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5" r:id="rId2"/>
    <p:sldMasterId id="2147483712" r:id="rId3"/>
    <p:sldMasterId id="2147483729" r:id="rId4"/>
    <p:sldMasterId id="2147483747" r:id="rId5"/>
  </p:sldMasterIdLst>
  <p:notesMasterIdLst>
    <p:notesMasterId r:id="rId21"/>
  </p:notesMasterIdLst>
  <p:handoutMasterIdLst>
    <p:handoutMasterId r:id="rId22"/>
  </p:handoutMasterIdLst>
  <p:sldIdLst>
    <p:sldId id="277" r:id="rId6"/>
    <p:sldId id="283" r:id="rId7"/>
    <p:sldId id="278" r:id="rId8"/>
    <p:sldId id="303" r:id="rId9"/>
    <p:sldId id="293" r:id="rId10"/>
    <p:sldId id="289" r:id="rId11"/>
    <p:sldId id="294" r:id="rId12"/>
    <p:sldId id="309" r:id="rId13"/>
    <p:sldId id="308" r:id="rId14"/>
    <p:sldId id="297" r:id="rId15"/>
    <p:sldId id="298" r:id="rId16"/>
    <p:sldId id="299" r:id="rId17"/>
    <p:sldId id="300" r:id="rId18"/>
    <p:sldId id="305" r:id="rId19"/>
    <p:sldId id="301" r:id="rId2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" initials="J" lastIdx="10" clrIdx="0"/>
  <p:cmAuthor id="1" name="SVT1311" initials="S" lastIdx="18" clrIdx="1"/>
  <p:cmAuthor id="2" name="Neubert, Alexandra GIZ" initials="AN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FCE0F3"/>
    <a:srgbClr val="FDE9F1"/>
    <a:srgbClr val="FCE4ED"/>
    <a:srgbClr val="E5DBA1"/>
    <a:srgbClr val="999999"/>
    <a:srgbClr val="BABB93"/>
    <a:srgbClr val="BABA93"/>
    <a:srgbClr val="DEDEA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3250" autoAdjust="0"/>
  </p:normalViewPr>
  <p:slideViewPr>
    <p:cSldViewPr snapToGrid="0">
      <p:cViewPr>
        <p:scale>
          <a:sx n="70" d="100"/>
          <a:sy n="70" d="100"/>
        </p:scale>
        <p:origin x="-1284" y="-66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17C05-1CE5-4CAD-9913-12F9AED15623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EAAD7419-2637-4619-B1FB-164B4B9BE69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COP 17</a:t>
          </a:r>
          <a:endParaRPr lang="de-DE" dirty="0"/>
        </a:p>
      </dgm:t>
    </dgm:pt>
    <dgm:pt modelId="{29FF5723-BB40-4C8E-8A9F-1EE2E5009853}" type="parTrans" cxnId="{825245C4-B494-495A-A4EE-CB4EDAB5FAE5}">
      <dgm:prSet/>
      <dgm:spPr/>
      <dgm:t>
        <a:bodyPr/>
        <a:lstStyle/>
        <a:p>
          <a:endParaRPr lang="de-DE"/>
        </a:p>
      </dgm:t>
    </dgm:pt>
    <dgm:pt modelId="{F97DD88F-F6D9-4146-B7B4-820FCE4D5EC9}" type="sibTrans" cxnId="{825245C4-B494-495A-A4EE-CB4EDAB5FAE5}">
      <dgm:prSet/>
      <dgm:spPr/>
      <dgm:t>
        <a:bodyPr/>
        <a:lstStyle/>
        <a:p>
          <a:endParaRPr lang="de-DE"/>
        </a:p>
      </dgm:t>
    </dgm:pt>
    <dgm:pt modelId="{048C541D-373B-4539-9CB1-98E3EB8DAD9E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COP 21</a:t>
          </a:r>
          <a:endParaRPr lang="de-DE" dirty="0">
            <a:solidFill>
              <a:schemeClr val="tx1"/>
            </a:solidFill>
          </a:endParaRPr>
        </a:p>
      </dgm:t>
    </dgm:pt>
    <dgm:pt modelId="{1BFDFC84-4B57-4D8B-B378-7FBBA1E173A3}" type="parTrans" cxnId="{A314E7CD-DE64-48E5-8D39-B29982282F9E}">
      <dgm:prSet/>
      <dgm:spPr/>
      <dgm:t>
        <a:bodyPr/>
        <a:lstStyle/>
        <a:p>
          <a:endParaRPr lang="de-DE"/>
        </a:p>
      </dgm:t>
    </dgm:pt>
    <dgm:pt modelId="{4ABBCD26-CB2E-4657-B51E-5901AA0415D2}" type="sibTrans" cxnId="{A314E7CD-DE64-48E5-8D39-B29982282F9E}">
      <dgm:prSet/>
      <dgm:spPr/>
      <dgm:t>
        <a:bodyPr/>
        <a:lstStyle/>
        <a:p>
          <a:endParaRPr lang="de-DE"/>
        </a:p>
      </dgm:t>
    </dgm:pt>
    <dgm:pt modelId="{D7356A55-AE96-4723-AF5F-910D512F99D1}">
      <dgm:prSet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COP 20</a:t>
          </a:r>
          <a:endParaRPr lang="de-DE" dirty="0"/>
        </a:p>
      </dgm:t>
    </dgm:pt>
    <dgm:pt modelId="{9BC90C77-5F5C-4645-9292-3B0E2AE004FC}" type="parTrans" cxnId="{0A8D6B35-28EC-4D2C-8830-A3F776F0F785}">
      <dgm:prSet/>
      <dgm:spPr/>
      <dgm:t>
        <a:bodyPr/>
        <a:lstStyle/>
        <a:p>
          <a:endParaRPr lang="de-DE"/>
        </a:p>
      </dgm:t>
    </dgm:pt>
    <dgm:pt modelId="{75754E70-30B3-48F1-9E52-B80BBA39EE46}" type="sibTrans" cxnId="{0A8D6B35-28EC-4D2C-8830-A3F776F0F785}">
      <dgm:prSet/>
      <dgm:spPr/>
      <dgm:t>
        <a:bodyPr/>
        <a:lstStyle/>
        <a:p>
          <a:endParaRPr lang="de-DE"/>
        </a:p>
      </dgm:t>
    </dgm:pt>
    <dgm:pt modelId="{9A0D269E-ED25-456D-9573-AF690BC54DBA}">
      <dgm:prSet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COP 19</a:t>
          </a:r>
          <a:endParaRPr lang="de-DE" dirty="0"/>
        </a:p>
      </dgm:t>
    </dgm:pt>
    <dgm:pt modelId="{B65AAC59-15B5-4B0B-A8CF-B3CBCFCFF68C}" type="parTrans" cxnId="{D5572169-F0EB-4336-A381-CEA2160F007A}">
      <dgm:prSet/>
      <dgm:spPr/>
      <dgm:t>
        <a:bodyPr/>
        <a:lstStyle/>
        <a:p>
          <a:endParaRPr lang="de-DE"/>
        </a:p>
      </dgm:t>
    </dgm:pt>
    <dgm:pt modelId="{BE7FA29F-8130-4AE3-98E5-C1C8E7D0948F}" type="sibTrans" cxnId="{D5572169-F0EB-4336-A381-CEA2160F007A}">
      <dgm:prSet/>
      <dgm:spPr/>
      <dgm:t>
        <a:bodyPr/>
        <a:lstStyle/>
        <a:p>
          <a:endParaRPr lang="de-DE"/>
        </a:p>
      </dgm:t>
    </dgm:pt>
    <dgm:pt modelId="{EC24101A-D1FA-4EF3-B51A-490E683CBE9C}">
      <dgm:prSet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COP 13</a:t>
          </a:r>
          <a:endParaRPr lang="de-DE" dirty="0"/>
        </a:p>
      </dgm:t>
    </dgm:pt>
    <dgm:pt modelId="{40EC1BD0-A41B-4310-9D5C-DE657E0FB1F6}" type="parTrans" cxnId="{1B1AA15D-AB07-4157-A7C3-766EE4B49B25}">
      <dgm:prSet/>
      <dgm:spPr/>
      <dgm:t>
        <a:bodyPr/>
        <a:lstStyle/>
        <a:p>
          <a:endParaRPr lang="de-DE"/>
        </a:p>
      </dgm:t>
    </dgm:pt>
    <dgm:pt modelId="{4DD9A65C-AF3A-4C93-BD76-E5E03A7E1238}" type="sibTrans" cxnId="{1B1AA15D-AB07-4157-A7C3-766EE4B49B25}">
      <dgm:prSet/>
      <dgm:spPr/>
      <dgm:t>
        <a:bodyPr/>
        <a:lstStyle/>
        <a:p>
          <a:endParaRPr lang="de-DE"/>
        </a:p>
      </dgm:t>
    </dgm:pt>
    <dgm:pt modelId="{5B0EE8A7-20BB-4DEF-9A93-4E5F0CA95739}">
      <dgm:prSet/>
      <dgm:spPr/>
      <dgm:t>
        <a:bodyPr/>
        <a:lstStyle/>
        <a:p>
          <a:r>
            <a:rPr lang="en-US" dirty="0" smtClean="0"/>
            <a:t>COP 15</a:t>
          </a:r>
          <a:endParaRPr lang="de-DE" dirty="0"/>
        </a:p>
      </dgm:t>
    </dgm:pt>
    <dgm:pt modelId="{55274C3B-11DC-4534-BD78-5ED400319E86}" type="parTrans" cxnId="{25786CEC-C0A6-4703-ACF3-669B5C57F26A}">
      <dgm:prSet/>
      <dgm:spPr/>
      <dgm:t>
        <a:bodyPr/>
        <a:lstStyle/>
        <a:p>
          <a:endParaRPr lang="de-DE"/>
        </a:p>
      </dgm:t>
    </dgm:pt>
    <dgm:pt modelId="{BA91FB0C-E9A0-4F82-BB13-0CEA857AE366}" type="sibTrans" cxnId="{25786CEC-C0A6-4703-ACF3-669B5C57F26A}">
      <dgm:prSet/>
      <dgm:spPr/>
      <dgm:t>
        <a:bodyPr/>
        <a:lstStyle/>
        <a:p>
          <a:endParaRPr lang="de-DE"/>
        </a:p>
      </dgm:t>
    </dgm:pt>
    <dgm:pt modelId="{23C01868-18D5-4927-BF1E-4409B1815F42}" type="pres">
      <dgm:prSet presAssocID="{53617C05-1CE5-4CAD-9913-12F9AED15623}" presName="Name0" presStyleCnt="0">
        <dgm:presLayoutVars>
          <dgm:dir/>
          <dgm:resizeHandles val="exact"/>
        </dgm:presLayoutVars>
      </dgm:prSet>
      <dgm:spPr/>
    </dgm:pt>
    <dgm:pt modelId="{B3B05D3F-245E-4D6C-848E-92EA2F645A01}" type="pres">
      <dgm:prSet presAssocID="{EC24101A-D1FA-4EF3-B51A-490E683CBE9C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87528-FD98-498C-8CB1-0A9570FD83BA}" type="pres">
      <dgm:prSet presAssocID="{4DD9A65C-AF3A-4C93-BD76-E5E03A7E1238}" presName="parSpace" presStyleCnt="0"/>
      <dgm:spPr/>
    </dgm:pt>
    <dgm:pt modelId="{F34FBA4C-4873-4D2A-8311-373B61E477AD}" type="pres">
      <dgm:prSet presAssocID="{5B0EE8A7-20BB-4DEF-9A93-4E5F0CA95739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484FD-BC9E-42AE-BD0B-4B0C1507FA62}" type="pres">
      <dgm:prSet presAssocID="{BA91FB0C-E9A0-4F82-BB13-0CEA857AE366}" presName="parSpace" presStyleCnt="0"/>
      <dgm:spPr/>
    </dgm:pt>
    <dgm:pt modelId="{1192E959-1F14-472A-B424-3E115BEA2FFF}" type="pres">
      <dgm:prSet presAssocID="{EAAD7419-2637-4619-B1FB-164B4B9BE69E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A3DCD7-855C-44D6-9DE6-6888F155029D}" type="pres">
      <dgm:prSet presAssocID="{F97DD88F-F6D9-4146-B7B4-820FCE4D5EC9}" presName="parSpace" presStyleCnt="0"/>
      <dgm:spPr/>
    </dgm:pt>
    <dgm:pt modelId="{B872DC97-0FEC-4851-A7F1-5DDE073BC25E}" type="pres">
      <dgm:prSet presAssocID="{9A0D269E-ED25-456D-9573-AF690BC54DBA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25753-6021-434A-8944-A83903583FA8}" type="pres">
      <dgm:prSet presAssocID="{BE7FA29F-8130-4AE3-98E5-C1C8E7D0948F}" presName="parSpace" presStyleCnt="0"/>
      <dgm:spPr/>
    </dgm:pt>
    <dgm:pt modelId="{42058936-5F0F-40E2-AF7D-A3A0F6CF82E1}" type="pres">
      <dgm:prSet presAssocID="{D7356A55-AE96-4723-AF5F-910D512F99D1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2D113-88AD-4978-8DF4-906A78809CDF}" type="pres">
      <dgm:prSet presAssocID="{75754E70-30B3-48F1-9E52-B80BBA39EE46}" presName="parSpace" presStyleCnt="0"/>
      <dgm:spPr/>
    </dgm:pt>
    <dgm:pt modelId="{86F37FCD-719D-4E30-A9A2-F64056A19BB7}" type="pres">
      <dgm:prSet presAssocID="{048C541D-373B-4539-9CB1-98E3EB8DAD9E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5245C4-B494-495A-A4EE-CB4EDAB5FAE5}" srcId="{53617C05-1CE5-4CAD-9913-12F9AED15623}" destId="{EAAD7419-2637-4619-B1FB-164B4B9BE69E}" srcOrd="2" destOrd="0" parTransId="{29FF5723-BB40-4C8E-8A9F-1EE2E5009853}" sibTransId="{F97DD88F-F6D9-4146-B7B4-820FCE4D5EC9}"/>
    <dgm:cxn modelId="{BB199134-F41B-4499-B044-4A963EADF67B}" type="presOf" srcId="{5B0EE8A7-20BB-4DEF-9A93-4E5F0CA95739}" destId="{F34FBA4C-4873-4D2A-8311-373B61E477AD}" srcOrd="0" destOrd="0" presId="urn:microsoft.com/office/officeart/2005/8/layout/hChevron3"/>
    <dgm:cxn modelId="{255D2D9D-DD90-4B9D-8105-27F46EF37954}" type="presOf" srcId="{048C541D-373B-4539-9CB1-98E3EB8DAD9E}" destId="{86F37FCD-719D-4E30-A9A2-F64056A19BB7}" srcOrd="0" destOrd="0" presId="urn:microsoft.com/office/officeart/2005/8/layout/hChevron3"/>
    <dgm:cxn modelId="{25786CEC-C0A6-4703-ACF3-669B5C57F26A}" srcId="{53617C05-1CE5-4CAD-9913-12F9AED15623}" destId="{5B0EE8A7-20BB-4DEF-9A93-4E5F0CA95739}" srcOrd="1" destOrd="0" parTransId="{55274C3B-11DC-4534-BD78-5ED400319E86}" sibTransId="{BA91FB0C-E9A0-4F82-BB13-0CEA857AE366}"/>
    <dgm:cxn modelId="{1B1AA15D-AB07-4157-A7C3-766EE4B49B25}" srcId="{53617C05-1CE5-4CAD-9913-12F9AED15623}" destId="{EC24101A-D1FA-4EF3-B51A-490E683CBE9C}" srcOrd="0" destOrd="0" parTransId="{40EC1BD0-A41B-4310-9D5C-DE657E0FB1F6}" sibTransId="{4DD9A65C-AF3A-4C93-BD76-E5E03A7E1238}"/>
    <dgm:cxn modelId="{DAA06C8F-B61D-4E45-A878-6053E9189276}" type="presOf" srcId="{D7356A55-AE96-4723-AF5F-910D512F99D1}" destId="{42058936-5F0F-40E2-AF7D-A3A0F6CF82E1}" srcOrd="0" destOrd="0" presId="urn:microsoft.com/office/officeart/2005/8/layout/hChevron3"/>
    <dgm:cxn modelId="{D5572169-F0EB-4336-A381-CEA2160F007A}" srcId="{53617C05-1CE5-4CAD-9913-12F9AED15623}" destId="{9A0D269E-ED25-456D-9573-AF690BC54DBA}" srcOrd="3" destOrd="0" parTransId="{B65AAC59-15B5-4B0B-A8CF-B3CBCFCFF68C}" sibTransId="{BE7FA29F-8130-4AE3-98E5-C1C8E7D0948F}"/>
    <dgm:cxn modelId="{0A8D6B35-28EC-4D2C-8830-A3F776F0F785}" srcId="{53617C05-1CE5-4CAD-9913-12F9AED15623}" destId="{D7356A55-AE96-4723-AF5F-910D512F99D1}" srcOrd="4" destOrd="0" parTransId="{9BC90C77-5F5C-4645-9292-3B0E2AE004FC}" sibTransId="{75754E70-30B3-48F1-9E52-B80BBA39EE46}"/>
    <dgm:cxn modelId="{0344B57E-1A0C-4F89-8233-5FDA6A6828EC}" type="presOf" srcId="{9A0D269E-ED25-456D-9573-AF690BC54DBA}" destId="{B872DC97-0FEC-4851-A7F1-5DDE073BC25E}" srcOrd="0" destOrd="0" presId="urn:microsoft.com/office/officeart/2005/8/layout/hChevron3"/>
    <dgm:cxn modelId="{372E87DB-8892-4FCF-976C-3662A1CED1A6}" type="presOf" srcId="{EAAD7419-2637-4619-B1FB-164B4B9BE69E}" destId="{1192E959-1F14-472A-B424-3E115BEA2FFF}" srcOrd="0" destOrd="0" presId="urn:microsoft.com/office/officeart/2005/8/layout/hChevron3"/>
    <dgm:cxn modelId="{A314E7CD-DE64-48E5-8D39-B29982282F9E}" srcId="{53617C05-1CE5-4CAD-9913-12F9AED15623}" destId="{048C541D-373B-4539-9CB1-98E3EB8DAD9E}" srcOrd="5" destOrd="0" parTransId="{1BFDFC84-4B57-4D8B-B378-7FBBA1E173A3}" sibTransId="{4ABBCD26-CB2E-4657-B51E-5901AA0415D2}"/>
    <dgm:cxn modelId="{6ED9ACFA-86AE-4CB9-ACD9-28BFBA8E0509}" type="presOf" srcId="{EC24101A-D1FA-4EF3-B51A-490E683CBE9C}" destId="{B3B05D3F-245E-4D6C-848E-92EA2F645A01}" srcOrd="0" destOrd="0" presId="urn:microsoft.com/office/officeart/2005/8/layout/hChevron3"/>
    <dgm:cxn modelId="{2C7786B2-F870-4F55-8680-8621D7E2AEE5}" type="presOf" srcId="{53617C05-1CE5-4CAD-9913-12F9AED15623}" destId="{23C01868-18D5-4927-BF1E-4409B1815F42}" srcOrd="0" destOrd="0" presId="urn:microsoft.com/office/officeart/2005/8/layout/hChevron3"/>
    <dgm:cxn modelId="{681FF4B8-33E5-473D-ACBB-35B793772C9C}" type="presParOf" srcId="{23C01868-18D5-4927-BF1E-4409B1815F42}" destId="{B3B05D3F-245E-4D6C-848E-92EA2F645A01}" srcOrd="0" destOrd="0" presId="urn:microsoft.com/office/officeart/2005/8/layout/hChevron3"/>
    <dgm:cxn modelId="{36F2B5D7-2288-4C36-B1D0-6D8F19979B05}" type="presParOf" srcId="{23C01868-18D5-4927-BF1E-4409B1815F42}" destId="{F3A87528-FD98-498C-8CB1-0A9570FD83BA}" srcOrd="1" destOrd="0" presId="urn:microsoft.com/office/officeart/2005/8/layout/hChevron3"/>
    <dgm:cxn modelId="{B6DEB7F4-0FD9-4C6B-BACD-202E5C8642C5}" type="presParOf" srcId="{23C01868-18D5-4927-BF1E-4409B1815F42}" destId="{F34FBA4C-4873-4D2A-8311-373B61E477AD}" srcOrd="2" destOrd="0" presId="urn:microsoft.com/office/officeart/2005/8/layout/hChevron3"/>
    <dgm:cxn modelId="{2244DDCD-8FA3-44B1-B477-C86FE359D8C9}" type="presParOf" srcId="{23C01868-18D5-4927-BF1E-4409B1815F42}" destId="{6D8484FD-BC9E-42AE-BD0B-4B0C1507FA62}" srcOrd="3" destOrd="0" presId="urn:microsoft.com/office/officeart/2005/8/layout/hChevron3"/>
    <dgm:cxn modelId="{A6047F29-69E1-4160-933A-E03C7FDD055F}" type="presParOf" srcId="{23C01868-18D5-4927-BF1E-4409B1815F42}" destId="{1192E959-1F14-472A-B424-3E115BEA2FFF}" srcOrd="4" destOrd="0" presId="urn:microsoft.com/office/officeart/2005/8/layout/hChevron3"/>
    <dgm:cxn modelId="{056DF2D1-95C5-44A5-9DE7-4E5B361755D0}" type="presParOf" srcId="{23C01868-18D5-4927-BF1E-4409B1815F42}" destId="{90A3DCD7-855C-44D6-9DE6-6888F155029D}" srcOrd="5" destOrd="0" presId="urn:microsoft.com/office/officeart/2005/8/layout/hChevron3"/>
    <dgm:cxn modelId="{D0F5E02C-9A43-40BB-A519-A27535B2C94B}" type="presParOf" srcId="{23C01868-18D5-4927-BF1E-4409B1815F42}" destId="{B872DC97-0FEC-4851-A7F1-5DDE073BC25E}" srcOrd="6" destOrd="0" presId="urn:microsoft.com/office/officeart/2005/8/layout/hChevron3"/>
    <dgm:cxn modelId="{16995C6C-B7CA-4B2B-8C46-974902CC4117}" type="presParOf" srcId="{23C01868-18D5-4927-BF1E-4409B1815F42}" destId="{9F625753-6021-434A-8944-A83903583FA8}" srcOrd="7" destOrd="0" presId="urn:microsoft.com/office/officeart/2005/8/layout/hChevron3"/>
    <dgm:cxn modelId="{EB55B092-77F8-4B91-BF0F-ED586F678325}" type="presParOf" srcId="{23C01868-18D5-4927-BF1E-4409B1815F42}" destId="{42058936-5F0F-40E2-AF7D-A3A0F6CF82E1}" srcOrd="8" destOrd="0" presId="urn:microsoft.com/office/officeart/2005/8/layout/hChevron3"/>
    <dgm:cxn modelId="{16410D99-1601-49CF-80AB-409EB6AEDC9D}" type="presParOf" srcId="{23C01868-18D5-4927-BF1E-4409B1815F42}" destId="{B752D113-88AD-4978-8DF4-906A78809CDF}" srcOrd="9" destOrd="0" presId="urn:microsoft.com/office/officeart/2005/8/layout/hChevron3"/>
    <dgm:cxn modelId="{F5D74F4C-D1D4-429F-842A-874BE48B4492}" type="presParOf" srcId="{23C01868-18D5-4927-BF1E-4409B1815F42}" destId="{86F37FCD-719D-4E30-A9A2-F64056A19BB7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A98F6E-85BA-4DCC-8D5E-9E0AE9DE522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1590658-72F0-45E6-B5D0-EDF2CD344F08}">
      <dgm:prSet phldrT="[Text]"/>
      <dgm:spPr>
        <a:solidFill>
          <a:schemeClr val="accent5"/>
        </a:solidFill>
      </dgm:spPr>
      <dgm:t>
        <a:bodyPr/>
        <a:lstStyle/>
        <a:p>
          <a:r>
            <a:rPr lang="en-US" b="1" dirty="0" smtClean="0"/>
            <a:t>Pre 2020</a:t>
          </a:r>
          <a:r>
            <a:rPr lang="en-US" b="0" dirty="0" smtClean="0"/>
            <a:t>: top-down emission reduction commitments for developed countries; </a:t>
          </a:r>
        </a:p>
        <a:p>
          <a:r>
            <a:rPr lang="en-US" dirty="0" smtClean="0"/>
            <a:t>bottom- up individual country emission reduction targets, NAMAs, REDD+, MRV, </a:t>
          </a:r>
        </a:p>
        <a:p>
          <a:r>
            <a:rPr lang="en-US" dirty="0" smtClean="0"/>
            <a:t>but no binding global agreement applicable to all Parties </a:t>
          </a:r>
          <a:endParaRPr lang="de-DE" dirty="0"/>
        </a:p>
      </dgm:t>
    </dgm:pt>
    <dgm:pt modelId="{919CEEAD-5852-48B9-AC45-18E7C444C628}" type="parTrans" cxnId="{6E712E41-8015-4BCD-B3F7-06AFF213C1BF}">
      <dgm:prSet/>
      <dgm:spPr/>
      <dgm:t>
        <a:bodyPr/>
        <a:lstStyle/>
        <a:p>
          <a:endParaRPr lang="de-DE"/>
        </a:p>
      </dgm:t>
    </dgm:pt>
    <dgm:pt modelId="{31B2F22E-D502-46BF-8C65-055FD732A320}" type="sibTrans" cxnId="{6E712E41-8015-4BCD-B3F7-06AFF213C1BF}">
      <dgm:prSet/>
      <dgm:spPr/>
      <dgm:t>
        <a:bodyPr/>
        <a:lstStyle/>
        <a:p>
          <a:endParaRPr lang="de-DE"/>
        </a:p>
      </dgm:t>
    </dgm:pt>
    <dgm:pt modelId="{6A8FE24D-D07A-45FF-AA51-A0CB69711509}">
      <dgm:prSet phldrT="[Text]"/>
      <dgm:spPr/>
      <dgm:t>
        <a:bodyPr/>
        <a:lstStyle/>
        <a:p>
          <a:r>
            <a:rPr lang="en-US" b="1" dirty="0" smtClean="0"/>
            <a:t>COP 21</a:t>
          </a:r>
          <a:r>
            <a:rPr lang="en-US" dirty="0" smtClean="0"/>
            <a:t>: expected global climate change agreement (to enter into force 2020), applicable to all Parties, with INDCs at its core</a:t>
          </a:r>
          <a:endParaRPr lang="de-DE" dirty="0"/>
        </a:p>
      </dgm:t>
    </dgm:pt>
    <dgm:pt modelId="{9BFCEE41-FFCF-4BE1-8D0E-57556964AAB6}" type="parTrans" cxnId="{9CD6DD07-A503-4F34-BB7F-151504A159BE}">
      <dgm:prSet/>
      <dgm:spPr/>
      <dgm:t>
        <a:bodyPr/>
        <a:lstStyle/>
        <a:p>
          <a:endParaRPr lang="de-DE"/>
        </a:p>
      </dgm:t>
    </dgm:pt>
    <dgm:pt modelId="{6C836D31-67E1-44E5-8E79-081A9F20407B}" type="sibTrans" cxnId="{9CD6DD07-A503-4F34-BB7F-151504A159BE}">
      <dgm:prSet/>
      <dgm:spPr/>
      <dgm:t>
        <a:bodyPr/>
        <a:lstStyle/>
        <a:p>
          <a:endParaRPr lang="de-DE"/>
        </a:p>
      </dgm:t>
    </dgm:pt>
    <dgm:pt modelId="{AE9EBAC7-EDFC-4829-A9DD-543077C015CA}" type="pres">
      <dgm:prSet presAssocID="{AEA98F6E-85BA-4DCC-8D5E-9E0AE9DE5222}" presName="CompostProcess" presStyleCnt="0">
        <dgm:presLayoutVars>
          <dgm:dir/>
          <dgm:resizeHandles val="exact"/>
        </dgm:presLayoutVars>
      </dgm:prSet>
      <dgm:spPr/>
    </dgm:pt>
    <dgm:pt modelId="{15E7912D-CB87-4273-B144-FA9238FD3028}" type="pres">
      <dgm:prSet presAssocID="{AEA98F6E-85BA-4DCC-8D5E-9E0AE9DE5222}" presName="arrow" presStyleLbl="bgShp" presStyleIdx="0" presStyleCnt="1" custLinFactNeighborY="-10368"/>
      <dgm:spPr/>
    </dgm:pt>
    <dgm:pt modelId="{CF4F1CB2-6A70-4A6A-9633-E41C3E255A1B}" type="pres">
      <dgm:prSet presAssocID="{AEA98F6E-85BA-4DCC-8D5E-9E0AE9DE5222}" presName="linearProcess" presStyleCnt="0"/>
      <dgm:spPr/>
    </dgm:pt>
    <dgm:pt modelId="{1B4CABB6-BC2C-47A6-8935-55B279CAFE80}" type="pres">
      <dgm:prSet presAssocID="{61590658-72F0-45E6-B5D0-EDF2CD344F08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9D69719-EC00-4368-82EE-D19A4231FC25}" type="pres">
      <dgm:prSet presAssocID="{31B2F22E-D502-46BF-8C65-055FD732A320}" presName="sibTrans" presStyleCnt="0"/>
      <dgm:spPr/>
    </dgm:pt>
    <dgm:pt modelId="{7D47F0EB-0680-4A33-892B-D73539F159AD}" type="pres">
      <dgm:prSet presAssocID="{6A8FE24D-D07A-45FF-AA51-A0CB6971150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712E41-8015-4BCD-B3F7-06AFF213C1BF}" srcId="{AEA98F6E-85BA-4DCC-8D5E-9E0AE9DE5222}" destId="{61590658-72F0-45E6-B5D0-EDF2CD344F08}" srcOrd="0" destOrd="0" parTransId="{919CEEAD-5852-48B9-AC45-18E7C444C628}" sibTransId="{31B2F22E-D502-46BF-8C65-055FD732A320}"/>
    <dgm:cxn modelId="{E0CA7CEE-BAB3-4AA7-9F5A-9576A1B0AF90}" type="presOf" srcId="{AEA98F6E-85BA-4DCC-8D5E-9E0AE9DE5222}" destId="{AE9EBAC7-EDFC-4829-A9DD-543077C015CA}" srcOrd="0" destOrd="0" presId="urn:microsoft.com/office/officeart/2005/8/layout/hProcess9"/>
    <dgm:cxn modelId="{9CD6DD07-A503-4F34-BB7F-151504A159BE}" srcId="{AEA98F6E-85BA-4DCC-8D5E-9E0AE9DE5222}" destId="{6A8FE24D-D07A-45FF-AA51-A0CB69711509}" srcOrd="1" destOrd="0" parTransId="{9BFCEE41-FFCF-4BE1-8D0E-57556964AAB6}" sibTransId="{6C836D31-67E1-44E5-8E79-081A9F20407B}"/>
    <dgm:cxn modelId="{D3236CA7-184F-4CF4-9A34-3F668ED7E47C}" type="presOf" srcId="{61590658-72F0-45E6-B5D0-EDF2CD344F08}" destId="{1B4CABB6-BC2C-47A6-8935-55B279CAFE80}" srcOrd="0" destOrd="0" presId="urn:microsoft.com/office/officeart/2005/8/layout/hProcess9"/>
    <dgm:cxn modelId="{6AD684BD-095E-4724-993A-B9FA3FB021C9}" type="presOf" srcId="{6A8FE24D-D07A-45FF-AA51-A0CB69711509}" destId="{7D47F0EB-0680-4A33-892B-D73539F159AD}" srcOrd="0" destOrd="0" presId="urn:microsoft.com/office/officeart/2005/8/layout/hProcess9"/>
    <dgm:cxn modelId="{9F62CDF8-B1BC-4A6B-B22F-E8B4F2331A69}" type="presParOf" srcId="{AE9EBAC7-EDFC-4829-A9DD-543077C015CA}" destId="{15E7912D-CB87-4273-B144-FA9238FD3028}" srcOrd="0" destOrd="0" presId="urn:microsoft.com/office/officeart/2005/8/layout/hProcess9"/>
    <dgm:cxn modelId="{8A80E838-B550-4CD9-AF33-0773C98BECA8}" type="presParOf" srcId="{AE9EBAC7-EDFC-4829-A9DD-543077C015CA}" destId="{CF4F1CB2-6A70-4A6A-9633-E41C3E255A1B}" srcOrd="1" destOrd="0" presId="urn:microsoft.com/office/officeart/2005/8/layout/hProcess9"/>
    <dgm:cxn modelId="{3E8BB9E1-C82B-4AD4-825B-68E4E5F59F45}" type="presParOf" srcId="{CF4F1CB2-6A70-4A6A-9633-E41C3E255A1B}" destId="{1B4CABB6-BC2C-47A6-8935-55B279CAFE80}" srcOrd="0" destOrd="0" presId="urn:microsoft.com/office/officeart/2005/8/layout/hProcess9"/>
    <dgm:cxn modelId="{96054C26-84B0-4ECC-83BB-BF5D0C5B71A7}" type="presParOf" srcId="{CF4F1CB2-6A70-4A6A-9633-E41C3E255A1B}" destId="{F9D69719-EC00-4368-82EE-D19A4231FC25}" srcOrd="1" destOrd="0" presId="urn:microsoft.com/office/officeart/2005/8/layout/hProcess9"/>
    <dgm:cxn modelId="{8F24551E-603D-41E2-B131-51DB119A22CA}" type="presParOf" srcId="{CF4F1CB2-6A70-4A6A-9633-E41C3E255A1B}" destId="{7D47F0EB-0680-4A33-892B-D73539F159A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1864E-F720-4528-A794-31EC6E1261F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24C87F-2215-4AD5-A68B-BF3A484C581E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de-DE" sz="2400" b="1" dirty="0" smtClean="0">
              <a:solidFill>
                <a:schemeClr val="tx1"/>
              </a:solidFill>
            </a:rPr>
            <a:t>INDC – </a:t>
          </a:r>
        </a:p>
        <a:p>
          <a:pPr algn="ctr">
            <a:spcAft>
              <a:spcPts val="0"/>
            </a:spcAft>
          </a:pPr>
          <a:r>
            <a:rPr lang="de-DE" sz="2400" b="1" dirty="0" smtClean="0">
              <a:solidFill>
                <a:schemeClr val="tx1"/>
              </a:solidFill>
            </a:rPr>
            <a:t>NAMAs (post-2020)</a:t>
          </a:r>
          <a:endParaRPr lang="de-DE" sz="2400" b="1" dirty="0">
            <a:solidFill>
              <a:schemeClr val="tx1"/>
            </a:solidFill>
          </a:endParaRPr>
        </a:p>
      </dgm:t>
    </dgm:pt>
    <dgm:pt modelId="{CFE4F589-13A2-42B7-A1B9-F2429DACA2E4}" type="parTrans" cxnId="{4284E777-66E2-48B6-BA36-607BBC60326B}">
      <dgm:prSet/>
      <dgm:spPr/>
      <dgm:t>
        <a:bodyPr/>
        <a:lstStyle/>
        <a:p>
          <a:endParaRPr lang="de-DE"/>
        </a:p>
      </dgm:t>
    </dgm:pt>
    <dgm:pt modelId="{249E8EBD-B0E5-4ABA-B46F-F2E8FCA8A1D7}" type="sibTrans" cxnId="{4284E777-66E2-48B6-BA36-607BBC60326B}">
      <dgm:prSet/>
      <dgm:spPr/>
      <dgm:t>
        <a:bodyPr/>
        <a:lstStyle/>
        <a:p>
          <a:endParaRPr lang="de-DE"/>
        </a:p>
      </dgm:t>
    </dgm:pt>
    <dgm:pt modelId="{D7DE89DD-7E19-4C99-966A-A7E96331F13F}">
      <dgm:prSet custT="1"/>
      <dgm:spPr>
        <a:solidFill>
          <a:srgbClr val="00B050"/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noProof="0" dirty="0" smtClean="0">
              <a:solidFill>
                <a:schemeClr val="tx1"/>
              </a:solidFill>
            </a:rPr>
            <a:t>NAMAs current stage</a:t>
          </a:r>
          <a:br>
            <a:rPr lang="en-GB" sz="1800" b="1" noProof="0" dirty="0" smtClean="0">
              <a:solidFill>
                <a:schemeClr val="tx1"/>
              </a:solidFill>
            </a:rPr>
          </a:br>
          <a:r>
            <a:rPr lang="en-GB" sz="1800" b="1" noProof="0" dirty="0" smtClean="0">
              <a:solidFill>
                <a:schemeClr val="tx1"/>
              </a:solidFill>
            </a:rPr>
            <a:t>NAMA projects: </a:t>
          </a:r>
        </a:p>
      </dgm:t>
    </dgm:pt>
    <dgm:pt modelId="{7789D21A-4A01-49E6-8A31-AF549CCA242F}" type="parTrans" cxnId="{A5B21141-9991-4EA5-8B4F-20F166A2FE01}">
      <dgm:prSet/>
      <dgm:spPr/>
      <dgm:t>
        <a:bodyPr/>
        <a:lstStyle/>
        <a:p>
          <a:endParaRPr lang="de-DE"/>
        </a:p>
      </dgm:t>
    </dgm:pt>
    <dgm:pt modelId="{0296A536-D69B-40AC-8DFD-C110ECCC734F}" type="sibTrans" cxnId="{A5B21141-9991-4EA5-8B4F-20F166A2FE01}">
      <dgm:prSet/>
      <dgm:spPr/>
      <dgm:t>
        <a:bodyPr/>
        <a:lstStyle/>
        <a:p>
          <a:endParaRPr lang="de-DE"/>
        </a:p>
      </dgm:t>
    </dgm:pt>
    <dgm:pt modelId="{9F199037-8DB2-4A3C-B925-48F4543E7D98}">
      <dgm:prSet custT="1"/>
      <dgm:spPr>
        <a:solidFill>
          <a:srgbClr val="92D050"/>
        </a:solidFill>
      </dgm:spPr>
      <dgm:t>
        <a:bodyPr/>
        <a:lstStyle/>
        <a:p>
          <a:r>
            <a:rPr lang="en-GB" sz="1800" b="0" noProof="0" dirty="0" smtClean="0">
              <a:solidFill>
                <a:schemeClr val="tx1"/>
              </a:solidFill>
            </a:rPr>
            <a:t>INDCs – </a:t>
          </a:r>
          <a:br>
            <a:rPr lang="en-GB" sz="1800" b="0" noProof="0" dirty="0" smtClean="0">
              <a:solidFill>
                <a:schemeClr val="tx1"/>
              </a:solidFill>
            </a:rPr>
          </a:br>
          <a:r>
            <a:rPr lang="en-GB" sz="1800" b="0" noProof="0" dirty="0" smtClean="0">
              <a:solidFill>
                <a:schemeClr val="tx1"/>
              </a:solidFill>
            </a:rPr>
            <a:t>INDC policy targets: </a:t>
          </a:r>
        </a:p>
      </dgm:t>
    </dgm:pt>
    <dgm:pt modelId="{47C73242-2C33-4E4A-968C-5D37DCA494E7}" type="parTrans" cxnId="{8072AE64-61EA-4D94-B813-339A416C0326}">
      <dgm:prSet/>
      <dgm:spPr/>
      <dgm:t>
        <a:bodyPr/>
        <a:lstStyle/>
        <a:p>
          <a:endParaRPr lang="de-DE"/>
        </a:p>
      </dgm:t>
    </dgm:pt>
    <dgm:pt modelId="{14557CC1-5416-4E55-ACBF-8E6E5AE985BD}" type="sibTrans" cxnId="{8072AE64-61EA-4D94-B813-339A416C0326}">
      <dgm:prSet/>
      <dgm:spPr/>
      <dgm:t>
        <a:bodyPr/>
        <a:lstStyle/>
        <a:p>
          <a:endParaRPr lang="de-DE"/>
        </a:p>
      </dgm:t>
    </dgm:pt>
    <dgm:pt modelId="{C4E22ED7-2B2E-41FB-B33B-B2E60F3352AA}">
      <dgm:prSet custT="1"/>
      <dgm:spPr>
        <a:solidFill>
          <a:srgbClr val="92D050"/>
        </a:solidFill>
      </dgm:spPr>
      <dgm:t>
        <a:bodyPr/>
        <a:lstStyle/>
        <a:p>
          <a:r>
            <a:rPr lang="en-GB" sz="1400" b="0" noProof="0" dirty="0" smtClean="0">
              <a:solidFill>
                <a:schemeClr val="tx1"/>
              </a:solidFill>
            </a:rPr>
            <a:t>Political leadership</a:t>
          </a:r>
        </a:p>
      </dgm:t>
    </dgm:pt>
    <dgm:pt modelId="{4DC50147-0A5A-4662-BC1A-A50ED5211DFD}" type="parTrans" cxnId="{9FEEE7F5-9827-4D3B-A705-B8DE857541A9}">
      <dgm:prSet/>
      <dgm:spPr/>
      <dgm:t>
        <a:bodyPr/>
        <a:lstStyle/>
        <a:p>
          <a:endParaRPr lang="de-DE"/>
        </a:p>
      </dgm:t>
    </dgm:pt>
    <dgm:pt modelId="{2CF2D961-A35D-44B1-8C9F-82B7C492ABE2}" type="sibTrans" cxnId="{9FEEE7F5-9827-4D3B-A705-B8DE857541A9}">
      <dgm:prSet/>
      <dgm:spPr/>
      <dgm:t>
        <a:bodyPr/>
        <a:lstStyle/>
        <a:p>
          <a:endParaRPr lang="de-DE"/>
        </a:p>
      </dgm:t>
    </dgm:pt>
    <dgm:pt modelId="{BAA7B450-07D5-49CF-BF90-F4754398E464}">
      <dgm:prSet custT="1"/>
      <dgm:spPr>
        <a:solidFill>
          <a:srgbClr val="92D050"/>
        </a:solidFill>
      </dgm:spPr>
      <dgm:t>
        <a:bodyPr/>
        <a:lstStyle/>
        <a:p>
          <a:r>
            <a:rPr lang="en-GB" sz="1400" b="0" noProof="0" dirty="0" smtClean="0">
              <a:solidFill>
                <a:schemeClr val="tx1"/>
              </a:solidFill>
            </a:rPr>
            <a:t>Policy targets (e.g., +30 % renewables in energy mix)</a:t>
          </a:r>
        </a:p>
      </dgm:t>
    </dgm:pt>
    <dgm:pt modelId="{5289336F-E047-4518-A30B-75A5D070367B}" type="parTrans" cxnId="{51A62FD4-EC6D-44D1-AE99-E613291D66F9}">
      <dgm:prSet/>
      <dgm:spPr/>
      <dgm:t>
        <a:bodyPr/>
        <a:lstStyle/>
        <a:p>
          <a:endParaRPr lang="de-DE"/>
        </a:p>
      </dgm:t>
    </dgm:pt>
    <dgm:pt modelId="{DCE08642-4297-4F56-BD52-EACCC994D7C2}" type="sibTrans" cxnId="{51A62FD4-EC6D-44D1-AE99-E613291D66F9}">
      <dgm:prSet/>
      <dgm:spPr/>
      <dgm:t>
        <a:bodyPr/>
        <a:lstStyle/>
        <a:p>
          <a:endParaRPr lang="de-DE"/>
        </a:p>
      </dgm:t>
    </dgm:pt>
    <dgm:pt modelId="{A52E31CF-5044-406A-9CDA-A2F9A89520B6}">
      <dgm:prSet custT="1"/>
      <dgm:spPr>
        <a:solidFill>
          <a:srgbClr val="92D050"/>
        </a:solidFill>
      </dgm:spPr>
      <dgm:t>
        <a:bodyPr/>
        <a:lstStyle/>
        <a:p>
          <a:r>
            <a:rPr lang="en-GB" sz="1400" b="0" noProof="0" dirty="0" smtClean="0">
              <a:solidFill>
                <a:schemeClr val="tx1"/>
              </a:solidFill>
            </a:rPr>
            <a:t>Policy instruments (e.g., FIT, carbon standards)</a:t>
          </a:r>
        </a:p>
      </dgm:t>
    </dgm:pt>
    <dgm:pt modelId="{9AB3FD45-1B7F-4B43-8303-F61872AAF126}" type="parTrans" cxnId="{29C19B12-8163-4C43-B78C-BAE37D8FA3A5}">
      <dgm:prSet/>
      <dgm:spPr/>
      <dgm:t>
        <a:bodyPr/>
        <a:lstStyle/>
        <a:p>
          <a:endParaRPr lang="de-DE"/>
        </a:p>
      </dgm:t>
    </dgm:pt>
    <dgm:pt modelId="{81B6C9D1-0568-43AD-B760-CCA7DD73C2BF}" type="sibTrans" cxnId="{29C19B12-8163-4C43-B78C-BAE37D8FA3A5}">
      <dgm:prSet/>
      <dgm:spPr/>
      <dgm:t>
        <a:bodyPr/>
        <a:lstStyle/>
        <a:p>
          <a:endParaRPr lang="de-DE"/>
        </a:p>
      </dgm:t>
    </dgm:pt>
    <dgm:pt modelId="{EDACC779-D966-4D11-B84B-F8B90C83C57E}">
      <dgm:prSet custT="1"/>
      <dgm:spPr>
        <a:solidFill>
          <a:srgbClr val="92D050"/>
        </a:solidFill>
      </dgm:spPr>
      <dgm:t>
        <a:bodyPr/>
        <a:lstStyle/>
        <a:p>
          <a:r>
            <a:rPr lang="en-GB" sz="1400" b="0" noProof="0" dirty="0" smtClean="0">
              <a:solidFill>
                <a:schemeClr val="tx1"/>
              </a:solidFill>
            </a:rPr>
            <a:t>Policy enforcement</a:t>
          </a:r>
          <a:endParaRPr lang="en-GB" sz="1400" b="0" noProof="0" dirty="0">
            <a:solidFill>
              <a:schemeClr val="tx1"/>
            </a:solidFill>
          </a:endParaRPr>
        </a:p>
      </dgm:t>
    </dgm:pt>
    <dgm:pt modelId="{055E347C-0D48-46FA-BA5C-1BA50CF2B280}" type="parTrans" cxnId="{B8C18911-E20B-42E6-A9DF-AFEE3F2C55C0}">
      <dgm:prSet/>
      <dgm:spPr/>
      <dgm:t>
        <a:bodyPr/>
        <a:lstStyle/>
        <a:p>
          <a:endParaRPr lang="de-DE"/>
        </a:p>
      </dgm:t>
    </dgm:pt>
    <dgm:pt modelId="{A7B81B96-3AB1-4F14-B065-FA2D7F92ECD4}" type="sibTrans" cxnId="{B8C18911-E20B-42E6-A9DF-AFEE3F2C55C0}">
      <dgm:prSet/>
      <dgm:spPr/>
      <dgm:t>
        <a:bodyPr/>
        <a:lstStyle/>
        <a:p>
          <a:endParaRPr lang="de-DE"/>
        </a:p>
      </dgm:t>
    </dgm:pt>
    <dgm:pt modelId="{06DEB628-EDDE-44B5-AF8A-F7152D2EB515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0" dirty="0" smtClean="0">
              <a:solidFill>
                <a:schemeClr val="tx1"/>
              </a:solidFill>
            </a:rPr>
            <a:t> Social-environmental, MRV /</a:t>
          </a:r>
          <a:br>
            <a:rPr lang="en-GB" sz="1400" noProof="0" dirty="0" smtClean="0">
              <a:solidFill>
                <a:schemeClr val="tx1"/>
              </a:solidFill>
            </a:rPr>
          </a:br>
          <a:r>
            <a:rPr lang="en-GB" sz="1400" noProof="0" dirty="0" smtClean="0">
              <a:solidFill>
                <a:schemeClr val="tx1"/>
              </a:solidFill>
            </a:rPr>
            <a:t>  GHG impact assessment</a:t>
          </a:r>
        </a:p>
      </dgm:t>
    </dgm:pt>
    <dgm:pt modelId="{7CA8D61A-D0B4-4447-8BAE-73DEB23C82BE}" type="sibTrans" cxnId="{6C773AA1-CF67-4ABF-A1B4-7D58CF3BEB4C}">
      <dgm:prSet/>
      <dgm:spPr/>
      <dgm:t>
        <a:bodyPr/>
        <a:lstStyle/>
        <a:p>
          <a:endParaRPr lang="de-DE"/>
        </a:p>
      </dgm:t>
    </dgm:pt>
    <dgm:pt modelId="{F8D380EC-B1D1-442F-BE33-45220C727EF8}" type="parTrans" cxnId="{6C773AA1-CF67-4ABF-A1B4-7D58CF3BEB4C}">
      <dgm:prSet/>
      <dgm:spPr/>
      <dgm:t>
        <a:bodyPr/>
        <a:lstStyle/>
        <a:p>
          <a:endParaRPr lang="de-DE"/>
        </a:p>
      </dgm:t>
    </dgm:pt>
    <dgm:pt modelId="{DEE71E96-F81E-494A-B0FB-BB590F9BB538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0" dirty="0" smtClean="0">
              <a:solidFill>
                <a:schemeClr val="tx1"/>
              </a:solidFill>
            </a:rPr>
            <a:t> IRR</a:t>
          </a:r>
        </a:p>
      </dgm:t>
    </dgm:pt>
    <dgm:pt modelId="{6D16B67C-8AC5-49F7-A315-0860B68E3568}" type="sibTrans" cxnId="{36881A6A-C855-49FA-8F32-344907F1FF19}">
      <dgm:prSet/>
      <dgm:spPr/>
      <dgm:t>
        <a:bodyPr/>
        <a:lstStyle/>
        <a:p>
          <a:endParaRPr lang="de-DE"/>
        </a:p>
      </dgm:t>
    </dgm:pt>
    <dgm:pt modelId="{B07C3E91-796E-4CF0-BB25-C2535EBA4106}" type="parTrans" cxnId="{36881A6A-C855-49FA-8F32-344907F1FF19}">
      <dgm:prSet/>
      <dgm:spPr/>
      <dgm:t>
        <a:bodyPr/>
        <a:lstStyle/>
        <a:p>
          <a:endParaRPr lang="de-DE"/>
        </a:p>
      </dgm:t>
    </dgm:pt>
    <dgm:pt modelId="{7BBE5E81-7286-4F63-A085-C2933875A884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0" dirty="0" smtClean="0">
              <a:solidFill>
                <a:schemeClr val="tx1"/>
              </a:solidFill>
            </a:rPr>
            <a:t> Legal conditions</a:t>
          </a:r>
        </a:p>
      </dgm:t>
    </dgm:pt>
    <dgm:pt modelId="{54C6F20C-CF3A-414B-B266-067D22671B46}" type="parTrans" cxnId="{F47C5DB6-52F6-404E-A358-C8ABCBD63444}">
      <dgm:prSet/>
      <dgm:spPr/>
      <dgm:t>
        <a:bodyPr/>
        <a:lstStyle/>
        <a:p>
          <a:endParaRPr lang="de-DE"/>
        </a:p>
      </dgm:t>
    </dgm:pt>
    <dgm:pt modelId="{9E9EA9A8-88F5-422F-B8A5-9031DEFC2C73}" type="sibTrans" cxnId="{F47C5DB6-52F6-404E-A358-C8ABCBD63444}">
      <dgm:prSet/>
      <dgm:spPr/>
      <dgm:t>
        <a:bodyPr/>
        <a:lstStyle/>
        <a:p>
          <a:endParaRPr lang="de-DE"/>
        </a:p>
      </dgm:t>
    </dgm:pt>
    <dgm:pt modelId="{44A8B2E8-3353-4F57-9EF4-6448307FBB42}">
      <dgm:prSet custT="1"/>
      <dgm:spPr>
        <a:solidFill>
          <a:srgbClr val="00B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noProof="0" dirty="0" smtClean="0">
              <a:solidFill>
                <a:schemeClr val="tx1"/>
              </a:solidFill>
            </a:rPr>
            <a:t> Technical feasibility</a:t>
          </a:r>
        </a:p>
      </dgm:t>
    </dgm:pt>
    <dgm:pt modelId="{B6C71557-40A5-4360-B1DD-3FF5D4DACAF6}" type="parTrans" cxnId="{C2FA8D60-6568-4E80-A50A-11C1525FF32B}">
      <dgm:prSet/>
      <dgm:spPr/>
      <dgm:t>
        <a:bodyPr/>
        <a:lstStyle/>
        <a:p>
          <a:endParaRPr lang="de-DE"/>
        </a:p>
      </dgm:t>
    </dgm:pt>
    <dgm:pt modelId="{89F54CD4-4785-4EC3-85F6-BFAC4954DEFD}" type="sibTrans" cxnId="{C2FA8D60-6568-4E80-A50A-11C1525FF32B}">
      <dgm:prSet/>
      <dgm:spPr/>
      <dgm:t>
        <a:bodyPr/>
        <a:lstStyle/>
        <a:p>
          <a:endParaRPr lang="de-DE"/>
        </a:p>
      </dgm:t>
    </dgm:pt>
    <dgm:pt modelId="{697FEA95-4954-4410-BE93-A07CE068C5EE}" type="pres">
      <dgm:prSet presAssocID="{3991864E-F720-4528-A794-31EC6E1261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955E192-A79A-4139-B159-E1555B74A71A}" type="pres">
      <dgm:prSet presAssocID="{5324C87F-2215-4AD5-A68B-BF3A484C581E}" presName="centerShape" presStyleLbl="node0" presStyleIdx="0" presStyleCnt="1" custScaleX="85198" custScaleY="83483" custLinFactNeighborX="540" custLinFactNeighborY="6482"/>
      <dgm:spPr/>
      <dgm:t>
        <a:bodyPr/>
        <a:lstStyle/>
        <a:p>
          <a:endParaRPr lang="de-DE"/>
        </a:p>
      </dgm:t>
    </dgm:pt>
    <dgm:pt modelId="{D57EA361-D96B-4750-B11E-0E3BFEF8DDE6}" type="pres">
      <dgm:prSet presAssocID="{7789D21A-4A01-49E6-8A31-AF549CCA242F}" presName="parTrans" presStyleLbl="bgSibTrans2D1" presStyleIdx="0" presStyleCnt="2" custLinFactNeighborX="2156" custLinFactNeighborY="20832"/>
      <dgm:spPr/>
      <dgm:t>
        <a:bodyPr/>
        <a:lstStyle/>
        <a:p>
          <a:endParaRPr lang="de-DE"/>
        </a:p>
      </dgm:t>
    </dgm:pt>
    <dgm:pt modelId="{C21938DA-8158-4634-8177-80D9932E9FBC}" type="pres">
      <dgm:prSet presAssocID="{D7DE89DD-7E19-4C99-966A-A7E96331F13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9B32D2-8B3A-4244-A87E-CE2879E098B7}" type="pres">
      <dgm:prSet presAssocID="{47C73242-2C33-4E4A-968C-5D37DCA494E7}" presName="parTrans" presStyleLbl="bgSibTrans2D1" presStyleIdx="1" presStyleCnt="2" custLinFactNeighborX="-2755" custLinFactNeighborY="12152" custRadScaleRad="54428" custRadScaleInc="-2147483648"/>
      <dgm:spPr/>
      <dgm:t>
        <a:bodyPr/>
        <a:lstStyle/>
        <a:p>
          <a:endParaRPr lang="de-DE"/>
        </a:p>
      </dgm:t>
    </dgm:pt>
    <dgm:pt modelId="{ACC5C3E9-31DA-4E1B-9EE3-4D395E6CE3EB}" type="pres">
      <dgm:prSet presAssocID="{9F199037-8DB2-4A3C-B925-48F4543E7D9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072AE64-61EA-4D94-B813-339A416C0326}" srcId="{5324C87F-2215-4AD5-A68B-BF3A484C581E}" destId="{9F199037-8DB2-4A3C-B925-48F4543E7D98}" srcOrd="1" destOrd="0" parTransId="{47C73242-2C33-4E4A-968C-5D37DCA494E7}" sibTransId="{14557CC1-5416-4E55-ACBF-8E6E5AE985BD}"/>
    <dgm:cxn modelId="{6C773AA1-CF67-4ABF-A1B4-7D58CF3BEB4C}" srcId="{D7DE89DD-7E19-4C99-966A-A7E96331F13F}" destId="{06DEB628-EDDE-44B5-AF8A-F7152D2EB515}" srcOrd="3" destOrd="0" parTransId="{F8D380EC-B1D1-442F-BE33-45220C727EF8}" sibTransId="{7CA8D61A-D0B4-4447-8BAE-73DEB23C82BE}"/>
    <dgm:cxn modelId="{4284E777-66E2-48B6-BA36-607BBC60326B}" srcId="{3991864E-F720-4528-A794-31EC6E1261F6}" destId="{5324C87F-2215-4AD5-A68B-BF3A484C581E}" srcOrd="0" destOrd="0" parTransId="{CFE4F589-13A2-42B7-A1B9-F2429DACA2E4}" sibTransId="{249E8EBD-B0E5-4ABA-B46F-F2E8FCA8A1D7}"/>
    <dgm:cxn modelId="{F47C5DB6-52F6-404E-A358-C8ABCBD63444}" srcId="{D7DE89DD-7E19-4C99-966A-A7E96331F13F}" destId="{7BBE5E81-7286-4F63-A085-C2933875A884}" srcOrd="2" destOrd="0" parTransId="{54C6F20C-CF3A-414B-B266-067D22671B46}" sibTransId="{9E9EA9A8-88F5-422F-B8A5-9031DEFC2C73}"/>
    <dgm:cxn modelId="{CEF8CBCC-4A69-46DD-BF97-4F3AACFE2034}" type="presOf" srcId="{A52E31CF-5044-406A-9CDA-A2F9A89520B6}" destId="{ACC5C3E9-31DA-4E1B-9EE3-4D395E6CE3EB}" srcOrd="0" destOrd="3" presId="urn:microsoft.com/office/officeart/2005/8/layout/radial4"/>
    <dgm:cxn modelId="{D6B7EE7E-5AAB-4B34-8E3D-851F1E2AE47F}" type="presOf" srcId="{44A8B2E8-3353-4F57-9EF4-6448307FBB42}" destId="{C21938DA-8158-4634-8177-80D9932E9FBC}" srcOrd="0" destOrd="2" presId="urn:microsoft.com/office/officeart/2005/8/layout/radial4"/>
    <dgm:cxn modelId="{51A62FD4-EC6D-44D1-AE99-E613291D66F9}" srcId="{9F199037-8DB2-4A3C-B925-48F4543E7D98}" destId="{BAA7B450-07D5-49CF-BF90-F4754398E464}" srcOrd="1" destOrd="0" parTransId="{5289336F-E047-4518-A30B-75A5D070367B}" sibTransId="{DCE08642-4297-4F56-BD52-EACCC994D7C2}"/>
    <dgm:cxn modelId="{D03F8E74-70F6-46E4-940E-06FD3EDC3155}" type="presOf" srcId="{47C73242-2C33-4E4A-968C-5D37DCA494E7}" destId="{699B32D2-8B3A-4244-A87E-CE2879E098B7}" srcOrd="0" destOrd="0" presId="urn:microsoft.com/office/officeart/2005/8/layout/radial4"/>
    <dgm:cxn modelId="{40FAEAFD-EF3C-4BF6-A620-10A7986715FB}" type="presOf" srcId="{D7DE89DD-7E19-4C99-966A-A7E96331F13F}" destId="{C21938DA-8158-4634-8177-80D9932E9FBC}" srcOrd="0" destOrd="0" presId="urn:microsoft.com/office/officeart/2005/8/layout/radial4"/>
    <dgm:cxn modelId="{5DDABD33-9A29-4662-BA21-3D99C03E4E58}" type="presOf" srcId="{5324C87F-2215-4AD5-A68B-BF3A484C581E}" destId="{E955E192-A79A-4139-B159-E1555B74A71A}" srcOrd="0" destOrd="0" presId="urn:microsoft.com/office/officeart/2005/8/layout/radial4"/>
    <dgm:cxn modelId="{1D9EBC25-E583-42AC-AB46-ED1A022C404E}" type="presOf" srcId="{7789D21A-4A01-49E6-8A31-AF549CCA242F}" destId="{D57EA361-D96B-4750-B11E-0E3BFEF8DDE6}" srcOrd="0" destOrd="0" presId="urn:microsoft.com/office/officeart/2005/8/layout/radial4"/>
    <dgm:cxn modelId="{AF9C51B7-3552-453E-B066-CE52A447B794}" type="presOf" srcId="{EDACC779-D966-4D11-B84B-F8B90C83C57E}" destId="{ACC5C3E9-31DA-4E1B-9EE3-4D395E6CE3EB}" srcOrd="0" destOrd="4" presId="urn:microsoft.com/office/officeart/2005/8/layout/radial4"/>
    <dgm:cxn modelId="{285B5134-C558-4F03-86D3-EC426A440E30}" type="presOf" srcId="{9F199037-8DB2-4A3C-B925-48F4543E7D98}" destId="{ACC5C3E9-31DA-4E1B-9EE3-4D395E6CE3EB}" srcOrd="0" destOrd="0" presId="urn:microsoft.com/office/officeart/2005/8/layout/radial4"/>
    <dgm:cxn modelId="{46BDEA4E-088B-4843-BB1A-4203F9862501}" type="presOf" srcId="{DEE71E96-F81E-494A-B0FB-BB590F9BB538}" destId="{C21938DA-8158-4634-8177-80D9932E9FBC}" srcOrd="0" destOrd="1" presId="urn:microsoft.com/office/officeart/2005/8/layout/radial4"/>
    <dgm:cxn modelId="{9FEEE7F5-9827-4D3B-A705-B8DE857541A9}" srcId="{9F199037-8DB2-4A3C-B925-48F4543E7D98}" destId="{C4E22ED7-2B2E-41FB-B33B-B2E60F3352AA}" srcOrd="0" destOrd="0" parTransId="{4DC50147-0A5A-4662-BC1A-A50ED5211DFD}" sibTransId="{2CF2D961-A35D-44B1-8C9F-82B7C492ABE2}"/>
    <dgm:cxn modelId="{29C19B12-8163-4C43-B78C-BAE37D8FA3A5}" srcId="{9F199037-8DB2-4A3C-B925-48F4543E7D98}" destId="{A52E31CF-5044-406A-9CDA-A2F9A89520B6}" srcOrd="2" destOrd="0" parTransId="{9AB3FD45-1B7F-4B43-8303-F61872AAF126}" sibTransId="{81B6C9D1-0568-43AD-B760-CCA7DD73C2BF}"/>
    <dgm:cxn modelId="{A5B21141-9991-4EA5-8B4F-20F166A2FE01}" srcId="{5324C87F-2215-4AD5-A68B-BF3A484C581E}" destId="{D7DE89DD-7E19-4C99-966A-A7E96331F13F}" srcOrd="0" destOrd="0" parTransId="{7789D21A-4A01-49E6-8A31-AF549CCA242F}" sibTransId="{0296A536-D69B-40AC-8DFD-C110ECCC734F}"/>
    <dgm:cxn modelId="{F4831C0A-4CEA-454D-9BC7-A1FD53D90587}" type="presOf" srcId="{3991864E-F720-4528-A794-31EC6E1261F6}" destId="{697FEA95-4954-4410-BE93-A07CE068C5EE}" srcOrd="0" destOrd="0" presId="urn:microsoft.com/office/officeart/2005/8/layout/radial4"/>
    <dgm:cxn modelId="{B8C18911-E20B-42E6-A9DF-AFEE3F2C55C0}" srcId="{9F199037-8DB2-4A3C-B925-48F4543E7D98}" destId="{EDACC779-D966-4D11-B84B-F8B90C83C57E}" srcOrd="3" destOrd="0" parTransId="{055E347C-0D48-46FA-BA5C-1BA50CF2B280}" sibTransId="{A7B81B96-3AB1-4F14-B065-FA2D7F92ECD4}"/>
    <dgm:cxn modelId="{1D83AAD1-E584-44A7-A19B-10A693EC55AE}" type="presOf" srcId="{BAA7B450-07D5-49CF-BF90-F4754398E464}" destId="{ACC5C3E9-31DA-4E1B-9EE3-4D395E6CE3EB}" srcOrd="0" destOrd="2" presId="urn:microsoft.com/office/officeart/2005/8/layout/radial4"/>
    <dgm:cxn modelId="{569EE2F1-A2A2-469D-BBD2-27EABA71F8AA}" type="presOf" srcId="{06DEB628-EDDE-44B5-AF8A-F7152D2EB515}" destId="{C21938DA-8158-4634-8177-80D9932E9FBC}" srcOrd="0" destOrd="4" presId="urn:microsoft.com/office/officeart/2005/8/layout/radial4"/>
    <dgm:cxn modelId="{1B4D8E0C-895E-4931-A298-EFA7D79AA57A}" type="presOf" srcId="{C4E22ED7-2B2E-41FB-B33B-B2E60F3352AA}" destId="{ACC5C3E9-31DA-4E1B-9EE3-4D395E6CE3EB}" srcOrd="0" destOrd="1" presId="urn:microsoft.com/office/officeart/2005/8/layout/radial4"/>
    <dgm:cxn modelId="{E539D9E0-C63D-4C5F-A305-1FE7A7B62C27}" type="presOf" srcId="{7BBE5E81-7286-4F63-A085-C2933875A884}" destId="{C21938DA-8158-4634-8177-80D9932E9FBC}" srcOrd="0" destOrd="3" presId="urn:microsoft.com/office/officeart/2005/8/layout/radial4"/>
    <dgm:cxn modelId="{C2FA8D60-6568-4E80-A50A-11C1525FF32B}" srcId="{D7DE89DD-7E19-4C99-966A-A7E96331F13F}" destId="{44A8B2E8-3353-4F57-9EF4-6448307FBB42}" srcOrd="1" destOrd="0" parTransId="{B6C71557-40A5-4360-B1DD-3FF5D4DACAF6}" sibTransId="{89F54CD4-4785-4EC3-85F6-BFAC4954DEFD}"/>
    <dgm:cxn modelId="{36881A6A-C855-49FA-8F32-344907F1FF19}" srcId="{D7DE89DD-7E19-4C99-966A-A7E96331F13F}" destId="{DEE71E96-F81E-494A-B0FB-BB590F9BB538}" srcOrd="0" destOrd="0" parTransId="{B07C3E91-796E-4CF0-BB25-C2535EBA4106}" sibTransId="{6D16B67C-8AC5-49F7-A315-0860B68E3568}"/>
    <dgm:cxn modelId="{CFC973F1-B6F4-486B-A4A3-40BD8B2A1FA9}" type="presParOf" srcId="{697FEA95-4954-4410-BE93-A07CE068C5EE}" destId="{E955E192-A79A-4139-B159-E1555B74A71A}" srcOrd="0" destOrd="0" presId="urn:microsoft.com/office/officeart/2005/8/layout/radial4"/>
    <dgm:cxn modelId="{5241322E-D42C-43CF-B08A-A20371D66E7B}" type="presParOf" srcId="{697FEA95-4954-4410-BE93-A07CE068C5EE}" destId="{D57EA361-D96B-4750-B11E-0E3BFEF8DDE6}" srcOrd="1" destOrd="0" presId="urn:microsoft.com/office/officeart/2005/8/layout/radial4"/>
    <dgm:cxn modelId="{BBAC9E56-246B-4AC3-8E23-323E2A5FD443}" type="presParOf" srcId="{697FEA95-4954-4410-BE93-A07CE068C5EE}" destId="{C21938DA-8158-4634-8177-80D9932E9FBC}" srcOrd="2" destOrd="0" presId="urn:microsoft.com/office/officeart/2005/8/layout/radial4"/>
    <dgm:cxn modelId="{5007349D-4E04-4190-A53B-3CE299616E3D}" type="presParOf" srcId="{697FEA95-4954-4410-BE93-A07CE068C5EE}" destId="{699B32D2-8B3A-4244-A87E-CE2879E098B7}" srcOrd="3" destOrd="0" presId="urn:microsoft.com/office/officeart/2005/8/layout/radial4"/>
    <dgm:cxn modelId="{4019D838-56F6-4209-8C25-B4BA46630570}" type="presParOf" srcId="{697FEA95-4954-4410-BE93-A07CE068C5EE}" destId="{ACC5C3E9-31DA-4E1B-9EE3-4D395E6CE3E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05D3F-245E-4D6C-848E-92EA2F645A01}">
      <dsp:nvSpPr>
        <dsp:cNvPr id="0" name=""/>
        <dsp:cNvSpPr/>
      </dsp:nvSpPr>
      <dsp:spPr>
        <a:xfrm>
          <a:off x="1089" y="1538485"/>
          <a:ext cx="1784029" cy="713611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COP 13</a:t>
          </a:r>
          <a:endParaRPr lang="de-DE" sz="2200" kern="1200" dirty="0"/>
        </a:p>
      </dsp:txBody>
      <dsp:txXfrm>
        <a:off x="1089" y="1538485"/>
        <a:ext cx="1605626" cy="713611"/>
      </dsp:txXfrm>
    </dsp:sp>
    <dsp:sp modelId="{F34FBA4C-4873-4D2A-8311-373B61E477AD}">
      <dsp:nvSpPr>
        <dsp:cNvPr id="0" name=""/>
        <dsp:cNvSpPr/>
      </dsp:nvSpPr>
      <dsp:spPr>
        <a:xfrm>
          <a:off x="1428312" y="1538485"/>
          <a:ext cx="1784029" cy="7136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COP 15</a:t>
          </a:r>
          <a:endParaRPr lang="de-DE" sz="2200" kern="1200" dirty="0"/>
        </a:p>
      </dsp:txBody>
      <dsp:txXfrm>
        <a:off x="1785118" y="1538485"/>
        <a:ext cx="1070418" cy="713611"/>
      </dsp:txXfrm>
    </dsp:sp>
    <dsp:sp modelId="{1192E959-1F14-472A-B424-3E115BEA2FFF}">
      <dsp:nvSpPr>
        <dsp:cNvPr id="0" name=""/>
        <dsp:cNvSpPr/>
      </dsp:nvSpPr>
      <dsp:spPr>
        <a:xfrm>
          <a:off x="2855536" y="1538485"/>
          <a:ext cx="1784029" cy="713611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COP 17</a:t>
          </a:r>
          <a:endParaRPr lang="de-DE" sz="2200" kern="1200" dirty="0"/>
        </a:p>
      </dsp:txBody>
      <dsp:txXfrm>
        <a:off x="3212342" y="1538485"/>
        <a:ext cx="1070418" cy="713611"/>
      </dsp:txXfrm>
    </dsp:sp>
    <dsp:sp modelId="{B872DC97-0FEC-4851-A7F1-5DDE073BC25E}">
      <dsp:nvSpPr>
        <dsp:cNvPr id="0" name=""/>
        <dsp:cNvSpPr/>
      </dsp:nvSpPr>
      <dsp:spPr>
        <a:xfrm>
          <a:off x="4282760" y="1538485"/>
          <a:ext cx="1784029" cy="713611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COP 19</a:t>
          </a:r>
          <a:endParaRPr lang="de-DE" sz="2200" kern="1200" dirty="0"/>
        </a:p>
      </dsp:txBody>
      <dsp:txXfrm>
        <a:off x="4639566" y="1538485"/>
        <a:ext cx="1070418" cy="713611"/>
      </dsp:txXfrm>
    </dsp:sp>
    <dsp:sp modelId="{42058936-5F0F-40E2-AF7D-A3A0F6CF82E1}">
      <dsp:nvSpPr>
        <dsp:cNvPr id="0" name=""/>
        <dsp:cNvSpPr/>
      </dsp:nvSpPr>
      <dsp:spPr>
        <a:xfrm>
          <a:off x="5709984" y="1538485"/>
          <a:ext cx="1784029" cy="713611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COP 20</a:t>
          </a:r>
          <a:endParaRPr lang="de-DE" sz="2200" kern="1200" dirty="0"/>
        </a:p>
      </dsp:txBody>
      <dsp:txXfrm>
        <a:off x="6066790" y="1538485"/>
        <a:ext cx="1070418" cy="713611"/>
      </dsp:txXfrm>
    </dsp:sp>
    <dsp:sp modelId="{86F37FCD-719D-4E30-A9A2-F64056A19BB7}">
      <dsp:nvSpPr>
        <dsp:cNvPr id="0" name=""/>
        <dsp:cNvSpPr/>
      </dsp:nvSpPr>
      <dsp:spPr>
        <a:xfrm>
          <a:off x="7137208" y="1538485"/>
          <a:ext cx="1784029" cy="713611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COP 21</a:t>
          </a:r>
          <a:endParaRPr lang="de-DE" sz="2200" kern="1200" dirty="0">
            <a:solidFill>
              <a:schemeClr val="tx1"/>
            </a:solidFill>
          </a:endParaRPr>
        </a:p>
      </dsp:txBody>
      <dsp:txXfrm>
        <a:off x="7494014" y="1538485"/>
        <a:ext cx="1070418" cy="713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7912D-CB87-4273-B144-FA9238FD3028}">
      <dsp:nvSpPr>
        <dsp:cNvPr id="0" name=""/>
        <dsp:cNvSpPr/>
      </dsp:nvSpPr>
      <dsp:spPr>
        <a:xfrm>
          <a:off x="685799" y="0"/>
          <a:ext cx="7772399" cy="52270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CABB6-BC2C-47A6-8935-55B279CAFE80}">
      <dsp:nvSpPr>
        <dsp:cNvPr id="0" name=""/>
        <dsp:cNvSpPr/>
      </dsp:nvSpPr>
      <dsp:spPr>
        <a:xfrm>
          <a:off x="317115" y="1568127"/>
          <a:ext cx="4143374" cy="2090836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Pre 2020</a:t>
          </a:r>
          <a:r>
            <a:rPr lang="en-US" sz="1700" b="0" kern="1200" dirty="0" smtClean="0"/>
            <a:t>: top-down emission reduction commitments for developed countries;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bottom- up individual country emission reduction targets, NAMAs, REDD+, MRV,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but no binding global agreement applicable to all Parties </a:t>
          </a:r>
          <a:endParaRPr lang="de-DE" sz="1700" kern="1200" dirty="0"/>
        </a:p>
      </dsp:txBody>
      <dsp:txXfrm>
        <a:off x="419181" y="1670193"/>
        <a:ext cx="3939242" cy="1886704"/>
      </dsp:txXfrm>
    </dsp:sp>
    <dsp:sp modelId="{7D47F0EB-0680-4A33-892B-D73539F159AD}">
      <dsp:nvSpPr>
        <dsp:cNvPr id="0" name=""/>
        <dsp:cNvSpPr/>
      </dsp:nvSpPr>
      <dsp:spPr>
        <a:xfrm>
          <a:off x="4683508" y="1568127"/>
          <a:ext cx="4143374" cy="20908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COP 21</a:t>
          </a:r>
          <a:r>
            <a:rPr lang="en-US" sz="1700" kern="1200" dirty="0" smtClean="0"/>
            <a:t>: expected global climate change agreement (to enter into force 2020), applicable to all Parties, with INDCs at its core</a:t>
          </a:r>
          <a:endParaRPr lang="de-DE" sz="1700" kern="1200" dirty="0"/>
        </a:p>
      </dsp:txBody>
      <dsp:txXfrm>
        <a:off x="4785574" y="1670193"/>
        <a:ext cx="3939242" cy="1886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E192-A79A-4139-B159-E1555B74A71A}">
      <dsp:nvSpPr>
        <dsp:cNvPr id="0" name=""/>
        <dsp:cNvSpPr/>
      </dsp:nvSpPr>
      <dsp:spPr>
        <a:xfrm>
          <a:off x="3292255" y="3061284"/>
          <a:ext cx="2391781" cy="234363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2400" b="1" kern="1200" dirty="0" smtClean="0">
              <a:solidFill>
                <a:schemeClr val="tx1"/>
              </a:solidFill>
            </a:rPr>
            <a:t>INDC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DE" sz="2400" b="1" kern="1200" dirty="0" smtClean="0">
              <a:solidFill>
                <a:schemeClr val="tx1"/>
              </a:solidFill>
            </a:rPr>
            <a:t>NAMAs (post-2020)</a:t>
          </a:r>
          <a:endParaRPr lang="de-DE" sz="2400" b="1" kern="1200" dirty="0">
            <a:solidFill>
              <a:schemeClr val="tx1"/>
            </a:solidFill>
          </a:endParaRPr>
        </a:p>
      </dsp:txBody>
      <dsp:txXfrm>
        <a:off x="3642523" y="3404501"/>
        <a:ext cx="1691245" cy="1657201"/>
      </dsp:txXfrm>
    </dsp:sp>
    <dsp:sp modelId="{D57EA361-D96B-4750-B11E-0E3BFEF8DDE6}">
      <dsp:nvSpPr>
        <dsp:cNvPr id="0" name=""/>
        <dsp:cNvSpPr/>
      </dsp:nvSpPr>
      <dsp:spPr>
        <a:xfrm rot="13216472">
          <a:off x="1075854" y="2232630"/>
          <a:ext cx="2773004" cy="800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38DA-8158-4634-8177-80D9932E9FBC}">
      <dsp:nvSpPr>
        <dsp:cNvPr id="0" name=""/>
        <dsp:cNvSpPr/>
      </dsp:nvSpPr>
      <dsp:spPr>
        <a:xfrm>
          <a:off x="11253" y="502912"/>
          <a:ext cx="2666955" cy="213356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>
              <a:solidFill>
                <a:schemeClr val="tx1"/>
              </a:solidFill>
            </a:rPr>
            <a:t>NAMAs current stage</a:t>
          </a:r>
          <a:br>
            <a:rPr lang="en-GB" sz="1800" b="1" kern="1200" noProof="0" dirty="0" smtClean="0">
              <a:solidFill>
                <a:schemeClr val="tx1"/>
              </a:solidFill>
            </a:rPr>
          </a:br>
          <a:r>
            <a:rPr lang="en-GB" sz="1800" b="1" kern="1200" noProof="0" dirty="0" smtClean="0">
              <a:solidFill>
                <a:schemeClr val="tx1"/>
              </a:solidFill>
            </a:rPr>
            <a:t>NAMA projects: 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noProof="0" dirty="0" smtClean="0">
              <a:solidFill>
                <a:schemeClr val="tx1"/>
              </a:solidFill>
            </a:rPr>
            <a:t> IRR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noProof="0" dirty="0" smtClean="0">
              <a:solidFill>
                <a:schemeClr val="tx1"/>
              </a:solidFill>
            </a:rPr>
            <a:t> Technical feasibility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noProof="0" dirty="0" smtClean="0">
              <a:solidFill>
                <a:schemeClr val="tx1"/>
              </a:solidFill>
            </a:rPr>
            <a:t> Legal conditions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400" kern="1200" noProof="0" dirty="0" smtClean="0">
              <a:solidFill>
                <a:schemeClr val="tx1"/>
              </a:solidFill>
            </a:rPr>
            <a:t> Social-environmental, MRV /</a:t>
          </a:r>
          <a:br>
            <a:rPr lang="en-GB" sz="1400" kern="1200" noProof="0" dirty="0" smtClean="0">
              <a:solidFill>
                <a:schemeClr val="tx1"/>
              </a:solidFill>
            </a:rPr>
          </a:br>
          <a:r>
            <a:rPr lang="en-GB" sz="1400" kern="1200" noProof="0" dirty="0" smtClean="0">
              <a:solidFill>
                <a:schemeClr val="tx1"/>
              </a:solidFill>
            </a:rPr>
            <a:t>  GHG impact assessment</a:t>
          </a:r>
        </a:p>
      </dsp:txBody>
      <dsp:txXfrm>
        <a:off x="73743" y="565402"/>
        <a:ext cx="2541975" cy="2008584"/>
      </dsp:txXfrm>
    </dsp:sp>
    <dsp:sp modelId="{699B32D2-8B3A-4244-A87E-CE2879E098B7}">
      <dsp:nvSpPr>
        <dsp:cNvPr id="0" name=""/>
        <dsp:cNvSpPr/>
      </dsp:nvSpPr>
      <dsp:spPr>
        <a:xfrm rot="19138725">
          <a:off x="5093590" y="2157740"/>
          <a:ext cx="2714641" cy="800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5C3E9-31DA-4E1B-9EE3-4D395E6CE3EB}">
      <dsp:nvSpPr>
        <dsp:cNvPr id="0" name=""/>
        <dsp:cNvSpPr/>
      </dsp:nvSpPr>
      <dsp:spPr>
        <a:xfrm>
          <a:off x="6216274" y="502912"/>
          <a:ext cx="2666955" cy="213356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noProof="0" dirty="0" smtClean="0">
              <a:solidFill>
                <a:schemeClr val="tx1"/>
              </a:solidFill>
            </a:rPr>
            <a:t>INDCs – </a:t>
          </a:r>
          <a:br>
            <a:rPr lang="en-GB" sz="1800" b="0" kern="1200" noProof="0" dirty="0" smtClean="0">
              <a:solidFill>
                <a:schemeClr val="tx1"/>
              </a:solidFill>
            </a:rPr>
          </a:br>
          <a:r>
            <a:rPr lang="en-GB" sz="1800" b="0" kern="1200" noProof="0" dirty="0" smtClean="0">
              <a:solidFill>
                <a:schemeClr val="tx1"/>
              </a:solidFill>
            </a:rPr>
            <a:t>INDC policy targets: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>
              <a:solidFill>
                <a:schemeClr val="tx1"/>
              </a:solidFill>
            </a:rPr>
            <a:t>Political leadership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>
              <a:solidFill>
                <a:schemeClr val="tx1"/>
              </a:solidFill>
            </a:rPr>
            <a:t>Policy targets (e.g., +30 % renewables in energy mix)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>
              <a:solidFill>
                <a:schemeClr val="tx1"/>
              </a:solidFill>
            </a:rPr>
            <a:t>Policy instruments (e.g., FIT, carbon standards)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0" kern="1200" noProof="0" dirty="0" smtClean="0">
              <a:solidFill>
                <a:schemeClr val="tx1"/>
              </a:solidFill>
            </a:rPr>
            <a:t>Policy enforcement</a:t>
          </a:r>
          <a:endParaRPr lang="en-GB" sz="1400" b="0" kern="1200" noProof="0" dirty="0">
            <a:solidFill>
              <a:schemeClr val="tx1"/>
            </a:solidFill>
          </a:endParaRPr>
        </a:p>
      </dsp:txBody>
      <dsp:txXfrm>
        <a:off x="6278764" y="565402"/>
        <a:ext cx="2541975" cy="2008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‹Nr.›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840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 pitchFamily="34" charset="0"/>
              <a:buNone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 am going to say something that may sound a bit provocative for some: NAMAs were the original INDCs: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 pitchFamily="34" charset="0"/>
              <a:buNone/>
              <a:tabLst>
                <a:tab pos="2190750" algn="l"/>
              </a:tabLst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6E64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NAMAs originated as the centrepiece for developing countries to join a global agreement in Bali 2007;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2009 / 2010, NAMAs were submitted to UNFCCC (association with Copenhagen accord), but a global agreement was not reached: NAMAs were left without this global frame;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start in Durban 2011 for a global agreement, the following year COP 19 in Warsaw deliberated that respective country contributions would be requested: INDCs;</a:t>
            </a: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 typeface="Arial" pitchFamily="34" charset="0"/>
              <a:buChar char="•"/>
              <a:tabLst>
                <a:tab pos="2190750" algn="l"/>
              </a:tabLs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E645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So, in terms of what the NAMAs are in nature, they are not too different from INDCs, but developed &amp; implemented in a period when a clear framework in form of a global agreement is still not there („pre-2020“).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83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E786E77-8943-46B0-A5F4-9FE2BBEC74F5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75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573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755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46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29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071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8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06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01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419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D72E1C-DE6A-4294-ADF0-6F96BA9C680A}" type="datetime1">
              <a:rPr lang="en-GB" smtClean="0"/>
              <a:t>12/06/2015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Click here to add subtitle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to add title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1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608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6E6452"/>
                </a:solidFill>
              </a:rPr>
              <a:t>Support </a:t>
            </a:r>
            <a:r>
              <a:rPr lang="de-DE" dirty="0" err="1" smtClean="0">
                <a:solidFill>
                  <a:srgbClr val="6E6452"/>
                </a:solidFill>
              </a:rPr>
              <a:t>for</a:t>
            </a:r>
            <a:r>
              <a:rPr lang="de-DE" dirty="0" smtClean="0">
                <a:solidFill>
                  <a:srgbClr val="6E6452"/>
                </a:solidFill>
              </a:rPr>
              <a:t> </a:t>
            </a:r>
            <a:r>
              <a:rPr lang="de-DE" dirty="0" err="1" smtClean="0">
                <a:solidFill>
                  <a:srgbClr val="6E6452"/>
                </a:solidFill>
              </a:rPr>
              <a:t>preparations</a:t>
            </a:r>
            <a:r>
              <a:rPr lang="de-DE" dirty="0" smtClean="0">
                <a:solidFill>
                  <a:srgbClr val="6E6452"/>
                </a:solidFill>
              </a:rPr>
              <a:t> </a:t>
            </a:r>
            <a:r>
              <a:rPr lang="de-DE" dirty="0" err="1" smtClean="0">
                <a:solidFill>
                  <a:srgbClr val="6E6452"/>
                </a:solidFill>
              </a:rPr>
              <a:t>of</a:t>
            </a:r>
            <a:r>
              <a:rPr lang="de-DE" dirty="0" smtClean="0">
                <a:solidFill>
                  <a:srgbClr val="6E6452"/>
                </a:solidFill>
              </a:rPr>
              <a:t> NDCs</a:t>
            </a:r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974507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34ECE8-ED63-4AB4-B9DB-871FF94B1662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2215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8A30DB-8C02-461F-81A8-9CBD70869DB3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163220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FEA33C-6061-48A3-BFD1-15479A5ADFD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 dirty="0">
              <a:solidFill>
                <a:srgbClr val="6E6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361707-4C49-43F8-B4E6-2E44FA80904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73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E6452"/>
                </a:solidFill>
              </a:rPr>
              <a:t>Type presentation title here</a:t>
            </a:r>
            <a:endParaRPr lang="en-GB" dirty="0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67426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ED9C-A4C8-42A5-A081-E264A70F11D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1C6961CA-C9EF-4B7E-BE03-6BEFB35D89FC}" type="slidenum">
              <a:rPr lang="de-DE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509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Click here to add subtitle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to add title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1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3064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here to add title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50FA2E-D575-4778-A90B-D8823FBC82FB}" type="datetime1">
              <a:rPr lang="en-GB" noProof="0" smtClean="0"/>
              <a:t>12/06/2015</a:t>
            </a:fld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6E6452"/>
                </a:solidFill>
              </a:rPr>
              <a:t>Support </a:t>
            </a:r>
            <a:r>
              <a:rPr lang="de-DE" dirty="0" err="1" smtClean="0">
                <a:solidFill>
                  <a:srgbClr val="6E6452"/>
                </a:solidFill>
              </a:rPr>
              <a:t>for</a:t>
            </a:r>
            <a:r>
              <a:rPr lang="de-DE" dirty="0" smtClean="0">
                <a:solidFill>
                  <a:srgbClr val="6E6452"/>
                </a:solidFill>
              </a:rPr>
              <a:t> </a:t>
            </a:r>
            <a:r>
              <a:rPr lang="de-DE" dirty="0" err="1" smtClean="0">
                <a:solidFill>
                  <a:srgbClr val="6E6452"/>
                </a:solidFill>
              </a:rPr>
              <a:t>preparations</a:t>
            </a:r>
            <a:r>
              <a:rPr lang="de-DE" dirty="0" smtClean="0">
                <a:solidFill>
                  <a:srgbClr val="6E6452"/>
                </a:solidFill>
              </a:rPr>
              <a:t> </a:t>
            </a:r>
            <a:r>
              <a:rPr lang="de-DE" dirty="0" err="1" smtClean="0">
                <a:solidFill>
                  <a:srgbClr val="6E6452"/>
                </a:solidFill>
              </a:rPr>
              <a:t>of</a:t>
            </a:r>
            <a:r>
              <a:rPr lang="de-DE" dirty="0" smtClean="0">
                <a:solidFill>
                  <a:srgbClr val="6E6452"/>
                </a:solidFill>
              </a:rPr>
              <a:t> NDCs</a:t>
            </a:r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4650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34ECE8-ED63-4AB4-B9DB-871FF94B1662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798165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58A30DB-8C02-461F-81A8-9CBD70869DB3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Click here to add content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60142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FEA33C-6061-48A3-BFD1-15479A5ADFD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 dirty="0">
              <a:solidFill>
                <a:srgbClr val="6E6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00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company presentation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361707-4C49-43F8-B4E6-2E44FA80904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3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E6452"/>
                </a:solidFill>
              </a:rPr>
              <a:t>Type presentation title here</a:t>
            </a:r>
            <a:endParaRPr lang="en-GB" dirty="0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349013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ED9C-A4C8-42A5-A081-E264A70F11D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1C6961CA-C9EF-4B7E-BE03-6BEFB35D89FC}" type="slidenum">
              <a:rPr lang="de-DE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12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E00587D-9189-4FED-83AF-DBCD726BC899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company presentation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376D74-4BB3-47C6-93B0-5DCC1B2CEE0E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721DE36-DFDD-41E8-8F4A-60A053C2735B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8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ED9C-A4C8-42A5-A081-E264A70F11D7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C6961CA-C9EF-4B7E-BE03-6BEFB35D89FC}" type="slidenum">
              <a:rPr lang="de-DE" sz="2200" b="1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2200" b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19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86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5.gif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8" y="6581019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‹Nr.›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19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19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t>12/06/2015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27" r:id="rId7"/>
    <p:sldLayoutId id="2147483728" r:id="rId8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440000" indent="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None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CD2B9-2116-4E87-B5F9-6AF9DCB7A6A6}" type="datetimeFigureOut">
              <a:rPr lang="de-DE" smtClean="0"/>
              <a:t>12.06.2015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1B03-3E1A-438F-8610-62ED74610B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4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8" y="6581019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‹Nr.›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19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19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7FE73A5E-2CE3-464E-8323-5EB9B752629B}" type="datetime1">
              <a:rPr lang="en-GB" smtClean="0"/>
              <a:t>12/06/2015</a:t>
            </a:fld>
            <a:endParaRPr lang="de-DE" dirty="0"/>
          </a:p>
        </p:txBody>
      </p:sp>
      <p:pic>
        <p:nvPicPr>
          <p:cNvPr id="10" name="Grafik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First layer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19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>
                <a:solidFill>
                  <a:srgbClr val="6E6452"/>
                </a:solidFill>
              </a:rPr>
              <a:t>Kickoff Workshop Philippines 2012</a:t>
            </a:r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19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EF89F902-7A7C-41CE-BB5C-3C8AD2C157BC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900" y="6581019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_tradnl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de-DE" sz="1000" b="0" smtClean="0">
                <a:solidFill>
                  <a:srgbClr val="6E6452"/>
                </a:solidFill>
                <a:latin typeface="Arial Narrow" pitchFamily="34" charset="0"/>
              </a:rPr>
              <a:pPr algn="r"/>
              <a:t>‹Nr.›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7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First layer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Second layer</a:t>
            </a:r>
          </a:p>
          <a:p>
            <a:pPr marL="720000" lvl="2"/>
            <a:r>
              <a:rPr lang="de-DE" noProof="0" dirty="0" smtClean="0"/>
              <a:t>Third layer</a:t>
            </a:r>
          </a:p>
          <a:p>
            <a:pPr marL="1080000" lvl="3"/>
            <a:r>
              <a:rPr lang="de-DE" noProof="0" dirty="0" smtClean="0"/>
              <a:t>Fourth layer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5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>
                <a:solidFill>
                  <a:srgbClr val="6E6452"/>
                </a:solidFill>
              </a:rPr>
              <a:t>Kickoff Workshop Philippines 2012</a:t>
            </a:r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5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EF89F902-7A7C-41CE-BB5C-3C8AD2C157BC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900" y="6581005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_tradnl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de-DE" sz="1000" b="0" smtClean="0">
                <a:solidFill>
                  <a:srgbClr val="6E6452"/>
                </a:solidFill>
                <a:latin typeface="Arial Narrow" pitchFamily="34" charset="0"/>
              </a:rPr>
              <a:pPr algn="r"/>
              <a:t>‹Nr.›</a:t>
            </a:fld>
            <a:endParaRPr lang="de-DE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PowerPoint_Slide1.sld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unfccc.int/submissions/indc/Submission%20Pages/submissions.asp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1945" y="2213541"/>
            <a:ext cx="7772400" cy="959966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NAMAs and </a:t>
            </a:r>
            <a:r>
              <a:rPr lang="en-US" sz="3200" b="1" dirty="0" smtClean="0">
                <a:solidFill>
                  <a:schemeClr val="accent1"/>
                </a:solidFill>
              </a:rPr>
              <a:t>INDCs: what are the interlinkages?</a:t>
            </a:r>
            <a:r>
              <a:rPr lang="de-DE" sz="3200" b="1" dirty="0" smtClean="0">
                <a:solidFill>
                  <a:schemeClr val="accent1"/>
                </a:solidFill>
              </a:rPr>
              <a:t/>
            </a:r>
            <a:br>
              <a:rPr lang="de-DE" sz="3200" b="1" dirty="0" smtClean="0">
                <a:solidFill>
                  <a:schemeClr val="accent1"/>
                </a:solidFill>
              </a:rPr>
            </a:br>
            <a:r>
              <a:rPr lang="de-DE" sz="2200" i="1" dirty="0" smtClean="0">
                <a:solidFill>
                  <a:schemeClr val="tx1"/>
                </a:solidFill>
              </a:rPr>
              <a:t/>
            </a:r>
            <a:br>
              <a:rPr lang="de-DE" sz="2200" i="1" dirty="0" smtClean="0">
                <a:solidFill>
                  <a:schemeClr val="tx1"/>
                </a:solidFill>
              </a:rPr>
            </a:br>
            <a:r>
              <a:rPr lang="de-DE" sz="2000" i="1" dirty="0" smtClean="0">
                <a:solidFill>
                  <a:schemeClr val="tx1"/>
                </a:solidFill>
              </a:rPr>
              <a:t/>
            </a:r>
            <a:br>
              <a:rPr lang="de-DE" sz="2000" i="1" dirty="0" smtClean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Asia Pacific and Eastern Europe Regional Workshop on Nationally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>Appropriate Mitigation Actions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/>
            </a:r>
            <a:br>
              <a:rPr lang="en-US" sz="2000" i="1" dirty="0" smtClean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</a:rPr>
              <a:t/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12 </a:t>
            </a:r>
            <a:r>
              <a:rPr lang="en-US" sz="2000" dirty="0">
                <a:solidFill>
                  <a:schemeClr val="tx1"/>
                </a:solidFill>
              </a:rPr>
              <a:t>June 2015</a:t>
            </a:r>
            <a:r>
              <a:rPr lang="de-DE" sz="2000" dirty="0" smtClean="0">
                <a:solidFill>
                  <a:schemeClr val="tx1"/>
                </a:solidFill>
              </a:rPr>
              <a:t/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/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Heiner von </a:t>
            </a:r>
            <a:r>
              <a:rPr lang="de-DE" sz="2000" dirty="0" err="1" smtClean="0">
                <a:solidFill>
                  <a:schemeClr val="tx1"/>
                </a:solidFill>
              </a:rPr>
              <a:t>Lüpke</a:t>
            </a:r>
            <a:r>
              <a:rPr lang="de-DE" sz="2000" dirty="0" smtClean="0">
                <a:solidFill>
                  <a:schemeClr val="tx1"/>
                </a:solidFill>
              </a:rPr>
              <a:t>, GIZ</a:t>
            </a:r>
            <a:r>
              <a:rPr lang="de-DE" sz="2000" b="1" dirty="0" smtClean="0">
                <a:solidFill>
                  <a:schemeClr val="tx1"/>
                </a:solidFill>
              </a:rPr>
              <a:t/>
            </a:r>
            <a:br>
              <a:rPr lang="de-DE" sz="2000" b="1" dirty="0" smtClean="0">
                <a:solidFill>
                  <a:schemeClr val="tx1"/>
                </a:solidFill>
              </a:rPr>
            </a:b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803" y="1126885"/>
            <a:ext cx="7776000" cy="617928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…and information they typically contain: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Support for preparations of NDCs</a:t>
            </a:r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" y="-215443"/>
            <a:ext cx="1847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73064" y="1781195"/>
            <a:ext cx="8303188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Country background</a:t>
            </a:r>
          </a:p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INDC type (absolute target against base year, target relative to a business as usual scenario)</a:t>
            </a:r>
          </a:p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Base year, period, baseline scenario</a:t>
            </a:r>
          </a:p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GHG emission reduction level</a:t>
            </a:r>
          </a:p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Scope (sectors and GHG types)</a:t>
            </a:r>
          </a:p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Adaptation aspects</a:t>
            </a:r>
          </a:p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Planning process</a:t>
            </a:r>
          </a:p>
          <a:p>
            <a:pPr marL="285750" indent="-285750" eaLnBrk="1" fontAlgn="auto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Information on why the INDC</a:t>
            </a:r>
            <a:br>
              <a:rPr lang="en-GB" sz="1800" b="0" dirty="0" smtClean="0">
                <a:solidFill>
                  <a:srgbClr val="6E6452"/>
                </a:solidFill>
                <a:latin typeface="Arial"/>
              </a:rPr>
            </a:br>
            <a:r>
              <a:rPr lang="en-GB" sz="1800" b="0" dirty="0" smtClean="0">
                <a:solidFill>
                  <a:srgbClr val="6E6452"/>
                </a:solidFill>
                <a:latin typeface="Arial"/>
              </a:rPr>
              <a:t>is fair and ambitious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35" y="3409329"/>
            <a:ext cx="4373215" cy="267047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03034" y="6079808"/>
            <a:ext cx="43732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dirty="0" smtClean="0">
                <a:solidFill>
                  <a:schemeClr val="tx2"/>
                </a:solidFill>
              </a:rPr>
              <a:t>Source: UNFCCC (2015): </a:t>
            </a:r>
            <a:r>
              <a:rPr lang="en-US" sz="800" b="0" dirty="0" smtClean="0">
                <a:solidFill>
                  <a:schemeClr val="tx2"/>
                </a:solidFill>
              </a:rPr>
              <a:t>INDCs </a:t>
            </a:r>
            <a:r>
              <a:rPr lang="en-US" sz="800" b="0" dirty="0">
                <a:solidFill>
                  <a:schemeClr val="tx2"/>
                </a:solidFill>
              </a:rPr>
              <a:t>as communicated by Parties</a:t>
            </a:r>
            <a:r>
              <a:rPr lang="de-DE" sz="800" b="0" dirty="0" smtClean="0">
                <a:solidFill>
                  <a:schemeClr val="tx2"/>
                </a:solidFill>
              </a:rPr>
              <a:t> </a:t>
            </a:r>
            <a:endParaRPr lang="de-DE" sz="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3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08986" y="6041412"/>
            <a:ext cx="292257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Existing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program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no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climate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policy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48045" y="6041412"/>
            <a:ext cx="298062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tx1"/>
                </a:solidFill>
              </a:rPr>
              <a:t>Intervention </a:t>
            </a:r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climate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policy</a:t>
            </a:r>
            <a:r>
              <a:rPr lang="de-DE" sz="1800" dirty="0" smtClean="0">
                <a:solidFill>
                  <a:schemeClr val="tx1"/>
                </a:solidFill>
              </a:rPr>
              <a:t> (NAMAs)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455924" y="6041412"/>
            <a:ext cx="270225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Increased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importance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800" dirty="0" err="1" smtClean="0">
                <a:solidFill>
                  <a:schemeClr val="tx1"/>
                </a:solidFill>
              </a:rPr>
              <a:t>of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climate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policy</a:t>
            </a:r>
            <a:endParaRPr lang="de-DE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006464"/>
              </p:ext>
            </p:extLst>
          </p:nvPr>
        </p:nvGraphicFramePr>
        <p:xfrm>
          <a:off x="-46869" y="19878"/>
          <a:ext cx="9208295" cy="596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Folie" r:id="rId4" imgW="1027085" imgH="576000" progId="PowerPoint.Slide.12">
                  <p:embed/>
                </p:oleObj>
              </mc:Choice>
              <mc:Fallback>
                <p:oleObj name="Folie" r:id="rId4" imgW="1027085" imgH="576000" progId="PowerPoint.Slide.1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869" y="19878"/>
                        <a:ext cx="9208295" cy="59611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090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338" y="1268834"/>
            <a:ext cx="7883531" cy="728932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Some observations regarding the transition of NAMAs to INDCs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5217" y="2273244"/>
            <a:ext cx="7883530" cy="3928773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Much technical work, readiness and capacity enhancement (concept) is being done for the NAMAs – valuable base for INDCs;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Climate policy framework still emerging in the NAMA context, however strong policies are needed for:</a:t>
            </a:r>
          </a:p>
          <a:p>
            <a:pPr marL="645750" lvl="1" indent="-285750">
              <a:spcAft>
                <a:spcPts val="400"/>
              </a:spcAft>
            </a:pPr>
            <a:r>
              <a:rPr lang="en-GB" dirty="0" smtClean="0"/>
              <a:t>Budgeting;</a:t>
            </a:r>
          </a:p>
          <a:p>
            <a:pPr marL="645750" lvl="1" indent="-285750">
              <a:spcAft>
                <a:spcPts val="400"/>
              </a:spcAft>
            </a:pPr>
            <a:r>
              <a:rPr lang="en-GB" dirty="0" smtClean="0"/>
              <a:t>Implementing &amp; monitoring mitigation actions in a unilateral way which is precondition for the INDCs (overarching framework needed to involve stakeholders);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NAMAs need to be up scaled from project to wider level of programs / sectors in order to deliver impacts of sufficient scale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Are conditional INDCs by developing countries similar to supported NAMAs?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578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12/06/2015</a:t>
            </a:fld>
            <a:endParaRPr lang="de-DE" noProof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1629965"/>
              </p:ext>
            </p:extLst>
          </p:nvPr>
        </p:nvGraphicFramePr>
        <p:xfrm>
          <a:off x="129206" y="0"/>
          <a:ext cx="8894483" cy="541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29206" y="5545569"/>
            <a:ext cx="886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Example: </a:t>
            </a:r>
            <a:r>
              <a:rPr lang="en-GB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GB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Combining project based NAMAs with an INDC policy target</a:t>
            </a:r>
            <a:endParaRPr lang="en-GB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402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609" y="1111207"/>
            <a:ext cx="7776000" cy="617928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</a:rPr>
              <a:t>Conclusions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05095" y="1702833"/>
            <a:ext cx="8191643" cy="47286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Strong need to bring together NAMAs and INDCs and see the big picture: </a:t>
            </a:r>
            <a:r>
              <a:rPr lang="en-GB" b="1" dirty="0" smtClean="0"/>
              <a:t>Countries need long-term, coherent mitigation strategies and action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To generate momentum for implementation of NAMAs, </a:t>
            </a:r>
            <a:r>
              <a:rPr lang="en-GB" b="1" dirty="0" smtClean="0"/>
              <a:t>clear policy signals </a:t>
            </a:r>
            <a:r>
              <a:rPr lang="en-GB" dirty="0" smtClean="0"/>
              <a:t>from strong INDCs are much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turn, NAMA implementation can inform about </a:t>
            </a:r>
            <a:r>
              <a:rPr lang="en-GB" b="1" dirty="0" smtClean="0"/>
              <a:t>successes and results </a:t>
            </a:r>
            <a:r>
              <a:rPr lang="en-GB" dirty="0" smtClean="0"/>
              <a:t>to those negotiating and developing INDCs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will be worthwhile to look into the </a:t>
            </a:r>
            <a:r>
              <a:rPr lang="en-GB" b="1" dirty="0" smtClean="0"/>
              <a:t>technicalities of linking up NAMAs and INDCs </a:t>
            </a:r>
            <a:r>
              <a:rPr lang="en-GB" dirty="0" smtClean="0"/>
              <a:t>(e.g., harmonize metrics, time periods, assumptions and methods used), that way, NAMAs and INDCs can built conductively on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 all the similarities and need for integration of NAMAs &amp; INDCs, one thing is different: </a:t>
            </a:r>
            <a:r>
              <a:rPr lang="en-GB" b="1" dirty="0" smtClean="0"/>
              <a:t>INDCs should show a progression</a:t>
            </a:r>
            <a:r>
              <a:rPr lang="en-GB" dirty="0" smtClean="0"/>
              <a:t> to what countries are doing currently, aka, raising the ambition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0491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1646922"/>
          </a:xfrm>
        </p:spPr>
        <p:txBody>
          <a:bodyPr/>
          <a:lstStyle/>
          <a:p>
            <a:pPr algn="ctr"/>
            <a:r>
              <a:rPr lang="de-DE" sz="3600" b="1" dirty="0" err="1" smtClean="0">
                <a:solidFill>
                  <a:schemeClr val="accent1"/>
                </a:solidFill>
              </a:rPr>
              <a:t>Thank</a:t>
            </a:r>
            <a:r>
              <a:rPr lang="de-DE" sz="3600" b="1" dirty="0" smtClean="0">
                <a:solidFill>
                  <a:schemeClr val="accent1"/>
                </a:solidFill>
              </a:rPr>
              <a:t> </a:t>
            </a:r>
            <a:r>
              <a:rPr lang="de-DE" sz="3600" b="1" dirty="0" err="1" smtClean="0">
                <a:solidFill>
                  <a:schemeClr val="accent1"/>
                </a:solidFill>
              </a:rPr>
              <a:t>you</a:t>
            </a:r>
            <a:r>
              <a:rPr lang="de-DE" sz="3600" b="1" dirty="0" smtClean="0">
                <a:solidFill>
                  <a:schemeClr val="accent1"/>
                </a:solidFill>
              </a:rPr>
              <a:t>!</a:t>
            </a:r>
          </a:p>
          <a:p>
            <a:pPr algn="ctr">
              <a:spcAft>
                <a:spcPts val="0"/>
              </a:spcAft>
            </a:pPr>
            <a:endParaRPr lang="de-DE" sz="2000" dirty="0" smtClean="0"/>
          </a:p>
          <a:p>
            <a:pPr algn="ctr">
              <a:spcAft>
                <a:spcPts val="0"/>
              </a:spcAft>
            </a:pPr>
            <a:endParaRPr lang="de-DE" sz="2000" dirty="0"/>
          </a:p>
          <a:p>
            <a:pPr algn="ctr">
              <a:spcAft>
                <a:spcPts val="0"/>
              </a:spcAft>
            </a:pPr>
            <a:endParaRPr lang="de-DE" sz="2000" dirty="0" smtClean="0"/>
          </a:p>
          <a:p>
            <a:pPr algn="ctr">
              <a:spcAft>
                <a:spcPts val="0"/>
              </a:spcAft>
            </a:pPr>
            <a:endParaRPr lang="de-DE" sz="2000" dirty="0"/>
          </a:p>
          <a:p>
            <a:pPr algn="ctr">
              <a:spcAft>
                <a:spcPts val="0"/>
              </a:spcAft>
            </a:pPr>
            <a:endParaRPr lang="de-DE" sz="2000" dirty="0" smtClean="0"/>
          </a:p>
          <a:p>
            <a:pPr algn="ctr">
              <a:spcAft>
                <a:spcPts val="0"/>
              </a:spcAft>
            </a:pPr>
            <a:r>
              <a:rPr lang="de-DE" sz="2000" dirty="0" err="1" smtClean="0"/>
              <a:t>Contact</a:t>
            </a:r>
            <a:r>
              <a:rPr lang="de-DE" sz="2000" dirty="0" smtClean="0"/>
              <a:t>:</a:t>
            </a:r>
            <a:endParaRPr lang="de-DE" sz="2000" dirty="0"/>
          </a:p>
          <a:p>
            <a:pPr algn="ctr">
              <a:spcAft>
                <a:spcPts val="0"/>
              </a:spcAft>
            </a:pPr>
            <a:r>
              <a:rPr lang="de-DE" sz="2000" dirty="0" smtClean="0"/>
              <a:t>heiner.luepke@giz.de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8324612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Content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2D5BC11-F1D7-4E9C-906E-ACBC590DA0DC}" type="datetime1">
              <a:rPr lang="de-DE" smtClean="0"/>
              <a:t>12.06.2015</a:t>
            </a:fld>
            <a:endParaRPr lang="de-D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Background: Why dealing with NAMA-INDC interlinkages?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State of play: State of NAMAs – State of INDCs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Example of possible NAMA-INDC linkages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Conclusions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7773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89225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Background: </a:t>
            </a:r>
            <a:r>
              <a:rPr lang="en-US" b="1" dirty="0" smtClean="0">
                <a:solidFill>
                  <a:schemeClr val="accent1"/>
                </a:solidFill>
              </a:rPr>
              <a:t>Why </a:t>
            </a:r>
            <a:r>
              <a:rPr lang="en-US" b="1" dirty="0">
                <a:solidFill>
                  <a:schemeClr val="accent1"/>
                </a:solidFill>
              </a:rPr>
              <a:t>dealing with </a:t>
            </a:r>
            <a:r>
              <a:rPr lang="en-US" b="1" dirty="0" smtClean="0">
                <a:solidFill>
                  <a:schemeClr val="accent1"/>
                </a:solidFill>
              </a:rPr>
              <a:t>NAMA - INDC connections?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600CC10-4021-4C29-A751-1F9FCF09AF17}" type="datetime1">
              <a:rPr lang="de-DE" smtClean="0"/>
              <a:t>12.06.2015</a:t>
            </a:fld>
            <a:endParaRPr lang="de-DE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4000" y="2615192"/>
            <a:ext cx="7776000" cy="3258834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Both INDCs </a:t>
            </a:r>
            <a:r>
              <a:rPr lang="en-US" dirty="0"/>
              <a:t>and NAMAs are </a:t>
            </a:r>
            <a:r>
              <a:rPr lang="en-US" dirty="0" smtClean="0"/>
              <a:t>mitigation </a:t>
            </a:r>
            <a:r>
              <a:rPr lang="en-US" dirty="0"/>
              <a:t>concepts, but rather loosely </a:t>
            </a:r>
            <a:r>
              <a:rPr lang="en-US" dirty="0" smtClean="0"/>
              <a:t>defined, clarification is needed as a foundation for implementation;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Confusion around new acronym INDC (“…is that yet another mechanism?”), lack of understanding how it links to NAMAs;</a:t>
            </a:r>
          </a:p>
          <a:p>
            <a:pPr>
              <a:spcBef>
                <a:spcPts val="800"/>
              </a:spcBef>
            </a:pPr>
            <a:r>
              <a:rPr lang="en-US" dirty="0" smtClean="0"/>
              <a:t>NAMAs are currently developed and implemented, INDCs are in the start up phase for post-2020: How to bring them together in a coherent mitigation strategy?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794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17" y="1593753"/>
            <a:ext cx="9163879" cy="612734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UNFCCC process: </a:t>
            </a:r>
            <a:r>
              <a:rPr lang="en-US" b="1" dirty="0" smtClean="0">
                <a:solidFill>
                  <a:srgbClr val="C00000"/>
                </a:solidFill>
              </a:rPr>
              <a:t>Run </a:t>
            </a:r>
            <a:r>
              <a:rPr lang="en-US" b="1" dirty="0">
                <a:solidFill>
                  <a:srgbClr val="C00000"/>
                </a:solidFill>
              </a:rPr>
              <a:t>up to COP 21 and a global agreement</a:t>
            </a:r>
            <a:endParaRPr lang="de-DE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287371"/>
              </p:ext>
            </p:extLst>
          </p:nvPr>
        </p:nvGraphicFramePr>
        <p:xfrm>
          <a:off x="221672" y="1723873"/>
          <a:ext cx="8922327" cy="3790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79E4-EF43-49CF-ADAA-86B1C03827D2}" type="datetime1">
              <a:rPr lang="de-DE" smtClean="0">
                <a:solidFill>
                  <a:srgbClr val="6E6452"/>
                </a:solidFill>
              </a:rPr>
              <a:pPr/>
              <a:t>12.06.2015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6E6452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603588" y="2494375"/>
            <a:ext cx="8152785" cy="3708363"/>
            <a:chOff x="804801" y="3408559"/>
            <a:chExt cx="10870331" cy="3708363"/>
          </a:xfrm>
        </p:grpSpPr>
        <p:sp>
          <p:nvSpPr>
            <p:cNvPr id="7" name="TextBox 6"/>
            <p:cNvSpPr txBox="1"/>
            <p:nvPr/>
          </p:nvSpPr>
          <p:spPr>
            <a:xfrm>
              <a:off x="4595356" y="3436219"/>
              <a:ext cx="1424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000000"/>
                  </a:solidFill>
                  <a:latin typeface="Arial"/>
                </a:rPr>
                <a:t>Durban 2011</a:t>
              </a:r>
              <a:endParaRPr lang="de-DE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61652" y="3408559"/>
              <a:ext cx="1369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000000"/>
                  </a:solidFill>
                  <a:latin typeface="Arial"/>
                </a:rPr>
                <a:t>Warsaw 2013</a:t>
              </a:r>
              <a:endParaRPr lang="de-DE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46459" y="3436221"/>
              <a:ext cx="1222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000000"/>
                  </a:solidFill>
                  <a:latin typeface="Arial"/>
                </a:rPr>
                <a:t>Lima 2014</a:t>
              </a:r>
              <a:endParaRPr lang="de-DE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229517" y="3436221"/>
              <a:ext cx="12801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000000"/>
                  </a:solidFill>
                  <a:latin typeface="Arial"/>
                </a:rPr>
                <a:t>Paris 2015</a:t>
              </a:r>
              <a:endParaRPr lang="de-DE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22618" y="5085597"/>
              <a:ext cx="18430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u="sng" dirty="0">
                  <a:solidFill>
                    <a:srgbClr val="000000"/>
                  </a:solidFill>
                  <a:latin typeface="Arial"/>
                </a:rPr>
                <a:t>Durban platform </a:t>
              </a:r>
              <a:r>
                <a:rPr lang="en-US" sz="1400" b="0" dirty="0">
                  <a:solidFill>
                    <a:srgbClr val="000000"/>
                  </a:solidFill>
                  <a:latin typeface="Arial"/>
                </a:rPr>
                <a:t>to negotiate a global, binding agreement</a:t>
              </a:r>
              <a:endParaRPr lang="de-DE" sz="14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1652" y="5085597"/>
              <a:ext cx="158824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</a:rPr>
                <a:t>Intended nationally determined contributions </a:t>
              </a:r>
              <a:r>
                <a:rPr lang="en-US" sz="1400" b="0" u="sng" dirty="0">
                  <a:solidFill>
                    <a:srgbClr val="000000"/>
                  </a:solidFill>
                  <a:latin typeface="Arial"/>
                </a:rPr>
                <a:t>(</a:t>
              </a:r>
              <a:r>
                <a:rPr lang="en-US" sz="1400" u="sng" dirty="0">
                  <a:solidFill>
                    <a:srgbClr val="000000"/>
                  </a:solidFill>
                  <a:latin typeface="Arial"/>
                </a:rPr>
                <a:t>INDCs</a:t>
              </a:r>
              <a:r>
                <a:rPr lang="en-US" sz="1400" b="0" u="sng" dirty="0" smtClean="0">
                  <a:solidFill>
                    <a:srgbClr val="000000"/>
                  </a:solidFill>
                  <a:latin typeface="Arial"/>
                </a:rPr>
                <a:t>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400" b="0" u="sng" dirty="0" smtClean="0">
                <a:solidFill>
                  <a:srgbClr val="000000"/>
                </a:solidFill>
                <a:latin typeface="Arial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u="sng" dirty="0" smtClean="0">
                  <a:solidFill>
                    <a:srgbClr val="000000"/>
                  </a:solidFill>
                  <a:latin typeface="Arial"/>
                </a:rPr>
                <a:t>Warsaw REDD+ decisions</a:t>
              </a:r>
              <a:endParaRPr lang="de-DE" sz="1400" b="0" u="sng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46458" y="5082138"/>
              <a:ext cx="1766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</a:rPr>
                <a:t>Lima call for climate action – draft text for COP 21</a:t>
              </a:r>
              <a:endParaRPr lang="de-DE" sz="14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29516" y="5054487"/>
              <a:ext cx="14456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u="sng" dirty="0">
                  <a:solidFill>
                    <a:srgbClr val="000000"/>
                  </a:solidFill>
                  <a:latin typeface="Arial"/>
                </a:rPr>
                <a:t>Global agreement 2020??</a:t>
              </a:r>
              <a:endParaRPr lang="de-DE" sz="1400" u="sng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2391" y="3436221"/>
              <a:ext cx="1066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000000"/>
                  </a:solidFill>
                  <a:latin typeface="Arial"/>
                </a:rPr>
                <a:t>Bali 2007</a:t>
              </a:r>
              <a:endParaRPr lang="de-DE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4801" y="5085597"/>
              <a:ext cx="12621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u="sng" dirty="0">
                  <a:solidFill>
                    <a:srgbClr val="000000"/>
                  </a:solidFill>
                  <a:latin typeface="Arial"/>
                </a:rPr>
                <a:t>NAMAs, MRV, REDD+</a:t>
              </a:r>
              <a:endParaRPr lang="de-DE" sz="1400" u="sng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2154" y="3408560"/>
              <a:ext cx="2050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0" dirty="0">
                  <a:solidFill>
                    <a:srgbClr val="000000"/>
                  </a:solidFill>
                  <a:latin typeface="Arial"/>
                </a:rPr>
                <a:t>Copenhagen 2009</a:t>
              </a:r>
              <a:endParaRPr lang="de-DE" sz="18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72154" y="5057509"/>
              <a:ext cx="1756509" cy="1185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000000"/>
                  </a:solidFill>
                  <a:latin typeface="Arial"/>
                </a:rPr>
                <a:t>No follow up to Kyoto protocol, turnaround of process</a:t>
              </a:r>
              <a:endParaRPr lang="de-DE" sz="1400" b="0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4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005520"/>
            <a:ext cx="7776000" cy="617928"/>
          </a:xfrm>
        </p:spPr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Timeline: pre-2020 </a:t>
            </a:r>
            <a:r>
              <a:rPr lang="de-DE" b="1" dirty="0" err="1">
                <a:solidFill>
                  <a:srgbClr val="C00000"/>
                </a:solidFill>
              </a:rPr>
              <a:t>and</a:t>
            </a:r>
            <a:r>
              <a:rPr lang="de-DE" b="1" dirty="0">
                <a:solidFill>
                  <a:srgbClr val="C00000"/>
                </a:solidFill>
              </a:rPr>
              <a:t> post-2020 in </a:t>
            </a:r>
            <a:r>
              <a:rPr lang="de-DE" b="1" dirty="0" err="1">
                <a:solidFill>
                  <a:srgbClr val="C00000"/>
                </a:solidFill>
              </a:rPr>
              <a:t>the</a:t>
            </a:r>
            <a:r>
              <a:rPr lang="de-DE" b="1" dirty="0">
                <a:solidFill>
                  <a:srgbClr val="C00000"/>
                </a:solidFill>
              </a:rPr>
              <a:t> UNFCCC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9E3C-AAD0-4DD7-B316-BEFBB11B7D15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t>12.06.2015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542022"/>
              </p:ext>
            </p:extLst>
          </p:nvPr>
        </p:nvGraphicFramePr>
        <p:xfrm>
          <a:off x="7" y="1487607"/>
          <a:ext cx="9143999" cy="522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2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49" y="977380"/>
            <a:ext cx="7776000" cy="61792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Background: Status of NAMAs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52027" y="3709708"/>
            <a:ext cx="7832034" cy="215444"/>
          </a:xfrm>
        </p:spPr>
        <p:txBody>
          <a:bodyPr/>
          <a:lstStyle/>
          <a:p>
            <a:pPr algn="l"/>
            <a:r>
              <a:rPr lang="en-GB" sz="800" b="0" dirty="0" smtClean="0"/>
              <a:t>Source: </a:t>
            </a:r>
            <a:r>
              <a:rPr lang="en-US" sz="800" b="0" dirty="0"/>
              <a:t>NAMA Status Report May </a:t>
            </a:r>
            <a:r>
              <a:rPr lang="en-US" sz="800" b="0" dirty="0" smtClean="0"/>
              <a:t>2015, Mitigation Momentum (2015)</a:t>
            </a:r>
            <a:endParaRPr lang="en-GB" sz="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6AA3181-37E1-4D43-A40E-0B61FF5DACFC}" type="datetime1">
              <a:rPr lang="en-GB" noProof="0" smtClean="0"/>
              <a:t>12/06/2015</a:t>
            </a:fld>
            <a:endParaRPr lang="de-DE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149" y="4120592"/>
            <a:ext cx="8338931" cy="2334050"/>
          </a:xfrm>
        </p:spPr>
        <p:txBody>
          <a:bodyPr/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Internationally</a:t>
            </a:r>
            <a:r>
              <a:rPr lang="de-DE" sz="1600" dirty="0" smtClean="0"/>
              <a:t> </a:t>
            </a:r>
            <a:r>
              <a:rPr lang="de-DE" sz="1600" dirty="0" err="1" smtClean="0"/>
              <a:t>largely</a:t>
            </a:r>
            <a:r>
              <a:rPr lang="de-DE" sz="1600" dirty="0" smtClean="0"/>
              <a:t> </a:t>
            </a:r>
            <a:r>
              <a:rPr lang="de-DE" sz="1600" dirty="0" err="1" smtClean="0"/>
              <a:t>undefined</a:t>
            </a:r>
            <a:r>
              <a:rPr lang="de-DE" sz="1600" dirty="0" smtClean="0"/>
              <a:t>, but different </a:t>
            </a:r>
            <a:r>
              <a:rPr lang="de-DE" sz="1600" dirty="0" err="1" smtClean="0"/>
              <a:t>types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NAMAs </a:t>
            </a:r>
            <a:r>
              <a:rPr lang="de-DE" sz="1600" dirty="0" err="1" smtClean="0"/>
              <a:t>emerge</a:t>
            </a:r>
            <a:r>
              <a:rPr lang="de-DE" sz="1600" dirty="0" smtClean="0"/>
              <a:t>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they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implemented</a:t>
            </a:r>
            <a:r>
              <a:rPr lang="de-DE" sz="1600" dirty="0" smtClean="0"/>
              <a:t>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UNFCCC NAMA </a:t>
            </a:r>
            <a:r>
              <a:rPr lang="en-US" sz="1600" dirty="0"/>
              <a:t>Registry </a:t>
            </a:r>
            <a:r>
              <a:rPr lang="en-US" sz="1600" dirty="0" smtClean="0"/>
              <a:t>contains </a:t>
            </a:r>
            <a:r>
              <a:rPr lang="en-US" sz="1600" dirty="0"/>
              <a:t>57 NAMAs: 21 seeking support </a:t>
            </a:r>
            <a:r>
              <a:rPr lang="en-US" sz="1600" dirty="0" smtClean="0"/>
              <a:t>for preparation </a:t>
            </a:r>
            <a:r>
              <a:rPr lang="en-US" sz="1600" dirty="0"/>
              <a:t>and 36 seeking support for </a:t>
            </a:r>
            <a:r>
              <a:rPr lang="en-US" sz="1600" dirty="0" smtClean="0"/>
              <a:t>implementation;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Most NAMAs in registry seek support, but shadow figure likely high of unilateral NAMAs;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NAMAs spread across all sectors and continents, can be projects, policies or strategies.</a:t>
            </a:r>
            <a:endParaRPr lang="de-D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pSp>
        <p:nvGrpSpPr>
          <p:cNvPr id="9" name="Gruppieren 8"/>
          <p:cNvGrpSpPr/>
          <p:nvPr/>
        </p:nvGrpSpPr>
        <p:grpSpPr>
          <a:xfrm>
            <a:off x="552027" y="1609500"/>
            <a:ext cx="8045320" cy="2100208"/>
            <a:chOff x="561967" y="3955134"/>
            <a:chExt cx="8045320" cy="21002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67" y="3955134"/>
              <a:ext cx="4192552" cy="210020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815" y="3955134"/>
              <a:ext cx="3574472" cy="2100208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04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7931" y="1192903"/>
            <a:ext cx="8517833" cy="735287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What are Intended Nationally Determined Contributions?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930" y="3468094"/>
            <a:ext cx="8338931" cy="2793558"/>
          </a:xfrm>
        </p:spPr>
        <p:txBody>
          <a:bodyPr/>
          <a:lstStyle/>
          <a:p>
            <a:r>
              <a:rPr lang="en-GB" dirty="0" smtClean="0"/>
              <a:t>Based on the understanding that further ambitious emission cuts are </a:t>
            </a:r>
            <a:br>
              <a:rPr lang="en-GB" dirty="0" smtClean="0"/>
            </a:br>
            <a:r>
              <a:rPr lang="en-GB" dirty="0" smtClean="0"/>
              <a:t>needed to stay below 2 degrees global warming</a:t>
            </a:r>
          </a:p>
          <a:p>
            <a:r>
              <a:rPr lang="en-GB" dirty="0" smtClean="0"/>
              <a:t>INDCs should present a progression beyond current mitigation efforts</a:t>
            </a:r>
            <a:br>
              <a:rPr lang="en-GB" dirty="0" smtClean="0"/>
            </a:br>
            <a:r>
              <a:rPr lang="en-GB" dirty="0" smtClean="0"/>
              <a:t>(‚</a:t>
            </a:r>
            <a:r>
              <a:rPr lang="en-GB" b="1" dirty="0" smtClean="0"/>
              <a:t>no backsliding‘)</a:t>
            </a:r>
          </a:p>
          <a:p>
            <a:pPr marL="285750" indent="-285750"/>
            <a:r>
              <a:rPr lang="en-GB" dirty="0" smtClean="0"/>
              <a:t>More </a:t>
            </a:r>
            <a:r>
              <a:rPr lang="en-GB" b="1" dirty="0" smtClean="0"/>
              <a:t>clarity on the information </a:t>
            </a:r>
            <a:r>
              <a:rPr lang="en-GB" dirty="0" smtClean="0"/>
              <a:t>to be provided with the INDC</a:t>
            </a:r>
          </a:p>
          <a:p>
            <a:pPr marL="285750" indent="-285750"/>
            <a:r>
              <a:rPr lang="en-GB" dirty="0" smtClean="0"/>
              <a:t>Secretariat publishes INDCs on UNFCCC website and will prepare a </a:t>
            </a:r>
            <a:r>
              <a:rPr lang="en-GB" b="1" dirty="0" smtClean="0"/>
              <a:t>synthesis report </a:t>
            </a:r>
            <a:r>
              <a:rPr lang="en-GB" dirty="0" smtClean="0"/>
              <a:t>on the aggregate effects of INDCs communicated by </a:t>
            </a:r>
            <a:br>
              <a:rPr lang="en-GB" dirty="0" smtClean="0"/>
            </a:br>
            <a:r>
              <a:rPr lang="en-GB" dirty="0" smtClean="0"/>
              <a:t>1 October 2015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E1D1-F81E-4780-B076-02697415C89A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12.06.2015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www.cfact.org/wp-content/uploads/2013/11/COp-19-Plenary-2-628x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07"/>
          <a:stretch/>
        </p:blipFill>
        <p:spPr bwMode="auto">
          <a:xfrm>
            <a:off x="4919869" y="1775202"/>
            <a:ext cx="3578086" cy="16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47871" y="1908313"/>
            <a:ext cx="4313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 eaLnBrk="1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</a:pPr>
            <a:r>
              <a:rPr lang="en-GB" sz="1800" b="0" kern="0" dirty="0" smtClean="0">
                <a:solidFill>
                  <a:srgbClr val="6E6452"/>
                </a:solidFill>
                <a:latin typeface="Arial"/>
              </a:rPr>
              <a:t>INDCs are contributions </a:t>
            </a:r>
            <a:r>
              <a:rPr lang="en-GB" sz="1800" kern="0" dirty="0" smtClean="0">
                <a:solidFill>
                  <a:srgbClr val="6E6452"/>
                </a:solidFill>
                <a:latin typeface="Arial"/>
              </a:rPr>
              <a:t>by </a:t>
            </a:r>
            <a:r>
              <a:rPr lang="en-GB" sz="1800" i="1" kern="0" dirty="0" smtClean="0">
                <a:solidFill>
                  <a:srgbClr val="6E6452"/>
                </a:solidFill>
                <a:latin typeface="Arial"/>
              </a:rPr>
              <a:t>all</a:t>
            </a:r>
            <a:r>
              <a:rPr lang="en-GB" sz="1800" kern="0" dirty="0" smtClean="0">
                <a:solidFill>
                  <a:srgbClr val="6E6452"/>
                </a:solidFill>
                <a:latin typeface="Arial"/>
              </a:rPr>
              <a:t> parties</a:t>
            </a:r>
            <a:r>
              <a:rPr lang="en-GB" sz="1800" b="0" kern="0" dirty="0" smtClean="0">
                <a:solidFill>
                  <a:srgbClr val="6E6452"/>
                </a:solidFill>
                <a:latin typeface="Arial"/>
              </a:rPr>
              <a:t> to the UNFCCC to reduce GHG emissions for the global agreement on climate change post 2020 period</a:t>
            </a:r>
            <a:endParaRPr lang="en-GB" sz="1800" b="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2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3079"/>
          <p:cNvGrpSpPr/>
          <p:nvPr/>
        </p:nvGrpSpPr>
        <p:grpSpPr>
          <a:xfrm>
            <a:off x="106878" y="652191"/>
            <a:ext cx="8930244" cy="5484415"/>
            <a:chOff x="-214603" y="822123"/>
            <a:chExt cx="9204036" cy="5615556"/>
          </a:xfrm>
        </p:grpSpPr>
        <p:sp>
          <p:nvSpPr>
            <p:cNvPr id="6" name="AutoShape 6141"/>
            <p:cNvSpPr>
              <a:spLocks noChangeAspect="1" noChangeArrowheads="1" noTextEdit="1"/>
            </p:cNvSpPr>
            <p:nvPr/>
          </p:nvSpPr>
          <p:spPr bwMode="auto">
            <a:xfrm>
              <a:off x="-176503" y="1184709"/>
              <a:ext cx="9165936" cy="5252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7" name="Group 6343"/>
            <p:cNvGrpSpPr>
              <a:grpSpLocks/>
            </p:cNvGrpSpPr>
            <p:nvPr/>
          </p:nvGrpSpPr>
          <p:grpSpPr bwMode="auto">
            <a:xfrm>
              <a:off x="615924" y="822123"/>
              <a:ext cx="8030523" cy="4997463"/>
              <a:chOff x="523" y="471"/>
              <a:chExt cx="5059" cy="3148"/>
            </a:xfrm>
          </p:grpSpPr>
          <p:sp>
            <p:nvSpPr>
              <p:cNvPr id="2871" name="Freeform 6143"/>
              <p:cNvSpPr>
                <a:spLocks/>
              </p:cNvSpPr>
              <p:nvPr/>
            </p:nvSpPr>
            <p:spPr bwMode="auto">
              <a:xfrm>
                <a:off x="3032" y="1111"/>
                <a:ext cx="174" cy="391"/>
              </a:xfrm>
              <a:custGeom>
                <a:avLst/>
                <a:gdLst/>
                <a:ahLst/>
                <a:cxnLst>
                  <a:cxn ang="0">
                    <a:pos x="23" y="68"/>
                  </a:cxn>
                  <a:cxn ang="0">
                    <a:pos x="47" y="104"/>
                  </a:cxn>
                  <a:cxn ang="0">
                    <a:pos x="48" y="128"/>
                  </a:cxn>
                  <a:cxn ang="0">
                    <a:pos x="52" y="156"/>
                  </a:cxn>
                  <a:cxn ang="0">
                    <a:pos x="59" y="179"/>
                  </a:cxn>
                  <a:cxn ang="0">
                    <a:pos x="66" y="181"/>
                  </a:cxn>
                  <a:cxn ang="0">
                    <a:pos x="77" y="199"/>
                  </a:cxn>
                  <a:cxn ang="0">
                    <a:pos x="77" y="215"/>
                  </a:cxn>
                  <a:cxn ang="0">
                    <a:pos x="66" y="221"/>
                  </a:cxn>
                  <a:cxn ang="0">
                    <a:pos x="30" y="272"/>
                  </a:cxn>
                  <a:cxn ang="0">
                    <a:pos x="18" y="278"/>
                  </a:cxn>
                  <a:cxn ang="0">
                    <a:pos x="13" y="285"/>
                  </a:cxn>
                  <a:cxn ang="0">
                    <a:pos x="9" y="290"/>
                  </a:cxn>
                  <a:cxn ang="0">
                    <a:pos x="11" y="312"/>
                  </a:cxn>
                  <a:cxn ang="0">
                    <a:pos x="14" y="332"/>
                  </a:cxn>
                  <a:cxn ang="0">
                    <a:pos x="16" y="335"/>
                  </a:cxn>
                  <a:cxn ang="0">
                    <a:pos x="13" y="340"/>
                  </a:cxn>
                  <a:cxn ang="0">
                    <a:pos x="11" y="351"/>
                  </a:cxn>
                  <a:cxn ang="0">
                    <a:pos x="11" y="358"/>
                  </a:cxn>
                  <a:cxn ang="0">
                    <a:pos x="13" y="364"/>
                  </a:cxn>
                  <a:cxn ang="0">
                    <a:pos x="29" y="373"/>
                  </a:cxn>
                  <a:cxn ang="0">
                    <a:pos x="36" y="375"/>
                  </a:cxn>
                  <a:cxn ang="0">
                    <a:pos x="39" y="385"/>
                  </a:cxn>
                  <a:cxn ang="0">
                    <a:pos x="39" y="391"/>
                  </a:cxn>
                  <a:cxn ang="0">
                    <a:pos x="45" y="387"/>
                  </a:cxn>
                  <a:cxn ang="0">
                    <a:pos x="59" y="383"/>
                  </a:cxn>
                  <a:cxn ang="0">
                    <a:pos x="68" y="380"/>
                  </a:cxn>
                  <a:cxn ang="0">
                    <a:pos x="79" y="373"/>
                  </a:cxn>
                  <a:cxn ang="0">
                    <a:pos x="86" y="371"/>
                  </a:cxn>
                  <a:cxn ang="0">
                    <a:pos x="97" y="371"/>
                  </a:cxn>
                  <a:cxn ang="0">
                    <a:pos x="113" y="369"/>
                  </a:cxn>
                  <a:cxn ang="0">
                    <a:pos x="174" y="296"/>
                  </a:cxn>
                  <a:cxn ang="0">
                    <a:pos x="168" y="276"/>
                  </a:cxn>
                  <a:cxn ang="0">
                    <a:pos x="161" y="246"/>
                  </a:cxn>
                  <a:cxn ang="0">
                    <a:pos x="156" y="226"/>
                  </a:cxn>
                  <a:cxn ang="0">
                    <a:pos x="150" y="210"/>
                  </a:cxn>
                  <a:cxn ang="0">
                    <a:pos x="154" y="187"/>
                  </a:cxn>
                  <a:cxn ang="0">
                    <a:pos x="150" y="102"/>
                  </a:cxn>
                  <a:cxn ang="0">
                    <a:pos x="131" y="83"/>
                  </a:cxn>
                  <a:cxn ang="0">
                    <a:pos x="131" y="56"/>
                  </a:cxn>
                  <a:cxn ang="0">
                    <a:pos x="134" y="40"/>
                  </a:cxn>
                  <a:cxn ang="0">
                    <a:pos x="132" y="11"/>
                  </a:cxn>
                  <a:cxn ang="0">
                    <a:pos x="120" y="0"/>
                  </a:cxn>
                  <a:cxn ang="0">
                    <a:pos x="84" y="22"/>
                  </a:cxn>
                  <a:cxn ang="0">
                    <a:pos x="66" y="63"/>
                  </a:cxn>
                  <a:cxn ang="0">
                    <a:pos x="50" y="60"/>
                  </a:cxn>
                  <a:cxn ang="0">
                    <a:pos x="30" y="60"/>
                  </a:cxn>
                  <a:cxn ang="0">
                    <a:pos x="13" y="33"/>
                  </a:cxn>
                  <a:cxn ang="0">
                    <a:pos x="4" y="42"/>
                  </a:cxn>
                </a:cxnLst>
                <a:rect l="0" t="0" r="r" b="b"/>
                <a:pathLst>
                  <a:path w="174" h="391">
                    <a:moveTo>
                      <a:pt x="0" y="45"/>
                    </a:moveTo>
                    <a:lnTo>
                      <a:pt x="2" y="45"/>
                    </a:lnTo>
                    <a:lnTo>
                      <a:pt x="2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7" y="104"/>
                    </a:lnTo>
                    <a:lnTo>
                      <a:pt x="48" y="115"/>
                    </a:lnTo>
                    <a:lnTo>
                      <a:pt x="48" y="117"/>
                    </a:lnTo>
                    <a:lnTo>
                      <a:pt x="50" y="120"/>
                    </a:lnTo>
                    <a:lnTo>
                      <a:pt x="48" y="128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4" y="151"/>
                    </a:lnTo>
                    <a:lnTo>
                      <a:pt x="52" y="156"/>
                    </a:lnTo>
                    <a:lnTo>
                      <a:pt x="50" y="162"/>
                    </a:lnTo>
                    <a:lnTo>
                      <a:pt x="55" y="176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1" y="181"/>
                    </a:lnTo>
                    <a:lnTo>
                      <a:pt x="63" y="183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7"/>
                    </a:lnTo>
                    <a:lnTo>
                      <a:pt x="72" y="188"/>
                    </a:lnTo>
                    <a:lnTo>
                      <a:pt x="75" y="196"/>
                    </a:lnTo>
                    <a:lnTo>
                      <a:pt x="77" y="199"/>
                    </a:lnTo>
                    <a:lnTo>
                      <a:pt x="77" y="208"/>
                    </a:lnTo>
                    <a:lnTo>
                      <a:pt x="81" y="213"/>
                    </a:lnTo>
                    <a:lnTo>
                      <a:pt x="77" y="213"/>
                    </a:lnTo>
                    <a:lnTo>
                      <a:pt x="77" y="215"/>
                    </a:lnTo>
                    <a:lnTo>
                      <a:pt x="77" y="219"/>
                    </a:lnTo>
                    <a:lnTo>
                      <a:pt x="73" y="217"/>
                    </a:lnTo>
                    <a:lnTo>
                      <a:pt x="72" y="217"/>
                    </a:lnTo>
                    <a:lnTo>
                      <a:pt x="66" y="221"/>
                    </a:lnTo>
                    <a:lnTo>
                      <a:pt x="63" y="230"/>
                    </a:lnTo>
                    <a:lnTo>
                      <a:pt x="36" y="269"/>
                    </a:lnTo>
                    <a:lnTo>
                      <a:pt x="32" y="271"/>
                    </a:lnTo>
                    <a:lnTo>
                      <a:pt x="30" y="272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8"/>
                    </a:lnTo>
                    <a:lnTo>
                      <a:pt x="18" y="278"/>
                    </a:lnTo>
                    <a:lnTo>
                      <a:pt x="16" y="281"/>
                    </a:lnTo>
                    <a:lnTo>
                      <a:pt x="20" y="283"/>
                    </a:lnTo>
                    <a:lnTo>
                      <a:pt x="18" y="285"/>
                    </a:lnTo>
                    <a:lnTo>
                      <a:pt x="13" y="285"/>
                    </a:lnTo>
                    <a:lnTo>
                      <a:pt x="13" y="287"/>
                    </a:lnTo>
                    <a:lnTo>
                      <a:pt x="13" y="289"/>
                    </a:lnTo>
                    <a:lnTo>
                      <a:pt x="11" y="289"/>
                    </a:lnTo>
                    <a:lnTo>
                      <a:pt x="9" y="290"/>
                    </a:lnTo>
                    <a:lnTo>
                      <a:pt x="7" y="298"/>
                    </a:lnTo>
                    <a:lnTo>
                      <a:pt x="9" y="306"/>
                    </a:lnTo>
                    <a:lnTo>
                      <a:pt x="9" y="308"/>
                    </a:lnTo>
                    <a:lnTo>
                      <a:pt x="11" y="312"/>
                    </a:lnTo>
                    <a:lnTo>
                      <a:pt x="9" y="319"/>
                    </a:lnTo>
                    <a:lnTo>
                      <a:pt x="11" y="321"/>
                    </a:lnTo>
                    <a:lnTo>
                      <a:pt x="13" y="324"/>
                    </a:lnTo>
                    <a:lnTo>
                      <a:pt x="14" y="332"/>
                    </a:lnTo>
                    <a:lnTo>
                      <a:pt x="16" y="335"/>
                    </a:lnTo>
                    <a:lnTo>
                      <a:pt x="18" y="335"/>
                    </a:lnTo>
                    <a:lnTo>
                      <a:pt x="18" y="337"/>
                    </a:lnTo>
                    <a:lnTo>
                      <a:pt x="16" y="335"/>
                    </a:lnTo>
                    <a:lnTo>
                      <a:pt x="14" y="335"/>
                    </a:lnTo>
                    <a:lnTo>
                      <a:pt x="14" y="337"/>
                    </a:lnTo>
                    <a:lnTo>
                      <a:pt x="14" y="339"/>
                    </a:lnTo>
                    <a:lnTo>
                      <a:pt x="13" y="340"/>
                    </a:lnTo>
                    <a:lnTo>
                      <a:pt x="14" y="342"/>
                    </a:lnTo>
                    <a:lnTo>
                      <a:pt x="14" y="348"/>
                    </a:lnTo>
                    <a:lnTo>
                      <a:pt x="13" y="351"/>
                    </a:lnTo>
                    <a:lnTo>
                      <a:pt x="11" y="351"/>
                    </a:lnTo>
                    <a:lnTo>
                      <a:pt x="11" y="355"/>
                    </a:lnTo>
                    <a:lnTo>
                      <a:pt x="11" y="357"/>
                    </a:lnTo>
                    <a:lnTo>
                      <a:pt x="13" y="357"/>
                    </a:lnTo>
                    <a:lnTo>
                      <a:pt x="11" y="358"/>
                    </a:lnTo>
                    <a:lnTo>
                      <a:pt x="13" y="360"/>
                    </a:lnTo>
                    <a:lnTo>
                      <a:pt x="14" y="362"/>
                    </a:lnTo>
                    <a:lnTo>
                      <a:pt x="14" y="362"/>
                    </a:lnTo>
                    <a:lnTo>
                      <a:pt x="13" y="364"/>
                    </a:lnTo>
                    <a:lnTo>
                      <a:pt x="13" y="366"/>
                    </a:lnTo>
                    <a:lnTo>
                      <a:pt x="16" y="366"/>
                    </a:lnTo>
                    <a:lnTo>
                      <a:pt x="21" y="369"/>
                    </a:lnTo>
                    <a:lnTo>
                      <a:pt x="29" y="373"/>
                    </a:lnTo>
                    <a:lnTo>
                      <a:pt x="30" y="373"/>
                    </a:lnTo>
                    <a:lnTo>
                      <a:pt x="29" y="376"/>
                    </a:lnTo>
                    <a:lnTo>
                      <a:pt x="32" y="378"/>
                    </a:lnTo>
                    <a:lnTo>
                      <a:pt x="36" y="375"/>
                    </a:lnTo>
                    <a:lnTo>
                      <a:pt x="36" y="376"/>
                    </a:lnTo>
                    <a:lnTo>
                      <a:pt x="36" y="380"/>
                    </a:lnTo>
                    <a:lnTo>
                      <a:pt x="39" y="383"/>
                    </a:lnTo>
                    <a:lnTo>
                      <a:pt x="39" y="385"/>
                    </a:lnTo>
                    <a:lnTo>
                      <a:pt x="41" y="387"/>
                    </a:lnTo>
                    <a:lnTo>
                      <a:pt x="39" y="389"/>
                    </a:lnTo>
                    <a:lnTo>
                      <a:pt x="38" y="391"/>
                    </a:lnTo>
                    <a:lnTo>
                      <a:pt x="39" y="391"/>
                    </a:lnTo>
                    <a:lnTo>
                      <a:pt x="41" y="389"/>
                    </a:lnTo>
                    <a:lnTo>
                      <a:pt x="45" y="383"/>
                    </a:lnTo>
                    <a:lnTo>
                      <a:pt x="45" y="385"/>
                    </a:lnTo>
                    <a:lnTo>
                      <a:pt x="45" y="387"/>
                    </a:lnTo>
                    <a:lnTo>
                      <a:pt x="47" y="387"/>
                    </a:lnTo>
                    <a:lnTo>
                      <a:pt x="54" y="383"/>
                    </a:lnTo>
                    <a:lnTo>
                      <a:pt x="55" y="383"/>
                    </a:lnTo>
                    <a:lnTo>
                      <a:pt x="59" y="383"/>
                    </a:lnTo>
                    <a:lnTo>
                      <a:pt x="59" y="385"/>
                    </a:lnTo>
                    <a:lnTo>
                      <a:pt x="61" y="385"/>
                    </a:lnTo>
                    <a:lnTo>
                      <a:pt x="66" y="380"/>
                    </a:lnTo>
                    <a:lnTo>
                      <a:pt x="68" y="380"/>
                    </a:lnTo>
                    <a:lnTo>
                      <a:pt x="70" y="380"/>
                    </a:lnTo>
                    <a:lnTo>
                      <a:pt x="73" y="378"/>
                    </a:lnTo>
                    <a:lnTo>
                      <a:pt x="77" y="378"/>
                    </a:lnTo>
                    <a:lnTo>
                      <a:pt x="79" y="373"/>
                    </a:lnTo>
                    <a:lnTo>
                      <a:pt x="81" y="376"/>
                    </a:lnTo>
                    <a:lnTo>
                      <a:pt x="86" y="375"/>
                    </a:lnTo>
                    <a:lnTo>
                      <a:pt x="86" y="371"/>
                    </a:lnTo>
                    <a:lnTo>
                      <a:pt x="86" y="371"/>
                    </a:lnTo>
                    <a:lnTo>
                      <a:pt x="88" y="373"/>
                    </a:lnTo>
                    <a:lnTo>
                      <a:pt x="89" y="373"/>
                    </a:lnTo>
                    <a:lnTo>
                      <a:pt x="91" y="371"/>
                    </a:lnTo>
                    <a:lnTo>
                      <a:pt x="97" y="371"/>
                    </a:lnTo>
                    <a:lnTo>
                      <a:pt x="104" y="367"/>
                    </a:lnTo>
                    <a:lnTo>
                      <a:pt x="106" y="369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5" y="367"/>
                    </a:lnTo>
                    <a:lnTo>
                      <a:pt x="115" y="367"/>
                    </a:lnTo>
                    <a:lnTo>
                      <a:pt x="165" y="312"/>
                    </a:lnTo>
                    <a:lnTo>
                      <a:pt x="174" y="296"/>
                    </a:lnTo>
                    <a:lnTo>
                      <a:pt x="174" y="285"/>
                    </a:lnTo>
                    <a:lnTo>
                      <a:pt x="174" y="287"/>
                    </a:lnTo>
                    <a:lnTo>
                      <a:pt x="170" y="281"/>
                    </a:lnTo>
                    <a:lnTo>
                      <a:pt x="168" y="276"/>
                    </a:lnTo>
                    <a:lnTo>
                      <a:pt x="159" y="269"/>
                    </a:lnTo>
                    <a:lnTo>
                      <a:pt x="157" y="265"/>
                    </a:lnTo>
                    <a:lnTo>
                      <a:pt x="156" y="260"/>
                    </a:lnTo>
                    <a:lnTo>
                      <a:pt x="161" y="246"/>
                    </a:lnTo>
                    <a:lnTo>
                      <a:pt x="161" y="240"/>
                    </a:lnTo>
                    <a:lnTo>
                      <a:pt x="157" y="237"/>
                    </a:lnTo>
                    <a:lnTo>
                      <a:pt x="154" y="231"/>
                    </a:lnTo>
                    <a:lnTo>
                      <a:pt x="156" y="226"/>
                    </a:lnTo>
                    <a:lnTo>
                      <a:pt x="152" y="221"/>
                    </a:lnTo>
                    <a:lnTo>
                      <a:pt x="149" y="219"/>
                    </a:lnTo>
                    <a:lnTo>
                      <a:pt x="149" y="213"/>
                    </a:lnTo>
                    <a:lnTo>
                      <a:pt x="150" y="210"/>
                    </a:lnTo>
                    <a:lnTo>
                      <a:pt x="149" y="204"/>
                    </a:lnTo>
                    <a:lnTo>
                      <a:pt x="149" y="201"/>
                    </a:lnTo>
                    <a:lnTo>
                      <a:pt x="150" y="190"/>
                    </a:lnTo>
                    <a:lnTo>
                      <a:pt x="154" y="187"/>
                    </a:lnTo>
                    <a:lnTo>
                      <a:pt x="140" y="144"/>
                    </a:lnTo>
                    <a:lnTo>
                      <a:pt x="140" y="136"/>
                    </a:lnTo>
                    <a:lnTo>
                      <a:pt x="152" y="110"/>
                    </a:lnTo>
                    <a:lnTo>
                      <a:pt x="150" y="102"/>
                    </a:lnTo>
                    <a:lnTo>
                      <a:pt x="143" y="88"/>
                    </a:lnTo>
                    <a:lnTo>
                      <a:pt x="138" y="86"/>
                    </a:lnTo>
                    <a:lnTo>
                      <a:pt x="134" y="85"/>
                    </a:lnTo>
                    <a:lnTo>
                      <a:pt x="131" y="83"/>
                    </a:lnTo>
                    <a:lnTo>
                      <a:pt x="129" y="81"/>
                    </a:lnTo>
                    <a:lnTo>
                      <a:pt x="127" y="68"/>
                    </a:lnTo>
                    <a:lnTo>
                      <a:pt x="131" y="56"/>
                    </a:lnTo>
                    <a:lnTo>
                      <a:pt x="131" y="56"/>
                    </a:lnTo>
                    <a:lnTo>
                      <a:pt x="129" y="54"/>
                    </a:lnTo>
                    <a:lnTo>
                      <a:pt x="138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6" y="36"/>
                    </a:lnTo>
                    <a:lnTo>
                      <a:pt x="141" y="29"/>
                    </a:lnTo>
                    <a:lnTo>
                      <a:pt x="138" y="17"/>
                    </a:lnTo>
                    <a:lnTo>
                      <a:pt x="132" y="11"/>
                    </a:lnTo>
                    <a:lnTo>
                      <a:pt x="129" y="9"/>
                    </a:lnTo>
                    <a:lnTo>
                      <a:pt x="125" y="8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95" y="8"/>
                    </a:lnTo>
                    <a:lnTo>
                      <a:pt x="91" y="9"/>
                    </a:lnTo>
                    <a:lnTo>
                      <a:pt x="88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8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60"/>
                    </a:lnTo>
                    <a:lnTo>
                      <a:pt x="47" y="63"/>
                    </a:lnTo>
                    <a:lnTo>
                      <a:pt x="43" y="63"/>
                    </a:lnTo>
                    <a:lnTo>
                      <a:pt x="38" y="61"/>
                    </a:lnTo>
                    <a:lnTo>
                      <a:pt x="30" y="60"/>
                    </a:lnTo>
                    <a:lnTo>
                      <a:pt x="29" y="58"/>
                    </a:lnTo>
                    <a:lnTo>
                      <a:pt x="29" y="51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2" name="Freeform 6144"/>
              <p:cNvSpPr>
                <a:spLocks/>
              </p:cNvSpPr>
              <p:nvPr/>
            </p:nvSpPr>
            <p:spPr bwMode="auto">
              <a:xfrm>
                <a:off x="3032" y="1111"/>
                <a:ext cx="174" cy="391"/>
              </a:xfrm>
              <a:custGeom>
                <a:avLst/>
                <a:gdLst/>
                <a:ahLst/>
                <a:cxnLst>
                  <a:cxn ang="0">
                    <a:pos x="23" y="68"/>
                  </a:cxn>
                  <a:cxn ang="0">
                    <a:pos x="47" y="104"/>
                  </a:cxn>
                  <a:cxn ang="0">
                    <a:pos x="48" y="128"/>
                  </a:cxn>
                  <a:cxn ang="0">
                    <a:pos x="52" y="156"/>
                  </a:cxn>
                  <a:cxn ang="0">
                    <a:pos x="59" y="179"/>
                  </a:cxn>
                  <a:cxn ang="0">
                    <a:pos x="66" y="181"/>
                  </a:cxn>
                  <a:cxn ang="0">
                    <a:pos x="77" y="199"/>
                  </a:cxn>
                  <a:cxn ang="0">
                    <a:pos x="77" y="215"/>
                  </a:cxn>
                  <a:cxn ang="0">
                    <a:pos x="66" y="221"/>
                  </a:cxn>
                  <a:cxn ang="0">
                    <a:pos x="30" y="272"/>
                  </a:cxn>
                  <a:cxn ang="0">
                    <a:pos x="18" y="278"/>
                  </a:cxn>
                  <a:cxn ang="0">
                    <a:pos x="13" y="285"/>
                  </a:cxn>
                  <a:cxn ang="0">
                    <a:pos x="9" y="290"/>
                  </a:cxn>
                  <a:cxn ang="0">
                    <a:pos x="11" y="312"/>
                  </a:cxn>
                  <a:cxn ang="0">
                    <a:pos x="14" y="332"/>
                  </a:cxn>
                  <a:cxn ang="0">
                    <a:pos x="16" y="335"/>
                  </a:cxn>
                  <a:cxn ang="0">
                    <a:pos x="13" y="340"/>
                  </a:cxn>
                  <a:cxn ang="0">
                    <a:pos x="11" y="351"/>
                  </a:cxn>
                  <a:cxn ang="0">
                    <a:pos x="11" y="358"/>
                  </a:cxn>
                  <a:cxn ang="0">
                    <a:pos x="13" y="364"/>
                  </a:cxn>
                  <a:cxn ang="0">
                    <a:pos x="29" y="373"/>
                  </a:cxn>
                  <a:cxn ang="0">
                    <a:pos x="36" y="375"/>
                  </a:cxn>
                  <a:cxn ang="0">
                    <a:pos x="39" y="385"/>
                  </a:cxn>
                  <a:cxn ang="0">
                    <a:pos x="39" y="391"/>
                  </a:cxn>
                  <a:cxn ang="0">
                    <a:pos x="45" y="387"/>
                  </a:cxn>
                  <a:cxn ang="0">
                    <a:pos x="59" y="383"/>
                  </a:cxn>
                  <a:cxn ang="0">
                    <a:pos x="68" y="380"/>
                  </a:cxn>
                  <a:cxn ang="0">
                    <a:pos x="79" y="373"/>
                  </a:cxn>
                  <a:cxn ang="0">
                    <a:pos x="86" y="371"/>
                  </a:cxn>
                  <a:cxn ang="0">
                    <a:pos x="97" y="371"/>
                  </a:cxn>
                  <a:cxn ang="0">
                    <a:pos x="113" y="369"/>
                  </a:cxn>
                  <a:cxn ang="0">
                    <a:pos x="174" y="296"/>
                  </a:cxn>
                  <a:cxn ang="0">
                    <a:pos x="168" y="276"/>
                  </a:cxn>
                  <a:cxn ang="0">
                    <a:pos x="161" y="246"/>
                  </a:cxn>
                  <a:cxn ang="0">
                    <a:pos x="156" y="226"/>
                  </a:cxn>
                  <a:cxn ang="0">
                    <a:pos x="150" y="210"/>
                  </a:cxn>
                  <a:cxn ang="0">
                    <a:pos x="154" y="187"/>
                  </a:cxn>
                  <a:cxn ang="0">
                    <a:pos x="150" y="102"/>
                  </a:cxn>
                  <a:cxn ang="0">
                    <a:pos x="131" y="83"/>
                  </a:cxn>
                  <a:cxn ang="0">
                    <a:pos x="131" y="56"/>
                  </a:cxn>
                  <a:cxn ang="0">
                    <a:pos x="134" y="40"/>
                  </a:cxn>
                  <a:cxn ang="0">
                    <a:pos x="132" y="11"/>
                  </a:cxn>
                  <a:cxn ang="0">
                    <a:pos x="120" y="0"/>
                  </a:cxn>
                  <a:cxn ang="0">
                    <a:pos x="84" y="22"/>
                  </a:cxn>
                  <a:cxn ang="0">
                    <a:pos x="66" y="63"/>
                  </a:cxn>
                  <a:cxn ang="0">
                    <a:pos x="50" y="60"/>
                  </a:cxn>
                  <a:cxn ang="0">
                    <a:pos x="30" y="60"/>
                  </a:cxn>
                  <a:cxn ang="0">
                    <a:pos x="13" y="33"/>
                  </a:cxn>
                  <a:cxn ang="0">
                    <a:pos x="4" y="42"/>
                  </a:cxn>
                </a:cxnLst>
                <a:rect l="0" t="0" r="r" b="b"/>
                <a:pathLst>
                  <a:path w="174" h="391">
                    <a:moveTo>
                      <a:pt x="0" y="45"/>
                    </a:moveTo>
                    <a:lnTo>
                      <a:pt x="2" y="45"/>
                    </a:lnTo>
                    <a:lnTo>
                      <a:pt x="2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7" y="104"/>
                    </a:lnTo>
                    <a:lnTo>
                      <a:pt x="48" y="115"/>
                    </a:lnTo>
                    <a:lnTo>
                      <a:pt x="48" y="117"/>
                    </a:lnTo>
                    <a:lnTo>
                      <a:pt x="50" y="120"/>
                    </a:lnTo>
                    <a:lnTo>
                      <a:pt x="48" y="128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4" y="151"/>
                    </a:lnTo>
                    <a:lnTo>
                      <a:pt x="52" y="156"/>
                    </a:lnTo>
                    <a:lnTo>
                      <a:pt x="50" y="162"/>
                    </a:lnTo>
                    <a:lnTo>
                      <a:pt x="55" y="176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1" y="181"/>
                    </a:lnTo>
                    <a:lnTo>
                      <a:pt x="63" y="183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7"/>
                    </a:lnTo>
                    <a:lnTo>
                      <a:pt x="72" y="188"/>
                    </a:lnTo>
                    <a:lnTo>
                      <a:pt x="75" y="196"/>
                    </a:lnTo>
                    <a:lnTo>
                      <a:pt x="77" y="199"/>
                    </a:lnTo>
                    <a:lnTo>
                      <a:pt x="77" y="208"/>
                    </a:lnTo>
                    <a:lnTo>
                      <a:pt x="81" y="213"/>
                    </a:lnTo>
                    <a:lnTo>
                      <a:pt x="77" y="213"/>
                    </a:lnTo>
                    <a:lnTo>
                      <a:pt x="77" y="215"/>
                    </a:lnTo>
                    <a:lnTo>
                      <a:pt x="77" y="219"/>
                    </a:lnTo>
                    <a:lnTo>
                      <a:pt x="73" y="217"/>
                    </a:lnTo>
                    <a:lnTo>
                      <a:pt x="72" y="217"/>
                    </a:lnTo>
                    <a:lnTo>
                      <a:pt x="66" y="221"/>
                    </a:lnTo>
                    <a:lnTo>
                      <a:pt x="63" y="230"/>
                    </a:lnTo>
                    <a:lnTo>
                      <a:pt x="36" y="269"/>
                    </a:lnTo>
                    <a:lnTo>
                      <a:pt x="32" y="271"/>
                    </a:lnTo>
                    <a:lnTo>
                      <a:pt x="30" y="272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8"/>
                    </a:lnTo>
                    <a:lnTo>
                      <a:pt x="18" y="278"/>
                    </a:lnTo>
                    <a:lnTo>
                      <a:pt x="16" y="281"/>
                    </a:lnTo>
                    <a:lnTo>
                      <a:pt x="20" y="283"/>
                    </a:lnTo>
                    <a:lnTo>
                      <a:pt x="18" y="285"/>
                    </a:lnTo>
                    <a:lnTo>
                      <a:pt x="13" y="285"/>
                    </a:lnTo>
                    <a:lnTo>
                      <a:pt x="13" y="287"/>
                    </a:lnTo>
                    <a:lnTo>
                      <a:pt x="13" y="289"/>
                    </a:lnTo>
                    <a:lnTo>
                      <a:pt x="11" y="289"/>
                    </a:lnTo>
                    <a:lnTo>
                      <a:pt x="9" y="290"/>
                    </a:lnTo>
                    <a:lnTo>
                      <a:pt x="7" y="298"/>
                    </a:lnTo>
                    <a:lnTo>
                      <a:pt x="9" y="306"/>
                    </a:lnTo>
                    <a:lnTo>
                      <a:pt x="9" y="308"/>
                    </a:lnTo>
                    <a:lnTo>
                      <a:pt x="11" y="312"/>
                    </a:lnTo>
                    <a:lnTo>
                      <a:pt x="9" y="319"/>
                    </a:lnTo>
                    <a:lnTo>
                      <a:pt x="11" y="321"/>
                    </a:lnTo>
                    <a:lnTo>
                      <a:pt x="13" y="324"/>
                    </a:lnTo>
                    <a:lnTo>
                      <a:pt x="14" y="332"/>
                    </a:lnTo>
                    <a:lnTo>
                      <a:pt x="16" y="335"/>
                    </a:lnTo>
                    <a:lnTo>
                      <a:pt x="18" y="335"/>
                    </a:lnTo>
                    <a:lnTo>
                      <a:pt x="18" y="337"/>
                    </a:lnTo>
                    <a:lnTo>
                      <a:pt x="16" y="335"/>
                    </a:lnTo>
                    <a:lnTo>
                      <a:pt x="14" y="335"/>
                    </a:lnTo>
                    <a:lnTo>
                      <a:pt x="14" y="337"/>
                    </a:lnTo>
                    <a:lnTo>
                      <a:pt x="14" y="339"/>
                    </a:lnTo>
                    <a:lnTo>
                      <a:pt x="13" y="340"/>
                    </a:lnTo>
                    <a:lnTo>
                      <a:pt x="14" y="342"/>
                    </a:lnTo>
                    <a:lnTo>
                      <a:pt x="14" y="348"/>
                    </a:lnTo>
                    <a:lnTo>
                      <a:pt x="13" y="351"/>
                    </a:lnTo>
                    <a:lnTo>
                      <a:pt x="11" y="351"/>
                    </a:lnTo>
                    <a:lnTo>
                      <a:pt x="11" y="355"/>
                    </a:lnTo>
                    <a:lnTo>
                      <a:pt x="11" y="357"/>
                    </a:lnTo>
                    <a:lnTo>
                      <a:pt x="13" y="357"/>
                    </a:lnTo>
                    <a:lnTo>
                      <a:pt x="11" y="358"/>
                    </a:lnTo>
                    <a:lnTo>
                      <a:pt x="13" y="360"/>
                    </a:lnTo>
                    <a:lnTo>
                      <a:pt x="14" y="362"/>
                    </a:lnTo>
                    <a:lnTo>
                      <a:pt x="14" y="362"/>
                    </a:lnTo>
                    <a:lnTo>
                      <a:pt x="13" y="364"/>
                    </a:lnTo>
                    <a:lnTo>
                      <a:pt x="13" y="366"/>
                    </a:lnTo>
                    <a:lnTo>
                      <a:pt x="16" y="366"/>
                    </a:lnTo>
                    <a:lnTo>
                      <a:pt x="21" y="369"/>
                    </a:lnTo>
                    <a:lnTo>
                      <a:pt x="29" y="373"/>
                    </a:lnTo>
                    <a:lnTo>
                      <a:pt x="30" y="373"/>
                    </a:lnTo>
                    <a:lnTo>
                      <a:pt x="29" y="376"/>
                    </a:lnTo>
                    <a:lnTo>
                      <a:pt x="32" y="378"/>
                    </a:lnTo>
                    <a:lnTo>
                      <a:pt x="36" y="375"/>
                    </a:lnTo>
                    <a:lnTo>
                      <a:pt x="36" y="376"/>
                    </a:lnTo>
                    <a:lnTo>
                      <a:pt x="36" y="380"/>
                    </a:lnTo>
                    <a:lnTo>
                      <a:pt x="39" y="383"/>
                    </a:lnTo>
                    <a:lnTo>
                      <a:pt x="39" y="385"/>
                    </a:lnTo>
                    <a:lnTo>
                      <a:pt x="41" y="387"/>
                    </a:lnTo>
                    <a:lnTo>
                      <a:pt x="39" y="389"/>
                    </a:lnTo>
                    <a:lnTo>
                      <a:pt x="38" y="391"/>
                    </a:lnTo>
                    <a:lnTo>
                      <a:pt x="39" y="391"/>
                    </a:lnTo>
                    <a:lnTo>
                      <a:pt x="41" y="389"/>
                    </a:lnTo>
                    <a:lnTo>
                      <a:pt x="45" y="383"/>
                    </a:lnTo>
                    <a:lnTo>
                      <a:pt x="45" y="385"/>
                    </a:lnTo>
                    <a:lnTo>
                      <a:pt x="45" y="387"/>
                    </a:lnTo>
                    <a:lnTo>
                      <a:pt x="47" y="387"/>
                    </a:lnTo>
                    <a:lnTo>
                      <a:pt x="54" y="383"/>
                    </a:lnTo>
                    <a:lnTo>
                      <a:pt x="55" y="383"/>
                    </a:lnTo>
                    <a:lnTo>
                      <a:pt x="59" y="383"/>
                    </a:lnTo>
                    <a:lnTo>
                      <a:pt x="59" y="385"/>
                    </a:lnTo>
                    <a:lnTo>
                      <a:pt x="61" y="385"/>
                    </a:lnTo>
                    <a:lnTo>
                      <a:pt x="66" y="380"/>
                    </a:lnTo>
                    <a:lnTo>
                      <a:pt x="68" y="380"/>
                    </a:lnTo>
                    <a:lnTo>
                      <a:pt x="70" y="380"/>
                    </a:lnTo>
                    <a:lnTo>
                      <a:pt x="73" y="378"/>
                    </a:lnTo>
                    <a:lnTo>
                      <a:pt x="77" y="378"/>
                    </a:lnTo>
                    <a:lnTo>
                      <a:pt x="79" y="373"/>
                    </a:lnTo>
                    <a:lnTo>
                      <a:pt x="81" y="376"/>
                    </a:lnTo>
                    <a:lnTo>
                      <a:pt x="86" y="375"/>
                    </a:lnTo>
                    <a:lnTo>
                      <a:pt x="86" y="371"/>
                    </a:lnTo>
                    <a:lnTo>
                      <a:pt x="86" y="371"/>
                    </a:lnTo>
                    <a:lnTo>
                      <a:pt x="88" y="373"/>
                    </a:lnTo>
                    <a:lnTo>
                      <a:pt x="89" y="373"/>
                    </a:lnTo>
                    <a:lnTo>
                      <a:pt x="91" y="371"/>
                    </a:lnTo>
                    <a:lnTo>
                      <a:pt x="97" y="371"/>
                    </a:lnTo>
                    <a:lnTo>
                      <a:pt x="104" y="367"/>
                    </a:lnTo>
                    <a:lnTo>
                      <a:pt x="106" y="369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5" y="367"/>
                    </a:lnTo>
                    <a:lnTo>
                      <a:pt x="115" y="367"/>
                    </a:lnTo>
                    <a:lnTo>
                      <a:pt x="165" y="312"/>
                    </a:lnTo>
                    <a:lnTo>
                      <a:pt x="174" y="296"/>
                    </a:lnTo>
                    <a:lnTo>
                      <a:pt x="174" y="285"/>
                    </a:lnTo>
                    <a:lnTo>
                      <a:pt x="174" y="287"/>
                    </a:lnTo>
                    <a:lnTo>
                      <a:pt x="170" y="281"/>
                    </a:lnTo>
                    <a:lnTo>
                      <a:pt x="168" y="276"/>
                    </a:lnTo>
                    <a:lnTo>
                      <a:pt x="159" y="269"/>
                    </a:lnTo>
                    <a:lnTo>
                      <a:pt x="157" y="265"/>
                    </a:lnTo>
                    <a:lnTo>
                      <a:pt x="156" y="260"/>
                    </a:lnTo>
                    <a:lnTo>
                      <a:pt x="161" y="246"/>
                    </a:lnTo>
                    <a:lnTo>
                      <a:pt x="161" y="240"/>
                    </a:lnTo>
                    <a:lnTo>
                      <a:pt x="157" y="237"/>
                    </a:lnTo>
                    <a:lnTo>
                      <a:pt x="154" y="231"/>
                    </a:lnTo>
                    <a:lnTo>
                      <a:pt x="156" y="226"/>
                    </a:lnTo>
                    <a:lnTo>
                      <a:pt x="152" y="221"/>
                    </a:lnTo>
                    <a:lnTo>
                      <a:pt x="149" y="219"/>
                    </a:lnTo>
                    <a:lnTo>
                      <a:pt x="149" y="213"/>
                    </a:lnTo>
                    <a:lnTo>
                      <a:pt x="150" y="210"/>
                    </a:lnTo>
                    <a:lnTo>
                      <a:pt x="149" y="204"/>
                    </a:lnTo>
                    <a:lnTo>
                      <a:pt x="149" y="201"/>
                    </a:lnTo>
                    <a:lnTo>
                      <a:pt x="150" y="190"/>
                    </a:lnTo>
                    <a:lnTo>
                      <a:pt x="154" y="187"/>
                    </a:lnTo>
                    <a:lnTo>
                      <a:pt x="140" y="144"/>
                    </a:lnTo>
                    <a:lnTo>
                      <a:pt x="140" y="136"/>
                    </a:lnTo>
                    <a:lnTo>
                      <a:pt x="152" y="110"/>
                    </a:lnTo>
                    <a:lnTo>
                      <a:pt x="150" y="102"/>
                    </a:lnTo>
                    <a:lnTo>
                      <a:pt x="143" y="88"/>
                    </a:lnTo>
                    <a:lnTo>
                      <a:pt x="138" y="86"/>
                    </a:lnTo>
                    <a:lnTo>
                      <a:pt x="134" y="85"/>
                    </a:lnTo>
                    <a:lnTo>
                      <a:pt x="131" y="83"/>
                    </a:lnTo>
                    <a:lnTo>
                      <a:pt x="129" y="81"/>
                    </a:lnTo>
                    <a:lnTo>
                      <a:pt x="127" y="68"/>
                    </a:lnTo>
                    <a:lnTo>
                      <a:pt x="131" y="56"/>
                    </a:lnTo>
                    <a:lnTo>
                      <a:pt x="131" y="56"/>
                    </a:lnTo>
                    <a:lnTo>
                      <a:pt x="129" y="54"/>
                    </a:lnTo>
                    <a:lnTo>
                      <a:pt x="138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6" y="36"/>
                    </a:lnTo>
                    <a:lnTo>
                      <a:pt x="141" y="29"/>
                    </a:lnTo>
                    <a:lnTo>
                      <a:pt x="138" y="17"/>
                    </a:lnTo>
                    <a:lnTo>
                      <a:pt x="132" y="11"/>
                    </a:lnTo>
                    <a:lnTo>
                      <a:pt x="129" y="9"/>
                    </a:lnTo>
                    <a:lnTo>
                      <a:pt x="125" y="8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95" y="8"/>
                    </a:lnTo>
                    <a:lnTo>
                      <a:pt x="91" y="9"/>
                    </a:lnTo>
                    <a:lnTo>
                      <a:pt x="88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8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60"/>
                    </a:lnTo>
                    <a:lnTo>
                      <a:pt x="47" y="63"/>
                    </a:lnTo>
                    <a:lnTo>
                      <a:pt x="43" y="63"/>
                    </a:lnTo>
                    <a:lnTo>
                      <a:pt x="38" y="61"/>
                    </a:lnTo>
                    <a:lnTo>
                      <a:pt x="30" y="60"/>
                    </a:lnTo>
                    <a:lnTo>
                      <a:pt x="29" y="58"/>
                    </a:lnTo>
                    <a:lnTo>
                      <a:pt x="29" y="51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3" name="Freeform 6145"/>
              <p:cNvSpPr>
                <a:spLocks/>
              </p:cNvSpPr>
              <p:nvPr/>
            </p:nvSpPr>
            <p:spPr bwMode="auto">
              <a:xfrm>
                <a:off x="2309" y="1264"/>
                <a:ext cx="177" cy="119"/>
              </a:xfrm>
              <a:custGeom>
                <a:avLst/>
                <a:gdLst/>
                <a:ahLst/>
                <a:cxnLst>
                  <a:cxn ang="0">
                    <a:pos x="64" y="109"/>
                  </a:cxn>
                  <a:cxn ang="0">
                    <a:pos x="36" y="103"/>
                  </a:cxn>
                  <a:cxn ang="0">
                    <a:pos x="34" y="98"/>
                  </a:cxn>
                  <a:cxn ang="0">
                    <a:pos x="41" y="84"/>
                  </a:cxn>
                  <a:cxn ang="0">
                    <a:pos x="39" y="78"/>
                  </a:cxn>
                  <a:cxn ang="0">
                    <a:pos x="32" y="66"/>
                  </a:cxn>
                  <a:cxn ang="0">
                    <a:pos x="14" y="69"/>
                  </a:cxn>
                  <a:cxn ang="0">
                    <a:pos x="21" y="60"/>
                  </a:cxn>
                  <a:cxn ang="0">
                    <a:pos x="36" y="59"/>
                  </a:cxn>
                  <a:cxn ang="0">
                    <a:pos x="39" y="55"/>
                  </a:cxn>
                  <a:cxn ang="0">
                    <a:pos x="43" y="43"/>
                  </a:cxn>
                  <a:cxn ang="0">
                    <a:pos x="36" y="41"/>
                  </a:cxn>
                  <a:cxn ang="0">
                    <a:pos x="25" y="37"/>
                  </a:cxn>
                  <a:cxn ang="0">
                    <a:pos x="7" y="41"/>
                  </a:cxn>
                  <a:cxn ang="0">
                    <a:pos x="12" y="37"/>
                  </a:cxn>
                  <a:cxn ang="0">
                    <a:pos x="7" y="28"/>
                  </a:cxn>
                  <a:cxn ang="0">
                    <a:pos x="20" y="32"/>
                  </a:cxn>
                  <a:cxn ang="0">
                    <a:pos x="16" y="25"/>
                  </a:cxn>
                  <a:cxn ang="0">
                    <a:pos x="14" y="17"/>
                  </a:cxn>
                  <a:cxn ang="0">
                    <a:pos x="23" y="21"/>
                  </a:cxn>
                  <a:cxn ang="0">
                    <a:pos x="30" y="26"/>
                  </a:cxn>
                  <a:cxn ang="0">
                    <a:pos x="34" y="17"/>
                  </a:cxn>
                  <a:cxn ang="0">
                    <a:pos x="34" y="10"/>
                  </a:cxn>
                  <a:cxn ang="0">
                    <a:pos x="23" y="9"/>
                  </a:cxn>
                  <a:cxn ang="0">
                    <a:pos x="25" y="1"/>
                  </a:cxn>
                  <a:cxn ang="0">
                    <a:pos x="36" y="10"/>
                  </a:cxn>
                  <a:cxn ang="0">
                    <a:pos x="48" y="23"/>
                  </a:cxn>
                  <a:cxn ang="0">
                    <a:pos x="48" y="34"/>
                  </a:cxn>
                  <a:cxn ang="0">
                    <a:pos x="52" y="37"/>
                  </a:cxn>
                  <a:cxn ang="0">
                    <a:pos x="55" y="48"/>
                  </a:cxn>
                  <a:cxn ang="0">
                    <a:pos x="63" y="34"/>
                  </a:cxn>
                  <a:cxn ang="0">
                    <a:pos x="68" y="16"/>
                  </a:cxn>
                  <a:cxn ang="0">
                    <a:pos x="82" y="30"/>
                  </a:cxn>
                  <a:cxn ang="0">
                    <a:pos x="89" y="16"/>
                  </a:cxn>
                  <a:cxn ang="0">
                    <a:pos x="97" y="19"/>
                  </a:cxn>
                  <a:cxn ang="0">
                    <a:pos x="100" y="17"/>
                  </a:cxn>
                  <a:cxn ang="0">
                    <a:pos x="111" y="21"/>
                  </a:cxn>
                  <a:cxn ang="0">
                    <a:pos x="120" y="14"/>
                  </a:cxn>
                  <a:cxn ang="0">
                    <a:pos x="129" y="5"/>
                  </a:cxn>
                  <a:cxn ang="0">
                    <a:pos x="138" y="3"/>
                  </a:cxn>
                  <a:cxn ang="0">
                    <a:pos x="147" y="14"/>
                  </a:cxn>
                  <a:cxn ang="0">
                    <a:pos x="156" y="5"/>
                  </a:cxn>
                  <a:cxn ang="0">
                    <a:pos x="152" y="19"/>
                  </a:cxn>
                  <a:cxn ang="0">
                    <a:pos x="157" y="32"/>
                  </a:cxn>
                  <a:cxn ang="0">
                    <a:pos x="170" y="34"/>
                  </a:cxn>
                  <a:cxn ang="0">
                    <a:pos x="173" y="53"/>
                  </a:cxn>
                  <a:cxn ang="0">
                    <a:pos x="173" y="60"/>
                  </a:cxn>
                  <a:cxn ang="0">
                    <a:pos x="165" y="71"/>
                  </a:cxn>
                  <a:cxn ang="0">
                    <a:pos x="166" y="71"/>
                  </a:cxn>
                  <a:cxn ang="0">
                    <a:pos x="152" y="84"/>
                  </a:cxn>
                  <a:cxn ang="0">
                    <a:pos x="123" y="100"/>
                  </a:cxn>
                  <a:cxn ang="0">
                    <a:pos x="118" y="105"/>
                  </a:cxn>
                  <a:cxn ang="0">
                    <a:pos x="91" y="118"/>
                  </a:cxn>
                  <a:cxn ang="0">
                    <a:pos x="73" y="114"/>
                  </a:cxn>
                </a:cxnLst>
                <a:rect l="0" t="0" r="r" b="b"/>
                <a:pathLst>
                  <a:path w="177" h="119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2"/>
                    </a:lnTo>
                    <a:lnTo>
                      <a:pt x="68" y="111"/>
                    </a:lnTo>
                    <a:lnTo>
                      <a:pt x="64" y="109"/>
                    </a:lnTo>
                    <a:lnTo>
                      <a:pt x="54" y="102"/>
                    </a:lnTo>
                    <a:lnTo>
                      <a:pt x="50" y="103"/>
                    </a:lnTo>
                    <a:lnTo>
                      <a:pt x="45" y="102"/>
                    </a:lnTo>
                    <a:lnTo>
                      <a:pt x="43" y="103"/>
                    </a:lnTo>
                    <a:lnTo>
                      <a:pt x="36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9" y="94"/>
                    </a:lnTo>
                    <a:lnTo>
                      <a:pt x="34" y="98"/>
                    </a:lnTo>
                    <a:lnTo>
                      <a:pt x="36" y="94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39" y="85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8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4" y="69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2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9" y="59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1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5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7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7"/>
                    </a:lnTo>
                    <a:lnTo>
                      <a:pt x="27" y="35"/>
                    </a:lnTo>
                    <a:lnTo>
                      <a:pt x="25" y="37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3" y="35"/>
                    </a:lnTo>
                    <a:lnTo>
                      <a:pt x="5" y="37"/>
                    </a:lnTo>
                    <a:lnTo>
                      <a:pt x="11" y="39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1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1" y="28"/>
                    </a:lnTo>
                    <a:lnTo>
                      <a:pt x="14" y="3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6" y="25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17"/>
                    </a:lnTo>
                    <a:lnTo>
                      <a:pt x="18" y="19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30" y="23"/>
                    </a:lnTo>
                    <a:lnTo>
                      <a:pt x="30" y="26"/>
                    </a:lnTo>
                    <a:lnTo>
                      <a:pt x="32" y="23"/>
                    </a:lnTo>
                    <a:lnTo>
                      <a:pt x="34" y="28"/>
                    </a:lnTo>
                    <a:lnTo>
                      <a:pt x="36" y="23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27" y="12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9" y="5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6" y="17"/>
                    </a:lnTo>
                    <a:lnTo>
                      <a:pt x="48" y="19"/>
                    </a:lnTo>
                    <a:lnTo>
                      <a:pt x="50" y="21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4"/>
                    </a:lnTo>
                    <a:lnTo>
                      <a:pt x="54" y="51"/>
                    </a:lnTo>
                    <a:lnTo>
                      <a:pt x="55" y="48"/>
                    </a:lnTo>
                    <a:lnTo>
                      <a:pt x="55" y="44"/>
                    </a:lnTo>
                    <a:lnTo>
                      <a:pt x="59" y="44"/>
                    </a:lnTo>
                    <a:lnTo>
                      <a:pt x="59" y="37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7"/>
                    </a:lnTo>
                    <a:lnTo>
                      <a:pt x="68" y="28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0" y="17"/>
                    </a:lnTo>
                    <a:lnTo>
                      <a:pt x="79" y="28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19"/>
                    </a:lnTo>
                    <a:lnTo>
                      <a:pt x="86" y="17"/>
                    </a:lnTo>
                    <a:lnTo>
                      <a:pt x="88" y="19"/>
                    </a:lnTo>
                    <a:lnTo>
                      <a:pt x="89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7" y="19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6"/>
                    </a:lnTo>
                    <a:lnTo>
                      <a:pt x="100" y="17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5" y="14"/>
                    </a:lnTo>
                    <a:lnTo>
                      <a:pt x="109" y="17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4" y="19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7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3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0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2"/>
                    </a:lnTo>
                    <a:lnTo>
                      <a:pt x="147" y="10"/>
                    </a:lnTo>
                    <a:lnTo>
                      <a:pt x="152" y="10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54" y="21"/>
                    </a:lnTo>
                    <a:lnTo>
                      <a:pt x="157" y="19"/>
                    </a:lnTo>
                    <a:lnTo>
                      <a:pt x="159" y="25"/>
                    </a:lnTo>
                    <a:lnTo>
                      <a:pt x="157" y="28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5"/>
                    </a:lnTo>
                    <a:lnTo>
                      <a:pt x="168" y="37"/>
                    </a:lnTo>
                    <a:lnTo>
                      <a:pt x="170" y="34"/>
                    </a:lnTo>
                    <a:lnTo>
                      <a:pt x="170" y="35"/>
                    </a:lnTo>
                    <a:lnTo>
                      <a:pt x="173" y="43"/>
                    </a:lnTo>
                    <a:lnTo>
                      <a:pt x="173" y="46"/>
                    </a:lnTo>
                    <a:lnTo>
                      <a:pt x="172" y="48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0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69"/>
                    </a:lnTo>
                    <a:lnTo>
                      <a:pt x="165" y="71"/>
                    </a:lnTo>
                    <a:lnTo>
                      <a:pt x="161" y="71"/>
                    </a:lnTo>
                    <a:lnTo>
                      <a:pt x="163" y="71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1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7"/>
                    </a:lnTo>
                    <a:lnTo>
                      <a:pt x="152" y="85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5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3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19"/>
                    </a:lnTo>
                    <a:lnTo>
                      <a:pt x="91" y="118"/>
                    </a:lnTo>
                    <a:lnTo>
                      <a:pt x="89" y="119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4" name="Freeform 6146"/>
              <p:cNvSpPr>
                <a:spLocks/>
              </p:cNvSpPr>
              <p:nvPr/>
            </p:nvSpPr>
            <p:spPr bwMode="auto">
              <a:xfrm>
                <a:off x="2309" y="1264"/>
                <a:ext cx="177" cy="119"/>
              </a:xfrm>
              <a:custGeom>
                <a:avLst/>
                <a:gdLst/>
                <a:ahLst/>
                <a:cxnLst>
                  <a:cxn ang="0">
                    <a:pos x="64" y="109"/>
                  </a:cxn>
                  <a:cxn ang="0">
                    <a:pos x="36" y="103"/>
                  </a:cxn>
                  <a:cxn ang="0">
                    <a:pos x="34" y="98"/>
                  </a:cxn>
                  <a:cxn ang="0">
                    <a:pos x="41" y="84"/>
                  </a:cxn>
                  <a:cxn ang="0">
                    <a:pos x="39" y="78"/>
                  </a:cxn>
                  <a:cxn ang="0">
                    <a:pos x="32" y="66"/>
                  </a:cxn>
                  <a:cxn ang="0">
                    <a:pos x="14" y="69"/>
                  </a:cxn>
                  <a:cxn ang="0">
                    <a:pos x="21" y="60"/>
                  </a:cxn>
                  <a:cxn ang="0">
                    <a:pos x="36" y="59"/>
                  </a:cxn>
                  <a:cxn ang="0">
                    <a:pos x="39" y="55"/>
                  </a:cxn>
                  <a:cxn ang="0">
                    <a:pos x="43" y="43"/>
                  </a:cxn>
                  <a:cxn ang="0">
                    <a:pos x="36" y="41"/>
                  </a:cxn>
                  <a:cxn ang="0">
                    <a:pos x="25" y="37"/>
                  </a:cxn>
                  <a:cxn ang="0">
                    <a:pos x="7" y="41"/>
                  </a:cxn>
                  <a:cxn ang="0">
                    <a:pos x="12" y="37"/>
                  </a:cxn>
                  <a:cxn ang="0">
                    <a:pos x="7" y="28"/>
                  </a:cxn>
                  <a:cxn ang="0">
                    <a:pos x="20" y="32"/>
                  </a:cxn>
                  <a:cxn ang="0">
                    <a:pos x="16" y="25"/>
                  </a:cxn>
                  <a:cxn ang="0">
                    <a:pos x="14" y="17"/>
                  </a:cxn>
                  <a:cxn ang="0">
                    <a:pos x="23" y="21"/>
                  </a:cxn>
                  <a:cxn ang="0">
                    <a:pos x="30" y="26"/>
                  </a:cxn>
                  <a:cxn ang="0">
                    <a:pos x="34" y="17"/>
                  </a:cxn>
                  <a:cxn ang="0">
                    <a:pos x="34" y="10"/>
                  </a:cxn>
                  <a:cxn ang="0">
                    <a:pos x="23" y="9"/>
                  </a:cxn>
                  <a:cxn ang="0">
                    <a:pos x="25" y="1"/>
                  </a:cxn>
                  <a:cxn ang="0">
                    <a:pos x="36" y="10"/>
                  </a:cxn>
                  <a:cxn ang="0">
                    <a:pos x="48" y="23"/>
                  </a:cxn>
                  <a:cxn ang="0">
                    <a:pos x="48" y="34"/>
                  </a:cxn>
                  <a:cxn ang="0">
                    <a:pos x="52" y="37"/>
                  </a:cxn>
                  <a:cxn ang="0">
                    <a:pos x="55" y="48"/>
                  </a:cxn>
                  <a:cxn ang="0">
                    <a:pos x="63" y="34"/>
                  </a:cxn>
                  <a:cxn ang="0">
                    <a:pos x="68" y="16"/>
                  </a:cxn>
                  <a:cxn ang="0">
                    <a:pos x="82" y="30"/>
                  </a:cxn>
                  <a:cxn ang="0">
                    <a:pos x="89" y="16"/>
                  </a:cxn>
                  <a:cxn ang="0">
                    <a:pos x="97" y="19"/>
                  </a:cxn>
                  <a:cxn ang="0">
                    <a:pos x="100" y="17"/>
                  </a:cxn>
                  <a:cxn ang="0">
                    <a:pos x="111" y="21"/>
                  </a:cxn>
                  <a:cxn ang="0">
                    <a:pos x="120" y="14"/>
                  </a:cxn>
                  <a:cxn ang="0">
                    <a:pos x="129" y="5"/>
                  </a:cxn>
                  <a:cxn ang="0">
                    <a:pos x="138" y="3"/>
                  </a:cxn>
                  <a:cxn ang="0">
                    <a:pos x="147" y="14"/>
                  </a:cxn>
                  <a:cxn ang="0">
                    <a:pos x="156" y="5"/>
                  </a:cxn>
                  <a:cxn ang="0">
                    <a:pos x="152" y="19"/>
                  </a:cxn>
                  <a:cxn ang="0">
                    <a:pos x="157" y="32"/>
                  </a:cxn>
                  <a:cxn ang="0">
                    <a:pos x="170" y="34"/>
                  </a:cxn>
                  <a:cxn ang="0">
                    <a:pos x="173" y="53"/>
                  </a:cxn>
                  <a:cxn ang="0">
                    <a:pos x="173" y="60"/>
                  </a:cxn>
                  <a:cxn ang="0">
                    <a:pos x="165" y="71"/>
                  </a:cxn>
                  <a:cxn ang="0">
                    <a:pos x="166" y="71"/>
                  </a:cxn>
                  <a:cxn ang="0">
                    <a:pos x="152" y="84"/>
                  </a:cxn>
                  <a:cxn ang="0">
                    <a:pos x="123" y="100"/>
                  </a:cxn>
                  <a:cxn ang="0">
                    <a:pos x="118" y="105"/>
                  </a:cxn>
                  <a:cxn ang="0">
                    <a:pos x="91" y="118"/>
                  </a:cxn>
                  <a:cxn ang="0">
                    <a:pos x="73" y="114"/>
                  </a:cxn>
                </a:cxnLst>
                <a:rect l="0" t="0" r="r" b="b"/>
                <a:pathLst>
                  <a:path w="177" h="119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2"/>
                    </a:lnTo>
                    <a:lnTo>
                      <a:pt x="68" y="111"/>
                    </a:lnTo>
                    <a:lnTo>
                      <a:pt x="64" y="109"/>
                    </a:lnTo>
                    <a:lnTo>
                      <a:pt x="54" y="102"/>
                    </a:lnTo>
                    <a:lnTo>
                      <a:pt x="50" y="103"/>
                    </a:lnTo>
                    <a:lnTo>
                      <a:pt x="45" y="102"/>
                    </a:lnTo>
                    <a:lnTo>
                      <a:pt x="43" y="103"/>
                    </a:lnTo>
                    <a:lnTo>
                      <a:pt x="36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9" y="94"/>
                    </a:lnTo>
                    <a:lnTo>
                      <a:pt x="34" y="98"/>
                    </a:lnTo>
                    <a:lnTo>
                      <a:pt x="36" y="94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39" y="85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8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4" y="69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2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9" y="59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1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5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7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7"/>
                    </a:lnTo>
                    <a:lnTo>
                      <a:pt x="27" y="35"/>
                    </a:lnTo>
                    <a:lnTo>
                      <a:pt x="25" y="37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3" y="35"/>
                    </a:lnTo>
                    <a:lnTo>
                      <a:pt x="5" y="37"/>
                    </a:lnTo>
                    <a:lnTo>
                      <a:pt x="11" y="39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1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1" y="28"/>
                    </a:lnTo>
                    <a:lnTo>
                      <a:pt x="14" y="3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6" y="25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17"/>
                    </a:lnTo>
                    <a:lnTo>
                      <a:pt x="18" y="19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30" y="23"/>
                    </a:lnTo>
                    <a:lnTo>
                      <a:pt x="30" y="26"/>
                    </a:lnTo>
                    <a:lnTo>
                      <a:pt x="32" y="23"/>
                    </a:lnTo>
                    <a:lnTo>
                      <a:pt x="34" y="28"/>
                    </a:lnTo>
                    <a:lnTo>
                      <a:pt x="36" y="23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27" y="12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9" y="5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6" y="17"/>
                    </a:lnTo>
                    <a:lnTo>
                      <a:pt x="48" y="19"/>
                    </a:lnTo>
                    <a:lnTo>
                      <a:pt x="50" y="21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4"/>
                    </a:lnTo>
                    <a:lnTo>
                      <a:pt x="54" y="51"/>
                    </a:lnTo>
                    <a:lnTo>
                      <a:pt x="55" y="48"/>
                    </a:lnTo>
                    <a:lnTo>
                      <a:pt x="55" y="44"/>
                    </a:lnTo>
                    <a:lnTo>
                      <a:pt x="59" y="44"/>
                    </a:lnTo>
                    <a:lnTo>
                      <a:pt x="59" y="37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7"/>
                    </a:lnTo>
                    <a:lnTo>
                      <a:pt x="68" y="28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0" y="17"/>
                    </a:lnTo>
                    <a:lnTo>
                      <a:pt x="79" y="28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19"/>
                    </a:lnTo>
                    <a:lnTo>
                      <a:pt x="86" y="17"/>
                    </a:lnTo>
                    <a:lnTo>
                      <a:pt x="88" y="19"/>
                    </a:lnTo>
                    <a:lnTo>
                      <a:pt x="89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7" y="19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6"/>
                    </a:lnTo>
                    <a:lnTo>
                      <a:pt x="100" y="17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5" y="14"/>
                    </a:lnTo>
                    <a:lnTo>
                      <a:pt x="109" y="17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4" y="19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7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3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0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2"/>
                    </a:lnTo>
                    <a:lnTo>
                      <a:pt x="147" y="10"/>
                    </a:lnTo>
                    <a:lnTo>
                      <a:pt x="152" y="10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54" y="21"/>
                    </a:lnTo>
                    <a:lnTo>
                      <a:pt x="157" y="19"/>
                    </a:lnTo>
                    <a:lnTo>
                      <a:pt x="159" y="25"/>
                    </a:lnTo>
                    <a:lnTo>
                      <a:pt x="157" y="28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5"/>
                    </a:lnTo>
                    <a:lnTo>
                      <a:pt x="168" y="37"/>
                    </a:lnTo>
                    <a:lnTo>
                      <a:pt x="170" y="34"/>
                    </a:lnTo>
                    <a:lnTo>
                      <a:pt x="170" y="35"/>
                    </a:lnTo>
                    <a:lnTo>
                      <a:pt x="173" y="43"/>
                    </a:lnTo>
                    <a:lnTo>
                      <a:pt x="173" y="46"/>
                    </a:lnTo>
                    <a:lnTo>
                      <a:pt x="172" y="48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0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69"/>
                    </a:lnTo>
                    <a:lnTo>
                      <a:pt x="165" y="71"/>
                    </a:lnTo>
                    <a:lnTo>
                      <a:pt x="161" y="71"/>
                    </a:lnTo>
                    <a:lnTo>
                      <a:pt x="163" y="71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1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7"/>
                    </a:lnTo>
                    <a:lnTo>
                      <a:pt x="152" y="85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5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3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19"/>
                    </a:lnTo>
                    <a:lnTo>
                      <a:pt x="91" y="118"/>
                    </a:lnTo>
                    <a:lnTo>
                      <a:pt x="89" y="119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5" name="Freeform 6147"/>
              <p:cNvSpPr>
                <a:spLocks/>
              </p:cNvSpPr>
              <p:nvPr/>
            </p:nvSpPr>
            <p:spPr bwMode="auto">
              <a:xfrm>
                <a:off x="2583" y="1428"/>
                <a:ext cx="7" cy="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7" y="2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6" name="Freeform 6148"/>
              <p:cNvSpPr>
                <a:spLocks/>
              </p:cNvSpPr>
              <p:nvPr/>
            </p:nvSpPr>
            <p:spPr bwMode="auto">
              <a:xfrm>
                <a:off x="2583" y="1428"/>
                <a:ext cx="7" cy="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7" y="2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7" name="Freeform 6149"/>
              <p:cNvSpPr>
                <a:spLocks/>
              </p:cNvSpPr>
              <p:nvPr/>
            </p:nvSpPr>
            <p:spPr bwMode="auto">
              <a:xfrm>
                <a:off x="2586" y="1423"/>
                <a:ext cx="9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9" y="11"/>
                  </a:cxn>
                  <a:cxn ang="0">
                    <a:pos x="9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8" name="Freeform 6150"/>
              <p:cNvSpPr>
                <a:spLocks/>
              </p:cNvSpPr>
              <p:nvPr/>
            </p:nvSpPr>
            <p:spPr bwMode="auto">
              <a:xfrm>
                <a:off x="2586" y="1423"/>
                <a:ext cx="9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9" y="11"/>
                  </a:cxn>
                  <a:cxn ang="0">
                    <a:pos x="9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7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9" name="Freeform 6151"/>
              <p:cNvSpPr>
                <a:spLocks/>
              </p:cNvSpPr>
              <p:nvPr/>
            </p:nvSpPr>
            <p:spPr bwMode="auto">
              <a:xfrm>
                <a:off x="2590" y="1421"/>
                <a:ext cx="7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0" name="Freeform 6152"/>
              <p:cNvSpPr>
                <a:spLocks/>
              </p:cNvSpPr>
              <p:nvPr/>
            </p:nvSpPr>
            <p:spPr bwMode="auto">
              <a:xfrm>
                <a:off x="2590" y="1421"/>
                <a:ext cx="7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1" name="Freeform 6153"/>
              <p:cNvSpPr>
                <a:spLocks/>
              </p:cNvSpPr>
              <p:nvPr/>
            </p:nvSpPr>
            <p:spPr bwMode="auto">
              <a:xfrm>
                <a:off x="2595" y="1421"/>
                <a:ext cx="6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6" h="5">
                    <a:moveTo>
                      <a:pt x="4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2" name="Freeform 6154"/>
              <p:cNvSpPr>
                <a:spLocks/>
              </p:cNvSpPr>
              <p:nvPr/>
            </p:nvSpPr>
            <p:spPr bwMode="auto">
              <a:xfrm>
                <a:off x="2595" y="1421"/>
                <a:ext cx="6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6" h="5">
                    <a:moveTo>
                      <a:pt x="4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3" name="Freeform 6155"/>
              <p:cNvSpPr>
                <a:spLocks/>
              </p:cNvSpPr>
              <p:nvPr/>
            </p:nvSpPr>
            <p:spPr bwMode="auto">
              <a:xfrm>
                <a:off x="2593" y="1435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4" name="Freeform 6156"/>
              <p:cNvSpPr>
                <a:spLocks/>
              </p:cNvSpPr>
              <p:nvPr/>
            </p:nvSpPr>
            <p:spPr bwMode="auto">
              <a:xfrm>
                <a:off x="2593" y="1435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5" name="Freeform 6157"/>
              <p:cNvSpPr>
                <a:spLocks/>
              </p:cNvSpPr>
              <p:nvPr/>
            </p:nvSpPr>
            <p:spPr bwMode="auto">
              <a:xfrm>
                <a:off x="2592" y="1444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6" name="Freeform 6158"/>
              <p:cNvSpPr>
                <a:spLocks/>
              </p:cNvSpPr>
              <p:nvPr/>
            </p:nvSpPr>
            <p:spPr bwMode="auto">
              <a:xfrm>
                <a:off x="2592" y="1444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7" name="Freeform 6159"/>
              <p:cNvSpPr>
                <a:spLocks/>
              </p:cNvSpPr>
              <p:nvPr/>
            </p:nvSpPr>
            <p:spPr bwMode="auto">
              <a:xfrm>
                <a:off x="2414" y="541"/>
                <a:ext cx="8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8" y="5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lnTo>
                      <a:pt x="6" y="0"/>
                    </a:lnTo>
                    <a:lnTo>
                      <a:pt x="8" y="5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8" name="Freeform 6160"/>
              <p:cNvSpPr>
                <a:spLocks/>
              </p:cNvSpPr>
              <p:nvPr/>
            </p:nvSpPr>
            <p:spPr bwMode="auto">
              <a:xfrm>
                <a:off x="2414" y="541"/>
                <a:ext cx="8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8" y="5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lnTo>
                      <a:pt x="6" y="0"/>
                    </a:lnTo>
                    <a:lnTo>
                      <a:pt x="8" y="5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9" name="Freeform 6161"/>
              <p:cNvSpPr>
                <a:spLocks/>
              </p:cNvSpPr>
              <p:nvPr/>
            </p:nvSpPr>
            <p:spPr bwMode="auto">
              <a:xfrm>
                <a:off x="2413" y="646"/>
                <a:ext cx="9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0" name="Freeform 6162"/>
              <p:cNvSpPr>
                <a:spLocks/>
              </p:cNvSpPr>
              <p:nvPr/>
            </p:nvSpPr>
            <p:spPr bwMode="auto">
              <a:xfrm>
                <a:off x="2413" y="646"/>
                <a:ext cx="9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1" name="Freeform 6163"/>
              <p:cNvSpPr>
                <a:spLocks/>
              </p:cNvSpPr>
              <p:nvPr/>
            </p:nvSpPr>
            <p:spPr bwMode="auto">
              <a:xfrm>
                <a:off x="1822" y="1099"/>
                <a:ext cx="48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9" y="7"/>
                  </a:cxn>
                  <a:cxn ang="0">
                    <a:pos x="38" y="23"/>
                  </a:cxn>
                  <a:cxn ang="0">
                    <a:pos x="45" y="25"/>
                  </a:cxn>
                  <a:cxn ang="0">
                    <a:pos x="48" y="29"/>
                  </a:cxn>
                  <a:cxn ang="0">
                    <a:pos x="48" y="36"/>
                  </a:cxn>
                  <a:cxn ang="0">
                    <a:pos x="43" y="41"/>
                  </a:cxn>
                  <a:cxn ang="0">
                    <a:pos x="22" y="48"/>
                  </a:cxn>
                  <a:cxn ang="0">
                    <a:pos x="18" y="46"/>
                  </a:cxn>
                  <a:cxn ang="0">
                    <a:pos x="13" y="43"/>
                  </a:cxn>
                  <a:cxn ang="0">
                    <a:pos x="13" y="41"/>
                  </a:cxn>
                  <a:cxn ang="0">
                    <a:pos x="16" y="39"/>
                  </a:cxn>
                  <a:cxn ang="0">
                    <a:pos x="20" y="41"/>
                  </a:cxn>
                  <a:cxn ang="0">
                    <a:pos x="23" y="39"/>
                  </a:cxn>
                  <a:cxn ang="0">
                    <a:pos x="23" y="38"/>
                  </a:cxn>
                  <a:cxn ang="0">
                    <a:pos x="22" y="39"/>
                  </a:cxn>
                  <a:cxn ang="0">
                    <a:pos x="20" y="38"/>
                  </a:cxn>
                  <a:cxn ang="0">
                    <a:pos x="18" y="38"/>
                  </a:cxn>
                  <a:cxn ang="0">
                    <a:pos x="16" y="34"/>
                  </a:cxn>
                  <a:cxn ang="0">
                    <a:pos x="14" y="36"/>
                  </a:cxn>
                  <a:cxn ang="0">
                    <a:pos x="7" y="36"/>
                  </a:cxn>
                  <a:cxn ang="0">
                    <a:pos x="2" y="34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9" y="30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11" y="20"/>
                  </a:cxn>
                  <a:cxn ang="0">
                    <a:pos x="7" y="16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9" y="0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20" y="4"/>
                    </a:lnTo>
                    <a:lnTo>
                      <a:pt x="29" y="7"/>
                    </a:lnTo>
                    <a:lnTo>
                      <a:pt x="38" y="23"/>
                    </a:lnTo>
                    <a:lnTo>
                      <a:pt x="45" y="25"/>
                    </a:lnTo>
                    <a:lnTo>
                      <a:pt x="48" y="29"/>
                    </a:lnTo>
                    <a:lnTo>
                      <a:pt x="48" y="36"/>
                    </a:lnTo>
                    <a:lnTo>
                      <a:pt x="43" y="41"/>
                    </a:lnTo>
                    <a:lnTo>
                      <a:pt x="22" y="48"/>
                    </a:lnTo>
                    <a:lnTo>
                      <a:pt x="18" y="46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6" y="39"/>
                    </a:lnTo>
                    <a:lnTo>
                      <a:pt x="20" y="41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9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2" name="Freeform 6164"/>
              <p:cNvSpPr>
                <a:spLocks/>
              </p:cNvSpPr>
              <p:nvPr/>
            </p:nvSpPr>
            <p:spPr bwMode="auto">
              <a:xfrm>
                <a:off x="1822" y="1099"/>
                <a:ext cx="48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9" y="7"/>
                  </a:cxn>
                  <a:cxn ang="0">
                    <a:pos x="38" y="23"/>
                  </a:cxn>
                  <a:cxn ang="0">
                    <a:pos x="45" y="25"/>
                  </a:cxn>
                  <a:cxn ang="0">
                    <a:pos x="48" y="29"/>
                  </a:cxn>
                  <a:cxn ang="0">
                    <a:pos x="48" y="36"/>
                  </a:cxn>
                  <a:cxn ang="0">
                    <a:pos x="43" y="41"/>
                  </a:cxn>
                  <a:cxn ang="0">
                    <a:pos x="22" y="48"/>
                  </a:cxn>
                  <a:cxn ang="0">
                    <a:pos x="18" y="46"/>
                  </a:cxn>
                  <a:cxn ang="0">
                    <a:pos x="13" y="43"/>
                  </a:cxn>
                  <a:cxn ang="0">
                    <a:pos x="13" y="41"/>
                  </a:cxn>
                  <a:cxn ang="0">
                    <a:pos x="16" y="39"/>
                  </a:cxn>
                  <a:cxn ang="0">
                    <a:pos x="20" y="41"/>
                  </a:cxn>
                  <a:cxn ang="0">
                    <a:pos x="23" y="39"/>
                  </a:cxn>
                  <a:cxn ang="0">
                    <a:pos x="23" y="38"/>
                  </a:cxn>
                  <a:cxn ang="0">
                    <a:pos x="22" y="39"/>
                  </a:cxn>
                  <a:cxn ang="0">
                    <a:pos x="20" y="38"/>
                  </a:cxn>
                  <a:cxn ang="0">
                    <a:pos x="18" y="38"/>
                  </a:cxn>
                  <a:cxn ang="0">
                    <a:pos x="16" y="34"/>
                  </a:cxn>
                  <a:cxn ang="0">
                    <a:pos x="14" y="36"/>
                  </a:cxn>
                  <a:cxn ang="0">
                    <a:pos x="7" y="36"/>
                  </a:cxn>
                  <a:cxn ang="0">
                    <a:pos x="2" y="34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9" y="30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11" y="20"/>
                  </a:cxn>
                  <a:cxn ang="0">
                    <a:pos x="7" y="16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9" y="0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20" y="4"/>
                    </a:lnTo>
                    <a:lnTo>
                      <a:pt x="29" y="7"/>
                    </a:lnTo>
                    <a:lnTo>
                      <a:pt x="38" y="23"/>
                    </a:lnTo>
                    <a:lnTo>
                      <a:pt x="45" y="25"/>
                    </a:lnTo>
                    <a:lnTo>
                      <a:pt x="48" y="29"/>
                    </a:lnTo>
                    <a:lnTo>
                      <a:pt x="48" y="36"/>
                    </a:lnTo>
                    <a:lnTo>
                      <a:pt x="43" y="41"/>
                    </a:lnTo>
                    <a:lnTo>
                      <a:pt x="22" y="48"/>
                    </a:lnTo>
                    <a:lnTo>
                      <a:pt x="18" y="46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6" y="39"/>
                    </a:lnTo>
                    <a:lnTo>
                      <a:pt x="20" y="41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9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3" name="Freeform 6165"/>
              <p:cNvSpPr>
                <a:spLocks/>
              </p:cNvSpPr>
              <p:nvPr/>
            </p:nvSpPr>
            <p:spPr bwMode="auto">
              <a:xfrm>
                <a:off x="2397" y="732"/>
                <a:ext cx="7" cy="54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54"/>
                  </a:cxn>
                  <a:cxn ang="0">
                    <a:pos x="0" y="13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1" y="0"/>
                  </a:cxn>
                  <a:cxn ang="0">
                    <a:pos x="5" y="11"/>
                  </a:cxn>
                  <a:cxn ang="0">
                    <a:pos x="5" y="16"/>
                  </a:cxn>
                </a:cxnLst>
                <a:rect l="0" t="0" r="r" b="b"/>
                <a:pathLst>
                  <a:path w="7" h="54">
                    <a:moveTo>
                      <a:pt x="5" y="16"/>
                    </a:moveTo>
                    <a:lnTo>
                      <a:pt x="7" y="54"/>
                    </a:lnTo>
                    <a:lnTo>
                      <a:pt x="0" y="13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5" y="11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4" name="Freeform 6166"/>
              <p:cNvSpPr>
                <a:spLocks/>
              </p:cNvSpPr>
              <p:nvPr/>
            </p:nvSpPr>
            <p:spPr bwMode="auto">
              <a:xfrm>
                <a:off x="2397" y="732"/>
                <a:ext cx="7" cy="54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54"/>
                  </a:cxn>
                  <a:cxn ang="0">
                    <a:pos x="0" y="13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1" y="0"/>
                  </a:cxn>
                  <a:cxn ang="0">
                    <a:pos x="5" y="11"/>
                  </a:cxn>
                  <a:cxn ang="0">
                    <a:pos x="5" y="16"/>
                  </a:cxn>
                </a:cxnLst>
                <a:rect l="0" t="0" r="r" b="b"/>
                <a:pathLst>
                  <a:path w="7" h="54">
                    <a:moveTo>
                      <a:pt x="5" y="16"/>
                    </a:moveTo>
                    <a:lnTo>
                      <a:pt x="7" y="54"/>
                    </a:lnTo>
                    <a:lnTo>
                      <a:pt x="0" y="13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5" y="11"/>
                    </a:lnTo>
                    <a:lnTo>
                      <a:pt x="5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5" name="Freeform 6167"/>
              <p:cNvSpPr>
                <a:spLocks/>
              </p:cNvSpPr>
              <p:nvPr/>
            </p:nvSpPr>
            <p:spPr bwMode="auto">
              <a:xfrm>
                <a:off x="2398" y="822"/>
                <a:ext cx="25" cy="2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6" y="7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5" y="14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2" y="16"/>
                  </a:cxn>
                  <a:cxn ang="0">
                    <a:pos x="24" y="16"/>
                  </a:cxn>
                  <a:cxn ang="0">
                    <a:pos x="25" y="21"/>
                  </a:cxn>
                  <a:cxn ang="0">
                    <a:pos x="24" y="25"/>
                  </a:cxn>
                  <a:cxn ang="0">
                    <a:pos x="22" y="28"/>
                  </a:cxn>
                  <a:cxn ang="0">
                    <a:pos x="16" y="23"/>
                  </a:cxn>
                  <a:cxn ang="0">
                    <a:pos x="8" y="26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8" y="1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6" y="5"/>
                  </a:cxn>
                </a:cxnLst>
                <a:rect l="0" t="0" r="r" b="b"/>
                <a:pathLst>
                  <a:path w="25" h="28">
                    <a:moveTo>
                      <a:pt x="16" y="5"/>
                    </a:moveTo>
                    <a:lnTo>
                      <a:pt x="16" y="7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5" y="14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21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16" y="23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8" y="1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6" name="Freeform 6168"/>
              <p:cNvSpPr>
                <a:spLocks/>
              </p:cNvSpPr>
              <p:nvPr/>
            </p:nvSpPr>
            <p:spPr bwMode="auto">
              <a:xfrm>
                <a:off x="2398" y="822"/>
                <a:ext cx="25" cy="2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6" y="7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5" y="14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2" y="16"/>
                  </a:cxn>
                  <a:cxn ang="0">
                    <a:pos x="24" y="16"/>
                  </a:cxn>
                  <a:cxn ang="0">
                    <a:pos x="25" y="21"/>
                  </a:cxn>
                  <a:cxn ang="0">
                    <a:pos x="24" y="25"/>
                  </a:cxn>
                  <a:cxn ang="0">
                    <a:pos x="22" y="28"/>
                  </a:cxn>
                  <a:cxn ang="0">
                    <a:pos x="16" y="23"/>
                  </a:cxn>
                  <a:cxn ang="0">
                    <a:pos x="8" y="26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8" y="1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6" y="5"/>
                  </a:cxn>
                </a:cxnLst>
                <a:rect l="0" t="0" r="r" b="b"/>
                <a:pathLst>
                  <a:path w="25" h="28">
                    <a:moveTo>
                      <a:pt x="16" y="5"/>
                    </a:moveTo>
                    <a:lnTo>
                      <a:pt x="16" y="7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5" y="14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21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16" y="23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8" y="1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7" name="Freeform 6169"/>
              <p:cNvSpPr>
                <a:spLocks/>
              </p:cNvSpPr>
              <p:nvPr/>
            </p:nvSpPr>
            <p:spPr bwMode="auto">
              <a:xfrm>
                <a:off x="2350" y="881"/>
                <a:ext cx="29" cy="1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9" y="18"/>
                  </a:cxn>
                  <a:cxn ang="0">
                    <a:pos x="13" y="19"/>
                  </a:cxn>
                  <a:cxn ang="0">
                    <a:pos x="27" y="16"/>
                  </a:cxn>
                  <a:cxn ang="0">
                    <a:pos x="29" y="12"/>
                  </a:cxn>
                  <a:cxn ang="0">
                    <a:pos x="25" y="10"/>
                  </a:cxn>
                  <a:cxn ang="0">
                    <a:pos x="25" y="5"/>
                  </a:cxn>
                  <a:cxn ang="0">
                    <a:pos x="23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3"/>
                  </a:cxn>
                </a:cxnLst>
                <a:rect l="0" t="0" r="r" b="b"/>
                <a:pathLst>
                  <a:path w="29" h="19">
                    <a:moveTo>
                      <a:pt x="4" y="3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19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3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8" name="Freeform 6170"/>
              <p:cNvSpPr>
                <a:spLocks/>
              </p:cNvSpPr>
              <p:nvPr/>
            </p:nvSpPr>
            <p:spPr bwMode="auto">
              <a:xfrm>
                <a:off x="2350" y="881"/>
                <a:ext cx="29" cy="1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9" y="18"/>
                  </a:cxn>
                  <a:cxn ang="0">
                    <a:pos x="13" y="19"/>
                  </a:cxn>
                  <a:cxn ang="0">
                    <a:pos x="27" y="16"/>
                  </a:cxn>
                  <a:cxn ang="0">
                    <a:pos x="29" y="12"/>
                  </a:cxn>
                  <a:cxn ang="0">
                    <a:pos x="25" y="10"/>
                  </a:cxn>
                  <a:cxn ang="0">
                    <a:pos x="25" y="5"/>
                  </a:cxn>
                  <a:cxn ang="0">
                    <a:pos x="23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3"/>
                  </a:cxn>
                </a:cxnLst>
                <a:rect l="0" t="0" r="r" b="b"/>
                <a:pathLst>
                  <a:path w="29" h="19">
                    <a:moveTo>
                      <a:pt x="4" y="3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19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3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9" name="Freeform 6171"/>
              <p:cNvSpPr>
                <a:spLocks/>
              </p:cNvSpPr>
              <p:nvPr/>
            </p:nvSpPr>
            <p:spPr bwMode="auto">
              <a:xfrm>
                <a:off x="2291" y="940"/>
                <a:ext cx="43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6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9" y="19"/>
                  </a:cxn>
                  <a:cxn ang="0">
                    <a:pos x="39" y="18"/>
                  </a:cxn>
                  <a:cxn ang="0">
                    <a:pos x="43" y="16"/>
                  </a:cxn>
                  <a:cxn ang="0">
                    <a:pos x="43" y="14"/>
                  </a:cxn>
                  <a:cxn ang="0">
                    <a:pos x="13" y="7"/>
                  </a:cxn>
                  <a:cxn ang="0">
                    <a:pos x="21" y="5"/>
                  </a:cxn>
                  <a:cxn ang="0">
                    <a:pos x="29" y="10"/>
                  </a:cxn>
                  <a:cxn ang="0">
                    <a:pos x="38" y="10"/>
                  </a:cxn>
                  <a:cxn ang="0">
                    <a:pos x="38" y="9"/>
                  </a:cxn>
                  <a:cxn ang="0">
                    <a:pos x="23" y="1"/>
                  </a:cxn>
                  <a:cxn ang="0">
                    <a:pos x="9" y="0"/>
                  </a:cxn>
                  <a:cxn ang="0">
                    <a:pos x="0" y="10"/>
                  </a:cxn>
                </a:cxnLst>
                <a:rect l="0" t="0" r="r" b="b"/>
                <a:pathLst>
                  <a:path w="43" h="21">
                    <a:moveTo>
                      <a:pt x="0" y="10"/>
                    </a:moveTo>
                    <a:lnTo>
                      <a:pt x="0" y="1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9" y="19"/>
                    </a:lnTo>
                    <a:lnTo>
                      <a:pt x="39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1" y="5"/>
                    </a:lnTo>
                    <a:lnTo>
                      <a:pt x="2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23" y="1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0" name="Freeform 6172"/>
              <p:cNvSpPr>
                <a:spLocks/>
              </p:cNvSpPr>
              <p:nvPr/>
            </p:nvSpPr>
            <p:spPr bwMode="auto">
              <a:xfrm>
                <a:off x="2291" y="940"/>
                <a:ext cx="43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6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9" y="19"/>
                  </a:cxn>
                  <a:cxn ang="0">
                    <a:pos x="39" y="18"/>
                  </a:cxn>
                  <a:cxn ang="0">
                    <a:pos x="43" y="16"/>
                  </a:cxn>
                  <a:cxn ang="0">
                    <a:pos x="43" y="14"/>
                  </a:cxn>
                  <a:cxn ang="0">
                    <a:pos x="13" y="7"/>
                  </a:cxn>
                  <a:cxn ang="0">
                    <a:pos x="21" y="5"/>
                  </a:cxn>
                  <a:cxn ang="0">
                    <a:pos x="29" y="10"/>
                  </a:cxn>
                  <a:cxn ang="0">
                    <a:pos x="38" y="10"/>
                  </a:cxn>
                  <a:cxn ang="0">
                    <a:pos x="38" y="9"/>
                  </a:cxn>
                  <a:cxn ang="0">
                    <a:pos x="23" y="1"/>
                  </a:cxn>
                  <a:cxn ang="0">
                    <a:pos x="9" y="0"/>
                  </a:cxn>
                  <a:cxn ang="0">
                    <a:pos x="0" y="10"/>
                  </a:cxn>
                </a:cxnLst>
                <a:rect l="0" t="0" r="r" b="b"/>
                <a:pathLst>
                  <a:path w="43" h="21">
                    <a:moveTo>
                      <a:pt x="0" y="10"/>
                    </a:moveTo>
                    <a:lnTo>
                      <a:pt x="0" y="1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9" y="19"/>
                    </a:lnTo>
                    <a:lnTo>
                      <a:pt x="39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1" y="5"/>
                    </a:lnTo>
                    <a:lnTo>
                      <a:pt x="2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23" y="1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1" name="Freeform 6173"/>
              <p:cNvSpPr>
                <a:spLocks/>
              </p:cNvSpPr>
              <p:nvPr/>
            </p:nvSpPr>
            <p:spPr bwMode="auto">
              <a:xfrm>
                <a:off x="2307" y="959"/>
                <a:ext cx="43" cy="20"/>
              </a:xfrm>
              <a:custGeom>
                <a:avLst/>
                <a:gdLst/>
                <a:ahLst/>
                <a:cxnLst>
                  <a:cxn ang="0">
                    <a:pos x="43" y="9"/>
                  </a:cxn>
                  <a:cxn ang="0">
                    <a:pos x="39" y="13"/>
                  </a:cxn>
                  <a:cxn ang="0">
                    <a:pos x="39" y="15"/>
                  </a:cxn>
                  <a:cxn ang="0">
                    <a:pos x="43" y="18"/>
                  </a:cxn>
                  <a:cxn ang="0">
                    <a:pos x="39" y="20"/>
                  </a:cxn>
                  <a:cxn ang="0">
                    <a:pos x="32" y="18"/>
                  </a:cxn>
                  <a:cxn ang="0">
                    <a:pos x="32" y="16"/>
                  </a:cxn>
                  <a:cxn ang="0">
                    <a:pos x="27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43" y="8"/>
                  </a:cxn>
                  <a:cxn ang="0">
                    <a:pos x="43" y="9"/>
                  </a:cxn>
                </a:cxnLst>
                <a:rect l="0" t="0" r="r" b="b"/>
                <a:pathLst>
                  <a:path w="43" h="20">
                    <a:moveTo>
                      <a:pt x="43" y="9"/>
                    </a:moveTo>
                    <a:lnTo>
                      <a:pt x="39" y="13"/>
                    </a:lnTo>
                    <a:lnTo>
                      <a:pt x="39" y="15"/>
                    </a:lnTo>
                    <a:lnTo>
                      <a:pt x="43" y="18"/>
                    </a:lnTo>
                    <a:lnTo>
                      <a:pt x="39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27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3" y="8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2" name="Freeform 6174"/>
              <p:cNvSpPr>
                <a:spLocks/>
              </p:cNvSpPr>
              <p:nvPr/>
            </p:nvSpPr>
            <p:spPr bwMode="auto">
              <a:xfrm>
                <a:off x="2307" y="959"/>
                <a:ext cx="43" cy="20"/>
              </a:xfrm>
              <a:custGeom>
                <a:avLst/>
                <a:gdLst/>
                <a:ahLst/>
                <a:cxnLst>
                  <a:cxn ang="0">
                    <a:pos x="43" y="9"/>
                  </a:cxn>
                  <a:cxn ang="0">
                    <a:pos x="39" y="13"/>
                  </a:cxn>
                  <a:cxn ang="0">
                    <a:pos x="39" y="15"/>
                  </a:cxn>
                  <a:cxn ang="0">
                    <a:pos x="43" y="18"/>
                  </a:cxn>
                  <a:cxn ang="0">
                    <a:pos x="39" y="20"/>
                  </a:cxn>
                  <a:cxn ang="0">
                    <a:pos x="32" y="18"/>
                  </a:cxn>
                  <a:cxn ang="0">
                    <a:pos x="32" y="16"/>
                  </a:cxn>
                  <a:cxn ang="0">
                    <a:pos x="27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43" y="8"/>
                  </a:cxn>
                  <a:cxn ang="0">
                    <a:pos x="43" y="9"/>
                  </a:cxn>
                </a:cxnLst>
                <a:rect l="0" t="0" r="r" b="b"/>
                <a:pathLst>
                  <a:path w="43" h="20">
                    <a:moveTo>
                      <a:pt x="43" y="9"/>
                    </a:moveTo>
                    <a:lnTo>
                      <a:pt x="39" y="13"/>
                    </a:lnTo>
                    <a:lnTo>
                      <a:pt x="39" y="15"/>
                    </a:lnTo>
                    <a:lnTo>
                      <a:pt x="43" y="18"/>
                    </a:lnTo>
                    <a:lnTo>
                      <a:pt x="39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27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3" y="8"/>
                    </a:lnTo>
                    <a:lnTo>
                      <a:pt x="43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3" name="Freeform 6175"/>
              <p:cNvSpPr>
                <a:spLocks/>
              </p:cNvSpPr>
              <p:nvPr/>
            </p:nvSpPr>
            <p:spPr bwMode="auto">
              <a:xfrm>
                <a:off x="2309" y="968"/>
                <a:ext cx="41" cy="41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9" y="15"/>
                  </a:cxn>
                  <a:cxn ang="0">
                    <a:pos x="34" y="16"/>
                  </a:cxn>
                  <a:cxn ang="0">
                    <a:pos x="37" y="22"/>
                  </a:cxn>
                  <a:cxn ang="0">
                    <a:pos x="39" y="20"/>
                  </a:cxn>
                  <a:cxn ang="0">
                    <a:pos x="41" y="27"/>
                  </a:cxn>
                  <a:cxn ang="0">
                    <a:pos x="37" y="27"/>
                  </a:cxn>
                  <a:cxn ang="0">
                    <a:pos x="36" y="25"/>
                  </a:cxn>
                  <a:cxn ang="0">
                    <a:pos x="30" y="25"/>
                  </a:cxn>
                  <a:cxn ang="0">
                    <a:pos x="29" y="27"/>
                  </a:cxn>
                  <a:cxn ang="0">
                    <a:pos x="32" y="31"/>
                  </a:cxn>
                  <a:cxn ang="0">
                    <a:pos x="34" y="34"/>
                  </a:cxn>
                  <a:cxn ang="0">
                    <a:pos x="37" y="34"/>
                  </a:cxn>
                  <a:cxn ang="0">
                    <a:pos x="37" y="41"/>
                  </a:cxn>
                  <a:cxn ang="0">
                    <a:pos x="36" y="41"/>
                  </a:cxn>
                  <a:cxn ang="0">
                    <a:pos x="32" y="40"/>
                  </a:cxn>
                  <a:cxn ang="0">
                    <a:pos x="32" y="36"/>
                  </a:cxn>
                  <a:cxn ang="0">
                    <a:pos x="29" y="38"/>
                  </a:cxn>
                  <a:cxn ang="0">
                    <a:pos x="21" y="31"/>
                  </a:cxn>
                  <a:cxn ang="0">
                    <a:pos x="9" y="24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5" y="9"/>
                  </a:cxn>
                </a:cxnLst>
                <a:rect l="0" t="0" r="r" b="b"/>
                <a:pathLst>
                  <a:path w="41" h="41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6"/>
                    </a:lnTo>
                    <a:lnTo>
                      <a:pt x="37" y="22"/>
                    </a:lnTo>
                    <a:lnTo>
                      <a:pt x="39" y="20"/>
                    </a:lnTo>
                    <a:lnTo>
                      <a:pt x="41" y="27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1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1" y="6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4" name="Freeform 6176"/>
              <p:cNvSpPr>
                <a:spLocks/>
              </p:cNvSpPr>
              <p:nvPr/>
            </p:nvSpPr>
            <p:spPr bwMode="auto">
              <a:xfrm>
                <a:off x="2309" y="968"/>
                <a:ext cx="41" cy="41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9" y="15"/>
                  </a:cxn>
                  <a:cxn ang="0">
                    <a:pos x="34" y="16"/>
                  </a:cxn>
                  <a:cxn ang="0">
                    <a:pos x="37" y="22"/>
                  </a:cxn>
                  <a:cxn ang="0">
                    <a:pos x="39" y="20"/>
                  </a:cxn>
                  <a:cxn ang="0">
                    <a:pos x="41" y="27"/>
                  </a:cxn>
                  <a:cxn ang="0">
                    <a:pos x="37" y="27"/>
                  </a:cxn>
                  <a:cxn ang="0">
                    <a:pos x="36" y="25"/>
                  </a:cxn>
                  <a:cxn ang="0">
                    <a:pos x="30" y="25"/>
                  </a:cxn>
                  <a:cxn ang="0">
                    <a:pos x="29" y="27"/>
                  </a:cxn>
                  <a:cxn ang="0">
                    <a:pos x="32" y="31"/>
                  </a:cxn>
                  <a:cxn ang="0">
                    <a:pos x="34" y="34"/>
                  </a:cxn>
                  <a:cxn ang="0">
                    <a:pos x="37" y="34"/>
                  </a:cxn>
                  <a:cxn ang="0">
                    <a:pos x="37" y="41"/>
                  </a:cxn>
                  <a:cxn ang="0">
                    <a:pos x="36" y="41"/>
                  </a:cxn>
                  <a:cxn ang="0">
                    <a:pos x="32" y="40"/>
                  </a:cxn>
                  <a:cxn ang="0">
                    <a:pos x="32" y="36"/>
                  </a:cxn>
                  <a:cxn ang="0">
                    <a:pos x="29" y="38"/>
                  </a:cxn>
                  <a:cxn ang="0">
                    <a:pos x="21" y="31"/>
                  </a:cxn>
                  <a:cxn ang="0">
                    <a:pos x="9" y="24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5" y="9"/>
                  </a:cxn>
                </a:cxnLst>
                <a:rect l="0" t="0" r="r" b="b"/>
                <a:pathLst>
                  <a:path w="41" h="41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6"/>
                    </a:lnTo>
                    <a:lnTo>
                      <a:pt x="37" y="22"/>
                    </a:lnTo>
                    <a:lnTo>
                      <a:pt x="39" y="20"/>
                    </a:lnTo>
                    <a:lnTo>
                      <a:pt x="41" y="27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1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1" y="6"/>
                    </a:lnTo>
                    <a:lnTo>
                      <a:pt x="2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5" name="Freeform 6177"/>
              <p:cNvSpPr>
                <a:spLocks/>
              </p:cNvSpPr>
              <p:nvPr/>
            </p:nvSpPr>
            <p:spPr bwMode="auto">
              <a:xfrm>
                <a:off x="2253" y="1063"/>
                <a:ext cx="43" cy="31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43" y="20"/>
                  </a:cxn>
                  <a:cxn ang="0">
                    <a:pos x="40" y="23"/>
                  </a:cxn>
                  <a:cxn ang="0">
                    <a:pos x="36" y="23"/>
                  </a:cxn>
                  <a:cxn ang="0">
                    <a:pos x="34" y="23"/>
                  </a:cxn>
                  <a:cxn ang="0">
                    <a:pos x="33" y="25"/>
                  </a:cxn>
                  <a:cxn ang="0">
                    <a:pos x="27" y="23"/>
                  </a:cxn>
                  <a:cxn ang="0">
                    <a:pos x="2" y="31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25" y="7"/>
                  </a:cxn>
                  <a:cxn ang="0">
                    <a:pos x="34" y="0"/>
                  </a:cxn>
                  <a:cxn ang="0">
                    <a:pos x="36" y="2"/>
                  </a:cxn>
                  <a:cxn ang="0">
                    <a:pos x="42" y="7"/>
                  </a:cxn>
                  <a:cxn ang="0">
                    <a:pos x="42" y="9"/>
                  </a:cxn>
                </a:cxnLst>
                <a:rect l="0" t="0" r="r" b="b"/>
                <a:pathLst>
                  <a:path w="43" h="31">
                    <a:moveTo>
                      <a:pt x="42" y="9"/>
                    </a:moveTo>
                    <a:lnTo>
                      <a:pt x="43" y="20"/>
                    </a:lnTo>
                    <a:lnTo>
                      <a:pt x="40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3" y="25"/>
                    </a:lnTo>
                    <a:lnTo>
                      <a:pt x="27" y="2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2" y="7"/>
                    </a:ln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6" name="Freeform 6178"/>
              <p:cNvSpPr>
                <a:spLocks/>
              </p:cNvSpPr>
              <p:nvPr/>
            </p:nvSpPr>
            <p:spPr bwMode="auto">
              <a:xfrm>
                <a:off x="2253" y="1063"/>
                <a:ext cx="43" cy="31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43" y="20"/>
                  </a:cxn>
                  <a:cxn ang="0">
                    <a:pos x="40" y="23"/>
                  </a:cxn>
                  <a:cxn ang="0">
                    <a:pos x="36" y="23"/>
                  </a:cxn>
                  <a:cxn ang="0">
                    <a:pos x="34" y="23"/>
                  </a:cxn>
                  <a:cxn ang="0">
                    <a:pos x="33" y="25"/>
                  </a:cxn>
                  <a:cxn ang="0">
                    <a:pos x="27" y="23"/>
                  </a:cxn>
                  <a:cxn ang="0">
                    <a:pos x="2" y="31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25" y="7"/>
                  </a:cxn>
                  <a:cxn ang="0">
                    <a:pos x="34" y="0"/>
                  </a:cxn>
                  <a:cxn ang="0">
                    <a:pos x="36" y="2"/>
                  </a:cxn>
                  <a:cxn ang="0">
                    <a:pos x="42" y="7"/>
                  </a:cxn>
                  <a:cxn ang="0">
                    <a:pos x="42" y="9"/>
                  </a:cxn>
                </a:cxnLst>
                <a:rect l="0" t="0" r="r" b="b"/>
                <a:pathLst>
                  <a:path w="43" h="31">
                    <a:moveTo>
                      <a:pt x="42" y="9"/>
                    </a:moveTo>
                    <a:lnTo>
                      <a:pt x="43" y="20"/>
                    </a:lnTo>
                    <a:lnTo>
                      <a:pt x="40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3" y="25"/>
                    </a:lnTo>
                    <a:lnTo>
                      <a:pt x="27" y="2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2" y="7"/>
                    </a:lnTo>
                    <a:lnTo>
                      <a:pt x="42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7" name="Freeform 6179"/>
              <p:cNvSpPr>
                <a:spLocks/>
              </p:cNvSpPr>
              <p:nvPr/>
            </p:nvSpPr>
            <p:spPr bwMode="auto">
              <a:xfrm>
                <a:off x="1597" y="684"/>
                <a:ext cx="50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28" y="0"/>
                  </a:cxn>
                  <a:cxn ang="0">
                    <a:pos x="35" y="2"/>
                  </a:cxn>
                  <a:cxn ang="0">
                    <a:pos x="39" y="3"/>
                  </a:cxn>
                  <a:cxn ang="0">
                    <a:pos x="41" y="7"/>
                  </a:cxn>
                  <a:cxn ang="0">
                    <a:pos x="48" y="10"/>
                  </a:cxn>
                  <a:cxn ang="0">
                    <a:pos x="50" y="12"/>
                  </a:cxn>
                  <a:cxn ang="0">
                    <a:pos x="44" y="16"/>
                  </a:cxn>
                  <a:cxn ang="0">
                    <a:pos x="37" y="18"/>
                  </a:cxn>
                  <a:cxn ang="0">
                    <a:pos x="19" y="12"/>
                  </a:cxn>
                  <a:cxn ang="0">
                    <a:pos x="14" y="14"/>
                  </a:cxn>
                  <a:cxn ang="0">
                    <a:pos x="8" y="12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8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8" name="Freeform 6180"/>
              <p:cNvSpPr>
                <a:spLocks/>
              </p:cNvSpPr>
              <p:nvPr/>
            </p:nvSpPr>
            <p:spPr bwMode="auto">
              <a:xfrm>
                <a:off x="1597" y="684"/>
                <a:ext cx="50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28" y="0"/>
                  </a:cxn>
                  <a:cxn ang="0">
                    <a:pos x="35" y="2"/>
                  </a:cxn>
                  <a:cxn ang="0">
                    <a:pos x="39" y="3"/>
                  </a:cxn>
                  <a:cxn ang="0">
                    <a:pos x="41" y="7"/>
                  </a:cxn>
                  <a:cxn ang="0">
                    <a:pos x="48" y="10"/>
                  </a:cxn>
                  <a:cxn ang="0">
                    <a:pos x="50" y="12"/>
                  </a:cxn>
                  <a:cxn ang="0">
                    <a:pos x="44" y="16"/>
                  </a:cxn>
                  <a:cxn ang="0">
                    <a:pos x="37" y="18"/>
                  </a:cxn>
                  <a:cxn ang="0">
                    <a:pos x="19" y="12"/>
                  </a:cxn>
                  <a:cxn ang="0">
                    <a:pos x="14" y="14"/>
                  </a:cxn>
                  <a:cxn ang="0">
                    <a:pos x="8" y="12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8" y="12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9" name="Freeform 6181"/>
              <p:cNvSpPr>
                <a:spLocks/>
              </p:cNvSpPr>
              <p:nvPr/>
            </p:nvSpPr>
            <p:spPr bwMode="auto">
              <a:xfrm>
                <a:off x="1997" y="1500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0" name="Freeform 6182"/>
              <p:cNvSpPr>
                <a:spLocks/>
              </p:cNvSpPr>
              <p:nvPr/>
            </p:nvSpPr>
            <p:spPr bwMode="auto">
              <a:xfrm>
                <a:off x="1997" y="1500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1" name="Freeform 6183"/>
              <p:cNvSpPr>
                <a:spLocks/>
              </p:cNvSpPr>
              <p:nvPr/>
            </p:nvSpPr>
            <p:spPr bwMode="auto">
              <a:xfrm>
                <a:off x="1997" y="1494"/>
                <a:ext cx="15" cy="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2"/>
                  </a:cxn>
                </a:cxnLst>
                <a:rect l="0" t="0" r="r" b="b"/>
                <a:pathLst>
                  <a:path w="15" h="4">
                    <a:moveTo>
                      <a:pt x="15" y="2"/>
                    </a:moveTo>
                    <a:lnTo>
                      <a:pt x="1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2" name="Freeform 6184"/>
              <p:cNvSpPr>
                <a:spLocks/>
              </p:cNvSpPr>
              <p:nvPr/>
            </p:nvSpPr>
            <p:spPr bwMode="auto">
              <a:xfrm>
                <a:off x="1997" y="1494"/>
                <a:ext cx="15" cy="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2"/>
                  </a:cxn>
                </a:cxnLst>
                <a:rect l="0" t="0" r="r" b="b"/>
                <a:pathLst>
                  <a:path w="15" h="4">
                    <a:moveTo>
                      <a:pt x="15" y="2"/>
                    </a:moveTo>
                    <a:lnTo>
                      <a:pt x="1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3" name="Freeform 6185"/>
              <p:cNvSpPr>
                <a:spLocks/>
              </p:cNvSpPr>
              <p:nvPr/>
            </p:nvSpPr>
            <p:spPr bwMode="auto">
              <a:xfrm>
                <a:off x="5386" y="1650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4" name="Freeform 6186"/>
              <p:cNvSpPr>
                <a:spLocks/>
              </p:cNvSpPr>
              <p:nvPr/>
            </p:nvSpPr>
            <p:spPr bwMode="auto">
              <a:xfrm>
                <a:off x="5386" y="1650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5" name="Freeform 6187"/>
              <p:cNvSpPr>
                <a:spLocks/>
              </p:cNvSpPr>
              <p:nvPr/>
            </p:nvSpPr>
            <p:spPr bwMode="auto">
              <a:xfrm>
                <a:off x="4296" y="521"/>
                <a:ext cx="98" cy="123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16" y="70"/>
                  </a:cxn>
                  <a:cxn ang="0">
                    <a:pos x="19" y="55"/>
                  </a:cxn>
                  <a:cxn ang="0">
                    <a:pos x="28" y="59"/>
                  </a:cxn>
                  <a:cxn ang="0">
                    <a:pos x="23" y="39"/>
                  </a:cxn>
                  <a:cxn ang="0">
                    <a:pos x="28" y="36"/>
                  </a:cxn>
                  <a:cxn ang="0">
                    <a:pos x="26" y="30"/>
                  </a:cxn>
                  <a:cxn ang="0">
                    <a:pos x="32" y="27"/>
                  </a:cxn>
                  <a:cxn ang="0">
                    <a:pos x="30" y="21"/>
                  </a:cxn>
                  <a:cxn ang="0">
                    <a:pos x="37" y="12"/>
                  </a:cxn>
                  <a:cxn ang="0">
                    <a:pos x="37" y="7"/>
                  </a:cxn>
                  <a:cxn ang="0">
                    <a:pos x="44" y="18"/>
                  </a:cxn>
                  <a:cxn ang="0">
                    <a:pos x="48" y="0"/>
                  </a:cxn>
                  <a:cxn ang="0">
                    <a:pos x="57" y="11"/>
                  </a:cxn>
                  <a:cxn ang="0">
                    <a:pos x="59" y="7"/>
                  </a:cxn>
                  <a:cxn ang="0">
                    <a:pos x="60" y="12"/>
                  </a:cxn>
                  <a:cxn ang="0">
                    <a:pos x="57" y="29"/>
                  </a:cxn>
                  <a:cxn ang="0">
                    <a:pos x="57" y="36"/>
                  </a:cxn>
                  <a:cxn ang="0">
                    <a:pos x="64" y="20"/>
                  </a:cxn>
                  <a:cxn ang="0">
                    <a:pos x="68" y="23"/>
                  </a:cxn>
                  <a:cxn ang="0">
                    <a:pos x="69" y="30"/>
                  </a:cxn>
                  <a:cxn ang="0">
                    <a:pos x="73" y="21"/>
                  </a:cxn>
                  <a:cxn ang="0">
                    <a:pos x="77" y="29"/>
                  </a:cxn>
                  <a:cxn ang="0">
                    <a:pos x="77" y="36"/>
                  </a:cxn>
                  <a:cxn ang="0">
                    <a:pos x="80" y="39"/>
                  </a:cxn>
                  <a:cxn ang="0">
                    <a:pos x="82" y="32"/>
                  </a:cxn>
                  <a:cxn ang="0">
                    <a:pos x="94" y="54"/>
                  </a:cxn>
                  <a:cxn ang="0">
                    <a:pos x="98" y="70"/>
                  </a:cxn>
                  <a:cxn ang="0">
                    <a:pos x="98" y="80"/>
                  </a:cxn>
                  <a:cxn ang="0">
                    <a:pos x="89" y="95"/>
                  </a:cxn>
                  <a:cxn ang="0">
                    <a:pos x="82" y="95"/>
                  </a:cxn>
                  <a:cxn ang="0">
                    <a:pos x="66" y="100"/>
                  </a:cxn>
                  <a:cxn ang="0">
                    <a:pos x="60" y="100"/>
                  </a:cxn>
                  <a:cxn ang="0">
                    <a:pos x="59" y="104"/>
                  </a:cxn>
                  <a:cxn ang="0">
                    <a:pos x="52" y="100"/>
                  </a:cxn>
                  <a:cxn ang="0">
                    <a:pos x="41" y="102"/>
                  </a:cxn>
                  <a:cxn ang="0">
                    <a:pos x="28" y="104"/>
                  </a:cxn>
                  <a:cxn ang="0">
                    <a:pos x="25" y="109"/>
                  </a:cxn>
                  <a:cxn ang="0">
                    <a:pos x="16" y="116"/>
                  </a:cxn>
                  <a:cxn ang="0">
                    <a:pos x="10" y="123"/>
                  </a:cxn>
                  <a:cxn ang="0">
                    <a:pos x="1" y="120"/>
                  </a:cxn>
                  <a:cxn ang="0">
                    <a:pos x="3" y="114"/>
                  </a:cxn>
                  <a:cxn ang="0">
                    <a:pos x="1" y="104"/>
                  </a:cxn>
                  <a:cxn ang="0">
                    <a:pos x="9" y="88"/>
                  </a:cxn>
                </a:cxnLst>
                <a:rect l="0" t="0" r="r" b="b"/>
                <a:pathLst>
                  <a:path w="98" h="123">
                    <a:moveTo>
                      <a:pt x="10" y="84"/>
                    </a:moveTo>
                    <a:lnTo>
                      <a:pt x="12" y="82"/>
                    </a:lnTo>
                    <a:lnTo>
                      <a:pt x="12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19" y="55"/>
                    </a:lnTo>
                    <a:lnTo>
                      <a:pt x="25" y="59"/>
                    </a:lnTo>
                    <a:lnTo>
                      <a:pt x="28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8" y="29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1"/>
                    </a:lnTo>
                    <a:lnTo>
                      <a:pt x="35" y="16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7" y="7"/>
                    </a:lnTo>
                    <a:lnTo>
                      <a:pt x="41" y="18"/>
                    </a:lnTo>
                    <a:lnTo>
                      <a:pt x="44" y="18"/>
                    </a:lnTo>
                    <a:lnTo>
                      <a:pt x="44" y="5"/>
                    </a:lnTo>
                    <a:lnTo>
                      <a:pt x="48" y="0"/>
                    </a:lnTo>
                    <a:lnTo>
                      <a:pt x="57" y="3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71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80" y="39"/>
                    </a:lnTo>
                    <a:lnTo>
                      <a:pt x="78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4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7" y="93"/>
                    </a:lnTo>
                    <a:lnTo>
                      <a:pt x="82" y="95"/>
                    </a:lnTo>
                    <a:lnTo>
                      <a:pt x="71" y="100"/>
                    </a:lnTo>
                    <a:lnTo>
                      <a:pt x="66" y="100"/>
                    </a:lnTo>
                    <a:lnTo>
                      <a:pt x="62" y="102"/>
                    </a:lnTo>
                    <a:lnTo>
                      <a:pt x="60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8" y="104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2" y="120"/>
                    </a:lnTo>
                    <a:lnTo>
                      <a:pt x="10" y="123"/>
                    </a:lnTo>
                    <a:lnTo>
                      <a:pt x="1" y="122"/>
                    </a:lnTo>
                    <a:lnTo>
                      <a:pt x="1" y="120"/>
                    </a:lnTo>
                    <a:lnTo>
                      <a:pt x="3" y="116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1" y="104"/>
                    </a:lnTo>
                    <a:lnTo>
                      <a:pt x="10" y="89"/>
                    </a:lnTo>
                    <a:lnTo>
                      <a:pt x="9" y="88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6" name="Freeform 6188"/>
              <p:cNvSpPr>
                <a:spLocks/>
              </p:cNvSpPr>
              <p:nvPr/>
            </p:nvSpPr>
            <p:spPr bwMode="auto">
              <a:xfrm>
                <a:off x="4296" y="521"/>
                <a:ext cx="98" cy="123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16" y="70"/>
                  </a:cxn>
                  <a:cxn ang="0">
                    <a:pos x="19" y="55"/>
                  </a:cxn>
                  <a:cxn ang="0">
                    <a:pos x="28" y="59"/>
                  </a:cxn>
                  <a:cxn ang="0">
                    <a:pos x="23" y="39"/>
                  </a:cxn>
                  <a:cxn ang="0">
                    <a:pos x="28" y="36"/>
                  </a:cxn>
                  <a:cxn ang="0">
                    <a:pos x="26" y="30"/>
                  </a:cxn>
                  <a:cxn ang="0">
                    <a:pos x="32" y="27"/>
                  </a:cxn>
                  <a:cxn ang="0">
                    <a:pos x="30" y="21"/>
                  </a:cxn>
                  <a:cxn ang="0">
                    <a:pos x="37" y="12"/>
                  </a:cxn>
                  <a:cxn ang="0">
                    <a:pos x="37" y="7"/>
                  </a:cxn>
                  <a:cxn ang="0">
                    <a:pos x="44" y="18"/>
                  </a:cxn>
                  <a:cxn ang="0">
                    <a:pos x="48" y="0"/>
                  </a:cxn>
                  <a:cxn ang="0">
                    <a:pos x="57" y="11"/>
                  </a:cxn>
                  <a:cxn ang="0">
                    <a:pos x="59" y="7"/>
                  </a:cxn>
                  <a:cxn ang="0">
                    <a:pos x="60" y="12"/>
                  </a:cxn>
                  <a:cxn ang="0">
                    <a:pos x="57" y="29"/>
                  </a:cxn>
                  <a:cxn ang="0">
                    <a:pos x="57" y="36"/>
                  </a:cxn>
                  <a:cxn ang="0">
                    <a:pos x="64" y="20"/>
                  </a:cxn>
                  <a:cxn ang="0">
                    <a:pos x="68" y="23"/>
                  </a:cxn>
                  <a:cxn ang="0">
                    <a:pos x="69" y="30"/>
                  </a:cxn>
                  <a:cxn ang="0">
                    <a:pos x="73" y="21"/>
                  </a:cxn>
                  <a:cxn ang="0">
                    <a:pos x="77" y="29"/>
                  </a:cxn>
                  <a:cxn ang="0">
                    <a:pos x="77" y="36"/>
                  </a:cxn>
                  <a:cxn ang="0">
                    <a:pos x="80" y="39"/>
                  </a:cxn>
                  <a:cxn ang="0">
                    <a:pos x="82" y="32"/>
                  </a:cxn>
                  <a:cxn ang="0">
                    <a:pos x="94" y="54"/>
                  </a:cxn>
                  <a:cxn ang="0">
                    <a:pos x="98" y="70"/>
                  </a:cxn>
                  <a:cxn ang="0">
                    <a:pos x="98" y="80"/>
                  </a:cxn>
                  <a:cxn ang="0">
                    <a:pos x="89" y="95"/>
                  </a:cxn>
                  <a:cxn ang="0">
                    <a:pos x="82" y="95"/>
                  </a:cxn>
                  <a:cxn ang="0">
                    <a:pos x="66" y="100"/>
                  </a:cxn>
                  <a:cxn ang="0">
                    <a:pos x="60" y="100"/>
                  </a:cxn>
                  <a:cxn ang="0">
                    <a:pos x="59" y="104"/>
                  </a:cxn>
                  <a:cxn ang="0">
                    <a:pos x="52" y="100"/>
                  </a:cxn>
                  <a:cxn ang="0">
                    <a:pos x="41" y="102"/>
                  </a:cxn>
                  <a:cxn ang="0">
                    <a:pos x="28" y="104"/>
                  </a:cxn>
                  <a:cxn ang="0">
                    <a:pos x="25" y="109"/>
                  </a:cxn>
                  <a:cxn ang="0">
                    <a:pos x="16" y="116"/>
                  </a:cxn>
                  <a:cxn ang="0">
                    <a:pos x="10" y="123"/>
                  </a:cxn>
                  <a:cxn ang="0">
                    <a:pos x="1" y="120"/>
                  </a:cxn>
                  <a:cxn ang="0">
                    <a:pos x="3" y="114"/>
                  </a:cxn>
                  <a:cxn ang="0">
                    <a:pos x="1" y="104"/>
                  </a:cxn>
                  <a:cxn ang="0">
                    <a:pos x="9" y="88"/>
                  </a:cxn>
                </a:cxnLst>
                <a:rect l="0" t="0" r="r" b="b"/>
                <a:pathLst>
                  <a:path w="98" h="123">
                    <a:moveTo>
                      <a:pt x="10" y="84"/>
                    </a:moveTo>
                    <a:lnTo>
                      <a:pt x="12" y="82"/>
                    </a:lnTo>
                    <a:lnTo>
                      <a:pt x="12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19" y="55"/>
                    </a:lnTo>
                    <a:lnTo>
                      <a:pt x="25" y="59"/>
                    </a:lnTo>
                    <a:lnTo>
                      <a:pt x="28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8" y="29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1"/>
                    </a:lnTo>
                    <a:lnTo>
                      <a:pt x="35" y="16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7" y="7"/>
                    </a:lnTo>
                    <a:lnTo>
                      <a:pt x="41" y="18"/>
                    </a:lnTo>
                    <a:lnTo>
                      <a:pt x="44" y="18"/>
                    </a:lnTo>
                    <a:lnTo>
                      <a:pt x="44" y="5"/>
                    </a:lnTo>
                    <a:lnTo>
                      <a:pt x="48" y="0"/>
                    </a:lnTo>
                    <a:lnTo>
                      <a:pt x="57" y="3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71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80" y="39"/>
                    </a:lnTo>
                    <a:lnTo>
                      <a:pt x="78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4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7" y="93"/>
                    </a:lnTo>
                    <a:lnTo>
                      <a:pt x="82" y="95"/>
                    </a:lnTo>
                    <a:lnTo>
                      <a:pt x="71" y="100"/>
                    </a:lnTo>
                    <a:lnTo>
                      <a:pt x="66" y="100"/>
                    </a:lnTo>
                    <a:lnTo>
                      <a:pt x="62" y="102"/>
                    </a:lnTo>
                    <a:lnTo>
                      <a:pt x="60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8" y="104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2" y="120"/>
                    </a:lnTo>
                    <a:lnTo>
                      <a:pt x="10" y="123"/>
                    </a:lnTo>
                    <a:lnTo>
                      <a:pt x="1" y="122"/>
                    </a:lnTo>
                    <a:lnTo>
                      <a:pt x="1" y="120"/>
                    </a:lnTo>
                    <a:lnTo>
                      <a:pt x="3" y="116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1" y="104"/>
                    </a:lnTo>
                    <a:lnTo>
                      <a:pt x="10" y="89"/>
                    </a:lnTo>
                    <a:lnTo>
                      <a:pt x="9" y="88"/>
                    </a:lnTo>
                    <a:lnTo>
                      <a:pt x="10" y="8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7" name="Freeform 6189"/>
              <p:cNvSpPr>
                <a:spLocks/>
              </p:cNvSpPr>
              <p:nvPr/>
            </p:nvSpPr>
            <p:spPr bwMode="auto">
              <a:xfrm>
                <a:off x="4874" y="891"/>
                <a:ext cx="14" cy="22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10" y="13"/>
                  </a:cxn>
                  <a:cxn ang="0">
                    <a:pos x="12" y="15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10" y="20"/>
                  </a:cxn>
                  <a:cxn ang="0">
                    <a:pos x="9" y="16"/>
                  </a:cxn>
                  <a:cxn ang="0">
                    <a:pos x="5" y="13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9" y="11"/>
                  </a:cxn>
                  <a:cxn ang="0">
                    <a:pos x="10" y="11"/>
                  </a:cxn>
                </a:cxnLst>
                <a:rect l="0" t="0" r="r" b="b"/>
                <a:pathLst>
                  <a:path w="14" h="22">
                    <a:moveTo>
                      <a:pt x="10" y="11"/>
                    </a:moveTo>
                    <a:lnTo>
                      <a:pt x="10" y="13"/>
                    </a:lnTo>
                    <a:lnTo>
                      <a:pt x="12" y="15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9" y="16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8" name="Freeform 6190"/>
              <p:cNvSpPr>
                <a:spLocks/>
              </p:cNvSpPr>
              <p:nvPr/>
            </p:nvSpPr>
            <p:spPr bwMode="auto">
              <a:xfrm>
                <a:off x="4874" y="891"/>
                <a:ext cx="14" cy="22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10" y="13"/>
                  </a:cxn>
                  <a:cxn ang="0">
                    <a:pos x="12" y="15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10" y="20"/>
                  </a:cxn>
                  <a:cxn ang="0">
                    <a:pos x="9" y="16"/>
                  </a:cxn>
                  <a:cxn ang="0">
                    <a:pos x="5" y="13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9" y="11"/>
                  </a:cxn>
                  <a:cxn ang="0">
                    <a:pos x="10" y="11"/>
                  </a:cxn>
                </a:cxnLst>
                <a:rect l="0" t="0" r="r" b="b"/>
                <a:pathLst>
                  <a:path w="14" h="22">
                    <a:moveTo>
                      <a:pt x="10" y="11"/>
                    </a:moveTo>
                    <a:lnTo>
                      <a:pt x="10" y="13"/>
                    </a:lnTo>
                    <a:lnTo>
                      <a:pt x="12" y="15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9" y="16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10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9" name="Freeform 6191"/>
              <p:cNvSpPr>
                <a:spLocks/>
              </p:cNvSpPr>
              <p:nvPr/>
            </p:nvSpPr>
            <p:spPr bwMode="auto">
              <a:xfrm>
                <a:off x="4874" y="791"/>
                <a:ext cx="9" cy="32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7" y="23"/>
                  </a:cxn>
                  <a:cxn ang="0">
                    <a:pos x="5" y="25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1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0" y="23"/>
                  </a:cxn>
                  <a:cxn ang="0">
                    <a:pos x="2" y="0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7" y="20"/>
                  </a:cxn>
                </a:cxnLst>
                <a:rect l="0" t="0" r="r" b="b"/>
                <a:pathLst>
                  <a:path w="9" h="32">
                    <a:moveTo>
                      <a:pt x="7" y="20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0" name="Freeform 6192"/>
              <p:cNvSpPr>
                <a:spLocks/>
              </p:cNvSpPr>
              <p:nvPr/>
            </p:nvSpPr>
            <p:spPr bwMode="auto">
              <a:xfrm>
                <a:off x="4874" y="791"/>
                <a:ext cx="9" cy="32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7" y="23"/>
                  </a:cxn>
                  <a:cxn ang="0">
                    <a:pos x="5" y="25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1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0" y="23"/>
                  </a:cxn>
                  <a:cxn ang="0">
                    <a:pos x="2" y="0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7" y="20"/>
                  </a:cxn>
                </a:cxnLst>
                <a:rect l="0" t="0" r="r" b="b"/>
                <a:pathLst>
                  <a:path w="9" h="32">
                    <a:moveTo>
                      <a:pt x="7" y="20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1" name="Freeform 6193"/>
              <p:cNvSpPr>
                <a:spLocks/>
              </p:cNvSpPr>
              <p:nvPr/>
            </p:nvSpPr>
            <p:spPr bwMode="auto">
              <a:xfrm>
                <a:off x="4895" y="766"/>
                <a:ext cx="106" cy="99"/>
              </a:xfrm>
              <a:custGeom>
                <a:avLst/>
                <a:gdLst/>
                <a:ahLst/>
                <a:cxnLst>
                  <a:cxn ang="0">
                    <a:pos x="52" y="27"/>
                  </a:cxn>
                  <a:cxn ang="0">
                    <a:pos x="54" y="27"/>
                  </a:cxn>
                  <a:cxn ang="0">
                    <a:pos x="57" y="30"/>
                  </a:cxn>
                  <a:cxn ang="0">
                    <a:pos x="56" y="36"/>
                  </a:cxn>
                  <a:cxn ang="0">
                    <a:pos x="57" y="38"/>
                  </a:cxn>
                  <a:cxn ang="0">
                    <a:pos x="59" y="39"/>
                  </a:cxn>
                  <a:cxn ang="0">
                    <a:pos x="63" y="39"/>
                  </a:cxn>
                  <a:cxn ang="0">
                    <a:pos x="66" y="39"/>
                  </a:cxn>
                  <a:cxn ang="0">
                    <a:pos x="68" y="30"/>
                  </a:cxn>
                  <a:cxn ang="0">
                    <a:pos x="65" y="14"/>
                  </a:cxn>
                  <a:cxn ang="0">
                    <a:pos x="70" y="9"/>
                  </a:cxn>
                  <a:cxn ang="0">
                    <a:pos x="86" y="32"/>
                  </a:cxn>
                  <a:cxn ang="0">
                    <a:pos x="91" y="34"/>
                  </a:cxn>
                  <a:cxn ang="0">
                    <a:pos x="86" y="54"/>
                  </a:cxn>
                  <a:cxn ang="0">
                    <a:pos x="93" y="75"/>
                  </a:cxn>
                  <a:cxn ang="0">
                    <a:pos x="106" y="81"/>
                  </a:cxn>
                  <a:cxn ang="0">
                    <a:pos x="106" y="84"/>
                  </a:cxn>
                  <a:cxn ang="0">
                    <a:pos x="93" y="82"/>
                  </a:cxn>
                  <a:cxn ang="0">
                    <a:pos x="88" y="90"/>
                  </a:cxn>
                  <a:cxn ang="0">
                    <a:pos x="84" y="81"/>
                  </a:cxn>
                  <a:cxn ang="0">
                    <a:pos x="81" y="75"/>
                  </a:cxn>
                  <a:cxn ang="0">
                    <a:pos x="65" y="84"/>
                  </a:cxn>
                  <a:cxn ang="0">
                    <a:pos x="54" y="91"/>
                  </a:cxn>
                  <a:cxn ang="0">
                    <a:pos x="49" y="90"/>
                  </a:cxn>
                  <a:cxn ang="0">
                    <a:pos x="52" y="88"/>
                  </a:cxn>
                  <a:cxn ang="0">
                    <a:pos x="47" y="82"/>
                  </a:cxn>
                  <a:cxn ang="0">
                    <a:pos x="43" y="79"/>
                  </a:cxn>
                  <a:cxn ang="0">
                    <a:pos x="45" y="84"/>
                  </a:cxn>
                  <a:cxn ang="0">
                    <a:pos x="40" y="99"/>
                  </a:cxn>
                  <a:cxn ang="0">
                    <a:pos x="32" y="95"/>
                  </a:cxn>
                  <a:cxn ang="0">
                    <a:pos x="20" y="91"/>
                  </a:cxn>
                  <a:cxn ang="0">
                    <a:pos x="13" y="77"/>
                  </a:cxn>
                  <a:cxn ang="0">
                    <a:pos x="0" y="57"/>
                  </a:cxn>
                  <a:cxn ang="0">
                    <a:pos x="6" y="57"/>
                  </a:cxn>
                  <a:cxn ang="0">
                    <a:pos x="7" y="54"/>
                  </a:cxn>
                  <a:cxn ang="0">
                    <a:pos x="4" y="52"/>
                  </a:cxn>
                  <a:cxn ang="0">
                    <a:pos x="7" y="52"/>
                  </a:cxn>
                  <a:cxn ang="0">
                    <a:pos x="4" y="45"/>
                  </a:cxn>
                  <a:cxn ang="0">
                    <a:pos x="2" y="41"/>
                  </a:cxn>
                  <a:cxn ang="0">
                    <a:pos x="6" y="43"/>
                  </a:cxn>
                  <a:cxn ang="0">
                    <a:pos x="4" y="36"/>
                  </a:cxn>
                  <a:cxn ang="0">
                    <a:pos x="7" y="30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11" y="16"/>
                  </a:cxn>
                  <a:cxn ang="0">
                    <a:pos x="20" y="13"/>
                  </a:cxn>
                  <a:cxn ang="0">
                    <a:pos x="23" y="7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41" y="16"/>
                  </a:cxn>
                  <a:cxn ang="0">
                    <a:pos x="47" y="16"/>
                  </a:cxn>
                  <a:cxn ang="0">
                    <a:pos x="49" y="22"/>
                  </a:cxn>
                  <a:cxn ang="0">
                    <a:pos x="49" y="27"/>
                  </a:cxn>
                </a:cxnLst>
                <a:rect l="0" t="0" r="r" b="b"/>
                <a:pathLst>
                  <a:path w="106" h="99">
                    <a:moveTo>
                      <a:pt x="52" y="25"/>
                    </a:moveTo>
                    <a:lnTo>
                      <a:pt x="52" y="27"/>
                    </a:lnTo>
                    <a:lnTo>
                      <a:pt x="52" y="29"/>
                    </a:lnTo>
                    <a:lnTo>
                      <a:pt x="54" y="27"/>
                    </a:lnTo>
                    <a:lnTo>
                      <a:pt x="59" y="29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7"/>
                    </a:lnTo>
                    <a:lnTo>
                      <a:pt x="65" y="14"/>
                    </a:lnTo>
                    <a:lnTo>
                      <a:pt x="68" y="11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8"/>
                    </a:lnTo>
                    <a:lnTo>
                      <a:pt x="86" y="54"/>
                    </a:lnTo>
                    <a:lnTo>
                      <a:pt x="90" y="70"/>
                    </a:lnTo>
                    <a:lnTo>
                      <a:pt x="93" y="75"/>
                    </a:lnTo>
                    <a:lnTo>
                      <a:pt x="100" y="77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6"/>
                    </a:lnTo>
                    <a:lnTo>
                      <a:pt x="93" y="82"/>
                    </a:lnTo>
                    <a:lnTo>
                      <a:pt x="91" y="88"/>
                    </a:lnTo>
                    <a:lnTo>
                      <a:pt x="88" y="9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7" y="81"/>
                    </a:lnTo>
                    <a:lnTo>
                      <a:pt x="65" y="84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90"/>
                    </a:lnTo>
                    <a:lnTo>
                      <a:pt x="50" y="90"/>
                    </a:lnTo>
                    <a:lnTo>
                      <a:pt x="52" y="88"/>
                    </a:lnTo>
                    <a:lnTo>
                      <a:pt x="49" y="86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9"/>
                    </a:lnTo>
                    <a:lnTo>
                      <a:pt x="41" y="86"/>
                    </a:lnTo>
                    <a:lnTo>
                      <a:pt x="45" y="84"/>
                    </a:lnTo>
                    <a:lnTo>
                      <a:pt x="41" y="95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2" y="95"/>
                    </a:lnTo>
                    <a:lnTo>
                      <a:pt x="25" y="95"/>
                    </a:lnTo>
                    <a:lnTo>
                      <a:pt x="20" y="91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4" y="72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7" y="48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7" y="20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3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9" y="22"/>
                    </a:lnTo>
                    <a:lnTo>
                      <a:pt x="47" y="23"/>
                    </a:lnTo>
                    <a:lnTo>
                      <a:pt x="49" y="27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2" name="Freeform 6194"/>
              <p:cNvSpPr>
                <a:spLocks/>
              </p:cNvSpPr>
              <p:nvPr/>
            </p:nvSpPr>
            <p:spPr bwMode="auto">
              <a:xfrm>
                <a:off x="4895" y="766"/>
                <a:ext cx="106" cy="99"/>
              </a:xfrm>
              <a:custGeom>
                <a:avLst/>
                <a:gdLst/>
                <a:ahLst/>
                <a:cxnLst>
                  <a:cxn ang="0">
                    <a:pos x="52" y="27"/>
                  </a:cxn>
                  <a:cxn ang="0">
                    <a:pos x="54" y="27"/>
                  </a:cxn>
                  <a:cxn ang="0">
                    <a:pos x="57" y="30"/>
                  </a:cxn>
                  <a:cxn ang="0">
                    <a:pos x="56" y="36"/>
                  </a:cxn>
                  <a:cxn ang="0">
                    <a:pos x="57" y="38"/>
                  </a:cxn>
                  <a:cxn ang="0">
                    <a:pos x="59" y="39"/>
                  </a:cxn>
                  <a:cxn ang="0">
                    <a:pos x="63" y="39"/>
                  </a:cxn>
                  <a:cxn ang="0">
                    <a:pos x="66" y="39"/>
                  </a:cxn>
                  <a:cxn ang="0">
                    <a:pos x="68" y="30"/>
                  </a:cxn>
                  <a:cxn ang="0">
                    <a:pos x="65" y="14"/>
                  </a:cxn>
                  <a:cxn ang="0">
                    <a:pos x="70" y="9"/>
                  </a:cxn>
                  <a:cxn ang="0">
                    <a:pos x="86" y="32"/>
                  </a:cxn>
                  <a:cxn ang="0">
                    <a:pos x="91" y="34"/>
                  </a:cxn>
                  <a:cxn ang="0">
                    <a:pos x="86" y="54"/>
                  </a:cxn>
                  <a:cxn ang="0">
                    <a:pos x="93" y="75"/>
                  </a:cxn>
                  <a:cxn ang="0">
                    <a:pos x="106" y="81"/>
                  </a:cxn>
                  <a:cxn ang="0">
                    <a:pos x="106" y="84"/>
                  </a:cxn>
                  <a:cxn ang="0">
                    <a:pos x="93" y="82"/>
                  </a:cxn>
                  <a:cxn ang="0">
                    <a:pos x="88" y="90"/>
                  </a:cxn>
                  <a:cxn ang="0">
                    <a:pos x="84" y="81"/>
                  </a:cxn>
                  <a:cxn ang="0">
                    <a:pos x="81" y="75"/>
                  </a:cxn>
                  <a:cxn ang="0">
                    <a:pos x="65" y="84"/>
                  </a:cxn>
                  <a:cxn ang="0">
                    <a:pos x="54" y="91"/>
                  </a:cxn>
                  <a:cxn ang="0">
                    <a:pos x="49" y="90"/>
                  </a:cxn>
                  <a:cxn ang="0">
                    <a:pos x="52" y="88"/>
                  </a:cxn>
                  <a:cxn ang="0">
                    <a:pos x="47" y="82"/>
                  </a:cxn>
                  <a:cxn ang="0">
                    <a:pos x="43" y="79"/>
                  </a:cxn>
                  <a:cxn ang="0">
                    <a:pos x="45" y="84"/>
                  </a:cxn>
                  <a:cxn ang="0">
                    <a:pos x="40" y="99"/>
                  </a:cxn>
                  <a:cxn ang="0">
                    <a:pos x="32" y="95"/>
                  </a:cxn>
                  <a:cxn ang="0">
                    <a:pos x="20" y="91"/>
                  </a:cxn>
                  <a:cxn ang="0">
                    <a:pos x="13" y="77"/>
                  </a:cxn>
                  <a:cxn ang="0">
                    <a:pos x="0" y="57"/>
                  </a:cxn>
                  <a:cxn ang="0">
                    <a:pos x="6" y="57"/>
                  </a:cxn>
                  <a:cxn ang="0">
                    <a:pos x="7" y="54"/>
                  </a:cxn>
                  <a:cxn ang="0">
                    <a:pos x="4" y="52"/>
                  </a:cxn>
                  <a:cxn ang="0">
                    <a:pos x="7" y="52"/>
                  </a:cxn>
                  <a:cxn ang="0">
                    <a:pos x="4" y="45"/>
                  </a:cxn>
                  <a:cxn ang="0">
                    <a:pos x="2" y="41"/>
                  </a:cxn>
                  <a:cxn ang="0">
                    <a:pos x="6" y="43"/>
                  </a:cxn>
                  <a:cxn ang="0">
                    <a:pos x="4" y="36"/>
                  </a:cxn>
                  <a:cxn ang="0">
                    <a:pos x="7" y="30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11" y="16"/>
                  </a:cxn>
                  <a:cxn ang="0">
                    <a:pos x="20" y="13"/>
                  </a:cxn>
                  <a:cxn ang="0">
                    <a:pos x="23" y="7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41" y="16"/>
                  </a:cxn>
                  <a:cxn ang="0">
                    <a:pos x="47" y="16"/>
                  </a:cxn>
                  <a:cxn ang="0">
                    <a:pos x="49" y="22"/>
                  </a:cxn>
                  <a:cxn ang="0">
                    <a:pos x="49" y="27"/>
                  </a:cxn>
                </a:cxnLst>
                <a:rect l="0" t="0" r="r" b="b"/>
                <a:pathLst>
                  <a:path w="106" h="99">
                    <a:moveTo>
                      <a:pt x="52" y="25"/>
                    </a:moveTo>
                    <a:lnTo>
                      <a:pt x="52" y="27"/>
                    </a:lnTo>
                    <a:lnTo>
                      <a:pt x="52" y="29"/>
                    </a:lnTo>
                    <a:lnTo>
                      <a:pt x="54" y="27"/>
                    </a:lnTo>
                    <a:lnTo>
                      <a:pt x="59" y="29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7"/>
                    </a:lnTo>
                    <a:lnTo>
                      <a:pt x="65" y="14"/>
                    </a:lnTo>
                    <a:lnTo>
                      <a:pt x="68" y="11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8"/>
                    </a:lnTo>
                    <a:lnTo>
                      <a:pt x="86" y="54"/>
                    </a:lnTo>
                    <a:lnTo>
                      <a:pt x="90" y="70"/>
                    </a:lnTo>
                    <a:lnTo>
                      <a:pt x="93" y="75"/>
                    </a:lnTo>
                    <a:lnTo>
                      <a:pt x="100" y="77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6"/>
                    </a:lnTo>
                    <a:lnTo>
                      <a:pt x="93" y="82"/>
                    </a:lnTo>
                    <a:lnTo>
                      <a:pt x="91" y="88"/>
                    </a:lnTo>
                    <a:lnTo>
                      <a:pt x="88" y="9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7" y="81"/>
                    </a:lnTo>
                    <a:lnTo>
                      <a:pt x="65" y="84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90"/>
                    </a:lnTo>
                    <a:lnTo>
                      <a:pt x="50" y="90"/>
                    </a:lnTo>
                    <a:lnTo>
                      <a:pt x="52" y="88"/>
                    </a:lnTo>
                    <a:lnTo>
                      <a:pt x="49" y="86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9"/>
                    </a:lnTo>
                    <a:lnTo>
                      <a:pt x="41" y="86"/>
                    </a:lnTo>
                    <a:lnTo>
                      <a:pt x="45" y="84"/>
                    </a:lnTo>
                    <a:lnTo>
                      <a:pt x="41" y="95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2" y="95"/>
                    </a:lnTo>
                    <a:lnTo>
                      <a:pt x="25" y="95"/>
                    </a:lnTo>
                    <a:lnTo>
                      <a:pt x="20" y="91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4" y="72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7" y="48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7" y="20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3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9" y="22"/>
                    </a:lnTo>
                    <a:lnTo>
                      <a:pt x="47" y="23"/>
                    </a:lnTo>
                    <a:lnTo>
                      <a:pt x="49" y="27"/>
                    </a:lnTo>
                    <a:lnTo>
                      <a:pt x="52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3" name="Freeform 6195"/>
              <p:cNvSpPr>
                <a:spLocks/>
              </p:cNvSpPr>
              <p:nvPr/>
            </p:nvSpPr>
            <p:spPr bwMode="auto">
              <a:xfrm>
                <a:off x="4969" y="771"/>
                <a:ext cx="66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0" y="9"/>
                  </a:cxn>
                  <a:cxn ang="0">
                    <a:pos x="12" y="11"/>
                  </a:cxn>
                  <a:cxn ang="0">
                    <a:pos x="16" y="18"/>
                  </a:cxn>
                  <a:cxn ang="0">
                    <a:pos x="19" y="20"/>
                  </a:cxn>
                  <a:cxn ang="0">
                    <a:pos x="26" y="22"/>
                  </a:cxn>
                  <a:cxn ang="0">
                    <a:pos x="32" y="18"/>
                  </a:cxn>
                  <a:cxn ang="0">
                    <a:pos x="34" y="17"/>
                  </a:cxn>
                  <a:cxn ang="0">
                    <a:pos x="41" y="20"/>
                  </a:cxn>
                  <a:cxn ang="0">
                    <a:pos x="44" y="27"/>
                  </a:cxn>
                  <a:cxn ang="0">
                    <a:pos x="59" y="36"/>
                  </a:cxn>
                  <a:cxn ang="0">
                    <a:pos x="64" y="42"/>
                  </a:cxn>
                  <a:cxn ang="0">
                    <a:pos x="66" y="42"/>
                  </a:cxn>
                  <a:cxn ang="0">
                    <a:pos x="66" y="43"/>
                  </a:cxn>
                  <a:cxn ang="0">
                    <a:pos x="60" y="42"/>
                  </a:cxn>
                  <a:cxn ang="0">
                    <a:pos x="57" y="43"/>
                  </a:cxn>
                  <a:cxn ang="0">
                    <a:pos x="57" y="45"/>
                  </a:cxn>
                  <a:cxn ang="0">
                    <a:pos x="53" y="47"/>
                  </a:cxn>
                  <a:cxn ang="0">
                    <a:pos x="55" y="47"/>
                  </a:cxn>
                  <a:cxn ang="0">
                    <a:pos x="53" y="54"/>
                  </a:cxn>
                  <a:cxn ang="0">
                    <a:pos x="55" y="58"/>
                  </a:cxn>
                  <a:cxn ang="0">
                    <a:pos x="53" y="60"/>
                  </a:cxn>
                  <a:cxn ang="0">
                    <a:pos x="53" y="65"/>
                  </a:cxn>
                  <a:cxn ang="0">
                    <a:pos x="50" y="67"/>
                  </a:cxn>
                  <a:cxn ang="0">
                    <a:pos x="48" y="68"/>
                  </a:cxn>
                  <a:cxn ang="0">
                    <a:pos x="41" y="74"/>
                  </a:cxn>
                  <a:cxn ang="0">
                    <a:pos x="37" y="70"/>
                  </a:cxn>
                  <a:cxn ang="0">
                    <a:pos x="26" y="68"/>
                  </a:cxn>
                  <a:cxn ang="0">
                    <a:pos x="23" y="65"/>
                  </a:cxn>
                  <a:cxn ang="0">
                    <a:pos x="16" y="49"/>
                  </a:cxn>
                  <a:cxn ang="0">
                    <a:pos x="21" y="25"/>
                  </a:cxn>
                  <a:cxn ang="0">
                    <a:pos x="19" y="25"/>
                  </a:cxn>
                  <a:cxn ang="0">
                    <a:pos x="17" y="22"/>
                  </a:cxn>
                  <a:cxn ang="0">
                    <a:pos x="0" y="0"/>
                  </a:cxn>
                </a:cxnLst>
                <a:rect l="0" t="0" r="r" b="b"/>
                <a:pathLst>
                  <a:path w="66" h="74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2"/>
                    </a:lnTo>
                    <a:lnTo>
                      <a:pt x="32" y="18"/>
                    </a:lnTo>
                    <a:lnTo>
                      <a:pt x="34" y="17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9" y="36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0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7"/>
                    </a:lnTo>
                    <a:lnTo>
                      <a:pt x="55" y="47"/>
                    </a:lnTo>
                    <a:lnTo>
                      <a:pt x="53" y="54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5"/>
                    </a:lnTo>
                    <a:lnTo>
                      <a:pt x="50" y="67"/>
                    </a:lnTo>
                    <a:lnTo>
                      <a:pt x="48" y="68"/>
                    </a:lnTo>
                    <a:lnTo>
                      <a:pt x="41" y="74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5"/>
                    </a:lnTo>
                    <a:lnTo>
                      <a:pt x="16" y="49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4" name="Freeform 6196"/>
              <p:cNvSpPr>
                <a:spLocks/>
              </p:cNvSpPr>
              <p:nvPr/>
            </p:nvSpPr>
            <p:spPr bwMode="auto">
              <a:xfrm>
                <a:off x="4969" y="771"/>
                <a:ext cx="66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0" y="9"/>
                  </a:cxn>
                  <a:cxn ang="0">
                    <a:pos x="12" y="11"/>
                  </a:cxn>
                  <a:cxn ang="0">
                    <a:pos x="16" y="18"/>
                  </a:cxn>
                  <a:cxn ang="0">
                    <a:pos x="19" y="20"/>
                  </a:cxn>
                  <a:cxn ang="0">
                    <a:pos x="26" y="22"/>
                  </a:cxn>
                  <a:cxn ang="0">
                    <a:pos x="32" y="18"/>
                  </a:cxn>
                  <a:cxn ang="0">
                    <a:pos x="34" y="17"/>
                  </a:cxn>
                  <a:cxn ang="0">
                    <a:pos x="41" y="20"/>
                  </a:cxn>
                  <a:cxn ang="0">
                    <a:pos x="44" y="27"/>
                  </a:cxn>
                  <a:cxn ang="0">
                    <a:pos x="59" y="36"/>
                  </a:cxn>
                  <a:cxn ang="0">
                    <a:pos x="64" y="42"/>
                  </a:cxn>
                  <a:cxn ang="0">
                    <a:pos x="66" y="42"/>
                  </a:cxn>
                  <a:cxn ang="0">
                    <a:pos x="66" y="43"/>
                  </a:cxn>
                  <a:cxn ang="0">
                    <a:pos x="60" y="42"/>
                  </a:cxn>
                  <a:cxn ang="0">
                    <a:pos x="57" y="43"/>
                  </a:cxn>
                  <a:cxn ang="0">
                    <a:pos x="57" y="45"/>
                  </a:cxn>
                  <a:cxn ang="0">
                    <a:pos x="53" y="47"/>
                  </a:cxn>
                  <a:cxn ang="0">
                    <a:pos x="55" y="47"/>
                  </a:cxn>
                  <a:cxn ang="0">
                    <a:pos x="53" y="54"/>
                  </a:cxn>
                  <a:cxn ang="0">
                    <a:pos x="55" y="58"/>
                  </a:cxn>
                  <a:cxn ang="0">
                    <a:pos x="53" y="60"/>
                  </a:cxn>
                  <a:cxn ang="0">
                    <a:pos x="53" y="65"/>
                  </a:cxn>
                  <a:cxn ang="0">
                    <a:pos x="50" y="67"/>
                  </a:cxn>
                  <a:cxn ang="0">
                    <a:pos x="48" y="68"/>
                  </a:cxn>
                  <a:cxn ang="0">
                    <a:pos x="41" y="74"/>
                  </a:cxn>
                  <a:cxn ang="0">
                    <a:pos x="37" y="70"/>
                  </a:cxn>
                  <a:cxn ang="0">
                    <a:pos x="26" y="68"/>
                  </a:cxn>
                  <a:cxn ang="0">
                    <a:pos x="23" y="65"/>
                  </a:cxn>
                  <a:cxn ang="0">
                    <a:pos x="16" y="49"/>
                  </a:cxn>
                  <a:cxn ang="0">
                    <a:pos x="21" y="25"/>
                  </a:cxn>
                  <a:cxn ang="0">
                    <a:pos x="19" y="25"/>
                  </a:cxn>
                  <a:cxn ang="0">
                    <a:pos x="17" y="22"/>
                  </a:cxn>
                  <a:cxn ang="0">
                    <a:pos x="0" y="0"/>
                  </a:cxn>
                </a:cxnLst>
                <a:rect l="0" t="0" r="r" b="b"/>
                <a:pathLst>
                  <a:path w="66" h="74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2"/>
                    </a:lnTo>
                    <a:lnTo>
                      <a:pt x="32" y="18"/>
                    </a:lnTo>
                    <a:lnTo>
                      <a:pt x="34" y="17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9" y="36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0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7"/>
                    </a:lnTo>
                    <a:lnTo>
                      <a:pt x="55" y="47"/>
                    </a:lnTo>
                    <a:lnTo>
                      <a:pt x="53" y="54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5"/>
                    </a:lnTo>
                    <a:lnTo>
                      <a:pt x="50" y="67"/>
                    </a:lnTo>
                    <a:lnTo>
                      <a:pt x="48" y="68"/>
                    </a:lnTo>
                    <a:lnTo>
                      <a:pt x="41" y="74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5"/>
                    </a:lnTo>
                    <a:lnTo>
                      <a:pt x="16" y="49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5" name="Freeform 6197"/>
              <p:cNvSpPr>
                <a:spLocks/>
              </p:cNvSpPr>
              <p:nvPr/>
            </p:nvSpPr>
            <p:spPr bwMode="auto">
              <a:xfrm>
                <a:off x="5047" y="811"/>
                <a:ext cx="79" cy="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9" y="7"/>
                  </a:cxn>
                  <a:cxn ang="0">
                    <a:pos x="16" y="9"/>
                  </a:cxn>
                  <a:cxn ang="0">
                    <a:pos x="20" y="9"/>
                  </a:cxn>
                  <a:cxn ang="0">
                    <a:pos x="22" y="9"/>
                  </a:cxn>
                  <a:cxn ang="0">
                    <a:pos x="38" y="11"/>
                  </a:cxn>
                  <a:cxn ang="0">
                    <a:pos x="40" y="14"/>
                  </a:cxn>
                  <a:cxn ang="0">
                    <a:pos x="36" y="14"/>
                  </a:cxn>
                  <a:cxn ang="0">
                    <a:pos x="36" y="16"/>
                  </a:cxn>
                  <a:cxn ang="0">
                    <a:pos x="33" y="20"/>
                  </a:cxn>
                  <a:cxn ang="0">
                    <a:pos x="47" y="20"/>
                  </a:cxn>
                  <a:cxn ang="0">
                    <a:pos x="49" y="18"/>
                  </a:cxn>
                  <a:cxn ang="0">
                    <a:pos x="52" y="18"/>
                  </a:cxn>
                  <a:cxn ang="0">
                    <a:pos x="54" y="20"/>
                  </a:cxn>
                  <a:cxn ang="0">
                    <a:pos x="56" y="21"/>
                  </a:cxn>
                  <a:cxn ang="0">
                    <a:pos x="61" y="21"/>
                  </a:cxn>
                  <a:cxn ang="0">
                    <a:pos x="65" y="23"/>
                  </a:cxn>
                  <a:cxn ang="0">
                    <a:pos x="67" y="25"/>
                  </a:cxn>
                  <a:cxn ang="0">
                    <a:pos x="79" y="28"/>
                  </a:cxn>
                  <a:cxn ang="0">
                    <a:pos x="76" y="30"/>
                  </a:cxn>
                  <a:cxn ang="0">
                    <a:pos x="76" y="39"/>
                  </a:cxn>
                  <a:cxn ang="0">
                    <a:pos x="72" y="45"/>
                  </a:cxn>
                  <a:cxn ang="0">
                    <a:pos x="61" y="50"/>
                  </a:cxn>
                  <a:cxn ang="0">
                    <a:pos x="59" y="52"/>
                  </a:cxn>
                  <a:cxn ang="0">
                    <a:pos x="58" y="48"/>
                  </a:cxn>
                  <a:cxn ang="0">
                    <a:pos x="56" y="50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0" y="50"/>
                  </a:cxn>
                  <a:cxn ang="0">
                    <a:pos x="47" y="50"/>
                  </a:cxn>
                  <a:cxn ang="0">
                    <a:pos x="43" y="48"/>
                  </a:cxn>
                  <a:cxn ang="0">
                    <a:pos x="40" y="45"/>
                  </a:cxn>
                  <a:cxn ang="0">
                    <a:pos x="36" y="45"/>
                  </a:cxn>
                  <a:cxn ang="0">
                    <a:pos x="31" y="43"/>
                  </a:cxn>
                  <a:cxn ang="0">
                    <a:pos x="29" y="39"/>
                  </a:cxn>
                  <a:cxn ang="0">
                    <a:pos x="25" y="39"/>
                  </a:cxn>
                  <a:cxn ang="0">
                    <a:pos x="24" y="36"/>
                  </a:cxn>
                  <a:cxn ang="0">
                    <a:pos x="18" y="34"/>
                  </a:cxn>
                  <a:cxn ang="0">
                    <a:pos x="15" y="32"/>
                  </a:cxn>
                  <a:cxn ang="0">
                    <a:pos x="15" y="23"/>
                  </a:cxn>
                  <a:cxn ang="0">
                    <a:pos x="11" y="18"/>
                  </a:cxn>
                  <a:cxn ang="0">
                    <a:pos x="9" y="12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3" y="20"/>
                    </a:lnTo>
                    <a:lnTo>
                      <a:pt x="47" y="20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61" y="21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79" y="28"/>
                    </a:lnTo>
                    <a:lnTo>
                      <a:pt x="76" y="30"/>
                    </a:lnTo>
                    <a:lnTo>
                      <a:pt x="76" y="39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8" y="48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52" y="46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8"/>
                    </a:lnTo>
                    <a:lnTo>
                      <a:pt x="40" y="45"/>
                    </a:lnTo>
                    <a:lnTo>
                      <a:pt x="36" y="45"/>
                    </a:lnTo>
                    <a:lnTo>
                      <a:pt x="31" y="43"/>
                    </a:lnTo>
                    <a:lnTo>
                      <a:pt x="29" y="39"/>
                    </a:lnTo>
                    <a:lnTo>
                      <a:pt x="25" y="39"/>
                    </a:lnTo>
                    <a:lnTo>
                      <a:pt x="24" y="36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5" y="23"/>
                    </a:lnTo>
                    <a:lnTo>
                      <a:pt x="11" y="18"/>
                    </a:lnTo>
                    <a:lnTo>
                      <a:pt x="9" y="12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6" name="Freeform 6198"/>
              <p:cNvSpPr>
                <a:spLocks/>
              </p:cNvSpPr>
              <p:nvPr/>
            </p:nvSpPr>
            <p:spPr bwMode="auto">
              <a:xfrm>
                <a:off x="5047" y="811"/>
                <a:ext cx="79" cy="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9" y="7"/>
                  </a:cxn>
                  <a:cxn ang="0">
                    <a:pos x="16" y="9"/>
                  </a:cxn>
                  <a:cxn ang="0">
                    <a:pos x="20" y="9"/>
                  </a:cxn>
                  <a:cxn ang="0">
                    <a:pos x="22" y="9"/>
                  </a:cxn>
                  <a:cxn ang="0">
                    <a:pos x="38" y="11"/>
                  </a:cxn>
                  <a:cxn ang="0">
                    <a:pos x="40" y="14"/>
                  </a:cxn>
                  <a:cxn ang="0">
                    <a:pos x="36" y="14"/>
                  </a:cxn>
                  <a:cxn ang="0">
                    <a:pos x="36" y="16"/>
                  </a:cxn>
                  <a:cxn ang="0">
                    <a:pos x="33" y="20"/>
                  </a:cxn>
                  <a:cxn ang="0">
                    <a:pos x="47" y="20"/>
                  </a:cxn>
                  <a:cxn ang="0">
                    <a:pos x="49" y="18"/>
                  </a:cxn>
                  <a:cxn ang="0">
                    <a:pos x="52" y="18"/>
                  </a:cxn>
                  <a:cxn ang="0">
                    <a:pos x="54" y="20"/>
                  </a:cxn>
                  <a:cxn ang="0">
                    <a:pos x="56" y="21"/>
                  </a:cxn>
                  <a:cxn ang="0">
                    <a:pos x="61" y="21"/>
                  </a:cxn>
                  <a:cxn ang="0">
                    <a:pos x="65" y="23"/>
                  </a:cxn>
                  <a:cxn ang="0">
                    <a:pos x="67" y="25"/>
                  </a:cxn>
                  <a:cxn ang="0">
                    <a:pos x="79" y="28"/>
                  </a:cxn>
                  <a:cxn ang="0">
                    <a:pos x="76" y="30"/>
                  </a:cxn>
                  <a:cxn ang="0">
                    <a:pos x="76" y="39"/>
                  </a:cxn>
                  <a:cxn ang="0">
                    <a:pos x="72" y="45"/>
                  </a:cxn>
                  <a:cxn ang="0">
                    <a:pos x="61" y="50"/>
                  </a:cxn>
                  <a:cxn ang="0">
                    <a:pos x="59" y="52"/>
                  </a:cxn>
                  <a:cxn ang="0">
                    <a:pos x="58" y="48"/>
                  </a:cxn>
                  <a:cxn ang="0">
                    <a:pos x="56" y="50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0" y="50"/>
                  </a:cxn>
                  <a:cxn ang="0">
                    <a:pos x="47" y="50"/>
                  </a:cxn>
                  <a:cxn ang="0">
                    <a:pos x="43" y="48"/>
                  </a:cxn>
                  <a:cxn ang="0">
                    <a:pos x="40" y="45"/>
                  </a:cxn>
                  <a:cxn ang="0">
                    <a:pos x="36" y="45"/>
                  </a:cxn>
                  <a:cxn ang="0">
                    <a:pos x="31" y="43"/>
                  </a:cxn>
                  <a:cxn ang="0">
                    <a:pos x="29" y="39"/>
                  </a:cxn>
                  <a:cxn ang="0">
                    <a:pos x="25" y="39"/>
                  </a:cxn>
                  <a:cxn ang="0">
                    <a:pos x="24" y="36"/>
                  </a:cxn>
                  <a:cxn ang="0">
                    <a:pos x="18" y="34"/>
                  </a:cxn>
                  <a:cxn ang="0">
                    <a:pos x="15" y="32"/>
                  </a:cxn>
                  <a:cxn ang="0">
                    <a:pos x="15" y="23"/>
                  </a:cxn>
                  <a:cxn ang="0">
                    <a:pos x="11" y="18"/>
                  </a:cxn>
                  <a:cxn ang="0">
                    <a:pos x="9" y="12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3" y="20"/>
                    </a:lnTo>
                    <a:lnTo>
                      <a:pt x="47" y="20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61" y="21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79" y="28"/>
                    </a:lnTo>
                    <a:lnTo>
                      <a:pt x="76" y="30"/>
                    </a:lnTo>
                    <a:lnTo>
                      <a:pt x="76" y="39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8" y="48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52" y="46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8"/>
                    </a:lnTo>
                    <a:lnTo>
                      <a:pt x="40" y="45"/>
                    </a:lnTo>
                    <a:lnTo>
                      <a:pt x="36" y="45"/>
                    </a:lnTo>
                    <a:lnTo>
                      <a:pt x="31" y="43"/>
                    </a:lnTo>
                    <a:lnTo>
                      <a:pt x="29" y="39"/>
                    </a:lnTo>
                    <a:lnTo>
                      <a:pt x="25" y="39"/>
                    </a:lnTo>
                    <a:lnTo>
                      <a:pt x="24" y="36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5" y="23"/>
                    </a:lnTo>
                    <a:lnTo>
                      <a:pt x="11" y="18"/>
                    </a:lnTo>
                    <a:lnTo>
                      <a:pt x="9" y="12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7" name="Freeform 6199"/>
              <p:cNvSpPr>
                <a:spLocks/>
              </p:cNvSpPr>
              <p:nvPr/>
            </p:nvSpPr>
            <p:spPr bwMode="auto">
              <a:xfrm>
                <a:off x="4949" y="888"/>
                <a:ext cx="16" cy="23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2" y="21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5" y="23"/>
                  </a:cxn>
                  <a:cxn ang="0">
                    <a:pos x="5" y="21"/>
                  </a:cxn>
                  <a:cxn ang="0">
                    <a:pos x="9" y="19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4" y="11"/>
                  </a:cxn>
                  <a:cxn ang="0">
                    <a:pos x="14" y="9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3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9" y="19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8" name="Freeform 6200"/>
              <p:cNvSpPr>
                <a:spLocks/>
              </p:cNvSpPr>
              <p:nvPr/>
            </p:nvSpPr>
            <p:spPr bwMode="auto">
              <a:xfrm>
                <a:off x="4949" y="888"/>
                <a:ext cx="16" cy="23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2" y="21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5" y="23"/>
                  </a:cxn>
                  <a:cxn ang="0">
                    <a:pos x="5" y="21"/>
                  </a:cxn>
                  <a:cxn ang="0">
                    <a:pos x="9" y="19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4" y="11"/>
                  </a:cxn>
                  <a:cxn ang="0">
                    <a:pos x="14" y="9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3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9" y="19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4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9" name="Freeform 6201"/>
              <p:cNvSpPr>
                <a:spLocks/>
              </p:cNvSpPr>
              <p:nvPr/>
            </p:nvSpPr>
            <p:spPr bwMode="auto">
              <a:xfrm>
                <a:off x="4942" y="909"/>
                <a:ext cx="62" cy="40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43" y="6"/>
                  </a:cxn>
                  <a:cxn ang="0">
                    <a:pos x="46" y="6"/>
                  </a:cxn>
                  <a:cxn ang="0">
                    <a:pos x="50" y="11"/>
                  </a:cxn>
                  <a:cxn ang="0">
                    <a:pos x="55" y="15"/>
                  </a:cxn>
                  <a:cxn ang="0">
                    <a:pos x="61" y="24"/>
                  </a:cxn>
                  <a:cxn ang="0">
                    <a:pos x="62" y="40"/>
                  </a:cxn>
                  <a:cxn ang="0">
                    <a:pos x="59" y="40"/>
                  </a:cxn>
                  <a:cxn ang="0">
                    <a:pos x="57" y="40"/>
                  </a:cxn>
                  <a:cxn ang="0">
                    <a:pos x="53" y="40"/>
                  </a:cxn>
                  <a:cxn ang="0">
                    <a:pos x="50" y="38"/>
                  </a:cxn>
                  <a:cxn ang="0">
                    <a:pos x="41" y="38"/>
                  </a:cxn>
                  <a:cxn ang="0">
                    <a:pos x="36" y="36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5" y="32"/>
                  </a:cxn>
                  <a:cxn ang="0">
                    <a:pos x="19" y="29"/>
                  </a:cxn>
                  <a:cxn ang="0">
                    <a:pos x="14" y="29"/>
                  </a:cxn>
                  <a:cxn ang="0">
                    <a:pos x="7" y="32"/>
                  </a:cxn>
                  <a:cxn ang="0">
                    <a:pos x="3" y="32"/>
                  </a:cxn>
                  <a:cxn ang="0">
                    <a:pos x="0" y="29"/>
                  </a:cxn>
                  <a:cxn ang="0">
                    <a:pos x="3" y="27"/>
                  </a:cxn>
                  <a:cxn ang="0">
                    <a:pos x="10" y="2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9" y="4"/>
                  </a:cxn>
                  <a:cxn ang="0">
                    <a:pos x="27" y="2"/>
                  </a:cxn>
                </a:cxnLst>
                <a:rect l="0" t="0" r="r" b="b"/>
                <a:pathLst>
                  <a:path w="62" h="40">
                    <a:moveTo>
                      <a:pt x="27" y="2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3" y="6"/>
                    </a:lnTo>
                    <a:lnTo>
                      <a:pt x="46" y="6"/>
                    </a:lnTo>
                    <a:lnTo>
                      <a:pt x="50" y="11"/>
                    </a:lnTo>
                    <a:lnTo>
                      <a:pt x="55" y="15"/>
                    </a:lnTo>
                    <a:lnTo>
                      <a:pt x="61" y="24"/>
                    </a:lnTo>
                    <a:lnTo>
                      <a:pt x="62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3" y="40"/>
                    </a:lnTo>
                    <a:lnTo>
                      <a:pt x="50" y="38"/>
                    </a:lnTo>
                    <a:lnTo>
                      <a:pt x="41" y="38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5" y="32"/>
                    </a:lnTo>
                    <a:lnTo>
                      <a:pt x="19" y="29"/>
                    </a:lnTo>
                    <a:lnTo>
                      <a:pt x="14" y="29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10" y="2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0" name="Freeform 6202"/>
              <p:cNvSpPr>
                <a:spLocks/>
              </p:cNvSpPr>
              <p:nvPr/>
            </p:nvSpPr>
            <p:spPr bwMode="auto">
              <a:xfrm>
                <a:off x="4942" y="909"/>
                <a:ext cx="62" cy="40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43" y="6"/>
                  </a:cxn>
                  <a:cxn ang="0">
                    <a:pos x="46" y="6"/>
                  </a:cxn>
                  <a:cxn ang="0">
                    <a:pos x="50" y="11"/>
                  </a:cxn>
                  <a:cxn ang="0">
                    <a:pos x="55" y="15"/>
                  </a:cxn>
                  <a:cxn ang="0">
                    <a:pos x="61" y="24"/>
                  </a:cxn>
                  <a:cxn ang="0">
                    <a:pos x="62" y="40"/>
                  </a:cxn>
                  <a:cxn ang="0">
                    <a:pos x="59" y="40"/>
                  </a:cxn>
                  <a:cxn ang="0">
                    <a:pos x="57" y="40"/>
                  </a:cxn>
                  <a:cxn ang="0">
                    <a:pos x="53" y="40"/>
                  </a:cxn>
                  <a:cxn ang="0">
                    <a:pos x="50" y="38"/>
                  </a:cxn>
                  <a:cxn ang="0">
                    <a:pos x="41" y="38"/>
                  </a:cxn>
                  <a:cxn ang="0">
                    <a:pos x="36" y="36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5" y="32"/>
                  </a:cxn>
                  <a:cxn ang="0">
                    <a:pos x="19" y="29"/>
                  </a:cxn>
                  <a:cxn ang="0">
                    <a:pos x="14" y="29"/>
                  </a:cxn>
                  <a:cxn ang="0">
                    <a:pos x="7" y="32"/>
                  </a:cxn>
                  <a:cxn ang="0">
                    <a:pos x="3" y="32"/>
                  </a:cxn>
                  <a:cxn ang="0">
                    <a:pos x="0" y="29"/>
                  </a:cxn>
                  <a:cxn ang="0">
                    <a:pos x="3" y="27"/>
                  </a:cxn>
                  <a:cxn ang="0">
                    <a:pos x="10" y="2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9" y="4"/>
                  </a:cxn>
                  <a:cxn ang="0">
                    <a:pos x="27" y="2"/>
                  </a:cxn>
                </a:cxnLst>
                <a:rect l="0" t="0" r="r" b="b"/>
                <a:pathLst>
                  <a:path w="62" h="40">
                    <a:moveTo>
                      <a:pt x="27" y="2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3" y="6"/>
                    </a:lnTo>
                    <a:lnTo>
                      <a:pt x="46" y="6"/>
                    </a:lnTo>
                    <a:lnTo>
                      <a:pt x="50" y="11"/>
                    </a:lnTo>
                    <a:lnTo>
                      <a:pt x="55" y="15"/>
                    </a:lnTo>
                    <a:lnTo>
                      <a:pt x="61" y="24"/>
                    </a:lnTo>
                    <a:lnTo>
                      <a:pt x="62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3" y="40"/>
                    </a:lnTo>
                    <a:lnTo>
                      <a:pt x="50" y="38"/>
                    </a:lnTo>
                    <a:lnTo>
                      <a:pt x="41" y="38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5" y="32"/>
                    </a:lnTo>
                    <a:lnTo>
                      <a:pt x="19" y="29"/>
                    </a:lnTo>
                    <a:lnTo>
                      <a:pt x="14" y="29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10" y="2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7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1" name="Freeform 6203"/>
              <p:cNvSpPr>
                <a:spLocks/>
              </p:cNvSpPr>
              <p:nvPr/>
            </p:nvSpPr>
            <p:spPr bwMode="auto">
              <a:xfrm>
                <a:off x="3542" y="1049"/>
                <a:ext cx="14" cy="2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4" y="7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14" y="21"/>
                  </a:cxn>
                  <a:cxn ang="0">
                    <a:pos x="13" y="23"/>
                  </a:cxn>
                  <a:cxn ang="0">
                    <a:pos x="7" y="7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14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2" name="Freeform 6204"/>
              <p:cNvSpPr>
                <a:spLocks/>
              </p:cNvSpPr>
              <p:nvPr/>
            </p:nvSpPr>
            <p:spPr bwMode="auto">
              <a:xfrm>
                <a:off x="3542" y="1049"/>
                <a:ext cx="14" cy="2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4" y="7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14" y="21"/>
                  </a:cxn>
                  <a:cxn ang="0">
                    <a:pos x="13" y="23"/>
                  </a:cxn>
                  <a:cxn ang="0">
                    <a:pos x="7" y="7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14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3" name="Freeform 6205"/>
              <p:cNvSpPr>
                <a:spLocks/>
              </p:cNvSpPr>
              <p:nvPr/>
            </p:nvSpPr>
            <p:spPr bwMode="auto">
              <a:xfrm>
                <a:off x="4412" y="625"/>
                <a:ext cx="20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3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0" y="5"/>
                  </a:cxn>
                  <a:cxn ang="0">
                    <a:pos x="18" y="9"/>
                  </a:cxn>
                  <a:cxn ang="0">
                    <a:pos x="16" y="10"/>
                  </a:cxn>
                  <a:cxn ang="0">
                    <a:pos x="14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4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4" name="Freeform 6206"/>
              <p:cNvSpPr>
                <a:spLocks/>
              </p:cNvSpPr>
              <p:nvPr/>
            </p:nvSpPr>
            <p:spPr bwMode="auto">
              <a:xfrm>
                <a:off x="4412" y="625"/>
                <a:ext cx="20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3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0" y="5"/>
                  </a:cxn>
                  <a:cxn ang="0">
                    <a:pos x="18" y="9"/>
                  </a:cxn>
                  <a:cxn ang="0">
                    <a:pos x="16" y="10"/>
                  </a:cxn>
                  <a:cxn ang="0">
                    <a:pos x="14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4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5" name="Freeform 6207"/>
              <p:cNvSpPr>
                <a:spLocks/>
              </p:cNvSpPr>
              <p:nvPr/>
            </p:nvSpPr>
            <p:spPr bwMode="auto">
              <a:xfrm>
                <a:off x="4133" y="691"/>
                <a:ext cx="7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5" y="12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6" name="Freeform 6208"/>
              <p:cNvSpPr>
                <a:spLocks/>
              </p:cNvSpPr>
              <p:nvPr/>
            </p:nvSpPr>
            <p:spPr bwMode="auto">
              <a:xfrm>
                <a:off x="4133" y="691"/>
                <a:ext cx="7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5" y="12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7" name="Freeform 6209"/>
              <p:cNvSpPr>
                <a:spLocks/>
              </p:cNvSpPr>
              <p:nvPr/>
            </p:nvSpPr>
            <p:spPr bwMode="auto">
              <a:xfrm>
                <a:off x="4229" y="702"/>
                <a:ext cx="20" cy="21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9" y="21"/>
                  </a:cxn>
                  <a:cxn ang="0">
                    <a:pos x="8" y="19"/>
                  </a:cxn>
                  <a:cxn ang="0">
                    <a:pos x="8" y="18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4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15" y="5"/>
                  </a:cxn>
                  <a:cxn ang="0">
                    <a:pos x="18" y="0"/>
                  </a:cxn>
                  <a:cxn ang="0">
                    <a:pos x="20" y="3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8" y="10"/>
                  </a:cxn>
                </a:cxnLst>
                <a:rect l="0" t="0" r="r" b="b"/>
                <a:pathLst>
                  <a:path w="20" h="21">
                    <a:moveTo>
                      <a:pt x="18" y="10"/>
                    </a:moveTo>
                    <a:lnTo>
                      <a:pt x="18" y="12"/>
                    </a:lnTo>
                    <a:lnTo>
                      <a:pt x="13" y="18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5" y="5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8" name="Freeform 6210"/>
              <p:cNvSpPr>
                <a:spLocks/>
              </p:cNvSpPr>
              <p:nvPr/>
            </p:nvSpPr>
            <p:spPr bwMode="auto">
              <a:xfrm>
                <a:off x="4229" y="702"/>
                <a:ext cx="20" cy="21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9" y="21"/>
                  </a:cxn>
                  <a:cxn ang="0">
                    <a:pos x="8" y="19"/>
                  </a:cxn>
                  <a:cxn ang="0">
                    <a:pos x="8" y="18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4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15" y="5"/>
                  </a:cxn>
                  <a:cxn ang="0">
                    <a:pos x="18" y="0"/>
                  </a:cxn>
                  <a:cxn ang="0">
                    <a:pos x="20" y="3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8" y="10"/>
                  </a:cxn>
                </a:cxnLst>
                <a:rect l="0" t="0" r="r" b="b"/>
                <a:pathLst>
                  <a:path w="20" h="21">
                    <a:moveTo>
                      <a:pt x="18" y="10"/>
                    </a:moveTo>
                    <a:lnTo>
                      <a:pt x="18" y="12"/>
                    </a:lnTo>
                    <a:lnTo>
                      <a:pt x="13" y="18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5" y="5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9" name="Freeform 6211"/>
              <p:cNvSpPr>
                <a:spLocks/>
              </p:cNvSpPr>
              <p:nvPr/>
            </p:nvSpPr>
            <p:spPr bwMode="auto">
              <a:xfrm>
                <a:off x="2538" y="1641"/>
                <a:ext cx="68" cy="100"/>
              </a:xfrm>
              <a:custGeom>
                <a:avLst/>
                <a:gdLst/>
                <a:ahLst/>
                <a:cxnLst>
                  <a:cxn ang="0">
                    <a:pos x="66" y="32"/>
                  </a:cxn>
                  <a:cxn ang="0">
                    <a:pos x="61" y="22"/>
                  </a:cxn>
                  <a:cxn ang="0">
                    <a:pos x="50" y="27"/>
                  </a:cxn>
                  <a:cxn ang="0">
                    <a:pos x="43" y="29"/>
                  </a:cxn>
                  <a:cxn ang="0">
                    <a:pos x="38" y="20"/>
                  </a:cxn>
                  <a:cxn ang="0">
                    <a:pos x="41" y="15"/>
                  </a:cxn>
                  <a:cxn ang="0">
                    <a:pos x="45" y="11"/>
                  </a:cxn>
                  <a:cxn ang="0">
                    <a:pos x="45" y="0"/>
                  </a:cxn>
                  <a:cxn ang="0">
                    <a:pos x="39" y="2"/>
                  </a:cxn>
                  <a:cxn ang="0">
                    <a:pos x="34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7" y="16"/>
                  </a:cxn>
                  <a:cxn ang="0">
                    <a:pos x="30" y="18"/>
                  </a:cxn>
                  <a:cxn ang="0">
                    <a:pos x="36" y="16"/>
                  </a:cxn>
                  <a:cxn ang="0">
                    <a:pos x="34" y="20"/>
                  </a:cxn>
                  <a:cxn ang="0">
                    <a:pos x="29" y="25"/>
                  </a:cxn>
                  <a:cxn ang="0">
                    <a:pos x="20" y="27"/>
                  </a:cxn>
                  <a:cxn ang="0">
                    <a:pos x="11" y="25"/>
                  </a:cxn>
                  <a:cxn ang="0">
                    <a:pos x="9" y="34"/>
                  </a:cxn>
                  <a:cxn ang="0">
                    <a:pos x="5" y="34"/>
                  </a:cxn>
                  <a:cxn ang="0">
                    <a:pos x="13" y="38"/>
                  </a:cxn>
                  <a:cxn ang="0">
                    <a:pos x="9" y="43"/>
                  </a:cxn>
                  <a:cxn ang="0">
                    <a:pos x="5" y="47"/>
                  </a:cxn>
                  <a:cxn ang="0">
                    <a:pos x="7" y="50"/>
                  </a:cxn>
                  <a:cxn ang="0">
                    <a:pos x="9" y="52"/>
                  </a:cxn>
                  <a:cxn ang="0">
                    <a:pos x="13" y="54"/>
                  </a:cxn>
                  <a:cxn ang="0">
                    <a:pos x="23" y="56"/>
                  </a:cxn>
                  <a:cxn ang="0">
                    <a:pos x="18" y="59"/>
                  </a:cxn>
                  <a:cxn ang="0">
                    <a:pos x="16" y="65"/>
                  </a:cxn>
                  <a:cxn ang="0">
                    <a:pos x="11" y="72"/>
                  </a:cxn>
                  <a:cxn ang="0">
                    <a:pos x="23" y="66"/>
                  </a:cxn>
                  <a:cxn ang="0">
                    <a:pos x="27" y="70"/>
                  </a:cxn>
                  <a:cxn ang="0">
                    <a:pos x="13" y="74"/>
                  </a:cxn>
                  <a:cxn ang="0">
                    <a:pos x="9" y="81"/>
                  </a:cxn>
                  <a:cxn ang="0">
                    <a:pos x="7" y="81"/>
                  </a:cxn>
                  <a:cxn ang="0">
                    <a:pos x="4" y="81"/>
                  </a:cxn>
                  <a:cxn ang="0">
                    <a:pos x="0" y="84"/>
                  </a:cxn>
                  <a:cxn ang="0">
                    <a:pos x="9" y="86"/>
                  </a:cxn>
                  <a:cxn ang="0">
                    <a:pos x="2" y="90"/>
                  </a:cxn>
                  <a:cxn ang="0">
                    <a:pos x="4" y="91"/>
                  </a:cxn>
                  <a:cxn ang="0">
                    <a:pos x="5" y="93"/>
                  </a:cxn>
                  <a:cxn ang="0">
                    <a:pos x="13" y="93"/>
                  </a:cxn>
                  <a:cxn ang="0">
                    <a:pos x="7" y="97"/>
                  </a:cxn>
                  <a:cxn ang="0">
                    <a:pos x="14" y="95"/>
                  </a:cxn>
                  <a:cxn ang="0">
                    <a:pos x="13" y="97"/>
                  </a:cxn>
                  <a:cxn ang="0">
                    <a:pos x="11" y="99"/>
                  </a:cxn>
                  <a:cxn ang="0">
                    <a:pos x="13" y="99"/>
                  </a:cxn>
                  <a:cxn ang="0">
                    <a:pos x="16" y="100"/>
                  </a:cxn>
                  <a:cxn ang="0">
                    <a:pos x="20" y="99"/>
                  </a:cxn>
                  <a:cxn ang="0">
                    <a:pos x="30" y="95"/>
                  </a:cxn>
                  <a:cxn ang="0">
                    <a:pos x="32" y="90"/>
                  </a:cxn>
                  <a:cxn ang="0">
                    <a:pos x="34" y="91"/>
                  </a:cxn>
                  <a:cxn ang="0">
                    <a:pos x="39" y="91"/>
                  </a:cxn>
                  <a:cxn ang="0">
                    <a:pos x="43" y="90"/>
                  </a:cxn>
                  <a:cxn ang="0">
                    <a:pos x="45" y="86"/>
                  </a:cxn>
                  <a:cxn ang="0">
                    <a:pos x="59" y="83"/>
                  </a:cxn>
                  <a:cxn ang="0">
                    <a:pos x="64" y="83"/>
                  </a:cxn>
                  <a:cxn ang="0">
                    <a:pos x="63" y="79"/>
                  </a:cxn>
                  <a:cxn ang="0">
                    <a:pos x="66" y="52"/>
                  </a:cxn>
                  <a:cxn ang="0">
                    <a:pos x="68" y="47"/>
                  </a:cxn>
                  <a:cxn ang="0">
                    <a:pos x="64" y="34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2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7" y="31"/>
                    </a:lnTo>
                    <a:lnTo>
                      <a:pt x="43" y="29"/>
                    </a:lnTo>
                    <a:lnTo>
                      <a:pt x="41" y="23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5" y="1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4" y="40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23" y="54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14" y="68"/>
                    </a:lnTo>
                    <a:lnTo>
                      <a:pt x="11" y="72"/>
                    </a:lnTo>
                    <a:lnTo>
                      <a:pt x="20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3" y="74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3" y="93"/>
                    </a:lnTo>
                    <a:lnTo>
                      <a:pt x="5" y="97"/>
                    </a:lnTo>
                    <a:lnTo>
                      <a:pt x="7" y="97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7"/>
                    </a:lnTo>
                    <a:lnTo>
                      <a:pt x="13" y="97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3" y="99"/>
                    </a:lnTo>
                    <a:lnTo>
                      <a:pt x="16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20" y="99"/>
                    </a:lnTo>
                    <a:lnTo>
                      <a:pt x="21" y="99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8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5" y="86"/>
                    </a:lnTo>
                    <a:lnTo>
                      <a:pt x="45" y="84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3" y="79"/>
                    </a:lnTo>
                    <a:lnTo>
                      <a:pt x="68" y="6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7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0" name="Freeform 6212"/>
              <p:cNvSpPr>
                <a:spLocks/>
              </p:cNvSpPr>
              <p:nvPr/>
            </p:nvSpPr>
            <p:spPr bwMode="auto">
              <a:xfrm>
                <a:off x="2538" y="1641"/>
                <a:ext cx="68" cy="100"/>
              </a:xfrm>
              <a:custGeom>
                <a:avLst/>
                <a:gdLst/>
                <a:ahLst/>
                <a:cxnLst>
                  <a:cxn ang="0">
                    <a:pos x="66" y="32"/>
                  </a:cxn>
                  <a:cxn ang="0">
                    <a:pos x="61" y="22"/>
                  </a:cxn>
                  <a:cxn ang="0">
                    <a:pos x="50" y="27"/>
                  </a:cxn>
                  <a:cxn ang="0">
                    <a:pos x="43" y="29"/>
                  </a:cxn>
                  <a:cxn ang="0">
                    <a:pos x="38" y="20"/>
                  </a:cxn>
                  <a:cxn ang="0">
                    <a:pos x="41" y="15"/>
                  </a:cxn>
                  <a:cxn ang="0">
                    <a:pos x="45" y="11"/>
                  </a:cxn>
                  <a:cxn ang="0">
                    <a:pos x="45" y="0"/>
                  </a:cxn>
                  <a:cxn ang="0">
                    <a:pos x="39" y="2"/>
                  </a:cxn>
                  <a:cxn ang="0">
                    <a:pos x="34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7" y="16"/>
                  </a:cxn>
                  <a:cxn ang="0">
                    <a:pos x="30" y="18"/>
                  </a:cxn>
                  <a:cxn ang="0">
                    <a:pos x="36" y="16"/>
                  </a:cxn>
                  <a:cxn ang="0">
                    <a:pos x="34" y="20"/>
                  </a:cxn>
                  <a:cxn ang="0">
                    <a:pos x="29" y="25"/>
                  </a:cxn>
                  <a:cxn ang="0">
                    <a:pos x="20" y="27"/>
                  </a:cxn>
                  <a:cxn ang="0">
                    <a:pos x="11" y="25"/>
                  </a:cxn>
                  <a:cxn ang="0">
                    <a:pos x="9" y="34"/>
                  </a:cxn>
                  <a:cxn ang="0">
                    <a:pos x="5" y="34"/>
                  </a:cxn>
                  <a:cxn ang="0">
                    <a:pos x="13" y="38"/>
                  </a:cxn>
                  <a:cxn ang="0">
                    <a:pos x="9" y="43"/>
                  </a:cxn>
                  <a:cxn ang="0">
                    <a:pos x="5" y="47"/>
                  </a:cxn>
                  <a:cxn ang="0">
                    <a:pos x="7" y="50"/>
                  </a:cxn>
                  <a:cxn ang="0">
                    <a:pos x="9" y="52"/>
                  </a:cxn>
                  <a:cxn ang="0">
                    <a:pos x="13" y="54"/>
                  </a:cxn>
                  <a:cxn ang="0">
                    <a:pos x="23" y="56"/>
                  </a:cxn>
                  <a:cxn ang="0">
                    <a:pos x="18" y="59"/>
                  </a:cxn>
                  <a:cxn ang="0">
                    <a:pos x="16" y="65"/>
                  </a:cxn>
                  <a:cxn ang="0">
                    <a:pos x="11" y="72"/>
                  </a:cxn>
                  <a:cxn ang="0">
                    <a:pos x="23" y="66"/>
                  </a:cxn>
                  <a:cxn ang="0">
                    <a:pos x="27" y="70"/>
                  </a:cxn>
                  <a:cxn ang="0">
                    <a:pos x="13" y="74"/>
                  </a:cxn>
                  <a:cxn ang="0">
                    <a:pos x="9" y="81"/>
                  </a:cxn>
                  <a:cxn ang="0">
                    <a:pos x="7" y="81"/>
                  </a:cxn>
                  <a:cxn ang="0">
                    <a:pos x="4" y="81"/>
                  </a:cxn>
                  <a:cxn ang="0">
                    <a:pos x="0" y="84"/>
                  </a:cxn>
                  <a:cxn ang="0">
                    <a:pos x="9" y="86"/>
                  </a:cxn>
                  <a:cxn ang="0">
                    <a:pos x="2" y="90"/>
                  </a:cxn>
                  <a:cxn ang="0">
                    <a:pos x="4" y="91"/>
                  </a:cxn>
                  <a:cxn ang="0">
                    <a:pos x="5" y="93"/>
                  </a:cxn>
                  <a:cxn ang="0">
                    <a:pos x="13" y="93"/>
                  </a:cxn>
                  <a:cxn ang="0">
                    <a:pos x="7" y="97"/>
                  </a:cxn>
                  <a:cxn ang="0">
                    <a:pos x="14" y="95"/>
                  </a:cxn>
                  <a:cxn ang="0">
                    <a:pos x="13" y="97"/>
                  </a:cxn>
                  <a:cxn ang="0">
                    <a:pos x="11" y="99"/>
                  </a:cxn>
                  <a:cxn ang="0">
                    <a:pos x="13" y="99"/>
                  </a:cxn>
                  <a:cxn ang="0">
                    <a:pos x="16" y="100"/>
                  </a:cxn>
                  <a:cxn ang="0">
                    <a:pos x="20" y="99"/>
                  </a:cxn>
                  <a:cxn ang="0">
                    <a:pos x="30" y="95"/>
                  </a:cxn>
                  <a:cxn ang="0">
                    <a:pos x="32" y="90"/>
                  </a:cxn>
                  <a:cxn ang="0">
                    <a:pos x="34" y="91"/>
                  </a:cxn>
                  <a:cxn ang="0">
                    <a:pos x="39" y="91"/>
                  </a:cxn>
                  <a:cxn ang="0">
                    <a:pos x="43" y="90"/>
                  </a:cxn>
                  <a:cxn ang="0">
                    <a:pos x="45" y="86"/>
                  </a:cxn>
                  <a:cxn ang="0">
                    <a:pos x="59" y="83"/>
                  </a:cxn>
                  <a:cxn ang="0">
                    <a:pos x="64" y="83"/>
                  </a:cxn>
                  <a:cxn ang="0">
                    <a:pos x="63" y="79"/>
                  </a:cxn>
                  <a:cxn ang="0">
                    <a:pos x="66" y="52"/>
                  </a:cxn>
                  <a:cxn ang="0">
                    <a:pos x="68" y="47"/>
                  </a:cxn>
                  <a:cxn ang="0">
                    <a:pos x="64" y="34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2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7" y="31"/>
                    </a:lnTo>
                    <a:lnTo>
                      <a:pt x="43" y="29"/>
                    </a:lnTo>
                    <a:lnTo>
                      <a:pt x="41" y="23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5" y="1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4" y="40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23" y="54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14" y="68"/>
                    </a:lnTo>
                    <a:lnTo>
                      <a:pt x="11" y="72"/>
                    </a:lnTo>
                    <a:lnTo>
                      <a:pt x="20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3" y="74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3" y="93"/>
                    </a:lnTo>
                    <a:lnTo>
                      <a:pt x="5" y="97"/>
                    </a:lnTo>
                    <a:lnTo>
                      <a:pt x="7" y="97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7"/>
                    </a:lnTo>
                    <a:lnTo>
                      <a:pt x="13" y="97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3" y="99"/>
                    </a:lnTo>
                    <a:lnTo>
                      <a:pt x="16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20" y="99"/>
                    </a:lnTo>
                    <a:lnTo>
                      <a:pt x="21" y="99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8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5" y="86"/>
                    </a:lnTo>
                    <a:lnTo>
                      <a:pt x="45" y="84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3" y="79"/>
                    </a:lnTo>
                    <a:lnTo>
                      <a:pt x="68" y="6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7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6" y="3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1" name="Freeform 6213"/>
              <p:cNvSpPr>
                <a:spLocks/>
              </p:cNvSpPr>
              <p:nvPr/>
            </p:nvSpPr>
            <p:spPr bwMode="auto">
              <a:xfrm>
                <a:off x="3807" y="3594"/>
                <a:ext cx="29" cy="25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4"/>
                  </a:cxn>
                  <a:cxn ang="0">
                    <a:pos x="13" y="16"/>
                  </a:cxn>
                  <a:cxn ang="0">
                    <a:pos x="13" y="12"/>
                  </a:cxn>
                  <a:cxn ang="0">
                    <a:pos x="14" y="10"/>
                  </a:cxn>
                  <a:cxn ang="0">
                    <a:pos x="16" y="9"/>
                  </a:cxn>
                  <a:cxn ang="0">
                    <a:pos x="14" y="7"/>
                  </a:cxn>
                  <a:cxn ang="0">
                    <a:pos x="13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18" y="12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4" y="21"/>
                  </a:cxn>
                  <a:cxn ang="0">
                    <a:pos x="4" y="23"/>
                  </a:cxn>
                  <a:cxn ang="0">
                    <a:pos x="9" y="21"/>
                  </a:cxn>
                  <a:cxn ang="0">
                    <a:pos x="13" y="25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1" y="25"/>
                  </a:cxn>
                  <a:cxn ang="0">
                    <a:pos x="23" y="23"/>
                  </a:cxn>
                  <a:cxn ang="0">
                    <a:pos x="23" y="21"/>
                  </a:cxn>
                  <a:cxn ang="0">
                    <a:pos x="21" y="23"/>
                  </a:cxn>
                  <a:cxn ang="0">
                    <a:pos x="18" y="18"/>
                  </a:cxn>
                  <a:cxn ang="0">
                    <a:pos x="25" y="18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23" y="10"/>
                  </a:cxn>
                </a:cxnLst>
                <a:rect l="0" t="0" r="r" b="b"/>
                <a:pathLst>
                  <a:path w="29" h="25">
                    <a:moveTo>
                      <a:pt x="20" y="12"/>
                    </a:move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8" y="12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21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3" y="21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8" y="21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2" name="Freeform 6214"/>
              <p:cNvSpPr>
                <a:spLocks/>
              </p:cNvSpPr>
              <p:nvPr/>
            </p:nvSpPr>
            <p:spPr bwMode="auto">
              <a:xfrm>
                <a:off x="3807" y="3594"/>
                <a:ext cx="29" cy="25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4"/>
                  </a:cxn>
                  <a:cxn ang="0">
                    <a:pos x="13" y="16"/>
                  </a:cxn>
                  <a:cxn ang="0">
                    <a:pos x="13" y="12"/>
                  </a:cxn>
                  <a:cxn ang="0">
                    <a:pos x="14" y="10"/>
                  </a:cxn>
                  <a:cxn ang="0">
                    <a:pos x="16" y="9"/>
                  </a:cxn>
                  <a:cxn ang="0">
                    <a:pos x="14" y="7"/>
                  </a:cxn>
                  <a:cxn ang="0">
                    <a:pos x="13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18" y="12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4" y="21"/>
                  </a:cxn>
                  <a:cxn ang="0">
                    <a:pos x="4" y="23"/>
                  </a:cxn>
                  <a:cxn ang="0">
                    <a:pos x="9" y="21"/>
                  </a:cxn>
                  <a:cxn ang="0">
                    <a:pos x="13" y="25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1" y="25"/>
                  </a:cxn>
                  <a:cxn ang="0">
                    <a:pos x="23" y="23"/>
                  </a:cxn>
                  <a:cxn ang="0">
                    <a:pos x="23" y="21"/>
                  </a:cxn>
                  <a:cxn ang="0">
                    <a:pos x="21" y="23"/>
                  </a:cxn>
                  <a:cxn ang="0">
                    <a:pos x="18" y="18"/>
                  </a:cxn>
                  <a:cxn ang="0">
                    <a:pos x="25" y="18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23" y="10"/>
                  </a:cxn>
                </a:cxnLst>
                <a:rect l="0" t="0" r="r" b="b"/>
                <a:pathLst>
                  <a:path w="29" h="25">
                    <a:moveTo>
                      <a:pt x="20" y="12"/>
                    </a:move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8" y="12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21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3" y="21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8" y="21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0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3" name="Freeform 6215"/>
              <p:cNvSpPr>
                <a:spLocks/>
              </p:cNvSpPr>
              <p:nvPr/>
            </p:nvSpPr>
            <p:spPr bwMode="auto">
              <a:xfrm>
                <a:off x="1631" y="190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4" name="Freeform 6216"/>
              <p:cNvSpPr>
                <a:spLocks/>
              </p:cNvSpPr>
              <p:nvPr/>
            </p:nvSpPr>
            <p:spPr bwMode="auto">
              <a:xfrm>
                <a:off x="1631" y="190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5" name="Freeform 6217"/>
              <p:cNvSpPr>
                <a:spLocks/>
              </p:cNvSpPr>
              <p:nvPr/>
            </p:nvSpPr>
            <p:spPr bwMode="auto">
              <a:xfrm>
                <a:off x="1641" y="471"/>
                <a:ext cx="9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6" name="Freeform 6218"/>
              <p:cNvSpPr>
                <a:spLocks/>
              </p:cNvSpPr>
              <p:nvPr/>
            </p:nvSpPr>
            <p:spPr bwMode="auto">
              <a:xfrm>
                <a:off x="1534" y="471"/>
                <a:ext cx="888" cy="1025"/>
              </a:xfrm>
              <a:custGeom>
                <a:avLst/>
                <a:gdLst/>
                <a:ahLst/>
                <a:cxnLst>
                  <a:cxn ang="0">
                    <a:pos x="93" y="80"/>
                  </a:cxn>
                  <a:cxn ang="0">
                    <a:pos x="16" y="123"/>
                  </a:cxn>
                  <a:cxn ang="0">
                    <a:pos x="25" y="181"/>
                  </a:cxn>
                  <a:cxn ang="0">
                    <a:pos x="104" y="188"/>
                  </a:cxn>
                  <a:cxn ang="0">
                    <a:pos x="109" y="231"/>
                  </a:cxn>
                  <a:cxn ang="0">
                    <a:pos x="68" y="266"/>
                  </a:cxn>
                  <a:cxn ang="0">
                    <a:pos x="125" y="309"/>
                  </a:cxn>
                  <a:cxn ang="0">
                    <a:pos x="197" y="308"/>
                  </a:cxn>
                  <a:cxn ang="0">
                    <a:pos x="238" y="368"/>
                  </a:cxn>
                  <a:cxn ang="0">
                    <a:pos x="268" y="438"/>
                  </a:cxn>
                  <a:cxn ang="0">
                    <a:pos x="292" y="506"/>
                  </a:cxn>
                  <a:cxn ang="0">
                    <a:pos x="301" y="560"/>
                  </a:cxn>
                  <a:cxn ang="0">
                    <a:pos x="329" y="581"/>
                  </a:cxn>
                  <a:cxn ang="0">
                    <a:pos x="351" y="623"/>
                  </a:cxn>
                  <a:cxn ang="0">
                    <a:pos x="358" y="658"/>
                  </a:cxn>
                  <a:cxn ang="0">
                    <a:pos x="351" y="701"/>
                  </a:cxn>
                  <a:cxn ang="0">
                    <a:pos x="347" y="726"/>
                  </a:cxn>
                  <a:cxn ang="0">
                    <a:pos x="308" y="751"/>
                  </a:cxn>
                  <a:cxn ang="0">
                    <a:pos x="311" y="807"/>
                  </a:cxn>
                  <a:cxn ang="0">
                    <a:pos x="329" y="846"/>
                  </a:cxn>
                  <a:cxn ang="0">
                    <a:pos x="367" y="866"/>
                  </a:cxn>
                  <a:cxn ang="0">
                    <a:pos x="356" y="925"/>
                  </a:cxn>
                  <a:cxn ang="0">
                    <a:pos x="374" y="957"/>
                  </a:cxn>
                  <a:cxn ang="0">
                    <a:pos x="395" y="977"/>
                  </a:cxn>
                  <a:cxn ang="0">
                    <a:pos x="397" y="1000"/>
                  </a:cxn>
                  <a:cxn ang="0">
                    <a:pos x="428" y="1002"/>
                  </a:cxn>
                  <a:cxn ang="0">
                    <a:pos x="447" y="1015"/>
                  </a:cxn>
                  <a:cxn ang="0">
                    <a:pos x="478" y="1009"/>
                  </a:cxn>
                  <a:cxn ang="0">
                    <a:pos x="489" y="939"/>
                  </a:cxn>
                  <a:cxn ang="0">
                    <a:pos x="501" y="920"/>
                  </a:cxn>
                  <a:cxn ang="0">
                    <a:pos x="514" y="900"/>
                  </a:cxn>
                  <a:cxn ang="0">
                    <a:pos x="506" y="855"/>
                  </a:cxn>
                  <a:cxn ang="0">
                    <a:pos x="531" y="827"/>
                  </a:cxn>
                  <a:cxn ang="0">
                    <a:pos x="555" y="816"/>
                  </a:cxn>
                  <a:cxn ang="0">
                    <a:pos x="564" y="816"/>
                  </a:cxn>
                  <a:cxn ang="0">
                    <a:pos x="591" y="814"/>
                  </a:cxn>
                  <a:cxn ang="0">
                    <a:pos x="617" y="784"/>
                  </a:cxn>
                  <a:cxn ang="0">
                    <a:pos x="633" y="751"/>
                  </a:cxn>
                  <a:cxn ang="0">
                    <a:pos x="646" y="708"/>
                  </a:cxn>
                  <a:cxn ang="0">
                    <a:pos x="669" y="725"/>
                  </a:cxn>
                  <a:cxn ang="0">
                    <a:pos x="691" y="719"/>
                  </a:cxn>
                  <a:cxn ang="0">
                    <a:pos x="730" y="708"/>
                  </a:cxn>
                  <a:cxn ang="0">
                    <a:pos x="757" y="687"/>
                  </a:cxn>
                  <a:cxn ang="0">
                    <a:pos x="778" y="667"/>
                  </a:cxn>
                  <a:cxn ang="0">
                    <a:pos x="798" y="649"/>
                  </a:cxn>
                  <a:cxn ang="0">
                    <a:pos x="739" y="632"/>
                  </a:cxn>
                  <a:cxn ang="0">
                    <a:pos x="725" y="592"/>
                  </a:cxn>
                  <a:cxn ang="0">
                    <a:pos x="746" y="564"/>
                  </a:cxn>
                  <a:cxn ang="0">
                    <a:pos x="820" y="615"/>
                  </a:cxn>
                  <a:cxn ang="0">
                    <a:pos x="814" y="560"/>
                  </a:cxn>
                  <a:cxn ang="0">
                    <a:pos x="762" y="535"/>
                  </a:cxn>
                  <a:cxn ang="0">
                    <a:pos x="768" y="490"/>
                  </a:cxn>
                  <a:cxn ang="0">
                    <a:pos x="777" y="449"/>
                  </a:cxn>
                  <a:cxn ang="0">
                    <a:pos x="809" y="433"/>
                  </a:cxn>
                  <a:cxn ang="0">
                    <a:pos x="855" y="397"/>
                  </a:cxn>
                  <a:cxn ang="0">
                    <a:pos x="818" y="340"/>
                  </a:cxn>
                  <a:cxn ang="0">
                    <a:pos x="830" y="291"/>
                  </a:cxn>
                  <a:cxn ang="0">
                    <a:pos x="811" y="272"/>
                  </a:cxn>
                  <a:cxn ang="0">
                    <a:pos x="875" y="220"/>
                  </a:cxn>
                  <a:cxn ang="0">
                    <a:pos x="843" y="191"/>
                  </a:cxn>
                  <a:cxn ang="0">
                    <a:pos x="830" y="116"/>
                  </a:cxn>
                  <a:cxn ang="0">
                    <a:pos x="854" y="52"/>
                  </a:cxn>
                  <a:cxn ang="0">
                    <a:pos x="841" y="5"/>
                  </a:cxn>
                </a:cxnLst>
                <a:rect l="0" t="0" r="r" b="b"/>
                <a:pathLst>
                  <a:path w="888" h="1025">
                    <a:moveTo>
                      <a:pt x="125" y="5"/>
                    </a:moveTo>
                    <a:lnTo>
                      <a:pt x="129" y="7"/>
                    </a:lnTo>
                    <a:lnTo>
                      <a:pt x="132" y="7"/>
                    </a:lnTo>
                    <a:lnTo>
                      <a:pt x="136" y="14"/>
                    </a:lnTo>
                    <a:lnTo>
                      <a:pt x="134" y="18"/>
                    </a:lnTo>
                    <a:lnTo>
                      <a:pt x="129" y="19"/>
                    </a:lnTo>
                    <a:lnTo>
                      <a:pt x="125" y="18"/>
                    </a:lnTo>
                    <a:lnTo>
                      <a:pt x="123" y="27"/>
                    </a:lnTo>
                    <a:lnTo>
                      <a:pt x="125" y="28"/>
                    </a:lnTo>
                    <a:lnTo>
                      <a:pt x="129" y="37"/>
                    </a:lnTo>
                    <a:lnTo>
                      <a:pt x="129" y="45"/>
                    </a:lnTo>
                    <a:lnTo>
                      <a:pt x="123" y="52"/>
                    </a:lnTo>
                    <a:lnTo>
                      <a:pt x="122" y="59"/>
                    </a:lnTo>
                    <a:lnTo>
                      <a:pt x="118" y="61"/>
                    </a:lnTo>
                    <a:lnTo>
                      <a:pt x="109" y="80"/>
                    </a:lnTo>
                    <a:lnTo>
                      <a:pt x="107" y="82"/>
                    </a:lnTo>
                    <a:lnTo>
                      <a:pt x="105" y="80"/>
                    </a:lnTo>
                    <a:lnTo>
                      <a:pt x="102" y="80"/>
                    </a:lnTo>
                    <a:lnTo>
                      <a:pt x="97" y="79"/>
                    </a:lnTo>
                    <a:lnTo>
                      <a:pt x="93" y="80"/>
                    </a:lnTo>
                    <a:lnTo>
                      <a:pt x="91" y="75"/>
                    </a:lnTo>
                    <a:lnTo>
                      <a:pt x="80" y="79"/>
                    </a:lnTo>
                    <a:lnTo>
                      <a:pt x="80" y="82"/>
                    </a:lnTo>
                    <a:lnTo>
                      <a:pt x="77" y="80"/>
                    </a:lnTo>
                    <a:lnTo>
                      <a:pt x="66" y="82"/>
                    </a:lnTo>
                    <a:lnTo>
                      <a:pt x="57" y="91"/>
                    </a:lnTo>
                    <a:lnTo>
                      <a:pt x="59" y="95"/>
                    </a:lnTo>
                    <a:lnTo>
                      <a:pt x="63" y="96"/>
                    </a:lnTo>
                    <a:lnTo>
                      <a:pt x="63" y="100"/>
                    </a:lnTo>
                    <a:lnTo>
                      <a:pt x="57" y="98"/>
                    </a:lnTo>
                    <a:lnTo>
                      <a:pt x="55" y="98"/>
                    </a:lnTo>
                    <a:lnTo>
                      <a:pt x="55" y="102"/>
                    </a:lnTo>
                    <a:lnTo>
                      <a:pt x="54" y="104"/>
                    </a:lnTo>
                    <a:lnTo>
                      <a:pt x="45" y="104"/>
                    </a:lnTo>
                    <a:lnTo>
                      <a:pt x="41" y="107"/>
                    </a:lnTo>
                    <a:lnTo>
                      <a:pt x="32" y="109"/>
                    </a:lnTo>
                    <a:lnTo>
                      <a:pt x="30" y="120"/>
                    </a:lnTo>
                    <a:lnTo>
                      <a:pt x="25" y="116"/>
                    </a:lnTo>
                    <a:lnTo>
                      <a:pt x="18" y="118"/>
                    </a:lnTo>
                    <a:lnTo>
                      <a:pt x="16" y="123"/>
                    </a:lnTo>
                    <a:lnTo>
                      <a:pt x="9" y="125"/>
                    </a:lnTo>
                    <a:lnTo>
                      <a:pt x="5" y="129"/>
                    </a:lnTo>
                    <a:lnTo>
                      <a:pt x="3" y="134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2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5" y="161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1" y="170"/>
                    </a:lnTo>
                    <a:lnTo>
                      <a:pt x="11" y="172"/>
                    </a:lnTo>
                    <a:lnTo>
                      <a:pt x="16" y="175"/>
                    </a:lnTo>
                    <a:lnTo>
                      <a:pt x="18" y="173"/>
                    </a:lnTo>
                    <a:lnTo>
                      <a:pt x="21" y="177"/>
                    </a:lnTo>
                    <a:lnTo>
                      <a:pt x="27" y="177"/>
                    </a:lnTo>
                    <a:lnTo>
                      <a:pt x="25" y="181"/>
                    </a:lnTo>
                    <a:lnTo>
                      <a:pt x="27" y="184"/>
                    </a:lnTo>
                    <a:lnTo>
                      <a:pt x="45" y="179"/>
                    </a:lnTo>
                    <a:lnTo>
                      <a:pt x="39" y="186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2" y="188"/>
                    </a:lnTo>
                    <a:lnTo>
                      <a:pt x="52" y="191"/>
                    </a:lnTo>
                    <a:lnTo>
                      <a:pt x="45" y="197"/>
                    </a:lnTo>
                    <a:lnTo>
                      <a:pt x="46" y="202"/>
                    </a:lnTo>
                    <a:lnTo>
                      <a:pt x="63" y="207"/>
                    </a:lnTo>
                    <a:lnTo>
                      <a:pt x="68" y="204"/>
                    </a:lnTo>
                    <a:lnTo>
                      <a:pt x="70" y="198"/>
                    </a:lnTo>
                    <a:lnTo>
                      <a:pt x="66" y="193"/>
                    </a:lnTo>
                    <a:lnTo>
                      <a:pt x="70" y="191"/>
                    </a:lnTo>
                    <a:lnTo>
                      <a:pt x="73" y="197"/>
                    </a:lnTo>
                    <a:lnTo>
                      <a:pt x="75" y="202"/>
                    </a:lnTo>
                    <a:lnTo>
                      <a:pt x="91" y="200"/>
                    </a:lnTo>
                    <a:lnTo>
                      <a:pt x="97" y="193"/>
                    </a:lnTo>
                    <a:lnTo>
                      <a:pt x="100" y="188"/>
                    </a:lnTo>
                    <a:lnTo>
                      <a:pt x="104" y="188"/>
                    </a:lnTo>
                    <a:lnTo>
                      <a:pt x="104" y="191"/>
                    </a:lnTo>
                    <a:lnTo>
                      <a:pt x="98" y="193"/>
                    </a:lnTo>
                    <a:lnTo>
                      <a:pt x="100" y="197"/>
                    </a:lnTo>
                    <a:lnTo>
                      <a:pt x="102" y="195"/>
                    </a:lnTo>
                    <a:lnTo>
                      <a:pt x="105" y="191"/>
                    </a:lnTo>
                    <a:lnTo>
                      <a:pt x="109" y="191"/>
                    </a:lnTo>
                    <a:lnTo>
                      <a:pt x="111" y="193"/>
                    </a:lnTo>
                    <a:lnTo>
                      <a:pt x="111" y="197"/>
                    </a:lnTo>
                    <a:lnTo>
                      <a:pt x="114" y="200"/>
                    </a:lnTo>
                    <a:lnTo>
                      <a:pt x="113" y="206"/>
                    </a:lnTo>
                    <a:lnTo>
                      <a:pt x="111" y="209"/>
                    </a:lnTo>
                    <a:lnTo>
                      <a:pt x="105" y="207"/>
                    </a:lnTo>
                    <a:lnTo>
                      <a:pt x="104" y="211"/>
                    </a:lnTo>
                    <a:lnTo>
                      <a:pt x="104" y="215"/>
                    </a:lnTo>
                    <a:lnTo>
                      <a:pt x="105" y="218"/>
                    </a:lnTo>
                    <a:lnTo>
                      <a:pt x="114" y="222"/>
                    </a:lnTo>
                    <a:lnTo>
                      <a:pt x="116" y="223"/>
                    </a:lnTo>
                    <a:lnTo>
                      <a:pt x="116" y="225"/>
                    </a:lnTo>
                    <a:lnTo>
                      <a:pt x="114" y="229"/>
                    </a:lnTo>
                    <a:lnTo>
                      <a:pt x="109" y="231"/>
                    </a:lnTo>
                    <a:lnTo>
                      <a:pt x="107" y="234"/>
                    </a:lnTo>
                    <a:lnTo>
                      <a:pt x="105" y="234"/>
                    </a:lnTo>
                    <a:lnTo>
                      <a:pt x="84" y="227"/>
                    </a:lnTo>
                    <a:lnTo>
                      <a:pt x="75" y="231"/>
                    </a:lnTo>
                    <a:lnTo>
                      <a:pt x="43" y="225"/>
                    </a:lnTo>
                    <a:lnTo>
                      <a:pt x="34" y="229"/>
                    </a:lnTo>
                    <a:lnTo>
                      <a:pt x="34" y="232"/>
                    </a:lnTo>
                    <a:lnTo>
                      <a:pt x="30" y="232"/>
                    </a:lnTo>
                    <a:lnTo>
                      <a:pt x="23" y="245"/>
                    </a:lnTo>
                    <a:lnTo>
                      <a:pt x="25" y="243"/>
                    </a:lnTo>
                    <a:lnTo>
                      <a:pt x="32" y="249"/>
                    </a:lnTo>
                    <a:lnTo>
                      <a:pt x="32" y="250"/>
                    </a:lnTo>
                    <a:lnTo>
                      <a:pt x="32" y="254"/>
                    </a:lnTo>
                    <a:lnTo>
                      <a:pt x="37" y="257"/>
                    </a:lnTo>
                    <a:lnTo>
                      <a:pt x="43" y="256"/>
                    </a:lnTo>
                    <a:lnTo>
                      <a:pt x="50" y="241"/>
                    </a:lnTo>
                    <a:lnTo>
                      <a:pt x="52" y="243"/>
                    </a:lnTo>
                    <a:lnTo>
                      <a:pt x="46" y="254"/>
                    </a:lnTo>
                    <a:lnTo>
                      <a:pt x="48" y="261"/>
                    </a:lnTo>
                    <a:lnTo>
                      <a:pt x="68" y="266"/>
                    </a:lnTo>
                    <a:lnTo>
                      <a:pt x="77" y="265"/>
                    </a:lnTo>
                    <a:lnTo>
                      <a:pt x="75" y="268"/>
                    </a:lnTo>
                    <a:lnTo>
                      <a:pt x="71" y="274"/>
                    </a:lnTo>
                    <a:lnTo>
                      <a:pt x="64" y="274"/>
                    </a:lnTo>
                    <a:lnTo>
                      <a:pt x="54" y="284"/>
                    </a:lnTo>
                    <a:lnTo>
                      <a:pt x="75" y="309"/>
                    </a:lnTo>
                    <a:lnTo>
                      <a:pt x="105" y="320"/>
                    </a:lnTo>
                    <a:lnTo>
                      <a:pt x="97" y="306"/>
                    </a:lnTo>
                    <a:lnTo>
                      <a:pt x="91" y="302"/>
                    </a:lnTo>
                    <a:lnTo>
                      <a:pt x="95" y="297"/>
                    </a:lnTo>
                    <a:lnTo>
                      <a:pt x="98" y="297"/>
                    </a:lnTo>
                    <a:lnTo>
                      <a:pt x="104" y="304"/>
                    </a:lnTo>
                    <a:lnTo>
                      <a:pt x="107" y="304"/>
                    </a:lnTo>
                    <a:lnTo>
                      <a:pt x="109" y="299"/>
                    </a:lnTo>
                    <a:lnTo>
                      <a:pt x="111" y="293"/>
                    </a:lnTo>
                    <a:lnTo>
                      <a:pt x="120" y="295"/>
                    </a:lnTo>
                    <a:lnTo>
                      <a:pt x="118" y="300"/>
                    </a:lnTo>
                    <a:lnTo>
                      <a:pt x="118" y="308"/>
                    </a:lnTo>
                    <a:lnTo>
                      <a:pt x="122" y="313"/>
                    </a:lnTo>
                    <a:lnTo>
                      <a:pt x="125" y="309"/>
                    </a:lnTo>
                    <a:lnTo>
                      <a:pt x="129" y="304"/>
                    </a:lnTo>
                    <a:lnTo>
                      <a:pt x="132" y="302"/>
                    </a:lnTo>
                    <a:lnTo>
                      <a:pt x="134" y="302"/>
                    </a:lnTo>
                    <a:lnTo>
                      <a:pt x="136" y="299"/>
                    </a:lnTo>
                    <a:lnTo>
                      <a:pt x="139" y="293"/>
                    </a:lnTo>
                    <a:lnTo>
                      <a:pt x="143" y="291"/>
                    </a:lnTo>
                    <a:lnTo>
                      <a:pt x="143" y="297"/>
                    </a:lnTo>
                    <a:lnTo>
                      <a:pt x="147" y="302"/>
                    </a:lnTo>
                    <a:lnTo>
                      <a:pt x="152" y="299"/>
                    </a:lnTo>
                    <a:lnTo>
                      <a:pt x="156" y="290"/>
                    </a:lnTo>
                    <a:lnTo>
                      <a:pt x="161" y="291"/>
                    </a:lnTo>
                    <a:lnTo>
                      <a:pt x="165" y="297"/>
                    </a:lnTo>
                    <a:lnTo>
                      <a:pt x="168" y="299"/>
                    </a:lnTo>
                    <a:lnTo>
                      <a:pt x="170" y="297"/>
                    </a:lnTo>
                    <a:lnTo>
                      <a:pt x="191" y="304"/>
                    </a:lnTo>
                    <a:lnTo>
                      <a:pt x="193" y="309"/>
                    </a:lnTo>
                    <a:lnTo>
                      <a:pt x="195" y="311"/>
                    </a:lnTo>
                    <a:lnTo>
                      <a:pt x="197" y="313"/>
                    </a:lnTo>
                    <a:lnTo>
                      <a:pt x="197" y="308"/>
                    </a:lnTo>
                    <a:lnTo>
                      <a:pt x="197" y="308"/>
                    </a:lnTo>
                    <a:lnTo>
                      <a:pt x="209" y="317"/>
                    </a:lnTo>
                    <a:lnTo>
                      <a:pt x="211" y="315"/>
                    </a:lnTo>
                    <a:lnTo>
                      <a:pt x="213" y="318"/>
                    </a:lnTo>
                    <a:lnTo>
                      <a:pt x="211" y="325"/>
                    </a:lnTo>
                    <a:lnTo>
                      <a:pt x="215" y="325"/>
                    </a:lnTo>
                    <a:lnTo>
                      <a:pt x="220" y="320"/>
                    </a:lnTo>
                    <a:lnTo>
                      <a:pt x="222" y="327"/>
                    </a:lnTo>
                    <a:lnTo>
                      <a:pt x="222" y="327"/>
                    </a:lnTo>
                    <a:lnTo>
                      <a:pt x="225" y="331"/>
                    </a:lnTo>
                    <a:lnTo>
                      <a:pt x="229" y="329"/>
                    </a:lnTo>
                    <a:lnTo>
                      <a:pt x="233" y="336"/>
                    </a:lnTo>
                    <a:lnTo>
                      <a:pt x="233" y="340"/>
                    </a:lnTo>
                    <a:lnTo>
                      <a:pt x="234" y="342"/>
                    </a:lnTo>
                    <a:lnTo>
                      <a:pt x="234" y="343"/>
                    </a:lnTo>
                    <a:lnTo>
                      <a:pt x="231" y="354"/>
                    </a:lnTo>
                    <a:lnTo>
                      <a:pt x="233" y="351"/>
                    </a:lnTo>
                    <a:lnTo>
                      <a:pt x="234" y="354"/>
                    </a:lnTo>
                    <a:lnTo>
                      <a:pt x="234" y="356"/>
                    </a:lnTo>
                    <a:lnTo>
                      <a:pt x="236" y="361"/>
                    </a:lnTo>
                    <a:lnTo>
                      <a:pt x="238" y="368"/>
                    </a:lnTo>
                    <a:lnTo>
                      <a:pt x="240" y="372"/>
                    </a:lnTo>
                    <a:lnTo>
                      <a:pt x="256" y="383"/>
                    </a:lnTo>
                    <a:lnTo>
                      <a:pt x="256" y="386"/>
                    </a:lnTo>
                    <a:lnTo>
                      <a:pt x="254" y="388"/>
                    </a:lnTo>
                    <a:lnTo>
                      <a:pt x="252" y="390"/>
                    </a:lnTo>
                    <a:lnTo>
                      <a:pt x="254" y="394"/>
                    </a:lnTo>
                    <a:lnTo>
                      <a:pt x="259" y="395"/>
                    </a:lnTo>
                    <a:lnTo>
                      <a:pt x="267" y="406"/>
                    </a:lnTo>
                    <a:lnTo>
                      <a:pt x="265" y="408"/>
                    </a:lnTo>
                    <a:lnTo>
                      <a:pt x="258" y="410"/>
                    </a:lnTo>
                    <a:lnTo>
                      <a:pt x="263" y="411"/>
                    </a:lnTo>
                    <a:lnTo>
                      <a:pt x="267" y="410"/>
                    </a:lnTo>
                    <a:lnTo>
                      <a:pt x="267" y="415"/>
                    </a:lnTo>
                    <a:lnTo>
                      <a:pt x="261" y="415"/>
                    </a:lnTo>
                    <a:lnTo>
                      <a:pt x="267" y="419"/>
                    </a:lnTo>
                    <a:lnTo>
                      <a:pt x="268" y="420"/>
                    </a:lnTo>
                    <a:lnTo>
                      <a:pt x="267" y="433"/>
                    </a:lnTo>
                    <a:lnTo>
                      <a:pt x="270" y="431"/>
                    </a:lnTo>
                    <a:lnTo>
                      <a:pt x="272" y="435"/>
                    </a:lnTo>
                    <a:lnTo>
                      <a:pt x="268" y="438"/>
                    </a:lnTo>
                    <a:lnTo>
                      <a:pt x="276" y="444"/>
                    </a:lnTo>
                    <a:lnTo>
                      <a:pt x="274" y="449"/>
                    </a:lnTo>
                    <a:lnTo>
                      <a:pt x="274" y="453"/>
                    </a:lnTo>
                    <a:lnTo>
                      <a:pt x="272" y="451"/>
                    </a:lnTo>
                    <a:lnTo>
                      <a:pt x="270" y="456"/>
                    </a:lnTo>
                    <a:lnTo>
                      <a:pt x="277" y="462"/>
                    </a:lnTo>
                    <a:lnTo>
                      <a:pt x="279" y="467"/>
                    </a:lnTo>
                    <a:lnTo>
                      <a:pt x="277" y="472"/>
                    </a:lnTo>
                    <a:lnTo>
                      <a:pt x="279" y="472"/>
                    </a:lnTo>
                    <a:lnTo>
                      <a:pt x="284" y="469"/>
                    </a:lnTo>
                    <a:lnTo>
                      <a:pt x="283" y="470"/>
                    </a:lnTo>
                    <a:lnTo>
                      <a:pt x="281" y="478"/>
                    </a:lnTo>
                    <a:lnTo>
                      <a:pt x="284" y="481"/>
                    </a:lnTo>
                    <a:lnTo>
                      <a:pt x="281" y="483"/>
                    </a:lnTo>
                    <a:lnTo>
                      <a:pt x="279" y="487"/>
                    </a:lnTo>
                    <a:lnTo>
                      <a:pt x="277" y="488"/>
                    </a:lnTo>
                    <a:lnTo>
                      <a:pt x="292" y="494"/>
                    </a:lnTo>
                    <a:lnTo>
                      <a:pt x="293" y="499"/>
                    </a:lnTo>
                    <a:lnTo>
                      <a:pt x="293" y="504"/>
                    </a:lnTo>
                    <a:lnTo>
                      <a:pt x="292" y="506"/>
                    </a:lnTo>
                    <a:lnTo>
                      <a:pt x="292" y="521"/>
                    </a:lnTo>
                    <a:lnTo>
                      <a:pt x="290" y="521"/>
                    </a:lnTo>
                    <a:lnTo>
                      <a:pt x="292" y="526"/>
                    </a:lnTo>
                    <a:lnTo>
                      <a:pt x="290" y="528"/>
                    </a:lnTo>
                    <a:lnTo>
                      <a:pt x="288" y="533"/>
                    </a:lnTo>
                    <a:lnTo>
                      <a:pt x="283" y="540"/>
                    </a:lnTo>
                    <a:lnTo>
                      <a:pt x="279" y="542"/>
                    </a:lnTo>
                    <a:lnTo>
                      <a:pt x="283" y="547"/>
                    </a:lnTo>
                    <a:lnTo>
                      <a:pt x="290" y="546"/>
                    </a:lnTo>
                    <a:lnTo>
                      <a:pt x="283" y="555"/>
                    </a:lnTo>
                    <a:lnTo>
                      <a:pt x="277" y="556"/>
                    </a:lnTo>
                    <a:lnTo>
                      <a:pt x="276" y="562"/>
                    </a:lnTo>
                    <a:lnTo>
                      <a:pt x="281" y="574"/>
                    </a:lnTo>
                    <a:lnTo>
                      <a:pt x="284" y="571"/>
                    </a:lnTo>
                    <a:lnTo>
                      <a:pt x="288" y="574"/>
                    </a:lnTo>
                    <a:lnTo>
                      <a:pt x="295" y="578"/>
                    </a:lnTo>
                    <a:lnTo>
                      <a:pt x="302" y="572"/>
                    </a:lnTo>
                    <a:lnTo>
                      <a:pt x="302" y="567"/>
                    </a:lnTo>
                    <a:lnTo>
                      <a:pt x="301" y="564"/>
                    </a:lnTo>
                    <a:lnTo>
                      <a:pt x="301" y="560"/>
                    </a:lnTo>
                    <a:lnTo>
                      <a:pt x="304" y="562"/>
                    </a:lnTo>
                    <a:lnTo>
                      <a:pt x="306" y="560"/>
                    </a:lnTo>
                    <a:lnTo>
                      <a:pt x="304" y="556"/>
                    </a:lnTo>
                    <a:lnTo>
                      <a:pt x="310" y="553"/>
                    </a:lnTo>
                    <a:lnTo>
                      <a:pt x="310" y="544"/>
                    </a:lnTo>
                    <a:lnTo>
                      <a:pt x="315" y="555"/>
                    </a:lnTo>
                    <a:lnTo>
                      <a:pt x="320" y="549"/>
                    </a:lnTo>
                    <a:lnTo>
                      <a:pt x="317" y="556"/>
                    </a:lnTo>
                    <a:lnTo>
                      <a:pt x="317" y="560"/>
                    </a:lnTo>
                    <a:lnTo>
                      <a:pt x="322" y="562"/>
                    </a:lnTo>
                    <a:lnTo>
                      <a:pt x="322" y="564"/>
                    </a:lnTo>
                    <a:lnTo>
                      <a:pt x="326" y="564"/>
                    </a:lnTo>
                    <a:lnTo>
                      <a:pt x="336" y="562"/>
                    </a:lnTo>
                    <a:lnTo>
                      <a:pt x="333" y="567"/>
                    </a:lnTo>
                    <a:lnTo>
                      <a:pt x="322" y="571"/>
                    </a:lnTo>
                    <a:lnTo>
                      <a:pt x="318" y="574"/>
                    </a:lnTo>
                    <a:lnTo>
                      <a:pt x="327" y="576"/>
                    </a:lnTo>
                    <a:lnTo>
                      <a:pt x="336" y="572"/>
                    </a:lnTo>
                    <a:lnTo>
                      <a:pt x="331" y="576"/>
                    </a:lnTo>
                    <a:lnTo>
                      <a:pt x="329" y="581"/>
                    </a:lnTo>
                    <a:lnTo>
                      <a:pt x="326" y="587"/>
                    </a:lnTo>
                    <a:lnTo>
                      <a:pt x="340" y="578"/>
                    </a:lnTo>
                    <a:lnTo>
                      <a:pt x="333" y="589"/>
                    </a:lnTo>
                    <a:lnTo>
                      <a:pt x="345" y="587"/>
                    </a:lnTo>
                    <a:lnTo>
                      <a:pt x="344" y="590"/>
                    </a:lnTo>
                    <a:lnTo>
                      <a:pt x="345" y="594"/>
                    </a:lnTo>
                    <a:lnTo>
                      <a:pt x="345" y="596"/>
                    </a:lnTo>
                    <a:lnTo>
                      <a:pt x="336" y="592"/>
                    </a:lnTo>
                    <a:lnTo>
                      <a:pt x="342" y="598"/>
                    </a:lnTo>
                    <a:lnTo>
                      <a:pt x="351" y="601"/>
                    </a:lnTo>
                    <a:lnTo>
                      <a:pt x="354" y="606"/>
                    </a:lnTo>
                    <a:lnTo>
                      <a:pt x="356" y="610"/>
                    </a:lnTo>
                    <a:lnTo>
                      <a:pt x="349" y="608"/>
                    </a:lnTo>
                    <a:lnTo>
                      <a:pt x="354" y="610"/>
                    </a:lnTo>
                    <a:lnTo>
                      <a:pt x="354" y="614"/>
                    </a:lnTo>
                    <a:lnTo>
                      <a:pt x="351" y="614"/>
                    </a:lnTo>
                    <a:lnTo>
                      <a:pt x="352" y="617"/>
                    </a:lnTo>
                    <a:lnTo>
                      <a:pt x="347" y="615"/>
                    </a:lnTo>
                    <a:lnTo>
                      <a:pt x="347" y="619"/>
                    </a:lnTo>
                    <a:lnTo>
                      <a:pt x="351" y="623"/>
                    </a:lnTo>
                    <a:lnTo>
                      <a:pt x="356" y="621"/>
                    </a:lnTo>
                    <a:lnTo>
                      <a:pt x="358" y="624"/>
                    </a:lnTo>
                    <a:lnTo>
                      <a:pt x="356" y="628"/>
                    </a:lnTo>
                    <a:lnTo>
                      <a:pt x="340" y="623"/>
                    </a:lnTo>
                    <a:lnTo>
                      <a:pt x="322" y="606"/>
                    </a:lnTo>
                    <a:lnTo>
                      <a:pt x="304" y="605"/>
                    </a:lnTo>
                    <a:lnTo>
                      <a:pt x="299" y="605"/>
                    </a:lnTo>
                    <a:lnTo>
                      <a:pt x="295" y="610"/>
                    </a:lnTo>
                    <a:lnTo>
                      <a:pt x="304" y="624"/>
                    </a:lnTo>
                    <a:lnTo>
                      <a:pt x="322" y="632"/>
                    </a:lnTo>
                    <a:lnTo>
                      <a:pt x="329" y="639"/>
                    </a:lnTo>
                    <a:lnTo>
                      <a:pt x="344" y="642"/>
                    </a:lnTo>
                    <a:lnTo>
                      <a:pt x="345" y="640"/>
                    </a:lnTo>
                    <a:lnTo>
                      <a:pt x="351" y="642"/>
                    </a:lnTo>
                    <a:lnTo>
                      <a:pt x="352" y="642"/>
                    </a:lnTo>
                    <a:lnTo>
                      <a:pt x="361" y="642"/>
                    </a:lnTo>
                    <a:lnTo>
                      <a:pt x="360" y="648"/>
                    </a:lnTo>
                    <a:lnTo>
                      <a:pt x="361" y="651"/>
                    </a:lnTo>
                    <a:lnTo>
                      <a:pt x="356" y="653"/>
                    </a:lnTo>
                    <a:lnTo>
                      <a:pt x="358" y="658"/>
                    </a:lnTo>
                    <a:lnTo>
                      <a:pt x="354" y="660"/>
                    </a:lnTo>
                    <a:lnTo>
                      <a:pt x="354" y="666"/>
                    </a:lnTo>
                    <a:lnTo>
                      <a:pt x="356" y="666"/>
                    </a:lnTo>
                    <a:lnTo>
                      <a:pt x="352" y="667"/>
                    </a:lnTo>
                    <a:lnTo>
                      <a:pt x="351" y="674"/>
                    </a:lnTo>
                    <a:lnTo>
                      <a:pt x="356" y="678"/>
                    </a:lnTo>
                    <a:lnTo>
                      <a:pt x="361" y="674"/>
                    </a:lnTo>
                    <a:lnTo>
                      <a:pt x="363" y="680"/>
                    </a:lnTo>
                    <a:lnTo>
                      <a:pt x="358" y="683"/>
                    </a:lnTo>
                    <a:lnTo>
                      <a:pt x="361" y="685"/>
                    </a:lnTo>
                    <a:lnTo>
                      <a:pt x="356" y="687"/>
                    </a:lnTo>
                    <a:lnTo>
                      <a:pt x="354" y="682"/>
                    </a:lnTo>
                    <a:lnTo>
                      <a:pt x="351" y="682"/>
                    </a:lnTo>
                    <a:lnTo>
                      <a:pt x="349" y="683"/>
                    </a:lnTo>
                    <a:lnTo>
                      <a:pt x="349" y="692"/>
                    </a:lnTo>
                    <a:lnTo>
                      <a:pt x="351" y="694"/>
                    </a:lnTo>
                    <a:lnTo>
                      <a:pt x="347" y="698"/>
                    </a:lnTo>
                    <a:lnTo>
                      <a:pt x="347" y="700"/>
                    </a:lnTo>
                    <a:lnTo>
                      <a:pt x="352" y="700"/>
                    </a:lnTo>
                    <a:lnTo>
                      <a:pt x="351" y="701"/>
                    </a:lnTo>
                    <a:lnTo>
                      <a:pt x="349" y="707"/>
                    </a:lnTo>
                    <a:lnTo>
                      <a:pt x="342" y="708"/>
                    </a:lnTo>
                    <a:lnTo>
                      <a:pt x="333" y="707"/>
                    </a:lnTo>
                    <a:lnTo>
                      <a:pt x="326" y="708"/>
                    </a:lnTo>
                    <a:lnTo>
                      <a:pt x="326" y="712"/>
                    </a:lnTo>
                    <a:lnTo>
                      <a:pt x="320" y="716"/>
                    </a:lnTo>
                    <a:lnTo>
                      <a:pt x="322" y="719"/>
                    </a:lnTo>
                    <a:lnTo>
                      <a:pt x="322" y="719"/>
                    </a:lnTo>
                    <a:lnTo>
                      <a:pt x="322" y="723"/>
                    </a:lnTo>
                    <a:lnTo>
                      <a:pt x="326" y="721"/>
                    </a:lnTo>
                    <a:lnTo>
                      <a:pt x="329" y="723"/>
                    </a:lnTo>
                    <a:lnTo>
                      <a:pt x="345" y="717"/>
                    </a:lnTo>
                    <a:lnTo>
                      <a:pt x="342" y="714"/>
                    </a:lnTo>
                    <a:lnTo>
                      <a:pt x="347" y="714"/>
                    </a:lnTo>
                    <a:lnTo>
                      <a:pt x="349" y="714"/>
                    </a:lnTo>
                    <a:lnTo>
                      <a:pt x="347" y="717"/>
                    </a:lnTo>
                    <a:lnTo>
                      <a:pt x="344" y="721"/>
                    </a:lnTo>
                    <a:lnTo>
                      <a:pt x="349" y="725"/>
                    </a:lnTo>
                    <a:lnTo>
                      <a:pt x="345" y="723"/>
                    </a:lnTo>
                    <a:lnTo>
                      <a:pt x="347" y="726"/>
                    </a:lnTo>
                    <a:lnTo>
                      <a:pt x="352" y="728"/>
                    </a:lnTo>
                    <a:lnTo>
                      <a:pt x="351" y="730"/>
                    </a:lnTo>
                    <a:lnTo>
                      <a:pt x="347" y="728"/>
                    </a:lnTo>
                    <a:lnTo>
                      <a:pt x="342" y="730"/>
                    </a:lnTo>
                    <a:lnTo>
                      <a:pt x="338" y="730"/>
                    </a:lnTo>
                    <a:lnTo>
                      <a:pt x="326" y="725"/>
                    </a:lnTo>
                    <a:lnTo>
                      <a:pt x="322" y="726"/>
                    </a:lnTo>
                    <a:lnTo>
                      <a:pt x="322" y="728"/>
                    </a:lnTo>
                    <a:lnTo>
                      <a:pt x="315" y="726"/>
                    </a:lnTo>
                    <a:lnTo>
                      <a:pt x="313" y="728"/>
                    </a:lnTo>
                    <a:lnTo>
                      <a:pt x="318" y="728"/>
                    </a:lnTo>
                    <a:lnTo>
                      <a:pt x="322" y="732"/>
                    </a:lnTo>
                    <a:lnTo>
                      <a:pt x="320" y="734"/>
                    </a:lnTo>
                    <a:lnTo>
                      <a:pt x="317" y="732"/>
                    </a:lnTo>
                    <a:lnTo>
                      <a:pt x="318" y="735"/>
                    </a:lnTo>
                    <a:lnTo>
                      <a:pt x="315" y="735"/>
                    </a:lnTo>
                    <a:lnTo>
                      <a:pt x="311" y="737"/>
                    </a:lnTo>
                    <a:lnTo>
                      <a:pt x="311" y="746"/>
                    </a:lnTo>
                    <a:lnTo>
                      <a:pt x="311" y="746"/>
                    </a:lnTo>
                    <a:lnTo>
                      <a:pt x="308" y="751"/>
                    </a:lnTo>
                    <a:lnTo>
                      <a:pt x="311" y="753"/>
                    </a:lnTo>
                    <a:lnTo>
                      <a:pt x="313" y="751"/>
                    </a:lnTo>
                    <a:lnTo>
                      <a:pt x="308" y="757"/>
                    </a:lnTo>
                    <a:lnTo>
                      <a:pt x="308" y="760"/>
                    </a:lnTo>
                    <a:lnTo>
                      <a:pt x="306" y="760"/>
                    </a:lnTo>
                    <a:lnTo>
                      <a:pt x="304" y="764"/>
                    </a:lnTo>
                    <a:lnTo>
                      <a:pt x="304" y="771"/>
                    </a:lnTo>
                    <a:lnTo>
                      <a:pt x="310" y="775"/>
                    </a:lnTo>
                    <a:lnTo>
                      <a:pt x="310" y="778"/>
                    </a:lnTo>
                    <a:lnTo>
                      <a:pt x="313" y="778"/>
                    </a:lnTo>
                    <a:lnTo>
                      <a:pt x="318" y="778"/>
                    </a:lnTo>
                    <a:lnTo>
                      <a:pt x="318" y="784"/>
                    </a:lnTo>
                    <a:lnTo>
                      <a:pt x="317" y="785"/>
                    </a:lnTo>
                    <a:lnTo>
                      <a:pt x="313" y="789"/>
                    </a:lnTo>
                    <a:lnTo>
                      <a:pt x="317" y="794"/>
                    </a:lnTo>
                    <a:lnTo>
                      <a:pt x="311" y="793"/>
                    </a:lnTo>
                    <a:lnTo>
                      <a:pt x="310" y="796"/>
                    </a:lnTo>
                    <a:lnTo>
                      <a:pt x="311" y="803"/>
                    </a:lnTo>
                    <a:lnTo>
                      <a:pt x="315" y="803"/>
                    </a:lnTo>
                    <a:lnTo>
                      <a:pt x="311" y="807"/>
                    </a:lnTo>
                    <a:lnTo>
                      <a:pt x="313" y="809"/>
                    </a:lnTo>
                    <a:lnTo>
                      <a:pt x="317" y="809"/>
                    </a:lnTo>
                    <a:lnTo>
                      <a:pt x="320" y="807"/>
                    </a:lnTo>
                    <a:lnTo>
                      <a:pt x="313" y="814"/>
                    </a:lnTo>
                    <a:lnTo>
                      <a:pt x="313" y="816"/>
                    </a:lnTo>
                    <a:lnTo>
                      <a:pt x="317" y="818"/>
                    </a:lnTo>
                    <a:lnTo>
                      <a:pt x="317" y="821"/>
                    </a:lnTo>
                    <a:lnTo>
                      <a:pt x="322" y="818"/>
                    </a:lnTo>
                    <a:lnTo>
                      <a:pt x="320" y="819"/>
                    </a:lnTo>
                    <a:lnTo>
                      <a:pt x="318" y="823"/>
                    </a:lnTo>
                    <a:lnTo>
                      <a:pt x="318" y="825"/>
                    </a:lnTo>
                    <a:lnTo>
                      <a:pt x="317" y="828"/>
                    </a:lnTo>
                    <a:lnTo>
                      <a:pt x="322" y="827"/>
                    </a:lnTo>
                    <a:lnTo>
                      <a:pt x="324" y="825"/>
                    </a:lnTo>
                    <a:lnTo>
                      <a:pt x="324" y="834"/>
                    </a:lnTo>
                    <a:lnTo>
                      <a:pt x="329" y="834"/>
                    </a:lnTo>
                    <a:lnTo>
                      <a:pt x="329" y="837"/>
                    </a:lnTo>
                    <a:lnTo>
                      <a:pt x="333" y="837"/>
                    </a:lnTo>
                    <a:lnTo>
                      <a:pt x="327" y="841"/>
                    </a:lnTo>
                    <a:lnTo>
                      <a:pt x="329" y="846"/>
                    </a:lnTo>
                    <a:lnTo>
                      <a:pt x="331" y="841"/>
                    </a:lnTo>
                    <a:lnTo>
                      <a:pt x="333" y="846"/>
                    </a:lnTo>
                    <a:lnTo>
                      <a:pt x="331" y="846"/>
                    </a:lnTo>
                    <a:lnTo>
                      <a:pt x="331" y="852"/>
                    </a:lnTo>
                    <a:lnTo>
                      <a:pt x="333" y="853"/>
                    </a:lnTo>
                    <a:lnTo>
                      <a:pt x="335" y="861"/>
                    </a:lnTo>
                    <a:lnTo>
                      <a:pt x="336" y="857"/>
                    </a:lnTo>
                    <a:lnTo>
                      <a:pt x="336" y="859"/>
                    </a:lnTo>
                    <a:lnTo>
                      <a:pt x="338" y="861"/>
                    </a:lnTo>
                    <a:lnTo>
                      <a:pt x="335" y="864"/>
                    </a:lnTo>
                    <a:lnTo>
                      <a:pt x="335" y="882"/>
                    </a:lnTo>
                    <a:lnTo>
                      <a:pt x="336" y="880"/>
                    </a:lnTo>
                    <a:lnTo>
                      <a:pt x="340" y="880"/>
                    </a:lnTo>
                    <a:lnTo>
                      <a:pt x="347" y="864"/>
                    </a:lnTo>
                    <a:lnTo>
                      <a:pt x="349" y="866"/>
                    </a:lnTo>
                    <a:lnTo>
                      <a:pt x="354" y="864"/>
                    </a:lnTo>
                    <a:lnTo>
                      <a:pt x="356" y="861"/>
                    </a:lnTo>
                    <a:lnTo>
                      <a:pt x="361" y="862"/>
                    </a:lnTo>
                    <a:lnTo>
                      <a:pt x="365" y="862"/>
                    </a:lnTo>
                    <a:lnTo>
                      <a:pt x="367" y="866"/>
                    </a:lnTo>
                    <a:lnTo>
                      <a:pt x="358" y="864"/>
                    </a:lnTo>
                    <a:lnTo>
                      <a:pt x="356" y="868"/>
                    </a:lnTo>
                    <a:lnTo>
                      <a:pt x="354" y="870"/>
                    </a:lnTo>
                    <a:lnTo>
                      <a:pt x="360" y="873"/>
                    </a:lnTo>
                    <a:lnTo>
                      <a:pt x="365" y="873"/>
                    </a:lnTo>
                    <a:lnTo>
                      <a:pt x="352" y="877"/>
                    </a:lnTo>
                    <a:lnTo>
                      <a:pt x="351" y="882"/>
                    </a:lnTo>
                    <a:lnTo>
                      <a:pt x="347" y="884"/>
                    </a:lnTo>
                    <a:lnTo>
                      <a:pt x="344" y="884"/>
                    </a:lnTo>
                    <a:lnTo>
                      <a:pt x="344" y="887"/>
                    </a:lnTo>
                    <a:lnTo>
                      <a:pt x="344" y="893"/>
                    </a:lnTo>
                    <a:lnTo>
                      <a:pt x="344" y="900"/>
                    </a:lnTo>
                    <a:lnTo>
                      <a:pt x="347" y="900"/>
                    </a:lnTo>
                    <a:lnTo>
                      <a:pt x="344" y="904"/>
                    </a:lnTo>
                    <a:lnTo>
                      <a:pt x="347" y="911"/>
                    </a:lnTo>
                    <a:lnTo>
                      <a:pt x="349" y="911"/>
                    </a:lnTo>
                    <a:lnTo>
                      <a:pt x="351" y="916"/>
                    </a:lnTo>
                    <a:lnTo>
                      <a:pt x="354" y="923"/>
                    </a:lnTo>
                    <a:lnTo>
                      <a:pt x="356" y="923"/>
                    </a:lnTo>
                    <a:lnTo>
                      <a:pt x="356" y="925"/>
                    </a:lnTo>
                    <a:lnTo>
                      <a:pt x="356" y="927"/>
                    </a:lnTo>
                    <a:lnTo>
                      <a:pt x="361" y="927"/>
                    </a:lnTo>
                    <a:lnTo>
                      <a:pt x="361" y="930"/>
                    </a:lnTo>
                    <a:lnTo>
                      <a:pt x="363" y="934"/>
                    </a:lnTo>
                    <a:lnTo>
                      <a:pt x="363" y="936"/>
                    </a:lnTo>
                    <a:lnTo>
                      <a:pt x="365" y="934"/>
                    </a:lnTo>
                    <a:lnTo>
                      <a:pt x="367" y="934"/>
                    </a:lnTo>
                    <a:lnTo>
                      <a:pt x="365" y="938"/>
                    </a:lnTo>
                    <a:lnTo>
                      <a:pt x="365" y="943"/>
                    </a:lnTo>
                    <a:lnTo>
                      <a:pt x="365" y="945"/>
                    </a:lnTo>
                    <a:lnTo>
                      <a:pt x="369" y="945"/>
                    </a:lnTo>
                    <a:lnTo>
                      <a:pt x="370" y="946"/>
                    </a:lnTo>
                    <a:lnTo>
                      <a:pt x="370" y="948"/>
                    </a:lnTo>
                    <a:lnTo>
                      <a:pt x="370" y="950"/>
                    </a:lnTo>
                    <a:lnTo>
                      <a:pt x="372" y="952"/>
                    </a:lnTo>
                    <a:lnTo>
                      <a:pt x="376" y="952"/>
                    </a:lnTo>
                    <a:lnTo>
                      <a:pt x="372" y="954"/>
                    </a:lnTo>
                    <a:lnTo>
                      <a:pt x="374" y="955"/>
                    </a:lnTo>
                    <a:lnTo>
                      <a:pt x="376" y="955"/>
                    </a:lnTo>
                    <a:lnTo>
                      <a:pt x="374" y="957"/>
                    </a:lnTo>
                    <a:lnTo>
                      <a:pt x="372" y="957"/>
                    </a:lnTo>
                    <a:lnTo>
                      <a:pt x="372" y="959"/>
                    </a:lnTo>
                    <a:lnTo>
                      <a:pt x="374" y="961"/>
                    </a:lnTo>
                    <a:lnTo>
                      <a:pt x="378" y="961"/>
                    </a:lnTo>
                    <a:lnTo>
                      <a:pt x="383" y="955"/>
                    </a:lnTo>
                    <a:lnTo>
                      <a:pt x="383" y="957"/>
                    </a:lnTo>
                    <a:lnTo>
                      <a:pt x="385" y="959"/>
                    </a:lnTo>
                    <a:lnTo>
                      <a:pt x="378" y="963"/>
                    </a:lnTo>
                    <a:lnTo>
                      <a:pt x="378" y="964"/>
                    </a:lnTo>
                    <a:lnTo>
                      <a:pt x="379" y="968"/>
                    </a:lnTo>
                    <a:lnTo>
                      <a:pt x="383" y="970"/>
                    </a:lnTo>
                    <a:lnTo>
                      <a:pt x="383" y="972"/>
                    </a:lnTo>
                    <a:lnTo>
                      <a:pt x="385" y="972"/>
                    </a:lnTo>
                    <a:lnTo>
                      <a:pt x="383" y="973"/>
                    </a:lnTo>
                    <a:lnTo>
                      <a:pt x="379" y="975"/>
                    </a:lnTo>
                    <a:lnTo>
                      <a:pt x="379" y="977"/>
                    </a:lnTo>
                    <a:lnTo>
                      <a:pt x="383" y="979"/>
                    </a:lnTo>
                    <a:lnTo>
                      <a:pt x="390" y="975"/>
                    </a:lnTo>
                    <a:lnTo>
                      <a:pt x="394" y="975"/>
                    </a:lnTo>
                    <a:lnTo>
                      <a:pt x="395" y="977"/>
                    </a:lnTo>
                    <a:lnTo>
                      <a:pt x="383" y="980"/>
                    </a:lnTo>
                    <a:lnTo>
                      <a:pt x="385" y="982"/>
                    </a:lnTo>
                    <a:lnTo>
                      <a:pt x="386" y="980"/>
                    </a:lnTo>
                    <a:lnTo>
                      <a:pt x="390" y="980"/>
                    </a:lnTo>
                    <a:lnTo>
                      <a:pt x="390" y="982"/>
                    </a:lnTo>
                    <a:lnTo>
                      <a:pt x="390" y="982"/>
                    </a:lnTo>
                    <a:lnTo>
                      <a:pt x="390" y="986"/>
                    </a:lnTo>
                    <a:lnTo>
                      <a:pt x="392" y="988"/>
                    </a:lnTo>
                    <a:lnTo>
                      <a:pt x="394" y="988"/>
                    </a:lnTo>
                    <a:lnTo>
                      <a:pt x="395" y="986"/>
                    </a:lnTo>
                    <a:lnTo>
                      <a:pt x="397" y="988"/>
                    </a:lnTo>
                    <a:lnTo>
                      <a:pt x="397" y="989"/>
                    </a:lnTo>
                    <a:lnTo>
                      <a:pt x="399" y="989"/>
                    </a:lnTo>
                    <a:lnTo>
                      <a:pt x="401" y="991"/>
                    </a:lnTo>
                    <a:lnTo>
                      <a:pt x="404" y="991"/>
                    </a:lnTo>
                    <a:lnTo>
                      <a:pt x="404" y="991"/>
                    </a:lnTo>
                    <a:lnTo>
                      <a:pt x="406" y="993"/>
                    </a:lnTo>
                    <a:lnTo>
                      <a:pt x="406" y="993"/>
                    </a:lnTo>
                    <a:lnTo>
                      <a:pt x="399" y="998"/>
                    </a:lnTo>
                    <a:lnTo>
                      <a:pt x="397" y="1000"/>
                    </a:lnTo>
                    <a:lnTo>
                      <a:pt x="401" y="998"/>
                    </a:lnTo>
                    <a:lnTo>
                      <a:pt x="403" y="1000"/>
                    </a:lnTo>
                    <a:lnTo>
                      <a:pt x="410" y="998"/>
                    </a:lnTo>
                    <a:lnTo>
                      <a:pt x="408" y="997"/>
                    </a:lnTo>
                    <a:lnTo>
                      <a:pt x="408" y="995"/>
                    </a:lnTo>
                    <a:lnTo>
                      <a:pt x="410" y="995"/>
                    </a:lnTo>
                    <a:lnTo>
                      <a:pt x="412" y="997"/>
                    </a:lnTo>
                    <a:lnTo>
                      <a:pt x="415" y="995"/>
                    </a:lnTo>
                    <a:lnTo>
                      <a:pt x="420" y="997"/>
                    </a:lnTo>
                    <a:lnTo>
                      <a:pt x="428" y="993"/>
                    </a:lnTo>
                    <a:lnTo>
                      <a:pt x="428" y="993"/>
                    </a:lnTo>
                    <a:lnTo>
                      <a:pt x="433" y="991"/>
                    </a:lnTo>
                    <a:lnTo>
                      <a:pt x="431" y="993"/>
                    </a:lnTo>
                    <a:lnTo>
                      <a:pt x="431" y="995"/>
                    </a:lnTo>
                    <a:lnTo>
                      <a:pt x="433" y="997"/>
                    </a:lnTo>
                    <a:lnTo>
                      <a:pt x="438" y="995"/>
                    </a:lnTo>
                    <a:lnTo>
                      <a:pt x="437" y="997"/>
                    </a:lnTo>
                    <a:lnTo>
                      <a:pt x="429" y="1000"/>
                    </a:lnTo>
                    <a:lnTo>
                      <a:pt x="431" y="1000"/>
                    </a:lnTo>
                    <a:lnTo>
                      <a:pt x="428" y="1002"/>
                    </a:lnTo>
                    <a:lnTo>
                      <a:pt x="429" y="1002"/>
                    </a:lnTo>
                    <a:lnTo>
                      <a:pt x="431" y="1002"/>
                    </a:lnTo>
                    <a:lnTo>
                      <a:pt x="433" y="1000"/>
                    </a:lnTo>
                    <a:lnTo>
                      <a:pt x="437" y="1002"/>
                    </a:lnTo>
                    <a:lnTo>
                      <a:pt x="438" y="998"/>
                    </a:lnTo>
                    <a:lnTo>
                      <a:pt x="440" y="995"/>
                    </a:lnTo>
                    <a:lnTo>
                      <a:pt x="442" y="997"/>
                    </a:lnTo>
                    <a:lnTo>
                      <a:pt x="440" y="1000"/>
                    </a:lnTo>
                    <a:lnTo>
                      <a:pt x="437" y="1002"/>
                    </a:lnTo>
                    <a:lnTo>
                      <a:pt x="435" y="1004"/>
                    </a:lnTo>
                    <a:lnTo>
                      <a:pt x="437" y="1006"/>
                    </a:lnTo>
                    <a:lnTo>
                      <a:pt x="438" y="1011"/>
                    </a:lnTo>
                    <a:lnTo>
                      <a:pt x="442" y="1006"/>
                    </a:lnTo>
                    <a:lnTo>
                      <a:pt x="444" y="1006"/>
                    </a:lnTo>
                    <a:lnTo>
                      <a:pt x="444" y="1006"/>
                    </a:lnTo>
                    <a:lnTo>
                      <a:pt x="442" y="1011"/>
                    </a:lnTo>
                    <a:lnTo>
                      <a:pt x="444" y="1013"/>
                    </a:lnTo>
                    <a:lnTo>
                      <a:pt x="447" y="1011"/>
                    </a:lnTo>
                    <a:lnTo>
                      <a:pt x="449" y="1009"/>
                    </a:lnTo>
                    <a:lnTo>
                      <a:pt x="447" y="1015"/>
                    </a:lnTo>
                    <a:lnTo>
                      <a:pt x="446" y="1018"/>
                    </a:lnTo>
                    <a:lnTo>
                      <a:pt x="446" y="1020"/>
                    </a:lnTo>
                    <a:lnTo>
                      <a:pt x="446" y="1020"/>
                    </a:lnTo>
                    <a:lnTo>
                      <a:pt x="446" y="1023"/>
                    </a:lnTo>
                    <a:lnTo>
                      <a:pt x="447" y="1023"/>
                    </a:lnTo>
                    <a:lnTo>
                      <a:pt x="451" y="1023"/>
                    </a:lnTo>
                    <a:lnTo>
                      <a:pt x="453" y="1025"/>
                    </a:lnTo>
                    <a:lnTo>
                      <a:pt x="456" y="1025"/>
                    </a:lnTo>
                    <a:lnTo>
                      <a:pt x="462" y="1018"/>
                    </a:lnTo>
                    <a:lnTo>
                      <a:pt x="463" y="1022"/>
                    </a:lnTo>
                    <a:lnTo>
                      <a:pt x="478" y="1022"/>
                    </a:lnTo>
                    <a:lnTo>
                      <a:pt x="478" y="1022"/>
                    </a:lnTo>
                    <a:lnTo>
                      <a:pt x="478" y="1020"/>
                    </a:lnTo>
                    <a:lnTo>
                      <a:pt x="478" y="1018"/>
                    </a:lnTo>
                    <a:lnTo>
                      <a:pt x="476" y="1013"/>
                    </a:lnTo>
                    <a:lnTo>
                      <a:pt x="474" y="1013"/>
                    </a:lnTo>
                    <a:lnTo>
                      <a:pt x="469" y="1009"/>
                    </a:lnTo>
                    <a:lnTo>
                      <a:pt x="474" y="1011"/>
                    </a:lnTo>
                    <a:lnTo>
                      <a:pt x="478" y="1009"/>
                    </a:lnTo>
                    <a:lnTo>
                      <a:pt x="478" y="1009"/>
                    </a:lnTo>
                    <a:lnTo>
                      <a:pt x="481" y="1009"/>
                    </a:lnTo>
                    <a:lnTo>
                      <a:pt x="481" y="1007"/>
                    </a:lnTo>
                    <a:lnTo>
                      <a:pt x="483" y="997"/>
                    </a:lnTo>
                    <a:lnTo>
                      <a:pt x="483" y="995"/>
                    </a:lnTo>
                    <a:lnTo>
                      <a:pt x="485" y="986"/>
                    </a:lnTo>
                    <a:lnTo>
                      <a:pt x="485" y="984"/>
                    </a:lnTo>
                    <a:lnTo>
                      <a:pt x="485" y="984"/>
                    </a:lnTo>
                    <a:lnTo>
                      <a:pt x="489" y="980"/>
                    </a:lnTo>
                    <a:lnTo>
                      <a:pt x="489" y="979"/>
                    </a:lnTo>
                    <a:lnTo>
                      <a:pt x="489" y="979"/>
                    </a:lnTo>
                    <a:lnTo>
                      <a:pt x="492" y="970"/>
                    </a:lnTo>
                    <a:lnTo>
                      <a:pt x="494" y="968"/>
                    </a:lnTo>
                    <a:lnTo>
                      <a:pt x="492" y="966"/>
                    </a:lnTo>
                    <a:lnTo>
                      <a:pt x="494" y="963"/>
                    </a:lnTo>
                    <a:lnTo>
                      <a:pt x="494" y="961"/>
                    </a:lnTo>
                    <a:lnTo>
                      <a:pt x="492" y="959"/>
                    </a:lnTo>
                    <a:lnTo>
                      <a:pt x="490" y="946"/>
                    </a:lnTo>
                    <a:lnTo>
                      <a:pt x="489" y="945"/>
                    </a:lnTo>
                    <a:lnTo>
                      <a:pt x="489" y="945"/>
                    </a:lnTo>
                    <a:lnTo>
                      <a:pt x="489" y="939"/>
                    </a:lnTo>
                    <a:lnTo>
                      <a:pt x="483" y="938"/>
                    </a:lnTo>
                    <a:lnTo>
                      <a:pt x="487" y="936"/>
                    </a:lnTo>
                    <a:lnTo>
                      <a:pt x="489" y="936"/>
                    </a:lnTo>
                    <a:lnTo>
                      <a:pt x="489" y="934"/>
                    </a:lnTo>
                    <a:lnTo>
                      <a:pt x="489" y="932"/>
                    </a:lnTo>
                    <a:lnTo>
                      <a:pt x="490" y="932"/>
                    </a:lnTo>
                    <a:lnTo>
                      <a:pt x="492" y="932"/>
                    </a:lnTo>
                    <a:lnTo>
                      <a:pt x="499" y="932"/>
                    </a:lnTo>
                    <a:lnTo>
                      <a:pt x="501" y="929"/>
                    </a:lnTo>
                    <a:lnTo>
                      <a:pt x="503" y="929"/>
                    </a:lnTo>
                    <a:lnTo>
                      <a:pt x="503" y="925"/>
                    </a:lnTo>
                    <a:lnTo>
                      <a:pt x="501" y="927"/>
                    </a:lnTo>
                    <a:lnTo>
                      <a:pt x="494" y="921"/>
                    </a:lnTo>
                    <a:lnTo>
                      <a:pt x="496" y="921"/>
                    </a:lnTo>
                    <a:lnTo>
                      <a:pt x="497" y="923"/>
                    </a:lnTo>
                    <a:lnTo>
                      <a:pt x="499" y="923"/>
                    </a:lnTo>
                    <a:lnTo>
                      <a:pt x="505" y="923"/>
                    </a:lnTo>
                    <a:lnTo>
                      <a:pt x="505" y="921"/>
                    </a:lnTo>
                    <a:lnTo>
                      <a:pt x="501" y="921"/>
                    </a:lnTo>
                    <a:lnTo>
                      <a:pt x="501" y="920"/>
                    </a:lnTo>
                    <a:lnTo>
                      <a:pt x="503" y="918"/>
                    </a:lnTo>
                    <a:lnTo>
                      <a:pt x="503" y="918"/>
                    </a:lnTo>
                    <a:lnTo>
                      <a:pt x="501" y="916"/>
                    </a:lnTo>
                    <a:lnTo>
                      <a:pt x="503" y="914"/>
                    </a:lnTo>
                    <a:lnTo>
                      <a:pt x="505" y="916"/>
                    </a:lnTo>
                    <a:lnTo>
                      <a:pt x="508" y="918"/>
                    </a:lnTo>
                    <a:lnTo>
                      <a:pt x="508" y="914"/>
                    </a:lnTo>
                    <a:lnTo>
                      <a:pt x="510" y="914"/>
                    </a:lnTo>
                    <a:lnTo>
                      <a:pt x="508" y="912"/>
                    </a:lnTo>
                    <a:lnTo>
                      <a:pt x="508" y="911"/>
                    </a:lnTo>
                    <a:lnTo>
                      <a:pt x="510" y="912"/>
                    </a:lnTo>
                    <a:lnTo>
                      <a:pt x="514" y="911"/>
                    </a:lnTo>
                    <a:lnTo>
                      <a:pt x="514" y="909"/>
                    </a:lnTo>
                    <a:lnTo>
                      <a:pt x="514" y="907"/>
                    </a:lnTo>
                    <a:lnTo>
                      <a:pt x="515" y="905"/>
                    </a:lnTo>
                    <a:lnTo>
                      <a:pt x="515" y="904"/>
                    </a:lnTo>
                    <a:lnTo>
                      <a:pt x="515" y="902"/>
                    </a:lnTo>
                    <a:lnTo>
                      <a:pt x="505" y="898"/>
                    </a:lnTo>
                    <a:lnTo>
                      <a:pt x="505" y="896"/>
                    </a:lnTo>
                    <a:lnTo>
                      <a:pt x="514" y="900"/>
                    </a:lnTo>
                    <a:lnTo>
                      <a:pt x="519" y="898"/>
                    </a:lnTo>
                    <a:lnTo>
                      <a:pt x="515" y="889"/>
                    </a:lnTo>
                    <a:lnTo>
                      <a:pt x="517" y="887"/>
                    </a:lnTo>
                    <a:lnTo>
                      <a:pt x="517" y="887"/>
                    </a:lnTo>
                    <a:lnTo>
                      <a:pt x="515" y="884"/>
                    </a:lnTo>
                    <a:lnTo>
                      <a:pt x="505" y="882"/>
                    </a:lnTo>
                    <a:lnTo>
                      <a:pt x="503" y="878"/>
                    </a:lnTo>
                    <a:lnTo>
                      <a:pt x="506" y="878"/>
                    </a:lnTo>
                    <a:lnTo>
                      <a:pt x="514" y="875"/>
                    </a:lnTo>
                    <a:lnTo>
                      <a:pt x="519" y="875"/>
                    </a:lnTo>
                    <a:lnTo>
                      <a:pt x="521" y="877"/>
                    </a:lnTo>
                    <a:lnTo>
                      <a:pt x="523" y="875"/>
                    </a:lnTo>
                    <a:lnTo>
                      <a:pt x="519" y="875"/>
                    </a:lnTo>
                    <a:lnTo>
                      <a:pt x="517" y="873"/>
                    </a:lnTo>
                    <a:lnTo>
                      <a:pt x="515" y="866"/>
                    </a:lnTo>
                    <a:lnTo>
                      <a:pt x="514" y="864"/>
                    </a:lnTo>
                    <a:lnTo>
                      <a:pt x="512" y="861"/>
                    </a:lnTo>
                    <a:lnTo>
                      <a:pt x="510" y="859"/>
                    </a:lnTo>
                    <a:lnTo>
                      <a:pt x="510" y="855"/>
                    </a:lnTo>
                    <a:lnTo>
                      <a:pt x="506" y="855"/>
                    </a:lnTo>
                    <a:lnTo>
                      <a:pt x="510" y="850"/>
                    </a:lnTo>
                    <a:lnTo>
                      <a:pt x="512" y="852"/>
                    </a:lnTo>
                    <a:lnTo>
                      <a:pt x="515" y="850"/>
                    </a:lnTo>
                    <a:lnTo>
                      <a:pt x="517" y="852"/>
                    </a:lnTo>
                    <a:lnTo>
                      <a:pt x="517" y="848"/>
                    </a:lnTo>
                    <a:lnTo>
                      <a:pt x="519" y="850"/>
                    </a:lnTo>
                    <a:lnTo>
                      <a:pt x="521" y="852"/>
                    </a:lnTo>
                    <a:lnTo>
                      <a:pt x="523" y="850"/>
                    </a:lnTo>
                    <a:lnTo>
                      <a:pt x="524" y="852"/>
                    </a:lnTo>
                    <a:lnTo>
                      <a:pt x="526" y="850"/>
                    </a:lnTo>
                    <a:lnTo>
                      <a:pt x="526" y="848"/>
                    </a:lnTo>
                    <a:lnTo>
                      <a:pt x="530" y="843"/>
                    </a:lnTo>
                    <a:lnTo>
                      <a:pt x="528" y="841"/>
                    </a:lnTo>
                    <a:lnTo>
                      <a:pt x="528" y="839"/>
                    </a:lnTo>
                    <a:lnTo>
                      <a:pt x="528" y="836"/>
                    </a:lnTo>
                    <a:lnTo>
                      <a:pt x="524" y="834"/>
                    </a:lnTo>
                    <a:lnTo>
                      <a:pt x="526" y="834"/>
                    </a:lnTo>
                    <a:lnTo>
                      <a:pt x="528" y="832"/>
                    </a:lnTo>
                    <a:lnTo>
                      <a:pt x="530" y="834"/>
                    </a:lnTo>
                    <a:lnTo>
                      <a:pt x="531" y="827"/>
                    </a:lnTo>
                    <a:lnTo>
                      <a:pt x="533" y="828"/>
                    </a:lnTo>
                    <a:lnTo>
                      <a:pt x="535" y="830"/>
                    </a:lnTo>
                    <a:lnTo>
                      <a:pt x="537" y="832"/>
                    </a:lnTo>
                    <a:lnTo>
                      <a:pt x="539" y="827"/>
                    </a:lnTo>
                    <a:lnTo>
                      <a:pt x="540" y="828"/>
                    </a:lnTo>
                    <a:lnTo>
                      <a:pt x="542" y="830"/>
                    </a:lnTo>
                    <a:lnTo>
                      <a:pt x="549" y="830"/>
                    </a:lnTo>
                    <a:lnTo>
                      <a:pt x="548" y="827"/>
                    </a:lnTo>
                    <a:lnTo>
                      <a:pt x="551" y="827"/>
                    </a:lnTo>
                    <a:lnTo>
                      <a:pt x="555" y="828"/>
                    </a:lnTo>
                    <a:lnTo>
                      <a:pt x="555" y="827"/>
                    </a:lnTo>
                    <a:lnTo>
                      <a:pt x="557" y="827"/>
                    </a:lnTo>
                    <a:lnTo>
                      <a:pt x="557" y="823"/>
                    </a:lnTo>
                    <a:lnTo>
                      <a:pt x="557" y="823"/>
                    </a:lnTo>
                    <a:lnTo>
                      <a:pt x="555" y="821"/>
                    </a:lnTo>
                    <a:lnTo>
                      <a:pt x="553" y="821"/>
                    </a:lnTo>
                    <a:lnTo>
                      <a:pt x="551" y="819"/>
                    </a:lnTo>
                    <a:lnTo>
                      <a:pt x="553" y="814"/>
                    </a:lnTo>
                    <a:lnTo>
                      <a:pt x="555" y="818"/>
                    </a:lnTo>
                    <a:lnTo>
                      <a:pt x="555" y="816"/>
                    </a:lnTo>
                    <a:lnTo>
                      <a:pt x="557" y="816"/>
                    </a:lnTo>
                    <a:lnTo>
                      <a:pt x="558" y="816"/>
                    </a:lnTo>
                    <a:lnTo>
                      <a:pt x="560" y="812"/>
                    </a:lnTo>
                    <a:lnTo>
                      <a:pt x="557" y="810"/>
                    </a:lnTo>
                    <a:lnTo>
                      <a:pt x="560" y="809"/>
                    </a:lnTo>
                    <a:lnTo>
                      <a:pt x="560" y="807"/>
                    </a:lnTo>
                    <a:lnTo>
                      <a:pt x="560" y="805"/>
                    </a:lnTo>
                    <a:lnTo>
                      <a:pt x="562" y="805"/>
                    </a:lnTo>
                    <a:lnTo>
                      <a:pt x="558" y="802"/>
                    </a:lnTo>
                    <a:lnTo>
                      <a:pt x="558" y="800"/>
                    </a:lnTo>
                    <a:lnTo>
                      <a:pt x="560" y="802"/>
                    </a:lnTo>
                    <a:lnTo>
                      <a:pt x="562" y="798"/>
                    </a:lnTo>
                    <a:lnTo>
                      <a:pt x="565" y="802"/>
                    </a:lnTo>
                    <a:lnTo>
                      <a:pt x="567" y="802"/>
                    </a:lnTo>
                    <a:lnTo>
                      <a:pt x="569" y="802"/>
                    </a:lnTo>
                    <a:lnTo>
                      <a:pt x="573" y="802"/>
                    </a:lnTo>
                    <a:lnTo>
                      <a:pt x="565" y="807"/>
                    </a:lnTo>
                    <a:lnTo>
                      <a:pt x="565" y="810"/>
                    </a:lnTo>
                    <a:lnTo>
                      <a:pt x="562" y="814"/>
                    </a:lnTo>
                    <a:lnTo>
                      <a:pt x="564" y="816"/>
                    </a:lnTo>
                    <a:lnTo>
                      <a:pt x="564" y="816"/>
                    </a:lnTo>
                    <a:lnTo>
                      <a:pt x="564" y="818"/>
                    </a:lnTo>
                    <a:lnTo>
                      <a:pt x="565" y="818"/>
                    </a:lnTo>
                    <a:lnTo>
                      <a:pt x="571" y="821"/>
                    </a:lnTo>
                    <a:lnTo>
                      <a:pt x="571" y="819"/>
                    </a:lnTo>
                    <a:lnTo>
                      <a:pt x="569" y="816"/>
                    </a:lnTo>
                    <a:lnTo>
                      <a:pt x="573" y="818"/>
                    </a:lnTo>
                    <a:lnTo>
                      <a:pt x="573" y="810"/>
                    </a:lnTo>
                    <a:lnTo>
                      <a:pt x="574" y="814"/>
                    </a:lnTo>
                    <a:lnTo>
                      <a:pt x="576" y="818"/>
                    </a:lnTo>
                    <a:lnTo>
                      <a:pt x="580" y="818"/>
                    </a:lnTo>
                    <a:lnTo>
                      <a:pt x="582" y="821"/>
                    </a:lnTo>
                    <a:lnTo>
                      <a:pt x="583" y="812"/>
                    </a:lnTo>
                    <a:lnTo>
                      <a:pt x="585" y="812"/>
                    </a:lnTo>
                    <a:lnTo>
                      <a:pt x="585" y="816"/>
                    </a:lnTo>
                    <a:lnTo>
                      <a:pt x="587" y="816"/>
                    </a:lnTo>
                    <a:lnTo>
                      <a:pt x="589" y="816"/>
                    </a:lnTo>
                    <a:lnTo>
                      <a:pt x="589" y="816"/>
                    </a:lnTo>
                    <a:lnTo>
                      <a:pt x="591" y="818"/>
                    </a:lnTo>
                    <a:lnTo>
                      <a:pt x="591" y="814"/>
                    </a:lnTo>
                    <a:lnTo>
                      <a:pt x="592" y="810"/>
                    </a:lnTo>
                    <a:lnTo>
                      <a:pt x="596" y="812"/>
                    </a:lnTo>
                    <a:lnTo>
                      <a:pt x="596" y="809"/>
                    </a:lnTo>
                    <a:lnTo>
                      <a:pt x="596" y="805"/>
                    </a:lnTo>
                    <a:lnTo>
                      <a:pt x="594" y="802"/>
                    </a:lnTo>
                    <a:lnTo>
                      <a:pt x="594" y="800"/>
                    </a:lnTo>
                    <a:lnTo>
                      <a:pt x="594" y="798"/>
                    </a:lnTo>
                    <a:lnTo>
                      <a:pt x="598" y="802"/>
                    </a:lnTo>
                    <a:lnTo>
                      <a:pt x="603" y="803"/>
                    </a:lnTo>
                    <a:lnTo>
                      <a:pt x="605" y="803"/>
                    </a:lnTo>
                    <a:lnTo>
                      <a:pt x="603" y="800"/>
                    </a:lnTo>
                    <a:lnTo>
                      <a:pt x="607" y="796"/>
                    </a:lnTo>
                    <a:lnTo>
                      <a:pt x="607" y="800"/>
                    </a:lnTo>
                    <a:lnTo>
                      <a:pt x="608" y="802"/>
                    </a:lnTo>
                    <a:lnTo>
                      <a:pt x="610" y="800"/>
                    </a:lnTo>
                    <a:lnTo>
                      <a:pt x="612" y="800"/>
                    </a:lnTo>
                    <a:lnTo>
                      <a:pt x="614" y="798"/>
                    </a:lnTo>
                    <a:lnTo>
                      <a:pt x="614" y="796"/>
                    </a:lnTo>
                    <a:lnTo>
                      <a:pt x="614" y="794"/>
                    </a:lnTo>
                    <a:lnTo>
                      <a:pt x="617" y="784"/>
                    </a:lnTo>
                    <a:lnTo>
                      <a:pt x="617" y="789"/>
                    </a:lnTo>
                    <a:lnTo>
                      <a:pt x="619" y="785"/>
                    </a:lnTo>
                    <a:lnTo>
                      <a:pt x="619" y="789"/>
                    </a:lnTo>
                    <a:lnTo>
                      <a:pt x="621" y="784"/>
                    </a:lnTo>
                    <a:lnTo>
                      <a:pt x="621" y="782"/>
                    </a:lnTo>
                    <a:lnTo>
                      <a:pt x="623" y="782"/>
                    </a:lnTo>
                    <a:lnTo>
                      <a:pt x="623" y="780"/>
                    </a:lnTo>
                    <a:lnTo>
                      <a:pt x="625" y="782"/>
                    </a:lnTo>
                    <a:lnTo>
                      <a:pt x="623" y="778"/>
                    </a:lnTo>
                    <a:lnTo>
                      <a:pt x="623" y="776"/>
                    </a:lnTo>
                    <a:lnTo>
                      <a:pt x="626" y="775"/>
                    </a:lnTo>
                    <a:lnTo>
                      <a:pt x="626" y="775"/>
                    </a:lnTo>
                    <a:lnTo>
                      <a:pt x="630" y="771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632" y="760"/>
                    </a:lnTo>
                    <a:lnTo>
                      <a:pt x="630" y="759"/>
                    </a:lnTo>
                    <a:lnTo>
                      <a:pt x="632" y="759"/>
                    </a:lnTo>
                    <a:lnTo>
                      <a:pt x="632" y="757"/>
                    </a:lnTo>
                    <a:lnTo>
                      <a:pt x="633" y="751"/>
                    </a:lnTo>
                    <a:lnTo>
                      <a:pt x="635" y="751"/>
                    </a:lnTo>
                    <a:lnTo>
                      <a:pt x="635" y="744"/>
                    </a:lnTo>
                    <a:lnTo>
                      <a:pt x="639" y="746"/>
                    </a:lnTo>
                    <a:lnTo>
                      <a:pt x="642" y="744"/>
                    </a:lnTo>
                    <a:lnTo>
                      <a:pt x="646" y="741"/>
                    </a:lnTo>
                    <a:lnTo>
                      <a:pt x="646" y="739"/>
                    </a:lnTo>
                    <a:lnTo>
                      <a:pt x="648" y="735"/>
                    </a:lnTo>
                    <a:lnTo>
                      <a:pt x="650" y="739"/>
                    </a:lnTo>
                    <a:lnTo>
                      <a:pt x="651" y="737"/>
                    </a:lnTo>
                    <a:lnTo>
                      <a:pt x="651" y="737"/>
                    </a:lnTo>
                    <a:lnTo>
                      <a:pt x="651" y="735"/>
                    </a:lnTo>
                    <a:lnTo>
                      <a:pt x="653" y="734"/>
                    </a:lnTo>
                    <a:lnTo>
                      <a:pt x="653" y="730"/>
                    </a:lnTo>
                    <a:lnTo>
                      <a:pt x="655" y="730"/>
                    </a:lnTo>
                    <a:lnTo>
                      <a:pt x="653" y="726"/>
                    </a:lnTo>
                    <a:lnTo>
                      <a:pt x="648" y="723"/>
                    </a:lnTo>
                    <a:lnTo>
                      <a:pt x="650" y="723"/>
                    </a:lnTo>
                    <a:lnTo>
                      <a:pt x="644" y="712"/>
                    </a:lnTo>
                    <a:lnTo>
                      <a:pt x="642" y="708"/>
                    </a:lnTo>
                    <a:lnTo>
                      <a:pt x="646" y="708"/>
                    </a:lnTo>
                    <a:lnTo>
                      <a:pt x="646" y="705"/>
                    </a:lnTo>
                    <a:lnTo>
                      <a:pt x="650" y="708"/>
                    </a:lnTo>
                    <a:lnTo>
                      <a:pt x="650" y="716"/>
                    </a:lnTo>
                    <a:lnTo>
                      <a:pt x="651" y="712"/>
                    </a:lnTo>
                    <a:lnTo>
                      <a:pt x="653" y="712"/>
                    </a:lnTo>
                    <a:lnTo>
                      <a:pt x="653" y="716"/>
                    </a:lnTo>
                    <a:lnTo>
                      <a:pt x="655" y="717"/>
                    </a:lnTo>
                    <a:lnTo>
                      <a:pt x="655" y="719"/>
                    </a:lnTo>
                    <a:lnTo>
                      <a:pt x="660" y="721"/>
                    </a:lnTo>
                    <a:lnTo>
                      <a:pt x="660" y="725"/>
                    </a:lnTo>
                    <a:lnTo>
                      <a:pt x="657" y="723"/>
                    </a:lnTo>
                    <a:lnTo>
                      <a:pt x="659" y="726"/>
                    </a:lnTo>
                    <a:lnTo>
                      <a:pt x="660" y="728"/>
                    </a:lnTo>
                    <a:lnTo>
                      <a:pt x="660" y="730"/>
                    </a:lnTo>
                    <a:lnTo>
                      <a:pt x="664" y="728"/>
                    </a:lnTo>
                    <a:lnTo>
                      <a:pt x="666" y="728"/>
                    </a:lnTo>
                    <a:lnTo>
                      <a:pt x="671" y="730"/>
                    </a:lnTo>
                    <a:lnTo>
                      <a:pt x="669" y="726"/>
                    </a:lnTo>
                    <a:lnTo>
                      <a:pt x="669" y="726"/>
                    </a:lnTo>
                    <a:lnTo>
                      <a:pt x="669" y="725"/>
                    </a:lnTo>
                    <a:lnTo>
                      <a:pt x="671" y="725"/>
                    </a:lnTo>
                    <a:lnTo>
                      <a:pt x="671" y="726"/>
                    </a:lnTo>
                    <a:lnTo>
                      <a:pt x="676" y="730"/>
                    </a:lnTo>
                    <a:lnTo>
                      <a:pt x="680" y="730"/>
                    </a:lnTo>
                    <a:lnTo>
                      <a:pt x="678" y="726"/>
                    </a:lnTo>
                    <a:lnTo>
                      <a:pt x="675" y="725"/>
                    </a:lnTo>
                    <a:lnTo>
                      <a:pt x="675" y="721"/>
                    </a:lnTo>
                    <a:lnTo>
                      <a:pt x="676" y="721"/>
                    </a:lnTo>
                    <a:lnTo>
                      <a:pt x="680" y="723"/>
                    </a:lnTo>
                    <a:lnTo>
                      <a:pt x="682" y="725"/>
                    </a:lnTo>
                    <a:lnTo>
                      <a:pt x="684" y="728"/>
                    </a:lnTo>
                    <a:lnTo>
                      <a:pt x="685" y="725"/>
                    </a:lnTo>
                    <a:lnTo>
                      <a:pt x="684" y="723"/>
                    </a:lnTo>
                    <a:lnTo>
                      <a:pt x="684" y="721"/>
                    </a:lnTo>
                    <a:lnTo>
                      <a:pt x="687" y="723"/>
                    </a:lnTo>
                    <a:lnTo>
                      <a:pt x="687" y="719"/>
                    </a:lnTo>
                    <a:lnTo>
                      <a:pt x="687" y="716"/>
                    </a:lnTo>
                    <a:lnTo>
                      <a:pt x="689" y="716"/>
                    </a:lnTo>
                    <a:lnTo>
                      <a:pt x="689" y="716"/>
                    </a:lnTo>
                    <a:lnTo>
                      <a:pt x="691" y="719"/>
                    </a:lnTo>
                    <a:lnTo>
                      <a:pt x="694" y="721"/>
                    </a:lnTo>
                    <a:lnTo>
                      <a:pt x="696" y="721"/>
                    </a:lnTo>
                    <a:lnTo>
                      <a:pt x="696" y="721"/>
                    </a:lnTo>
                    <a:lnTo>
                      <a:pt x="698" y="717"/>
                    </a:lnTo>
                    <a:lnTo>
                      <a:pt x="700" y="719"/>
                    </a:lnTo>
                    <a:lnTo>
                      <a:pt x="702" y="717"/>
                    </a:lnTo>
                    <a:lnTo>
                      <a:pt x="709" y="716"/>
                    </a:lnTo>
                    <a:lnTo>
                      <a:pt x="712" y="712"/>
                    </a:lnTo>
                    <a:lnTo>
                      <a:pt x="714" y="714"/>
                    </a:lnTo>
                    <a:lnTo>
                      <a:pt x="714" y="712"/>
                    </a:lnTo>
                    <a:lnTo>
                      <a:pt x="716" y="712"/>
                    </a:lnTo>
                    <a:lnTo>
                      <a:pt x="718" y="712"/>
                    </a:lnTo>
                    <a:lnTo>
                      <a:pt x="719" y="708"/>
                    </a:lnTo>
                    <a:lnTo>
                      <a:pt x="721" y="710"/>
                    </a:lnTo>
                    <a:lnTo>
                      <a:pt x="723" y="712"/>
                    </a:lnTo>
                    <a:lnTo>
                      <a:pt x="725" y="712"/>
                    </a:lnTo>
                    <a:lnTo>
                      <a:pt x="723" y="708"/>
                    </a:lnTo>
                    <a:lnTo>
                      <a:pt x="727" y="708"/>
                    </a:lnTo>
                    <a:lnTo>
                      <a:pt x="728" y="710"/>
                    </a:lnTo>
                    <a:lnTo>
                      <a:pt x="730" y="708"/>
                    </a:lnTo>
                    <a:lnTo>
                      <a:pt x="730" y="707"/>
                    </a:lnTo>
                    <a:lnTo>
                      <a:pt x="732" y="707"/>
                    </a:lnTo>
                    <a:lnTo>
                      <a:pt x="734" y="707"/>
                    </a:lnTo>
                    <a:lnTo>
                      <a:pt x="736" y="707"/>
                    </a:lnTo>
                    <a:lnTo>
                      <a:pt x="736" y="705"/>
                    </a:lnTo>
                    <a:lnTo>
                      <a:pt x="737" y="703"/>
                    </a:lnTo>
                    <a:lnTo>
                      <a:pt x="741" y="701"/>
                    </a:lnTo>
                    <a:lnTo>
                      <a:pt x="741" y="705"/>
                    </a:lnTo>
                    <a:lnTo>
                      <a:pt x="743" y="703"/>
                    </a:lnTo>
                    <a:lnTo>
                      <a:pt x="746" y="703"/>
                    </a:lnTo>
                    <a:lnTo>
                      <a:pt x="746" y="701"/>
                    </a:lnTo>
                    <a:lnTo>
                      <a:pt x="746" y="700"/>
                    </a:lnTo>
                    <a:lnTo>
                      <a:pt x="752" y="698"/>
                    </a:lnTo>
                    <a:lnTo>
                      <a:pt x="753" y="696"/>
                    </a:lnTo>
                    <a:lnTo>
                      <a:pt x="753" y="694"/>
                    </a:lnTo>
                    <a:lnTo>
                      <a:pt x="755" y="694"/>
                    </a:lnTo>
                    <a:lnTo>
                      <a:pt x="757" y="691"/>
                    </a:lnTo>
                    <a:lnTo>
                      <a:pt x="761" y="691"/>
                    </a:lnTo>
                    <a:lnTo>
                      <a:pt x="759" y="689"/>
                    </a:lnTo>
                    <a:lnTo>
                      <a:pt x="757" y="687"/>
                    </a:lnTo>
                    <a:lnTo>
                      <a:pt x="757" y="685"/>
                    </a:lnTo>
                    <a:lnTo>
                      <a:pt x="762" y="687"/>
                    </a:lnTo>
                    <a:lnTo>
                      <a:pt x="762" y="683"/>
                    </a:lnTo>
                    <a:lnTo>
                      <a:pt x="764" y="683"/>
                    </a:lnTo>
                    <a:lnTo>
                      <a:pt x="766" y="685"/>
                    </a:lnTo>
                    <a:lnTo>
                      <a:pt x="766" y="683"/>
                    </a:lnTo>
                    <a:lnTo>
                      <a:pt x="766" y="680"/>
                    </a:lnTo>
                    <a:lnTo>
                      <a:pt x="762" y="678"/>
                    </a:lnTo>
                    <a:lnTo>
                      <a:pt x="766" y="676"/>
                    </a:lnTo>
                    <a:lnTo>
                      <a:pt x="768" y="676"/>
                    </a:lnTo>
                    <a:lnTo>
                      <a:pt x="770" y="678"/>
                    </a:lnTo>
                    <a:lnTo>
                      <a:pt x="771" y="678"/>
                    </a:lnTo>
                    <a:lnTo>
                      <a:pt x="770" y="676"/>
                    </a:lnTo>
                    <a:lnTo>
                      <a:pt x="770" y="676"/>
                    </a:lnTo>
                    <a:lnTo>
                      <a:pt x="773" y="674"/>
                    </a:lnTo>
                    <a:lnTo>
                      <a:pt x="773" y="671"/>
                    </a:lnTo>
                    <a:lnTo>
                      <a:pt x="778" y="671"/>
                    </a:lnTo>
                    <a:lnTo>
                      <a:pt x="777" y="667"/>
                    </a:lnTo>
                    <a:lnTo>
                      <a:pt x="782" y="671"/>
                    </a:lnTo>
                    <a:lnTo>
                      <a:pt x="778" y="667"/>
                    </a:lnTo>
                    <a:lnTo>
                      <a:pt x="782" y="667"/>
                    </a:lnTo>
                    <a:lnTo>
                      <a:pt x="780" y="664"/>
                    </a:lnTo>
                    <a:lnTo>
                      <a:pt x="778" y="664"/>
                    </a:lnTo>
                    <a:lnTo>
                      <a:pt x="778" y="662"/>
                    </a:lnTo>
                    <a:lnTo>
                      <a:pt x="782" y="662"/>
                    </a:lnTo>
                    <a:lnTo>
                      <a:pt x="784" y="660"/>
                    </a:lnTo>
                    <a:lnTo>
                      <a:pt x="786" y="664"/>
                    </a:lnTo>
                    <a:lnTo>
                      <a:pt x="787" y="664"/>
                    </a:lnTo>
                    <a:lnTo>
                      <a:pt x="789" y="662"/>
                    </a:lnTo>
                    <a:lnTo>
                      <a:pt x="787" y="660"/>
                    </a:lnTo>
                    <a:lnTo>
                      <a:pt x="789" y="660"/>
                    </a:lnTo>
                    <a:lnTo>
                      <a:pt x="786" y="655"/>
                    </a:lnTo>
                    <a:lnTo>
                      <a:pt x="789" y="653"/>
                    </a:lnTo>
                    <a:lnTo>
                      <a:pt x="795" y="653"/>
                    </a:lnTo>
                    <a:lnTo>
                      <a:pt x="795" y="649"/>
                    </a:lnTo>
                    <a:lnTo>
                      <a:pt x="800" y="653"/>
                    </a:lnTo>
                    <a:lnTo>
                      <a:pt x="798" y="651"/>
                    </a:lnTo>
                    <a:lnTo>
                      <a:pt x="796" y="651"/>
                    </a:lnTo>
                    <a:lnTo>
                      <a:pt x="796" y="649"/>
                    </a:lnTo>
                    <a:lnTo>
                      <a:pt x="798" y="649"/>
                    </a:lnTo>
                    <a:lnTo>
                      <a:pt x="798" y="646"/>
                    </a:lnTo>
                    <a:lnTo>
                      <a:pt x="800" y="648"/>
                    </a:lnTo>
                    <a:lnTo>
                      <a:pt x="802" y="646"/>
                    </a:lnTo>
                    <a:lnTo>
                      <a:pt x="804" y="646"/>
                    </a:lnTo>
                    <a:lnTo>
                      <a:pt x="805" y="646"/>
                    </a:lnTo>
                    <a:lnTo>
                      <a:pt x="807" y="644"/>
                    </a:lnTo>
                    <a:lnTo>
                      <a:pt x="809" y="646"/>
                    </a:lnTo>
                    <a:lnTo>
                      <a:pt x="812" y="640"/>
                    </a:lnTo>
                    <a:lnTo>
                      <a:pt x="814" y="637"/>
                    </a:lnTo>
                    <a:lnTo>
                      <a:pt x="814" y="637"/>
                    </a:lnTo>
                    <a:lnTo>
                      <a:pt x="807" y="639"/>
                    </a:lnTo>
                    <a:lnTo>
                      <a:pt x="787" y="637"/>
                    </a:lnTo>
                    <a:lnTo>
                      <a:pt x="770" y="630"/>
                    </a:lnTo>
                    <a:lnTo>
                      <a:pt x="768" y="630"/>
                    </a:lnTo>
                    <a:lnTo>
                      <a:pt x="768" y="626"/>
                    </a:lnTo>
                    <a:lnTo>
                      <a:pt x="766" y="628"/>
                    </a:lnTo>
                    <a:lnTo>
                      <a:pt x="762" y="630"/>
                    </a:lnTo>
                    <a:lnTo>
                      <a:pt x="761" y="626"/>
                    </a:lnTo>
                    <a:lnTo>
                      <a:pt x="744" y="635"/>
                    </a:lnTo>
                    <a:lnTo>
                      <a:pt x="739" y="632"/>
                    </a:lnTo>
                    <a:lnTo>
                      <a:pt x="732" y="635"/>
                    </a:lnTo>
                    <a:lnTo>
                      <a:pt x="730" y="642"/>
                    </a:lnTo>
                    <a:lnTo>
                      <a:pt x="709" y="640"/>
                    </a:lnTo>
                    <a:lnTo>
                      <a:pt x="714" y="637"/>
                    </a:lnTo>
                    <a:lnTo>
                      <a:pt x="719" y="639"/>
                    </a:lnTo>
                    <a:lnTo>
                      <a:pt x="734" y="630"/>
                    </a:lnTo>
                    <a:lnTo>
                      <a:pt x="739" y="630"/>
                    </a:lnTo>
                    <a:lnTo>
                      <a:pt x="743" y="626"/>
                    </a:lnTo>
                    <a:lnTo>
                      <a:pt x="741" y="623"/>
                    </a:lnTo>
                    <a:lnTo>
                      <a:pt x="712" y="624"/>
                    </a:lnTo>
                    <a:lnTo>
                      <a:pt x="709" y="621"/>
                    </a:lnTo>
                    <a:lnTo>
                      <a:pt x="703" y="621"/>
                    </a:lnTo>
                    <a:lnTo>
                      <a:pt x="714" y="617"/>
                    </a:lnTo>
                    <a:lnTo>
                      <a:pt x="716" y="614"/>
                    </a:lnTo>
                    <a:lnTo>
                      <a:pt x="718" y="605"/>
                    </a:lnTo>
                    <a:lnTo>
                      <a:pt x="714" y="599"/>
                    </a:lnTo>
                    <a:lnTo>
                      <a:pt x="716" y="598"/>
                    </a:lnTo>
                    <a:lnTo>
                      <a:pt x="721" y="598"/>
                    </a:lnTo>
                    <a:lnTo>
                      <a:pt x="723" y="599"/>
                    </a:lnTo>
                    <a:lnTo>
                      <a:pt x="725" y="592"/>
                    </a:lnTo>
                    <a:lnTo>
                      <a:pt x="728" y="598"/>
                    </a:lnTo>
                    <a:lnTo>
                      <a:pt x="741" y="598"/>
                    </a:lnTo>
                    <a:lnTo>
                      <a:pt x="752" y="590"/>
                    </a:lnTo>
                    <a:lnTo>
                      <a:pt x="755" y="587"/>
                    </a:lnTo>
                    <a:lnTo>
                      <a:pt x="753" y="581"/>
                    </a:lnTo>
                    <a:lnTo>
                      <a:pt x="759" y="585"/>
                    </a:lnTo>
                    <a:lnTo>
                      <a:pt x="757" y="576"/>
                    </a:lnTo>
                    <a:lnTo>
                      <a:pt x="753" y="572"/>
                    </a:lnTo>
                    <a:lnTo>
                      <a:pt x="746" y="571"/>
                    </a:lnTo>
                    <a:lnTo>
                      <a:pt x="741" y="572"/>
                    </a:lnTo>
                    <a:lnTo>
                      <a:pt x="736" y="569"/>
                    </a:lnTo>
                    <a:lnTo>
                      <a:pt x="730" y="571"/>
                    </a:lnTo>
                    <a:lnTo>
                      <a:pt x="730" y="567"/>
                    </a:lnTo>
                    <a:lnTo>
                      <a:pt x="723" y="564"/>
                    </a:lnTo>
                    <a:lnTo>
                      <a:pt x="727" y="562"/>
                    </a:lnTo>
                    <a:lnTo>
                      <a:pt x="725" y="555"/>
                    </a:lnTo>
                    <a:lnTo>
                      <a:pt x="732" y="560"/>
                    </a:lnTo>
                    <a:lnTo>
                      <a:pt x="737" y="565"/>
                    </a:lnTo>
                    <a:lnTo>
                      <a:pt x="743" y="567"/>
                    </a:lnTo>
                    <a:lnTo>
                      <a:pt x="746" y="564"/>
                    </a:lnTo>
                    <a:lnTo>
                      <a:pt x="750" y="567"/>
                    </a:lnTo>
                    <a:lnTo>
                      <a:pt x="755" y="567"/>
                    </a:lnTo>
                    <a:lnTo>
                      <a:pt x="766" y="580"/>
                    </a:lnTo>
                    <a:lnTo>
                      <a:pt x="771" y="578"/>
                    </a:lnTo>
                    <a:lnTo>
                      <a:pt x="773" y="581"/>
                    </a:lnTo>
                    <a:lnTo>
                      <a:pt x="775" y="587"/>
                    </a:lnTo>
                    <a:lnTo>
                      <a:pt x="780" y="592"/>
                    </a:lnTo>
                    <a:lnTo>
                      <a:pt x="782" y="608"/>
                    </a:lnTo>
                    <a:lnTo>
                      <a:pt x="786" y="615"/>
                    </a:lnTo>
                    <a:lnTo>
                      <a:pt x="793" y="621"/>
                    </a:lnTo>
                    <a:lnTo>
                      <a:pt x="800" y="623"/>
                    </a:lnTo>
                    <a:lnTo>
                      <a:pt x="805" y="623"/>
                    </a:lnTo>
                    <a:lnTo>
                      <a:pt x="807" y="605"/>
                    </a:lnTo>
                    <a:lnTo>
                      <a:pt x="809" y="605"/>
                    </a:lnTo>
                    <a:lnTo>
                      <a:pt x="811" y="619"/>
                    </a:lnTo>
                    <a:lnTo>
                      <a:pt x="816" y="619"/>
                    </a:lnTo>
                    <a:lnTo>
                      <a:pt x="818" y="623"/>
                    </a:lnTo>
                    <a:lnTo>
                      <a:pt x="821" y="621"/>
                    </a:lnTo>
                    <a:lnTo>
                      <a:pt x="821" y="615"/>
                    </a:lnTo>
                    <a:lnTo>
                      <a:pt x="820" y="615"/>
                    </a:lnTo>
                    <a:lnTo>
                      <a:pt x="820" y="610"/>
                    </a:lnTo>
                    <a:lnTo>
                      <a:pt x="818" y="605"/>
                    </a:lnTo>
                    <a:lnTo>
                      <a:pt x="820" y="603"/>
                    </a:lnTo>
                    <a:lnTo>
                      <a:pt x="818" y="598"/>
                    </a:lnTo>
                    <a:lnTo>
                      <a:pt x="820" y="596"/>
                    </a:lnTo>
                    <a:lnTo>
                      <a:pt x="818" y="592"/>
                    </a:lnTo>
                    <a:lnTo>
                      <a:pt x="814" y="592"/>
                    </a:lnTo>
                    <a:lnTo>
                      <a:pt x="818" y="590"/>
                    </a:lnTo>
                    <a:lnTo>
                      <a:pt x="818" y="585"/>
                    </a:lnTo>
                    <a:lnTo>
                      <a:pt x="818" y="581"/>
                    </a:lnTo>
                    <a:lnTo>
                      <a:pt x="820" y="580"/>
                    </a:lnTo>
                    <a:lnTo>
                      <a:pt x="820" y="571"/>
                    </a:lnTo>
                    <a:lnTo>
                      <a:pt x="818" y="569"/>
                    </a:lnTo>
                    <a:lnTo>
                      <a:pt x="812" y="574"/>
                    </a:lnTo>
                    <a:lnTo>
                      <a:pt x="811" y="572"/>
                    </a:lnTo>
                    <a:lnTo>
                      <a:pt x="809" y="581"/>
                    </a:lnTo>
                    <a:lnTo>
                      <a:pt x="807" y="581"/>
                    </a:lnTo>
                    <a:lnTo>
                      <a:pt x="807" y="572"/>
                    </a:lnTo>
                    <a:lnTo>
                      <a:pt x="812" y="564"/>
                    </a:lnTo>
                    <a:lnTo>
                      <a:pt x="814" y="560"/>
                    </a:lnTo>
                    <a:lnTo>
                      <a:pt x="812" y="560"/>
                    </a:lnTo>
                    <a:lnTo>
                      <a:pt x="807" y="565"/>
                    </a:lnTo>
                    <a:lnTo>
                      <a:pt x="805" y="567"/>
                    </a:lnTo>
                    <a:lnTo>
                      <a:pt x="807" y="560"/>
                    </a:lnTo>
                    <a:lnTo>
                      <a:pt x="807" y="556"/>
                    </a:lnTo>
                    <a:lnTo>
                      <a:pt x="802" y="560"/>
                    </a:lnTo>
                    <a:lnTo>
                      <a:pt x="798" y="565"/>
                    </a:lnTo>
                    <a:lnTo>
                      <a:pt x="796" y="565"/>
                    </a:lnTo>
                    <a:lnTo>
                      <a:pt x="800" y="560"/>
                    </a:lnTo>
                    <a:lnTo>
                      <a:pt x="804" y="556"/>
                    </a:lnTo>
                    <a:lnTo>
                      <a:pt x="805" y="549"/>
                    </a:lnTo>
                    <a:lnTo>
                      <a:pt x="796" y="546"/>
                    </a:lnTo>
                    <a:lnTo>
                      <a:pt x="795" y="542"/>
                    </a:lnTo>
                    <a:lnTo>
                      <a:pt x="787" y="538"/>
                    </a:lnTo>
                    <a:lnTo>
                      <a:pt x="786" y="535"/>
                    </a:lnTo>
                    <a:lnTo>
                      <a:pt x="773" y="522"/>
                    </a:lnTo>
                    <a:lnTo>
                      <a:pt x="770" y="522"/>
                    </a:lnTo>
                    <a:lnTo>
                      <a:pt x="764" y="526"/>
                    </a:lnTo>
                    <a:lnTo>
                      <a:pt x="762" y="530"/>
                    </a:lnTo>
                    <a:lnTo>
                      <a:pt x="762" y="535"/>
                    </a:lnTo>
                    <a:lnTo>
                      <a:pt x="759" y="540"/>
                    </a:lnTo>
                    <a:lnTo>
                      <a:pt x="762" y="526"/>
                    </a:lnTo>
                    <a:lnTo>
                      <a:pt x="759" y="524"/>
                    </a:lnTo>
                    <a:lnTo>
                      <a:pt x="759" y="522"/>
                    </a:lnTo>
                    <a:lnTo>
                      <a:pt x="771" y="519"/>
                    </a:lnTo>
                    <a:lnTo>
                      <a:pt x="770" y="508"/>
                    </a:lnTo>
                    <a:lnTo>
                      <a:pt x="761" y="503"/>
                    </a:lnTo>
                    <a:lnTo>
                      <a:pt x="755" y="503"/>
                    </a:lnTo>
                    <a:lnTo>
                      <a:pt x="744" y="512"/>
                    </a:lnTo>
                    <a:lnTo>
                      <a:pt x="744" y="512"/>
                    </a:lnTo>
                    <a:lnTo>
                      <a:pt x="744" y="506"/>
                    </a:lnTo>
                    <a:lnTo>
                      <a:pt x="737" y="508"/>
                    </a:lnTo>
                    <a:lnTo>
                      <a:pt x="741" y="506"/>
                    </a:lnTo>
                    <a:lnTo>
                      <a:pt x="743" y="504"/>
                    </a:lnTo>
                    <a:lnTo>
                      <a:pt x="739" y="501"/>
                    </a:lnTo>
                    <a:lnTo>
                      <a:pt x="748" y="503"/>
                    </a:lnTo>
                    <a:lnTo>
                      <a:pt x="753" y="501"/>
                    </a:lnTo>
                    <a:lnTo>
                      <a:pt x="759" y="497"/>
                    </a:lnTo>
                    <a:lnTo>
                      <a:pt x="764" y="497"/>
                    </a:lnTo>
                    <a:lnTo>
                      <a:pt x="768" y="490"/>
                    </a:lnTo>
                    <a:lnTo>
                      <a:pt x="764" y="488"/>
                    </a:lnTo>
                    <a:lnTo>
                      <a:pt x="757" y="487"/>
                    </a:lnTo>
                    <a:lnTo>
                      <a:pt x="753" y="483"/>
                    </a:lnTo>
                    <a:lnTo>
                      <a:pt x="750" y="481"/>
                    </a:lnTo>
                    <a:lnTo>
                      <a:pt x="743" y="483"/>
                    </a:lnTo>
                    <a:lnTo>
                      <a:pt x="737" y="487"/>
                    </a:lnTo>
                    <a:lnTo>
                      <a:pt x="736" y="483"/>
                    </a:lnTo>
                    <a:lnTo>
                      <a:pt x="741" y="481"/>
                    </a:lnTo>
                    <a:lnTo>
                      <a:pt x="743" y="478"/>
                    </a:lnTo>
                    <a:lnTo>
                      <a:pt x="737" y="476"/>
                    </a:lnTo>
                    <a:lnTo>
                      <a:pt x="743" y="474"/>
                    </a:lnTo>
                    <a:lnTo>
                      <a:pt x="748" y="478"/>
                    </a:lnTo>
                    <a:lnTo>
                      <a:pt x="753" y="478"/>
                    </a:lnTo>
                    <a:lnTo>
                      <a:pt x="759" y="472"/>
                    </a:lnTo>
                    <a:lnTo>
                      <a:pt x="762" y="469"/>
                    </a:lnTo>
                    <a:lnTo>
                      <a:pt x="770" y="465"/>
                    </a:lnTo>
                    <a:lnTo>
                      <a:pt x="768" y="456"/>
                    </a:lnTo>
                    <a:lnTo>
                      <a:pt x="773" y="460"/>
                    </a:lnTo>
                    <a:lnTo>
                      <a:pt x="777" y="460"/>
                    </a:lnTo>
                    <a:lnTo>
                      <a:pt x="777" y="449"/>
                    </a:lnTo>
                    <a:lnTo>
                      <a:pt x="780" y="447"/>
                    </a:lnTo>
                    <a:lnTo>
                      <a:pt x="782" y="449"/>
                    </a:lnTo>
                    <a:lnTo>
                      <a:pt x="784" y="456"/>
                    </a:lnTo>
                    <a:lnTo>
                      <a:pt x="798" y="472"/>
                    </a:lnTo>
                    <a:lnTo>
                      <a:pt x="809" y="478"/>
                    </a:lnTo>
                    <a:lnTo>
                      <a:pt x="812" y="478"/>
                    </a:lnTo>
                    <a:lnTo>
                      <a:pt x="814" y="472"/>
                    </a:lnTo>
                    <a:lnTo>
                      <a:pt x="820" y="470"/>
                    </a:lnTo>
                    <a:lnTo>
                      <a:pt x="825" y="463"/>
                    </a:lnTo>
                    <a:lnTo>
                      <a:pt x="830" y="467"/>
                    </a:lnTo>
                    <a:lnTo>
                      <a:pt x="838" y="467"/>
                    </a:lnTo>
                    <a:lnTo>
                      <a:pt x="839" y="463"/>
                    </a:lnTo>
                    <a:lnTo>
                      <a:pt x="839" y="460"/>
                    </a:lnTo>
                    <a:lnTo>
                      <a:pt x="839" y="451"/>
                    </a:lnTo>
                    <a:lnTo>
                      <a:pt x="841" y="447"/>
                    </a:lnTo>
                    <a:lnTo>
                      <a:pt x="841" y="444"/>
                    </a:lnTo>
                    <a:lnTo>
                      <a:pt x="823" y="436"/>
                    </a:lnTo>
                    <a:lnTo>
                      <a:pt x="821" y="433"/>
                    </a:lnTo>
                    <a:lnTo>
                      <a:pt x="814" y="435"/>
                    </a:lnTo>
                    <a:lnTo>
                      <a:pt x="809" y="433"/>
                    </a:lnTo>
                    <a:lnTo>
                      <a:pt x="809" y="431"/>
                    </a:lnTo>
                    <a:lnTo>
                      <a:pt x="811" y="429"/>
                    </a:lnTo>
                    <a:lnTo>
                      <a:pt x="811" y="426"/>
                    </a:lnTo>
                    <a:lnTo>
                      <a:pt x="814" y="422"/>
                    </a:lnTo>
                    <a:lnTo>
                      <a:pt x="812" y="419"/>
                    </a:lnTo>
                    <a:lnTo>
                      <a:pt x="807" y="419"/>
                    </a:lnTo>
                    <a:lnTo>
                      <a:pt x="816" y="415"/>
                    </a:lnTo>
                    <a:lnTo>
                      <a:pt x="814" y="402"/>
                    </a:lnTo>
                    <a:lnTo>
                      <a:pt x="818" y="404"/>
                    </a:lnTo>
                    <a:lnTo>
                      <a:pt x="820" y="408"/>
                    </a:lnTo>
                    <a:lnTo>
                      <a:pt x="829" y="408"/>
                    </a:lnTo>
                    <a:lnTo>
                      <a:pt x="834" y="408"/>
                    </a:lnTo>
                    <a:lnTo>
                      <a:pt x="838" y="408"/>
                    </a:lnTo>
                    <a:lnTo>
                      <a:pt x="843" y="410"/>
                    </a:lnTo>
                    <a:lnTo>
                      <a:pt x="846" y="420"/>
                    </a:lnTo>
                    <a:lnTo>
                      <a:pt x="854" y="422"/>
                    </a:lnTo>
                    <a:lnTo>
                      <a:pt x="863" y="410"/>
                    </a:lnTo>
                    <a:lnTo>
                      <a:pt x="861" y="406"/>
                    </a:lnTo>
                    <a:lnTo>
                      <a:pt x="857" y="402"/>
                    </a:lnTo>
                    <a:lnTo>
                      <a:pt x="855" y="397"/>
                    </a:lnTo>
                    <a:lnTo>
                      <a:pt x="848" y="401"/>
                    </a:lnTo>
                    <a:lnTo>
                      <a:pt x="845" y="397"/>
                    </a:lnTo>
                    <a:lnTo>
                      <a:pt x="836" y="395"/>
                    </a:lnTo>
                    <a:lnTo>
                      <a:pt x="830" y="397"/>
                    </a:lnTo>
                    <a:lnTo>
                      <a:pt x="830" y="395"/>
                    </a:lnTo>
                    <a:lnTo>
                      <a:pt x="834" y="394"/>
                    </a:lnTo>
                    <a:lnTo>
                      <a:pt x="836" y="374"/>
                    </a:lnTo>
                    <a:lnTo>
                      <a:pt x="834" y="372"/>
                    </a:lnTo>
                    <a:lnTo>
                      <a:pt x="830" y="372"/>
                    </a:lnTo>
                    <a:lnTo>
                      <a:pt x="825" y="376"/>
                    </a:lnTo>
                    <a:lnTo>
                      <a:pt x="821" y="376"/>
                    </a:lnTo>
                    <a:lnTo>
                      <a:pt x="827" y="370"/>
                    </a:lnTo>
                    <a:lnTo>
                      <a:pt x="834" y="367"/>
                    </a:lnTo>
                    <a:lnTo>
                      <a:pt x="838" y="367"/>
                    </a:lnTo>
                    <a:lnTo>
                      <a:pt x="838" y="363"/>
                    </a:lnTo>
                    <a:lnTo>
                      <a:pt x="823" y="349"/>
                    </a:lnTo>
                    <a:lnTo>
                      <a:pt x="818" y="349"/>
                    </a:lnTo>
                    <a:lnTo>
                      <a:pt x="814" y="345"/>
                    </a:lnTo>
                    <a:lnTo>
                      <a:pt x="823" y="345"/>
                    </a:lnTo>
                    <a:lnTo>
                      <a:pt x="818" y="340"/>
                    </a:lnTo>
                    <a:lnTo>
                      <a:pt x="845" y="354"/>
                    </a:lnTo>
                    <a:lnTo>
                      <a:pt x="846" y="360"/>
                    </a:lnTo>
                    <a:lnTo>
                      <a:pt x="848" y="365"/>
                    </a:lnTo>
                    <a:lnTo>
                      <a:pt x="852" y="367"/>
                    </a:lnTo>
                    <a:lnTo>
                      <a:pt x="854" y="367"/>
                    </a:lnTo>
                    <a:lnTo>
                      <a:pt x="855" y="329"/>
                    </a:lnTo>
                    <a:lnTo>
                      <a:pt x="846" y="318"/>
                    </a:lnTo>
                    <a:lnTo>
                      <a:pt x="843" y="318"/>
                    </a:lnTo>
                    <a:lnTo>
                      <a:pt x="839" y="318"/>
                    </a:lnTo>
                    <a:lnTo>
                      <a:pt x="836" y="315"/>
                    </a:lnTo>
                    <a:lnTo>
                      <a:pt x="830" y="315"/>
                    </a:lnTo>
                    <a:lnTo>
                      <a:pt x="830" y="311"/>
                    </a:lnTo>
                    <a:lnTo>
                      <a:pt x="843" y="311"/>
                    </a:lnTo>
                    <a:lnTo>
                      <a:pt x="846" y="309"/>
                    </a:lnTo>
                    <a:lnTo>
                      <a:pt x="852" y="308"/>
                    </a:lnTo>
                    <a:lnTo>
                      <a:pt x="852" y="304"/>
                    </a:lnTo>
                    <a:lnTo>
                      <a:pt x="848" y="297"/>
                    </a:lnTo>
                    <a:lnTo>
                      <a:pt x="845" y="297"/>
                    </a:lnTo>
                    <a:lnTo>
                      <a:pt x="839" y="297"/>
                    </a:lnTo>
                    <a:lnTo>
                      <a:pt x="830" y="291"/>
                    </a:lnTo>
                    <a:lnTo>
                      <a:pt x="838" y="302"/>
                    </a:lnTo>
                    <a:lnTo>
                      <a:pt x="834" y="300"/>
                    </a:lnTo>
                    <a:lnTo>
                      <a:pt x="830" y="297"/>
                    </a:lnTo>
                    <a:lnTo>
                      <a:pt x="829" y="293"/>
                    </a:lnTo>
                    <a:lnTo>
                      <a:pt x="830" y="300"/>
                    </a:lnTo>
                    <a:lnTo>
                      <a:pt x="825" y="299"/>
                    </a:lnTo>
                    <a:lnTo>
                      <a:pt x="825" y="297"/>
                    </a:lnTo>
                    <a:lnTo>
                      <a:pt x="821" y="295"/>
                    </a:lnTo>
                    <a:lnTo>
                      <a:pt x="821" y="288"/>
                    </a:lnTo>
                    <a:lnTo>
                      <a:pt x="821" y="288"/>
                    </a:lnTo>
                    <a:lnTo>
                      <a:pt x="821" y="284"/>
                    </a:lnTo>
                    <a:lnTo>
                      <a:pt x="811" y="284"/>
                    </a:lnTo>
                    <a:lnTo>
                      <a:pt x="807" y="283"/>
                    </a:lnTo>
                    <a:lnTo>
                      <a:pt x="809" y="281"/>
                    </a:lnTo>
                    <a:lnTo>
                      <a:pt x="820" y="283"/>
                    </a:lnTo>
                    <a:lnTo>
                      <a:pt x="816" y="281"/>
                    </a:lnTo>
                    <a:lnTo>
                      <a:pt x="818" y="277"/>
                    </a:lnTo>
                    <a:lnTo>
                      <a:pt x="814" y="275"/>
                    </a:lnTo>
                    <a:lnTo>
                      <a:pt x="812" y="272"/>
                    </a:lnTo>
                    <a:lnTo>
                      <a:pt x="811" y="272"/>
                    </a:lnTo>
                    <a:lnTo>
                      <a:pt x="807" y="275"/>
                    </a:lnTo>
                    <a:lnTo>
                      <a:pt x="807" y="272"/>
                    </a:lnTo>
                    <a:lnTo>
                      <a:pt x="805" y="265"/>
                    </a:lnTo>
                    <a:lnTo>
                      <a:pt x="809" y="261"/>
                    </a:lnTo>
                    <a:lnTo>
                      <a:pt x="809" y="257"/>
                    </a:lnTo>
                    <a:lnTo>
                      <a:pt x="814" y="257"/>
                    </a:lnTo>
                    <a:lnTo>
                      <a:pt x="820" y="266"/>
                    </a:lnTo>
                    <a:lnTo>
                      <a:pt x="825" y="263"/>
                    </a:lnTo>
                    <a:lnTo>
                      <a:pt x="829" y="259"/>
                    </a:lnTo>
                    <a:lnTo>
                      <a:pt x="834" y="256"/>
                    </a:lnTo>
                    <a:lnTo>
                      <a:pt x="821" y="252"/>
                    </a:lnTo>
                    <a:lnTo>
                      <a:pt x="823" y="250"/>
                    </a:lnTo>
                    <a:lnTo>
                      <a:pt x="834" y="252"/>
                    </a:lnTo>
                    <a:lnTo>
                      <a:pt x="838" y="250"/>
                    </a:lnTo>
                    <a:lnTo>
                      <a:pt x="836" y="249"/>
                    </a:lnTo>
                    <a:lnTo>
                      <a:pt x="821" y="245"/>
                    </a:lnTo>
                    <a:lnTo>
                      <a:pt x="852" y="249"/>
                    </a:lnTo>
                    <a:lnTo>
                      <a:pt x="873" y="257"/>
                    </a:lnTo>
                    <a:lnTo>
                      <a:pt x="877" y="252"/>
                    </a:lnTo>
                    <a:lnTo>
                      <a:pt x="875" y="220"/>
                    </a:lnTo>
                    <a:lnTo>
                      <a:pt x="875" y="220"/>
                    </a:lnTo>
                    <a:lnTo>
                      <a:pt x="873" y="220"/>
                    </a:lnTo>
                    <a:lnTo>
                      <a:pt x="866" y="216"/>
                    </a:lnTo>
                    <a:lnTo>
                      <a:pt x="863" y="218"/>
                    </a:lnTo>
                    <a:lnTo>
                      <a:pt x="864" y="225"/>
                    </a:lnTo>
                    <a:lnTo>
                      <a:pt x="863" y="225"/>
                    </a:lnTo>
                    <a:lnTo>
                      <a:pt x="859" y="225"/>
                    </a:lnTo>
                    <a:lnTo>
                      <a:pt x="857" y="220"/>
                    </a:lnTo>
                    <a:lnTo>
                      <a:pt x="852" y="215"/>
                    </a:lnTo>
                    <a:lnTo>
                      <a:pt x="839" y="213"/>
                    </a:lnTo>
                    <a:lnTo>
                      <a:pt x="845" y="213"/>
                    </a:lnTo>
                    <a:lnTo>
                      <a:pt x="843" y="209"/>
                    </a:lnTo>
                    <a:lnTo>
                      <a:pt x="838" y="206"/>
                    </a:lnTo>
                    <a:lnTo>
                      <a:pt x="839" y="206"/>
                    </a:lnTo>
                    <a:lnTo>
                      <a:pt x="839" y="202"/>
                    </a:lnTo>
                    <a:lnTo>
                      <a:pt x="845" y="202"/>
                    </a:lnTo>
                    <a:lnTo>
                      <a:pt x="838" y="197"/>
                    </a:lnTo>
                    <a:lnTo>
                      <a:pt x="836" y="195"/>
                    </a:lnTo>
                    <a:lnTo>
                      <a:pt x="839" y="189"/>
                    </a:lnTo>
                    <a:lnTo>
                      <a:pt x="843" y="191"/>
                    </a:lnTo>
                    <a:lnTo>
                      <a:pt x="850" y="191"/>
                    </a:lnTo>
                    <a:lnTo>
                      <a:pt x="859" y="200"/>
                    </a:lnTo>
                    <a:lnTo>
                      <a:pt x="864" y="198"/>
                    </a:lnTo>
                    <a:lnTo>
                      <a:pt x="863" y="191"/>
                    </a:lnTo>
                    <a:lnTo>
                      <a:pt x="861" y="188"/>
                    </a:lnTo>
                    <a:lnTo>
                      <a:pt x="839" y="177"/>
                    </a:lnTo>
                    <a:lnTo>
                      <a:pt x="838" y="172"/>
                    </a:lnTo>
                    <a:lnTo>
                      <a:pt x="836" y="170"/>
                    </a:lnTo>
                    <a:lnTo>
                      <a:pt x="832" y="173"/>
                    </a:lnTo>
                    <a:lnTo>
                      <a:pt x="825" y="193"/>
                    </a:lnTo>
                    <a:lnTo>
                      <a:pt x="820" y="193"/>
                    </a:lnTo>
                    <a:lnTo>
                      <a:pt x="818" y="188"/>
                    </a:lnTo>
                    <a:lnTo>
                      <a:pt x="823" y="168"/>
                    </a:lnTo>
                    <a:lnTo>
                      <a:pt x="827" y="163"/>
                    </a:lnTo>
                    <a:lnTo>
                      <a:pt x="827" y="159"/>
                    </a:lnTo>
                    <a:lnTo>
                      <a:pt x="825" y="155"/>
                    </a:lnTo>
                    <a:lnTo>
                      <a:pt x="832" y="120"/>
                    </a:lnTo>
                    <a:lnTo>
                      <a:pt x="829" y="120"/>
                    </a:lnTo>
                    <a:lnTo>
                      <a:pt x="827" y="118"/>
                    </a:lnTo>
                    <a:lnTo>
                      <a:pt x="830" y="116"/>
                    </a:lnTo>
                    <a:lnTo>
                      <a:pt x="830" y="109"/>
                    </a:lnTo>
                    <a:lnTo>
                      <a:pt x="830" y="105"/>
                    </a:lnTo>
                    <a:lnTo>
                      <a:pt x="830" y="104"/>
                    </a:lnTo>
                    <a:lnTo>
                      <a:pt x="834" y="105"/>
                    </a:lnTo>
                    <a:lnTo>
                      <a:pt x="839" y="100"/>
                    </a:lnTo>
                    <a:lnTo>
                      <a:pt x="845" y="102"/>
                    </a:lnTo>
                    <a:lnTo>
                      <a:pt x="850" y="96"/>
                    </a:lnTo>
                    <a:lnTo>
                      <a:pt x="848" y="79"/>
                    </a:lnTo>
                    <a:lnTo>
                      <a:pt x="850" y="79"/>
                    </a:lnTo>
                    <a:lnTo>
                      <a:pt x="854" y="77"/>
                    </a:lnTo>
                    <a:lnTo>
                      <a:pt x="854" y="79"/>
                    </a:lnTo>
                    <a:lnTo>
                      <a:pt x="855" y="79"/>
                    </a:lnTo>
                    <a:lnTo>
                      <a:pt x="855" y="71"/>
                    </a:lnTo>
                    <a:lnTo>
                      <a:pt x="857" y="68"/>
                    </a:lnTo>
                    <a:lnTo>
                      <a:pt x="859" y="66"/>
                    </a:lnTo>
                    <a:lnTo>
                      <a:pt x="859" y="71"/>
                    </a:lnTo>
                    <a:lnTo>
                      <a:pt x="863" y="62"/>
                    </a:lnTo>
                    <a:lnTo>
                      <a:pt x="855" y="61"/>
                    </a:lnTo>
                    <a:lnTo>
                      <a:pt x="850" y="75"/>
                    </a:lnTo>
                    <a:lnTo>
                      <a:pt x="854" y="52"/>
                    </a:lnTo>
                    <a:lnTo>
                      <a:pt x="852" y="50"/>
                    </a:lnTo>
                    <a:lnTo>
                      <a:pt x="855" y="30"/>
                    </a:lnTo>
                    <a:lnTo>
                      <a:pt x="859" y="23"/>
                    </a:lnTo>
                    <a:lnTo>
                      <a:pt x="861" y="21"/>
                    </a:lnTo>
                    <a:lnTo>
                      <a:pt x="872" y="25"/>
                    </a:lnTo>
                    <a:lnTo>
                      <a:pt x="879" y="21"/>
                    </a:lnTo>
                    <a:lnTo>
                      <a:pt x="882" y="14"/>
                    </a:lnTo>
                    <a:lnTo>
                      <a:pt x="882" y="11"/>
                    </a:lnTo>
                    <a:lnTo>
                      <a:pt x="886" y="5"/>
                    </a:lnTo>
                    <a:lnTo>
                      <a:pt x="886" y="0"/>
                    </a:lnTo>
                    <a:lnTo>
                      <a:pt x="888" y="0"/>
                    </a:lnTo>
                    <a:lnTo>
                      <a:pt x="854" y="0"/>
                    </a:lnTo>
                    <a:lnTo>
                      <a:pt x="848" y="7"/>
                    </a:lnTo>
                    <a:lnTo>
                      <a:pt x="846" y="12"/>
                    </a:lnTo>
                    <a:lnTo>
                      <a:pt x="846" y="18"/>
                    </a:lnTo>
                    <a:lnTo>
                      <a:pt x="850" y="18"/>
                    </a:lnTo>
                    <a:lnTo>
                      <a:pt x="845" y="21"/>
                    </a:lnTo>
                    <a:lnTo>
                      <a:pt x="841" y="14"/>
                    </a:lnTo>
                    <a:lnTo>
                      <a:pt x="838" y="12"/>
                    </a:lnTo>
                    <a:lnTo>
                      <a:pt x="841" y="5"/>
                    </a:lnTo>
                    <a:lnTo>
                      <a:pt x="841" y="2"/>
                    </a:lnTo>
                    <a:lnTo>
                      <a:pt x="841" y="0"/>
                    </a:lnTo>
                    <a:lnTo>
                      <a:pt x="131" y="0"/>
                    </a:lnTo>
                    <a:lnTo>
                      <a:pt x="125" y="5"/>
                    </a:lnTo>
                    <a:lnTo>
                      <a:pt x="125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7" name="Freeform 6219"/>
              <p:cNvSpPr>
                <a:spLocks/>
              </p:cNvSpPr>
              <p:nvPr/>
            </p:nvSpPr>
            <p:spPr bwMode="auto">
              <a:xfrm>
                <a:off x="4165" y="471"/>
                <a:ext cx="39" cy="3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7"/>
                  </a:cxn>
                  <a:cxn ang="0">
                    <a:pos x="5" y="12"/>
                  </a:cxn>
                  <a:cxn ang="0">
                    <a:pos x="2" y="14"/>
                  </a:cxn>
                  <a:cxn ang="0">
                    <a:pos x="12" y="19"/>
                  </a:cxn>
                  <a:cxn ang="0">
                    <a:pos x="18" y="23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9" y="32"/>
                  </a:cxn>
                  <a:cxn ang="0">
                    <a:pos x="16" y="28"/>
                  </a:cxn>
                  <a:cxn ang="0">
                    <a:pos x="18" y="27"/>
                  </a:cxn>
                  <a:cxn ang="0">
                    <a:pos x="21" y="28"/>
                  </a:cxn>
                  <a:cxn ang="0">
                    <a:pos x="27" y="27"/>
                  </a:cxn>
                  <a:cxn ang="0">
                    <a:pos x="36" y="16"/>
                  </a:cxn>
                  <a:cxn ang="0">
                    <a:pos x="38" y="14"/>
                  </a:cxn>
                  <a:cxn ang="0">
                    <a:pos x="39" y="11"/>
                  </a:cxn>
                  <a:cxn ang="0">
                    <a:pos x="39" y="7"/>
                  </a:cxn>
                  <a:cxn ang="0">
                    <a:pos x="30" y="2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9" h="32">
                    <a:moveTo>
                      <a:pt x="0" y="5"/>
                    </a:moveTo>
                    <a:lnTo>
                      <a:pt x="4" y="7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12" y="19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9" y="32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7" y="27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9" y="11"/>
                    </a:lnTo>
                    <a:lnTo>
                      <a:pt x="39" y="7"/>
                    </a:lnTo>
                    <a:lnTo>
                      <a:pt x="30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8" name="Rectangle 6220"/>
              <p:cNvSpPr>
                <a:spLocks noChangeArrowheads="1"/>
              </p:cNvSpPr>
              <p:nvPr/>
            </p:nvSpPr>
            <p:spPr bwMode="auto">
              <a:xfrm>
                <a:off x="4208" y="471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9" name="Freeform 6221"/>
              <p:cNvSpPr>
                <a:spLocks/>
              </p:cNvSpPr>
              <p:nvPr/>
            </p:nvSpPr>
            <p:spPr bwMode="auto">
              <a:xfrm>
                <a:off x="4192" y="471"/>
                <a:ext cx="118" cy="107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7" y="18"/>
                  </a:cxn>
                  <a:cxn ang="0">
                    <a:pos x="16" y="21"/>
                  </a:cxn>
                  <a:cxn ang="0">
                    <a:pos x="5" y="41"/>
                  </a:cxn>
                  <a:cxn ang="0">
                    <a:pos x="3" y="43"/>
                  </a:cxn>
                  <a:cxn ang="0">
                    <a:pos x="5" y="46"/>
                  </a:cxn>
                  <a:cxn ang="0">
                    <a:pos x="9" y="41"/>
                  </a:cxn>
                  <a:cxn ang="0">
                    <a:pos x="12" y="45"/>
                  </a:cxn>
                  <a:cxn ang="0">
                    <a:pos x="14" y="48"/>
                  </a:cxn>
                  <a:cxn ang="0">
                    <a:pos x="21" y="46"/>
                  </a:cxn>
                  <a:cxn ang="0">
                    <a:pos x="25" y="71"/>
                  </a:cxn>
                  <a:cxn ang="0">
                    <a:pos x="30" y="80"/>
                  </a:cxn>
                  <a:cxn ang="0">
                    <a:pos x="36" y="87"/>
                  </a:cxn>
                  <a:cxn ang="0">
                    <a:pos x="46" y="86"/>
                  </a:cxn>
                  <a:cxn ang="0">
                    <a:pos x="52" y="87"/>
                  </a:cxn>
                  <a:cxn ang="0">
                    <a:pos x="53" y="91"/>
                  </a:cxn>
                  <a:cxn ang="0">
                    <a:pos x="68" y="98"/>
                  </a:cxn>
                  <a:cxn ang="0">
                    <a:pos x="75" y="102"/>
                  </a:cxn>
                  <a:cxn ang="0">
                    <a:pos x="95" y="107"/>
                  </a:cxn>
                  <a:cxn ang="0">
                    <a:pos x="102" y="105"/>
                  </a:cxn>
                  <a:cxn ang="0">
                    <a:pos x="105" y="100"/>
                  </a:cxn>
                  <a:cxn ang="0">
                    <a:pos x="109" y="93"/>
                  </a:cxn>
                  <a:cxn ang="0">
                    <a:pos x="109" y="86"/>
                  </a:cxn>
                  <a:cxn ang="0">
                    <a:pos x="107" y="75"/>
                  </a:cxn>
                  <a:cxn ang="0">
                    <a:pos x="98" y="68"/>
                  </a:cxn>
                  <a:cxn ang="0">
                    <a:pos x="109" y="66"/>
                  </a:cxn>
                  <a:cxn ang="0">
                    <a:pos x="109" y="46"/>
                  </a:cxn>
                  <a:cxn ang="0">
                    <a:pos x="113" y="32"/>
                  </a:cxn>
                  <a:cxn ang="0">
                    <a:pos x="116" y="28"/>
                  </a:cxn>
                  <a:cxn ang="0">
                    <a:pos x="113" y="25"/>
                  </a:cxn>
                  <a:cxn ang="0">
                    <a:pos x="113" y="18"/>
                  </a:cxn>
                  <a:cxn ang="0">
                    <a:pos x="107" y="3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9" y="0"/>
                  </a:cxn>
                  <a:cxn ang="0">
                    <a:pos x="89" y="9"/>
                  </a:cxn>
                  <a:cxn ang="0">
                    <a:pos x="79" y="21"/>
                  </a:cxn>
                  <a:cxn ang="0">
                    <a:pos x="70" y="27"/>
                  </a:cxn>
                  <a:cxn ang="0">
                    <a:pos x="75" y="18"/>
                  </a:cxn>
                  <a:cxn ang="0">
                    <a:pos x="77" y="12"/>
                  </a:cxn>
                  <a:cxn ang="0">
                    <a:pos x="84" y="0"/>
                  </a:cxn>
                  <a:cxn ang="0">
                    <a:pos x="28" y="0"/>
                  </a:cxn>
                  <a:cxn ang="0">
                    <a:pos x="23" y="9"/>
                  </a:cxn>
                </a:cxnLst>
                <a:rect l="0" t="0" r="r" b="b"/>
                <a:pathLst>
                  <a:path w="118" h="107">
                    <a:moveTo>
                      <a:pt x="23" y="9"/>
                    </a:moveTo>
                    <a:lnTo>
                      <a:pt x="23" y="12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19"/>
                    </a:lnTo>
                    <a:lnTo>
                      <a:pt x="16" y="21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39"/>
                    </a:lnTo>
                    <a:lnTo>
                      <a:pt x="3" y="43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1" y="68"/>
                    </a:lnTo>
                    <a:lnTo>
                      <a:pt x="25" y="71"/>
                    </a:lnTo>
                    <a:lnTo>
                      <a:pt x="28" y="73"/>
                    </a:lnTo>
                    <a:lnTo>
                      <a:pt x="30" y="80"/>
                    </a:lnTo>
                    <a:lnTo>
                      <a:pt x="34" y="84"/>
                    </a:lnTo>
                    <a:lnTo>
                      <a:pt x="36" y="87"/>
                    </a:lnTo>
                    <a:lnTo>
                      <a:pt x="46" y="73"/>
                    </a:lnTo>
                    <a:lnTo>
                      <a:pt x="46" y="86"/>
                    </a:lnTo>
                    <a:lnTo>
                      <a:pt x="48" y="87"/>
                    </a:lnTo>
                    <a:lnTo>
                      <a:pt x="52" y="87"/>
                    </a:lnTo>
                    <a:lnTo>
                      <a:pt x="53" y="87"/>
                    </a:lnTo>
                    <a:lnTo>
                      <a:pt x="53" y="91"/>
                    </a:lnTo>
                    <a:lnTo>
                      <a:pt x="66" y="95"/>
                    </a:lnTo>
                    <a:lnTo>
                      <a:pt x="68" y="98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7" y="105"/>
                    </a:lnTo>
                    <a:lnTo>
                      <a:pt x="95" y="107"/>
                    </a:lnTo>
                    <a:lnTo>
                      <a:pt x="98" y="105"/>
                    </a:lnTo>
                    <a:lnTo>
                      <a:pt x="102" y="105"/>
                    </a:lnTo>
                    <a:lnTo>
                      <a:pt x="102" y="102"/>
                    </a:lnTo>
                    <a:lnTo>
                      <a:pt x="105" y="100"/>
                    </a:lnTo>
                    <a:lnTo>
                      <a:pt x="109" y="98"/>
                    </a:lnTo>
                    <a:lnTo>
                      <a:pt x="109" y="93"/>
                    </a:lnTo>
                    <a:lnTo>
                      <a:pt x="111" y="91"/>
                    </a:lnTo>
                    <a:lnTo>
                      <a:pt x="109" y="86"/>
                    </a:lnTo>
                    <a:lnTo>
                      <a:pt x="105" y="80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98" y="68"/>
                    </a:lnTo>
                    <a:lnTo>
                      <a:pt x="98" y="61"/>
                    </a:lnTo>
                    <a:lnTo>
                      <a:pt x="109" y="66"/>
                    </a:lnTo>
                    <a:lnTo>
                      <a:pt x="109" y="62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3" y="32"/>
                    </a:lnTo>
                    <a:lnTo>
                      <a:pt x="118" y="30"/>
                    </a:lnTo>
                    <a:lnTo>
                      <a:pt x="116" y="28"/>
                    </a:lnTo>
                    <a:lnTo>
                      <a:pt x="113" y="28"/>
                    </a:lnTo>
                    <a:lnTo>
                      <a:pt x="113" y="25"/>
                    </a:lnTo>
                    <a:lnTo>
                      <a:pt x="114" y="16"/>
                    </a:lnTo>
                    <a:lnTo>
                      <a:pt x="113" y="18"/>
                    </a:lnTo>
                    <a:lnTo>
                      <a:pt x="113" y="14"/>
                    </a:lnTo>
                    <a:lnTo>
                      <a:pt x="107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9"/>
                    </a:lnTo>
                    <a:lnTo>
                      <a:pt x="82" y="14"/>
                    </a:lnTo>
                    <a:lnTo>
                      <a:pt x="79" y="21"/>
                    </a:lnTo>
                    <a:lnTo>
                      <a:pt x="73" y="21"/>
                    </a:lnTo>
                    <a:lnTo>
                      <a:pt x="70" y="27"/>
                    </a:lnTo>
                    <a:lnTo>
                      <a:pt x="64" y="27"/>
                    </a:lnTo>
                    <a:lnTo>
                      <a:pt x="75" y="18"/>
                    </a:lnTo>
                    <a:lnTo>
                      <a:pt x="77" y="19"/>
                    </a:lnTo>
                    <a:lnTo>
                      <a:pt x="77" y="12"/>
                    </a:lnTo>
                    <a:lnTo>
                      <a:pt x="84" y="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0" name="Freeform 6222"/>
              <p:cNvSpPr>
                <a:spLocks/>
              </p:cNvSpPr>
              <p:nvPr/>
            </p:nvSpPr>
            <p:spPr bwMode="auto">
              <a:xfrm>
                <a:off x="3467" y="471"/>
                <a:ext cx="5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1" name="Freeform 6223"/>
              <p:cNvSpPr>
                <a:spLocks/>
              </p:cNvSpPr>
              <p:nvPr/>
            </p:nvSpPr>
            <p:spPr bwMode="auto">
              <a:xfrm>
                <a:off x="3642" y="471"/>
                <a:ext cx="18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1"/>
                  </a:cxn>
                  <a:cxn ang="0">
                    <a:pos x="15" y="9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8" h="12">
                    <a:moveTo>
                      <a:pt x="0" y="3"/>
                    </a:moveTo>
                    <a:lnTo>
                      <a:pt x="4" y="5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2" name="Freeform 6224"/>
              <p:cNvSpPr>
                <a:spLocks/>
              </p:cNvSpPr>
              <p:nvPr/>
            </p:nvSpPr>
            <p:spPr bwMode="auto">
              <a:xfrm>
                <a:off x="2678" y="1477"/>
                <a:ext cx="9" cy="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6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9" y="7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3" name="Freeform 6225"/>
              <p:cNvSpPr>
                <a:spLocks/>
              </p:cNvSpPr>
              <p:nvPr/>
            </p:nvSpPr>
            <p:spPr bwMode="auto">
              <a:xfrm>
                <a:off x="2678" y="1477"/>
                <a:ext cx="9" cy="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6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9" y="7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4" name="Freeform 6226"/>
              <p:cNvSpPr>
                <a:spLocks/>
              </p:cNvSpPr>
              <p:nvPr/>
            </p:nvSpPr>
            <p:spPr bwMode="auto">
              <a:xfrm>
                <a:off x="2592" y="1546"/>
                <a:ext cx="14" cy="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0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22">
                    <a:moveTo>
                      <a:pt x="12" y="0"/>
                    </a:moveTo>
                    <a:lnTo>
                      <a:pt x="10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5" name="Freeform 6227"/>
              <p:cNvSpPr>
                <a:spLocks/>
              </p:cNvSpPr>
              <p:nvPr/>
            </p:nvSpPr>
            <p:spPr bwMode="auto">
              <a:xfrm>
                <a:off x="2592" y="1546"/>
                <a:ext cx="14" cy="2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0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22">
                    <a:moveTo>
                      <a:pt x="12" y="0"/>
                    </a:moveTo>
                    <a:lnTo>
                      <a:pt x="10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6" name="Freeform 6228"/>
              <p:cNvSpPr>
                <a:spLocks/>
              </p:cNvSpPr>
              <p:nvPr/>
            </p:nvSpPr>
            <p:spPr bwMode="auto">
              <a:xfrm>
                <a:off x="2585" y="1570"/>
                <a:ext cx="7" cy="5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7" h="5">
                    <a:moveTo>
                      <a:pt x="5" y="1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7" name="Freeform 6229"/>
              <p:cNvSpPr>
                <a:spLocks/>
              </p:cNvSpPr>
              <p:nvPr/>
            </p:nvSpPr>
            <p:spPr bwMode="auto">
              <a:xfrm>
                <a:off x="2585" y="1570"/>
                <a:ext cx="7" cy="5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7" h="5">
                    <a:moveTo>
                      <a:pt x="5" y="1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8" name="Freeform 6230"/>
              <p:cNvSpPr>
                <a:spLocks/>
              </p:cNvSpPr>
              <p:nvPr/>
            </p:nvSpPr>
            <p:spPr bwMode="auto">
              <a:xfrm>
                <a:off x="2651" y="1525"/>
                <a:ext cx="10" cy="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0" y="5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9" name="Freeform 6231"/>
              <p:cNvSpPr>
                <a:spLocks/>
              </p:cNvSpPr>
              <p:nvPr/>
            </p:nvSpPr>
            <p:spPr bwMode="auto">
              <a:xfrm>
                <a:off x="2651" y="1525"/>
                <a:ext cx="10" cy="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0" y="5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0" name="Freeform 6232"/>
              <p:cNvSpPr>
                <a:spLocks/>
              </p:cNvSpPr>
              <p:nvPr/>
            </p:nvSpPr>
            <p:spPr bwMode="auto">
              <a:xfrm>
                <a:off x="2651" y="1532"/>
                <a:ext cx="2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1" name="Freeform 6233"/>
              <p:cNvSpPr>
                <a:spLocks/>
              </p:cNvSpPr>
              <p:nvPr/>
            </p:nvSpPr>
            <p:spPr bwMode="auto">
              <a:xfrm>
                <a:off x="2651" y="1532"/>
                <a:ext cx="2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2" name="Freeform 6234"/>
              <p:cNvSpPr>
                <a:spLocks/>
              </p:cNvSpPr>
              <p:nvPr/>
            </p:nvSpPr>
            <p:spPr bwMode="auto">
              <a:xfrm>
                <a:off x="2606" y="1541"/>
                <a:ext cx="125" cy="238"/>
              </a:xfrm>
              <a:custGeom>
                <a:avLst/>
                <a:gdLst/>
                <a:ahLst/>
                <a:cxnLst>
                  <a:cxn ang="0">
                    <a:pos x="66" y="224"/>
                  </a:cxn>
                  <a:cxn ang="0">
                    <a:pos x="77" y="218"/>
                  </a:cxn>
                  <a:cxn ang="0">
                    <a:pos x="84" y="218"/>
                  </a:cxn>
                  <a:cxn ang="0">
                    <a:pos x="115" y="213"/>
                  </a:cxn>
                  <a:cxn ang="0">
                    <a:pos x="109" y="202"/>
                  </a:cxn>
                  <a:cxn ang="0">
                    <a:pos x="113" y="195"/>
                  </a:cxn>
                  <a:cxn ang="0">
                    <a:pos x="118" y="191"/>
                  </a:cxn>
                  <a:cxn ang="0">
                    <a:pos x="123" y="184"/>
                  </a:cxn>
                  <a:cxn ang="0">
                    <a:pos x="107" y="163"/>
                  </a:cxn>
                  <a:cxn ang="0">
                    <a:pos x="104" y="157"/>
                  </a:cxn>
                  <a:cxn ang="0">
                    <a:pos x="93" y="141"/>
                  </a:cxn>
                  <a:cxn ang="0">
                    <a:pos x="100" y="140"/>
                  </a:cxn>
                  <a:cxn ang="0">
                    <a:pos x="81" y="116"/>
                  </a:cxn>
                  <a:cxn ang="0">
                    <a:pos x="57" y="77"/>
                  </a:cxn>
                  <a:cxn ang="0">
                    <a:pos x="47" y="75"/>
                  </a:cxn>
                  <a:cxn ang="0">
                    <a:pos x="52" y="66"/>
                  </a:cxn>
                  <a:cxn ang="0">
                    <a:pos x="57" y="59"/>
                  </a:cxn>
                  <a:cxn ang="0">
                    <a:pos x="68" y="29"/>
                  </a:cxn>
                  <a:cxn ang="0">
                    <a:pos x="32" y="32"/>
                  </a:cxn>
                  <a:cxn ang="0">
                    <a:pos x="34" y="29"/>
                  </a:cxn>
                  <a:cxn ang="0">
                    <a:pos x="36" y="20"/>
                  </a:cxn>
                  <a:cxn ang="0">
                    <a:pos x="45" y="0"/>
                  </a:cxn>
                  <a:cxn ang="0">
                    <a:pos x="16" y="7"/>
                  </a:cxn>
                  <a:cxn ang="0">
                    <a:pos x="13" y="20"/>
                  </a:cxn>
                  <a:cxn ang="0">
                    <a:pos x="7" y="34"/>
                  </a:cxn>
                  <a:cxn ang="0">
                    <a:pos x="11" y="38"/>
                  </a:cxn>
                  <a:cxn ang="0">
                    <a:pos x="9" y="47"/>
                  </a:cxn>
                  <a:cxn ang="0">
                    <a:pos x="5" y="52"/>
                  </a:cxn>
                  <a:cxn ang="0">
                    <a:pos x="4" y="59"/>
                  </a:cxn>
                  <a:cxn ang="0">
                    <a:pos x="14" y="63"/>
                  </a:cxn>
                  <a:cxn ang="0">
                    <a:pos x="11" y="86"/>
                  </a:cxn>
                  <a:cxn ang="0">
                    <a:pos x="13" y="84"/>
                  </a:cxn>
                  <a:cxn ang="0">
                    <a:pos x="14" y="82"/>
                  </a:cxn>
                  <a:cxn ang="0">
                    <a:pos x="18" y="81"/>
                  </a:cxn>
                  <a:cxn ang="0">
                    <a:pos x="21" y="81"/>
                  </a:cxn>
                  <a:cxn ang="0">
                    <a:pos x="23" y="93"/>
                  </a:cxn>
                  <a:cxn ang="0">
                    <a:pos x="18" y="115"/>
                  </a:cxn>
                  <a:cxn ang="0">
                    <a:pos x="21" y="111"/>
                  </a:cxn>
                  <a:cxn ang="0">
                    <a:pos x="39" y="109"/>
                  </a:cxn>
                  <a:cxn ang="0">
                    <a:pos x="47" y="109"/>
                  </a:cxn>
                  <a:cxn ang="0">
                    <a:pos x="43" y="129"/>
                  </a:cxn>
                  <a:cxn ang="0">
                    <a:pos x="54" y="127"/>
                  </a:cxn>
                  <a:cxn ang="0">
                    <a:pos x="50" y="140"/>
                  </a:cxn>
                  <a:cxn ang="0">
                    <a:pos x="52" y="150"/>
                  </a:cxn>
                  <a:cxn ang="0">
                    <a:pos x="25" y="166"/>
                  </a:cxn>
                  <a:cxn ang="0">
                    <a:pos x="32" y="179"/>
                  </a:cxn>
                  <a:cxn ang="0">
                    <a:pos x="20" y="197"/>
                  </a:cxn>
                  <a:cxn ang="0">
                    <a:pos x="29" y="197"/>
                  </a:cxn>
                  <a:cxn ang="0">
                    <a:pos x="38" y="197"/>
                  </a:cxn>
                  <a:cxn ang="0">
                    <a:pos x="48" y="199"/>
                  </a:cxn>
                  <a:cxn ang="0">
                    <a:pos x="50" y="208"/>
                  </a:cxn>
                  <a:cxn ang="0">
                    <a:pos x="9" y="234"/>
                  </a:cxn>
                  <a:cxn ang="0">
                    <a:pos x="14" y="236"/>
                  </a:cxn>
                  <a:cxn ang="0">
                    <a:pos x="21" y="233"/>
                  </a:cxn>
                  <a:cxn ang="0">
                    <a:pos x="41" y="229"/>
                  </a:cxn>
                  <a:cxn ang="0">
                    <a:pos x="59" y="224"/>
                  </a:cxn>
                </a:cxnLst>
                <a:rect l="0" t="0" r="r" b="b"/>
                <a:pathLst>
                  <a:path w="125" h="238">
                    <a:moveTo>
                      <a:pt x="59" y="224"/>
                    </a:moveTo>
                    <a:lnTo>
                      <a:pt x="59" y="225"/>
                    </a:lnTo>
                    <a:lnTo>
                      <a:pt x="59" y="224"/>
                    </a:lnTo>
                    <a:lnTo>
                      <a:pt x="63" y="222"/>
                    </a:lnTo>
                    <a:lnTo>
                      <a:pt x="66" y="224"/>
                    </a:lnTo>
                    <a:lnTo>
                      <a:pt x="66" y="222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7" y="218"/>
                    </a:lnTo>
                    <a:lnTo>
                      <a:pt x="77" y="215"/>
                    </a:lnTo>
                    <a:lnTo>
                      <a:pt x="79" y="217"/>
                    </a:lnTo>
                    <a:lnTo>
                      <a:pt x="81" y="217"/>
                    </a:lnTo>
                    <a:lnTo>
                      <a:pt x="82" y="217"/>
                    </a:lnTo>
                    <a:lnTo>
                      <a:pt x="84" y="218"/>
                    </a:lnTo>
                    <a:lnTo>
                      <a:pt x="86" y="218"/>
                    </a:lnTo>
                    <a:lnTo>
                      <a:pt x="97" y="217"/>
                    </a:lnTo>
                    <a:lnTo>
                      <a:pt x="100" y="218"/>
                    </a:lnTo>
                    <a:lnTo>
                      <a:pt x="115" y="215"/>
                    </a:lnTo>
                    <a:lnTo>
                      <a:pt x="115" y="213"/>
                    </a:lnTo>
                    <a:lnTo>
                      <a:pt x="120" y="209"/>
                    </a:lnTo>
                    <a:lnTo>
                      <a:pt x="122" y="206"/>
                    </a:lnTo>
                    <a:lnTo>
                      <a:pt x="120" y="204"/>
                    </a:lnTo>
                    <a:lnTo>
                      <a:pt x="109" y="204"/>
                    </a:lnTo>
                    <a:lnTo>
                      <a:pt x="109" y="202"/>
                    </a:lnTo>
                    <a:lnTo>
                      <a:pt x="107" y="199"/>
                    </a:lnTo>
                    <a:lnTo>
                      <a:pt x="111" y="199"/>
                    </a:lnTo>
                    <a:lnTo>
                      <a:pt x="111" y="197"/>
                    </a:lnTo>
                    <a:lnTo>
                      <a:pt x="113" y="195"/>
                    </a:lnTo>
                    <a:lnTo>
                      <a:pt x="113" y="195"/>
                    </a:lnTo>
                    <a:lnTo>
                      <a:pt x="111" y="193"/>
                    </a:lnTo>
                    <a:lnTo>
                      <a:pt x="113" y="193"/>
                    </a:lnTo>
                    <a:lnTo>
                      <a:pt x="115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90"/>
                    </a:lnTo>
                    <a:lnTo>
                      <a:pt x="118" y="188"/>
                    </a:lnTo>
                    <a:lnTo>
                      <a:pt x="120" y="188"/>
                    </a:lnTo>
                    <a:lnTo>
                      <a:pt x="122" y="186"/>
                    </a:lnTo>
                    <a:lnTo>
                      <a:pt x="123" y="184"/>
                    </a:lnTo>
                    <a:lnTo>
                      <a:pt x="125" y="174"/>
                    </a:lnTo>
                    <a:lnTo>
                      <a:pt x="125" y="168"/>
                    </a:lnTo>
                    <a:lnTo>
                      <a:pt x="122" y="165"/>
                    </a:lnTo>
                    <a:lnTo>
                      <a:pt x="118" y="163"/>
                    </a:lnTo>
                    <a:lnTo>
                      <a:pt x="107" y="163"/>
                    </a:lnTo>
                    <a:lnTo>
                      <a:pt x="104" y="166"/>
                    </a:lnTo>
                    <a:lnTo>
                      <a:pt x="102" y="166"/>
                    </a:lnTo>
                    <a:lnTo>
                      <a:pt x="98" y="165"/>
                    </a:lnTo>
                    <a:lnTo>
                      <a:pt x="100" y="163"/>
                    </a:lnTo>
                    <a:lnTo>
                      <a:pt x="104" y="157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98" y="147"/>
                    </a:lnTo>
                    <a:lnTo>
                      <a:pt x="97" y="145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3"/>
                    </a:lnTo>
                    <a:lnTo>
                      <a:pt x="100" y="145"/>
                    </a:lnTo>
                    <a:lnTo>
                      <a:pt x="102" y="145"/>
                    </a:lnTo>
                    <a:lnTo>
                      <a:pt x="100" y="140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88" y="120"/>
                    </a:lnTo>
                    <a:lnTo>
                      <a:pt x="81" y="118"/>
                    </a:lnTo>
                    <a:lnTo>
                      <a:pt x="81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7" y="75"/>
                    </a:lnTo>
                    <a:lnTo>
                      <a:pt x="48" y="73"/>
                    </a:lnTo>
                    <a:lnTo>
                      <a:pt x="54" y="73"/>
                    </a:lnTo>
                    <a:lnTo>
                      <a:pt x="55" y="72"/>
                    </a:lnTo>
                    <a:lnTo>
                      <a:pt x="54" y="68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3" y="54"/>
                    </a:lnTo>
                    <a:lnTo>
                      <a:pt x="64" y="43"/>
                    </a:lnTo>
                    <a:lnTo>
                      <a:pt x="68" y="38"/>
                    </a:lnTo>
                    <a:lnTo>
                      <a:pt x="68" y="32"/>
                    </a:lnTo>
                    <a:lnTo>
                      <a:pt x="68" y="29"/>
                    </a:lnTo>
                    <a:lnTo>
                      <a:pt x="48" y="29"/>
                    </a:lnTo>
                    <a:lnTo>
                      <a:pt x="45" y="29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36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7" y="9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6" y="7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4" y="61"/>
                    </a:lnTo>
                    <a:lnTo>
                      <a:pt x="7" y="64"/>
                    </a:lnTo>
                    <a:lnTo>
                      <a:pt x="13" y="59"/>
                    </a:lnTo>
                    <a:lnTo>
                      <a:pt x="14" y="61"/>
                    </a:lnTo>
                    <a:lnTo>
                      <a:pt x="14" y="63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7"/>
                    </a:lnTo>
                    <a:lnTo>
                      <a:pt x="13" y="84"/>
                    </a:lnTo>
                    <a:lnTo>
                      <a:pt x="11" y="77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4" y="79"/>
                    </a:lnTo>
                    <a:lnTo>
                      <a:pt x="14" y="82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81"/>
                    </a:lnTo>
                    <a:lnTo>
                      <a:pt x="20" y="81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3" y="79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0" y="88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6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5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0" y="113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36" y="113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5" y="111"/>
                    </a:lnTo>
                    <a:lnTo>
                      <a:pt x="39" y="122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45" y="127"/>
                    </a:lnTo>
                    <a:lnTo>
                      <a:pt x="47" y="131"/>
                    </a:lnTo>
                    <a:lnTo>
                      <a:pt x="50" y="131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40"/>
                    </a:lnTo>
                    <a:lnTo>
                      <a:pt x="54" y="141"/>
                    </a:lnTo>
                    <a:lnTo>
                      <a:pt x="52" y="143"/>
                    </a:lnTo>
                    <a:lnTo>
                      <a:pt x="50" y="149"/>
                    </a:lnTo>
                    <a:lnTo>
                      <a:pt x="50" y="149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8" y="152"/>
                    </a:lnTo>
                    <a:lnTo>
                      <a:pt x="23" y="165"/>
                    </a:lnTo>
                    <a:lnTo>
                      <a:pt x="25" y="166"/>
                    </a:lnTo>
                    <a:lnTo>
                      <a:pt x="29" y="163"/>
                    </a:lnTo>
                    <a:lnTo>
                      <a:pt x="32" y="163"/>
                    </a:lnTo>
                    <a:lnTo>
                      <a:pt x="34" y="172"/>
                    </a:lnTo>
                    <a:lnTo>
                      <a:pt x="36" y="174"/>
                    </a:lnTo>
                    <a:lnTo>
                      <a:pt x="32" y="179"/>
                    </a:lnTo>
                    <a:lnTo>
                      <a:pt x="14" y="190"/>
                    </a:lnTo>
                    <a:lnTo>
                      <a:pt x="14" y="191"/>
                    </a:lnTo>
                    <a:lnTo>
                      <a:pt x="18" y="197"/>
                    </a:lnTo>
                    <a:lnTo>
                      <a:pt x="18" y="197"/>
                    </a:lnTo>
                    <a:lnTo>
                      <a:pt x="20" y="197"/>
                    </a:lnTo>
                    <a:lnTo>
                      <a:pt x="21" y="197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29" y="193"/>
                    </a:lnTo>
                    <a:lnTo>
                      <a:pt x="29" y="197"/>
                    </a:lnTo>
                    <a:lnTo>
                      <a:pt x="30" y="199"/>
                    </a:lnTo>
                    <a:lnTo>
                      <a:pt x="34" y="199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38" y="197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7" y="202"/>
                    </a:lnTo>
                    <a:lnTo>
                      <a:pt x="48" y="202"/>
                    </a:lnTo>
                    <a:lnTo>
                      <a:pt x="48" y="199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2" y="204"/>
                    </a:lnTo>
                    <a:lnTo>
                      <a:pt x="50" y="206"/>
                    </a:lnTo>
                    <a:lnTo>
                      <a:pt x="50" y="208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9" y="213"/>
                    </a:lnTo>
                    <a:lnTo>
                      <a:pt x="27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8"/>
                    </a:lnTo>
                    <a:lnTo>
                      <a:pt x="9" y="236"/>
                    </a:lnTo>
                    <a:lnTo>
                      <a:pt x="11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8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3"/>
                    </a:lnTo>
                    <a:lnTo>
                      <a:pt x="23" y="229"/>
                    </a:lnTo>
                    <a:lnTo>
                      <a:pt x="32" y="229"/>
                    </a:lnTo>
                    <a:lnTo>
                      <a:pt x="38" y="231"/>
                    </a:lnTo>
                    <a:lnTo>
                      <a:pt x="39" y="231"/>
                    </a:lnTo>
                    <a:lnTo>
                      <a:pt x="41" y="229"/>
                    </a:lnTo>
                    <a:lnTo>
                      <a:pt x="43" y="222"/>
                    </a:lnTo>
                    <a:lnTo>
                      <a:pt x="43" y="222"/>
                    </a:lnTo>
                    <a:lnTo>
                      <a:pt x="47" y="222"/>
                    </a:lnTo>
                    <a:lnTo>
                      <a:pt x="54" y="218"/>
                    </a:lnTo>
                    <a:lnTo>
                      <a:pt x="59" y="22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3" name="Freeform 6235"/>
              <p:cNvSpPr>
                <a:spLocks/>
              </p:cNvSpPr>
              <p:nvPr/>
            </p:nvSpPr>
            <p:spPr bwMode="auto">
              <a:xfrm>
                <a:off x="2606" y="1541"/>
                <a:ext cx="125" cy="238"/>
              </a:xfrm>
              <a:custGeom>
                <a:avLst/>
                <a:gdLst/>
                <a:ahLst/>
                <a:cxnLst>
                  <a:cxn ang="0">
                    <a:pos x="66" y="224"/>
                  </a:cxn>
                  <a:cxn ang="0">
                    <a:pos x="77" y="218"/>
                  </a:cxn>
                  <a:cxn ang="0">
                    <a:pos x="84" y="218"/>
                  </a:cxn>
                  <a:cxn ang="0">
                    <a:pos x="115" y="213"/>
                  </a:cxn>
                  <a:cxn ang="0">
                    <a:pos x="109" y="202"/>
                  </a:cxn>
                  <a:cxn ang="0">
                    <a:pos x="113" y="195"/>
                  </a:cxn>
                  <a:cxn ang="0">
                    <a:pos x="118" y="191"/>
                  </a:cxn>
                  <a:cxn ang="0">
                    <a:pos x="123" y="184"/>
                  </a:cxn>
                  <a:cxn ang="0">
                    <a:pos x="107" y="163"/>
                  </a:cxn>
                  <a:cxn ang="0">
                    <a:pos x="104" y="157"/>
                  </a:cxn>
                  <a:cxn ang="0">
                    <a:pos x="93" y="141"/>
                  </a:cxn>
                  <a:cxn ang="0">
                    <a:pos x="100" y="140"/>
                  </a:cxn>
                  <a:cxn ang="0">
                    <a:pos x="81" y="116"/>
                  </a:cxn>
                  <a:cxn ang="0">
                    <a:pos x="57" y="77"/>
                  </a:cxn>
                  <a:cxn ang="0">
                    <a:pos x="47" y="75"/>
                  </a:cxn>
                  <a:cxn ang="0">
                    <a:pos x="52" y="66"/>
                  </a:cxn>
                  <a:cxn ang="0">
                    <a:pos x="57" y="59"/>
                  </a:cxn>
                  <a:cxn ang="0">
                    <a:pos x="68" y="29"/>
                  </a:cxn>
                  <a:cxn ang="0">
                    <a:pos x="32" y="32"/>
                  </a:cxn>
                  <a:cxn ang="0">
                    <a:pos x="34" y="29"/>
                  </a:cxn>
                  <a:cxn ang="0">
                    <a:pos x="36" y="20"/>
                  </a:cxn>
                  <a:cxn ang="0">
                    <a:pos x="45" y="0"/>
                  </a:cxn>
                  <a:cxn ang="0">
                    <a:pos x="16" y="7"/>
                  </a:cxn>
                  <a:cxn ang="0">
                    <a:pos x="13" y="20"/>
                  </a:cxn>
                  <a:cxn ang="0">
                    <a:pos x="7" y="34"/>
                  </a:cxn>
                  <a:cxn ang="0">
                    <a:pos x="11" y="38"/>
                  </a:cxn>
                  <a:cxn ang="0">
                    <a:pos x="9" y="47"/>
                  </a:cxn>
                  <a:cxn ang="0">
                    <a:pos x="5" y="52"/>
                  </a:cxn>
                  <a:cxn ang="0">
                    <a:pos x="4" y="59"/>
                  </a:cxn>
                  <a:cxn ang="0">
                    <a:pos x="14" y="63"/>
                  </a:cxn>
                  <a:cxn ang="0">
                    <a:pos x="11" y="86"/>
                  </a:cxn>
                  <a:cxn ang="0">
                    <a:pos x="13" y="84"/>
                  </a:cxn>
                  <a:cxn ang="0">
                    <a:pos x="14" y="82"/>
                  </a:cxn>
                  <a:cxn ang="0">
                    <a:pos x="18" y="81"/>
                  </a:cxn>
                  <a:cxn ang="0">
                    <a:pos x="21" y="81"/>
                  </a:cxn>
                  <a:cxn ang="0">
                    <a:pos x="23" y="93"/>
                  </a:cxn>
                  <a:cxn ang="0">
                    <a:pos x="18" y="115"/>
                  </a:cxn>
                  <a:cxn ang="0">
                    <a:pos x="21" y="111"/>
                  </a:cxn>
                  <a:cxn ang="0">
                    <a:pos x="39" y="109"/>
                  </a:cxn>
                  <a:cxn ang="0">
                    <a:pos x="47" y="109"/>
                  </a:cxn>
                  <a:cxn ang="0">
                    <a:pos x="43" y="129"/>
                  </a:cxn>
                  <a:cxn ang="0">
                    <a:pos x="54" y="127"/>
                  </a:cxn>
                  <a:cxn ang="0">
                    <a:pos x="50" y="140"/>
                  </a:cxn>
                  <a:cxn ang="0">
                    <a:pos x="52" y="150"/>
                  </a:cxn>
                  <a:cxn ang="0">
                    <a:pos x="25" y="166"/>
                  </a:cxn>
                  <a:cxn ang="0">
                    <a:pos x="32" y="179"/>
                  </a:cxn>
                  <a:cxn ang="0">
                    <a:pos x="20" y="197"/>
                  </a:cxn>
                  <a:cxn ang="0">
                    <a:pos x="29" y="197"/>
                  </a:cxn>
                  <a:cxn ang="0">
                    <a:pos x="38" y="197"/>
                  </a:cxn>
                  <a:cxn ang="0">
                    <a:pos x="48" y="199"/>
                  </a:cxn>
                  <a:cxn ang="0">
                    <a:pos x="50" y="208"/>
                  </a:cxn>
                  <a:cxn ang="0">
                    <a:pos x="9" y="234"/>
                  </a:cxn>
                  <a:cxn ang="0">
                    <a:pos x="14" y="236"/>
                  </a:cxn>
                  <a:cxn ang="0">
                    <a:pos x="21" y="233"/>
                  </a:cxn>
                  <a:cxn ang="0">
                    <a:pos x="41" y="229"/>
                  </a:cxn>
                  <a:cxn ang="0">
                    <a:pos x="59" y="224"/>
                  </a:cxn>
                </a:cxnLst>
                <a:rect l="0" t="0" r="r" b="b"/>
                <a:pathLst>
                  <a:path w="125" h="238">
                    <a:moveTo>
                      <a:pt x="59" y="224"/>
                    </a:moveTo>
                    <a:lnTo>
                      <a:pt x="59" y="225"/>
                    </a:lnTo>
                    <a:lnTo>
                      <a:pt x="59" y="224"/>
                    </a:lnTo>
                    <a:lnTo>
                      <a:pt x="63" y="222"/>
                    </a:lnTo>
                    <a:lnTo>
                      <a:pt x="66" y="224"/>
                    </a:lnTo>
                    <a:lnTo>
                      <a:pt x="66" y="222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7" y="218"/>
                    </a:lnTo>
                    <a:lnTo>
                      <a:pt x="77" y="215"/>
                    </a:lnTo>
                    <a:lnTo>
                      <a:pt x="79" y="217"/>
                    </a:lnTo>
                    <a:lnTo>
                      <a:pt x="81" y="217"/>
                    </a:lnTo>
                    <a:lnTo>
                      <a:pt x="82" y="217"/>
                    </a:lnTo>
                    <a:lnTo>
                      <a:pt x="84" y="218"/>
                    </a:lnTo>
                    <a:lnTo>
                      <a:pt x="86" y="218"/>
                    </a:lnTo>
                    <a:lnTo>
                      <a:pt x="97" y="217"/>
                    </a:lnTo>
                    <a:lnTo>
                      <a:pt x="100" y="218"/>
                    </a:lnTo>
                    <a:lnTo>
                      <a:pt x="115" y="215"/>
                    </a:lnTo>
                    <a:lnTo>
                      <a:pt x="115" y="213"/>
                    </a:lnTo>
                    <a:lnTo>
                      <a:pt x="120" y="209"/>
                    </a:lnTo>
                    <a:lnTo>
                      <a:pt x="122" y="206"/>
                    </a:lnTo>
                    <a:lnTo>
                      <a:pt x="120" y="204"/>
                    </a:lnTo>
                    <a:lnTo>
                      <a:pt x="109" y="204"/>
                    </a:lnTo>
                    <a:lnTo>
                      <a:pt x="109" y="202"/>
                    </a:lnTo>
                    <a:lnTo>
                      <a:pt x="107" y="199"/>
                    </a:lnTo>
                    <a:lnTo>
                      <a:pt x="111" y="199"/>
                    </a:lnTo>
                    <a:lnTo>
                      <a:pt x="111" y="197"/>
                    </a:lnTo>
                    <a:lnTo>
                      <a:pt x="113" y="195"/>
                    </a:lnTo>
                    <a:lnTo>
                      <a:pt x="113" y="195"/>
                    </a:lnTo>
                    <a:lnTo>
                      <a:pt x="111" y="193"/>
                    </a:lnTo>
                    <a:lnTo>
                      <a:pt x="113" y="193"/>
                    </a:lnTo>
                    <a:lnTo>
                      <a:pt x="115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90"/>
                    </a:lnTo>
                    <a:lnTo>
                      <a:pt x="118" y="188"/>
                    </a:lnTo>
                    <a:lnTo>
                      <a:pt x="120" y="188"/>
                    </a:lnTo>
                    <a:lnTo>
                      <a:pt x="122" y="186"/>
                    </a:lnTo>
                    <a:lnTo>
                      <a:pt x="123" y="184"/>
                    </a:lnTo>
                    <a:lnTo>
                      <a:pt x="125" y="174"/>
                    </a:lnTo>
                    <a:lnTo>
                      <a:pt x="125" y="168"/>
                    </a:lnTo>
                    <a:lnTo>
                      <a:pt x="122" y="165"/>
                    </a:lnTo>
                    <a:lnTo>
                      <a:pt x="118" y="163"/>
                    </a:lnTo>
                    <a:lnTo>
                      <a:pt x="107" y="163"/>
                    </a:lnTo>
                    <a:lnTo>
                      <a:pt x="104" y="166"/>
                    </a:lnTo>
                    <a:lnTo>
                      <a:pt x="102" y="166"/>
                    </a:lnTo>
                    <a:lnTo>
                      <a:pt x="98" y="165"/>
                    </a:lnTo>
                    <a:lnTo>
                      <a:pt x="100" y="163"/>
                    </a:lnTo>
                    <a:lnTo>
                      <a:pt x="104" y="157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98" y="147"/>
                    </a:lnTo>
                    <a:lnTo>
                      <a:pt x="97" y="145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3"/>
                    </a:lnTo>
                    <a:lnTo>
                      <a:pt x="100" y="145"/>
                    </a:lnTo>
                    <a:lnTo>
                      <a:pt x="102" y="145"/>
                    </a:lnTo>
                    <a:lnTo>
                      <a:pt x="100" y="140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88" y="120"/>
                    </a:lnTo>
                    <a:lnTo>
                      <a:pt x="81" y="118"/>
                    </a:lnTo>
                    <a:lnTo>
                      <a:pt x="81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7" y="75"/>
                    </a:lnTo>
                    <a:lnTo>
                      <a:pt x="48" y="73"/>
                    </a:lnTo>
                    <a:lnTo>
                      <a:pt x="54" y="73"/>
                    </a:lnTo>
                    <a:lnTo>
                      <a:pt x="55" y="72"/>
                    </a:lnTo>
                    <a:lnTo>
                      <a:pt x="54" y="68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3" y="54"/>
                    </a:lnTo>
                    <a:lnTo>
                      <a:pt x="64" y="43"/>
                    </a:lnTo>
                    <a:lnTo>
                      <a:pt x="68" y="38"/>
                    </a:lnTo>
                    <a:lnTo>
                      <a:pt x="68" y="32"/>
                    </a:lnTo>
                    <a:lnTo>
                      <a:pt x="68" y="29"/>
                    </a:lnTo>
                    <a:lnTo>
                      <a:pt x="48" y="29"/>
                    </a:lnTo>
                    <a:lnTo>
                      <a:pt x="45" y="29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36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7" y="9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6" y="7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4" y="61"/>
                    </a:lnTo>
                    <a:lnTo>
                      <a:pt x="7" y="64"/>
                    </a:lnTo>
                    <a:lnTo>
                      <a:pt x="13" y="59"/>
                    </a:lnTo>
                    <a:lnTo>
                      <a:pt x="14" y="61"/>
                    </a:lnTo>
                    <a:lnTo>
                      <a:pt x="14" y="63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7"/>
                    </a:lnTo>
                    <a:lnTo>
                      <a:pt x="13" y="84"/>
                    </a:lnTo>
                    <a:lnTo>
                      <a:pt x="11" y="77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4" y="79"/>
                    </a:lnTo>
                    <a:lnTo>
                      <a:pt x="14" y="82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81"/>
                    </a:lnTo>
                    <a:lnTo>
                      <a:pt x="20" y="81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3" y="79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0" y="88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6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5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0" y="113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36" y="113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5" y="111"/>
                    </a:lnTo>
                    <a:lnTo>
                      <a:pt x="39" y="122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45" y="127"/>
                    </a:lnTo>
                    <a:lnTo>
                      <a:pt x="47" y="131"/>
                    </a:lnTo>
                    <a:lnTo>
                      <a:pt x="50" y="131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40"/>
                    </a:lnTo>
                    <a:lnTo>
                      <a:pt x="54" y="141"/>
                    </a:lnTo>
                    <a:lnTo>
                      <a:pt x="52" y="143"/>
                    </a:lnTo>
                    <a:lnTo>
                      <a:pt x="50" y="149"/>
                    </a:lnTo>
                    <a:lnTo>
                      <a:pt x="50" y="149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8" y="152"/>
                    </a:lnTo>
                    <a:lnTo>
                      <a:pt x="23" y="165"/>
                    </a:lnTo>
                    <a:lnTo>
                      <a:pt x="25" y="166"/>
                    </a:lnTo>
                    <a:lnTo>
                      <a:pt x="29" y="163"/>
                    </a:lnTo>
                    <a:lnTo>
                      <a:pt x="32" y="163"/>
                    </a:lnTo>
                    <a:lnTo>
                      <a:pt x="34" y="172"/>
                    </a:lnTo>
                    <a:lnTo>
                      <a:pt x="36" y="174"/>
                    </a:lnTo>
                    <a:lnTo>
                      <a:pt x="32" y="179"/>
                    </a:lnTo>
                    <a:lnTo>
                      <a:pt x="14" y="190"/>
                    </a:lnTo>
                    <a:lnTo>
                      <a:pt x="14" y="191"/>
                    </a:lnTo>
                    <a:lnTo>
                      <a:pt x="18" y="197"/>
                    </a:lnTo>
                    <a:lnTo>
                      <a:pt x="18" y="197"/>
                    </a:lnTo>
                    <a:lnTo>
                      <a:pt x="20" y="197"/>
                    </a:lnTo>
                    <a:lnTo>
                      <a:pt x="21" y="197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29" y="193"/>
                    </a:lnTo>
                    <a:lnTo>
                      <a:pt x="29" y="197"/>
                    </a:lnTo>
                    <a:lnTo>
                      <a:pt x="30" y="199"/>
                    </a:lnTo>
                    <a:lnTo>
                      <a:pt x="34" y="199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38" y="197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7" y="202"/>
                    </a:lnTo>
                    <a:lnTo>
                      <a:pt x="48" y="202"/>
                    </a:lnTo>
                    <a:lnTo>
                      <a:pt x="48" y="199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2" y="204"/>
                    </a:lnTo>
                    <a:lnTo>
                      <a:pt x="50" y="206"/>
                    </a:lnTo>
                    <a:lnTo>
                      <a:pt x="50" y="208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9" y="213"/>
                    </a:lnTo>
                    <a:lnTo>
                      <a:pt x="27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8"/>
                    </a:lnTo>
                    <a:lnTo>
                      <a:pt x="9" y="236"/>
                    </a:lnTo>
                    <a:lnTo>
                      <a:pt x="11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8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3"/>
                    </a:lnTo>
                    <a:lnTo>
                      <a:pt x="23" y="229"/>
                    </a:lnTo>
                    <a:lnTo>
                      <a:pt x="32" y="229"/>
                    </a:lnTo>
                    <a:lnTo>
                      <a:pt x="38" y="231"/>
                    </a:lnTo>
                    <a:lnTo>
                      <a:pt x="39" y="231"/>
                    </a:lnTo>
                    <a:lnTo>
                      <a:pt x="41" y="229"/>
                    </a:lnTo>
                    <a:lnTo>
                      <a:pt x="43" y="222"/>
                    </a:lnTo>
                    <a:lnTo>
                      <a:pt x="43" y="222"/>
                    </a:lnTo>
                    <a:lnTo>
                      <a:pt x="47" y="222"/>
                    </a:lnTo>
                    <a:lnTo>
                      <a:pt x="54" y="218"/>
                    </a:lnTo>
                    <a:lnTo>
                      <a:pt x="59" y="22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4" name="Freeform 6236"/>
              <p:cNvSpPr>
                <a:spLocks/>
              </p:cNvSpPr>
              <p:nvPr/>
            </p:nvSpPr>
            <p:spPr bwMode="auto">
              <a:xfrm>
                <a:off x="2681" y="1761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5" name="Freeform 6237"/>
              <p:cNvSpPr>
                <a:spLocks/>
              </p:cNvSpPr>
              <p:nvPr/>
            </p:nvSpPr>
            <p:spPr bwMode="auto">
              <a:xfrm>
                <a:off x="2681" y="1761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6" name="Freeform 6238"/>
              <p:cNvSpPr>
                <a:spLocks/>
              </p:cNvSpPr>
              <p:nvPr/>
            </p:nvSpPr>
            <p:spPr bwMode="auto">
              <a:xfrm>
                <a:off x="2635" y="1691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7" name="Freeform 6239"/>
              <p:cNvSpPr>
                <a:spLocks/>
              </p:cNvSpPr>
              <p:nvPr/>
            </p:nvSpPr>
            <p:spPr bwMode="auto">
              <a:xfrm>
                <a:off x="2635" y="1691"/>
                <a:ext cx="3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8" name="Freeform 6240"/>
              <p:cNvSpPr>
                <a:spLocks/>
              </p:cNvSpPr>
              <p:nvPr/>
            </p:nvSpPr>
            <p:spPr bwMode="auto">
              <a:xfrm>
                <a:off x="2627" y="1664"/>
                <a:ext cx="8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9" name="Freeform 6241"/>
              <p:cNvSpPr>
                <a:spLocks/>
              </p:cNvSpPr>
              <p:nvPr/>
            </p:nvSpPr>
            <p:spPr bwMode="auto">
              <a:xfrm>
                <a:off x="2627" y="1664"/>
                <a:ext cx="8" cy="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0" name="Freeform 6242"/>
              <p:cNvSpPr>
                <a:spLocks/>
              </p:cNvSpPr>
              <p:nvPr/>
            </p:nvSpPr>
            <p:spPr bwMode="auto">
              <a:xfrm>
                <a:off x="2619" y="1629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1" name="Freeform 6243"/>
              <p:cNvSpPr>
                <a:spLocks/>
              </p:cNvSpPr>
              <p:nvPr/>
            </p:nvSpPr>
            <p:spPr bwMode="auto">
              <a:xfrm>
                <a:off x="2619" y="1629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2" name="Freeform 6244"/>
              <p:cNvSpPr>
                <a:spLocks/>
              </p:cNvSpPr>
              <p:nvPr/>
            </p:nvSpPr>
            <p:spPr bwMode="auto">
              <a:xfrm>
                <a:off x="2601" y="1622"/>
                <a:ext cx="5" cy="8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3" name="Freeform 6245"/>
              <p:cNvSpPr>
                <a:spLocks/>
              </p:cNvSpPr>
              <p:nvPr/>
            </p:nvSpPr>
            <p:spPr bwMode="auto">
              <a:xfrm>
                <a:off x="2601" y="1622"/>
                <a:ext cx="5" cy="8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4" name="Freeform 6246"/>
              <p:cNvSpPr>
                <a:spLocks/>
              </p:cNvSpPr>
              <p:nvPr/>
            </p:nvSpPr>
            <p:spPr bwMode="auto">
              <a:xfrm>
                <a:off x="2608" y="1616"/>
                <a:ext cx="5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5" name="Freeform 6247"/>
              <p:cNvSpPr>
                <a:spLocks/>
              </p:cNvSpPr>
              <p:nvPr/>
            </p:nvSpPr>
            <p:spPr bwMode="auto">
              <a:xfrm>
                <a:off x="2608" y="1616"/>
                <a:ext cx="5" cy="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6" name="Freeform 6248"/>
              <p:cNvSpPr>
                <a:spLocks/>
              </p:cNvSpPr>
              <p:nvPr/>
            </p:nvSpPr>
            <p:spPr bwMode="auto">
              <a:xfrm>
                <a:off x="2602" y="1602"/>
                <a:ext cx="11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7" name="Freeform 6249"/>
              <p:cNvSpPr>
                <a:spLocks/>
              </p:cNvSpPr>
              <p:nvPr/>
            </p:nvSpPr>
            <p:spPr bwMode="auto">
              <a:xfrm>
                <a:off x="2602" y="1602"/>
                <a:ext cx="11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8" name="Freeform 6250"/>
              <p:cNvSpPr>
                <a:spLocks/>
              </p:cNvSpPr>
              <p:nvPr/>
            </p:nvSpPr>
            <p:spPr bwMode="auto">
              <a:xfrm>
                <a:off x="2597" y="1570"/>
                <a:ext cx="16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11" y="16"/>
                  </a:cxn>
                  <a:cxn ang="0">
                    <a:pos x="13" y="19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7" y="1"/>
                  </a:cxn>
                  <a:cxn ang="0">
                    <a:pos x="5" y="0"/>
                  </a:cxn>
                </a:cxnLst>
                <a:rect l="0" t="0" r="r" b="b"/>
                <a:pathLst>
                  <a:path w="16" h="19">
                    <a:moveTo>
                      <a:pt x="5" y="0"/>
                    </a:moveTo>
                    <a:lnTo>
                      <a:pt x="5" y="0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1" y="16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6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9" name="Freeform 6251"/>
              <p:cNvSpPr>
                <a:spLocks/>
              </p:cNvSpPr>
              <p:nvPr/>
            </p:nvSpPr>
            <p:spPr bwMode="auto">
              <a:xfrm>
                <a:off x="2597" y="1570"/>
                <a:ext cx="16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11" y="16"/>
                  </a:cxn>
                  <a:cxn ang="0">
                    <a:pos x="13" y="19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7" y="1"/>
                  </a:cxn>
                  <a:cxn ang="0">
                    <a:pos x="5" y="0"/>
                  </a:cxn>
                </a:cxnLst>
                <a:rect l="0" t="0" r="r" b="b"/>
                <a:pathLst>
                  <a:path w="16" h="19">
                    <a:moveTo>
                      <a:pt x="5" y="0"/>
                    </a:moveTo>
                    <a:lnTo>
                      <a:pt x="5" y="0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1" y="16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6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7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0" name="Freeform 6252"/>
              <p:cNvSpPr>
                <a:spLocks/>
              </p:cNvSpPr>
              <p:nvPr/>
            </p:nvSpPr>
            <p:spPr bwMode="auto">
              <a:xfrm>
                <a:off x="2973" y="1133"/>
                <a:ext cx="18" cy="25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7" y="7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6" y="12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7" y="23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2" y="20"/>
                  </a:cxn>
                  <a:cxn ang="0">
                    <a:pos x="3" y="20"/>
                  </a:cxn>
                  <a:cxn ang="0">
                    <a:pos x="2" y="18"/>
                  </a:cxn>
                </a:cxnLst>
                <a:rect l="0" t="0" r="r" b="b"/>
                <a:pathLst>
                  <a:path w="18" h="25">
                    <a:moveTo>
                      <a:pt x="2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1" name="Freeform 6253"/>
              <p:cNvSpPr>
                <a:spLocks/>
              </p:cNvSpPr>
              <p:nvPr/>
            </p:nvSpPr>
            <p:spPr bwMode="auto">
              <a:xfrm>
                <a:off x="2973" y="1133"/>
                <a:ext cx="18" cy="25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7" y="7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6" y="12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7" y="23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2" y="20"/>
                  </a:cxn>
                  <a:cxn ang="0">
                    <a:pos x="3" y="20"/>
                  </a:cxn>
                  <a:cxn ang="0">
                    <a:pos x="2" y="18"/>
                  </a:cxn>
                </a:cxnLst>
                <a:rect l="0" t="0" r="r" b="b"/>
                <a:pathLst>
                  <a:path w="18" h="25">
                    <a:moveTo>
                      <a:pt x="2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2" name="Freeform 6254"/>
              <p:cNvSpPr>
                <a:spLocks/>
              </p:cNvSpPr>
              <p:nvPr/>
            </p:nvSpPr>
            <p:spPr bwMode="auto">
              <a:xfrm>
                <a:off x="2993" y="1120"/>
                <a:ext cx="14" cy="15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3" y="11"/>
                  </a:cxn>
                  <a:cxn ang="0">
                    <a:pos x="3" y="8"/>
                  </a:cxn>
                </a:cxnLst>
                <a:rect l="0" t="0" r="r" b="b"/>
                <a:pathLst>
                  <a:path w="14" h="15">
                    <a:moveTo>
                      <a:pt x="3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3" name="Freeform 6255"/>
              <p:cNvSpPr>
                <a:spLocks/>
              </p:cNvSpPr>
              <p:nvPr/>
            </p:nvSpPr>
            <p:spPr bwMode="auto">
              <a:xfrm>
                <a:off x="2993" y="1120"/>
                <a:ext cx="14" cy="15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3" y="11"/>
                  </a:cxn>
                  <a:cxn ang="0">
                    <a:pos x="3" y="8"/>
                  </a:cxn>
                </a:cxnLst>
                <a:rect l="0" t="0" r="r" b="b"/>
                <a:pathLst>
                  <a:path w="14" h="15">
                    <a:moveTo>
                      <a:pt x="3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4" name="Freeform 6256"/>
              <p:cNvSpPr>
                <a:spLocks/>
              </p:cNvSpPr>
              <p:nvPr/>
            </p:nvSpPr>
            <p:spPr bwMode="auto">
              <a:xfrm>
                <a:off x="3003" y="1110"/>
                <a:ext cx="13" cy="1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13" y="5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3"/>
                  </a:cxn>
                  <a:cxn ang="0">
                    <a:pos x="2" y="3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5" name="Freeform 6257"/>
              <p:cNvSpPr>
                <a:spLocks/>
              </p:cNvSpPr>
              <p:nvPr/>
            </p:nvSpPr>
            <p:spPr bwMode="auto">
              <a:xfrm>
                <a:off x="3003" y="1110"/>
                <a:ext cx="13" cy="12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13" y="5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3"/>
                  </a:cxn>
                  <a:cxn ang="0">
                    <a:pos x="2" y="3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6" name="Freeform 6258"/>
              <p:cNvSpPr>
                <a:spLocks/>
              </p:cNvSpPr>
              <p:nvPr/>
            </p:nvSpPr>
            <p:spPr bwMode="auto">
              <a:xfrm>
                <a:off x="3016" y="1103"/>
                <a:ext cx="9" cy="1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5" y="3"/>
                  </a:cxn>
                </a:cxnLst>
                <a:rect l="0" t="0" r="r" b="b"/>
                <a:pathLst>
                  <a:path w="9" h="10">
                    <a:moveTo>
                      <a:pt x="5" y="3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7" name="Freeform 6259"/>
              <p:cNvSpPr>
                <a:spLocks/>
              </p:cNvSpPr>
              <p:nvPr/>
            </p:nvSpPr>
            <p:spPr bwMode="auto">
              <a:xfrm>
                <a:off x="3016" y="1103"/>
                <a:ext cx="9" cy="1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5" y="3"/>
                  </a:cxn>
                </a:cxnLst>
                <a:rect l="0" t="0" r="r" b="b"/>
                <a:pathLst>
                  <a:path w="9" h="10">
                    <a:moveTo>
                      <a:pt x="5" y="3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8" name="Freeform 6260"/>
              <p:cNvSpPr>
                <a:spLocks/>
              </p:cNvSpPr>
              <p:nvPr/>
            </p:nvSpPr>
            <p:spPr bwMode="auto">
              <a:xfrm>
                <a:off x="3032" y="1103"/>
                <a:ext cx="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9" name="Freeform 6261"/>
              <p:cNvSpPr>
                <a:spLocks/>
              </p:cNvSpPr>
              <p:nvPr/>
            </p:nvSpPr>
            <p:spPr bwMode="auto">
              <a:xfrm>
                <a:off x="3032" y="1103"/>
                <a:ext cx="4" cy="1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0" name="Freeform 6262"/>
              <p:cNvSpPr>
                <a:spLocks/>
              </p:cNvSpPr>
              <p:nvPr/>
            </p:nvSpPr>
            <p:spPr bwMode="auto">
              <a:xfrm>
                <a:off x="3062" y="1097"/>
                <a:ext cx="9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9" y="6"/>
                  </a:cxn>
                  <a:cxn ang="0">
                    <a:pos x="6" y="6"/>
                  </a:cxn>
                </a:cxnLst>
                <a:rect l="0" t="0" r="r" b="b"/>
                <a:pathLst>
                  <a:path w="9" h="6">
                    <a:moveTo>
                      <a:pt x="6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1" name="Freeform 6263"/>
              <p:cNvSpPr>
                <a:spLocks/>
              </p:cNvSpPr>
              <p:nvPr/>
            </p:nvSpPr>
            <p:spPr bwMode="auto">
              <a:xfrm>
                <a:off x="3062" y="1097"/>
                <a:ext cx="9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9" y="6"/>
                  </a:cxn>
                  <a:cxn ang="0">
                    <a:pos x="6" y="6"/>
                  </a:cxn>
                </a:cxnLst>
                <a:rect l="0" t="0" r="r" b="b"/>
                <a:pathLst>
                  <a:path w="9" h="6">
                    <a:moveTo>
                      <a:pt x="6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2" name="Freeform 6264"/>
              <p:cNvSpPr>
                <a:spLocks/>
              </p:cNvSpPr>
              <p:nvPr/>
            </p:nvSpPr>
            <p:spPr bwMode="auto">
              <a:xfrm>
                <a:off x="3057" y="1079"/>
                <a:ext cx="16" cy="1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3" y="11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</a:cxnLst>
                <a:rect l="0" t="0" r="r" b="b"/>
                <a:pathLst>
                  <a:path w="16" h="13">
                    <a:moveTo>
                      <a:pt x="4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3" name="Freeform 6265"/>
              <p:cNvSpPr>
                <a:spLocks/>
              </p:cNvSpPr>
              <p:nvPr/>
            </p:nvSpPr>
            <p:spPr bwMode="auto">
              <a:xfrm>
                <a:off x="3057" y="1079"/>
                <a:ext cx="16" cy="1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3" y="11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</a:cxnLst>
                <a:rect l="0" t="0" r="r" b="b"/>
                <a:pathLst>
                  <a:path w="16" h="13">
                    <a:moveTo>
                      <a:pt x="4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4" name="Freeform 6266"/>
              <p:cNvSpPr>
                <a:spLocks/>
              </p:cNvSpPr>
              <p:nvPr/>
            </p:nvSpPr>
            <p:spPr bwMode="auto">
              <a:xfrm>
                <a:off x="3071" y="1086"/>
                <a:ext cx="9" cy="15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8" y="13"/>
                  </a:cxn>
                </a:cxnLst>
                <a:rect l="0" t="0" r="r" b="b"/>
                <a:pathLst>
                  <a:path w="9" h="15">
                    <a:moveTo>
                      <a:pt x="8" y="13"/>
                    </a:moveTo>
                    <a:lnTo>
                      <a:pt x="6" y="11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5" name="Freeform 6267"/>
              <p:cNvSpPr>
                <a:spLocks/>
              </p:cNvSpPr>
              <p:nvPr/>
            </p:nvSpPr>
            <p:spPr bwMode="auto">
              <a:xfrm>
                <a:off x="3071" y="1086"/>
                <a:ext cx="9" cy="15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8" y="13"/>
                  </a:cxn>
                </a:cxnLst>
                <a:rect l="0" t="0" r="r" b="b"/>
                <a:pathLst>
                  <a:path w="9" h="15">
                    <a:moveTo>
                      <a:pt x="8" y="13"/>
                    </a:moveTo>
                    <a:lnTo>
                      <a:pt x="6" y="11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6" name="Freeform 6268"/>
              <p:cNvSpPr>
                <a:spLocks/>
              </p:cNvSpPr>
              <p:nvPr/>
            </p:nvSpPr>
            <p:spPr bwMode="auto">
              <a:xfrm>
                <a:off x="3082" y="1079"/>
                <a:ext cx="7" cy="11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4" y="1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7" name="Freeform 6269"/>
              <p:cNvSpPr>
                <a:spLocks/>
              </p:cNvSpPr>
              <p:nvPr/>
            </p:nvSpPr>
            <p:spPr bwMode="auto">
              <a:xfrm>
                <a:off x="3082" y="1079"/>
                <a:ext cx="7" cy="11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4" y="1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8" name="Freeform 6270"/>
              <p:cNvSpPr>
                <a:spLocks/>
              </p:cNvSpPr>
              <p:nvPr/>
            </p:nvSpPr>
            <p:spPr bwMode="auto">
              <a:xfrm>
                <a:off x="3109" y="1060"/>
                <a:ext cx="11" cy="1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9" y="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9" name="Freeform 6271"/>
              <p:cNvSpPr>
                <a:spLocks/>
              </p:cNvSpPr>
              <p:nvPr/>
            </p:nvSpPr>
            <p:spPr bwMode="auto">
              <a:xfrm>
                <a:off x="3109" y="1060"/>
                <a:ext cx="11" cy="1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9" y="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9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0" name="Freeform 6272"/>
              <p:cNvSpPr>
                <a:spLocks/>
              </p:cNvSpPr>
              <p:nvPr/>
            </p:nvSpPr>
            <p:spPr bwMode="auto">
              <a:xfrm>
                <a:off x="5464" y="1700"/>
                <a:ext cx="15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5" h="7">
                    <a:moveTo>
                      <a:pt x="2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1" name="Freeform 6273"/>
              <p:cNvSpPr>
                <a:spLocks/>
              </p:cNvSpPr>
              <p:nvPr/>
            </p:nvSpPr>
            <p:spPr bwMode="auto">
              <a:xfrm>
                <a:off x="5464" y="1700"/>
                <a:ext cx="15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5" h="7">
                    <a:moveTo>
                      <a:pt x="2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2" name="Freeform 6274"/>
              <p:cNvSpPr>
                <a:spLocks/>
              </p:cNvSpPr>
              <p:nvPr/>
            </p:nvSpPr>
            <p:spPr bwMode="auto">
              <a:xfrm>
                <a:off x="5543" y="1722"/>
                <a:ext cx="5" cy="1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10">
                    <a:moveTo>
                      <a:pt x="5" y="2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3" name="Freeform 6275"/>
              <p:cNvSpPr>
                <a:spLocks/>
              </p:cNvSpPr>
              <p:nvPr/>
            </p:nvSpPr>
            <p:spPr bwMode="auto">
              <a:xfrm>
                <a:off x="5543" y="1722"/>
                <a:ext cx="5" cy="1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10">
                    <a:moveTo>
                      <a:pt x="5" y="2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4" name="Freeform 6276"/>
              <p:cNvSpPr>
                <a:spLocks/>
              </p:cNvSpPr>
              <p:nvPr/>
            </p:nvSpPr>
            <p:spPr bwMode="auto">
              <a:xfrm>
                <a:off x="5566" y="1736"/>
                <a:ext cx="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5" name="Freeform 6277"/>
              <p:cNvSpPr>
                <a:spLocks/>
              </p:cNvSpPr>
              <p:nvPr/>
            </p:nvSpPr>
            <p:spPr bwMode="auto">
              <a:xfrm>
                <a:off x="5566" y="1736"/>
                <a:ext cx="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6" name="Freeform 6278"/>
              <p:cNvSpPr>
                <a:spLocks/>
              </p:cNvSpPr>
              <p:nvPr/>
            </p:nvSpPr>
            <p:spPr bwMode="auto">
              <a:xfrm>
                <a:off x="5579" y="172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7" name="Freeform 6279"/>
              <p:cNvSpPr>
                <a:spLocks/>
              </p:cNvSpPr>
              <p:nvPr/>
            </p:nvSpPr>
            <p:spPr bwMode="auto">
              <a:xfrm>
                <a:off x="5579" y="1727"/>
                <a:ext cx="3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8" name="Freeform 6280"/>
              <p:cNvSpPr>
                <a:spLocks/>
              </p:cNvSpPr>
              <p:nvPr/>
            </p:nvSpPr>
            <p:spPr bwMode="auto">
              <a:xfrm>
                <a:off x="3005" y="875"/>
                <a:ext cx="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lnTo>
                      <a:pt x="2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9" name="Freeform 6281"/>
              <p:cNvSpPr>
                <a:spLocks/>
              </p:cNvSpPr>
              <p:nvPr/>
            </p:nvSpPr>
            <p:spPr bwMode="auto">
              <a:xfrm>
                <a:off x="3005" y="875"/>
                <a:ext cx="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lnTo>
                      <a:pt x="2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0" name="Freeform 6282"/>
              <p:cNvSpPr>
                <a:spLocks/>
              </p:cNvSpPr>
              <p:nvPr/>
            </p:nvSpPr>
            <p:spPr bwMode="auto">
              <a:xfrm>
                <a:off x="2576" y="1638"/>
                <a:ext cx="41" cy="37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21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5" y="32"/>
                  </a:cxn>
                  <a:cxn ang="0">
                    <a:pos x="9" y="34"/>
                  </a:cxn>
                  <a:cxn ang="0">
                    <a:pos x="12" y="30"/>
                  </a:cxn>
                  <a:cxn ang="0">
                    <a:pos x="14" y="26"/>
                  </a:cxn>
                  <a:cxn ang="0">
                    <a:pos x="23" y="25"/>
                  </a:cxn>
                  <a:cxn ang="0">
                    <a:pos x="28" y="28"/>
                  </a:cxn>
                  <a:cxn ang="0">
                    <a:pos x="28" y="35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4" y="34"/>
                  </a:cxn>
                  <a:cxn ang="0">
                    <a:pos x="34" y="32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7" y="23"/>
                  </a:cxn>
                  <a:cxn ang="0">
                    <a:pos x="39" y="26"/>
                  </a:cxn>
                  <a:cxn ang="0">
                    <a:pos x="41" y="23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4" y="19"/>
                  </a:cxn>
                  <a:cxn ang="0">
                    <a:pos x="35" y="18"/>
                  </a:cxn>
                  <a:cxn ang="0">
                    <a:pos x="35" y="12"/>
                  </a:cxn>
                  <a:cxn ang="0">
                    <a:pos x="30" y="5"/>
                  </a:cxn>
                  <a:cxn ang="0">
                    <a:pos x="25" y="3"/>
                  </a:cxn>
                  <a:cxn ang="0">
                    <a:pos x="17" y="5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7" y="10"/>
                  </a:cxn>
                </a:cxnLst>
                <a:rect l="0" t="0" r="r" b="b"/>
                <a:pathLst>
                  <a:path w="41" h="37">
                    <a:moveTo>
                      <a:pt x="7" y="10"/>
                    </a:moveTo>
                    <a:lnTo>
                      <a:pt x="7" y="14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2" y="30"/>
                    </a:lnTo>
                    <a:lnTo>
                      <a:pt x="14" y="26"/>
                    </a:lnTo>
                    <a:lnTo>
                      <a:pt x="23" y="25"/>
                    </a:lnTo>
                    <a:lnTo>
                      <a:pt x="28" y="28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7" y="23"/>
                    </a:lnTo>
                    <a:lnTo>
                      <a:pt x="39" y="26"/>
                    </a:lnTo>
                    <a:lnTo>
                      <a:pt x="41" y="23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19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0" y="5"/>
                    </a:lnTo>
                    <a:lnTo>
                      <a:pt x="25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1" name="Freeform 6283"/>
              <p:cNvSpPr>
                <a:spLocks/>
              </p:cNvSpPr>
              <p:nvPr/>
            </p:nvSpPr>
            <p:spPr bwMode="auto">
              <a:xfrm>
                <a:off x="2576" y="1638"/>
                <a:ext cx="41" cy="37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21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5" y="32"/>
                  </a:cxn>
                  <a:cxn ang="0">
                    <a:pos x="9" y="34"/>
                  </a:cxn>
                  <a:cxn ang="0">
                    <a:pos x="12" y="30"/>
                  </a:cxn>
                  <a:cxn ang="0">
                    <a:pos x="14" y="26"/>
                  </a:cxn>
                  <a:cxn ang="0">
                    <a:pos x="23" y="25"/>
                  </a:cxn>
                  <a:cxn ang="0">
                    <a:pos x="28" y="28"/>
                  </a:cxn>
                  <a:cxn ang="0">
                    <a:pos x="28" y="35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4" y="34"/>
                  </a:cxn>
                  <a:cxn ang="0">
                    <a:pos x="34" y="32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7" y="23"/>
                  </a:cxn>
                  <a:cxn ang="0">
                    <a:pos x="39" y="26"/>
                  </a:cxn>
                  <a:cxn ang="0">
                    <a:pos x="41" y="23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4" y="19"/>
                  </a:cxn>
                  <a:cxn ang="0">
                    <a:pos x="35" y="18"/>
                  </a:cxn>
                  <a:cxn ang="0">
                    <a:pos x="35" y="12"/>
                  </a:cxn>
                  <a:cxn ang="0">
                    <a:pos x="30" y="5"/>
                  </a:cxn>
                  <a:cxn ang="0">
                    <a:pos x="25" y="3"/>
                  </a:cxn>
                  <a:cxn ang="0">
                    <a:pos x="17" y="5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7" y="10"/>
                  </a:cxn>
                </a:cxnLst>
                <a:rect l="0" t="0" r="r" b="b"/>
                <a:pathLst>
                  <a:path w="41" h="37">
                    <a:moveTo>
                      <a:pt x="7" y="10"/>
                    </a:moveTo>
                    <a:lnTo>
                      <a:pt x="7" y="14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2" y="30"/>
                    </a:lnTo>
                    <a:lnTo>
                      <a:pt x="14" y="26"/>
                    </a:lnTo>
                    <a:lnTo>
                      <a:pt x="23" y="25"/>
                    </a:lnTo>
                    <a:lnTo>
                      <a:pt x="28" y="28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7" y="23"/>
                    </a:lnTo>
                    <a:lnTo>
                      <a:pt x="39" y="26"/>
                    </a:lnTo>
                    <a:lnTo>
                      <a:pt x="41" y="23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19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0" y="5"/>
                    </a:lnTo>
                    <a:lnTo>
                      <a:pt x="25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2" name="Freeform 6284"/>
              <p:cNvSpPr>
                <a:spLocks/>
              </p:cNvSpPr>
              <p:nvPr/>
            </p:nvSpPr>
            <p:spPr bwMode="auto">
              <a:xfrm>
                <a:off x="2783" y="1061"/>
                <a:ext cx="417" cy="498"/>
              </a:xfrm>
              <a:custGeom>
                <a:avLst/>
                <a:gdLst/>
                <a:ahLst/>
                <a:cxnLst>
                  <a:cxn ang="0">
                    <a:pos x="396" y="65"/>
                  </a:cxn>
                  <a:cxn ang="0">
                    <a:pos x="380" y="45"/>
                  </a:cxn>
                  <a:cxn ang="0">
                    <a:pos x="401" y="18"/>
                  </a:cxn>
                  <a:cxn ang="0">
                    <a:pos x="383" y="13"/>
                  </a:cxn>
                  <a:cxn ang="0">
                    <a:pos x="369" y="20"/>
                  </a:cxn>
                  <a:cxn ang="0">
                    <a:pos x="356" y="24"/>
                  </a:cxn>
                  <a:cxn ang="0">
                    <a:pos x="328" y="40"/>
                  </a:cxn>
                  <a:cxn ang="0">
                    <a:pos x="324" y="11"/>
                  </a:cxn>
                  <a:cxn ang="0">
                    <a:pos x="308" y="27"/>
                  </a:cxn>
                  <a:cxn ang="0">
                    <a:pos x="287" y="49"/>
                  </a:cxn>
                  <a:cxn ang="0">
                    <a:pos x="269" y="42"/>
                  </a:cxn>
                  <a:cxn ang="0">
                    <a:pos x="260" y="61"/>
                  </a:cxn>
                  <a:cxn ang="0">
                    <a:pos x="242" y="84"/>
                  </a:cxn>
                  <a:cxn ang="0">
                    <a:pos x="233" y="90"/>
                  </a:cxn>
                  <a:cxn ang="0">
                    <a:pos x="213" y="83"/>
                  </a:cxn>
                  <a:cxn ang="0">
                    <a:pos x="204" y="110"/>
                  </a:cxn>
                  <a:cxn ang="0">
                    <a:pos x="190" y="120"/>
                  </a:cxn>
                  <a:cxn ang="0">
                    <a:pos x="181" y="126"/>
                  </a:cxn>
                  <a:cxn ang="0">
                    <a:pos x="172" y="138"/>
                  </a:cxn>
                  <a:cxn ang="0">
                    <a:pos x="165" y="160"/>
                  </a:cxn>
                  <a:cxn ang="0">
                    <a:pos x="151" y="174"/>
                  </a:cxn>
                  <a:cxn ang="0">
                    <a:pos x="133" y="195"/>
                  </a:cxn>
                  <a:cxn ang="0">
                    <a:pos x="129" y="213"/>
                  </a:cxn>
                  <a:cxn ang="0">
                    <a:pos x="125" y="231"/>
                  </a:cxn>
                  <a:cxn ang="0">
                    <a:pos x="117" y="246"/>
                  </a:cxn>
                  <a:cxn ang="0">
                    <a:pos x="109" y="256"/>
                  </a:cxn>
                  <a:cxn ang="0">
                    <a:pos x="100" y="281"/>
                  </a:cxn>
                  <a:cxn ang="0">
                    <a:pos x="79" y="312"/>
                  </a:cxn>
                  <a:cxn ang="0">
                    <a:pos x="83" y="319"/>
                  </a:cxn>
                  <a:cxn ang="0">
                    <a:pos x="70" y="321"/>
                  </a:cxn>
                  <a:cxn ang="0">
                    <a:pos x="50" y="328"/>
                  </a:cxn>
                  <a:cxn ang="0">
                    <a:pos x="34" y="344"/>
                  </a:cxn>
                  <a:cxn ang="0">
                    <a:pos x="22" y="353"/>
                  </a:cxn>
                  <a:cxn ang="0">
                    <a:pos x="18" y="367"/>
                  </a:cxn>
                  <a:cxn ang="0">
                    <a:pos x="20" y="371"/>
                  </a:cxn>
                  <a:cxn ang="0">
                    <a:pos x="0" y="382"/>
                  </a:cxn>
                  <a:cxn ang="0">
                    <a:pos x="22" y="399"/>
                  </a:cxn>
                  <a:cxn ang="0">
                    <a:pos x="38" y="398"/>
                  </a:cxn>
                  <a:cxn ang="0">
                    <a:pos x="20" y="401"/>
                  </a:cxn>
                  <a:cxn ang="0">
                    <a:pos x="0" y="412"/>
                  </a:cxn>
                  <a:cxn ang="0">
                    <a:pos x="6" y="432"/>
                  </a:cxn>
                  <a:cxn ang="0">
                    <a:pos x="22" y="419"/>
                  </a:cxn>
                  <a:cxn ang="0">
                    <a:pos x="18" y="433"/>
                  </a:cxn>
                  <a:cxn ang="0">
                    <a:pos x="4" y="457"/>
                  </a:cxn>
                  <a:cxn ang="0">
                    <a:pos x="16" y="457"/>
                  </a:cxn>
                  <a:cxn ang="0">
                    <a:pos x="27" y="487"/>
                  </a:cxn>
                  <a:cxn ang="0">
                    <a:pos x="61" y="482"/>
                  </a:cxn>
                  <a:cxn ang="0">
                    <a:pos x="84" y="453"/>
                  </a:cxn>
                  <a:cxn ang="0">
                    <a:pos x="88" y="441"/>
                  </a:cxn>
                  <a:cxn ang="0">
                    <a:pos x="104" y="469"/>
                  </a:cxn>
                  <a:cxn ang="0">
                    <a:pos x="118" y="401"/>
                  </a:cxn>
                  <a:cxn ang="0">
                    <a:pos x="111" y="322"/>
                  </a:cxn>
                  <a:cxn ang="0">
                    <a:pos x="158" y="220"/>
                  </a:cxn>
                  <a:cxn ang="0">
                    <a:pos x="206" y="144"/>
                  </a:cxn>
                  <a:cxn ang="0">
                    <a:pos x="244" y="106"/>
                  </a:cxn>
                  <a:cxn ang="0">
                    <a:pos x="265" y="84"/>
                  </a:cxn>
                  <a:cxn ang="0">
                    <a:pos x="324" y="104"/>
                  </a:cxn>
                  <a:cxn ang="0">
                    <a:pos x="383" y="90"/>
                  </a:cxn>
                  <a:cxn ang="0">
                    <a:pos x="415" y="68"/>
                  </a:cxn>
                </a:cxnLst>
                <a:rect l="0" t="0" r="r" b="b"/>
                <a:pathLst>
                  <a:path w="417" h="498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3" y="67"/>
                    </a:lnTo>
                    <a:lnTo>
                      <a:pt x="403" y="65"/>
                    </a:lnTo>
                    <a:lnTo>
                      <a:pt x="403" y="68"/>
                    </a:lnTo>
                    <a:lnTo>
                      <a:pt x="403" y="70"/>
                    </a:lnTo>
                    <a:lnTo>
                      <a:pt x="401" y="67"/>
                    </a:lnTo>
                    <a:lnTo>
                      <a:pt x="398" y="67"/>
                    </a:lnTo>
                    <a:lnTo>
                      <a:pt x="394" y="68"/>
                    </a:lnTo>
                    <a:lnTo>
                      <a:pt x="396" y="65"/>
                    </a:lnTo>
                    <a:lnTo>
                      <a:pt x="398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8" y="58"/>
                    </a:lnTo>
                    <a:lnTo>
                      <a:pt x="392" y="58"/>
                    </a:lnTo>
                    <a:lnTo>
                      <a:pt x="394" y="56"/>
                    </a:lnTo>
                    <a:lnTo>
                      <a:pt x="392" y="54"/>
                    </a:lnTo>
                    <a:lnTo>
                      <a:pt x="389" y="52"/>
                    </a:lnTo>
                    <a:lnTo>
                      <a:pt x="385" y="49"/>
                    </a:lnTo>
                    <a:lnTo>
                      <a:pt x="380" y="49"/>
                    </a:lnTo>
                    <a:lnTo>
                      <a:pt x="380" y="47"/>
                    </a:lnTo>
                    <a:lnTo>
                      <a:pt x="380" y="45"/>
                    </a:lnTo>
                    <a:lnTo>
                      <a:pt x="380" y="45"/>
                    </a:lnTo>
                    <a:lnTo>
                      <a:pt x="401" y="49"/>
                    </a:lnTo>
                    <a:lnTo>
                      <a:pt x="412" y="42"/>
                    </a:lnTo>
                    <a:lnTo>
                      <a:pt x="415" y="40"/>
                    </a:lnTo>
                    <a:lnTo>
                      <a:pt x="417" y="38"/>
                    </a:lnTo>
                    <a:lnTo>
                      <a:pt x="417" y="34"/>
                    </a:lnTo>
                    <a:lnTo>
                      <a:pt x="414" y="33"/>
                    </a:lnTo>
                    <a:lnTo>
                      <a:pt x="410" y="27"/>
                    </a:lnTo>
                    <a:lnTo>
                      <a:pt x="406" y="27"/>
                    </a:lnTo>
                    <a:lnTo>
                      <a:pt x="403" y="25"/>
                    </a:lnTo>
                    <a:lnTo>
                      <a:pt x="406" y="25"/>
                    </a:lnTo>
                    <a:lnTo>
                      <a:pt x="401" y="22"/>
                    </a:lnTo>
                    <a:lnTo>
                      <a:pt x="401" y="18"/>
                    </a:lnTo>
                    <a:lnTo>
                      <a:pt x="398" y="22"/>
                    </a:lnTo>
                    <a:lnTo>
                      <a:pt x="396" y="24"/>
                    </a:lnTo>
                    <a:lnTo>
                      <a:pt x="396" y="20"/>
                    </a:lnTo>
                    <a:lnTo>
                      <a:pt x="396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9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9" y="15"/>
                    </a:lnTo>
                    <a:lnTo>
                      <a:pt x="387" y="13"/>
                    </a:lnTo>
                    <a:lnTo>
                      <a:pt x="385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8" y="16"/>
                    </a:lnTo>
                    <a:lnTo>
                      <a:pt x="378" y="31"/>
                    </a:lnTo>
                    <a:lnTo>
                      <a:pt x="374" y="33"/>
                    </a:lnTo>
                    <a:lnTo>
                      <a:pt x="372" y="31"/>
                    </a:lnTo>
                    <a:lnTo>
                      <a:pt x="369" y="31"/>
                    </a:lnTo>
                    <a:lnTo>
                      <a:pt x="367" y="31"/>
                    </a:lnTo>
                    <a:lnTo>
                      <a:pt x="371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7" y="24"/>
                    </a:lnTo>
                    <a:lnTo>
                      <a:pt x="365" y="24"/>
                    </a:lnTo>
                    <a:lnTo>
                      <a:pt x="369" y="20"/>
                    </a:lnTo>
                    <a:lnTo>
                      <a:pt x="367" y="16"/>
                    </a:lnTo>
                    <a:lnTo>
                      <a:pt x="369" y="15"/>
                    </a:lnTo>
                    <a:lnTo>
                      <a:pt x="374" y="15"/>
                    </a:lnTo>
                    <a:lnTo>
                      <a:pt x="376" y="11"/>
                    </a:lnTo>
                    <a:lnTo>
                      <a:pt x="376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4"/>
                    </a:lnTo>
                    <a:lnTo>
                      <a:pt x="362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5" y="24"/>
                    </a:lnTo>
                    <a:lnTo>
                      <a:pt x="353" y="27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6" y="36"/>
                    </a:lnTo>
                    <a:lnTo>
                      <a:pt x="347" y="25"/>
                    </a:lnTo>
                    <a:lnTo>
                      <a:pt x="344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26" y="42"/>
                    </a:lnTo>
                    <a:lnTo>
                      <a:pt x="328" y="40"/>
                    </a:lnTo>
                    <a:lnTo>
                      <a:pt x="322" y="50"/>
                    </a:lnTo>
                    <a:lnTo>
                      <a:pt x="319" y="50"/>
                    </a:lnTo>
                    <a:lnTo>
                      <a:pt x="319" y="43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6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1" y="9"/>
                    </a:lnTo>
                    <a:lnTo>
                      <a:pt x="321" y="8"/>
                    </a:lnTo>
                    <a:lnTo>
                      <a:pt x="317" y="11"/>
                    </a:lnTo>
                    <a:lnTo>
                      <a:pt x="317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10" y="15"/>
                    </a:lnTo>
                    <a:lnTo>
                      <a:pt x="312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10" y="24"/>
                    </a:lnTo>
                    <a:lnTo>
                      <a:pt x="308" y="27"/>
                    </a:lnTo>
                    <a:lnTo>
                      <a:pt x="310" y="31"/>
                    </a:lnTo>
                    <a:lnTo>
                      <a:pt x="303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4" y="43"/>
                    </a:lnTo>
                    <a:lnTo>
                      <a:pt x="292" y="45"/>
                    </a:lnTo>
                    <a:lnTo>
                      <a:pt x="294" y="47"/>
                    </a:lnTo>
                    <a:lnTo>
                      <a:pt x="292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7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8" y="47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2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2"/>
                    </a:lnTo>
                    <a:lnTo>
                      <a:pt x="270" y="40"/>
                    </a:lnTo>
                    <a:lnTo>
                      <a:pt x="269" y="42"/>
                    </a:lnTo>
                    <a:lnTo>
                      <a:pt x="269" y="47"/>
                    </a:lnTo>
                    <a:lnTo>
                      <a:pt x="267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7"/>
                    </a:lnTo>
                    <a:lnTo>
                      <a:pt x="262" y="52"/>
                    </a:lnTo>
                    <a:lnTo>
                      <a:pt x="262" y="58"/>
                    </a:lnTo>
                    <a:lnTo>
                      <a:pt x="260" y="58"/>
                    </a:lnTo>
                    <a:lnTo>
                      <a:pt x="260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8"/>
                    </a:lnTo>
                    <a:lnTo>
                      <a:pt x="253" y="61"/>
                    </a:lnTo>
                    <a:lnTo>
                      <a:pt x="251" y="65"/>
                    </a:lnTo>
                    <a:lnTo>
                      <a:pt x="249" y="65"/>
                    </a:lnTo>
                    <a:lnTo>
                      <a:pt x="251" y="72"/>
                    </a:lnTo>
                    <a:lnTo>
                      <a:pt x="245" y="76"/>
                    </a:lnTo>
                    <a:lnTo>
                      <a:pt x="244" y="81"/>
                    </a:lnTo>
                    <a:lnTo>
                      <a:pt x="242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2" y="58"/>
                    </a:lnTo>
                    <a:lnTo>
                      <a:pt x="238" y="67"/>
                    </a:lnTo>
                    <a:lnTo>
                      <a:pt x="235" y="79"/>
                    </a:lnTo>
                    <a:lnTo>
                      <a:pt x="235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7" y="81"/>
                    </a:lnTo>
                    <a:lnTo>
                      <a:pt x="231" y="83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3"/>
                    </a:lnTo>
                    <a:lnTo>
                      <a:pt x="220" y="74"/>
                    </a:lnTo>
                    <a:lnTo>
                      <a:pt x="217" y="76"/>
                    </a:lnTo>
                    <a:lnTo>
                      <a:pt x="219" y="81"/>
                    </a:lnTo>
                    <a:lnTo>
                      <a:pt x="222" y="84"/>
                    </a:lnTo>
                    <a:lnTo>
                      <a:pt x="219" y="86"/>
                    </a:lnTo>
                    <a:lnTo>
                      <a:pt x="217" y="84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3" y="84"/>
                    </a:lnTo>
                    <a:lnTo>
                      <a:pt x="213" y="83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1" y="101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1" y="108"/>
                    </a:lnTo>
                    <a:lnTo>
                      <a:pt x="199" y="110"/>
                    </a:lnTo>
                    <a:lnTo>
                      <a:pt x="201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7"/>
                    </a:lnTo>
                    <a:lnTo>
                      <a:pt x="185" y="118"/>
                    </a:lnTo>
                    <a:lnTo>
                      <a:pt x="185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2" y="118"/>
                    </a:lnTo>
                    <a:lnTo>
                      <a:pt x="197" y="122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6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5" y="124"/>
                    </a:lnTo>
                    <a:lnTo>
                      <a:pt x="181" y="126"/>
                    </a:lnTo>
                    <a:lnTo>
                      <a:pt x="181" y="129"/>
                    </a:lnTo>
                    <a:lnTo>
                      <a:pt x="183" y="133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4"/>
                    </a:lnTo>
                    <a:lnTo>
                      <a:pt x="181" y="142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5"/>
                    </a:lnTo>
                    <a:lnTo>
                      <a:pt x="174" y="135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2"/>
                    </a:lnTo>
                    <a:lnTo>
                      <a:pt x="172" y="142"/>
                    </a:lnTo>
                    <a:lnTo>
                      <a:pt x="170" y="144"/>
                    </a:lnTo>
                    <a:lnTo>
                      <a:pt x="168" y="144"/>
                    </a:lnTo>
                    <a:lnTo>
                      <a:pt x="167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7" y="158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7" y="161"/>
                    </a:lnTo>
                    <a:lnTo>
                      <a:pt x="172" y="160"/>
                    </a:lnTo>
                    <a:lnTo>
                      <a:pt x="167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9"/>
                    </a:lnTo>
                    <a:lnTo>
                      <a:pt x="151" y="170"/>
                    </a:lnTo>
                    <a:lnTo>
                      <a:pt x="151" y="174"/>
                    </a:lnTo>
                    <a:lnTo>
                      <a:pt x="152" y="174"/>
                    </a:lnTo>
                    <a:lnTo>
                      <a:pt x="151" y="178"/>
                    </a:lnTo>
                    <a:lnTo>
                      <a:pt x="149" y="178"/>
                    </a:lnTo>
                    <a:lnTo>
                      <a:pt x="147" y="185"/>
                    </a:lnTo>
                    <a:lnTo>
                      <a:pt x="145" y="183"/>
                    </a:lnTo>
                    <a:lnTo>
                      <a:pt x="143" y="185"/>
                    </a:lnTo>
                    <a:lnTo>
                      <a:pt x="142" y="185"/>
                    </a:lnTo>
                    <a:lnTo>
                      <a:pt x="140" y="188"/>
                    </a:lnTo>
                    <a:lnTo>
                      <a:pt x="142" y="190"/>
                    </a:lnTo>
                    <a:lnTo>
                      <a:pt x="140" y="192"/>
                    </a:lnTo>
                    <a:lnTo>
                      <a:pt x="136" y="192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1"/>
                    </a:lnTo>
                    <a:lnTo>
                      <a:pt x="136" y="203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10"/>
                    </a:lnTo>
                    <a:lnTo>
                      <a:pt x="133" y="212"/>
                    </a:lnTo>
                    <a:lnTo>
                      <a:pt x="134" y="210"/>
                    </a:lnTo>
                    <a:lnTo>
                      <a:pt x="136" y="210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6"/>
                    </a:lnTo>
                    <a:lnTo>
                      <a:pt x="124" y="226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6"/>
                    </a:lnTo>
                    <a:lnTo>
                      <a:pt x="131" y="229"/>
                    </a:lnTo>
                    <a:lnTo>
                      <a:pt x="125" y="226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3"/>
                    </a:lnTo>
                    <a:lnTo>
                      <a:pt x="124" y="237"/>
                    </a:lnTo>
                    <a:lnTo>
                      <a:pt x="122" y="237"/>
                    </a:lnTo>
                    <a:lnTo>
                      <a:pt x="120" y="237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2"/>
                    </a:lnTo>
                    <a:lnTo>
                      <a:pt x="124" y="247"/>
                    </a:lnTo>
                    <a:lnTo>
                      <a:pt x="120" y="246"/>
                    </a:lnTo>
                    <a:lnTo>
                      <a:pt x="118" y="246"/>
                    </a:lnTo>
                    <a:lnTo>
                      <a:pt x="117" y="240"/>
                    </a:lnTo>
                    <a:lnTo>
                      <a:pt x="117" y="246"/>
                    </a:lnTo>
                    <a:lnTo>
                      <a:pt x="117" y="247"/>
                    </a:lnTo>
                    <a:lnTo>
                      <a:pt x="115" y="249"/>
                    </a:lnTo>
                    <a:lnTo>
                      <a:pt x="113" y="251"/>
                    </a:lnTo>
                    <a:lnTo>
                      <a:pt x="115" y="253"/>
                    </a:lnTo>
                    <a:lnTo>
                      <a:pt x="117" y="251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3"/>
                    </a:lnTo>
                    <a:lnTo>
                      <a:pt x="118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8"/>
                    </a:lnTo>
                    <a:lnTo>
                      <a:pt x="109" y="256"/>
                    </a:lnTo>
                    <a:lnTo>
                      <a:pt x="108" y="260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1"/>
                    </a:lnTo>
                    <a:lnTo>
                      <a:pt x="104" y="271"/>
                    </a:lnTo>
                    <a:lnTo>
                      <a:pt x="108" y="269"/>
                    </a:lnTo>
                    <a:lnTo>
                      <a:pt x="108" y="271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8"/>
                    </a:lnTo>
                    <a:lnTo>
                      <a:pt x="102" y="280"/>
                    </a:lnTo>
                    <a:lnTo>
                      <a:pt x="100" y="281"/>
                    </a:lnTo>
                    <a:lnTo>
                      <a:pt x="95" y="278"/>
                    </a:lnTo>
                    <a:lnTo>
                      <a:pt x="95" y="278"/>
                    </a:lnTo>
                    <a:lnTo>
                      <a:pt x="91" y="281"/>
                    </a:lnTo>
                    <a:lnTo>
                      <a:pt x="90" y="285"/>
                    </a:lnTo>
                    <a:lnTo>
                      <a:pt x="90" y="287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1"/>
                    </a:lnTo>
                    <a:lnTo>
                      <a:pt x="75" y="305"/>
                    </a:lnTo>
                    <a:lnTo>
                      <a:pt x="75" y="308"/>
                    </a:lnTo>
                    <a:lnTo>
                      <a:pt x="77" y="308"/>
                    </a:lnTo>
                    <a:lnTo>
                      <a:pt x="81" y="308"/>
                    </a:lnTo>
                    <a:lnTo>
                      <a:pt x="79" y="312"/>
                    </a:lnTo>
                    <a:lnTo>
                      <a:pt x="81" y="315"/>
                    </a:lnTo>
                    <a:lnTo>
                      <a:pt x="83" y="317"/>
                    </a:lnTo>
                    <a:lnTo>
                      <a:pt x="100" y="306"/>
                    </a:lnTo>
                    <a:lnTo>
                      <a:pt x="102" y="303"/>
                    </a:lnTo>
                    <a:lnTo>
                      <a:pt x="102" y="305"/>
                    </a:lnTo>
                    <a:lnTo>
                      <a:pt x="102" y="306"/>
                    </a:lnTo>
                    <a:lnTo>
                      <a:pt x="99" y="308"/>
                    </a:lnTo>
                    <a:lnTo>
                      <a:pt x="95" y="308"/>
                    </a:lnTo>
                    <a:lnTo>
                      <a:pt x="90" y="314"/>
                    </a:lnTo>
                    <a:lnTo>
                      <a:pt x="91" y="315"/>
                    </a:lnTo>
                    <a:lnTo>
                      <a:pt x="91" y="317"/>
                    </a:lnTo>
                    <a:lnTo>
                      <a:pt x="86" y="319"/>
                    </a:lnTo>
                    <a:lnTo>
                      <a:pt x="83" y="319"/>
                    </a:lnTo>
                    <a:lnTo>
                      <a:pt x="83" y="319"/>
                    </a:lnTo>
                    <a:lnTo>
                      <a:pt x="83" y="321"/>
                    </a:lnTo>
                    <a:lnTo>
                      <a:pt x="83" y="322"/>
                    </a:lnTo>
                    <a:lnTo>
                      <a:pt x="79" y="321"/>
                    </a:lnTo>
                    <a:lnTo>
                      <a:pt x="79" y="319"/>
                    </a:lnTo>
                    <a:lnTo>
                      <a:pt x="77" y="314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4" y="314"/>
                    </a:lnTo>
                    <a:lnTo>
                      <a:pt x="72" y="315"/>
                    </a:lnTo>
                    <a:lnTo>
                      <a:pt x="70" y="317"/>
                    </a:lnTo>
                    <a:lnTo>
                      <a:pt x="68" y="319"/>
                    </a:lnTo>
                    <a:lnTo>
                      <a:pt x="70" y="321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6" y="322"/>
                    </a:lnTo>
                    <a:lnTo>
                      <a:pt x="66" y="319"/>
                    </a:lnTo>
                    <a:lnTo>
                      <a:pt x="66" y="317"/>
                    </a:lnTo>
                    <a:lnTo>
                      <a:pt x="57" y="321"/>
                    </a:lnTo>
                    <a:lnTo>
                      <a:pt x="57" y="322"/>
                    </a:lnTo>
                    <a:lnTo>
                      <a:pt x="56" y="326"/>
                    </a:lnTo>
                    <a:lnTo>
                      <a:pt x="54" y="324"/>
                    </a:lnTo>
                    <a:lnTo>
                      <a:pt x="54" y="328"/>
                    </a:lnTo>
                    <a:lnTo>
                      <a:pt x="54" y="328"/>
                    </a:lnTo>
                    <a:lnTo>
                      <a:pt x="50" y="328"/>
                    </a:lnTo>
                    <a:lnTo>
                      <a:pt x="50" y="328"/>
                    </a:lnTo>
                    <a:lnTo>
                      <a:pt x="50" y="326"/>
                    </a:lnTo>
                    <a:lnTo>
                      <a:pt x="50" y="326"/>
                    </a:lnTo>
                    <a:lnTo>
                      <a:pt x="49" y="328"/>
                    </a:lnTo>
                    <a:lnTo>
                      <a:pt x="49" y="330"/>
                    </a:lnTo>
                    <a:lnTo>
                      <a:pt x="49" y="330"/>
                    </a:lnTo>
                    <a:lnTo>
                      <a:pt x="45" y="330"/>
                    </a:lnTo>
                    <a:lnTo>
                      <a:pt x="41" y="331"/>
                    </a:lnTo>
                    <a:lnTo>
                      <a:pt x="40" y="339"/>
                    </a:lnTo>
                    <a:lnTo>
                      <a:pt x="38" y="337"/>
                    </a:lnTo>
                    <a:lnTo>
                      <a:pt x="34" y="337"/>
                    </a:lnTo>
                    <a:lnTo>
                      <a:pt x="32" y="339"/>
                    </a:lnTo>
                    <a:lnTo>
                      <a:pt x="31" y="340"/>
                    </a:lnTo>
                    <a:lnTo>
                      <a:pt x="34" y="344"/>
                    </a:lnTo>
                    <a:lnTo>
                      <a:pt x="32" y="346"/>
                    </a:lnTo>
                    <a:lnTo>
                      <a:pt x="36" y="346"/>
                    </a:lnTo>
                    <a:lnTo>
                      <a:pt x="38" y="344"/>
                    </a:lnTo>
                    <a:lnTo>
                      <a:pt x="40" y="346"/>
                    </a:lnTo>
                    <a:lnTo>
                      <a:pt x="41" y="348"/>
                    </a:lnTo>
                    <a:lnTo>
                      <a:pt x="40" y="349"/>
                    </a:lnTo>
                    <a:lnTo>
                      <a:pt x="40" y="351"/>
                    </a:lnTo>
                    <a:lnTo>
                      <a:pt x="38" y="351"/>
                    </a:lnTo>
                    <a:lnTo>
                      <a:pt x="27" y="349"/>
                    </a:lnTo>
                    <a:lnTo>
                      <a:pt x="25" y="351"/>
                    </a:lnTo>
                    <a:lnTo>
                      <a:pt x="23" y="351"/>
                    </a:lnTo>
                    <a:lnTo>
                      <a:pt x="22" y="351"/>
                    </a:lnTo>
                    <a:lnTo>
                      <a:pt x="22" y="353"/>
                    </a:lnTo>
                    <a:lnTo>
                      <a:pt x="23" y="353"/>
                    </a:lnTo>
                    <a:lnTo>
                      <a:pt x="22" y="355"/>
                    </a:lnTo>
                    <a:lnTo>
                      <a:pt x="22" y="356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8"/>
                    </a:lnTo>
                    <a:lnTo>
                      <a:pt x="25" y="364"/>
                    </a:lnTo>
                    <a:lnTo>
                      <a:pt x="23" y="365"/>
                    </a:lnTo>
                    <a:lnTo>
                      <a:pt x="23" y="360"/>
                    </a:lnTo>
                    <a:lnTo>
                      <a:pt x="22" y="358"/>
                    </a:lnTo>
                    <a:lnTo>
                      <a:pt x="18" y="360"/>
                    </a:lnTo>
                    <a:lnTo>
                      <a:pt x="16" y="365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16" y="367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7" y="365"/>
                    </a:lnTo>
                    <a:lnTo>
                      <a:pt x="7" y="367"/>
                    </a:lnTo>
                    <a:lnTo>
                      <a:pt x="9" y="369"/>
                    </a:lnTo>
                    <a:lnTo>
                      <a:pt x="4" y="365"/>
                    </a:lnTo>
                    <a:lnTo>
                      <a:pt x="2" y="367"/>
                    </a:lnTo>
                    <a:lnTo>
                      <a:pt x="4" y="371"/>
                    </a:lnTo>
                    <a:lnTo>
                      <a:pt x="4" y="373"/>
                    </a:lnTo>
                    <a:lnTo>
                      <a:pt x="4" y="373"/>
                    </a:lnTo>
                    <a:lnTo>
                      <a:pt x="20" y="371"/>
                    </a:lnTo>
                    <a:lnTo>
                      <a:pt x="15" y="374"/>
                    </a:lnTo>
                    <a:lnTo>
                      <a:pt x="16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6"/>
                    </a:lnTo>
                    <a:lnTo>
                      <a:pt x="11" y="376"/>
                    </a:lnTo>
                    <a:lnTo>
                      <a:pt x="9" y="376"/>
                    </a:lnTo>
                    <a:lnTo>
                      <a:pt x="7" y="376"/>
                    </a:lnTo>
                    <a:lnTo>
                      <a:pt x="4" y="378"/>
                    </a:lnTo>
                    <a:lnTo>
                      <a:pt x="4" y="380"/>
                    </a:lnTo>
                    <a:lnTo>
                      <a:pt x="2" y="380"/>
                    </a:lnTo>
                    <a:lnTo>
                      <a:pt x="0" y="380"/>
                    </a:lnTo>
                    <a:lnTo>
                      <a:pt x="0" y="382"/>
                    </a:lnTo>
                    <a:lnTo>
                      <a:pt x="4" y="383"/>
                    </a:lnTo>
                    <a:lnTo>
                      <a:pt x="4" y="385"/>
                    </a:lnTo>
                    <a:lnTo>
                      <a:pt x="4" y="387"/>
                    </a:lnTo>
                    <a:lnTo>
                      <a:pt x="0" y="392"/>
                    </a:lnTo>
                    <a:lnTo>
                      <a:pt x="2" y="394"/>
                    </a:lnTo>
                    <a:lnTo>
                      <a:pt x="0" y="394"/>
                    </a:lnTo>
                    <a:lnTo>
                      <a:pt x="0" y="398"/>
                    </a:lnTo>
                    <a:lnTo>
                      <a:pt x="2" y="398"/>
                    </a:lnTo>
                    <a:lnTo>
                      <a:pt x="2" y="399"/>
                    </a:lnTo>
                    <a:lnTo>
                      <a:pt x="7" y="401"/>
                    </a:lnTo>
                    <a:lnTo>
                      <a:pt x="16" y="398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3" y="390"/>
                    </a:lnTo>
                    <a:lnTo>
                      <a:pt x="25" y="394"/>
                    </a:lnTo>
                    <a:lnTo>
                      <a:pt x="23" y="398"/>
                    </a:lnTo>
                    <a:lnTo>
                      <a:pt x="25" y="398"/>
                    </a:lnTo>
                    <a:lnTo>
                      <a:pt x="29" y="398"/>
                    </a:lnTo>
                    <a:lnTo>
                      <a:pt x="31" y="398"/>
                    </a:lnTo>
                    <a:lnTo>
                      <a:pt x="32" y="399"/>
                    </a:lnTo>
                    <a:lnTo>
                      <a:pt x="36" y="396"/>
                    </a:lnTo>
                    <a:lnTo>
                      <a:pt x="36" y="389"/>
                    </a:lnTo>
                    <a:lnTo>
                      <a:pt x="40" y="387"/>
                    </a:lnTo>
                    <a:lnTo>
                      <a:pt x="41" y="387"/>
                    </a:lnTo>
                    <a:lnTo>
                      <a:pt x="38" y="392"/>
                    </a:lnTo>
                    <a:lnTo>
                      <a:pt x="38" y="398"/>
                    </a:lnTo>
                    <a:lnTo>
                      <a:pt x="40" y="396"/>
                    </a:lnTo>
                    <a:lnTo>
                      <a:pt x="41" y="396"/>
                    </a:lnTo>
                    <a:lnTo>
                      <a:pt x="43" y="396"/>
                    </a:lnTo>
                    <a:lnTo>
                      <a:pt x="38" y="399"/>
                    </a:lnTo>
                    <a:lnTo>
                      <a:pt x="32" y="401"/>
                    </a:lnTo>
                    <a:lnTo>
                      <a:pt x="32" y="403"/>
                    </a:lnTo>
                    <a:lnTo>
                      <a:pt x="34" y="407"/>
                    </a:lnTo>
                    <a:lnTo>
                      <a:pt x="31" y="408"/>
                    </a:lnTo>
                    <a:lnTo>
                      <a:pt x="31" y="405"/>
                    </a:lnTo>
                    <a:lnTo>
                      <a:pt x="29" y="403"/>
                    </a:lnTo>
                    <a:lnTo>
                      <a:pt x="27" y="401"/>
                    </a:lnTo>
                    <a:lnTo>
                      <a:pt x="23" y="401"/>
                    </a:lnTo>
                    <a:lnTo>
                      <a:pt x="20" y="401"/>
                    </a:lnTo>
                    <a:lnTo>
                      <a:pt x="16" y="401"/>
                    </a:lnTo>
                    <a:lnTo>
                      <a:pt x="15" y="401"/>
                    </a:lnTo>
                    <a:lnTo>
                      <a:pt x="11" y="401"/>
                    </a:lnTo>
                    <a:lnTo>
                      <a:pt x="9" y="403"/>
                    </a:lnTo>
                    <a:lnTo>
                      <a:pt x="4" y="403"/>
                    </a:lnTo>
                    <a:lnTo>
                      <a:pt x="2" y="407"/>
                    </a:lnTo>
                    <a:lnTo>
                      <a:pt x="2" y="408"/>
                    </a:lnTo>
                    <a:lnTo>
                      <a:pt x="4" y="410"/>
                    </a:lnTo>
                    <a:lnTo>
                      <a:pt x="6" y="408"/>
                    </a:lnTo>
                    <a:lnTo>
                      <a:pt x="6" y="414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4" y="417"/>
                    </a:lnTo>
                    <a:lnTo>
                      <a:pt x="6" y="417"/>
                    </a:lnTo>
                    <a:lnTo>
                      <a:pt x="9" y="416"/>
                    </a:lnTo>
                    <a:lnTo>
                      <a:pt x="11" y="416"/>
                    </a:lnTo>
                    <a:lnTo>
                      <a:pt x="6" y="421"/>
                    </a:lnTo>
                    <a:lnTo>
                      <a:pt x="7" y="423"/>
                    </a:lnTo>
                    <a:lnTo>
                      <a:pt x="4" y="425"/>
                    </a:lnTo>
                    <a:lnTo>
                      <a:pt x="2" y="426"/>
                    </a:lnTo>
                    <a:lnTo>
                      <a:pt x="4" y="428"/>
                    </a:lnTo>
                    <a:lnTo>
                      <a:pt x="4" y="430"/>
                    </a:lnTo>
                    <a:lnTo>
                      <a:pt x="6" y="432"/>
                    </a:lnTo>
                    <a:lnTo>
                      <a:pt x="7" y="430"/>
                    </a:lnTo>
                    <a:lnTo>
                      <a:pt x="9" y="428"/>
                    </a:lnTo>
                    <a:lnTo>
                      <a:pt x="9" y="430"/>
                    </a:lnTo>
                    <a:lnTo>
                      <a:pt x="11" y="435"/>
                    </a:lnTo>
                    <a:lnTo>
                      <a:pt x="9" y="435"/>
                    </a:lnTo>
                    <a:lnTo>
                      <a:pt x="7" y="437"/>
                    </a:lnTo>
                    <a:lnTo>
                      <a:pt x="7" y="439"/>
                    </a:lnTo>
                    <a:lnTo>
                      <a:pt x="7" y="439"/>
                    </a:lnTo>
                    <a:lnTo>
                      <a:pt x="11" y="437"/>
                    </a:lnTo>
                    <a:lnTo>
                      <a:pt x="13" y="433"/>
                    </a:lnTo>
                    <a:lnTo>
                      <a:pt x="13" y="430"/>
                    </a:lnTo>
                    <a:lnTo>
                      <a:pt x="16" y="428"/>
                    </a:lnTo>
                    <a:lnTo>
                      <a:pt x="22" y="419"/>
                    </a:lnTo>
                    <a:lnTo>
                      <a:pt x="23" y="417"/>
                    </a:lnTo>
                    <a:lnTo>
                      <a:pt x="25" y="419"/>
                    </a:lnTo>
                    <a:lnTo>
                      <a:pt x="25" y="419"/>
                    </a:lnTo>
                    <a:lnTo>
                      <a:pt x="29" y="419"/>
                    </a:lnTo>
                    <a:lnTo>
                      <a:pt x="32" y="419"/>
                    </a:lnTo>
                    <a:lnTo>
                      <a:pt x="27" y="421"/>
                    </a:lnTo>
                    <a:lnTo>
                      <a:pt x="25" y="426"/>
                    </a:lnTo>
                    <a:lnTo>
                      <a:pt x="25" y="423"/>
                    </a:lnTo>
                    <a:lnTo>
                      <a:pt x="23" y="423"/>
                    </a:lnTo>
                    <a:lnTo>
                      <a:pt x="18" y="430"/>
                    </a:lnTo>
                    <a:lnTo>
                      <a:pt x="20" y="432"/>
                    </a:lnTo>
                    <a:lnTo>
                      <a:pt x="20" y="432"/>
                    </a:lnTo>
                    <a:lnTo>
                      <a:pt x="18" y="433"/>
                    </a:lnTo>
                    <a:lnTo>
                      <a:pt x="11" y="441"/>
                    </a:lnTo>
                    <a:lnTo>
                      <a:pt x="15" y="442"/>
                    </a:lnTo>
                    <a:lnTo>
                      <a:pt x="20" y="442"/>
                    </a:lnTo>
                    <a:lnTo>
                      <a:pt x="22" y="441"/>
                    </a:lnTo>
                    <a:lnTo>
                      <a:pt x="22" y="442"/>
                    </a:lnTo>
                    <a:lnTo>
                      <a:pt x="16" y="444"/>
                    </a:lnTo>
                    <a:lnTo>
                      <a:pt x="15" y="446"/>
                    </a:lnTo>
                    <a:lnTo>
                      <a:pt x="15" y="448"/>
                    </a:lnTo>
                    <a:lnTo>
                      <a:pt x="11" y="448"/>
                    </a:lnTo>
                    <a:lnTo>
                      <a:pt x="9" y="448"/>
                    </a:lnTo>
                    <a:lnTo>
                      <a:pt x="7" y="448"/>
                    </a:lnTo>
                    <a:lnTo>
                      <a:pt x="4" y="453"/>
                    </a:lnTo>
                    <a:lnTo>
                      <a:pt x="4" y="457"/>
                    </a:lnTo>
                    <a:lnTo>
                      <a:pt x="6" y="457"/>
                    </a:lnTo>
                    <a:lnTo>
                      <a:pt x="6" y="459"/>
                    </a:lnTo>
                    <a:lnTo>
                      <a:pt x="7" y="459"/>
                    </a:lnTo>
                    <a:lnTo>
                      <a:pt x="9" y="455"/>
                    </a:lnTo>
                    <a:lnTo>
                      <a:pt x="9" y="459"/>
                    </a:lnTo>
                    <a:lnTo>
                      <a:pt x="11" y="459"/>
                    </a:lnTo>
                    <a:lnTo>
                      <a:pt x="13" y="457"/>
                    </a:lnTo>
                    <a:lnTo>
                      <a:pt x="13" y="455"/>
                    </a:lnTo>
                    <a:lnTo>
                      <a:pt x="15" y="455"/>
                    </a:lnTo>
                    <a:lnTo>
                      <a:pt x="18" y="453"/>
                    </a:lnTo>
                    <a:lnTo>
                      <a:pt x="20" y="451"/>
                    </a:lnTo>
                    <a:lnTo>
                      <a:pt x="22" y="453"/>
                    </a:lnTo>
                    <a:lnTo>
                      <a:pt x="16" y="457"/>
                    </a:lnTo>
                    <a:lnTo>
                      <a:pt x="18" y="457"/>
                    </a:lnTo>
                    <a:lnTo>
                      <a:pt x="18" y="460"/>
                    </a:lnTo>
                    <a:lnTo>
                      <a:pt x="16" y="466"/>
                    </a:lnTo>
                    <a:lnTo>
                      <a:pt x="15" y="467"/>
                    </a:lnTo>
                    <a:lnTo>
                      <a:pt x="15" y="469"/>
                    </a:lnTo>
                    <a:lnTo>
                      <a:pt x="13" y="469"/>
                    </a:lnTo>
                    <a:lnTo>
                      <a:pt x="11" y="471"/>
                    </a:lnTo>
                    <a:lnTo>
                      <a:pt x="11" y="467"/>
                    </a:lnTo>
                    <a:lnTo>
                      <a:pt x="9" y="467"/>
                    </a:lnTo>
                    <a:lnTo>
                      <a:pt x="7" y="478"/>
                    </a:lnTo>
                    <a:lnTo>
                      <a:pt x="22" y="491"/>
                    </a:lnTo>
                    <a:lnTo>
                      <a:pt x="25" y="491"/>
                    </a:lnTo>
                    <a:lnTo>
                      <a:pt x="27" y="487"/>
                    </a:lnTo>
                    <a:lnTo>
                      <a:pt x="27" y="496"/>
                    </a:lnTo>
                    <a:lnTo>
                      <a:pt x="29" y="494"/>
                    </a:lnTo>
                    <a:lnTo>
                      <a:pt x="31" y="496"/>
                    </a:lnTo>
                    <a:lnTo>
                      <a:pt x="32" y="494"/>
                    </a:lnTo>
                    <a:lnTo>
                      <a:pt x="36" y="494"/>
                    </a:lnTo>
                    <a:lnTo>
                      <a:pt x="34" y="496"/>
                    </a:lnTo>
                    <a:lnTo>
                      <a:pt x="40" y="498"/>
                    </a:lnTo>
                    <a:lnTo>
                      <a:pt x="43" y="498"/>
                    </a:lnTo>
                    <a:lnTo>
                      <a:pt x="47" y="494"/>
                    </a:lnTo>
                    <a:lnTo>
                      <a:pt x="49" y="491"/>
                    </a:lnTo>
                    <a:lnTo>
                      <a:pt x="50" y="493"/>
                    </a:lnTo>
                    <a:lnTo>
                      <a:pt x="56" y="489"/>
                    </a:lnTo>
                    <a:lnTo>
                      <a:pt x="61" y="482"/>
                    </a:lnTo>
                    <a:lnTo>
                      <a:pt x="65" y="480"/>
                    </a:lnTo>
                    <a:lnTo>
                      <a:pt x="66" y="476"/>
                    </a:lnTo>
                    <a:lnTo>
                      <a:pt x="68" y="475"/>
                    </a:lnTo>
                    <a:lnTo>
                      <a:pt x="68" y="473"/>
                    </a:lnTo>
                    <a:lnTo>
                      <a:pt x="74" y="467"/>
                    </a:lnTo>
                    <a:lnTo>
                      <a:pt x="72" y="466"/>
                    </a:lnTo>
                    <a:lnTo>
                      <a:pt x="77" y="467"/>
                    </a:lnTo>
                    <a:lnTo>
                      <a:pt x="81" y="467"/>
                    </a:lnTo>
                    <a:lnTo>
                      <a:pt x="83" y="467"/>
                    </a:lnTo>
                    <a:lnTo>
                      <a:pt x="84" y="460"/>
                    </a:lnTo>
                    <a:lnTo>
                      <a:pt x="86" y="459"/>
                    </a:lnTo>
                    <a:lnTo>
                      <a:pt x="86" y="457"/>
                    </a:lnTo>
                    <a:lnTo>
                      <a:pt x="84" y="453"/>
                    </a:lnTo>
                    <a:lnTo>
                      <a:pt x="83" y="451"/>
                    </a:lnTo>
                    <a:lnTo>
                      <a:pt x="84" y="451"/>
                    </a:lnTo>
                    <a:lnTo>
                      <a:pt x="84" y="450"/>
                    </a:lnTo>
                    <a:lnTo>
                      <a:pt x="83" y="446"/>
                    </a:lnTo>
                    <a:lnTo>
                      <a:pt x="84" y="448"/>
                    </a:lnTo>
                    <a:lnTo>
                      <a:pt x="86" y="450"/>
                    </a:lnTo>
                    <a:lnTo>
                      <a:pt x="86" y="451"/>
                    </a:lnTo>
                    <a:lnTo>
                      <a:pt x="88" y="451"/>
                    </a:lnTo>
                    <a:lnTo>
                      <a:pt x="88" y="450"/>
                    </a:lnTo>
                    <a:lnTo>
                      <a:pt x="86" y="446"/>
                    </a:lnTo>
                    <a:lnTo>
                      <a:pt x="86" y="442"/>
                    </a:lnTo>
                    <a:lnTo>
                      <a:pt x="86" y="441"/>
                    </a:lnTo>
                    <a:lnTo>
                      <a:pt x="88" y="441"/>
                    </a:lnTo>
                    <a:lnTo>
                      <a:pt x="90" y="441"/>
                    </a:lnTo>
                    <a:lnTo>
                      <a:pt x="91" y="441"/>
                    </a:lnTo>
                    <a:lnTo>
                      <a:pt x="91" y="442"/>
                    </a:lnTo>
                    <a:lnTo>
                      <a:pt x="88" y="444"/>
                    </a:lnTo>
                    <a:lnTo>
                      <a:pt x="91" y="462"/>
                    </a:lnTo>
                    <a:lnTo>
                      <a:pt x="93" y="460"/>
                    </a:lnTo>
                    <a:lnTo>
                      <a:pt x="95" y="464"/>
                    </a:lnTo>
                    <a:lnTo>
                      <a:pt x="97" y="464"/>
                    </a:lnTo>
                    <a:lnTo>
                      <a:pt x="99" y="466"/>
                    </a:lnTo>
                    <a:lnTo>
                      <a:pt x="99" y="473"/>
                    </a:lnTo>
                    <a:lnTo>
                      <a:pt x="100" y="469"/>
                    </a:lnTo>
                    <a:lnTo>
                      <a:pt x="102" y="471"/>
                    </a:lnTo>
                    <a:lnTo>
                      <a:pt x="104" y="469"/>
                    </a:lnTo>
                    <a:lnTo>
                      <a:pt x="106" y="459"/>
                    </a:lnTo>
                    <a:lnTo>
                      <a:pt x="104" y="451"/>
                    </a:lnTo>
                    <a:lnTo>
                      <a:pt x="108" y="444"/>
                    </a:lnTo>
                    <a:lnTo>
                      <a:pt x="108" y="441"/>
                    </a:lnTo>
                    <a:lnTo>
                      <a:pt x="117" y="437"/>
                    </a:lnTo>
                    <a:lnTo>
                      <a:pt x="118" y="433"/>
                    </a:lnTo>
                    <a:lnTo>
                      <a:pt x="118" y="430"/>
                    </a:lnTo>
                    <a:lnTo>
                      <a:pt x="117" y="426"/>
                    </a:lnTo>
                    <a:lnTo>
                      <a:pt x="120" y="419"/>
                    </a:lnTo>
                    <a:lnTo>
                      <a:pt x="117" y="408"/>
                    </a:lnTo>
                    <a:lnTo>
                      <a:pt x="115" y="405"/>
                    </a:lnTo>
                    <a:lnTo>
                      <a:pt x="115" y="403"/>
                    </a:lnTo>
                    <a:lnTo>
                      <a:pt x="118" y="401"/>
                    </a:lnTo>
                    <a:lnTo>
                      <a:pt x="122" y="398"/>
                    </a:lnTo>
                    <a:lnTo>
                      <a:pt x="124" y="392"/>
                    </a:lnTo>
                    <a:lnTo>
                      <a:pt x="124" y="387"/>
                    </a:lnTo>
                    <a:lnTo>
                      <a:pt x="117" y="382"/>
                    </a:lnTo>
                    <a:lnTo>
                      <a:pt x="115" y="378"/>
                    </a:lnTo>
                    <a:lnTo>
                      <a:pt x="115" y="358"/>
                    </a:lnTo>
                    <a:lnTo>
                      <a:pt x="113" y="355"/>
                    </a:lnTo>
                    <a:lnTo>
                      <a:pt x="113" y="353"/>
                    </a:lnTo>
                    <a:lnTo>
                      <a:pt x="115" y="335"/>
                    </a:lnTo>
                    <a:lnTo>
                      <a:pt x="117" y="333"/>
                    </a:lnTo>
                    <a:lnTo>
                      <a:pt x="115" y="331"/>
                    </a:lnTo>
                    <a:lnTo>
                      <a:pt x="113" y="328"/>
                    </a:lnTo>
                    <a:lnTo>
                      <a:pt x="111" y="322"/>
                    </a:lnTo>
                    <a:lnTo>
                      <a:pt x="115" y="312"/>
                    </a:lnTo>
                    <a:lnTo>
                      <a:pt x="122" y="303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6"/>
                    </a:lnTo>
                    <a:lnTo>
                      <a:pt x="147" y="287"/>
                    </a:lnTo>
                    <a:lnTo>
                      <a:pt x="140" y="278"/>
                    </a:lnTo>
                    <a:lnTo>
                      <a:pt x="140" y="276"/>
                    </a:lnTo>
                    <a:lnTo>
                      <a:pt x="151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7"/>
                    </a:lnTo>
                    <a:lnTo>
                      <a:pt x="167" y="203"/>
                    </a:lnTo>
                    <a:lnTo>
                      <a:pt x="183" y="179"/>
                    </a:lnTo>
                    <a:lnTo>
                      <a:pt x="183" y="176"/>
                    </a:lnTo>
                    <a:lnTo>
                      <a:pt x="179" y="169"/>
                    </a:lnTo>
                    <a:lnTo>
                      <a:pt x="179" y="165"/>
                    </a:lnTo>
                    <a:lnTo>
                      <a:pt x="185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4"/>
                    </a:lnTo>
                    <a:lnTo>
                      <a:pt x="206" y="144"/>
                    </a:lnTo>
                    <a:lnTo>
                      <a:pt x="211" y="131"/>
                    </a:lnTo>
                    <a:lnTo>
                      <a:pt x="210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7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2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2" y="108"/>
                    </a:lnTo>
                    <a:lnTo>
                      <a:pt x="244" y="106"/>
                    </a:lnTo>
                    <a:lnTo>
                      <a:pt x="244" y="104"/>
                    </a:lnTo>
                    <a:lnTo>
                      <a:pt x="244" y="101"/>
                    </a:lnTo>
                    <a:lnTo>
                      <a:pt x="242" y="99"/>
                    </a:lnTo>
                    <a:lnTo>
                      <a:pt x="242" y="97"/>
                    </a:lnTo>
                    <a:lnTo>
                      <a:pt x="244" y="95"/>
                    </a:lnTo>
                    <a:lnTo>
                      <a:pt x="249" y="95"/>
                    </a:lnTo>
                    <a:lnTo>
                      <a:pt x="251" y="93"/>
                    </a:lnTo>
                    <a:lnTo>
                      <a:pt x="253" y="92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2" y="83"/>
                    </a:lnTo>
                    <a:lnTo>
                      <a:pt x="265" y="84"/>
                    </a:lnTo>
                    <a:lnTo>
                      <a:pt x="278" y="102"/>
                    </a:lnTo>
                    <a:lnTo>
                      <a:pt x="278" y="108"/>
                    </a:lnTo>
                    <a:lnTo>
                      <a:pt x="279" y="110"/>
                    </a:lnTo>
                    <a:lnTo>
                      <a:pt x="287" y="111"/>
                    </a:lnTo>
                    <a:lnTo>
                      <a:pt x="292" y="113"/>
                    </a:lnTo>
                    <a:lnTo>
                      <a:pt x="296" y="113"/>
                    </a:lnTo>
                    <a:lnTo>
                      <a:pt x="299" y="110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2" y="113"/>
                    </a:lnTo>
                    <a:lnTo>
                      <a:pt x="315" y="113"/>
                    </a:lnTo>
                    <a:lnTo>
                      <a:pt x="322" y="108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7" y="63"/>
                    </a:lnTo>
                    <a:lnTo>
                      <a:pt x="340" y="59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4" y="58"/>
                    </a:lnTo>
                    <a:lnTo>
                      <a:pt x="378" y="59"/>
                    </a:lnTo>
                    <a:lnTo>
                      <a:pt x="381" y="61"/>
                    </a:lnTo>
                    <a:lnTo>
                      <a:pt x="387" y="67"/>
                    </a:lnTo>
                    <a:lnTo>
                      <a:pt x="390" y="79"/>
                    </a:lnTo>
                    <a:lnTo>
                      <a:pt x="385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7" y="95"/>
                    </a:lnTo>
                    <a:lnTo>
                      <a:pt x="387" y="95"/>
                    </a:lnTo>
                    <a:lnTo>
                      <a:pt x="390" y="93"/>
                    </a:lnTo>
                    <a:lnTo>
                      <a:pt x="390" y="92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1" y="81"/>
                    </a:lnTo>
                    <a:lnTo>
                      <a:pt x="403" y="79"/>
                    </a:lnTo>
                    <a:lnTo>
                      <a:pt x="405" y="70"/>
                    </a:lnTo>
                    <a:lnTo>
                      <a:pt x="410" y="76"/>
                    </a:lnTo>
                    <a:lnTo>
                      <a:pt x="414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3" name="Freeform 6285"/>
              <p:cNvSpPr>
                <a:spLocks/>
              </p:cNvSpPr>
              <p:nvPr/>
            </p:nvSpPr>
            <p:spPr bwMode="auto">
              <a:xfrm>
                <a:off x="2783" y="1061"/>
                <a:ext cx="417" cy="498"/>
              </a:xfrm>
              <a:custGeom>
                <a:avLst/>
                <a:gdLst/>
                <a:ahLst/>
                <a:cxnLst>
                  <a:cxn ang="0">
                    <a:pos x="396" y="65"/>
                  </a:cxn>
                  <a:cxn ang="0">
                    <a:pos x="380" y="45"/>
                  </a:cxn>
                  <a:cxn ang="0">
                    <a:pos x="401" y="18"/>
                  </a:cxn>
                  <a:cxn ang="0">
                    <a:pos x="383" y="13"/>
                  </a:cxn>
                  <a:cxn ang="0">
                    <a:pos x="369" y="20"/>
                  </a:cxn>
                  <a:cxn ang="0">
                    <a:pos x="356" y="24"/>
                  </a:cxn>
                  <a:cxn ang="0">
                    <a:pos x="328" y="40"/>
                  </a:cxn>
                  <a:cxn ang="0">
                    <a:pos x="324" y="11"/>
                  </a:cxn>
                  <a:cxn ang="0">
                    <a:pos x="308" y="27"/>
                  </a:cxn>
                  <a:cxn ang="0">
                    <a:pos x="287" y="49"/>
                  </a:cxn>
                  <a:cxn ang="0">
                    <a:pos x="269" y="42"/>
                  </a:cxn>
                  <a:cxn ang="0">
                    <a:pos x="260" y="61"/>
                  </a:cxn>
                  <a:cxn ang="0">
                    <a:pos x="242" y="84"/>
                  </a:cxn>
                  <a:cxn ang="0">
                    <a:pos x="233" y="90"/>
                  </a:cxn>
                  <a:cxn ang="0">
                    <a:pos x="213" y="83"/>
                  </a:cxn>
                  <a:cxn ang="0">
                    <a:pos x="204" y="110"/>
                  </a:cxn>
                  <a:cxn ang="0">
                    <a:pos x="190" y="120"/>
                  </a:cxn>
                  <a:cxn ang="0">
                    <a:pos x="181" y="126"/>
                  </a:cxn>
                  <a:cxn ang="0">
                    <a:pos x="172" y="138"/>
                  </a:cxn>
                  <a:cxn ang="0">
                    <a:pos x="165" y="160"/>
                  </a:cxn>
                  <a:cxn ang="0">
                    <a:pos x="151" y="174"/>
                  </a:cxn>
                  <a:cxn ang="0">
                    <a:pos x="133" y="195"/>
                  </a:cxn>
                  <a:cxn ang="0">
                    <a:pos x="129" y="213"/>
                  </a:cxn>
                  <a:cxn ang="0">
                    <a:pos x="125" y="231"/>
                  </a:cxn>
                  <a:cxn ang="0">
                    <a:pos x="117" y="246"/>
                  </a:cxn>
                  <a:cxn ang="0">
                    <a:pos x="109" y="256"/>
                  </a:cxn>
                  <a:cxn ang="0">
                    <a:pos x="100" y="281"/>
                  </a:cxn>
                  <a:cxn ang="0">
                    <a:pos x="79" y="312"/>
                  </a:cxn>
                  <a:cxn ang="0">
                    <a:pos x="83" y="319"/>
                  </a:cxn>
                  <a:cxn ang="0">
                    <a:pos x="70" y="321"/>
                  </a:cxn>
                  <a:cxn ang="0">
                    <a:pos x="50" y="328"/>
                  </a:cxn>
                  <a:cxn ang="0">
                    <a:pos x="34" y="344"/>
                  </a:cxn>
                  <a:cxn ang="0">
                    <a:pos x="22" y="353"/>
                  </a:cxn>
                  <a:cxn ang="0">
                    <a:pos x="18" y="367"/>
                  </a:cxn>
                  <a:cxn ang="0">
                    <a:pos x="20" y="371"/>
                  </a:cxn>
                  <a:cxn ang="0">
                    <a:pos x="0" y="382"/>
                  </a:cxn>
                  <a:cxn ang="0">
                    <a:pos x="22" y="399"/>
                  </a:cxn>
                  <a:cxn ang="0">
                    <a:pos x="38" y="398"/>
                  </a:cxn>
                  <a:cxn ang="0">
                    <a:pos x="20" y="401"/>
                  </a:cxn>
                  <a:cxn ang="0">
                    <a:pos x="0" y="412"/>
                  </a:cxn>
                  <a:cxn ang="0">
                    <a:pos x="6" y="432"/>
                  </a:cxn>
                  <a:cxn ang="0">
                    <a:pos x="22" y="419"/>
                  </a:cxn>
                  <a:cxn ang="0">
                    <a:pos x="18" y="433"/>
                  </a:cxn>
                  <a:cxn ang="0">
                    <a:pos x="4" y="457"/>
                  </a:cxn>
                  <a:cxn ang="0">
                    <a:pos x="16" y="457"/>
                  </a:cxn>
                  <a:cxn ang="0">
                    <a:pos x="27" y="487"/>
                  </a:cxn>
                  <a:cxn ang="0">
                    <a:pos x="61" y="482"/>
                  </a:cxn>
                  <a:cxn ang="0">
                    <a:pos x="84" y="453"/>
                  </a:cxn>
                  <a:cxn ang="0">
                    <a:pos x="88" y="441"/>
                  </a:cxn>
                  <a:cxn ang="0">
                    <a:pos x="104" y="469"/>
                  </a:cxn>
                  <a:cxn ang="0">
                    <a:pos x="118" y="401"/>
                  </a:cxn>
                  <a:cxn ang="0">
                    <a:pos x="111" y="322"/>
                  </a:cxn>
                  <a:cxn ang="0">
                    <a:pos x="158" y="220"/>
                  </a:cxn>
                  <a:cxn ang="0">
                    <a:pos x="206" y="144"/>
                  </a:cxn>
                  <a:cxn ang="0">
                    <a:pos x="244" y="106"/>
                  </a:cxn>
                  <a:cxn ang="0">
                    <a:pos x="265" y="84"/>
                  </a:cxn>
                  <a:cxn ang="0">
                    <a:pos x="324" y="104"/>
                  </a:cxn>
                  <a:cxn ang="0">
                    <a:pos x="383" y="90"/>
                  </a:cxn>
                  <a:cxn ang="0">
                    <a:pos x="415" y="68"/>
                  </a:cxn>
                </a:cxnLst>
                <a:rect l="0" t="0" r="r" b="b"/>
                <a:pathLst>
                  <a:path w="417" h="498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3" y="67"/>
                    </a:lnTo>
                    <a:lnTo>
                      <a:pt x="403" y="65"/>
                    </a:lnTo>
                    <a:lnTo>
                      <a:pt x="403" y="68"/>
                    </a:lnTo>
                    <a:lnTo>
                      <a:pt x="403" y="70"/>
                    </a:lnTo>
                    <a:lnTo>
                      <a:pt x="401" y="67"/>
                    </a:lnTo>
                    <a:lnTo>
                      <a:pt x="398" y="67"/>
                    </a:lnTo>
                    <a:lnTo>
                      <a:pt x="394" y="68"/>
                    </a:lnTo>
                    <a:lnTo>
                      <a:pt x="396" y="65"/>
                    </a:lnTo>
                    <a:lnTo>
                      <a:pt x="398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8" y="58"/>
                    </a:lnTo>
                    <a:lnTo>
                      <a:pt x="392" y="58"/>
                    </a:lnTo>
                    <a:lnTo>
                      <a:pt x="394" y="56"/>
                    </a:lnTo>
                    <a:lnTo>
                      <a:pt x="392" y="54"/>
                    </a:lnTo>
                    <a:lnTo>
                      <a:pt x="389" y="52"/>
                    </a:lnTo>
                    <a:lnTo>
                      <a:pt x="385" y="49"/>
                    </a:lnTo>
                    <a:lnTo>
                      <a:pt x="380" y="49"/>
                    </a:lnTo>
                    <a:lnTo>
                      <a:pt x="380" y="47"/>
                    </a:lnTo>
                    <a:lnTo>
                      <a:pt x="380" y="45"/>
                    </a:lnTo>
                    <a:lnTo>
                      <a:pt x="380" y="45"/>
                    </a:lnTo>
                    <a:lnTo>
                      <a:pt x="401" y="49"/>
                    </a:lnTo>
                    <a:lnTo>
                      <a:pt x="412" y="42"/>
                    </a:lnTo>
                    <a:lnTo>
                      <a:pt x="415" y="40"/>
                    </a:lnTo>
                    <a:lnTo>
                      <a:pt x="417" y="38"/>
                    </a:lnTo>
                    <a:lnTo>
                      <a:pt x="417" y="34"/>
                    </a:lnTo>
                    <a:lnTo>
                      <a:pt x="414" y="33"/>
                    </a:lnTo>
                    <a:lnTo>
                      <a:pt x="410" y="27"/>
                    </a:lnTo>
                    <a:lnTo>
                      <a:pt x="406" y="27"/>
                    </a:lnTo>
                    <a:lnTo>
                      <a:pt x="403" y="25"/>
                    </a:lnTo>
                    <a:lnTo>
                      <a:pt x="406" y="25"/>
                    </a:lnTo>
                    <a:lnTo>
                      <a:pt x="401" y="22"/>
                    </a:lnTo>
                    <a:lnTo>
                      <a:pt x="401" y="18"/>
                    </a:lnTo>
                    <a:lnTo>
                      <a:pt x="398" y="22"/>
                    </a:lnTo>
                    <a:lnTo>
                      <a:pt x="396" y="24"/>
                    </a:lnTo>
                    <a:lnTo>
                      <a:pt x="396" y="20"/>
                    </a:lnTo>
                    <a:lnTo>
                      <a:pt x="396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9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9" y="15"/>
                    </a:lnTo>
                    <a:lnTo>
                      <a:pt x="387" y="13"/>
                    </a:lnTo>
                    <a:lnTo>
                      <a:pt x="385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8" y="16"/>
                    </a:lnTo>
                    <a:lnTo>
                      <a:pt x="378" y="31"/>
                    </a:lnTo>
                    <a:lnTo>
                      <a:pt x="374" y="33"/>
                    </a:lnTo>
                    <a:lnTo>
                      <a:pt x="372" y="31"/>
                    </a:lnTo>
                    <a:lnTo>
                      <a:pt x="369" y="31"/>
                    </a:lnTo>
                    <a:lnTo>
                      <a:pt x="367" y="31"/>
                    </a:lnTo>
                    <a:lnTo>
                      <a:pt x="371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7" y="24"/>
                    </a:lnTo>
                    <a:lnTo>
                      <a:pt x="365" y="24"/>
                    </a:lnTo>
                    <a:lnTo>
                      <a:pt x="369" y="20"/>
                    </a:lnTo>
                    <a:lnTo>
                      <a:pt x="367" y="16"/>
                    </a:lnTo>
                    <a:lnTo>
                      <a:pt x="369" y="15"/>
                    </a:lnTo>
                    <a:lnTo>
                      <a:pt x="374" y="15"/>
                    </a:lnTo>
                    <a:lnTo>
                      <a:pt x="376" y="11"/>
                    </a:lnTo>
                    <a:lnTo>
                      <a:pt x="376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4"/>
                    </a:lnTo>
                    <a:lnTo>
                      <a:pt x="362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5" y="24"/>
                    </a:lnTo>
                    <a:lnTo>
                      <a:pt x="353" y="27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6" y="36"/>
                    </a:lnTo>
                    <a:lnTo>
                      <a:pt x="347" y="25"/>
                    </a:lnTo>
                    <a:lnTo>
                      <a:pt x="344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26" y="42"/>
                    </a:lnTo>
                    <a:lnTo>
                      <a:pt x="328" y="40"/>
                    </a:lnTo>
                    <a:lnTo>
                      <a:pt x="322" y="50"/>
                    </a:lnTo>
                    <a:lnTo>
                      <a:pt x="319" y="50"/>
                    </a:lnTo>
                    <a:lnTo>
                      <a:pt x="319" y="43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6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1" y="9"/>
                    </a:lnTo>
                    <a:lnTo>
                      <a:pt x="321" y="8"/>
                    </a:lnTo>
                    <a:lnTo>
                      <a:pt x="317" y="11"/>
                    </a:lnTo>
                    <a:lnTo>
                      <a:pt x="317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10" y="15"/>
                    </a:lnTo>
                    <a:lnTo>
                      <a:pt x="312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10" y="24"/>
                    </a:lnTo>
                    <a:lnTo>
                      <a:pt x="308" y="27"/>
                    </a:lnTo>
                    <a:lnTo>
                      <a:pt x="310" y="31"/>
                    </a:lnTo>
                    <a:lnTo>
                      <a:pt x="303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4" y="43"/>
                    </a:lnTo>
                    <a:lnTo>
                      <a:pt x="292" y="45"/>
                    </a:lnTo>
                    <a:lnTo>
                      <a:pt x="294" y="47"/>
                    </a:lnTo>
                    <a:lnTo>
                      <a:pt x="292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7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8" y="47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2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2"/>
                    </a:lnTo>
                    <a:lnTo>
                      <a:pt x="270" y="40"/>
                    </a:lnTo>
                    <a:lnTo>
                      <a:pt x="269" y="42"/>
                    </a:lnTo>
                    <a:lnTo>
                      <a:pt x="269" y="47"/>
                    </a:lnTo>
                    <a:lnTo>
                      <a:pt x="267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7"/>
                    </a:lnTo>
                    <a:lnTo>
                      <a:pt x="262" y="52"/>
                    </a:lnTo>
                    <a:lnTo>
                      <a:pt x="262" y="58"/>
                    </a:lnTo>
                    <a:lnTo>
                      <a:pt x="260" y="58"/>
                    </a:lnTo>
                    <a:lnTo>
                      <a:pt x="260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8"/>
                    </a:lnTo>
                    <a:lnTo>
                      <a:pt x="253" y="61"/>
                    </a:lnTo>
                    <a:lnTo>
                      <a:pt x="251" y="65"/>
                    </a:lnTo>
                    <a:lnTo>
                      <a:pt x="249" y="65"/>
                    </a:lnTo>
                    <a:lnTo>
                      <a:pt x="251" y="72"/>
                    </a:lnTo>
                    <a:lnTo>
                      <a:pt x="245" y="76"/>
                    </a:lnTo>
                    <a:lnTo>
                      <a:pt x="244" y="81"/>
                    </a:lnTo>
                    <a:lnTo>
                      <a:pt x="242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2" y="58"/>
                    </a:lnTo>
                    <a:lnTo>
                      <a:pt x="238" y="67"/>
                    </a:lnTo>
                    <a:lnTo>
                      <a:pt x="235" y="79"/>
                    </a:lnTo>
                    <a:lnTo>
                      <a:pt x="235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7" y="81"/>
                    </a:lnTo>
                    <a:lnTo>
                      <a:pt x="231" y="83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3"/>
                    </a:lnTo>
                    <a:lnTo>
                      <a:pt x="220" y="74"/>
                    </a:lnTo>
                    <a:lnTo>
                      <a:pt x="217" y="76"/>
                    </a:lnTo>
                    <a:lnTo>
                      <a:pt x="219" y="81"/>
                    </a:lnTo>
                    <a:lnTo>
                      <a:pt x="222" y="84"/>
                    </a:lnTo>
                    <a:lnTo>
                      <a:pt x="219" y="86"/>
                    </a:lnTo>
                    <a:lnTo>
                      <a:pt x="217" y="84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3" y="84"/>
                    </a:lnTo>
                    <a:lnTo>
                      <a:pt x="213" y="83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1" y="101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1" y="108"/>
                    </a:lnTo>
                    <a:lnTo>
                      <a:pt x="199" y="110"/>
                    </a:lnTo>
                    <a:lnTo>
                      <a:pt x="201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7"/>
                    </a:lnTo>
                    <a:lnTo>
                      <a:pt x="185" y="118"/>
                    </a:lnTo>
                    <a:lnTo>
                      <a:pt x="185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2" y="118"/>
                    </a:lnTo>
                    <a:lnTo>
                      <a:pt x="197" y="122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6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5" y="124"/>
                    </a:lnTo>
                    <a:lnTo>
                      <a:pt x="181" y="126"/>
                    </a:lnTo>
                    <a:lnTo>
                      <a:pt x="181" y="129"/>
                    </a:lnTo>
                    <a:lnTo>
                      <a:pt x="183" y="133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4"/>
                    </a:lnTo>
                    <a:lnTo>
                      <a:pt x="181" y="142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5"/>
                    </a:lnTo>
                    <a:lnTo>
                      <a:pt x="174" y="135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2"/>
                    </a:lnTo>
                    <a:lnTo>
                      <a:pt x="172" y="142"/>
                    </a:lnTo>
                    <a:lnTo>
                      <a:pt x="170" y="144"/>
                    </a:lnTo>
                    <a:lnTo>
                      <a:pt x="168" y="144"/>
                    </a:lnTo>
                    <a:lnTo>
                      <a:pt x="167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7" y="158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7" y="161"/>
                    </a:lnTo>
                    <a:lnTo>
                      <a:pt x="172" y="160"/>
                    </a:lnTo>
                    <a:lnTo>
                      <a:pt x="167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9"/>
                    </a:lnTo>
                    <a:lnTo>
                      <a:pt x="151" y="170"/>
                    </a:lnTo>
                    <a:lnTo>
                      <a:pt x="151" y="174"/>
                    </a:lnTo>
                    <a:lnTo>
                      <a:pt x="152" y="174"/>
                    </a:lnTo>
                    <a:lnTo>
                      <a:pt x="151" y="178"/>
                    </a:lnTo>
                    <a:lnTo>
                      <a:pt x="149" y="178"/>
                    </a:lnTo>
                    <a:lnTo>
                      <a:pt x="147" y="185"/>
                    </a:lnTo>
                    <a:lnTo>
                      <a:pt x="145" y="183"/>
                    </a:lnTo>
                    <a:lnTo>
                      <a:pt x="143" y="185"/>
                    </a:lnTo>
                    <a:lnTo>
                      <a:pt x="142" y="185"/>
                    </a:lnTo>
                    <a:lnTo>
                      <a:pt x="140" y="188"/>
                    </a:lnTo>
                    <a:lnTo>
                      <a:pt x="142" y="190"/>
                    </a:lnTo>
                    <a:lnTo>
                      <a:pt x="140" y="192"/>
                    </a:lnTo>
                    <a:lnTo>
                      <a:pt x="136" y="192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1"/>
                    </a:lnTo>
                    <a:lnTo>
                      <a:pt x="136" y="203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10"/>
                    </a:lnTo>
                    <a:lnTo>
                      <a:pt x="133" y="212"/>
                    </a:lnTo>
                    <a:lnTo>
                      <a:pt x="134" y="210"/>
                    </a:lnTo>
                    <a:lnTo>
                      <a:pt x="136" y="210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6"/>
                    </a:lnTo>
                    <a:lnTo>
                      <a:pt x="124" y="226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6"/>
                    </a:lnTo>
                    <a:lnTo>
                      <a:pt x="131" y="229"/>
                    </a:lnTo>
                    <a:lnTo>
                      <a:pt x="125" y="226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3"/>
                    </a:lnTo>
                    <a:lnTo>
                      <a:pt x="124" y="237"/>
                    </a:lnTo>
                    <a:lnTo>
                      <a:pt x="122" y="237"/>
                    </a:lnTo>
                    <a:lnTo>
                      <a:pt x="120" y="237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2"/>
                    </a:lnTo>
                    <a:lnTo>
                      <a:pt x="124" y="247"/>
                    </a:lnTo>
                    <a:lnTo>
                      <a:pt x="120" y="246"/>
                    </a:lnTo>
                    <a:lnTo>
                      <a:pt x="118" y="246"/>
                    </a:lnTo>
                    <a:lnTo>
                      <a:pt x="117" y="240"/>
                    </a:lnTo>
                    <a:lnTo>
                      <a:pt x="117" y="246"/>
                    </a:lnTo>
                    <a:lnTo>
                      <a:pt x="117" y="247"/>
                    </a:lnTo>
                    <a:lnTo>
                      <a:pt x="115" y="249"/>
                    </a:lnTo>
                    <a:lnTo>
                      <a:pt x="113" y="251"/>
                    </a:lnTo>
                    <a:lnTo>
                      <a:pt x="115" y="253"/>
                    </a:lnTo>
                    <a:lnTo>
                      <a:pt x="117" y="251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3"/>
                    </a:lnTo>
                    <a:lnTo>
                      <a:pt x="118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8"/>
                    </a:lnTo>
                    <a:lnTo>
                      <a:pt x="109" y="256"/>
                    </a:lnTo>
                    <a:lnTo>
                      <a:pt x="108" y="260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1"/>
                    </a:lnTo>
                    <a:lnTo>
                      <a:pt x="104" y="271"/>
                    </a:lnTo>
                    <a:lnTo>
                      <a:pt x="108" y="269"/>
                    </a:lnTo>
                    <a:lnTo>
                      <a:pt x="108" y="271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8"/>
                    </a:lnTo>
                    <a:lnTo>
                      <a:pt x="102" y="280"/>
                    </a:lnTo>
                    <a:lnTo>
                      <a:pt x="100" y="281"/>
                    </a:lnTo>
                    <a:lnTo>
                      <a:pt x="95" y="278"/>
                    </a:lnTo>
                    <a:lnTo>
                      <a:pt x="95" y="278"/>
                    </a:lnTo>
                    <a:lnTo>
                      <a:pt x="91" y="281"/>
                    </a:lnTo>
                    <a:lnTo>
                      <a:pt x="90" y="285"/>
                    </a:lnTo>
                    <a:lnTo>
                      <a:pt x="90" y="287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1"/>
                    </a:lnTo>
                    <a:lnTo>
                      <a:pt x="75" y="305"/>
                    </a:lnTo>
                    <a:lnTo>
                      <a:pt x="75" y="308"/>
                    </a:lnTo>
                    <a:lnTo>
                      <a:pt x="77" y="308"/>
                    </a:lnTo>
                    <a:lnTo>
                      <a:pt x="81" y="308"/>
                    </a:lnTo>
                    <a:lnTo>
                      <a:pt x="79" y="312"/>
                    </a:lnTo>
                    <a:lnTo>
                      <a:pt x="81" y="315"/>
                    </a:lnTo>
                    <a:lnTo>
                      <a:pt x="83" y="317"/>
                    </a:lnTo>
                    <a:lnTo>
                      <a:pt x="100" y="306"/>
                    </a:lnTo>
                    <a:lnTo>
                      <a:pt x="102" y="303"/>
                    </a:lnTo>
                    <a:lnTo>
                      <a:pt x="102" y="305"/>
                    </a:lnTo>
                    <a:lnTo>
                      <a:pt x="102" y="306"/>
                    </a:lnTo>
                    <a:lnTo>
                      <a:pt x="99" y="308"/>
                    </a:lnTo>
                    <a:lnTo>
                      <a:pt x="95" y="308"/>
                    </a:lnTo>
                    <a:lnTo>
                      <a:pt x="90" y="314"/>
                    </a:lnTo>
                    <a:lnTo>
                      <a:pt x="91" y="315"/>
                    </a:lnTo>
                    <a:lnTo>
                      <a:pt x="91" y="317"/>
                    </a:lnTo>
                    <a:lnTo>
                      <a:pt x="86" y="319"/>
                    </a:lnTo>
                    <a:lnTo>
                      <a:pt x="83" y="319"/>
                    </a:lnTo>
                    <a:lnTo>
                      <a:pt x="83" y="319"/>
                    </a:lnTo>
                    <a:lnTo>
                      <a:pt x="83" y="321"/>
                    </a:lnTo>
                    <a:lnTo>
                      <a:pt x="83" y="322"/>
                    </a:lnTo>
                    <a:lnTo>
                      <a:pt x="79" y="321"/>
                    </a:lnTo>
                    <a:lnTo>
                      <a:pt x="79" y="319"/>
                    </a:lnTo>
                    <a:lnTo>
                      <a:pt x="77" y="314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4" y="314"/>
                    </a:lnTo>
                    <a:lnTo>
                      <a:pt x="72" y="315"/>
                    </a:lnTo>
                    <a:lnTo>
                      <a:pt x="70" y="317"/>
                    </a:lnTo>
                    <a:lnTo>
                      <a:pt x="68" y="319"/>
                    </a:lnTo>
                    <a:lnTo>
                      <a:pt x="70" y="321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6" y="322"/>
                    </a:lnTo>
                    <a:lnTo>
                      <a:pt x="66" y="319"/>
                    </a:lnTo>
                    <a:lnTo>
                      <a:pt x="66" y="317"/>
                    </a:lnTo>
                    <a:lnTo>
                      <a:pt x="57" y="321"/>
                    </a:lnTo>
                    <a:lnTo>
                      <a:pt x="57" y="322"/>
                    </a:lnTo>
                    <a:lnTo>
                      <a:pt x="56" y="326"/>
                    </a:lnTo>
                    <a:lnTo>
                      <a:pt x="54" y="324"/>
                    </a:lnTo>
                    <a:lnTo>
                      <a:pt x="54" y="328"/>
                    </a:lnTo>
                    <a:lnTo>
                      <a:pt x="54" y="328"/>
                    </a:lnTo>
                    <a:lnTo>
                      <a:pt x="50" y="328"/>
                    </a:lnTo>
                    <a:lnTo>
                      <a:pt x="50" y="328"/>
                    </a:lnTo>
                    <a:lnTo>
                      <a:pt x="50" y="326"/>
                    </a:lnTo>
                    <a:lnTo>
                      <a:pt x="50" y="326"/>
                    </a:lnTo>
                    <a:lnTo>
                      <a:pt x="49" y="328"/>
                    </a:lnTo>
                    <a:lnTo>
                      <a:pt x="49" y="330"/>
                    </a:lnTo>
                    <a:lnTo>
                      <a:pt x="49" y="330"/>
                    </a:lnTo>
                    <a:lnTo>
                      <a:pt x="45" y="330"/>
                    </a:lnTo>
                    <a:lnTo>
                      <a:pt x="41" y="331"/>
                    </a:lnTo>
                    <a:lnTo>
                      <a:pt x="40" y="339"/>
                    </a:lnTo>
                    <a:lnTo>
                      <a:pt x="38" y="337"/>
                    </a:lnTo>
                    <a:lnTo>
                      <a:pt x="34" y="337"/>
                    </a:lnTo>
                    <a:lnTo>
                      <a:pt x="32" y="339"/>
                    </a:lnTo>
                    <a:lnTo>
                      <a:pt x="31" y="340"/>
                    </a:lnTo>
                    <a:lnTo>
                      <a:pt x="34" y="344"/>
                    </a:lnTo>
                    <a:lnTo>
                      <a:pt x="32" y="346"/>
                    </a:lnTo>
                    <a:lnTo>
                      <a:pt x="36" y="346"/>
                    </a:lnTo>
                    <a:lnTo>
                      <a:pt x="38" y="344"/>
                    </a:lnTo>
                    <a:lnTo>
                      <a:pt x="40" y="346"/>
                    </a:lnTo>
                    <a:lnTo>
                      <a:pt x="41" y="348"/>
                    </a:lnTo>
                    <a:lnTo>
                      <a:pt x="40" y="349"/>
                    </a:lnTo>
                    <a:lnTo>
                      <a:pt x="40" y="351"/>
                    </a:lnTo>
                    <a:lnTo>
                      <a:pt x="38" y="351"/>
                    </a:lnTo>
                    <a:lnTo>
                      <a:pt x="27" y="349"/>
                    </a:lnTo>
                    <a:lnTo>
                      <a:pt x="25" y="351"/>
                    </a:lnTo>
                    <a:lnTo>
                      <a:pt x="23" y="351"/>
                    </a:lnTo>
                    <a:lnTo>
                      <a:pt x="22" y="351"/>
                    </a:lnTo>
                    <a:lnTo>
                      <a:pt x="22" y="353"/>
                    </a:lnTo>
                    <a:lnTo>
                      <a:pt x="23" y="353"/>
                    </a:lnTo>
                    <a:lnTo>
                      <a:pt x="22" y="355"/>
                    </a:lnTo>
                    <a:lnTo>
                      <a:pt x="22" y="356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8"/>
                    </a:lnTo>
                    <a:lnTo>
                      <a:pt x="25" y="364"/>
                    </a:lnTo>
                    <a:lnTo>
                      <a:pt x="23" y="365"/>
                    </a:lnTo>
                    <a:lnTo>
                      <a:pt x="23" y="360"/>
                    </a:lnTo>
                    <a:lnTo>
                      <a:pt x="22" y="358"/>
                    </a:lnTo>
                    <a:lnTo>
                      <a:pt x="18" y="360"/>
                    </a:lnTo>
                    <a:lnTo>
                      <a:pt x="16" y="365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16" y="367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7" y="365"/>
                    </a:lnTo>
                    <a:lnTo>
                      <a:pt x="7" y="367"/>
                    </a:lnTo>
                    <a:lnTo>
                      <a:pt x="9" y="369"/>
                    </a:lnTo>
                    <a:lnTo>
                      <a:pt x="4" y="365"/>
                    </a:lnTo>
                    <a:lnTo>
                      <a:pt x="2" y="367"/>
                    </a:lnTo>
                    <a:lnTo>
                      <a:pt x="4" y="371"/>
                    </a:lnTo>
                    <a:lnTo>
                      <a:pt x="4" y="373"/>
                    </a:lnTo>
                    <a:lnTo>
                      <a:pt x="4" y="373"/>
                    </a:lnTo>
                    <a:lnTo>
                      <a:pt x="20" y="371"/>
                    </a:lnTo>
                    <a:lnTo>
                      <a:pt x="15" y="374"/>
                    </a:lnTo>
                    <a:lnTo>
                      <a:pt x="16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6"/>
                    </a:lnTo>
                    <a:lnTo>
                      <a:pt x="11" y="376"/>
                    </a:lnTo>
                    <a:lnTo>
                      <a:pt x="9" y="376"/>
                    </a:lnTo>
                    <a:lnTo>
                      <a:pt x="7" y="376"/>
                    </a:lnTo>
                    <a:lnTo>
                      <a:pt x="4" y="378"/>
                    </a:lnTo>
                    <a:lnTo>
                      <a:pt x="4" y="380"/>
                    </a:lnTo>
                    <a:lnTo>
                      <a:pt x="2" y="380"/>
                    </a:lnTo>
                    <a:lnTo>
                      <a:pt x="0" y="380"/>
                    </a:lnTo>
                    <a:lnTo>
                      <a:pt x="0" y="382"/>
                    </a:lnTo>
                    <a:lnTo>
                      <a:pt x="4" y="383"/>
                    </a:lnTo>
                    <a:lnTo>
                      <a:pt x="4" y="385"/>
                    </a:lnTo>
                    <a:lnTo>
                      <a:pt x="4" y="387"/>
                    </a:lnTo>
                    <a:lnTo>
                      <a:pt x="0" y="392"/>
                    </a:lnTo>
                    <a:lnTo>
                      <a:pt x="2" y="394"/>
                    </a:lnTo>
                    <a:lnTo>
                      <a:pt x="0" y="394"/>
                    </a:lnTo>
                    <a:lnTo>
                      <a:pt x="0" y="398"/>
                    </a:lnTo>
                    <a:lnTo>
                      <a:pt x="2" y="398"/>
                    </a:lnTo>
                    <a:lnTo>
                      <a:pt x="2" y="399"/>
                    </a:lnTo>
                    <a:lnTo>
                      <a:pt x="7" y="401"/>
                    </a:lnTo>
                    <a:lnTo>
                      <a:pt x="16" y="398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3" y="390"/>
                    </a:lnTo>
                    <a:lnTo>
                      <a:pt x="25" y="394"/>
                    </a:lnTo>
                    <a:lnTo>
                      <a:pt x="23" y="398"/>
                    </a:lnTo>
                    <a:lnTo>
                      <a:pt x="25" y="398"/>
                    </a:lnTo>
                    <a:lnTo>
                      <a:pt x="29" y="398"/>
                    </a:lnTo>
                    <a:lnTo>
                      <a:pt x="31" y="398"/>
                    </a:lnTo>
                    <a:lnTo>
                      <a:pt x="32" y="399"/>
                    </a:lnTo>
                    <a:lnTo>
                      <a:pt x="36" y="396"/>
                    </a:lnTo>
                    <a:lnTo>
                      <a:pt x="36" y="389"/>
                    </a:lnTo>
                    <a:lnTo>
                      <a:pt x="40" y="387"/>
                    </a:lnTo>
                    <a:lnTo>
                      <a:pt x="41" y="387"/>
                    </a:lnTo>
                    <a:lnTo>
                      <a:pt x="38" y="392"/>
                    </a:lnTo>
                    <a:lnTo>
                      <a:pt x="38" y="398"/>
                    </a:lnTo>
                    <a:lnTo>
                      <a:pt x="40" y="396"/>
                    </a:lnTo>
                    <a:lnTo>
                      <a:pt x="41" y="396"/>
                    </a:lnTo>
                    <a:lnTo>
                      <a:pt x="43" y="396"/>
                    </a:lnTo>
                    <a:lnTo>
                      <a:pt x="38" y="399"/>
                    </a:lnTo>
                    <a:lnTo>
                      <a:pt x="32" y="401"/>
                    </a:lnTo>
                    <a:lnTo>
                      <a:pt x="32" y="403"/>
                    </a:lnTo>
                    <a:lnTo>
                      <a:pt x="34" y="407"/>
                    </a:lnTo>
                    <a:lnTo>
                      <a:pt x="31" y="408"/>
                    </a:lnTo>
                    <a:lnTo>
                      <a:pt x="31" y="405"/>
                    </a:lnTo>
                    <a:lnTo>
                      <a:pt x="29" y="403"/>
                    </a:lnTo>
                    <a:lnTo>
                      <a:pt x="27" y="401"/>
                    </a:lnTo>
                    <a:lnTo>
                      <a:pt x="23" y="401"/>
                    </a:lnTo>
                    <a:lnTo>
                      <a:pt x="20" y="401"/>
                    </a:lnTo>
                    <a:lnTo>
                      <a:pt x="16" y="401"/>
                    </a:lnTo>
                    <a:lnTo>
                      <a:pt x="15" y="401"/>
                    </a:lnTo>
                    <a:lnTo>
                      <a:pt x="11" y="401"/>
                    </a:lnTo>
                    <a:lnTo>
                      <a:pt x="9" y="403"/>
                    </a:lnTo>
                    <a:lnTo>
                      <a:pt x="4" y="403"/>
                    </a:lnTo>
                    <a:lnTo>
                      <a:pt x="2" y="407"/>
                    </a:lnTo>
                    <a:lnTo>
                      <a:pt x="2" y="408"/>
                    </a:lnTo>
                    <a:lnTo>
                      <a:pt x="4" y="410"/>
                    </a:lnTo>
                    <a:lnTo>
                      <a:pt x="6" y="408"/>
                    </a:lnTo>
                    <a:lnTo>
                      <a:pt x="6" y="414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4" y="417"/>
                    </a:lnTo>
                    <a:lnTo>
                      <a:pt x="6" y="417"/>
                    </a:lnTo>
                    <a:lnTo>
                      <a:pt x="9" y="416"/>
                    </a:lnTo>
                    <a:lnTo>
                      <a:pt x="11" y="416"/>
                    </a:lnTo>
                    <a:lnTo>
                      <a:pt x="6" y="421"/>
                    </a:lnTo>
                    <a:lnTo>
                      <a:pt x="7" y="423"/>
                    </a:lnTo>
                    <a:lnTo>
                      <a:pt x="4" y="425"/>
                    </a:lnTo>
                    <a:lnTo>
                      <a:pt x="2" y="426"/>
                    </a:lnTo>
                    <a:lnTo>
                      <a:pt x="4" y="428"/>
                    </a:lnTo>
                    <a:lnTo>
                      <a:pt x="4" y="430"/>
                    </a:lnTo>
                    <a:lnTo>
                      <a:pt x="6" y="432"/>
                    </a:lnTo>
                    <a:lnTo>
                      <a:pt x="7" y="430"/>
                    </a:lnTo>
                    <a:lnTo>
                      <a:pt x="9" y="428"/>
                    </a:lnTo>
                    <a:lnTo>
                      <a:pt x="9" y="430"/>
                    </a:lnTo>
                    <a:lnTo>
                      <a:pt x="11" y="435"/>
                    </a:lnTo>
                    <a:lnTo>
                      <a:pt x="9" y="435"/>
                    </a:lnTo>
                    <a:lnTo>
                      <a:pt x="7" y="437"/>
                    </a:lnTo>
                    <a:lnTo>
                      <a:pt x="7" y="439"/>
                    </a:lnTo>
                    <a:lnTo>
                      <a:pt x="7" y="439"/>
                    </a:lnTo>
                    <a:lnTo>
                      <a:pt x="11" y="437"/>
                    </a:lnTo>
                    <a:lnTo>
                      <a:pt x="13" y="433"/>
                    </a:lnTo>
                    <a:lnTo>
                      <a:pt x="13" y="430"/>
                    </a:lnTo>
                    <a:lnTo>
                      <a:pt x="16" y="428"/>
                    </a:lnTo>
                    <a:lnTo>
                      <a:pt x="22" y="419"/>
                    </a:lnTo>
                    <a:lnTo>
                      <a:pt x="23" y="417"/>
                    </a:lnTo>
                    <a:lnTo>
                      <a:pt x="25" y="419"/>
                    </a:lnTo>
                    <a:lnTo>
                      <a:pt x="25" y="419"/>
                    </a:lnTo>
                    <a:lnTo>
                      <a:pt x="29" y="419"/>
                    </a:lnTo>
                    <a:lnTo>
                      <a:pt x="32" y="419"/>
                    </a:lnTo>
                    <a:lnTo>
                      <a:pt x="27" y="421"/>
                    </a:lnTo>
                    <a:lnTo>
                      <a:pt x="25" y="426"/>
                    </a:lnTo>
                    <a:lnTo>
                      <a:pt x="25" y="423"/>
                    </a:lnTo>
                    <a:lnTo>
                      <a:pt x="23" y="423"/>
                    </a:lnTo>
                    <a:lnTo>
                      <a:pt x="18" y="430"/>
                    </a:lnTo>
                    <a:lnTo>
                      <a:pt x="20" y="432"/>
                    </a:lnTo>
                    <a:lnTo>
                      <a:pt x="20" y="432"/>
                    </a:lnTo>
                    <a:lnTo>
                      <a:pt x="18" y="433"/>
                    </a:lnTo>
                    <a:lnTo>
                      <a:pt x="11" y="441"/>
                    </a:lnTo>
                    <a:lnTo>
                      <a:pt x="15" y="442"/>
                    </a:lnTo>
                    <a:lnTo>
                      <a:pt x="20" y="442"/>
                    </a:lnTo>
                    <a:lnTo>
                      <a:pt x="22" y="441"/>
                    </a:lnTo>
                    <a:lnTo>
                      <a:pt x="22" y="442"/>
                    </a:lnTo>
                    <a:lnTo>
                      <a:pt x="16" y="444"/>
                    </a:lnTo>
                    <a:lnTo>
                      <a:pt x="15" y="446"/>
                    </a:lnTo>
                    <a:lnTo>
                      <a:pt x="15" y="448"/>
                    </a:lnTo>
                    <a:lnTo>
                      <a:pt x="11" y="448"/>
                    </a:lnTo>
                    <a:lnTo>
                      <a:pt x="9" y="448"/>
                    </a:lnTo>
                    <a:lnTo>
                      <a:pt x="7" y="448"/>
                    </a:lnTo>
                    <a:lnTo>
                      <a:pt x="4" y="453"/>
                    </a:lnTo>
                    <a:lnTo>
                      <a:pt x="4" y="457"/>
                    </a:lnTo>
                    <a:lnTo>
                      <a:pt x="6" y="457"/>
                    </a:lnTo>
                    <a:lnTo>
                      <a:pt x="6" y="459"/>
                    </a:lnTo>
                    <a:lnTo>
                      <a:pt x="7" y="459"/>
                    </a:lnTo>
                    <a:lnTo>
                      <a:pt x="9" y="455"/>
                    </a:lnTo>
                    <a:lnTo>
                      <a:pt x="9" y="459"/>
                    </a:lnTo>
                    <a:lnTo>
                      <a:pt x="11" y="459"/>
                    </a:lnTo>
                    <a:lnTo>
                      <a:pt x="13" y="457"/>
                    </a:lnTo>
                    <a:lnTo>
                      <a:pt x="13" y="455"/>
                    </a:lnTo>
                    <a:lnTo>
                      <a:pt x="15" y="455"/>
                    </a:lnTo>
                    <a:lnTo>
                      <a:pt x="18" y="453"/>
                    </a:lnTo>
                    <a:lnTo>
                      <a:pt x="20" y="451"/>
                    </a:lnTo>
                    <a:lnTo>
                      <a:pt x="22" y="453"/>
                    </a:lnTo>
                    <a:lnTo>
                      <a:pt x="16" y="457"/>
                    </a:lnTo>
                    <a:lnTo>
                      <a:pt x="18" y="457"/>
                    </a:lnTo>
                    <a:lnTo>
                      <a:pt x="18" y="460"/>
                    </a:lnTo>
                    <a:lnTo>
                      <a:pt x="16" y="466"/>
                    </a:lnTo>
                    <a:lnTo>
                      <a:pt x="15" y="467"/>
                    </a:lnTo>
                    <a:lnTo>
                      <a:pt x="15" y="469"/>
                    </a:lnTo>
                    <a:lnTo>
                      <a:pt x="13" y="469"/>
                    </a:lnTo>
                    <a:lnTo>
                      <a:pt x="11" y="471"/>
                    </a:lnTo>
                    <a:lnTo>
                      <a:pt x="11" y="467"/>
                    </a:lnTo>
                    <a:lnTo>
                      <a:pt x="9" y="467"/>
                    </a:lnTo>
                    <a:lnTo>
                      <a:pt x="7" y="478"/>
                    </a:lnTo>
                    <a:lnTo>
                      <a:pt x="22" y="491"/>
                    </a:lnTo>
                    <a:lnTo>
                      <a:pt x="25" y="491"/>
                    </a:lnTo>
                    <a:lnTo>
                      <a:pt x="27" y="487"/>
                    </a:lnTo>
                    <a:lnTo>
                      <a:pt x="27" y="496"/>
                    </a:lnTo>
                    <a:lnTo>
                      <a:pt x="29" y="494"/>
                    </a:lnTo>
                    <a:lnTo>
                      <a:pt x="31" y="496"/>
                    </a:lnTo>
                    <a:lnTo>
                      <a:pt x="32" y="494"/>
                    </a:lnTo>
                    <a:lnTo>
                      <a:pt x="36" y="494"/>
                    </a:lnTo>
                    <a:lnTo>
                      <a:pt x="34" y="496"/>
                    </a:lnTo>
                    <a:lnTo>
                      <a:pt x="40" y="498"/>
                    </a:lnTo>
                    <a:lnTo>
                      <a:pt x="43" y="498"/>
                    </a:lnTo>
                    <a:lnTo>
                      <a:pt x="47" y="494"/>
                    </a:lnTo>
                    <a:lnTo>
                      <a:pt x="49" y="491"/>
                    </a:lnTo>
                    <a:lnTo>
                      <a:pt x="50" y="493"/>
                    </a:lnTo>
                    <a:lnTo>
                      <a:pt x="56" y="489"/>
                    </a:lnTo>
                    <a:lnTo>
                      <a:pt x="61" y="482"/>
                    </a:lnTo>
                    <a:lnTo>
                      <a:pt x="65" y="480"/>
                    </a:lnTo>
                    <a:lnTo>
                      <a:pt x="66" y="476"/>
                    </a:lnTo>
                    <a:lnTo>
                      <a:pt x="68" y="475"/>
                    </a:lnTo>
                    <a:lnTo>
                      <a:pt x="68" y="473"/>
                    </a:lnTo>
                    <a:lnTo>
                      <a:pt x="74" y="467"/>
                    </a:lnTo>
                    <a:lnTo>
                      <a:pt x="72" y="466"/>
                    </a:lnTo>
                    <a:lnTo>
                      <a:pt x="77" y="467"/>
                    </a:lnTo>
                    <a:lnTo>
                      <a:pt x="81" y="467"/>
                    </a:lnTo>
                    <a:lnTo>
                      <a:pt x="83" y="467"/>
                    </a:lnTo>
                    <a:lnTo>
                      <a:pt x="84" y="460"/>
                    </a:lnTo>
                    <a:lnTo>
                      <a:pt x="86" y="459"/>
                    </a:lnTo>
                    <a:lnTo>
                      <a:pt x="86" y="457"/>
                    </a:lnTo>
                    <a:lnTo>
                      <a:pt x="84" y="453"/>
                    </a:lnTo>
                    <a:lnTo>
                      <a:pt x="83" y="451"/>
                    </a:lnTo>
                    <a:lnTo>
                      <a:pt x="84" y="451"/>
                    </a:lnTo>
                    <a:lnTo>
                      <a:pt x="84" y="450"/>
                    </a:lnTo>
                    <a:lnTo>
                      <a:pt x="83" y="446"/>
                    </a:lnTo>
                    <a:lnTo>
                      <a:pt x="84" y="448"/>
                    </a:lnTo>
                    <a:lnTo>
                      <a:pt x="86" y="450"/>
                    </a:lnTo>
                    <a:lnTo>
                      <a:pt x="86" y="451"/>
                    </a:lnTo>
                    <a:lnTo>
                      <a:pt x="88" y="451"/>
                    </a:lnTo>
                    <a:lnTo>
                      <a:pt x="88" y="450"/>
                    </a:lnTo>
                    <a:lnTo>
                      <a:pt x="86" y="446"/>
                    </a:lnTo>
                    <a:lnTo>
                      <a:pt x="86" y="442"/>
                    </a:lnTo>
                    <a:lnTo>
                      <a:pt x="86" y="441"/>
                    </a:lnTo>
                    <a:lnTo>
                      <a:pt x="88" y="441"/>
                    </a:lnTo>
                    <a:lnTo>
                      <a:pt x="90" y="441"/>
                    </a:lnTo>
                    <a:lnTo>
                      <a:pt x="91" y="441"/>
                    </a:lnTo>
                    <a:lnTo>
                      <a:pt x="91" y="442"/>
                    </a:lnTo>
                    <a:lnTo>
                      <a:pt x="88" y="444"/>
                    </a:lnTo>
                    <a:lnTo>
                      <a:pt x="91" y="462"/>
                    </a:lnTo>
                    <a:lnTo>
                      <a:pt x="93" y="460"/>
                    </a:lnTo>
                    <a:lnTo>
                      <a:pt x="95" y="464"/>
                    </a:lnTo>
                    <a:lnTo>
                      <a:pt x="97" y="464"/>
                    </a:lnTo>
                    <a:lnTo>
                      <a:pt x="99" y="466"/>
                    </a:lnTo>
                    <a:lnTo>
                      <a:pt x="99" y="473"/>
                    </a:lnTo>
                    <a:lnTo>
                      <a:pt x="100" y="469"/>
                    </a:lnTo>
                    <a:lnTo>
                      <a:pt x="102" y="471"/>
                    </a:lnTo>
                    <a:lnTo>
                      <a:pt x="104" y="469"/>
                    </a:lnTo>
                    <a:lnTo>
                      <a:pt x="106" y="459"/>
                    </a:lnTo>
                    <a:lnTo>
                      <a:pt x="104" y="451"/>
                    </a:lnTo>
                    <a:lnTo>
                      <a:pt x="108" y="444"/>
                    </a:lnTo>
                    <a:lnTo>
                      <a:pt x="108" y="441"/>
                    </a:lnTo>
                    <a:lnTo>
                      <a:pt x="117" y="437"/>
                    </a:lnTo>
                    <a:lnTo>
                      <a:pt x="118" y="433"/>
                    </a:lnTo>
                    <a:lnTo>
                      <a:pt x="118" y="430"/>
                    </a:lnTo>
                    <a:lnTo>
                      <a:pt x="117" y="426"/>
                    </a:lnTo>
                    <a:lnTo>
                      <a:pt x="120" y="419"/>
                    </a:lnTo>
                    <a:lnTo>
                      <a:pt x="117" y="408"/>
                    </a:lnTo>
                    <a:lnTo>
                      <a:pt x="115" y="405"/>
                    </a:lnTo>
                    <a:lnTo>
                      <a:pt x="115" y="403"/>
                    </a:lnTo>
                    <a:lnTo>
                      <a:pt x="118" y="401"/>
                    </a:lnTo>
                    <a:lnTo>
                      <a:pt x="122" y="398"/>
                    </a:lnTo>
                    <a:lnTo>
                      <a:pt x="124" y="392"/>
                    </a:lnTo>
                    <a:lnTo>
                      <a:pt x="124" y="387"/>
                    </a:lnTo>
                    <a:lnTo>
                      <a:pt x="117" y="382"/>
                    </a:lnTo>
                    <a:lnTo>
                      <a:pt x="115" y="378"/>
                    </a:lnTo>
                    <a:lnTo>
                      <a:pt x="115" y="358"/>
                    </a:lnTo>
                    <a:lnTo>
                      <a:pt x="113" y="355"/>
                    </a:lnTo>
                    <a:lnTo>
                      <a:pt x="113" y="353"/>
                    </a:lnTo>
                    <a:lnTo>
                      <a:pt x="115" y="335"/>
                    </a:lnTo>
                    <a:lnTo>
                      <a:pt x="117" y="333"/>
                    </a:lnTo>
                    <a:lnTo>
                      <a:pt x="115" y="331"/>
                    </a:lnTo>
                    <a:lnTo>
                      <a:pt x="113" y="328"/>
                    </a:lnTo>
                    <a:lnTo>
                      <a:pt x="111" y="322"/>
                    </a:lnTo>
                    <a:lnTo>
                      <a:pt x="115" y="312"/>
                    </a:lnTo>
                    <a:lnTo>
                      <a:pt x="122" y="303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6"/>
                    </a:lnTo>
                    <a:lnTo>
                      <a:pt x="147" y="287"/>
                    </a:lnTo>
                    <a:lnTo>
                      <a:pt x="140" y="278"/>
                    </a:lnTo>
                    <a:lnTo>
                      <a:pt x="140" y="276"/>
                    </a:lnTo>
                    <a:lnTo>
                      <a:pt x="151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7"/>
                    </a:lnTo>
                    <a:lnTo>
                      <a:pt x="167" y="203"/>
                    </a:lnTo>
                    <a:lnTo>
                      <a:pt x="183" y="179"/>
                    </a:lnTo>
                    <a:lnTo>
                      <a:pt x="183" y="176"/>
                    </a:lnTo>
                    <a:lnTo>
                      <a:pt x="179" y="169"/>
                    </a:lnTo>
                    <a:lnTo>
                      <a:pt x="179" y="165"/>
                    </a:lnTo>
                    <a:lnTo>
                      <a:pt x="185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4"/>
                    </a:lnTo>
                    <a:lnTo>
                      <a:pt x="206" y="144"/>
                    </a:lnTo>
                    <a:lnTo>
                      <a:pt x="211" y="131"/>
                    </a:lnTo>
                    <a:lnTo>
                      <a:pt x="210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7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2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2" y="108"/>
                    </a:lnTo>
                    <a:lnTo>
                      <a:pt x="244" y="106"/>
                    </a:lnTo>
                    <a:lnTo>
                      <a:pt x="244" y="104"/>
                    </a:lnTo>
                    <a:lnTo>
                      <a:pt x="244" y="101"/>
                    </a:lnTo>
                    <a:lnTo>
                      <a:pt x="242" y="99"/>
                    </a:lnTo>
                    <a:lnTo>
                      <a:pt x="242" y="97"/>
                    </a:lnTo>
                    <a:lnTo>
                      <a:pt x="244" y="95"/>
                    </a:lnTo>
                    <a:lnTo>
                      <a:pt x="249" y="95"/>
                    </a:lnTo>
                    <a:lnTo>
                      <a:pt x="251" y="93"/>
                    </a:lnTo>
                    <a:lnTo>
                      <a:pt x="253" y="92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2" y="83"/>
                    </a:lnTo>
                    <a:lnTo>
                      <a:pt x="265" y="84"/>
                    </a:lnTo>
                    <a:lnTo>
                      <a:pt x="278" y="102"/>
                    </a:lnTo>
                    <a:lnTo>
                      <a:pt x="278" y="108"/>
                    </a:lnTo>
                    <a:lnTo>
                      <a:pt x="279" y="110"/>
                    </a:lnTo>
                    <a:lnTo>
                      <a:pt x="287" y="111"/>
                    </a:lnTo>
                    <a:lnTo>
                      <a:pt x="292" y="113"/>
                    </a:lnTo>
                    <a:lnTo>
                      <a:pt x="296" y="113"/>
                    </a:lnTo>
                    <a:lnTo>
                      <a:pt x="299" y="110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2" y="113"/>
                    </a:lnTo>
                    <a:lnTo>
                      <a:pt x="315" y="113"/>
                    </a:lnTo>
                    <a:lnTo>
                      <a:pt x="322" y="108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7" y="63"/>
                    </a:lnTo>
                    <a:lnTo>
                      <a:pt x="340" y="59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4" y="58"/>
                    </a:lnTo>
                    <a:lnTo>
                      <a:pt x="378" y="59"/>
                    </a:lnTo>
                    <a:lnTo>
                      <a:pt x="381" y="61"/>
                    </a:lnTo>
                    <a:lnTo>
                      <a:pt x="387" y="67"/>
                    </a:lnTo>
                    <a:lnTo>
                      <a:pt x="390" y="79"/>
                    </a:lnTo>
                    <a:lnTo>
                      <a:pt x="385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7" y="95"/>
                    </a:lnTo>
                    <a:lnTo>
                      <a:pt x="387" y="95"/>
                    </a:lnTo>
                    <a:lnTo>
                      <a:pt x="390" y="93"/>
                    </a:lnTo>
                    <a:lnTo>
                      <a:pt x="390" y="92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1" y="81"/>
                    </a:lnTo>
                    <a:lnTo>
                      <a:pt x="403" y="79"/>
                    </a:lnTo>
                    <a:lnTo>
                      <a:pt x="405" y="70"/>
                    </a:lnTo>
                    <a:lnTo>
                      <a:pt x="410" y="76"/>
                    </a:lnTo>
                    <a:lnTo>
                      <a:pt x="414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4" name="Freeform 6286"/>
              <p:cNvSpPr>
                <a:spLocks/>
              </p:cNvSpPr>
              <p:nvPr/>
            </p:nvSpPr>
            <p:spPr bwMode="auto">
              <a:xfrm>
                <a:off x="2558" y="1058"/>
                <a:ext cx="18" cy="16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7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1" y="14"/>
                  </a:cxn>
                  <a:cxn ang="0">
                    <a:pos x="3" y="12"/>
                  </a:cxn>
                  <a:cxn ang="0">
                    <a:pos x="14" y="9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3"/>
                  </a:cxn>
                </a:cxnLst>
                <a:rect l="0" t="0" r="r" b="b"/>
                <a:pathLst>
                  <a:path w="18" h="16">
                    <a:moveTo>
                      <a:pt x="10" y="3"/>
                    </a:moveTo>
                    <a:lnTo>
                      <a:pt x="9" y="7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14" y="9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5" name="Freeform 6287"/>
              <p:cNvSpPr>
                <a:spLocks/>
              </p:cNvSpPr>
              <p:nvPr/>
            </p:nvSpPr>
            <p:spPr bwMode="auto">
              <a:xfrm>
                <a:off x="2558" y="1058"/>
                <a:ext cx="18" cy="16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7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1" y="14"/>
                  </a:cxn>
                  <a:cxn ang="0">
                    <a:pos x="3" y="12"/>
                  </a:cxn>
                  <a:cxn ang="0">
                    <a:pos x="14" y="9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3"/>
                  </a:cxn>
                </a:cxnLst>
                <a:rect l="0" t="0" r="r" b="b"/>
                <a:pathLst>
                  <a:path w="18" h="16">
                    <a:moveTo>
                      <a:pt x="10" y="3"/>
                    </a:moveTo>
                    <a:lnTo>
                      <a:pt x="9" y="7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14" y="9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6" name="Freeform 6288"/>
              <p:cNvSpPr>
                <a:spLocks/>
              </p:cNvSpPr>
              <p:nvPr/>
            </p:nvSpPr>
            <p:spPr bwMode="auto">
              <a:xfrm>
                <a:off x="1563" y="1405"/>
                <a:ext cx="1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7" name="Freeform 6289"/>
              <p:cNvSpPr>
                <a:spLocks/>
              </p:cNvSpPr>
              <p:nvPr/>
            </p:nvSpPr>
            <p:spPr bwMode="auto">
              <a:xfrm>
                <a:off x="1563" y="1405"/>
                <a:ext cx="10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8" name="Freeform 6290"/>
              <p:cNvSpPr>
                <a:spLocks/>
              </p:cNvSpPr>
              <p:nvPr/>
            </p:nvSpPr>
            <p:spPr bwMode="auto">
              <a:xfrm>
                <a:off x="567" y="1670"/>
                <a:ext cx="24" cy="27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18" y="25"/>
                  </a:cxn>
                  <a:cxn ang="0">
                    <a:pos x="16" y="23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1" y="25"/>
                  </a:cxn>
                  <a:cxn ang="0">
                    <a:pos x="9" y="21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8" y="16"/>
                  </a:cxn>
                  <a:cxn ang="0">
                    <a:pos x="6" y="1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8" y="7"/>
                  </a:cxn>
                  <a:cxn ang="0">
                    <a:pos x="18" y="3"/>
                  </a:cxn>
                  <a:cxn ang="0">
                    <a:pos x="18" y="3"/>
                  </a:cxn>
                </a:cxnLst>
                <a:rect l="0" t="0" r="r" b="b"/>
                <a:pathLst>
                  <a:path w="24" h="27">
                    <a:moveTo>
                      <a:pt x="18" y="3"/>
                    </a:moveTo>
                    <a:lnTo>
                      <a:pt x="20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8" y="25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9" name="Freeform 6291"/>
              <p:cNvSpPr>
                <a:spLocks/>
              </p:cNvSpPr>
              <p:nvPr/>
            </p:nvSpPr>
            <p:spPr bwMode="auto">
              <a:xfrm>
                <a:off x="567" y="1670"/>
                <a:ext cx="24" cy="27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18" y="25"/>
                  </a:cxn>
                  <a:cxn ang="0">
                    <a:pos x="16" y="23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1" y="25"/>
                  </a:cxn>
                  <a:cxn ang="0">
                    <a:pos x="9" y="21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8" y="16"/>
                  </a:cxn>
                  <a:cxn ang="0">
                    <a:pos x="6" y="1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8" y="7"/>
                  </a:cxn>
                  <a:cxn ang="0">
                    <a:pos x="18" y="3"/>
                  </a:cxn>
                  <a:cxn ang="0">
                    <a:pos x="18" y="3"/>
                  </a:cxn>
                </a:cxnLst>
                <a:rect l="0" t="0" r="r" b="b"/>
                <a:pathLst>
                  <a:path w="24" h="27">
                    <a:moveTo>
                      <a:pt x="18" y="3"/>
                    </a:moveTo>
                    <a:lnTo>
                      <a:pt x="20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8" y="25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0" name="Freeform 6292"/>
              <p:cNvSpPr>
                <a:spLocks/>
              </p:cNvSpPr>
              <p:nvPr/>
            </p:nvSpPr>
            <p:spPr bwMode="auto">
              <a:xfrm>
                <a:off x="580" y="1693"/>
                <a:ext cx="18" cy="31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20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8" y="29"/>
                  </a:cxn>
                  <a:cxn ang="0">
                    <a:pos x="18" y="31"/>
                  </a:cxn>
                  <a:cxn ang="0">
                    <a:pos x="18" y="31"/>
                  </a:cxn>
                  <a:cxn ang="0">
                    <a:pos x="11" y="23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9" y="22"/>
                  </a:cxn>
                  <a:cxn ang="0">
                    <a:pos x="3" y="16"/>
                  </a:cxn>
                  <a:cxn ang="0">
                    <a:pos x="3" y="14"/>
                  </a:cxn>
                </a:cxnLst>
                <a:rect l="0" t="0" r="r" b="b"/>
                <a:pathLst>
                  <a:path w="18" h="31">
                    <a:moveTo>
                      <a:pt x="3" y="14"/>
                    </a:moveTo>
                    <a:lnTo>
                      <a:pt x="3" y="13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8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3" y="16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1" name="Freeform 6293"/>
              <p:cNvSpPr>
                <a:spLocks/>
              </p:cNvSpPr>
              <p:nvPr/>
            </p:nvSpPr>
            <p:spPr bwMode="auto">
              <a:xfrm>
                <a:off x="580" y="1693"/>
                <a:ext cx="18" cy="31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20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8" y="29"/>
                  </a:cxn>
                  <a:cxn ang="0">
                    <a:pos x="18" y="31"/>
                  </a:cxn>
                  <a:cxn ang="0">
                    <a:pos x="18" y="31"/>
                  </a:cxn>
                  <a:cxn ang="0">
                    <a:pos x="11" y="23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9" y="22"/>
                  </a:cxn>
                  <a:cxn ang="0">
                    <a:pos x="3" y="16"/>
                  </a:cxn>
                  <a:cxn ang="0">
                    <a:pos x="3" y="14"/>
                  </a:cxn>
                </a:cxnLst>
                <a:rect l="0" t="0" r="r" b="b"/>
                <a:pathLst>
                  <a:path w="18" h="31">
                    <a:moveTo>
                      <a:pt x="3" y="14"/>
                    </a:moveTo>
                    <a:lnTo>
                      <a:pt x="3" y="13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8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3" y="16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2" name="Freeform 6294"/>
              <p:cNvSpPr>
                <a:spLocks/>
              </p:cNvSpPr>
              <p:nvPr/>
            </p:nvSpPr>
            <p:spPr bwMode="auto">
              <a:xfrm>
                <a:off x="609" y="1672"/>
                <a:ext cx="5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3" y="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3" name="Freeform 6295"/>
              <p:cNvSpPr>
                <a:spLocks/>
              </p:cNvSpPr>
              <p:nvPr/>
            </p:nvSpPr>
            <p:spPr bwMode="auto">
              <a:xfrm>
                <a:off x="609" y="1672"/>
                <a:ext cx="5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3" y="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4" name="Freeform 6296"/>
              <p:cNvSpPr>
                <a:spLocks/>
              </p:cNvSpPr>
              <p:nvPr/>
            </p:nvSpPr>
            <p:spPr bwMode="auto">
              <a:xfrm>
                <a:off x="610" y="1684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6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5" name="Freeform 6297"/>
              <p:cNvSpPr>
                <a:spLocks/>
              </p:cNvSpPr>
              <p:nvPr/>
            </p:nvSpPr>
            <p:spPr bwMode="auto">
              <a:xfrm>
                <a:off x="610" y="1684"/>
                <a:ext cx="11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6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6" name="Freeform 6298"/>
              <p:cNvSpPr>
                <a:spLocks/>
              </p:cNvSpPr>
              <p:nvPr/>
            </p:nvSpPr>
            <p:spPr bwMode="auto">
              <a:xfrm>
                <a:off x="614" y="1677"/>
                <a:ext cx="12" cy="18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1" y="18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7" y="7"/>
                  </a:cxn>
                </a:cxnLst>
                <a:rect l="0" t="0" r="r" b="b"/>
                <a:pathLst>
                  <a:path w="12" h="18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7" name="Freeform 6299"/>
              <p:cNvSpPr>
                <a:spLocks/>
              </p:cNvSpPr>
              <p:nvPr/>
            </p:nvSpPr>
            <p:spPr bwMode="auto">
              <a:xfrm>
                <a:off x="614" y="1677"/>
                <a:ext cx="12" cy="18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1" y="18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7" y="7"/>
                  </a:cxn>
                </a:cxnLst>
                <a:rect l="0" t="0" r="r" b="b"/>
                <a:pathLst>
                  <a:path w="12" h="18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8" name="Freeform 6300"/>
              <p:cNvSpPr>
                <a:spLocks/>
              </p:cNvSpPr>
              <p:nvPr/>
            </p:nvSpPr>
            <p:spPr bwMode="auto">
              <a:xfrm>
                <a:off x="630" y="1706"/>
                <a:ext cx="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9" name="Freeform 6301"/>
              <p:cNvSpPr>
                <a:spLocks/>
              </p:cNvSpPr>
              <p:nvPr/>
            </p:nvSpPr>
            <p:spPr bwMode="auto">
              <a:xfrm>
                <a:off x="630" y="1706"/>
                <a:ext cx="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0" name="Freeform 6302"/>
              <p:cNvSpPr>
                <a:spLocks/>
              </p:cNvSpPr>
              <p:nvPr/>
            </p:nvSpPr>
            <p:spPr bwMode="auto">
              <a:xfrm>
                <a:off x="644" y="1756"/>
                <a:ext cx="81" cy="62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5" y="12"/>
                  </a:cxn>
                  <a:cxn ang="0">
                    <a:pos x="7" y="5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6" y="5"/>
                  </a:cxn>
                  <a:cxn ang="0">
                    <a:pos x="45" y="14"/>
                  </a:cxn>
                  <a:cxn ang="0">
                    <a:pos x="47" y="19"/>
                  </a:cxn>
                  <a:cxn ang="0">
                    <a:pos x="56" y="30"/>
                  </a:cxn>
                  <a:cxn ang="0">
                    <a:pos x="56" y="32"/>
                  </a:cxn>
                  <a:cxn ang="0">
                    <a:pos x="63" y="37"/>
                  </a:cxn>
                  <a:cxn ang="0">
                    <a:pos x="68" y="39"/>
                  </a:cxn>
                  <a:cxn ang="0">
                    <a:pos x="74" y="44"/>
                  </a:cxn>
                  <a:cxn ang="0">
                    <a:pos x="79" y="55"/>
                  </a:cxn>
                  <a:cxn ang="0">
                    <a:pos x="81" y="59"/>
                  </a:cxn>
                  <a:cxn ang="0">
                    <a:pos x="77" y="62"/>
                  </a:cxn>
                  <a:cxn ang="0">
                    <a:pos x="67" y="57"/>
                  </a:cxn>
                  <a:cxn ang="0">
                    <a:pos x="63" y="57"/>
                  </a:cxn>
                  <a:cxn ang="0">
                    <a:pos x="58" y="53"/>
                  </a:cxn>
                  <a:cxn ang="0">
                    <a:pos x="59" y="52"/>
                  </a:cxn>
                  <a:cxn ang="0">
                    <a:pos x="56" y="53"/>
                  </a:cxn>
                  <a:cxn ang="0">
                    <a:pos x="54" y="50"/>
                  </a:cxn>
                  <a:cxn ang="0">
                    <a:pos x="54" y="48"/>
                  </a:cxn>
                  <a:cxn ang="0">
                    <a:pos x="54" y="46"/>
                  </a:cxn>
                  <a:cxn ang="0">
                    <a:pos x="50" y="46"/>
                  </a:cxn>
                  <a:cxn ang="0">
                    <a:pos x="45" y="48"/>
                  </a:cxn>
                  <a:cxn ang="0">
                    <a:pos x="47" y="44"/>
                  </a:cxn>
                  <a:cxn ang="0">
                    <a:pos x="43" y="39"/>
                  </a:cxn>
                  <a:cxn ang="0">
                    <a:pos x="40" y="37"/>
                  </a:cxn>
                  <a:cxn ang="0">
                    <a:pos x="31" y="36"/>
                  </a:cxn>
                  <a:cxn ang="0">
                    <a:pos x="31" y="32"/>
                  </a:cxn>
                  <a:cxn ang="0">
                    <a:pos x="38" y="30"/>
                  </a:cxn>
                  <a:cxn ang="0">
                    <a:pos x="33" y="30"/>
                  </a:cxn>
                  <a:cxn ang="0">
                    <a:pos x="31" y="27"/>
                  </a:cxn>
                  <a:cxn ang="0">
                    <a:pos x="29" y="27"/>
                  </a:cxn>
                  <a:cxn ang="0">
                    <a:pos x="25" y="25"/>
                  </a:cxn>
                  <a:cxn ang="0">
                    <a:pos x="22" y="25"/>
                  </a:cxn>
                  <a:cxn ang="0">
                    <a:pos x="20" y="21"/>
                  </a:cxn>
                  <a:cxn ang="0">
                    <a:pos x="20" y="19"/>
                  </a:cxn>
                  <a:cxn ang="0">
                    <a:pos x="16" y="21"/>
                  </a:cxn>
                  <a:cxn ang="0">
                    <a:pos x="15" y="18"/>
                  </a:cxn>
                  <a:cxn ang="0">
                    <a:pos x="11" y="19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13" y="10"/>
                  </a:cxn>
                </a:cxnLst>
                <a:rect l="0" t="0" r="r" b="b"/>
                <a:pathLst>
                  <a:path w="81" h="62">
                    <a:moveTo>
                      <a:pt x="15" y="12"/>
                    </a:move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4"/>
                    </a:lnTo>
                    <a:lnTo>
                      <a:pt x="63" y="37"/>
                    </a:lnTo>
                    <a:lnTo>
                      <a:pt x="67" y="37"/>
                    </a:lnTo>
                    <a:lnTo>
                      <a:pt x="68" y="39"/>
                    </a:lnTo>
                    <a:lnTo>
                      <a:pt x="70" y="39"/>
                    </a:lnTo>
                    <a:lnTo>
                      <a:pt x="74" y="44"/>
                    </a:lnTo>
                    <a:lnTo>
                      <a:pt x="79" y="57"/>
                    </a:lnTo>
                    <a:lnTo>
                      <a:pt x="79" y="55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77" y="62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8" y="53"/>
                    </a:lnTo>
                    <a:lnTo>
                      <a:pt x="56" y="53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9" y="46"/>
                    </a:lnTo>
                    <a:lnTo>
                      <a:pt x="45" y="48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45" y="43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6" y="36"/>
                    </a:lnTo>
                    <a:lnTo>
                      <a:pt x="31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36" y="28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2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1" name="Freeform 6303"/>
              <p:cNvSpPr>
                <a:spLocks/>
              </p:cNvSpPr>
              <p:nvPr/>
            </p:nvSpPr>
            <p:spPr bwMode="auto">
              <a:xfrm>
                <a:off x="644" y="1756"/>
                <a:ext cx="81" cy="62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5" y="12"/>
                  </a:cxn>
                  <a:cxn ang="0">
                    <a:pos x="7" y="5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6" y="5"/>
                  </a:cxn>
                  <a:cxn ang="0">
                    <a:pos x="45" y="14"/>
                  </a:cxn>
                  <a:cxn ang="0">
                    <a:pos x="47" y="19"/>
                  </a:cxn>
                  <a:cxn ang="0">
                    <a:pos x="56" y="30"/>
                  </a:cxn>
                  <a:cxn ang="0">
                    <a:pos x="56" y="32"/>
                  </a:cxn>
                  <a:cxn ang="0">
                    <a:pos x="63" y="37"/>
                  </a:cxn>
                  <a:cxn ang="0">
                    <a:pos x="68" y="39"/>
                  </a:cxn>
                  <a:cxn ang="0">
                    <a:pos x="74" y="44"/>
                  </a:cxn>
                  <a:cxn ang="0">
                    <a:pos x="79" y="55"/>
                  </a:cxn>
                  <a:cxn ang="0">
                    <a:pos x="81" y="59"/>
                  </a:cxn>
                  <a:cxn ang="0">
                    <a:pos x="77" y="62"/>
                  </a:cxn>
                  <a:cxn ang="0">
                    <a:pos x="67" y="57"/>
                  </a:cxn>
                  <a:cxn ang="0">
                    <a:pos x="63" y="57"/>
                  </a:cxn>
                  <a:cxn ang="0">
                    <a:pos x="58" y="53"/>
                  </a:cxn>
                  <a:cxn ang="0">
                    <a:pos x="59" y="52"/>
                  </a:cxn>
                  <a:cxn ang="0">
                    <a:pos x="56" y="53"/>
                  </a:cxn>
                  <a:cxn ang="0">
                    <a:pos x="54" y="50"/>
                  </a:cxn>
                  <a:cxn ang="0">
                    <a:pos x="54" y="48"/>
                  </a:cxn>
                  <a:cxn ang="0">
                    <a:pos x="54" y="46"/>
                  </a:cxn>
                  <a:cxn ang="0">
                    <a:pos x="50" y="46"/>
                  </a:cxn>
                  <a:cxn ang="0">
                    <a:pos x="45" y="48"/>
                  </a:cxn>
                  <a:cxn ang="0">
                    <a:pos x="47" y="44"/>
                  </a:cxn>
                  <a:cxn ang="0">
                    <a:pos x="43" y="39"/>
                  </a:cxn>
                  <a:cxn ang="0">
                    <a:pos x="40" y="37"/>
                  </a:cxn>
                  <a:cxn ang="0">
                    <a:pos x="31" y="36"/>
                  </a:cxn>
                  <a:cxn ang="0">
                    <a:pos x="31" y="32"/>
                  </a:cxn>
                  <a:cxn ang="0">
                    <a:pos x="38" y="30"/>
                  </a:cxn>
                  <a:cxn ang="0">
                    <a:pos x="33" y="30"/>
                  </a:cxn>
                  <a:cxn ang="0">
                    <a:pos x="31" y="27"/>
                  </a:cxn>
                  <a:cxn ang="0">
                    <a:pos x="29" y="27"/>
                  </a:cxn>
                  <a:cxn ang="0">
                    <a:pos x="25" y="25"/>
                  </a:cxn>
                  <a:cxn ang="0">
                    <a:pos x="22" y="25"/>
                  </a:cxn>
                  <a:cxn ang="0">
                    <a:pos x="20" y="21"/>
                  </a:cxn>
                  <a:cxn ang="0">
                    <a:pos x="20" y="19"/>
                  </a:cxn>
                  <a:cxn ang="0">
                    <a:pos x="16" y="21"/>
                  </a:cxn>
                  <a:cxn ang="0">
                    <a:pos x="15" y="18"/>
                  </a:cxn>
                  <a:cxn ang="0">
                    <a:pos x="11" y="19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13" y="10"/>
                  </a:cxn>
                </a:cxnLst>
                <a:rect l="0" t="0" r="r" b="b"/>
                <a:pathLst>
                  <a:path w="81" h="62">
                    <a:moveTo>
                      <a:pt x="15" y="12"/>
                    </a:move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4"/>
                    </a:lnTo>
                    <a:lnTo>
                      <a:pt x="63" y="37"/>
                    </a:lnTo>
                    <a:lnTo>
                      <a:pt x="67" y="37"/>
                    </a:lnTo>
                    <a:lnTo>
                      <a:pt x="68" y="39"/>
                    </a:lnTo>
                    <a:lnTo>
                      <a:pt x="70" y="39"/>
                    </a:lnTo>
                    <a:lnTo>
                      <a:pt x="74" y="44"/>
                    </a:lnTo>
                    <a:lnTo>
                      <a:pt x="79" y="57"/>
                    </a:lnTo>
                    <a:lnTo>
                      <a:pt x="79" y="55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77" y="62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8" y="53"/>
                    </a:lnTo>
                    <a:lnTo>
                      <a:pt x="56" y="53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9" y="46"/>
                    </a:lnTo>
                    <a:lnTo>
                      <a:pt x="45" y="48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45" y="43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6" y="36"/>
                    </a:lnTo>
                    <a:lnTo>
                      <a:pt x="31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36" y="28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2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2" name="Freeform 6304"/>
              <p:cNvSpPr>
                <a:spLocks/>
              </p:cNvSpPr>
              <p:nvPr/>
            </p:nvSpPr>
            <p:spPr bwMode="auto">
              <a:xfrm>
                <a:off x="1670" y="1779"/>
                <a:ext cx="43" cy="2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0" y="9"/>
                  </a:cxn>
                  <a:cxn ang="0">
                    <a:pos x="36" y="13"/>
                  </a:cxn>
                  <a:cxn ang="0">
                    <a:pos x="38" y="14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3" y="18"/>
                  </a:cxn>
                  <a:cxn ang="0">
                    <a:pos x="43" y="20"/>
                  </a:cxn>
                  <a:cxn ang="0">
                    <a:pos x="41" y="21"/>
                  </a:cxn>
                  <a:cxn ang="0">
                    <a:pos x="27" y="20"/>
                  </a:cxn>
                  <a:cxn ang="0">
                    <a:pos x="16" y="16"/>
                  </a:cxn>
                  <a:cxn ang="0">
                    <a:pos x="14" y="13"/>
                  </a:cxn>
                  <a:cxn ang="0">
                    <a:pos x="12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2"/>
                  </a:cxn>
                </a:cxnLst>
                <a:rect l="0" t="0" r="r" b="b"/>
                <a:pathLst>
                  <a:path w="43" h="21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1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3" name="Freeform 6305"/>
              <p:cNvSpPr>
                <a:spLocks/>
              </p:cNvSpPr>
              <p:nvPr/>
            </p:nvSpPr>
            <p:spPr bwMode="auto">
              <a:xfrm>
                <a:off x="1670" y="1779"/>
                <a:ext cx="43" cy="21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0" y="9"/>
                  </a:cxn>
                  <a:cxn ang="0">
                    <a:pos x="36" y="13"/>
                  </a:cxn>
                  <a:cxn ang="0">
                    <a:pos x="38" y="14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3" y="18"/>
                  </a:cxn>
                  <a:cxn ang="0">
                    <a:pos x="43" y="20"/>
                  </a:cxn>
                  <a:cxn ang="0">
                    <a:pos x="41" y="21"/>
                  </a:cxn>
                  <a:cxn ang="0">
                    <a:pos x="27" y="20"/>
                  </a:cxn>
                  <a:cxn ang="0">
                    <a:pos x="16" y="16"/>
                  </a:cxn>
                  <a:cxn ang="0">
                    <a:pos x="14" y="13"/>
                  </a:cxn>
                  <a:cxn ang="0">
                    <a:pos x="12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2"/>
                  </a:cxn>
                </a:cxnLst>
                <a:rect l="0" t="0" r="r" b="b"/>
                <a:pathLst>
                  <a:path w="43" h="21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1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4" name="Freeform 6306"/>
              <p:cNvSpPr>
                <a:spLocks/>
              </p:cNvSpPr>
              <p:nvPr/>
            </p:nvSpPr>
            <p:spPr bwMode="auto">
              <a:xfrm>
                <a:off x="1799" y="1847"/>
                <a:ext cx="2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5" name="Freeform 6307"/>
              <p:cNvSpPr>
                <a:spLocks/>
              </p:cNvSpPr>
              <p:nvPr/>
            </p:nvSpPr>
            <p:spPr bwMode="auto">
              <a:xfrm>
                <a:off x="1799" y="1847"/>
                <a:ext cx="2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6" name="Freeform 6308"/>
              <p:cNvSpPr>
                <a:spLocks/>
              </p:cNvSpPr>
              <p:nvPr/>
            </p:nvSpPr>
            <p:spPr bwMode="auto">
              <a:xfrm>
                <a:off x="1631" y="190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7" name="Freeform 6309"/>
              <p:cNvSpPr>
                <a:spLocks/>
              </p:cNvSpPr>
              <p:nvPr/>
            </p:nvSpPr>
            <p:spPr bwMode="auto">
              <a:xfrm>
                <a:off x="1631" y="190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8" name="Freeform 6310"/>
              <p:cNvSpPr>
                <a:spLocks/>
              </p:cNvSpPr>
              <p:nvPr/>
            </p:nvSpPr>
            <p:spPr bwMode="auto">
              <a:xfrm>
                <a:off x="1752" y="1736"/>
                <a:ext cx="106" cy="124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40" y="14"/>
                  </a:cxn>
                  <a:cxn ang="0">
                    <a:pos x="34" y="23"/>
                  </a:cxn>
                  <a:cxn ang="0">
                    <a:pos x="34" y="27"/>
                  </a:cxn>
                  <a:cxn ang="0">
                    <a:pos x="31" y="36"/>
                  </a:cxn>
                  <a:cxn ang="0">
                    <a:pos x="24" y="48"/>
                  </a:cxn>
                  <a:cxn ang="0">
                    <a:pos x="24" y="54"/>
                  </a:cxn>
                  <a:cxn ang="0">
                    <a:pos x="18" y="59"/>
                  </a:cxn>
                  <a:cxn ang="0">
                    <a:pos x="20" y="63"/>
                  </a:cxn>
                  <a:cxn ang="0">
                    <a:pos x="15" y="64"/>
                  </a:cxn>
                  <a:cxn ang="0">
                    <a:pos x="7" y="75"/>
                  </a:cxn>
                  <a:cxn ang="0">
                    <a:pos x="9" y="79"/>
                  </a:cxn>
                  <a:cxn ang="0">
                    <a:pos x="0" y="93"/>
                  </a:cxn>
                  <a:cxn ang="0">
                    <a:pos x="6" y="102"/>
                  </a:cxn>
                  <a:cxn ang="0">
                    <a:pos x="32" y="100"/>
                  </a:cxn>
                  <a:cxn ang="0">
                    <a:pos x="58" y="95"/>
                  </a:cxn>
                  <a:cxn ang="0">
                    <a:pos x="52" y="104"/>
                  </a:cxn>
                  <a:cxn ang="0">
                    <a:pos x="61" y="104"/>
                  </a:cxn>
                  <a:cxn ang="0">
                    <a:pos x="72" y="100"/>
                  </a:cxn>
                  <a:cxn ang="0">
                    <a:pos x="61" y="111"/>
                  </a:cxn>
                  <a:cxn ang="0">
                    <a:pos x="58" y="118"/>
                  </a:cxn>
                  <a:cxn ang="0">
                    <a:pos x="77" y="104"/>
                  </a:cxn>
                  <a:cxn ang="0">
                    <a:pos x="84" y="93"/>
                  </a:cxn>
                  <a:cxn ang="0">
                    <a:pos x="86" y="118"/>
                  </a:cxn>
                  <a:cxn ang="0">
                    <a:pos x="92" y="116"/>
                  </a:cxn>
                  <a:cxn ang="0">
                    <a:pos x="97" y="122"/>
                  </a:cxn>
                  <a:cxn ang="0">
                    <a:pos x="106" y="98"/>
                  </a:cxn>
                  <a:cxn ang="0">
                    <a:pos x="99" y="102"/>
                  </a:cxn>
                  <a:cxn ang="0">
                    <a:pos x="102" y="90"/>
                  </a:cxn>
                  <a:cxn ang="0">
                    <a:pos x="93" y="98"/>
                  </a:cxn>
                  <a:cxn ang="0">
                    <a:pos x="88" y="97"/>
                  </a:cxn>
                  <a:cxn ang="0">
                    <a:pos x="90" y="88"/>
                  </a:cxn>
                  <a:cxn ang="0">
                    <a:pos x="95" y="81"/>
                  </a:cxn>
                  <a:cxn ang="0">
                    <a:pos x="99" y="75"/>
                  </a:cxn>
                  <a:cxn ang="0">
                    <a:pos x="86" y="81"/>
                  </a:cxn>
                  <a:cxn ang="0">
                    <a:pos x="88" y="72"/>
                  </a:cxn>
                  <a:cxn ang="0">
                    <a:pos x="92" y="64"/>
                  </a:cxn>
                  <a:cxn ang="0">
                    <a:pos x="86" y="56"/>
                  </a:cxn>
                  <a:cxn ang="0">
                    <a:pos x="66" y="61"/>
                  </a:cxn>
                  <a:cxn ang="0">
                    <a:pos x="66" y="54"/>
                  </a:cxn>
                  <a:cxn ang="0">
                    <a:pos x="61" y="56"/>
                  </a:cxn>
                  <a:cxn ang="0">
                    <a:pos x="52" y="50"/>
                  </a:cxn>
                  <a:cxn ang="0">
                    <a:pos x="52" y="43"/>
                  </a:cxn>
                  <a:cxn ang="0">
                    <a:pos x="41" y="52"/>
                  </a:cxn>
                  <a:cxn ang="0">
                    <a:pos x="41" y="41"/>
                  </a:cxn>
                  <a:cxn ang="0">
                    <a:pos x="52" y="22"/>
                  </a:cxn>
                  <a:cxn ang="0">
                    <a:pos x="54" y="11"/>
                  </a:cxn>
                  <a:cxn ang="0">
                    <a:pos x="61" y="4"/>
                  </a:cxn>
                  <a:cxn ang="0">
                    <a:pos x="56" y="2"/>
                  </a:cxn>
                </a:cxnLst>
                <a:rect l="0" t="0" r="r" b="b"/>
                <a:pathLst>
                  <a:path w="106" h="124">
                    <a:moveTo>
                      <a:pt x="50" y="4"/>
                    </a:moveTo>
                    <a:lnTo>
                      <a:pt x="43" y="9"/>
                    </a:lnTo>
                    <a:lnTo>
                      <a:pt x="41" y="11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8"/>
                    </a:lnTo>
                    <a:lnTo>
                      <a:pt x="27" y="39"/>
                    </a:lnTo>
                    <a:lnTo>
                      <a:pt x="24" y="48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5" y="64"/>
                    </a:lnTo>
                    <a:lnTo>
                      <a:pt x="11" y="75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9" y="79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20" y="98"/>
                    </a:lnTo>
                    <a:lnTo>
                      <a:pt x="31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7"/>
                    </a:lnTo>
                    <a:lnTo>
                      <a:pt x="58" y="95"/>
                    </a:lnTo>
                    <a:lnTo>
                      <a:pt x="56" y="100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1" y="104"/>
                    </a:lnTo>
                    <a:lnTo>
                      <a:pt x="65" y="98"/>
                    </a:lnTo>
                    <a:lnTo>
                      <a:pt x="66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65" y="106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6" y="116"/>
                    </a:lnTo>
                    <a:lnTo>
                      <a:pt x="58" y="118"/>
                    </a:lnTo>
                    <a:lnTo>
                      <a:pt x="65" y="116"/>
                    </a:lnTo>
                    <a:lnTo>
                      <a:pt x="72" y="106"/>
                    </a:lnTo>
                    <a:lnTo>
                      <a:pt x="77" y="104"/>
                    </a:lnTo>
                    <a:lnTo>
                      <a:pt x="77" y="106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6" y="106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92" y="111"/>
                    </a:lnTo>
                    <a:lnTo>
                      <a:pt x="93" y="113"/>
                    </a:lnTo>
                    <a:lnTo>
                      <a:pt x="92" y="116"/>
                    </a:lnTo>
                    <a:lnTo>
                      <a:pt x="92" y="122"/>
                    </a:lnTo>
                    <a:lnTo>
                      <a:pt x="93" y="124"/>
                    </a:lnTo>
                    <a:lnTo>
                      <a:pt x="97" y="122"/>
                    </a:lnTo>
                    <a:lnTo>
                      <a:pt x="100" y="122"/>
                    </a:lnTo>
                    <a:lnTo>
                      <a:pt x="106" y="104"/>
                    </a:lnTo>
                    <a:lnTo>
                      <a:pt x="106" y="98"/>
                    </a:lnTo>
                    <a:lnTo>
                      <a:pt x="104" y="97"/>
                    </a:lnTo>
                    <a:lnTo>
                      <a:pt x="100" y="104"/>
                    </a:lnTo>
                    <a:lnTo>
                      <a:pt x="99" y="102"/>
                    </a:lnTo>
                    <a:lnTo>
                      <a:pt x="99" y="98"/>
                    </a:lnTo>
                    <a:lnTo>
                      <a:pt x="102" y="91"/>
                    </a:lnTo>
                    <a:lnTo>
                      <a:pt x="102" y="90"/>
                    </a:lnTo>
                    <a:lnTo>
                      <a:pt x="102" y="86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92" y="100"/>
                    </a:lnTo>
                    <a:lnTo>
                      <a:pt x="90" y="98"/>
                    </a:lnTo>
                    <a:lnTo>
                      <a:pt x="88" y="97"/>
                    </a:lnTo>
                    <a:lnTo>
                      <a:pt x="90" y="91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6"/>
                    </a:lnTo>
                    <a:lnTo>
                      <a:pt x="93" y="84"/>
                    </a:lnTo>
                    <a:lnTo>
                      <a:pt x="95" y="81"/>
                    </a:lnTo>
                    <a:lnTo>
                      <a:pt x="99" y="81"/>
                    </a:lnTo>
                    <a:lnTo>
                      <a:pt x="100" y="77"/>
                    </a:lnTo>
                    <a:lnTo>
                      <a:pt x="99" y="75"/>
                    </a:lnTo>
                    <a:lnTo>
                      <a:pt x="92" y="79"/>
                    </a:lnTo>
                    <a:lnTo>
                      <a:pt x="90" y="79"/>
                    </a:lnTo>
                    <a:lnTo>
                      <a:pt x="86" y="81"/>
                    </a:lnTo>
                    <a:lnTo>
                      <a:pt x="84" y="79"/>
                    </a:lnTo>
                    <a:lnTo>
                      <a:pt x="90" y="73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8" y="68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9"/>
                    </a:lnTo>
                    <a:lnTo>
                      <a:pt x="86" y="56"/>
                    </a:lnTo>
                    <a:lnTo>
                      <a:pt x="81" y="57"/>
                    </a:lnTo>
                    <a:lnTo>
                      <a:pt x="77" y="56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2" y="50"/>
                    </a:lnTo>
                    <a:lnTo>
                      <a:pt x="61" y="45"/>
                    </a:lnTo>
                    <a:lnTo>
                      <a:pt x="59" y="43"/>
                    </a:lnTo>
                    <a:lnTo>
                      <a:pt x="52" y="43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2"/>
                    </a:lnTo>
                    <a:lnTo>
                      <a:pt x="40" y="48"/>
                    </a:lnTo>
                    <a:lnTo>
                      <a:pt x="41" y="45"/>
                    </a:lnTo>
                    <a:lnTo>
                      <a:pt x="41" y="41"/>
                    </a:lnTo>
                    <a:lnTo>
                      <a:pt x="50" y="27"/>
                    </a:lnTo>
                    <a:lnTo>
                      <a:pt x="50" y="20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8" y="9"/>
                    </a:lnTo>
                    <a:lnTo>
                      <a:pt x="61" y="4"/>
                    </a:lnTo>
                    <a:lnTo>
                      <a:pt x="61" y="0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9" name="Freeform 6311"/>
              <p:cNvSpPr>
                <a:spLocks/>
              </p:cNvSpPr>
              <p:nvPr/>
            </p:nvSpPr>
            <p:spPr bwMode="auto">
              <a:xfrm>
                <a:off x="1752" y="1736"/>
                <a:ext cx="106" cy="124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40" y="14"/>
                  </a:cxn>
                  <a:cxn ang="0">
                    <a:pos x="34" y="23"/>
                  </a:cxn>
                  <a:cxn ang="0">
                    <a:pos x="34" y="27"/>
                  </a:cxn>
                  <a:cxn ang="0">
                    <a:pos x="31" y="36"/>
                  </a:cxn>
                  <a:cxn ang="0">
                    <a:pos x="24" y="48"/>
                  </a:cxn>
                  <a:cxn ang="0">
                    <a:pos x="24" y="54"/>
                  </a:cxn>
                  <a:cxn ang="0">
                    <a:pos x="18" y="59"/>
                  </a:cxn>
                  <a:cxn ang="0">
                    <a:pos x="20" y="63"/>
                  </a:cxn>
                  <a:cxn ang="0">
                    <a:pos x="15" y="64"/>
                  </a:cxn>
                  <a:cxn ang="0">
                    <a:pos x="7" y="75"/>
                  </a:cxn>
                  <a:cxn ang="0">
                    <a:pos x="9" y="79"/>
                  </a:cxn>
                  <a:cxn ang="0">
                    <a:pos x="0" y="93"/>
                  </a:cxn>
                  <a:cxn ang="0">
                    <a:pos x="6" y="102"/>
                  </a:cxn>
                  <a:cxn ang="0">
                    <a:pos x="32" y="100"/>
                  </a:cxn>
                  <a:cxn ang="0">
                    <a:pos x="58" y="95"/>
                  </a:cxn>
                  <a:cxn ang="0">
                    <a:pos x="52" y="104"/>
                  </a:cxn>
                  <a:cxn ang="0">
                    <a:pos x="61" y="104"/>
                  </a:cxn>
                  <a:cxn ang="0">
                    <a:pos x="72" y="100"/>
                  </a:cxn>
                  <a:cxn ang="0">
                    <a:pos x="61" y="111"/>
                  </a:cxn>
                  <a:cxn ang="0">
                    <a:pos x="58" y="118"/>
                  </a:cxn>
                  <a:cxn ang="0">
                    <a:pos x="77" y="104"/>
                  </a:cxn>
                  <a:cxn ang="0">
                    <a:pos x="84" y="93"/>
                  </a:cxn>
                  <a:cxn ang="0">
                    <a:pos x="86" y="118"/>
                  </a:cxn>
                  <a:cxn ang="0">
                    <a:pos x="92" y="116"/>
                  </a:cxn>
                  <a:cxn ang="0">
                    <a:pos x="97" y="122"/>
                  </a:cxn>
                  <a:cxn ang="0">
                    <a:pos x="106" y="98"/>
                  </a:cxn>
                  <a:cxn ang="0">
                    <a:pos x="99" y="102"/>
                  </a:cxn>
                  <a:cxn ang="0">
                    <a:pos x="102" y="90"/>
                  </a:cxn>
                  <a:cxn ang="0">
                    <a:pos x="93" y="98"/>
                  </a:cxn>
                  <a:cxn ang="0">
                    <a:pos x="88" y="97"/>
                  </a:cxn>
                  <a:cxn ang="0">
                    <a:pos x="90" y="88"/>
                  </a:cxn>
                  <a:cxn ang="0">
                    <a:pos x="95" y="81"/>
                  </a:cxn>
                  <a:cxn ang="0">
                    <a:pos x="99" y="75"/>
                  </a:cxn>
                  <a:cxn ang="0">
                    <a:pos x="86" y="81"/>
                  </a:cxn>
                  <a:cxn ang="0">
                    <a:pos x="88" y="72"/>
                  </a:cxn>
                  <a:cxn ang="0">
                    <a:pos x="92" y="64"/>
                  </a:cxn>
                  <a:cxn ang="0">
                    <a:pos x="86" y="56"/>
                  </a:cxn>
                  <a:cxn ang="0">
                    <a:pos x="66" y="61"/>
                  </a:cxn>
                  <a:cxn ang="0">
                    <a:pos x="66" y="54"/>
                  </a:cxn>
                  <a:cxn ang="0">
                    <a:pos x="61" y="56"/>
                  </a:cxn>
                  <a:cxn ang="0">
                    <a:pos x="52" y="50"/>
                  </a:cxn>
                  <a:cxn ang="0">
                    <a:pos x="52" y="43"/>
                  </a:cxn>
                  <a:cxn ang="0">
                    <a:pos x="41" y="52"/>
                  </a:cxn>
                  <a:cxn ang="0">
                    <a:pos x="41" y="41"/>
                  </a:cxn>
                  <a:cxn ang="0">
                    <a:pos x="52" y="22"/>
                  </a:cxn>
                  <a:cxn ang="0">
                    <a:pos x="54" y="11"/>
                  </a:cxn>
                  <a:cxn ang="0">
                    <a:pos x="61" y="4"/>
                  </a:cxn>
                  <a:cxn ang="0">
                    <a:pos x="56" y="2"/>
                  </a:cxn>
                </a:cxnLst>
                <a:rect l="0" t="0" r="r" b="b"/>
                <a:pathLst>
                  <a:path w="106" h="124">
                    <a:moveTo>
                      <a:pt x="50" y="4"/>
                    </a:moveTo>
                    <a:lnTo>
                      <a:pt x="43" y="9"/>
                    </a:lnTo>
                    <a:lnTo>
                      <a:pt x="41" y="11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8"/>
                    </a:lnTo>
                    <a:lnTo>
                      <a:pt x="27" y="39"/>
                    </a:lnTo>
                    <a:lnTo>
                      <a:pt x="24" y="48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5" y="64"/>
                    </a:lnTo>
                    <a:lnTo>
                      <a:pt x="11" y="75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9" y="79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20" y="98"/>
                    </a:lnTo>
                    <a:lnTo>
                      <a:pt x="31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7"/>
                    </a:lnTo>
                    <a:lnTo>
                      <a:pt x="58" y="95"/>
                    </a:lnTo>
                    <a:lnTo>
                      <a:pt x="56" y="100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1" y="104"/>
                    </a:lnTo>
                    <a:lnTo>
                      <a:pt x="65" y="98"/>
                    </a:lnTo>
                    <a:lnTo>
                      <a:pt x="66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65" y="106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6" y="116"/>
                    </a:lnTo>
                    <a:lnTo>
                      <a:pt x="58" y="118"/>
                    </a:lnTo>
                    <a:lnTo>
                      <a:pt x="65" y="116"/>
                    </a:lnTo>
                    <a:lnTo>
                      <a:pt x="72" y="106"/>
                    </a:lnTo>
                    <a:lnTo>
                      <a:pt x="77" y="104"/>
                    </a:lnTo>
                    <a:lnTo>
                      <a:pt x="77" y="106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6" y="106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92" y="111"/>
                    </a:lnTo>
                    <a:lnTo>
                      <a:pt x="93" y="113"/>
                    </a:lnTo>
                    <a:lnTo>
                      <a:pt x="92" y="116"/>
                    </a:lnTo>
                    <a:lnTo>
                      <a:pt x="92" y="122"/>
                    </a:lnTo>
                    <a:lnTo>
                      <a:pt x="93" y="124"/>
                    </a:lnTo>
                    <a:lnTo>
                      <a:pt x="97" y="122"/>
                    </a:lnTo>
                    <a:lnTo>
                      <a:pt x="100" y="122"/>
                    </a:lnTo>
                    <a:lnTo>
                      <a:pt x="106" y="104"/>
                    </a:lnTo>
                    <a:lnTo>
                      <a:pt x="106" y="98"/>
                    </a:lnTo>
                    <a:lnTo>
                      <a:pt x="104" y="97"/>
                    </a:lnTo>
                    <a:lnTo>
                      <a:pt x="100" y="104"/>
                    </a:lnTo>
                    <a:lnTo>
                      <a:pt x="99" y="102"/>
                    </a:lnTo>
                    <a:lnTo>
                      <a:pt x="99" y="98"/>
                    </a:lnTo>
                    <a:lnTo>
                      <a:pt x="102" y="91"/>
                    </a:lnTo>
                    <a:lnTo>
                      <a:pt x="102" y="90"/>
                    </a:lnTo>
                    <a:lnTo>
                      <a:pt x="102" y="86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92" y="100"/>
                    </a:lnTo>
                    <a:lnTo>
                      <a:pt x="90" y="98"/>
                    </a:lnTo>
                    <a:lnTo>
                      <a:pt x="88" y="97"/>
                    </a:lnTo>
                    <a:lnTo>
                      <a:pt x="90" y="91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6"/>
                    </a:lnTo>
                    <a:lnTo>
                      <a:pt x="93" y="84"/>
                    </a:lnTo>
                    <a:lnTo>
                      <a:pt x="95" y="81"/>
                    </a:lnTo>
                    <a:lnTo>
                      <a:pt x="99" y="81"/>
                    </a:lnTo>
                    <a:lnTo>
                      <a:pt x="100" y="77"/>
                    </a:lnTo>
                    <a:lnTo>
                      <a:pt x="99" y="75"/>
                    </a:lnTo>
                    <a:lnTo>
                      <a:pt x="92" y="79"/>
                    </a:lnTo>
                    <a:lnTo>
                      <a:pt x="90" y="79"/>
                    </a:lnTo>
                    <a:lnTo>
                      <a:pt x="86" y="81"/>
                    </a:lnTo>
                    <a:lnTo>
                      <a:pt x="84" y="79"/>
                    </a:lnTo>
                    <a:lnTo>
                      <a:pt x="90" y="73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8" y="68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9"/>
                    </a:lnTo>
                    <a:lnTo>
                      <a:pt x="86" y="56"/>
                    </a:lnTo>
                    <a:lnTo>
                      <a:pt x="81" y="57"/>
                    </a:lnTo>
                    <a:lnTo>
                      <a:pt x="77" y="56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2" y="50"/>
                    </a:lnTo>
                    <a:lnTo>
                      <a:pt x="61" y="45"/>
                    </a:lnTo>
                    <a:lnTo>
                      <a:pt x="59" y="43"/>
                    </a:lnTo>
                    <a:lnTo>
                      <a:pt x="52" y="43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2"/>
                    </a:lnTo>
                    <a:lnTo>
                      <a:pt x="40" y="48"/>
                    </a:lnTo>
                    <a:lnTo>
                      <a:pt x="41" y="45"/>
                    </a:lnTo>
                    <a:lnTo>
                      <a:pt x="41" y="41"/>
                    </a:lnTo>
                    <a:lnTo>
                      <a:pt x="50" y="27"/>
                    </a:lnTo>
                    <a:lnTo>
                      <a:pt x="50" y="20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8" y="9"/>
                    </a:lnTo>
                    <a:lnTo>
                      <a:pt x="61" y="4"/>
                    </a:lnTo>
                    <a:lnTo>
                      <a:pt x="61" y="0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0" name="Freeform 6312"/>
              <p:cNvSpPr>
                <a:spLocks/>
              </p:cNvSpPr>
              <p:nvPr/>
            </p:nvSpPr>
            <p:spPr bwMode="auto">
              <a:xfrm>
                <a:off x="532" y="1126"/>
                <a:ext cx="25" cy="32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10" y="12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12" y="9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7" y="3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9" y="9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1"/>
                  </a:cxn>
                  <a:cxn ang="0">
                    <a:pos x="23" y="14"/>
                  </a:cxn>
                  <a:cxn ang="0">
                    <a:pos x="10" y="32"/>
                  </a:cxn>
                  <a:cxn ang="0">
                    <a:pos x="7" y="30"/>
                  </a:cxn>
                  <a:cxn ang="0">
                    <a:pos x="7" y="30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5" y="28"/>
                  </a:cxn>
                  <a:cxn ang="0">
                    <a:pos x="9" y="28"/>
                  </a:cxn>
                  <a:cxn ang="0">
                    <a:pos x="10" y="27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3" y="25"/>
                  </a:cxn>
                  <a:cxn ang="0">
                    <a:pos x="1" y="18"/>
                  </a:cxn>
                  <a:cxn ang="0">
                    <a:pos x="1" y="16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5" y="16"/>
                  </a:cxn>
                </a:cxnLst>
                <a:rect l="0" t="0" r="r" b="b"/>
                <a:pathLst>
                  <a:path w="25" h="32">
                    <a:moveTo>
                      <a:pt x="5" y="16"/>
                    </a:moveTo>
                    <a:lnTo>
                      <a:pt x="7" y="18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2" y="23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1" name="Freeform 6313"/>
              <p:cNvSpPr>
                <a:spLocks/>
              </p:cNvSpPr>
              <p:nvPr/>
            </p:nvSpPr>
            <p:spPr bwMode="auto">
              <a:xfrm>
                <a:off x="532" y="1126"/>
                <a:ext cx="25" cy="32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10" y="12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12" y="9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7" y="3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9" y="9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1"/>
                  </a:cxn>
                  <a:cxn ang="0">
                    <a:pos x="23" y="14"/>
                  </a:cxn>
                  <a:cxn ang="0">
                    <a:pos x="10" y="32"/>
                  </a:cxn>
                  <a:cxn ang="0">
                    <a:pos x="7" y="30"/>
                  </a:cxn>
                  <a:cxn ang="0">
                    <a:pos x="7" y="30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5" y="28"/>
                  </a:cxn>
                  <a:cxn ang="0">
                    <a:pos x="9" y="28"/>
                  </a:cxn>
                  <a:cxn ang="0">
                    <a:pos x="10" y="27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3" y="25"/>
                  </a:cxn>
                  <a:cxn ang="0">
                    <a:pos x="1" y="18"/>
                  </a:cxn>
                  <a:cxn ang="0">
                    <a:pos x="1" y="16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5" y="16"/>
                  </a:cxn>
                </a:cxnLst>
                <a:rect l="0" t="0" r="r" b="b"/>
                <a:pathLst>
                  <a:path w="25" h="32">
                    <a:moveTo>
                      <a:pt x="5" y="16"/>
                    </a:moveTo>
                    <a:lnTo>
                      <a:pt x="7" y="18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2" y="23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5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2" name="Freeform 6314"/>
              <p:cNvSpPr>
                <a:spLocks/>
              </p:cNvSpPr>
              <p:nvPr/>
            </p:nvSpPr>
            <p:spPr bwMode="auto">
              <a:xfrm>
                <a:off x="523" y="1147"/>
                <a:ext cx="1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9" y="15"/>
                  </a:cxn>
                  <a:cxn ang="0">
                    <a:pos x="10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4" y="16"/>
                  </a:cxn>
                  <a:cxn ang="0">
                    <a:pos x="14" y="15"/>
                  </a:cxn>
                  <a:cxn ang="0">
                    <a:pos x="12" y="11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2" y="11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3" name="Freeform 6315"/>
              <p:cNvSpPr>
                <a:spLocks/>
              </p:cNvSpPr>
              <p:nvPr/>
            </p:nvSpPr>
            <p:spPr bwMode="auto">
              <a:xfrm>
                <a:off x="523" y="1147"/>
                <a:ext cx="14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9" y="15"/>
                  </a:cxn>
                  <a:cxn ang="0">
                    <a:pos x="10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4" y="16"/>
                  </a:cxn>
                  <a:cxn ang="0">
                    <a:pos x="14" y="15"/>
                  </a:cxn>
                  <a:cxn ang="0">
                    <a:pos x="12" y="11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2" y="11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4" name="Freeform 6316"/>
              <p:cNvSpPr>
                <a:spLocks/>
              </p:cNvSpPr>
              <p:nvPr/>
            </p:nvSpPr>
            <p:spPr bwMode="auto">
              <a:xfrm>
                <a:off x="1108" y="1119"/>
                <a:ext cx="68" cy="64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34" y="10"/>
                  </a:cxn>
                  <a:cxn ang="0">
                    <a:pos x="34" y="5"/>
                  </a:cxn>
                  <a:cxn ang="0">
                    <a:pos x="30" y="1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14" y="18"/>
                  </a:cxn>
                  <a:cxn ang="0">
                    <a:pos x="14" y="21"/>
                  </a:cxn>
                  <a:cxn ang="0">
                    <a:pos x="14" y="28"/>
                  </a:cxn>
                  <a:cxn ang="0">
                    <a:pos x="11" y="32"/>
                  </a:cxn>
                  <a:cxn ang="0">
                    <a:pos x="2" y="35"/>
                  </a:cxn>
                  <a:cxn ang="0">
                    <a:pos x="0" y="41"/>
                  </a:cxn>
                  <a:cxn ang="0">
                    <a:pos x="2" y="48"/>
                  </a:cxn>
                  <a:cxn ang="0">
                    <a:pos x="5" y="46"/>
                  </a:cxn>
                  <a:cxn ang="0">
                    <a:pos x="9" y="44"/>
                  </a:cxn>
                  <a:cxn ang="0">
                    <a:pos x="12" y="50"/>
                  </a:cxn>
                  <a:cxn ang="0">
                    <a:pos x="16" y="52"/>
                  </a:cxn>
                  <a:cxn ang="0">
                    <a:pos x="18" y="48"/>
                  </a:cxn>
                  <a:cxn ang="0">
                    <a:pos x="20" y="53"/>
                  </a:cxn>
                  <a:cxn ang="0">
                    <a:pos x="25" y="53"/>
                  </a:cxn>
                  <a:cxn ang="0">
                    <a:pos x="30" y="59"/>
                  </a:cxn>
                  <a:cxn ang="0">
                    <a:pos x="37" y="62"/>
                  </a:cxn>
                  <a:cxn ang="0">
                    <a:pos x="39" y="59"/>
                  </a:cxn>
                  <a:cxn ang="0">
                    <a:pos x="50" y="64"/>
                  </a:cxn>
                  <a:cxn ang="0">
                    <a:pos x="55" y="57"/>
                  </a:cxn>
                  <a:cxn ang="0">
                    <a:pos x="63" y="52"/>
                  </a:cxn>
                  <a:cxn ang="0">
                    <a:pos x="64" y="53"/>
                  </a:cxn>
                  <a:cxn ang="0">
                    <a:pos x="68" y="48"/>
                  </a:cxn>
                  <a:cxn ang="0">
                    <a:pos x="63" y="50"/>
                  </a:cxn>
                  <a:cxn ang="0">
                    <a:pos x="59" y="43"/>
                  </a:cxn>
                  <a:cxn ang="0">
                    <a:pos x="55" y="32"/>
                  </a:cxn>
                  <a:cxn ang="0">
                    <a:pos x="50" y="26"/>
                  </a:cxn>
                  <a:cxn ang="0">
                    <a:pos x="41" y="16"/>
                  </a:cxn>
                </a:cxnLst>
                <a:rect l="0" t="0" r="r" b="b"/>
                <a:pathLst>
                  <a:path w="68" h="64">
                    <a:moveTo>
                      <a:pt x="41" y="16"/>
                    </a:move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0" y="5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7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7" y="34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1" y="46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5" y="53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8" y="64"/>
                    </a:lnTo>
                    <a:lnTo>
                      <a:pt x="50" y="64"/>
                    </a:lnTo>
                    <a:lnTo>
                      <a:pt x="54" y="57"/>
                    </a:lnTo>
                    <a:lnTo>
                      <a:pt x="55" y="57"/>
                    </a:lnTo>
                    <a:lnTo>
                      <a:pt x="61" y="53"/>
                    </a:lnTo>
                    <a:lnTo>
                      <a:pt x="63" y="52"/>
                    </a:lnTo>
                    <a:lnTo>
                      <a:pt x="63" y="55"/>
                    </a:lnTo>
                    <a:lnTo>
                      <a:pt x="64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6" y="48"/>
                    </a:lnTo>
                    <a:lnTo>
                      <a:pt x="63" y="50"/>
                    </a:lnTo>
                    <a:lnTo>
                      <a:pt x="59" y="44"/>
                    </a:lnTo>
                    <a:lnTo>
                      <a:pt x="59" y="43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1" y="18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5" name="Freeform 6317"/>
              <p:cNvSpPr>
                <a:spLocks/>
              </p:cNvSpPr>
              <p:nvPr/>
            </p:nvSpPr>
            <p:spPr bwMode="auto">
              <a:xfrm>
                <a:off x="1108" y="1119"/>
                <a:ext cx="68" cy="64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34" y="10"/>
                  </a:cxn>
                  <a:cxn ang="0">
                    <a:pos x="34" y="5"/>
                  </a:cxn>
                  <a:cxn ang="0">
                    <a:pos x="30" y="1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14" y="18"/>
                  </a:cxn>
                  <a:cxn ang="0">
                    <a:pos x="14" y="21"/>
                  </a:cxn>
                  <a:cxn ang="0">
                    <a:pos x="14" y="28"/>
                  </a:cxn>
                  <a:cxn ang="0">
                    <a:pos x="11" y="32"/>
                  </a:cxn>
                  <a:cxn ang="0">
                    <a:pos x="2" y="35"/>
                  </a:cxn>
                  <a:cxn ang="0">
                    <a:pos x="0" y="41"/>
                  </a:cxn>
                  <a:cxn ang="0">
                    <a:pos x="2" y="48"/>
                  </a:cxn>
                  <a:cxn ang="0">
                    <a:pos x="5" y="46"/>
                  </a:cxn>
                  <a:cxn ang="0">
                    <a:pos x="9" y="44"/>
                  </a:cxn>
                  <a:cxn ang="0">
                    <a:pos x="12" y="50"/>
                  </a:cxn>
                  <a:cxn ang="0">
                    <a:pos x="16" y="52"/>
                  </a:cxn>
                  <a:cxn ang="0">
                    <a:pos x="18" y="48"/>
                  </a:cxn>
                  <a:cxn ang="0">
                    <a:pos x="20" y="53"/>
                  </a:cxn>
                  <a:cxn ang="0">
                    <a:pos x="25" y="53"/>
                  </a:cxn>
                  <a:cxn ang="0">
                    <a:pos x="30" y="59"/>
                  </a:cxn>
                  <a:cxn ang="0">
                    <a:pos x="37" y="62"/>
                  </a:cxn>
                  <a:cxn ang="0">
                    <a:pos x="39" y="59"/>
                  </a:cxn>
                  <a:cxn ang="0">
                    <a:pos x="50" y="64"/>
                  </a:cxn>
                  <a:cxn ang="0">
                    <a:pos x="55" y="57"/>
                  </a:cxn>
                  <a:cxn ang="0">
                    <a:pos x="63" y="52"/>
                  </a:cxn>
                  <a:cxn ang="0">
                    <a:pos x="64" y="53"/>
                  </a:cxn>
                  <a:cxn ang="0">
                    <a:pos x="68" y="48"/>
                  </a:cxn>
                  <a:cxn ang="0">
                    <a:pos x="63" y="50"/>
                  </a:cxn>
                  <a:cxn ang="0">
                    <a:pos x="59" y="43"/>
                  </a:cxn>
                  <a:cxn ang="0">
                    <a:pos x="55" y="32"/>
                  </a:cxn>
                  <a:cxn ang="0">
                    <a:pos x="50" y="26"/>
                  </a:cxn>
                  <a:cxn ang="0">
                    <a:pos x="41" y="16"/>
                  </a:cxn>
                </a:cxnLst>
                <a:rect l="0" t="0" r="r" b="b"/>
                <a:pathLst>
                  <a:path w="68" h="64">
                    <a:moveTo>
                      <a:pt x="41" y="16"/>
                    </a:move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0" y="5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7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7" y="34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1" y="46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5" y="53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8" y="64"/>
                    </a:lnTo>
                    <a:lnTo>
                      <a:pt x="50" y="64"/>
                    </a:lnTo>
                    <a:lnTo>
                      <a:pt x="54" y="57"/>
                    </a:lnTo>
                    <a:lnTo>
                      <a:pt x="55" y="57"/>
                    </a:lnTo>
                    <a:lnTo>
                      <a:pt x="61" y="53"/>
                    </a:lnTo>
                    <a:lnTo>
                      <a:pt x="63" y="52"/>
                    </a:lnTo>
                    <a:lnTo>
                      <a:pt x="63" y="55"/>
                    </a:lnTo>
                    <a:lnTo>
                      <a:pt x="64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6" y="48"/>
                    </a:lnTo>
                    <a:lnTo>
                      <a:pt x="63" y="50"/>
                    </a:lnTo>
                    <a:lnTo>
                      <a:pt x="59" y="44"/>
                    </a:lnTo>
                    <a:lnTo>
                      <a:pt x="59" y="43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1" y="18"/>
                    </a:lnTo>
                    <a:lnTo>
                      <a:pt x="41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6" name="Freeform 6318"/>
              <p:cNvSpPr>
                <a:spLocks/>
              </p:cNvSpPr>
              <p:nvPr/>
            </p:nvSpPr>
            <p:spPr bwMode="auto">
              <a:xfrm>
                <a:off x="1385" y="1697"/>
                <a:ext cx="22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0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20" y="12"/>
                  </a:cxn>
                  <a:cxn ang="0">
                    <a:pos x="16" y="12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2" y="1"/>
                  </a:cxn>
                </a:cxnLst>
                <a:rect l="0" t="0" r="r" b="b"/>
                <a:pathLst>
                  <a:path w="22" h="14">
                    <a:moveTo>
                      <a:pt x="2" y="1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7" name="Freeform 6319"/>
              <p:cNvSpPr>
                <a:spLocks/>
              </p:cNvSpPr>
              <p:nvPr/>
            </p:nvSpPr>
            <p:spPr bwMode="auto">
              <a:xfrm>
                <a:off x="1385" y="1697"/>
                <a:ext cx="22" cy="14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0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20" y="12"/>
                  </a:cxn>
                  <a:cxn ang="0">
                    <a:pos x="16" y="12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2" y="1"/>
                  </a:cxn>
                </a:cxnLst>
                <a:rect l="0" t="0" r="r" b="b"/>
                <a:pathLst>
                  <a:path w="22" h="14">
                    <a:moveTo>
                      <a:pt x="2" y="1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8" name="Freeform 6320"/>
              <p:cNvSpPr>
                <a:spLocks/>
              </p:cNvSpPr>
              <p:nvPr/>
            </p:nvSpPr>
            <p:spPr bwMode="auto">
              <a:xfrm>
                <a:off x="682" y="870"/>
                <a:ext cx="170" cy="191"/>
              </a:xfrm>
              <a:custGeom>
                <a:avLst/>
                <a:gdLst/>
                <a:ahLst/>
                <a:cxnLst>
                  <a:cxn ang="0">
                    <a:pos x="32" y="39"/>
                  </a:cxn>
                  <a:cxn ang="0">
                    <a:pos x="25" y="61"/>
                  </a:cxn>
                  <a:cxn ang="0">
                    <a:pos x="23" y="68"/>
                  </a:cxn>
                  <a:cxn ang="0">
                    <a:pos x="20" y="77"/>
                  </a:cxn>
                  <a:cxn ang="0">
                    <a:pos x="18" y="84"/>
                  </a:cxn>
                  <a:cxn ang="0">
                    <a:pos x="20" y="88"/>
                  </a:cxn>
                  <a:cxn ang="0">
                    <a:pos x="21" y="93"/>
                  </a:cxn>
                  <a:cxn ang="0">
                    <a:pos x="12" y="97"/>
                  </a:cxn>
                  <a:cxn ang="0">
                    <a:pos x="14" y="102"/>
                  </a:cxn>
                  <a:cxn ang="0">
                    <a:pos x="12" y="111"/>
                  </a:cxn>
                  <a:cxn ang="0">
                    <a:pos x="12" y="114"/>
                  </a:cxn>
                  <a:cxn ang="0">
                    <a:pos x="12" y="120"/>
                  </a:cxn>
                  <a:cxn ang="0">
                    <a:pos x="9" y="125"/>
                  </a:cxn>
                  <a:cxn ang="0">
                    <a:pos x="9" y="131"/>
                  </a:cxn>
                  <a:cxn ang="0">
                    <a:pos x="5" y="136"/>
                  </a:cxn>
                  <a:cxn ang="0">
                    <a:pos x="4" y="139"/>
                  </a:cxn>
                  <a:cxn ang="0">
                    <a:pos x="0" y="147"/>
                  </a:cxn>
                  <a:cxn ang="0">
                    <a:pos x="14" y="147"/>
                  </a:cxn>
                  <a:cxn ang="0">
                    <a:pos x="12" y="150"/>
                  </a:cxn>
                  <a:cxn ang="0">
                    <a:pos x="20" y="152"/>
                  </a:cxn>
                  <a:cxn ang="0">
                    <a:pos x="30" y="157"/>
                  </a:cxn>
                  <a:cxn ang="0">
                    <a:pos x="38" y="172"/>
                  </a:cxn>
                  <a:cxn ang="0">
                    <a:pos x="48" y="190"/>
                  </a:cxn>
                  <a:cxn ang="0">
                    <a:pos x="66" y="173"/>
                  </a:cxn>
                  <a:cxn ang="0">
                    <a:pos x="72" y="173"/>
                  </a:cxn>
                  <a:cxn ang="0">
                    <a:pos x="77" y="175"/>
                  </a:cxn>
                  <a:cxn ang="0">
                    <a:pos x="79" y="173"/>
                  </a:cxn>
                  <a:cxn ang="0">
                    <a:pos x="86" y="168"/>
                  </a:cxn>
                  <a:cxn ang="0">
                    <a:pos x="88" y="159"/>
                  </a:cxn>
                  <a:cxn ang="0">
                    <a:pos x="88" y="147"/>
                  </a:cxn>
                  <a:cxn ang="0">
                    <a:pos x="93" y="131"/>
                  </a:cxn>
                  <a:cxn ang="0">
                    <a:pos x="102" y="131"/>
                  </a:cxn>
                  <a:cxn ang="0">
                    <a:pos x="170" y="66"/>
                  </a:cxn>
                  <a:cxn ang="0">
                    <a:pos x="165" y="52"/>
                  </a:cxn>
                  <a:cxn ang="0">
                    <a:pos x="140" y="27"/>
                  </a:cxn>
                  <a:cxn ang="0">
                    <a:pos x="113" y="23"/>
                  </a:cxn>
                  <a:cxn ang="0">
                    <a:pos x="113" y="30"/>
                  </a:cxn>
                  <a:cxn ang="0">
                    <a:pos x="107" y="32"/>
                  </a:cxn>
                  <a:cxn ang="0">
                    <a:pos x="106" y="21"/>
                  </a:cxn>
                  <a:cxn ang="0">
                    <a:pos x="102" y="27"/>
                  </a:cxn>
                  <a:cxn ang="0">
                    <a:pos x="102" y="23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46" y="7"/>
                  </a:cxn>
                  <a:cxn ang="0">
                    <a:pos x="45" y="9"/>
                  </a:cxn>
                  <a:cxn ang="0">
                    <a:pos x="41" y="9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3" y="12"/>
                  </a:cxn>
                  <a:cxn ang="0">
                    <a:pos x="25" y="23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0" y="37"/>
                    </a:lnTo>
                    <a:lnTo>
                      <a:pt x="32" y="39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7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89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1" y="93"/>
                    </a:lnTo>
                    <a:lnTo>
                      <a:pt x="16" y="97"/>
                    </a:lnTo>
                    <a:lnTo>
                      <a:pt x="12" y="97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5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6" y="113"/>
                    </a:lnTo>
                    <a:lnTo>
                      <a:pt x="12" y="114"/>
                    </a:lnTo>
                    <a:lnTo>
                      <a:pt x="11" y="116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5" y="134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4" y="138"/>
                    </a:lnTo>
                    <a:lnTo>
                      <a:pt x="4" y="139"/>
                    </a:lnTo>
                    <a:lnTo>
                      <a:pt x="5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4" y="147"/>
                    </a:lnTo>
                    <a:lnTo>
                      <a:pt x="16" y="148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0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0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39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09" y="23"/>
                    </a:lnTo>
                    <a:lnTo>
                      <a:pt x="106" y="21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0" y="3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59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9" name="Freeform 6321"/>
              <p:cNvSpPr>
                <a:spLocks/>
              </p:cNvSpPr>
              <p:nvPr/>
            </p:nvSpPr>
            <p:spPr bwMode="auto">
              <a:xfrm>
                <a:off x="682" y="870"/>
                <a:ext cx="170" cy="191"/>
              </a:xfrm>
              <a:custGeom>
                <a:avLst/>
                <a:gdLst/>
                <a:ahLst/>
                <a:cxnLst>
                  <a:cxn ang="0">
                    <a:pos x="32" y="39"/>
                  </a:cxn>
                  <a:cxn ang="0">
                    <a:pos x="25" y="61"/>
                  </a:cxn>
                  <a:cxn ang="0">
                    <a:pos x="23" y="68"/>
                  </a:cxn>
                  <a:cxn ang="0">
                    <a:pos x="20" y="77"/>
                  </a:cxn>
                  <a:cxn ang="0">
                    <a:pos x="18" y="84"/>
                  </a:cxn>
                  <a:cxn ang="0">
                    <a:pos x="20" y="88"/>
                  </a:cxn>
                  <a:cxn ang="0">
                    <a:pos x="21" y="93"/>
                  </a:cxn>
                  <a:cxn ang="0">
                    <a:pos x="12" y="97"/>
                  </a:cxn>
                  <a:cxn ang="0">
                    <a:pos x="14" y="102"/>
                  </a:cxn>
                  <a:cxn ang="0">
                    <a:pos x="12" y="111"/>
                  </a:cxn>
                  <a:cxn ang="0">
                    <a:pos x="12" y="114"/>
                  </a:cxn>
                  <a:cxn ang="0">
                    <a:pos x="12" y="120"/>
                  </a:cxn>
                  <a:cxn ang="0">
                    <a:pos x="9" y="125"/>
                  </a:cxn>
                  <a:cxn ang="0">
                    <a:pos x="9" y="131"/>
                  </a:cxn>
                  <a:cxn ang="0">
                    <a:pos x="5" y="136"/>
                  </a:cxn>
                  <a:cxn ang="0">
                    <a:pos x="4" y="139"/>
                  </a:cxn>
                  <a:cxn ang="0">
                    <a:pos x="0" y="147"/>
                  </a:cxn>
                  <a:cxn ang="0">
                    <a:pos x="14" y="147"/>
                  </a:cxn>
                  <a:cxn ang="0">
                    <a:pos x="12" y="150"/>
                  </a:cxn>
                  <a:cxn ang="0">
                    <a:pos x="20" y="152"/>
                  </a:cxn>
                  <a:cxn ang="0">
                    <a:pos x="30" y="157"/>
                  </a:cxn>
                  <a:cxn ang="0">
                    <a:pos x="38" y="172"/>
                  </a:cxn>
                  <a:cxn ang="0">
                    <a:pos x="48" y="190"/>
                  </a:cxn>
                  <a:cxn ang="0">
                    <a:pos x="66" y="173"/>
                  </a:cxn>
                  <a:cxn ang="0">
                    <a:pos x="72" y="173"/>
                  </a:cxn>
                  <a:cxn ang="0">
                    <a:pos x="77" y="175"/>
                  </a:cxn>
                  <a:cxn ang="0">
                    <a:pos x="79" y="173"/>
                  </a:cxn>
                  <a:cxn ang="0">
                    <a:pos x="86" y="168"/>
                  </a:cxn>
                  <a:cxn ang="0">
                    <a:pos x="88" y="159"/>
                  </a:cxn>
                  <a:cxn ang="0">
                    <a:pos x="88" y="147"/>
                  </a:cxn>
                  <a:cxn ang="0">
                    <a:pos x="93" y="131"/>
                  </a:cxn>
                  <a:cxn ang="0">
                    <a:pos x="102" y="131"/>
                  </a:cxn>
                  <a:cxn ang="0">
                    <a:pos x="170" y="66"/>
                  </a:cxn>
                  <a:cxn ang="0">
                    <a:pos x="165" y="52"/>
                  </a:cxn>
                  <a:cxn ang="0">
                    <a:pos x="140" y="27"/>
                  </a:cxn>
                  <a:cxn ang="0">
                    <a:pos x="113" y="23"/>
                  </a:cxn>
                  <a:cxn ang="0">
                    <a:pos x="113" y="30"/>
                  </a:cxn>
                  <a:cxn ang="0">
                    <a:pos x="107" y="32"/>
                  </a:cxn>
                  <a:cxn ang="0">
                    <a:pos x="106" y="21"/>
                  </a:cxn>
                  <a:cxn ang="0">
                    <a:pos x="102" y="27"/>
                  </a:cxn>
                  <a:cxn ang="0">
                    <a:pos x="102" y="23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46" y="7"/>
                  </a:cxn>
                  <a:cxn ang="0">
                    <a:pos x="45" y="9"/>
                  </a:cxn>
                  <a:cxn ang="0">
                    <a:pos x="41" y="9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3" y="12"/>
                  </a:cxn>
                  <a:cxn ang="0">
                    <a:pos x="25" y="23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0" y="37"/>
                    </a:lnTo>
                    <a:lnTo>
                      <a:pt x="32" y="39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7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89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1" y="93"/>
                    </a:lnTo>
                    <a:lnTo>
                      <a:pt x="16" y="97"/>
                    </a:lnTo>
                    <a:lnTo>
                      <a:pt x="12" y="97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5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6" y="113"/>
                    </a:lnTo>
                    <a:lnTo>
                      <a:pt x="12" y="114"/>
                    </a:lnTo>
                    <a:lnTo>
                      <a:pt x="11" y="116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5" y="134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4" y="138"/>
                    </a:lnTo>
                    <a:lnTo>
                      <a:pt x="4" y="139"/>
                    </a:lnTo>
                    <a:lnTo>
                      <a:pt x="5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4" y="147"/>
                    </a:lnTo>
                    <a:lnTo>
                      <a:pt x="16" y="148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0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0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39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09" y="23"/>
                    </a:lnTo>
                    <a:lnTo>
                      <a:pt x="106" y="21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0" y="3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59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0" name="Freeform 6322"/>
              <p:cNvSpPr>
                <a:spLocks/>
              </p:cNvSpPr>
              <p:nvPr/>
            </p:nvSpPr>
            <p:spPr bwMode="auto">
              <a:xfrm>
                <a:off x="793" y="941"/>
                <a:ext cx="292" cy="240"/>
              </a:xfrm>
              <a:custGeom>
                <a:avLst/>
                <a:gdLst/>
                <a:ahLst/>
                <a:cxnLst>
                  <a:cxn ang="0">
                    <a:pos x="41" y="194"/>
                  </a:cxn>
                  <a:cxn ang="0">
                    <a:pos x="105" y="162"/>
                  </a:cxn>
                  <a:cxn ang="0">
                    <a:pos x="109" y="151"/>
                  </a:cxn>
                  <a:cxn ang="0">
                    <a:pos x="88" y="142"/>
                  </a:cxn>
                  <a:cxn ang="0">
                    <a:pos x="46" y="142"/>
                  </a:cxn>
                  <a:cxn ang="0">
                    <a:pos x="14" y="128"/>
                  </a:cxn>
                  <a:cxn ang="0">
                    <a:pos x="54" y="106"/>
                  </a:cxn>
                  <a:cxn ang="0">
                    <a:pos x="39" y="101"/>
                  </a:cxn>
                  <a:cxn ang="0">
                    <a:pos x="25" y="101"/>
                  </a:cxn>
                  <a:cxn ang="0">
                    <a:pos x="14" y="106"/>
                  </a:cxn>
                  <a:cxn ang="0">
                    <a:pos x="12" y="95"/>
                  </a:cxn>
                  <a:cxn ang="0">
                    <a:pos x="11" y="65"/>
                  </a:cxn>
                  <a:cxn ang="0">
                    <a:pos x="9" y="49"/>
                  </a:cxn>
                  <a:cxn ang="0">
                    <a:pos x="73" y="2"/>
                  </a:cxn>
                  <a:cxn ang="0">
                    <a:pos x="75" y="33"/>
                  </a:cxn>
                  <a:cxn ang="0">
                    <a:pos x="79" y="38"/>
                  </a:cxn>
                  <a:cxn ang="0">
                    <a:pos x="88" y="26"/>
                  </a:cxn>
                  <a:cxn ang="0">
                    <a:pos x="116" y="31"/>
                  </a:cxn>
                  <a:cxn ang="0">
                    <a:pos x="120" y="56"/>
                  </a:cxn>
                  <a:cxn ang="0">
                    <a:pos x="129" y="49"/>
                  </a:cxn>
                  <a:cxn ang="0">
                    <a:pos x="143" y="45"/>
                  </a:cxn>
                  <a:cxn ang="0">
                    <a:pos x="141" y="38"/>
                  </a:cxn>
                  <a:cxn ang="0">
                    <a:pos x="138" y="22"/>
                  </a:cxn>
                  <a:cxn ang="0">
                    <a:pos x="157" y="34"/>
                  </a:cxn>
                  <a:cxn ang="0">
                    <a:pos x="165" y="42"/>
                  </a:cxn>
                  <a:cxn ang="0">
                    <a:pos x="172" y="88"/>
                  </a:cxn>
                  <a:cxn ang="0">
                    <a:pos x="184" y="81"/>
                  </a:cxn>
                  <a:cxn ang="0">
                    <a:pos x="181" y="56"/>
                  </a:cxn>
                  <a:cxn ang="0">
                    <a:pos x="175" y="15"/>
                  </a:cxn>
                  <a:cxn ang="0">
                    <a:pos x="177" y="4"/>
                  </a:cxn>
                  <a:cxn ang="0">
                    <a:pos x="195" y="13"/>
                  </a:cxn>
                  <a:cxn ang="0">
                    <a:pos x="200" y="9"/>
                  </a:cxn>
                  <a:cxn ang="0">
                    <a:pos x="218" y="29"/>
                  </a:cxn>
                  <a:cxn ang="0">
                    <a:pos x="227" y="81"/>
                  </a:cxn>
                  <a:cxn ang="0">
                    <a:pos x="233" y="106"/>
                  </a:cxn>
                  <a:cxn ang="0">
                    <a:pos x="250" y="142"/>
                  </a:cxn>
                  <a:cxn ang="0">
                    <a:pos x="263" y="142"/>
                  </a:cxn>
                  <a:cxn ang="0">
                    <a:pos x="283" y="165"/>
                  </a:cxn>
                  <a:cxn ang="0">
                    <a:pos x="292" y="176"/>
                  </a:cxn>
                  <a:cxn ang="0">
                    <a:pos x="281" y="187"/>
                  </a:cxn>
                  <a:cxn ang="0">
                    <a:pos x="274" y="176"/>
                  </a:cxn>
                  <a:cxn ang="0">
                    <a:pos x="265" y="187"/>
                  </a:cxn>
                  <a:cxn ang="0">
                    <a:pos x="256" y="194"/>
                  </a:cxn>
                  <a:cxn ang="0">
                    <a:pos x="272" y="197"/>
                  </a:cxn>
                  <a:cxn ang="0">
                    <a:pos x="270" y="206"/>
                  </a:cxn>
                  <a:cxn ang="0">
                    <a:pos x="281" y="213"/>
                  </a:cxn>
                  <a:cxn ang="0">
                    <a:pos x="268" y="221"/>
                  </a:cxn>
                  <a:cxn ang="0">
                    <a:pos x="256" y="226"/>
                  </a:cxn>
                  <a:cxn ang="0">
                    <a:pos x="233" y="222"/>
                  </a:cxn>
                  <a:cxn ang="0">
                    <a:pos x="216" y="210"/>
                  </a:cxn>
                  <a:cxn ang="0">
                    <a:pos x="200" y="196"/>
                  </a:cxn>
                  <a:cxn ang="0">
                    <a:pos x="168" y="221"/>
                  </a:cxn>
                  <a:cxn ang="0">
                    <a:pos x="138" y="235"/>
                  </a:cxn>
                  <a:cxn ang="0">
                    <a:pos x="125" y="238"/>
                  </a:cxn>
                  <a:cxn ang="0">
                    <a:pos x="88" y="222"/>
                  </a:cxn>
                  <a:cxn ang="0">
                    <a:pos x="82" y="208"/>
                  </a:cxn>
                </a:cxnLst>
                <a:rect l="0" t="0" r="r" b="b"/>
                <a:pathLst>
                  <a:path w="292" h="240">
                    <a:moveTo>
                      <a:pt x="68" y="206"/>
                    </a:moveTo>
                    <a:lnTo>
                      <a:pt x="66" y="208"/>
                    </a:lnTo>
                    <a:lnTo>
                      <a:pt x="61" y="208"/>
                    </a:lnTo>
                    <a:lnTo>
                      <a:pt x="57" y="206"/>
                    </a:lnTo>
                    <a:lnTo>
                      <a:pt x="52" y="204"/>
                    </a:lnTo>
                    <a:lnTo>
                      <a:pt x="41" y="197"/>
                    </a:lnTo>
                    <a:lnTo>
                      <a:pt x="41" y="194"/>
                    </a:lnTo>
                    <a:lnTo>
                      <a:pt x="37" y="194"/>
                    </a:lnTo>
                    <a:lnTo>
                      <a:pt x="36" y="192"/>
                    </a:lnTo>
                    <a:lnTo>
                      <a:pt x="34" y="187"/>
                    </a:lnTo>
                    <a:lnTo>
                      <a:pt x="30" y="183"/>
                    </a:lnTo>
                    <a:lnTo>
                      <a:pt x="27" y="172"/>
                    </a:lnTo>
                    <a:lnTo>
                      <a:pt x="79" y="156"/>
                    </a:lnTo>
                    <a:lnTo>
                      <a:pt x="105" y="162"/>
                    </a:lnTo>
                    <a:lnTo>
                      <a:pt x="109" y="158"/>
                    </a:lnTo>
                    <a:lnTo>
                      <a:pt x="107" y="154"/>
                    </a:lnTo>
                    <a:lnTo>
                      <a:pt x="107" y="154"/>
                    </a:lnTo>
                    <a:lnTo>
                      <a:pt x="109" y="156"/>
                    </a:lnTo>
                    <a:lnTo>
                      <a:pt x="113" y="154"/>
                    </a:lnTo>
                    <a:lnTo>
                      <a:pt x="111" y="153"/>
                    </a:lnTo>
                    <a:lnTo>
                      <a:pt x="109" y="151"/>
                    </a:lnTo>
                    <a:lnTo>
                      <a:pt x="107" y="149"/>
                    </a:lnTo>
                    <a:lnTo>
                      <a:pt x="102" y="149"/>
                    </a:lnTo>
                    <a:lnTo>
                      <a:pt x="100" y="145"/>
                    </a:lnTo>
                    <a:lnTo>
                      <a:pt x="98" y="145"/>
                    </a:lnTo>
                    <a:lnTo>
                      <a:pt x="93" y="144"/>
                    </a:lnTo>
                    <a:lnTo>
                      <a:pt x="91" y="142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2" y="140"/>
                    </a:lnTo>
                    <a:lnTo>
                      <a:pt x="57" y="147"/>
                    </a:lnTo>
                    <a:lnTo>
                      <a:pt x="55" y="145"/>
                    </a:lnTo>
                    <a:lnTo>
                      <a:pt x="50" y="145"/>
                    </a:lnTo>
                    <a:lnTo>
                      <a:pt x="48" y="144"/>
                    </a:lnTo>
                    <a:lnTo>
                      <a:pt x="46" y="142"/>
                    </a:lnTo>
                    <a:lnTo>
                      <a:pt x="36" y="144"/>
                    </a:lnTo>
                    <a:lnTo>
                      <a:pt x="30" y="142"/>
                    </a:lnTo>
                    <a:lnTo>
                      <a:pt x="25" y="142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0" y="138"/>
                    </a:lnTo>
                    <a:lnTo>
                      <a:pt x="14" y="128"/>
                    </a:lnTo>
                    <a:lnTo>
                      <a:pt x="12" y="124"/>
                    </a:lnTo>
                    <a:lnTo>
                      <a:pt x="18" y="117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48" y="104"/>
                    </a:lnTo>
                    <a:lnTo>
                      <a:pt x="52" y="101"/>
                    </a:lnTo>
                    <a:lnTo>
                      <a:pt x="55" y="101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39" y="101"/>
                    </a:lnTo>
                    <a:lnTo>
                      <a:pt x="36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5" y="101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0" y="104"/>
                    </a:lnTo>
                    <a:lnTo>
                      <a:pt x="20" y="106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2" y="102"/>
                    </a:lnTo>
                    <a:lnTo>
                      <a:pt x="14" y="101"/>
                    </a:lnTo>
                    <a:lnTo>
                      <a:pt x="16" y="99"/>
                    </a:lnTo>
                    <a:lnTo>
                      <a:pt x="21" y="99"/>
                    </a:lnTo>
                    <a:lnTo>
                      <a:pt x="20" y="92"/>
                    </a:lnTo>
                    <a:lnTo>
                      <a:pt x="16" y="94"/>
                    </a:lnTo>
                    <a:lnTo>
                      <a:pt x="12" y="95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2" y="94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11" y="65"/>
                    </a:lnTo>
                    <a:lnTo>
                      <a:pt x="16" y="63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9" y="49"/>
                    </a:lnTo>
                    <a:lnTo>
                      <a:pt x="11" y="45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5"/>
                    </a:lnTo>
                    <a:lnTo>
                      <a:pt x="48" y="13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9" y="9"/>
                    </a:lnTo>
                    <a:lnTo>
                      <a:pt x="80" y="29"/>
                    </a:lnTo>
                    <a:lnTo>
                      <a:pt x="77" y="31"/>
                    </a:lnTo>
                    <a:lnTo>
                      <a:pt x="75" y="33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1" y="43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2" y="42"/>
                    </a:lnTo>
                    <a:lnTo>
                      <a:pt x="88" y="38"/>
                    </a:lnTo>
                    <a:lnTo>
                      <a:pt x="88" y="34"/>
                    </a:lnTo>
                    <a:lnTo>
                      <a:pt x="86" y="33"/>
                    </a:lnTo>
                    <a:lnTo>
                      <a:pt x="86" y="29"/>
                    </a:lnTo>
                    <a:lnTo>
                      <a:pt x="88" y="26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3" y="20"/>
                    </a:lnTo>
                    <a:lnTo>
                      <a:pt x="97" y="20"/>
                    </a:lnTo>
                    <a:lnTo>
                      <a:pt x="104" y="26"/>
                    </a:lnTo>
                    <a:lnTo>
                      <a:pt x="114" y="27"/>
                    </a:lnTo>
                    <a:lnTo>
                      <a:pt x="116" y="31"/>
                    </a:lnTo>
                    <a:lnTo>
                      <a:pt x="120" y="33"/>
                    </a:lnTo>
                    <a:lnTo>
                      <a:pt x="122" y="34"/>
                    </a:lnTo>
                    <a:lnTo>
                      <a:pt x="125" y="38"/>
                    </a:lnTo>
                    <a:lnTo>
                      <a:pt x="125" y="4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20" y="56"/>
                    </a:lnTo>
                    <a:lnTo>
                      <a:pt x="122" y="52"/>
                    </a:lnTo>
                    <a:lnTo>
                      <a:pt x="125" y="51"/>
                    </a:lnTo>
                    <a:lnTo>
                      <a:pt x="125" y="52"/>
                    </a:lnTo>
                    <a:lnTo>
                      <a:pt x="123" y="56"/>
                    </a:lnTo>
                    <a:lnTo>
                      <a:pt x="127" y="58"/>
                    </a:lnTo>
                    <a:lnTo>
                      <a:pt x="127" y="56"/>
                    </a:lnTo>
                    <a:lnTo>
                      <a:pt x="129" y="49"/>
                    </a:lnTo>
                    <a:lnTo>
                      <a:pt x="131" y="47"/>
                    </a:lnTo>
                    <a:lnTo>
                      <a:pt x="132" y="45"/>
                    </a:lnTo>
                    <a:lnTo>
                      <a:pt x="136" y="45"/>
                    </a:lnTo>
                    <a:lnTo>
                      <a:pt x="138" y="43"/>
                    </a:lnTo>
                    <a:lnTo>
                      <a:pt x="143" y="49"/>
                    </a:lnTo>
                    <a:lnTo>
                      <a:pt x="143" y="47"/>
                    </a:lnTo>
                    <a:lnTo>
                      <a:pt x="143" y="45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5"/>
                    </a:lnTo>
                    <a:lnTo>
                      <a:pt x="147" y="45"/>
                    </a:lnTo>
                    <a:lnTo>
                      <a:pt x="145" y="42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6"/>
                    </a:lnTo>
                    <a:lnTo>
                      <a:pt x="147" y="40"/>
                    </a:lnTo>
                    <a:lnTo>
                      <a:pt x="147" y="38"/>
                    </a:lnTo>
                    <a:lnTo>
                      <a:pt x="143" y="31"/>
                    </a:lnTo>
                    <a:lnTo>
                      <a:pt x="141" y="31"/>
                    </a:lnTo>
                    <a:lnTo>
                      <a:pt x="138" y="24"/>
                    </a:lnTo>
                    <a:lnTo>
                      <a:pt x="138" y="22"/>
                    </a:lnTo>
                    <a:lnTo>
                      <a:pt x="140" y="20"/>
                    </a:lnTo>
                    <a:lnTo>
                      <a:pt x="148" y="24"/>
                    </a:lnTo>
                    <a:lnTo>
                      <a:pt x="148" y="27"/>
                    </a:lnTo>
                    <a:lnTo>
                      <a:pt x="152" y="27"/>
                    </a:lnTo>
                    <a:lnTo>
                      <a:pt x="152" y="29"/>
                    </a:lnTo>
                    <a:lnTo>
                      <a:pt x="154" y="33"/>
                    </a:lnTo>
                    <a:lnTo>
                      <a:pt x="157" y="34"/>
                    </a:lnTo>
                    <a:lnTo>
                      <a:pt x="157" y="33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63" y="38"/>
                    </a:lnTo>
                    <a:lnTo>
                      <a:pt x="163" y="40"/>
                    </a:lnTo>
                    <a:lnTo>
                      <a:pt x="161" y="42"/>
                    </a:lnTo>
                    <a:lnTo>
                      <a:pt x="165" y="42"/>
                    </a:lnTo>
                    <a:lnTo>
                      <a:pt x="166" y="47"/>
                    </a:lnTo>
                    <a:lnTo>
                      <a:pt x="166" y="60"/>
                    </a:lnTo>
                    <a:lnTo>
                      <a:pt x="168" y="63"/>
                    </a:lnTo>
                    <a:lnTo>
                      <a:pt x="170" y="72"/>
                    </a:lnTo>
                    <a:lnTo>
                      <a:pt x="174" y="77"/>
                    </a:lnTo>
                    <a:lnTo>
                      <a:pt x="172" y="81"/>
                    </a:lnTo>
                    <a:lnTo>
                      <a:pt x="172" y="88"/>
                    </a:lnTo>
                    <a:lnTo>
                      <a:pt x="174" y="88"/>
                    </a:lnTo>
                    <a:lnTo>
                      <a:pt x="175" y="92"/>
                    </a:lnTo>
                    <a:lnTo>
                      <a:pt x="177" y="92"/>
                    </a:lnTo>
                    <a:lnTo>
                      <a:pt x="179" y="90"/>
                    </a:lnTo>
                    <a:lnTo>
                      <a:pt x="182" y="88"/>
                    </a:lnTo>
                    <a:lnTo>
                      <a:pt x="184" y="85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84" y="74"/>
                    </a:lnTo>
                    <a:lnTo>
                      <a:pt x="182" y="70"/>
                    </a:lnTo>
                    <a:lnTo>
                      <a:pt x="182" y="67"/>
                    </a:lnTo>
                    <a:lnTo>
                      <a:pt x="182" y="65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1"/>
                    </a:lnTo>
                    <a:lnTo>
                      <a:pt x="179" y="49"/>
                    </a:lnTo>
                    <a:lnTo>
                      <a:pt x="174" y="20"/>
                    </a:lnTo>
                    <a:lnTo>
                      <a:pt x="175" y="20"/>
                    </a:lnTo>
                    <a:lnTo>
                      <a:pt x="175" y="17"/>
                    </a:lnTo>
                    <a:lnTo>
                      <a:pt x="175" y="15"/>
                    </a:lnTo>
                    <a:lnTo>
                      <a:pt x="174" y="13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9" y="9"/>
                    </a:lnTo>
                    <a:lnTo>
                      <a:pt x="175" y="6"/>
                    </a:lnTo>
                    <a:lnTo>
                      <a:pt x="175" y="4"/>
                    </a:lnTo>
                    <a:lnTo>
                      <a:pt x="177" y="4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4" y="4"/>
                    </a:lnTo>
                    <a:lnTo>
                      <a:pt x="184" y="6"/>
                    </a:lnTo>
                    <a:lnTo>
                      <a:pt x="190" y="11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6"/>
                    </a:lnTo>
                    <a:lnTo>
                      <a:pt x="195" y="6"/>
                    </a:lnTo>
                    <a:lnTo>
                      <a:pt x="199" y="6"/>
                    </a:lnTo>
                    <a:lnTo>
                      <a:pt x="199" y="8"/>
                    </a:lnTo>
                    <a:lnTo>
                      <a:pt x="200" y="9"/>
                    </a:lnTo>
                    <a:lnTo>
                      <a:pt x="202" y="15"/>
                    </a:lnTo>
                    <a:lnTo>
                      <a:pt x="204" y="17"/>
                    </a:lnTo>
                    <a:lnTo>
                      <a:pt x="211" y="20"/>
                    </a:lnTo>
                    <a:lnTo>
                      <a:pt x="211" y="22"/>
                    </a:lnTo>
                    <a:lnTo>
                      <a:pt x="215" y="26"/>
                    </a:lnTo>
                    <a:lnTo>
                      <a:pt x="216" y="27"/>
                    </a:lnTo>
                    <a:lnTo>
                      <a:pt x="218" y="29"/>
                    </a:lnTo>
                    <a:lnTo>
                      <a:pt x="220" y="31"/>
                    </a:lnTo>
                    <a:lnTo>
                      <a:pt x="220" y="33"/>
                    </a:lnTo>
                    <a:lnTo>
                      <a:pt x="218" y="36"/>
                    </a:lnTo>
                    <a:lnTo>
                      <a:pt x="220" y="36"/>
                    </a:lnTo>
                    <a:lnTo>
                      <a:pt x="225" y="74"/>
                    </a:lnTo>
                    <a:lnTo>
                      <a:pt x="225" y="74"/>
                    </a:lnTo>
                    <a:lnTo>
                      <a:pt x="227" y="81"/>
                    </a:lnTo>
                    <a:lnTo>
                      <a:pt x="234" y="90"/>
                    </a:lnTo>
                    <a:lnTo>
                      <a:pt x="236" y="95"/>
                    </a:lnTo>
                    <a:lnTo>
                      <a:pt x="234" y="97"/>
                    </a:lnTo>
                    <a:lnTo>
                      <a:pt x="236" y="99"/>
                    </a:lnTo>
                    <a:lnTo>
                      <a:pt x="236" y="104"/>
                    </a:lnTo>
                    <a:lnTo>
                      <a:pt x="236" y="104"/>
                    </a:lnTo>
                    <a:lnTo>
                      <a:pt x="233" y="106"/>
                    </a:lnTo>
                    <a:lnTo>
                      <a:pt x="234" y="113"/>
                    </a:lnTo>
                    <a:lnTo>
                      <a:pt x="233" y="117"/>
                    </a:lnTo>
                    <a:lnTo>
                      <a:pt x="234" y="120"/>
                    </a:lnTo>
                    <a:lnTo>
                      <a:pt x="238" y="124"/>
                    </a:lnTo>
                    <a:lnTo>
                      <a:pt x="243" y="135"/>
                    </a:lnTo>
                    <a:lnTo>
                      <a:pt x="249" y="136"/>
                    </a:lnTo>
                    <a:lnTo>
                      <a:pt x="250" y="142"/>
                    </a:lnTo>
                    <a:lnTo>
                      <a:pt x="252" y="142"/>
                    </a:lnTo>
                    <a:lnTo>
                      <a:pt x="254" y="144"/>
                    </a:lnTo>
                    <a:lnTo>
                      <a:pt x="256" y="145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3" y="142"/>
                    </a:lnTo>
                    <a:lnTo>
                      <a:pt x="265" y="144"/>
                    </a:lnTo>
                    <a:lnTo>
                      <a:pt x="263" y="145"/>
                    </a:lnTo>
                    <a:lnTo>
                      <a:pt x="277" y="158"/>
                    </a:lnTo>
                    <a:lnTo>
                      <a:pt x="281" y="158"/>
                    </a:lnTo>
                    <a:lnTo>
                      <a:pt x="283" y="160"/>
                    </a:lnTo>
                    <a:lnTo>
                      <a:pt x="281" y="163"/>
                    </a:lnTo>
                    <a:lnTo>
                      <a:pt x="283" y="165"/>
                    </a:lnTo>
                    <a:lnTo>
                      <a:pt x="284" y="165"/>
                    </a:lnTo>
                    <a:lnTo>
                      <a:pt x="286" y="165"/>
                    </a:lnTo>
                    <a:lnTo>
                      <a:pt x="288" y="165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72"/>
                    </a:lnTo>
                    <a:lnTo>
                      <a:pt x="292" y="176"/>
                    </a:lnTo>
                    <a:lnTo>
                      <a:pt x="292" y="183"/>
                    </a:lnTo>
                    <a:lnTo>
                      <a:pt x="290" y="187"/>
                    </a:lnTo>
                    <a:lnTo>
                      <a:pt x="288" y="188"/>
                    </a:lnTo>
                    <a:lnTo>
                      <a:pt x="286" y="187"/>
                    </a:lnTo>
                    <a:lnTo>
                      <a:pt x="283" y="181"/>
                    </a:lnTo>
                    <a:lnTo>
                      <a:pt x="283" y="176"/>
                    </a:lnTo>
                    <a:lnTo>
                      <a:pt x="281" y="187"/>
                    </a:lnTo>
                    <a:lnTo>
                      <a:pt x="279" y="188"/>
                    </a:lnTo>
                    <a:lnTo>
                      <a:pt x="279" y="185"/>
                    </a:lnTo>
                    <a:lnTo>
                      <a:pt x="277" y="185"/>
                    </a:lnTo>
                    <a:lnTo>
                      <a:pt x="276" y="187"/>
                    </a:lnTo>
                    <a:lnTo>
                      <a:pt x="276" y="183"/>
                    </a:lnTo>
                    <a:lnTo>
                      <a:pt x="274" y="179"/>
                    </a:lnTo>
                    <a:lnTo>
                      <a:pt x="274" y="176"/>
                    </a:lnTo>
                    <a:lnTo>
                      <a:pt x="272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68" y="181"/>
                    </a:lnTo>
                    <a:lnTo>
                      <a:pt x="268" y="181"/>
                    </a:lnTo>
                    <a:lnTo>
                      <a:pt x="265" y="185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7" y="194"/>
                    </a:lnTo>
                    <a:lnTo>
                      <a:pt x="263" y="194"/>
                    </a:lnTo>
                    <a:lnTo>
                      <a:pt x="261" y="192"/>
                    </a:lnTo>
                    <a:lnTo>
                      <a:pt x="258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8" y="199"/>
                    </a:lnTo>
                    <a:lnTo>
                      <a:pt x="258" y="206"/>
                    </a:lnTo>
                    <a:lnTo>
                      <a:pt x="259" y="201"/>
                    </a:lnTo>
                    <a:lnTo>
                      <a:pt x="265" y="197"/>
                    </a:lnTo>
                    <a:lnTo>
                      <a:pt x="265" y="196"/>
                    </a:lnTo>
                    <a:lnTo>
                      <a:pt x="272" y="196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4" y="199"/>
                    </a:lnTo>
                    <a:lnTo>
                      <a:pt x="274" y="201"/>
                    </a:lnTo>
                    <a:lnTo>
                      <a:pt x="272" y="203"/>
                    </a:lnTo>
                    <a:lnTo>
                      <a:pt x="272" y="204"/>
                    </a:lnTo>
                    <a:lnTo>
                      <a:pt x="270" y="204"/>
                    </a:lnTo>
                    <a:lnTo>
                      <a:pt x="270" y="206"/>
                    </a:lnTo>
                    <a:lnTo>
                      <a:pt x="272" y="208"/>
                    </a:lnTo>
                    <a:lnTo>
                      <a:pt x="274" y="210"/>
                    </a:lnTo>
                    <a:lnTo>
                      <a:pt x="274" y="206"/>
                    </a:lnTo>
                    <a:lnTo>
                      <a:pt x="277" y="208"/>
                    </a:lnTo>
                    <a:lnTo>
                      <a:pt x="281" y="208"/>
                    </a:lnTo>
                    <a:lnTo>
                      <a:pt x="281" y="212"/>
                    </a:lnTo>
                    <a:lnTo>
                      <a:pt x="281" y="213"/>
                    </a:lnTo>
                    <a:lnTo>
                      <a:pt x="279" y="213"/>
                    </a:lnTo>
                    <a:lnTo>
                      <a:pt x="279" y="213"/>
                    </a:lnTo>
                    <a:lnTo>
                      <a:pt x="277" y="215"/>
                    </a:lnTo>
                    <a:lnTo>
                      <a:pt x="276" y="217"/>
                    </a:lnTo>
                    <a:lnTo>
                      <a:pt x="276" y="219"/>
                    </a:lnTo>
                    <a:lnTo>
                      <a:pt x="274" y="219"/>
                    </a:lnTo>
                    <a:lnTo>
                      <a:pt x="268" y="221"/>
                    </a:lnTo>
                    <a:lnTo>
                      <a:pt x="268" y="224"/>
                    </a:lnTo>
                    <a:lnTo>
                      <a:pt x="263" y="224"/>
                    </a:lnTo>
                    <a:lnTo>
                      <a:pt x="261" y="222"/>
                    </a:lnTo>
                    <a:lnTo>
                      <a:pt x="261" y="226"/>
                    </a:lnTo>
                    <a:lnTo>
                      <a:pt x="259" y="226"/>
                    </a:lnTo>
                    <a:lnTo>
                      <a:pt x="259" y="228"/>
                    </a:lnTo>
                    <a:lnTo>
                      <a:pt x="256" y="226"/>
                    </a:lnTo>
                    <a:lnTo>
                      <a:pt x="252" y="228"/>
                    </a:lnTo>
                    <a:lnTo>
                      <a:pt x="245" y="226"/>
                    </a:lnTo>
                    <a:lnTo>
                      <a:pt x="243" y="224"/>
                    </a:lnTo>
                    <a:lnTo>
                      <a:pt x="238" y="222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3" y="222"/>
                    </a:lnTo>
                    <a:lnTo>
                      <a:pt x="222" y="221"/>
                    </a:lnTo>
                    <a:lnTo>
                      <a:pt x="222" y="219"/>
                    </a:lnTo>
                    <a:lnTo>
                      <a:pt x="227" y="213"/>
                    </a:lnTo>
                    <a:lnTo>
                      <a:pt x="225" y="212"/>
                    </a:lnTo>
                    <a:lnTo>
                      <a:pt x="222" y="213"/>
                    </a:lnTo>
                    <a:lnTo>
                      <a:pt x="218" y="212"/>
                    </a:lnTo>
                    <a:lnTo>
                      <a:pt x="216" y="210"/>
                    </a:lnTo>
                    <a:lnTo>
                      <a:pt x="213" y="210"/>
                    </a:lnTo>
                    <a:lnTo>
                      <a:pt x="211" y="210"/>
                    </a:lnTo>
                    <a:lnTo>
                      <a:pt x="204" y="208"/>
                    </a:lnTo>
                    <a:lnTo>
                      <a:pt x="204" y="206"/>
                    </a:lnTo>
                    <a:lnTo>
                      <a:pt x="206" y="204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197" y="199"/>
                    </a:lnTo>
                    <a:lnTo>
                      <a:pt x="193" y="201"/>
                    </a:lnTo>
                    <a:lnTo>
                      <a:pt x="195" y="206"/>
                    </a:lnTo>
                    <a:lnTo>
                      <a:pt x="195" y="208"/>
                    </a:lnTo>
                    <a:lnTo>
                      <a:pt x="191" y="212"/>
                    </a:lnTo>
                    <a:lnTo>
                      <a:pt x="188" y="219"/>
                    </a:lnTo>
                    <a:lnTo>
                      <a:pt x="168" y="221"/>
                    </a:lnTo>
                    <a:lnTo>
                      <a:pt x="170" y="221"/>
                    </a:lnTo>
                    <a:lnTo>
                      <a:pt x="166" y="226"/>
                    </a:lnTo>
                    <a:lnTo>
                      <a:pt x="152" y="233"/>
                    </a:lnTo>
                    <a:lnTo>
                      <a:pt x="147" y="235"/>
                    </a:lnTo>
                    <a:lnTo>
                      <a:pt x="145" y="233"/>
                    </a:lnTo>
                    <a:lnTo>
                      <a:pt x="141" y="235"/>
                    </a:lnTo>
                    <a:lnTo>
                      <a:pt x="138" y="235"/>
                    </a:lnTo>
                    <a:lnTo>
                      <a:pt x="134" y="237"/>
                    </a:lnTo>
                    <a:lnTo>
                      <a:pt x="134" y="233"/>
                    </a:lnTo>
                    <a:lnTo>
                      <a:pt x="129" y="237"/>
                    </a:lnTo>
                    <a:lnTo>
                      <a:pt x="125" y="237"/>
                    </a:lnTo>
                    <a:lnTo>
                      <a:pt x="123" y="237"/>
                    </a:lnTo>
                    <a:lnTo>
                      <a:pt x="127" y="237"/>
                    </a:lnTo>
                    <a:lnTo>
                      <a:pt x="125" y="238"/>
                    </a:lnTo>
                    <a:lnTo>
                      <a:pt x="114" y="240"/>
                    </a:lnTo>
                    <a:lnTo>
                      <a:pt x="113" y="240"/>
                    </a:lnTo>
                    <a:lnTo>
                      <a:pt x="93" y="240"/>
                    </a:lnTo>
                    <a:lnTo>
                      <a:pt x="95" y="240"/>
                    </a:lnTo>
                    <a:lnTo>
                      <a:pt x="97" y="237"/>
                    </a:lnTo>
                    <a:lnTo>
                      <a:pt x="91" y="235"/>
                    </a:lnTo>
                    <a:lnTo>
                      <a:pt x="88" y="222"/>
                    </a:lnTo>
                    <a:lnTo>
                      <a:pt x="88" y="219"/>
                    </a:lnTo>
                    <a:lnTo>
                      <a:pt x="88" y="215"/>
                    </a:lnTo>
                    <a:lnTo>
                      <a:pt x="88" y="215"/>
                    </a:lnTo>
                    <a:lnTo>
                      <a:pt x="86" y="213"/>
                    </a:lnTo>
                    <a:lnTo>
                      <a:pt x="86" y="212"/>
                    </a:lnTo>
                    <a:lnTo>
                      <a:pt x="84" y="210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7" y="204"/>
                    </a:lnTo>
                    <a:lnTo>
                      <a:pt x="68" y="20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1" name="Freeform 6323"/>
              <p:cNvSpPr>
                <a:spLocks/>
              </p:cNvSpPr>
              <p:nvPr/>
            </p:nvSpPr>
            <p:spPr bwMode="auto">
              <a:xfrm>
                <a:off x="793" y="941"/>
                <a:ext cx="292" cy="240"/>
              </a:xfrm>
              <a:custGeom>
                <a:avLst/>
                <a:gdLst/>
                <a:ahLst/>
                <a:cxnLst>
                  <a:cxn ang="0">
                    <a:pos x="41" y="194"/>
                  </a:cxn>
                  <a:cxn ang="0">
                    <a:pos x="105" y="162"/>
                  </a:cxn>
                  <a:cxn ang="0">
                    <a:pos x="109" y="151"/>
                  </a:cxn>
                  <a:cxn ang="0">
                    <a:pos x="88" y="142"/>
                  </a:cxn>
                  <a:cxn ang="0">
                    <a:pos x="46" y="142"/>
                  </a:cxn>
                  <a:cxn ang="0">
                    <a:pos x="14" y="128"/>
                  </a:cxn>
                  <a:cxn ang="0">
                    <a:pos x="54" y="106"/>
                  </a:cxn>
                  <a:cxn ang="0">
                    <a:pos x="39" y="101"/>
                  </a:cxn>
                  <a:cxn ang="0">
                    <a:pos x="25" y="101"/>
                  </a:cxn>
                  <a:cxn ang="0">
                    <a:pos x="14" y="106"/>
                  </a:cxn>
                  <a:cxn ang="0">
                    <a:pos x="12" y="95"/>
                  </a:cxn>
                  <a:cxn ang="0">
                    <a:pos x="11" y="65"/>
                  </a:cxn>
                  <a:cxn ang="0">
                    <a:pos x="9" y="49"/>
                  </a:cxn>
                  <a:cxn ang="0">
                    <a:pos x="73" y="2"/>
                  </a:cxn>
                  <a:cxn ang="0">
                    <a:pos x="75" y="33"/>
                  </a:cxn>
                  <a:cxn ang="0">
                    <a:pos x="79" y="38"/>
                  </a:cxn>
                  <a:cxn ang="0">
                    <a:pos x="88" y="26"/>
                  </a:cxn>
                  <a:cxn ang="0">
                    <a:pos x="116" y="31"/>
                  </a:cxn>
                  <a:cxn ang="0">
                    <a:pos x="120" y="56"/>
                  </a:cxn>
                  <a:cxn ang="0">
                    <a:pos x="129" y="49"/>
                  </a:cxn>
                  <a:cxn ang="0">
                    <a:pos x="143" y="45"/>
                  </a:cxn>
                  <a:cxn ang="0">
                    <a:pos x="141" y="38"/>
                  </a:cxn>
                  <a:cxn ang="0">
                    <a:pos x="138" y="22"/>
                  </a:cxn>
                  <a:cxn ang="0">
                    <a:pos x="157" y="34"/>
                  </a:cxn>
                  <a:cxn ang="0">
                    <a:pos x="165" y="42"/>
                  </a:cxn>
                  <a:cxn ang="0">
                    <a:pos x="172" y="88"/>
                  </a:cxn>
                  <a:cxn ang="0">
                    <a:pos x="184" y="81"/>
                  </a:cxn>
                  <a:cxn ang="0">
                    <a:pos x="181" y="56"/>
                  </a:cxn>
                  <a:cxn ang="0">
                    <a:pos x="175" y="15"/>
                  </a:cxn>
                  <a:cxn ang="0">
                    <a:pos x="177" y="4"/>
                  </a:cxn>
                  <a:cxn ang="0">
                    <a:pos x="195" y="13"/>
                  </a:cxn>
                  <a:cxn ang="0">
                    <a:pos x="200" y="9"/>
                  </a:cxn>
                  <a:cxn ang="0">
                    <a:pos x="218" y="29"/>
                  </a:cxn>
                  <a:cxn ang="0">
                    <a:pos x="227" y="81"/>
                  </a:cxn>
                  <a:cxn ang="0">
                    <a:pos x="233" y="106"/>
                  </a:cxn>
                  <a:cxn ang="0">
                    <a:pos x="250" y="142"/>
                  </a:cxn>
                  <a:cxn ang="0">
                    <a:pos x="263" y="142"/>
                  </a:cxn>
                  <a:cxn ang="0">
                    <a:pos x="283" y="165"/>
                  </a:cxn>
                  <a:cxn ang="0">
                    <a:pos x="292" y="176"/>
                  </a:cxn>
                  <a:cxn ang="0">
                    <a:pos x="281" y="187"/>
                  </a:cxn>
                  <a:cxn ang="0">
                    <a:pos x="274" y="176"/>
                  </a:cxn>
                  <a:cxn ang="0">
                    <a:pos x="265" y="187"/>
                  </a:cxn>
                  <a:cxn ang="0">
                    <a:pos x="256" y="194"/>
                  </a:cxn>
                  <a:cxn ang="0">
                    <a:pos x="272" y="197"/>
                  </a:cxn>
                  <a:cxn ang="0">
                    <a:pos x="270" y="206"/>
                  </a:cxn>
                  <a:cxn ang="0">
                    <a:pos x="281" y="213"/>
                  </a:cxn>
                  <a:cxn ang="0">
                    <a:pos x="268" y="221"/>
                  </a:cxn>
                  <a:cxn ang="0">
                    <a:pos x="256" y="226"/>
                  </a:cxn>
                  <a:cxn ang="0">
                    <a:pos x="233" y="222"/>
                  </a:cxn>
                  <a:cxn ang="0">
                    <a:pos x="216" y="210"/>
                  </a:cxn>
                  <a:cxn ang="0">
                    <a:pos x="200" y="196"/>
                  </a:cxn>
                  <a:cxn ang="0">
                    <a:pos x="168" y="221"/>
                  </a:cxn>
                  <a:cxn ang="0">
                    <a:pos x="138" y="235"/>
                  </a:cxn>
                  <a:cxn ang="0">
                    <a:pos x="125" y="238"/>
                  </a:cxn>
                  <a:cxn ang="0">
                    <a:pos x="88" y="222"/>
                  </a:cxn>
                  <a:cxn ang="0">
                    <a:pos x="82" y="208"/>
                  </a:cxn>
                </a:cxnLst>
                <a:rect l="0" t="0" r="r" b="b"/>
                <a:pathLst>
                  <a:path w="292" h="240">
                    <a:moveTo>
                      <a:pt x="68" y="206"/>
                    </a:moveTo>
                    <a:lnTo>
                      <a:pt x="66" y="208"/>
                    </a:lnTo>
                    <a:lnTo>
                      <a:pt x="61" y="208"/>
                    </a:lnTo>
                    <a:lnTo>
                      <a:pt x="57" y="206"/>
                    </a:lnTo>
                    <a:lnTo>
                      <a:pt x="52" y="204"/>
                    </a:lnTo>
                    <a:lnTo>
                      <a:pt x="41" y="197"/>
                    </a:lnTo>
                    <a:lnTo>
                      <a:pt x="41" y="194"/>
                    </a:lnTo>
                    <a:lnTo>
                      <a:pt x="37" y="194"/>
                    </a:lnTo>
                    <a:lnTo>
                      <a:pt x="36" y="192"/>
                    </a:lnTo>
                    <a:lnTo>
                      <a:pt x="34" y="187"/>
                    </a:lnTo>
                    <a:lnTo>
                      <a:pt x="30" y="183"/>
                    </a:lnTo>
                    <a:lnTo>
                      <a:pt x="27" y="172"/>
                    </a:lnTo>
                    <a:lnTo>
                      <a:pt x="79" y="156"/>
                    </a:lnTo>
                    <a:lnTo>
                      <a:pt x="105" y="162"/>
                    </a:lnTo>
                    <a:lnTo>
                      <a:pt x="109" y="158"/>
                    </a:lnTo>
                    <a:lnTo>
                      <a:pt x="107" y="154"/>
                    </a:lnTo>
                    <a:lnTo>
                      <a:pt x="107" y="154"/>
                    </a:lnTo>
                    <a:lnTo>
                      <a:pt x="109" y="156"/>
                    </a:lnTo>
                    <a:lnTo>
                      <a:pt x="113" y="154"/>
                    </a:lnTo>
                    <a:lnTo>
                      <a:pt x="111" y="153"/>
                    </a:lnTo>
                    <a:lnTo>
                      <a:pt x="109" y="151"/>
                    </a:lnTo>
                    <a:lnTo>
                      <a:pt x="107" y="149"/>
                    </a:lnTo>
                    <a:lnTo>
                      <a:pt x="102" y="149"/>
                    </a:lnTo>
                    <a:lnTo>
                      <a:pt x="100" y="145"/>
                    </a:lnTo>
                    <a:lnTo>
                      <a:pt x="98" y="145"/>
                    </a:lnTo>
                    <a:lnTo>
                      <a:pt x="93" y="144"/>
                    </a:lnTo>
                    <a:lnTo>
                      <a:pt x="91" y="142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2" y="140"/>
                    </a:lnTo>
                    <a:lnTo>
                      <a:pt x="57" y="147"/>
                    </a:lnTo>
                    <a:lnTo>
                      <a:pt x="55" y="145"/>
                    </a:lnTo>
                    <a:lnTo>
                      <a:pt x="50" y="145"/>
                    </a:lnTo>
                    <a:lnTo>
                      <a:pt x="48" y="144"/>
                    </a:lnTo>
                    <a:lnTo>
                      <a:pt x="46" y="142"/>
                    </a:lnTo>
                    <a:lnTo>
                      <a:pt x="36" y="144"/>
                    </a:lnTo>
                    <a:lnTo>
                      <a:pt x="30" y="142"/>
                    </a:lnTo>
                    <a:lnTo>
                      <a:pt x="25" y="142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0" y="138"/>
                    </a:lnTo>
                    <a:lnTo>
                      <a:pt x="14" y="128"/>
                    </a:lnTo>
                    <a:lnTo>
                      <a:pt x="12" y="124"/>
                    </a:lnTo>
                    <a:lnTo>
                      <a:pt x="18" y="117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48" y="104"/>
                    </a:lnTo>
                    <a:lnTo>
                      <a:pt x="52" y="101"/>
                    </a:lnTo>
                    <a:lnTo>
                      <a:pt x="55" y="101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39" y="101"/>
                    </a:lnTo>
                    <a:lnTo>
                      <a:pt x="36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5" y="101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0" y="104"/>
                    </a:lnTo>
                    <a:lnTo>
                      <a:pt x="20" y="106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2" y="102"/>
                    </a:lnTo>
                    <a:lnTo>
                      <a:pt x="14" y="101"/>
                    </a:lnTo>
                    <a:lnTo>
                      <a:pt x="16" y="99"/>
                    </a:lnTo>
                    <a:lnTo>
                      <a:pt x="21" y="99"/>
                    </a:lnTo>
                    <a:lnTo>
                      <a:pt x="20" y="92"/>
                    </a:lnTo>
                    <a:lnTo>
                      <a:pt x="16" y="94"/>
                    </a:lnTo>
                    <a:lnTo>
                      <a:pt x="12" y="95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2" y="94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11" y="65"/>
                    </a:lnTo>
                    <a:lnTo>
                      <a:pt x="16" y="63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9" y="49"/>
                    </a:lnTo>
                    <a:lnTo>
                      <a:pt x="11" y="45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5"/>
                    </a:lnTo>
                    <a:lnTo>
                      <a:pt x="48" y="13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9" y="9"/>
                    </a:lnTo>
                    <a:lnTo>
                      <a:pt x="80" y="29"/>
                    </a:lnTo>
                    <a:lnTo>
                      <a:pt x="77" y="31"/>
                    </a:lnTo>
                    <a:lnTo>
                      <a:pt x="75" y="33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1" y="43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2" y="42"/>
                    </a:lnTo>
                    <a:lnTo>
                      <a:pt x="88" y="38"/>
                    </a:lnTo>
                    <a:lnTo>
                      <a:pt x="88" y="34"/>
                    </a:lnTo>
                    <a:lnTo>
                      <a:pt x="86" y="33"/>
                    </a:lnTo>
                    <a:lnTo>
                      <a:pt x="86" y="29"/>
                    </a:lnTo>
                    <a:lnTo>
                      <a:pt x="88" y="26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3" y="20"/>
                    </a:lnTo>
                    <a:lnTo>
                      <a:pt x="97" y="20"/>
                    </a:lnTo>
                    <a:lnTo>
                      <a:pt x="104" y="26"/>
                    </a:lnTo>
                    <a:lnTo>
                      <a:pt x="114" y="27"/>
                    </a:lnTo>
                    <a:lnTo>
                      <a:pt x="116" y="31"/>
                    </a:lnTo>
                    <a:lnTo>
                      <a:pt x="120" y="33"/>
                    </a:lnTo>
                    <a:lnTo>
                      <a:pt x="122" y="34"/>
                    </a:lnTo>
                    <a:lnTo>
                      <a:pt x="125" y="38"/>
                    </a:lnTo>
                    <a:lnTo>
                      <a:pt x="125" y="4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20" y="56"/>
                    </a:lnTo>
                    <a:lnTo>
                      <a:pt x="122" y="52"/>
                    </a:lnTo>
                    <a:lnTo>
                      <a:pt x="125" y="51"/>
                    </a:lnTo>
                    <a:lnTo>
                      <a:pt x="125" y="52"/>
                    </a:lnTo>
                    <a:lnTo>
                      <a:pt x="123" y="56"/>
                    </a:lnTo>
                    <a:lnTo>
                      <a:pt x="127" y="58"/>
                    </a:lnTo>
                    <a:lnTo>
                      <a:pt x="127" y="56"/>
                    </a:lnTo>
                    <a:lnTo>
                      <a:pt x="129" y="49"/>
                    </a:lnTo>
                    <a:lnTo>
                      <a:pt x="131" y="47"/>
                    </a:lnTo>
                    <a:lnTo>
                      <a:pt x="132" y="45"/>
                    </a:lnTo>
                    <a:lnTo>
                      <a:pt x="136" y="45"/>
                    </a:lnTo>
                    <a:lnTo>
                      <a:pt x="138" y="43"/>
                    </a:lnTo>
                    <a:lnTo>
                      <a:pt x="143" y="49"/>
                    </a:lnTo>
                    <a:lnTo>
                      <a:pt x="143" y="47"/>
                    </a:lnTo>
                    <a:lnTo>
                      <a:pt x="143" y="45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5"/>
                    </a:lnTo>
                    <a:lnTo>
                      <a:pt x="147" y="45"/>
                    </a:lnTo>
                    <a:lnTo>
                      <a:pt x="145" y="42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6"/>
                    </a:lnTo>
                    <a:lnTo>
                      <a:pt x="147" y="40"/>
                    </a:lnTo>
                    <a:lnTo>
                      <a:pt x="147" y="38"/>
                    </a:lnTo>
                    <a:lnTo>
                      <a:pt x="143" y="31"/>
                    </a:lnTo>
                    <a:lnTo>
                      <a:pt x="141" y="31"/>
                    </a:lnTo>
                    <a:lnTo>
                      <a:pt x="138" y="24"/>
                    </a:lnTo>
                    <a:lnTo>
                      <a:pt x="138" y="22"/>
                    </a:lnTo>
                    <a:lnTo>
                      <a:pt x="140" y="20"/>
                    </a:lnTo>
                    <a:lnTo>
                      <a:pt x="148" y="24"/>
                    </a:lnTo>
                    <a:lnTo>
                      <a:pt x="148" y="27"/>
                    </a:lnTo>
                    <a:lnTo>
                      <a:pt x="152" y="27"/>
                    </a:lnTo>
                    <a:lnTo>
                      <a:pt x="152" y="29"/>
                    </a:lnTo>
                    <a:lnTo>
                      <a:pt x="154" y="33"/>
                    </a:lnTo>
                    <a:lnTo>
                      <a:pt x="157" y="34"/>
                    </a:lnTo>
                    <a:lnTo>
                      <a:pt x="157" y="33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63" y="38"/>
                    </a:lnTo>
                    <a:lnTo>
                      <a:pt x="163" y="40"/>
                    </a:lnTo>
                    <a:lnTo>
                      <a:pt x="161" y="42"/>
                    </a:lnTo>
                    <a:lnTo>
                      <a:pt x="165" y="42"/>
                    </a:lnTo>
                    <a:lnTo>
                      <a:pt x="166" y="47"/>
                    </a:lnTo>
                    <a:lnTo>
                      <a:pt x="166" y="60"/>
                    </a:lnTo>
                    <a:lnTo>
                      <a:pt x="168" y="63"/>
                    </a:lnTo>
                    <a:lnTo>
                      <a:pt x="170" y="72"/>
                    </a:lnTo>
                    <a:lnTo>
                      <a:pt x="174" y="77"/>
                    </a:lnTo>
                    <a:lnTo>
                      <a:pt x="172" y="81"/>
                    </a:lnTo>
                    <a:lnTo>
                      <a:pt x="172" y="88"/>
                    </a:lnTo>
                    <a:lnTo>
                      <a:pt x="174" y="88"/>
                    </a:lnTo>
                    <a:lnTo>
                      <a:pt x="175" y="92"/>
                    </a:lnTo>
                    <a:lnTo>
                      <a:pt x="177" y="92"/>
                    </a:lnTo>
                    <a:lnTo>
                      <a:pt x="179" y="90"/>
                    </a:lnTo>
                    <a:lnTo>
                      <a:pt x="182" y="88"/>
                    </a:lnTo>
                    <a:lnTo>
                      <a:pt x="184" y="85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84" y="74"/>
                    </a:lnTo>
                    <a:lnTo>
                      <a:pt x="182" y="70"/>
                    </a:lnTo>
                    <a:lnTo>
                      <a:pt x="182" y="67"/>
                    </a:lnTo>
                    <a:lnTo>
                      <a:pt x="182" y="65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1"/>
                    </a:lnTo>
                    <a:lnTo>
                      <a:pt x="179" y="49"/>
                    </a:lnTo>
                    <a:lnTo>
                      <a:pt x="174" y="20"/>
                    </a:lnTo>
                    <a:lnTo>
                      <a:pt x="175" y="20"/>
                    </a:lnTo>
                    <a:lnTo>
                      <a:pt x="175" y="17"/>
                    </a:lnTo>
                    <a:lnTo>
                      <a:pt x="175" y="15"/>
                    </a:lnTo>
                    <a:lnTo>
                      <a:pt x="174" y="13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9" y="9"/>
                    </a:lnTo>
                    <a:lnTo>
                      <a:pt x="175" y="6"/>
                    </a:lnTo>
                    <a:lnTo>
                      <a:pt x="175" y="4"/>
                    </a:lnTo>
                    <a:lnTo>
                      <a:pt x="177" y="4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4" y="4"/>
                    </a:lnTo>
                    <a:lnTo>
                      <a:pt x="184" y="6"/>
                    </a:lnTo>
                    <a:lnTo>
                      <a:pt x="190" y="11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6"/>
                    </a:lnTo>
                    <a:lnTo>
                      <a:pt x="195" y="6"/>
                    </a:lnTo>
                    <a:lnTo>
                      <a:pt x="199" y="6"/>
                    </a:lnTo>
                    <a:lnTo>
                      <a:pt x="199" y="8"/>
                    </a:lnTo>
                    <a:lnTo>
                      <a:pt x="200" y="9"/>
                    </a:lnTo>
                    <a:lnTo>
                      <a:pt x="202" y="15"/>
                    </a:lnTo>
                    <a:lnTo>
                      <a:pt x="204" y="17"/>
                    </a:lnTo>
                    <a:lnTo>
                      <a:pt x="211" y="20"/>
                    </a:lnTo>
                    <a:lnTo>
                      <a:pt x="211" y="22"/>
                    </a:lnTo>
                    <a:lnTo>
                      <a:pt x="215" y="26"/>
                    </a:lnTo>
                    <a:lnTo>
                      <a:pt x="216" y="27"/>
                    </a:lnTo>
                    <a:lnTo>
                      <a:pt x="218" y="29"/>
                    </a:lnTo>
                    <a:lnTo>
                      <a:pt x="220" y="31"/>
                    </a:lnTo>
                    <a:lnTo>
                      <a:pt x="220" y="33"/>
                    </a:lnTo>
                    <a:lnTo>
                      <a:pt x="218" y="36"/>
                    </a:lnTo>
                    <a:lnTo>
                      <a:pt x="220" y="36"/>
                    </a:lnTo>
                    <a:lnTo>
                      <a:pt x="225" y="74"/>
                    </a:lnTo>
                    <a:lnTo>
                      <a:pt x="225" y="74"/>
                    </a:lnTo>
                    <a:lnTo>
                      <a:pt x="227" y="81"/>
                    </a:lnTo>
                    <a:lnTo>
                      <a:pt x="234" y="90"/>
                    </a:lnTo>
                    <a:lnTo>
                      <a:pt x="236" y="95"/>
                    </a:lnTo>
                    <a:lnTo>
                      <a:pt x="234" y="97"/>
                    </a:lnTo>
                    <a:lnTo>
                      <a:pt x="236" y="99"/>
                    </a:lnTo>
                    <a:lnTo>
                      <a:pt x="236" y="104"/>
                    </a:lnTo>
                    <a:lnTo>
                      <a:pt x="236" y="104"/>
                    </a:lnTo>
                    <a:lnTo>
                      <a:pt x="233" y="106"/>
                    </a:lnTo>
                    <a:lnTo>
                      <a:pt x="234" y="113"/>
                    </a:lnTo>
                    <a:lnTo>
                      <a:pt x="233" y="117"/>
                    </a:lnTo>
                    <a:lnTo>
                      <a:pt x="234" y="120"/>
                    </a:lnTo>
                    <a:lnTo>
                      <a:pt x="238" y="124"/>
                    </a:lnTo>
                    <a:lnTo>
                      <a:pt x="243" y="135"/>
                    </a:lnTo>
                    <a:lnTo>
                      <a:pt x="249" y="136"/>
                    </a:lnTo>
                    <a:lnTo>
                      <a:pt x="250" y="142"/>
                    </a:lnTo>
                    <a:lnTo>
                      <a:pt x="252" y="142"/>
                    </a:lnTo>
                    <a:lnTo>
                      <a:pt x="254" y="144"/>
                    </a:lnTo>
                    <a:lnTo>
                      <a:pt x="256" y="145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3" y="142"/>
                    </a:lnTo>
                    <a:lnTo>
                      <a:pt x="265" y="144"/>
                    </a:lnTo>
                    <a:lnTo>
                      <a:pt x="263" y="145"/>
                    </a:lnTo>
                    <a:lnTo>
                      <a:pt x="277" y="158"/>
                    </a:lnTo>
                    <a:lnTo>
                      <a:pt x="281" y="158"/>
                    </a:lnTo>
                    <a:lnTo>
                      <a:pt x="283" y="160"/>
                    </a:lnTo>
                    <a:lnTo>
                      <a:pt x="281" y="163"/>
                    </a:lnTo>
                    <a:lnTo>
                      <a:pt x="283" y="165"/>
                    </a:lnTo>
                    <a:lnTo>
                      <a:pt x="284" y="165"/>
                    </a:lnTo>
                    <a:lnTo>
                      <a:pt x="286" y="165"/>
                    </a:lnTo>
                    <a:lnTo>
                      <a:pt x="288" y="165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72"/>
                    </a:lnTo>
                    <a:lnTo>
                      <a:pt x="292" y="176"/>
                    </a:lnTo>
                    <a:lnTo>
                      <a:pt x="292" y="183"/>
                    </a:lnTo>
                    <a:lnTo>
                      <a:pt x="290" y="187"/>
                    </a:lnTo>
                    <a:lnTo>
                      <a:pt x="288" y="188"/>
                    </a:lnTo>
                    <a:lnTo>
                      <a:pt x="286" y="187"/>
                    </a:lnTo>
                    <a:lnTo>
                      <a:pt x="283" y="181"/>
                    </a:lnTo>
                    <a:lnTo>
                      <a:pt x="283" y="176"/>
                    </a:lnTo>
                    <a:lnTo>
                      <a:pt x="281" y="187"/>
                    </a:lnTo>
                    <a:lnTo>
                      <a:pt x="279" y="188"/>
                    </a:lnTo>
                    <a:lnTo>
                      <a:pt x="279" y="185"/>
                    </a:lnTo>
                    <a:lnTo>
                      <a:pt x="277" y="185"/>
                    </a:lnTo>
                    <a:lnTo>
                      <a:pt x="276" y="187"/>
                    </a:lnTo>
                    <a:lnTo>
                      <a:pt x="276" y="183"/>
                    </a:lnTo>
                    <a:lnTo>
                      <a:pt x="274" y="179"/>
                    </a:lnTo>
                    <a:lnTo>
                      <a:pt x="274" y="176"/>
                    </a:lnTo>
                    <a:lnTo>
                      <a:pt x="272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68" y="181"/>
                    </a:lnTo>
                    <a:lnTo>
                      <a:pt x="268" y="181"/>
                    </a:lnTo>
                    <a:lnTo>
                      <a:pt x="265" y="185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7" y="194"/>
                    </a:lnTo>
                    <a:lnTo>
                      <a:pt x="263" y="194"/>
                    </a:lnTo>
                    <a:lnTo>
                      <a:pt x="261" y="192"/>
                    </a:lnTo>
                    <a:lnTo>
                      <a:pt x="258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8" y="199"/>
                    </a:lnTo>
                    <a:lnTo>
                      <a:pt x="258" y="206"/>
                    </a:lnTo>
                    <a:lnTo>
                      <a:pt x="259" y="201"/>
                    </a:lnTo>
                    <a:lnTo>
                      <a:pt x="265" y="197"/>
                    </a:lnTo>
                    <a:lnTo>
                      <a:pt x="265" y="196"/>
                    </a:lnTo>
                    <a:lnTo>
                      <a:pt x="272" y="196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4" y="199"/>
                    </a:lnTo>
                    <a:lnTo>
                      <a:pt x="274" y="201"/>
                    </a:lnTo>
                    <a:lnTo>
                      <a:pt x="272" y="203"/>
                    </a:lnTo>
                    <a:lnTo>
                      <a:pt x="272" y="204"/>
                    </a:lnTo>
                    <a:lnTo>
                      <a:pt x="270" y="204"/>
                    </a:lnTo>
                    <a:lnTo>
                      <a:pt x="270" y="206"/>
                    </a:lnTo>
                    <a:lnTo>
                      <a:pt x="272" y="208"/>
                    </a:lnTo>
                    <a:lnTo>
                      <a:pt x="274" y="210"/>
                    </a:lnTo>
                    <a:lnTo>
                      <a:pt x="274" y="206"/>
                    </a:lnTo>
                    <a:lnTo>
                      <a:pt x="277" y="208"/>
                    </a:lnTo>
                    <a:lnTo>
                      <a:pt x="281" y="208"/>
                    </a:lnTo>
                    <a:lnTo>
                      <a:pt x="281" y="212"/>
                    </a:lnTo>
                    <a:lnTo>
                      <a:pt x="281" y="213"/>
                    </a:lnTo>
                    <a:lnTo>
                      <a:pt x="279" y="213"/>
                    </a:lnTo>
                    <a:lnTo>
                      <a:pt x="279" y="213"/>
                    </a:lnTo>
                    <a:lnTo>
                      <a:pt x="277" y="215"/>
                    </a:lnTo>
                    <a:lnTo>
                      <a:pt x="276" y="217"/>
                    </a:lnTo>
                    <a:lnTo>
                      <a:pt x="276" y="219"/>
                    </a:lnTo>
                    <a:lnTo>
                      <a:pt x="274" y="219"/>
                    </a:lnTo>
                    <a:lnTo>
                      <a:pt x="268" y="221"/>
                    </a:lnTo>
                    <a:lnTo>
                      <a:pt x="268" y="224"/>
                    </a:lnTo>
                    <a:lnTo>
                      <a:pt x="263" y="224"/>
                    </a:lnTo>
                    <a:lnTo>
                      <a:pt x="261" y="222"/>
                    </a:lnTo>
                    <a:lnTo>
                      <a:pt x="261" y="226"/>
                    </a:lnTo>
                    <a:lnTo>
                      <a:pt x="259" y="226"/>
                    </a:lnTo>
                    <a:lnTo>
                      <a:pt x="259" y="228"/>
                    </a:lnTo>
                    <a:lnTo>
                      <a:pt x="256" y="226"/>
                    </a:lnTo>
                    <a:lnTo>
                      <a:pt x="252" y="228"/>
                    </a:lnTo>
                    <a:lnTo>
                      <a:pt x="245" y="226"/>
                    </a:lnTo>
                    <a:lnTo>
                      <a:pt x="243" y="224"/>
                    </a:lnTo>
                    <a:lnTo>
                      <a:pt x="238" y="222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3" y="222"/>
                    </a:lnTo>
                    <a:lnTo>
                      <a:pt x="222" y="221"/>
                    </a:lnTo>
                    <a:lnTo>
                      <a:pt x="222" y="219"/>
                    </a:lnTo>
                    <a:lnTo>
                      <a:pt x="227" y="213"/>
                    </a:lnTo>
                    <a:lnTo>
                      <a:pt x="225" y="212"/>
                    </a:lnTo>
                    <a:lnTo>
                      <a:pt x="222" y="213"/>
                    </a:lnTo>
                    <a:lnTo>
                      <a:pt x="218" y="212"/>
                    </a:lnTo>
                    <a:lnTo>
                      <a:pt x="216" y="210"/>
                    </a:lnTo>
                    <a:lnTo>
                      <a:pt x="213" y="210"/>
                    </a:lnTo>
                    <a:lnTo>
                      <a:pt x="211" y="210"/>
                    </a:lnTo>
                    <a:lnTo>
                      <a:pt x="204" y="208"/>
                    </a:lnTo>
                    <a:lnTo>
                      <a:pt x="204" y="206"/>
                    </a:lnTo>
                    <a:lnTo>
                      <a:pt x="206" y="204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197" y="199"/>
                    </a:lnTo>
                    <a:lnTo>
                      <a:pt x="193" y="201"/>
                    </a:lnTo>
                    <a:lnTo>
                      <a:pt x="195" y="206"/>
                    </a:lnTo>
                    <a:lnTo>
                      <a:pt x="195" y="208"/>
                    </a:lnTo>
                    <a:lnTo>
                      <a:pt x="191" y="212"/>
                    </a:lnTo>
                    <a:lnTo>
                      <a:pt x="188" y="219"/>
                    </a:lnTo>
                    <a:lnTo>
                      <a:pt x="168" y="221"/>
                    </a:lnTo>
                    <a:lnTo>
                      <a:pt x="170" y="221"/>
                    </a:lnTo>
                    <a:lnTo>
                      <a:pt x="166" y="226"/>
                    </a:lnTo>
                    <a:lnTo>
                      <a:pt x="152" y="233"/>
                    </a:lnTo>
                    <a:lnTo>
                      <a:pt x="147" y="235"/>
                    </a:lnTo>
                    <a:lnTo>
                      <a:pt x="145" y="233"/>
                    </a:lnTo>
                    <a:lnTo>
                      <a:pt x="141" y="235"/>
                    </a:lnTo>
                    <a:lnTo>
                      <a:pt x="138" y="235"/>
                    </a:lnTo>
                    <a:lnTo>
                      <a:pt x="134" y="237"/>
                    </a:lnTo>
                    <a:lnTo>
                      <a:pt x="134" y="233"/>
                    </a:lnTo>
                    <a:lnTo>
                      <a:pt x="129" y="237"/>
                    </a:lnTo>
                    <a:lnTo>
                      <a:pt x="125" y="237"/>
                    </a:lnTo>
                    <a:lnTo>
                      <a:pt x="123" y="237"/>
                    </a:lnTo>
                    <a:lnTo>
                      <a:pt x="127" y="237"/>
                    </a:lnTo>
                    <a:lnTo>
                      <a:pt x="125" y="238"/>
                    </a:lnTo>
                    <a:lnTo>
                      <a:pt x="114" y="240"/>
                    </a:lnTo>
                    <a:lnTo>
                      <a:pt x="113" y="240"/>
                    </a:lnTo>
                    <a:lnTo>
                      <a:pt x="93" y="240"/>
                    </a:lnTo>
                    <a:lnTo>
                      <a:pt x="95" y="240"/>
                    </a:lnTo>
                    <a:lnTo>
                      <a:pt x="97" y="237"/>
                    </a:lnTo>
                    <a:lnTo>
                      <a:pt x="91" y="235"/>
                    </a:lnTo>
                    <a:lnTo>
                      <a:pt x="88" y="222"/>
                    </a:lnTo>
                    <a:lnTo>
                      <a:pt x="88" y="219"/>
                    </a:lnTo>
                    <a:lnTo>
                      <a:pt x="88" y="215"/>
                    </a:lnTo>
                    <a:lnTo>
                      <a:pt x="88" y="215"/>
                    </a:lnTo>
                    <a:lnTo>
                      <a:pt x="86" y="213"/>
                    </a:lnTo>
                    <a:lnTo>
                      <a:pt x="86" y="212"/>
                    </a:lnTo>
                    <a:lnTo>
                      <a:pt x="84" y="210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7" y="204"/>
                    </a:lnTo>
                    <a:lnTo>
                      <a:pt x="68" y="2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2" name="Freeform 6324"/>
              <p:cNvSpPr>
                <a:spLocks/>
              </p:cNvSpPr>
              <p:nvPr/>
            </p:nvSpPr>
            <p:spPr bwMode="auto">
              <a:xfrm>
                <a:off x="986" y="920"/>
                <a:ext cx="40" cy="48"/>
              </a:xfrm>
              <a:custGeom>
                <a:avLst/>
                <a:gdLst/>
                <a:ahLst/>
                <a:cxnLst>
                  <a:cxn ang="0">
                    <a:pos x="34" y="38"/>
                  </a:cxn>
                  <a:cxn ang="0">
                    <a:pos x="34" y="36"/>
                  </a:cxn>
                  <a:cxn ang="0">
                    <a:pos x="38" y="27"/>
                  </a:cxn>
                  <a:cxn ang="0">
                    <a:pos x="40" y="11"/>
                  </a:cxn>
                  <a:cxn ang="0">
                    <a:pos x="40" y="9"/>
                  </a:cxn>
                  <a:cxn ang="0">
                    <a:pos x="38" y="7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2"/>
                  </a:cxn>
                  <a:cxn ang="0">
                    <a:pos x="11" y="2"/>
                  </a:cxn>
                  <a:cxn ang="0">
                    <a:pos x="7" y="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7" y="20"/>
                  </a:cxn>
                  <a:cxn ang="0">
                    <a:pos x="20" y="38"/>
                  </a:cxn>
                  <a:cxn ang="0">
                    <a:pos x="22" y="41"/>
                  </a:cxn>
                  <a:cxn ang="0">
                    <a:pos x="27" y="48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34" y="39"/>
                  </a:cxn>
                  <a:cxn ang="0">
                    <a:pos x="34" y="38"/>
                  </a:cxn>
                </a:cxnLst>
                <a:rect l="0" t="0" r="r" b="b"/>
                <a:pathLst>
                  <a:path w="40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8" y="27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20" y="38"/>
                    </a:lnTo>
                    <a:lnTo>
                      <a:pt x="22" y="41"/>
                    </a:lnTo>
                    <a:lnTo>
                      <a:pt x="27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34" y="39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3" name="Freeform 6325"/>
              <p:cNvSpPr>
                <a:spLocks/>
              </p:cNvSpPr>
              <p:nvPr/>
            </p:nvSpPr>
            <p:spPr bwMode="auto">
              <a:xfrm>
                <a:off x="986" y="920"/>
                <a:ext cx="40" cy="48"/>
              </a:xfrm>
              <a:custGeom>
                <a:avLst/>
                <a:gdLst/>
                <a:ahLst/>
                <a:cxnLst>
                  <a:cxn ang="0">
                    <a:pos x="34" y="38"/>
                  </a:cxn>
                  <a:cxn ang="0">
                    <a:pos x="34" y="36"/>
                  </a:cxn>
                  <a:cxn ang="0">
                    <a:pos x="38" y="27"/>
                  </a:cxn>
                  <a:cxn ang="0">
                    <a:pos x="40" y="11"/>
                  </a:cxn>
                  <a:cxn ang="0">
                    <a:pos x="40" y="9"/>
                  </a:cxn>
                  <a:cxn ang="0">
                    <a:pos x="38" y="7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2"/>
                  </a:cxn>
                  <a:cxn ang="0">
                    <a:pos x="11" y="2"/>
                  </a:cxn>
                  <a:cxn ang="0">
                    <a:pos x="7" y="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7" y="20"/>
                  </a:cxn>
                  <a:cxn ang="0">
                    <a:pos x="20" y="38"/>
                  </a:cxn>
                  <a:cxn ang="0">
                    <a:pos x="22" y="41"/>
                  </a:cxn>
                  <a:cxn ang="0">
                    <a:pos x="27" y="48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34" y="39"/>
                  </a:cxn>
                  <a:cxn ang="0">
                    <a:pos x="34" y="38"/>
                  </a:cxn>
                </a:cxnLst>
                <a:rect l="0" t="0" r="r" b="b"/>
                <a:pathLst>
                  <a:path w="40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8" y="27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20" y="38"/>
                    </a:lnTo>
                    <a:lnTo>
                      <a:pt x="22" y="41"/>
                    </a:lnTo>
                    <a:lnTo>
                      <a:pt x="27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34" y="39"/>
                    </a:lnTo>
                    <a:lnTo>
                      <a:pt x="34" y="3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4" name="Freeform 6326"/>
              <p:cNvSpPr>
                <a:spLocks/>
              </p:cNvSpPr>
              <p:nvPr/>
            </p:nvSpPr>
            <p:spPr bwMode="auto">
              <a:xfrm>
                <a:off x="1060" y="911"/>
                <a:ext cx="96" cy="141"/>
              </a:xfrm>
              <a:custGeom>
                <a:avLst/>
                <a:gdLst/>
                <a:ahLst/>
                <a:cxnLst>
                  <a:cxn ang="0">
                    <a:pos x="35" y="104"/>
                  </a:cxn>
                  <a:cxn ang="0">
                    <a:pos x="32" y="98"/>
                  </a:cxn>
                  <a:cxn ang="0">
                    <a:pos x="23" y="93"/>
                  </a:cxn>
                  <a:cxn ang="0">
                    <a:pos x="16" y="91"/>
                  </a:cxn>
                  <a:cxn ang="0">
                    <a:pos x="0" y="73"/>
                  </a:cxn>
                  <a:cxn ang="0">
                    <a:pos x="9" y="54"/>
                  </a:cxn>
                  <a:cxn ang="0">
                    <a:pos x="14" y="57"/>
                  </a:cxn>
                  <a:cxn ang="0">
                    <a:pos x="17" y="63"/>
                  </a:cxn>
                  <a:cxn ang="0">
                    <a:pos x="21" y="72"/>
                  </a:cxn>
                  <a:cxn ang="0">
                    <a:pos x="28" y="70"/>
                  </a:cxn>
                  <a:cxn ang="0">
                    <a:pos x="37" y="66"/>
                  </a:cxn>
                  <a:cxn ang="0">
                    <a:pos x="35" y="57"/>
                  </a:cxn>
                  <a:cxn ang="0">
                    <a:pos x="39" y="57"/>
                  </a:cxn>
                  <a:cxn ang="0">
                    <a:pos x="34" y="50"/>
                  </a:cxn>
                  <a:cxn ang="0">
                    <a:pos x="34" y="41"/>
                  </a:cxn>
                  <a:cxn ang="0">
                    <a:pos x="41" y="43"/>
                  </a:cxn>
                  <a:cxn ang="0">
                    <a:pos x="34" y="38"/>
                  </a:cxn>
                  <a:cxn ang="0">
                    <a:pos x="21" y="32"/>
                  </a:cxn>
                  <a:cxn ang="0">
                    <a:pos x="17" y="23"/>
                  </a:cxn>
                  <a:cxn ang="0">
                    <a:pos x="26" y="29"/>
                  </a:cxn>
                  <a:cxn ang="0">
                    <a:pos x="28" y="23"/>
                  </a:cxn>
                  <a:cxn ang="0">
                    <a:pos x="23" y="18"/>
                  </a:cxn>
                  <a:cxn ang="0">
                    <a:pos x="23" y="11"/>
                  </a:cxn>
                  <a:cxn ang="0">
                    <a:pos x="34" y="11"/>
                  </a:cxn>
                  <a:cxn ang="0">
                    <a:pos x="37" y="7"/>
                  </a:cxn>
                  <a:cxn ang="0">
                    <a:pos x="35" y="2"/>
                  </a:cxn>
                  <a:cxn ang="0">
                    <a:pos x="43" y="7"/>
                  </a:cxn>
                  <a:cxn ang="0">
                    <a:pos x="55" y="11"/>
                  </a:cxn>
                  <a:cxn ang="0">
                    <a:pos x="73" y="4"/>
                  </a:cxn>
                  <a:cxn ang="0">
                    <a:pos x="84" y="9"/>
                  </a:cxn>
                  <a:cxn ang="0">
                    <a:pos x="84" y="20"/>
                  </a:cxn>
                  <a:cxn ang="0">
                    <a:pos x="78" y="23"/>
                  </a:cxn>
                  <a:cxn ang="0">
                    <a:pos x="82" y="32"/>
                  </a:cxn>
                  <a:cxn ang="0">
                    <a:pos x="71" y="45"/>
                  </a:cxn>
                  <a:cxn ang="0">
                    <a:pos x="64" y="52"/>
                  </a:cxn>
                  <a:cxn ang="0">
                    <a:pos x="75" y="50"/>
                  </a:cxn>
                  <a:cxn ang="0">
                    <a:pos x="82" y="59"/>
                  </a:cxn>
                  <a:cxn ang="0">
                    <a:pos x="85" y="64"/>
                  </a:cxn>
                  <a:cxn ang="0">
                    <a:pos x="85" y="70"/>
                  </a:cxn>
                  <a:cxn ang="0">
                    <a:pos x="93" y="70"/>
                  </a:cxn>
                  <a:cxn ang="0">
                    <a:pos x="94" y="72"/>
                  </a:cxn>
                  <a:cxn ang="0">
                    <a:pos x="96" y="84"/>
                  </a:cxn>
                  <a:cxn ang="0">
                    <a:pos x="93" y="90"/>
                  </a:cxn>
                  <a:cxn ang="0">
                    <a:pos x="94" y="102"/>
                  </a:cxn>
                  <a:cxn ang="0">
                    <a:pos x="94" y="106"/>
                  </a:cxn>
                  <a:cxn ang="0">
                    <a:pos x="93" y="113"/>
                  </a:cxn>
                  <a:cxn ang="0">
                    <a:pos x="82" y="125"/>
                  </a:cxn>
                  <a:cxn ang="0">
                    <a:pos x="69" y="125"/>
                  </a:cxn>
                  <a:cxn ang="0">
                    <a:pos x="73" y="134"/>
                  </a:cxn>
                  <a:cxn ang="0">
                    <a:pos x="64" y="141"/>
                  </a:cxn>
                  <a:cxn ang="0">
                    <a:pos x="59" y="138"/>
                  </a:cxn>
                  <a:cxn ang="0">
                    <a:pos x="51" y="127"/>
                  </a:cxn>
                  <a:cxn ang="0">
                    <a:pos x="46" y="116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5" y="104"/>
                    </a:lnTo>
                    <a:lnTo>
                      <a:pt x="35" y="102"/>
                    </a:lnTo>
                    <a:lnTo>
                      <a:pt x="34" y="98"/>
                    </a:lnTo>
                    <a:lnTo>
                      <a:pt x="32" y="98"/>
                    </a:lnTo>
                    <a:lnTo>
                      <a:pt x="28" y="100"/>
                    </a:lnTo>
                    <a:lnTo>
                      <a:pt x="26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2" y="88"/>
                    </a:lnTo>
                    <a:lnTo>
                      <a:pt x="12" y="86"/>
                    </a:lnTo>
                    <a:lnTo>
                      <a:pt x="0" y="73"/>
                    </a:lnTo>
                    <a:lnTo>
                      <a:pt x="1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0" y="56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2" y="61"/>
                    </a:lnTo>
                    <a:lnTo>
                      <a:pt x="14" y="63"/>
                    </a:lnTo>
                    <a:lnTo>
                      <a:pt x="17" y="63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21" y="72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7" y="66"/>
                    </a:lnTo>
                    <a:lnTo>
                      <a:pt x="35" y="63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5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6" y="39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7" y="32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26" y="29"/>
                    </a:lnTo>
                    <a:lnTo>
                      <a:pt x="30" y="30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9" y="14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51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5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3" y="39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8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8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4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5" y="70"/>
                    </a:lnTo>
                    <a:lnTo>
                      <a:pt x="85" y="73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4" y="68"/>
                    </a:lnTo>
                    <a:lnTo>
                      <a:pt x="94" y="72"/>
                    </a:lnTo>
                    <a:lnTo>
                      <a:pt x="94" y="73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4" y="95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3" y="104"/>
                    </a:lnTo>
                    <a:lnTo>
                      <a:pt x="94" y="104"/>
                    </a:lnTo>
                    <a:lnTo>
                      <a:pt x="94" y="106"/>
                    </a:lnTo>
                    <a:lnTo>
                      <a:pt x="96" y="113"/>
                    </a:lnTo>
                    <a:lnTo>
                      <a:pt x="94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2" y="141"/>
                    </a:lnTo>
                    <a:lnTo>
                      <a:pt x="60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1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5" name="Freeform 6327"/>
              <p:cNvSpPr>
                <a:spLocks/>
              </p:cNvSpPr>
              <p:nvPr/>
            </p:nvSpPr>
            <p:spPr bwMode="auto">
              <a:xfrm>
                <a:off x="1060" y="911"/>
                <a:ext cx="96" cy="141"/>
              </a:xfrm>
              <a:custGeom>
                <a:avLst/>
                <a:gdLst/>
                <a:ahLst/>
                <a:cxnLst>
                  <a:cxn ang="0">
                    <a:pos x="35" y="104"/>
                  </a:cxn>
                  <a:cxn ang="0">
                    <a:pos x="32" y="98"/>
                  </a:cxn>
                  <a:cxn ang="0">
                    <a:pos x="23" y="93"/>
                  </a:cxn>
                  <a:cxn ang="0">
                    <a:pos x="16" y="91"/>
                  </a:cxn>
                  <a:cxn ang="0">
                    <a:pos x="0" y="73"/>
                  </a:cxn>
                  <a:cxn ang="0">
                    <a:pos x="9" y="54"/>
                  </a:cxn>
                  <a:cxn ang="0">
                    <a:pos x="14" y="57"/>
                  </a:cxn>
                  <a:cxn ang="0">
                    <a:pos x="17" y="63"/>
                  </a:cxn>
                  <a:cxn ang="0">
                    <a:pos x="21" y="72"/>
                  </a:cxn>
                  <a:cxn ang="0">
                    <a:pos x="28" y="70"/>
                  </a:cxn>
                  <a:cxn ang="0">
                    <a:pos x="37" y="66"/>
                  </a:cxn>
                  <a:cxn ang="0">
                    <a:pos x="35" y="57"/>
                  </a:cxn>
                  <a:cxn ang="0">
                    <a:pos x="39" y="57"/>
                  </a:cxn>
                  <a:cxn ang="0">
                    <a:pos x="34" y="50"/>
                  </a:cxn>
                  <a:cxn ang="0">
                    <a:pos x="34" y="41"/>
                  </a:cxn>
                  <a:cxn ang="0">
                    <a:pos x="41" y="43"/>
                  </a:cxn>
                  <a:cxn ang="0">
                    <a:pos x="34" y="38"/>
                  </a:cxn>
                  <a:cxn ang="0">
                    <a:pos x="21" y="32"/>
                  </a:cxn>
                  <a:cxn ang="0">
                    <a:pos x="17" y="23"/>
                  </a:cxn>
                  <a:cxn ang="0">
                    <a:pos x="26" y="29"/>
                  </a:cxn>
                  <a:cxn ang="0">
                    <a:pos x="28" y="23"/>
                  </a:cxn>
                  <a:cxn ang="0">
                    <a:pos x="23" y="18"/>
                  </a:cxn>
                  <a:cxn ang="0">
                    <a:pos x="23" y="11"/>
                  </a:cxn>
                  <a:cxn ang="0">
                    <a:pos x="34" y="11"/>
                  </a:cxn>
                  <a:cxn ang="0">
                    <a:pos x="37" y="7"/>
                  </a:cxn>
                  <a:cxn ang="0">
                    <a:pos x="35" y="2"/>
                  </a:cxn>
                  <a:cxn ang="0">
                    <a:pos x="43" y="7"/>
                  </a:cxn>
                  <a:cxn ang="0">
                    <a:pos x="55" y="11"/>
                  </a:cxn>
                  <a:cxn ang="0">
                    <a:pos x="73" y="4"/>
                  </a:cxn>
                  <a:cxn ang="0">
                    <a:pos x="84" y="9"/>
                  </a:cxn>
                  <a:cxn ang="0">
                    <a:pos x="84" y="20"/>
                  </a:cxn>
                  <a:cxn ang="0">
                    <a:pos x="78" y="23"/>
                  </a:cxn>
                  <a:cxn ang="0">
                    <a:pos x="82" y="32"/>
                  </a:cxn>
                  <a:cxn ang="0">
                    <a:pos x="71" y="45"/>
                  </a:cxn>
                  <a:cxn ang="0">
                    <a:pos x="64" y="52"/>
                  </a:cxn>
                  <a:cxn ang="0">
                    <a:pos x="75" y="50"/>
                  </a:cxn>
                  <a:cxn ang="0">
                    <a:pos x="82" y="59"/>
                  </a:cxn>
                  <a:cxn ang="0">
                    <a:pos x="85" y="64"/>
                  </a:cxn>
                  <a:cxn ang="0">
                    <a:pos x="85" y="70"/>
                  </a:cxn>
                  <a:cxn ang="0">
                    <a:pos x="93" y="70"/>
                  </a:cxn>
                  <a:cxn ang="0">
                    <a:pos x="94" y="72"/>
                  </a:cxn>
                  <a:cxn ang="0">
                    <a:pos x="96" y="84"/>
                  </a:cxn>
                  <a:cxn ang="0">
                    <a:pos x="93" y="90"/>
                  </a:cxn>
                  <a:cxn ang="0">
                    <a:pos x="94" y="102"/>
                  </a:cxn>
                  <a:cxn ang="0">
                    <a:pos x="94" y="106"/>
                  </a:cxn>
                  <a:cxn ang="0">
                    <a:pos x="93" y="113"/>
                  </a:cxn>
                  <a:cxn ang="0">
                    <a:pos x="82" y="125"/>
                  </a:cxn>
                  <a:cxn ang="0">
                    <a:pos x="69" y="125"/>
                  </a:cxn>
                  <a:cxn ang="0">
                    <a:pos x="73" y="134"/>
                  </a:cxn>
                  <a:cxn ang="0">
                    <a:pos x="64" y="141"/>
                  </a:cxn>
                  <a:cxn ang="0">
                    <a:pos x="59" y="138"/>
                  </a:cxn>
                  <a:cxn ang="0">
                    <a:pos x="51" y="127"/>
                  </a:cxn>
                  <a:cxn ang="0">
                    <a:pos x="46" y="116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5" y="104"/>
                    </a:lnTo>
                    <a:lnTo>
                      <a:pt x="35" y="102"/>
                    </a:lnTo>
                    <a:lnTo>
                      <a:pt x="34" y="98"/>
                    </a:lnTo>
                    <a:lnTo>
                      <a:pt x="32" y="98"/>
                    </a:lnTo>
                    <a:lnTo>
                      <a:pt x="28" y="100"/>
                    </a:lnTo>
                    <a:lnTo>
                      <a:pt x="26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2" y="88"/>
                    </a:lnTo>
                    <a:lnTo>
                      <a:pt x="12" y="86"/>
                    </a:lnTo>
                    <a:lnTo>
                      <a:pt x="0" y="73"/>
                    </a:lnTo>
                    <a:lnTo>
                      <a:pt x="1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0" y="56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2" y="61"/>
                    </a:lnTo>
                    <a:lnTo>
                      <a:pt x="14" y="63"/>
                    </a:lnTo>
                    <a:lnTo>
                      <a:pt x="17" y="63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21" y="72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7" y="66"/>
                    </a:lnTo>
                    <a:lnTo>
                      <a:pt x="35" y="63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5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6" y="39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7" y="32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26" y="29"/>
                    </a:lnTo>
                    <a:lnTo>
                      <a:pt x="30" y="30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9" y="14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51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5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3" y="39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8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8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4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5" y="70"/>
                    </a:lnTo>
                    <a:lnTo>
                      <a:pt x="85" y="73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4" y="68"/>
                    </a:lnTo>
                    <a:lnTo>
                      <a:pt x="94" y="72"/>
                    </a:lnTo>
                    <a:lnTo>
                      <a:pt x="94" y="73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4" y="95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3" y="104"/>
                    </a:lnTo>
                    <a:lnTo>
                      <a:pt x="94" y="104"/>
                    </a:lnTo>
                    <a:lnTo>
                      <a:pt x="94" y="106"/>
                    </a:lnTo>
                    <a:lnTo>
                      <a:pt x="96" y="113"/>
                    </a:lnTo>
                    <a:lnTo>
                      <a:pt x="94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2" y="141"/>
                    </a:lnTo>
                    <a:lnTo>
                      <a:pt x="60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1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6" name="Freeform 6328"/>
              <p:cNvSpPr>
                <a:spLocks/>
              </p:cNvSpPr>
              <p:nvPr/>
            </p:nvSpPr>
            <p:spPr bwMode="auto">
              <a:xfrm>
                <a:off x="1144" y="952"/>
                <a:ext cx="10" cy="16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7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9" y="11"/>
                  </a:cxn>
                </a:cxnLst>
                <a:rect l="0" t="0" r="r" b="b"/>
                <a:pathLst>
                  <a:path w="10" h="16">
                    <a:moveTo>
                      <a:pt x="9" y="11"/>
                    </a:moveTo>
                    <a:lnTo>
                      <a:pt x="10" y="7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7" name="Freeform 6329"/>
              <p:cNvSpPr>
                <a:spLocks/>
              </p:cNvSpPr>
              <p:nvPr/>
            </p:nvSpPr>
            <p:spPr bwMode="auto">
              <a:xfrm>
                <a:off x="1144" y="952"/>
                <a:ext cx="10" cy="16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7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9" y="11"/>
                  </a:cxn>
                </a:cxnLst>
                <a:rect l="0" t="0" r="r" b="b"/>
                <a:pathLst>
                  <a:path w="10" h="16">
                    <a:moveTo>
                      <a:pt x="9" y="11"/>
                    </a:moveTo>
                    <a:lnTo>
                      <a:pt x="10" y="7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8" name="Freeform 6330"/>
              <p:cNvSpPr>
                <a:spLocks/>
              </p:cNvSpPr>
              <p:nvPr/>
            </p:nvSpPr>
            <p:spPr bwMode="auto">
              <a:xfrm>
                <a:off x="1108" y="900"/>
                <a:ext cx="25" cy="18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18" y="15"/>
                  </a:cxn>
                  <a:cxn ang="0">
                    <a:pos x="25" y="7"/>
                  </a:cxn>
                  <a:cxn ang="0">
                    <a:pos x="25" y="4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2" y="16"/>
                  </a:cxn>
                </a:cxnLst>
                <a:rect l="0" t="0" r="r" b="b"/>
                <a:pathLst>
                  <a:path w="25" h="18">
                    <a:moveTo>
                      <a:pt x="12" y="16"/>
                    </a:moveTo>
                    <a:lnTo>
                      <a:pt x="18" y="15"/>
                    </a:lnTo>
                    <a:lnTo>
                      <a:pt x="25" y="7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9" name="Freeform 6331"/>
              <p:cNvSpPr>
                <a:spLocks/>
              </p:cNvSpPr>
              <p:nvPr/>
            </p:nvSpPr>
            <p:spPr bwMode="auto">
              <a:xfrm>
                <a:off x="1108" y="900"/>
                <a:ext cx="25" cy="18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18" y="15"/>
                  </a:cxn>
                  <a:cxn ang="0">
                    <a:pos x="25" y="7"/>
                  </a:cxn>
                  <a:cxn ang="0">
                    <a:pos x="25" y="4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2" y="16"/>
                  </a:cxn>
                </a:cxnLst>
                <a:rect l="0" t="0" r="r" b="b"/>
                <a:pathLst>
                  <a:path w="25" h="18">
                    <a:moveTo>
                      <a:pt x="12" y="16"/>
                    </a:moveTo>
                    <a:lnTo>
                      <a:pt x="18" y="15"/>
                    </a:lnTo>
                    <a:lnTo>
                      <a:pt x="25" y="7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0" name="Freeform 6332"/>
              <p:cNvSpPr>
                <a:spLocks/>
              </p:cNvSpPr>
              <p:nvPr/>
            </p:nvSpPr>
            <p:spPr bwMode="auto">
              <a:xfrm>
                <a:off x="1145" y="800"/>
                <a:ext cx="18" cy="20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11"/>
                  </a:cxn>
                  <a:cxn ang="0">
                    <a:pos x="9" y="13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7" y="4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5" y="11"/>
                  </a:cxn>
                  <a:cxn ang="0">
                    <a:pos x="13" y="9"/>
                  </a:cxn>
                  <a:cxn ang="0">
                    <a:pos x="11" y="5"/>
                  </a:cxn>
                </a:cxnLst>
                <a:rect l="0" t="0" r="r" b="b"/>
                <a:pathLst>
                  <a:path w="18" h="20">
                    <a:moveTo>
                      <a:pt x="11" y="5"/>
                    </a:moveTo>
                    <a:lnTo>
                      <a:pt x="11" y="5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7" y="4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3" y="9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1" name="Freeform 6333"/>
              <p:cNvSpPr>
                <a:spLocks/>
              </p:cNvSpPr>
              <p:nvPr/>
            </p:nvSpPr>
            <p:spPr bwMode="auto">
              <a:xfrm>
                <a:off x="1145" y="800"/>
                <a:ext cx="18" cy="20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11"/>
                  </a:cxn>
                  <a:cxn ang="0">
                    <a:pos x="9" y="13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7" y="4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5" y="11"/>
                  </a:cxn>
                  <a:cxn ang="0">
                    <a:pos x="13" y="9"/>
                  </a:cxn>
                  <a:cxn ang="0">
                    <a:pos x="11" y="5"/>
                  </a:cxn>
                </a:cxnLst>
                <a:rect l="0" t="0" r="r" b="b"/>
                <a:pathLst>
                  <a:path w="18" h="20">
                    <a:moveTo>
                      <a:pt x="11" y="5"/>
                    </a:moveTo>
                    <a:lnTo>
                      <a:pt x="11" y="5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7" y="4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3" y="9"/>
                    </a:lnTo>
                    <a:lnTo>
                      <a:pt x="1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2" name="Freeform 6334"/>
              <p:cNvSpPr>
                <a:spLocks/>
              </p:cNvSpPr>
              <p:nvPr/>
            </p:nvSpPr>
            <p:spPr bwMode="auto">
              <a:xfrm>
                <a:off x="1054" y="734"/>
                <a:ext cx="86" cy="111"/>
              </a:xfrm>
              <a:custGeom>
                <a:avLst/>
                <a:gdLst/>
                <a:ahLst/>
                <a:cxnLst>
                  <a:cxn ang="0">
                    <a:pos x="83" y="55"/>
                  </a:cxn>
                  <a:cxn ang="0">
                    <a:pos x="84" y="62"/>
                  </a:cxn>
                  <a:cxn ang="0">
                    <a:pos x="79" y="71"/>
                  </a:cxn>
                  <a:cxn ang="0">
                    <a:pos x="79" y="77"/>
                  </a:cxn>
                  <a:cxn ang="0">
                    <a:pos x="75" y="79"/>
                  </a:cxn>
                  <a:cxn ang="0">
                    <a:pos x="75" y="86"/>
                  </a:cxn>
                  <a:cxn ang="0">
                    <a:pos x="74" y="91"/>
                  </a:cxn>
                  <a:cxn ang="0">
                    <a:pos x="77" y="102"/>
                  </a:cxn>
                  <a:cxn ang="0">
                    <a:pos x="72" y="100"/>
                  </a:cxn>
                  <a:cxn ang="0">
                    <a:pos x="75" y="109"/>
                  </a:cxn>
                  <a:cxn ang="0">
                    <a:pos x="61" y="109"/>
                  </a:cxn>
                  <a:cxn ang="0">
                    <a:pos x="59" y="109"/>
                  </a:cxn>
                  <a:cxn ang="0">
                    <a:pos x="52" y="109"/>
                  </a:cxn>
                  <a:cxn ang="0">
                    <a:pos x="41" y="111"/>
                  </a:cxn>
                  <a:cxn ang="0">
                    <a:pos x="34" y="97"/>
                  </a:cxn>
                  <a:cxn ang="0">
                    <a:pos x="38" y="93"/>
                  </a:cxn>
                  <a:cxn ang="0">
                    <a:pos x="38" y="86"/>
                  </a:cxn>
                  <a:cxn ang="0">
                    <a:pos x="43" y="80"/>
                  </a:cxn>
                  <a:cxn ang="0">
                    <a:pos x="41" y="79"/>
                  </a:cxn>
                  <a:cxn ang="0">
                    <a:pos x="49" y="71"/>
                  </a:cxn>
                  <a:cxn ang="0">
                    <a:pos x="59" y="64"/>
                  </a:cxn>
                  <a:cxn ang="0">
                    <a:pos x="50" y="64"/>
                  </a:cxn>
                  <a:cxn ang="0">
                    <a:pos x="40" y="66"/>
                  </a:cxn>
                  <a:cxn ang="0">
                    <a:pos x="20" y="73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11" y="64"/>
                  </a:cxn>
                  <a:cxn ang="0">
                    <a:pos x="7" y="57"/>
                  </a:cxn>
                  <a:cxn ang="0">
                    <a:pos x="20" y="61"/>
                  </a:cxn>
                  <a:cxn ang="0">
                    <a:pos x="20" y="48"/>
                  </a:cxn>
                  <a:cxn ang="0">
                    <a:pos x="15" y="45"/>
                  </a:cxn>
                  <a:cxn ang="0">
                    <a:pos x="9" y="32"/>
                  </a:cxn>
                  <a:cxn ang="0">
                    <a:pos x="13" y="16"/>
                  </a:cxn>
                  <a:cxn ang="0">
                    <a:pos x="23" y="18"/>
                  </a:cxn>
                  <a:cxn ang="0">
                    <a:pos x="25" y="28"/>
                  </a:cxn>
                  <a:cxn ang="0">
                    <a:pos x="36" y="37"/>
                  </a:cxn>
                  <a:cxn ang="0">
                    <a:pos x="47" y="50"/>
                  </a:cxn>
                  <a:cxn ang="0">
                    <a:pos x="41" y="34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31" y="20"/>
                  </a:cxn>
                  <a:cxn ang="0">
                    <a:pos x="32" y="7"/>
                  </a:cxn>
                  <a:cxn ang="0">
                    <a:pos x="54" y="9"/>
                  </a:cxn>
                  <a:cxn ang="0">
                    <a:pos x="59" y="14"/>
                  </a:cxn>
                  <a:cxn ang="0">
                    <a:pos x="63" y="5"/>
                  </a:cxn>
                  <a:cxn ang="0">
                    <a:pos x="70" y="0"/>
                  </a:cxn>
                  <a:cxn ang="0">
                    <a:pos x="72" y="9"/>
                  </a:cxn>
                  <a:cxn ang="0">
                    <a:pos x="83" y="32"/>
                  </a:cxn>
                </a:cxnLst>
                <a:rect l="0" t="0" r="r" b="b"/>
                <a:pathLst>
                  <a:path w="86" h="111">
                    <a:moveTo>
                      <a:pt x="83" y="46"/>
                    </a:moveTo>
                    <a:lnTo>
                      <a:pt x="83" y="48"/>
                    </a:lnTo>
                    <a:lnTo>
                      <a:pt x="83" y="48"/>
                    </a:lnTo>
                    <a:lnTo>
                      <a:pt x="83" y="55"/>
                    </a:lnTo>
                    <a:lnTo>
                      <a:pt x="79" y="59"/>
                    </a:lnTo>
                    <a:lnTo>
                      <a:pt x="77" y="61"/>
                    </a:lnTo>
                    <a:lnTo>
                      <a:pt x="83" y="62"/>
                    </a:lnTo>
                    <a:lnTo>
                      <a:pt x="84" y="62"/>
                    </a:lnTo>
                    <a:lnTo>
                      <a:pt x="86" y="84"/>
                    </a:lnTo>
                    <a:lnTo>
                      <a:pt x="81" y="71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7" y="71"/>
                    </a:lnTo>
                    <a:lnTo>
                      <a:pt x="75" y="73"/>
                    </a:lnTo>
                    <a:lnTo>
                      <a:pt x="79" y="75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4" y="84"/>
                    </a:lnTo>
                    <a:lnTo>
                      <a:pt x="72" y="89"/>
                    </a:lnTo>
                    <a:lnTo>
                      <a:pt x="74" y="91"/>
                    </a:lnTo>
                    <a:lnTo>
                      <a:pt x="74" y="89"/>
                    </a:lnTo>
                    <a:lnTo>
                      <a:pt x="81" y="102"/>
                    </a:lnTo>
                    <a:lnTo>
                      <a:pt x="79" y="102"/>
                    </a:lnTo>
                    <a:lnTo>
                      <a:pt x="77" y="102"/>
                    </a:lnTo>
                    <a:lnTo>
                      <a:pt x="75" y="98"/>
                    </a:lnTo>
                    <a:lnTo>
                      <a:pt x="74" y="97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4" y="102"/>
                    </a:lnTo>
                    <a:lnTo>
                      <a:pt x="74" y="104"/>
                    </a:lnTo>
                    <a:lnTo>
                      <a:pt x="75" y="105"/>
                    </a:lnTo>
                    <a:lnTo>
                      <a:pt x="75" y="109"/>
                    </a:lnTo>
                    <a:lnTo>
                      <a:pt x="66" y="109"/>
                    </a:lnTo>
                    <a:lnTo>
                      <a:pt x="66" y="107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1" y="105"/>
                    </a:lnTo>
                    <a:lnTo>
                      <a:pt x="59" y="107"/>
                    </a:lnTo>
                    <a:lnTo>
                      <a:pt x="59" y="109"/>
                    </a:lnTo>
                    <a:lnTo>
                      <a:pt x="56" y="109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2" y="109"/>
                    </a:lnTo>
                    <a:lnTo>
                      <a:pt x="52" y="107"/>
                    </a:lnTo>
                    <a:lnTo>
                      <a:pt x="52" y="104"/>
                    </a:lnTo>
                    <a:lnTo>
                      <a:pt x="49" y="111"/>
                    </a:lnTo>
                    <a:lnTo>
                      <a:pt x="41" y="111"/>
                    </a:lnTo>
                    <a:lnTo>
                      <a:pt x="38" y="109"/>
                    </a:lnTo>
                    <a:lnTo>
                      <a:pt x="36" y="107"/>
                    </a:lnTo>
                    <a:lnTo>
                      <a:pt x="36" y="100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41" y="97"/>
                    </a:lnTo>
                    <a:lnTo>
                      <a:pt x="43" y="95"/>
                    </a:lnTo>
                    <a:lnTo>
                      <a:pt x="38" y="93"/>
                    </a:lnTo>
                    <a:lnTo>
                      <a:pt x="40" y="89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8" y="86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1" y="79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9" y="71"/>
                    </a:lnTo>
                    <a:lnTo>
                      <a:pt x="49" y="70"/>
                    </a:lnTo>
                    <a:lnTo>
                      <a:pt x="49" y="68"/>
                    </a:lnTo>
                    <a:lnTo>
                      <a:pt x="49" y="66"/>
                    </a:lnTo>
                    <a:lnTo>
                      <a:pt x="59" y="64"/>
                    </a:lnTo>
                    <a:lnTo>
                      <a:pt x="61" y="62"/>
                    </a:lnTo>
                    <a:lnTo>
                      <a:pt x="61" y="61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5" y="64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27" y="71"/>
                    </a:lnTo>
                    <a:lnTo>
                      <a:pt x="22" y="70"/>
                    </a:lnTo>
                    <a:lnTo>
                      <a:pt x="20" y="73"/>
                    </a:lnTo>
                    <a:lnTo>
                      <a:pt x="18" y="71"/>
                    </a:lnTo>
                    <a:lnTo>
                      <a:pt x="15" y="73"/>
                    </a:lnTo>
                    <a:lnTo>
                      <a:pt x="7" y="75"/>
                    </a:lnTo>
                    <a:lnTo>
                      <a:pt x="6" y="77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6" y="64"/>
                    </a:lnTo>
                    <a:lnTo>
                      <a:pt x="11" y="66"/>
                    </a:lnTo>
                    <a:lnTo>
                      <a:pt x="11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7" y="57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3" y="55"/>
                    </a:lnTo>
                    <a:lnTo>
                      <a:pt x="18" y="52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16" y="46"/>
                    </a:lnTo>
                    <a:lnTo>
                      <a:pt x="15" y="45"/>
                    </a:lnTo>
                    <a:lnTo>
                      <a:pt x="13" y="41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9" y="25"/>
                    </a:lnTo>
                    <a:lnTo>
                      <a:pt x="25" y="28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9"/>
                    </a:lnTo>
                    <a:lnTo>
                      <a:pt x="36" y="41"/>
                    </a:lnTo>
                    <a:lnTo>
                      <a:pt x="43" y="48"/>
                    </a:lnTo>
                    <a:lnTo>
                      <a:pt x="47" y="50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1" y="34"/>
                    </a:lnTo>
                    <a:lnTo>
                      <a:pt x="47" y="34"/>
                    </a:lnTo>
                    <a:lnTo>
                      <a:pt x="45" y="3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40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0" y="21"/>
                    </a:lnTo>
                    <a:lnTo>
                      <a:pt x="34" y="21"/>
                    </a:lnTo>
                    <a:lnTo>
                      <a:pt x="31" y="20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1"/>
                    </a:lnTo>
                    <a:lnTo>
                      <a:pt x="32" y="7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49" y="2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5" y="12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8" y="5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3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2" y="9"/>
                    </a:lnTo>
                    <a:lnTo>
                      <a:pt x="77" y="11"/>
                    </a:lnTo>
                    <a:lnTo>
                      <a:pt x="81" y="14"/>
                    </a:lnTo>
                    <a:lnTo>
                      <a:pt x="81" y="27"/>
                    </a:lnTo>
                    <a:lnTo>
                      <a:pt x="83" y="32"/>
                    </a:lnTo>
                    <a:lnTo>
                      <a:pt x="83" y="36"/>
                    </a:lnTo>
                    <a:lnTo>
                      <a:pt x="83" y="45"/>
                    </a:lnTo>
                    <a:lnTo>
                      <a:pt x="83" y="4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3" name="Freeform 6335"/>
              <p:cNvSpPr>
                <a:spLocks/>
              </p:cNvSpPr>
              <p:nvPr/>
            </p:nvSpPr>
            <p:spPr bwMode="auto">
              <a:xfrm>
                <a:off x="1054" y="734"/>
                <a:ext cx="86" cy="111"/>
              </a:xfrm>
              <a:custGeom>
                <a:avLst/>
                <a:gdLst/>
                <a:ahLst/>
                <a:cxnLst>
                  <a:cxn ang="0">
                    <a:pos x="83" y="55"/>
                  </a:cxn>
                  <a:cxn ang="0">
                    <a:pos x="84" y="62"/>
                  </a:cxn>
                  <a:cxn ang="0">
                    <a:pos x="79" y="71"/>
                  </a:cxn>
                  <a:cxn ang="0">
                    <a:pos x="79" y="77"/>
                  </a:cxn>
                  <a:cxn ang="0">
                    <a:pos x="75" y="79"/>
                  </a:cxn>
                  <a:cxn ang="0">
                    <a:pos x="75" y="86"/>
                  </a:cxn>
                  <a:cxn ang="0">
                    <a:pos x="74" y="91"/>
                  </a:cxn>
                  <a:cxn ang="0">
                    <a:pos x="77" y="102"/>
                  </a:cxn>
                  <a:cxn ang="0">
                    <a:pos x="72" y="100"/>
                  </a:cxn>
                  <a:cxn ang="0">
                    <a:pos x="75" y="109"/>
                  </a:cxn>
                  <a:cxn ang="0">
                    <a:pos x="61" y="109"/>
                  </a:cxn>
                  <a:cxn ang="0">
                    <a:pos x="59" y="109"/>
                  </a:cxn>
                  <a:cxn ang="0">
                    <a:pos x="52" y="109"/>
                  </a:cxn>
                  <a:cxn ang="0">
                    <a:pos x="41" y="111"/>
                  </a:cxn>
                  <a:cxn ang="0">
                    <a:pos x="34" y="97"/>
                  </a:cxn>
                  <a:cxn ang="0">
                    <a:pos x="38" y="93"/>
                  </a:cxn>
                  <a:cxn ang="0">
                    <a:pos x="38" y="86"/>
                  </a:cxn>
                  <a:cxn ang="0">
                    <a:pos x="43" y="80"/>
                  </a:cxn>
                  <a:cxn ang="0">
                    <a:pos x="41" y="79"/>
                  </a:cxn>
                  <a:cxn ang="0">
                    <a:pos x="49" y="71"/>
                  </a:cxn>
                  <a:cxn ang="0">
                    <a:pos x="59" y="64"/>
                  </a:cxn>
                  <a:cxn ang="0">
                    <a:pos x="50" y="64"/>
                  </a:cxn>
                  <a:cxn ang="0">
                    <a:pos x="40" y="66"/>
                  </a:cxn>
                  <a:cxn ang="0">
                    <a:pos x="20" y="73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11" y="64"/>
                  </a:cxn>
                  <a:cxn ang="0">
                    <a:pos x="7" y="57"/>
                  </a:cxn>
                  <a:cxn ang="0">
                    <a:pos x="20" y="61"/>
                  </a:cxn>
                  <a:cxn ang="0">
                    <a:pos x="20" y="48"/>
                  </a:cxn>
                  <a:cxn ang="0">
                    <a:pos x="15" y="45"/>
                  </a:cxn>
                  <a:cxn ang="0">
                    <a:pos x="9" y="32"/>
                  </a:cxn>
                  <a:cxn ang="0">
                    <a:pos x="13" y="16"/>
                  </a:cxn>
                  <a:cxn ang="0">
                    <a:pos x="23" y="18"/>
                  </a:cxn>
                  <a:cxn ang="0">
                    <a:pos x="25" y="28"/>
                  </a:cxn>
                  <a:cxn ang="0">
                    <a:pos x="36" y="37"/>
                  </a:cxn>
                  <a:cxn ang="0">
                    <a:pos x="47" y="50"/>
                  </a:cxn>
                  <a:cxn ang="0">
                    <a:pos x="41" y="34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31" y="20"/>
                  </a:cxn>
                  <a:cxn ang="0">
                    <a:pos x="32" y="7"/>
                  </a:cxn>
                  <a:cxn ang="0">
                    <a:pos x="54" y="9"/>
                  </a:cxn>
                  <a:cxn ang="0">
                    <a:pos x="59" y="14"/>
                  </a:cxn>
                  <a:cxn ang="0">
                    <a:pos x="63" y="5"/>
                  </a:cxn>
                  <a:cxn ang="0">
                    <a:pos x="70" y="0"/>
                  </a:cxn>
                  <a:cxn ang="0">
                    <a:pos x="72" y="9"/>
                  </a:cxn>
                  <a:cxn ang="0">
                    <a:pos x="83" y="32"/>
                  </a:cxn>
                </a:cxnLst>
                <a:rect l="0" t="0" r="r" b="b"/>
                <a:pathLst>
                  <a:path w="86" h="111">
                    <a:moveTo>
                      <a:pt x="83" y="46"/>
                    </a:moveTo>
                    <a:lnTo>
                      <a:pt x="83" y="48"/>
                    </a:lnTo>
                    <a:lnTo>
                      <a:pt x="83" y="48"/>
                    </a:lnTo>
                    <a:lnTo>
                      <a:pt x="83" y="55"/>
                    </a:lnTo>
                    <a:lnTo>
                      <a:pt x="79" y="59"/>
                    </a:lnTo>
                    <a:lnTo>
                      <a:pt x="77" y="61"/>
                    </a:lnTo>
                    <a:lnTo>
                      <a:pt x="83" y="62"/>
                    </a:lnTo>
                    <a:lnTo>
                      <a:pt x="84" y="62"/>
                    </a:lnTo>
                    <a:lnTo>
                      <a:pt x="86" y="84"/>
                    </a:lnTo>
                    <a:lnTo>
                      <a:pt x="81" y="71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7" y="71"/>
                    </a:lnTo>
                    <a:lnTo>
                      <a:pt x="75" y="73"/>
                    </a:lnTo>
                    <a:lnTo>
                      <a:pt x="79" y="75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4" y="84"/>
                    </a:lnTo>
                    <a:lnTo>
                      <a:pt x="72" y="89"/>
                    </a:lnTo>
                    <a:lnTo>
                      <a:pt x="74" y="91"/>
                    </a:lnTo>
                    <a:lnTo>
                      <a:pt x="74" y="89"/>
                    </a:lnTo>
                    <a:lnTo>
                      <a:pt x="81" y="102"/>
                    </a:lnTo>
                    <a:lnTo>
                      <a:pt x="79" y="102"/>
                    </a:lnTo>
                    <a:lnTo>
                      <a:pt x="77" y="102"/>
                    </a:lnTo>
                    <a:lnTo>
                      <a:pt x="75" y="98"/>
                    </a:lnTo>
                    <a:lnTo>
                      <a:pt x="74" y="97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4" y="102"/>
                    </a:lnTo>
                    <a:lnTo>
                      <a:pt x="74" y="104"/>
                    </a:lnTo>
                    <a:lnTo>
                      <a:pt x="75" y="105"/>
                    </a:lnTo>
                    <a:lnTo>
                      <a:pt x="75" y="109"/>
                    </a:lnTo>
                    <a:lnTo>
                      <a:pt x="66" y="109"/>
                    </a:lnTo>
                    <a:lnTo>
                      <a:pt x="66" y="107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1" y="105"/>
                    </a:lnTo>
                    <a:lnTo>
                      <a:pt x="59" y="107"/>
                    </a:lnTo>
                    <a:lnTo>
                      <a:pt x="59" y="109"/>
                    </a:lnTo>
                    <a:lnTo>
                      <a:pt x="56" y="109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2" y="109"/>
                    </a:lnTo>
                    <a:lnTo>
                      <a:pt x="52" y="107"/>
                    </a:lnTo>
                    <a:lnTo>
                      <a:pt x="52" y="104"/>
                    </a:lnTo>
                    <a:lnTo>
                      <a:pt x="49" y="111"/>
                    </a:lnTo>
                    <a:lnTo>
                      <a:pt x="41" y="111"/>
                    </a:lnTo>
                    <a:lnTo>
                      <a:pt x="38" y="109"/>
                    </a:lnTo>
                    <a:lnTo>
                      <a:pt x="36" y="107"/>
                    </a:lnTo>
                    <a:lnTo>
                      <a:pt x="36" y="100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41" y="97"/>
                    </a:lnTo>
                    <a:lnTo>
                      <a:pt x="43" y="95"/>
                    </a:lnTo>
                    <a:lnTo>
                      <a:pt x="38" y="93"/>
                    </a:lnTo>
                    <a:lnTo>
                      <a:pt x="40" y="89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8" y="86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1" y="79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9" y="71"/>
                    </a:lnTo>
                    <a:lnTo>
                      <a:pt x="49" y="70"/>
                    </a:lnTo>
                    <a:lnTo>
                      <a:pt x="49" y="68"/>
                    </a:lnTo>
                    <a:lnTo>
                      <a:pt x="49" y="66"/>
                    </a:lnTo>
                    <a:lnTo>
                      <a:pt x="59" y="64"/>
                    </a:lnTo>
                    <a:lnTo>
                      <a:pt x="61" y="62"/>
                    </a:lnTo>
                    <a:lnTo>
                      <a:pt x="61" y="61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5" y="64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27" y="71"/>
                    </a:lnTo>
                    <a:lnTo>
                      <a:pt x="22" y="70"/>
                    </a:lnTo>
                    <a:lnTo>
                      <a:pt x="20" y="73"/>
                    </a:lnTo>
                    <a:lnTo>
                      <a:pt x="18" y="71"/>
                    </a:lnTo>
                    <a:lnTo>
                      <a:pt x="15" y="73"/>
                    </a:lnTo>
                    <a:lnTo>
                      <a:pt x="7" y="75"/>
                    </a:lnTo>
                    <a:lnTo>
                      <a:pt x="6" y="77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6" y="64"/>
                    </a:lnTo>
                    <a:lnTo>
                      <a:pt x="11" y="66"/>
                    </a:lnTo>
                    <a:lnTo>
                      <a:pt x="11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7" y="57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3" y="55"/>
                    </a:lnTo>
                    <a:lnTo>
                      <a:pt x="18" y="52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16" y="46"/>
                    </a:lnTo>
                    <a:lnTo>
                      <a:pt x="15" y="45"/>
                    </a:lnTo>
                    <a:lnTo>
                      <a:pt x="13" y="41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9" y="25"/>
                    </a:lnTo>
                    <a:lnTo>
                      <a:pt x="25" y="28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9"/>
                    </a:lnTo>
                    <a:lnTo>
                      <a:pt x="36" y="41"/>
                    </a:lnTo>
                    <a:lnTo>
                      <a:pt x="43" y="48"/>
                    </a:lnTo>
                    <a:lnTo>
                      <a:pt x="47" y="50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1" y="34"/>
                    </a:lnTo>
                    <a:lnTo>
                      <a:pt x="47" y="34"/>
                    </a:lnTo>
                    <a:lnTo>
                      <a:pt x="45" y="3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40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0" y="21"/>
                    </a:lnTo>
                    <a:lnTo>
                      <a:pt x="34" y="21"/>
                    </a:lnTo>
                    <a:lnTo>
                      <a:pt x="31" y="20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1"/>
                    </a:lnTo>
                    <a:lnTo>
                      <a:pt x="32" y="7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49" y="2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5" y="12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8" y="5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3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2" y="9"/>
                    </a:lnTo>
                    <a:lnTo>
                      <a:pt x="77" y="11"/>
                    </a:lnTo>
                    <a:lnTo>
                      <a:pt x="81" y="14"/>
                    </a:lnTo>
                    <a:lnTo>
                      <a:pt x="81" y="27"/>
                    </a:lnTo>
                    <a:lnTo>
                      <a:pt x="83" y="32"/>
                    </a:lnTo>
                    <a:lnTo>
                      <a:pt x="83" y="36"/>
                    </a:lnTo>
                    <a:lnTo>
                      <a:pt x="83" y="45"/>
                    </a:lnTo>
                    <a:lnTo>
                      <a:pt x="83" y="4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4" name="Freeform 6336"/>
              <p:cNvSpPr>
                <a:spLocks/>
              </p:cNvSpPr>
              <p:nvPr/>
            </p:nvSpPr>
            <p:spPr bwMode="auto">
              <a:xfrm>
                <a:off x="1058" y="641"/>
                <a:ext cx="27" cy="1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0"/>
                  </a:cxn>
                  <a:cxn ang="0">
                    <a:pos x="25" y="9"/>
                  </a:cxn>
                  <a:cxn ang="0">
                    <a:pos x="27" y="14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9" y="2"/>
                  </a:cxn>
                </a:cxnLst>
                <a:rect l="0" t="0" r="r" b="b"/>
                <a:pathLst>
                  <a:path w="27" h="16">
                    <a:moveTo>
                      <a:pt x="9" y="2"/>
                    </a:moveTo>
                    <a:lnTo>
                      <a:pt x="12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5" name="Freeform 6337"/>
              <p:cNvSpPr>
                <a:spLocks/>
              </p:cNvSpPr>
              <p:nvPr/>
            </p:nvSpPr>
            <p:spPr bwMode="auto">
              <a:xfrm>
                <a:off x="1058" y="641"/>
                <a:ext cx="27" cy="16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0"/>
                  </a:cxn>
                  <a:cxn ang="0">
                    <a:pos x="25" y="9"/>
                  </a:cxn>
                  <a:cxn ang="0">
                    <a:pos x="27" y="14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9" y="2"/>
                  </a:cxn>
                </a:cxnLst>
                <a:rect l="0" t="0" r="r" b="b"/>
                <a:pathLst>
                  <a:path w="27" h="16">
                    <a:moveTo>
                      <a:pt x="9" y="2"/>
                    </a:moveTo>
                    <a:lnTo>
                      <a:pt x="12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9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6" name="Freeform 6338"/>
              <p:cNvSpPr>
                <a:spLocks/>
              </p:cNvSpPr>
              <p:nvPr/>
            </p:nvSpPr>
            <p:spPr bwMode="auto">
              <a:xfrm>
                <a:off x="1002" y="657"/>
                <a:ext cx="29" cy="48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18" y="23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7" y="32"/>
                  </a:cxn>
                  <a:cxn ang="0">
                    <a:pos x="27" y="36"/>
                  </a:cxn>
                  <a:cxn ang="0">
                    <a:pos x="29" y="37"/>
                  </a:cxn>
                  <a:cxn ang="0">
                    <a:pos x="29" y="41"/>
                  </a:cxn>
                  <a:cxn ang="0">
                    <a:pos x="27" y="45"/>
                  </a:cxn>
                  <a:cxn ang="0">
                    <a:pos x="25" y="45"/>
                  </a:cxn>
                  <a:cxn ang="0">
                    <a:pos x="24" y="48"/>
                  </a:cxn>
                  <a:cxn ang="0">
                    <a:pos x="18" y="43"/>
                  </a:cxn>
                  <a:cxn ang="0">
                    <a:pos x="15" y="43"/>
                  </a:cxn>
                  <a:cxn ang="0">
                    <a:pos x="6" y="20"/>
                  </a:cxn>
                  <a:cxn ang="0">
                    <a:pos x="7" y="1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5" y="11"/>
                  </a:cxn>
                  <a:cxn ang="0">
                    <a:pos x="16" y="14"/>
                  </a:cxn>
                  <a:cxn ang="0">
                    <a:pos x="16" y="14"/>
                  </a:cxn>
                </a:cxnLst>
                <a:rect l="0" t="0" r="r" b="b"/>
                <a:pathLst>
                  <a:path w="29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7" y="32"/>
                    </a:lnTo>
                    <a:lnTo>
                      <a:pt x="27" y="36"/>
                    </a:lnTo>
                    <a:lnTo>
                      <a:pt x="29" y="37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4" y="48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5" y="11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7" name="Freeform 6339"/>
              <p:cNvSpPr>
                <a:spLocks/>
              </p:cNvSpPr>
              <p:nvPr/>
            </p:nvSpPr>
            <p:spPr bwMode="auto">
              <a:xfrm>
                <a:off x="1002" y="657"/>
                <a:ext cx="29" cy="48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18" y="23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7" y="32"/>
                  </a:cxn>
                  <a:cxn ang="0">
                    <a:pos x="27" y="36"/>
                  </a:cxn>
                  <a:cxn ang="0">
                    <a:pos x="29" y="37"/>
                  </a:cxn>
                  <a:cxn ang="0">
                    <a:pos x="29" y="41"/>
                  </a:cxn>
                  <a:cxn ang="0">
                    <a:pos x="27" y="45"/>
                  </a:cxn>
                  <a:cxn ang="0">
                    <a:pos x="25" y="45"/>
                  </a:cxn>
                  <a:cxn ang="0">
                    <a:pos x="24" y="48"/>
                  </a:cxn>
                  <a:cxn ang="0">
                    <a:pos x="18" y="43"/>
                  </a:cxn>
                  <a:cxn ang="0">
                    <a:pos x="15" y="43"/>
                  </a:cxn>
                  <a:cxn ang="0">
                    <a:pos x="6" y="20"/>
                  </a:cxn>
                  <a:cxn ang="0">
                    <a:pos x="7" y="1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5" y="11"/>
                  </a:cxn>
                  <a:cxn ang="0">
                    <a:pos x="16" y="14"/>
                  </a:cxn>
                  <a:cxn ang="0">
                    <a:pos x="16" y="14"/>
                  </a:cxn>
                </a:cxnLst>
                <a:rect l="0" t="0" r="r" b="b"/>
                <a:pathLst>
                  <a:path w="29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7" y="32"/>
                    </a:lnTo>
                    <a:lnTo>
                      <a:pt x="27" y="36"/>
                    </a:lnTo>
                    <a:lnTo>
                      <a:pt x="29" y="37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4" y="48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5" y="11"/>
                    </a:lnTo>
                    <a:lnTo>
                      <a:pt x="16" y="14"/>
                    </a:lnTo>
                    <a:lnTo>
                      <a:pt x="16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8" name="Freeform 6340"/>
              <p:cNvSpPr>
                <a:spLocks/>
              </p:cNvSpPr>
              <p:nvPr/>
            </p:nvSpPr>
            <p:spPr bwMode="auto">
              <a:xfrm>
                <a:off x="1024" y="736"/>
                <a:ext cx="27" cy="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21" y="12"/>
                  </a:cxn>
                  <a:cxn ang="0">
                    <a:pos x="27" y="18"/>
                  </a:cxn>
                  <a:cxn ang="0">
                    <a:pos x="23" y="21"/>
                  </a:cxn>
                  <a:cxn ang="0">
                    <a:pos x="16" y="25"/>
                  </a:cxn>
                  <a:cxn ang="0">
                    <a:pos x="7" y="23"/>
                  </a:cxn>
                  <a:cxn ang="0">
                    <a:pos x="3" y="18"/>
                  </a:cxn>
                  <a:cxn ang="0">
                    <a:pos x="3" y="16"/>
                  </a:cxn>
                  <a:cxn ang="0">
                    <a:pos x="5" y="10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1" y="5"/>
                  </a:cxn>
                </a:cxnLst>
                <a:rect l="0" t="0" r="r" b="b"/>
                <a:pathLst>
                  <a:path w="27" h="25">
                    <a:moveTo>
                      <a:pt x="11" y="5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21" y="12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7" y="23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9" name="Freeform 6341"/>
              <p:cNvSpPr>
                <a:spLocks/>
              </p:cNvSpPr>
              <p:nvPr/>
            </p:nvSpPr>
            <p:spPr bwMode="auto">
              <a:xfrm>
                <a:off x="1024" y="736"/>
                <a:ext cx="27" cy="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21" y="12"/>
                  </a:cxn>
                  <a:cxn ang="0">
                    <a:pos x="27" y="18"/>
                  </a:cxn>
                  <a:cxn ang="0">
                    <a:pos x="23" y="21"/>
                  </a:cxn>
                  <a:cxn ang="0">
                    <a:pos x="16" y="25"/>
                  </a:cxn>
                  <a:cxn ang="0">
                    <a:pos x="7" y="23"/>
                  </a:cxn>
                  <a:cxn ang="0">
                    <a:pos x="3" y="18"/>
                  </a:cxn>
                  <a:cxn ang="0">
                    <a:pos x="3" y="16"/>
                  </a:cxn>
                  <a:cxn ang="0">
                    <a:pos x="5" y="10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1" y="5"/>
                  </a:cxn>
                </a:cxnLst>
                <a:rect l="0" t="0" r="r" b="b"/>
                <a:pathLst>
                  <a:path w="27" h="25">
                    <a:moveTo>
                      <a:pt x="11" y="5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21" y="12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7" y="23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70" name="Freeform 6342"/>
              <p:cNvSpPr>
                <a:spLocks/>
              </p:cNvSpPr>
              <p:nvPr/>
            </p:nvSpPr>
            <p:spPr bwMode="auto">
              <a:xfrm>
                <a:off x="1027" y="759"/>
                <a:ext cx="31" cy="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0"/>
                  </a:cxn>
                  <a:cxn ang="0">
                    <a:pos x="29" y="3"/>
                  </a:cxn>
                  <a:cxn ang="0">
                    <a:pos x="31" y="5"/>
                  </a:cxn>
                  <a:cxn ang="0">
                    <a:pos x="31" y="11"/>
                  </a:cxn>
                  <a:cxn ang="0">
                    <a:pos x="29" y="12"/>
                  </a:cxn>
                  <a:cxn ang="0">
                    <a:pos x="18" y="18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8" y="5"/>
                  </a:cxn>
                  <a:cxn ang="0">
                    <a:pos x="22" y="0"/>
                  </a:cxn>
                  <a:cxn ang="0">
                    <a:pos x="24" y="0"/>
                  </a:cxn>
                </a:cxnLst>
                <a:rect l="0" t="0" r="r" b="b"/>
                <a:pathLst>
                  <a:path w="31" h="18">
                    <a:moveTo>
                      <a:pt x="24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1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8" y="5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8" name="Group 6544"/>
            <p:cNvGrpSpPr>
              <a:grpSpLocks/>
            </p:cNvGrpSpPr>
            <p:nvPr/>
          </p:nvGrpSpPr>
          <p:grpSpPr bwMode="auto">
            <a:xfrm>
              <a:off x="-214603" y="822138"/>
              <a:ext cx="9165904" cy="2886787"/>
              <a:chOff x="0" y="471"/>
              <a:chExt cx="5774" cy="1818"/>
            </a:xfrm>
          </p:grpSpPr>
          <p:sp>
            <p:nvSpPr>
              <p:cNvPr id="2671" name="Freeform 6344"/>
              <p:cNvSpPr>
                <a:spLocks/>
              </p:cNvSpPr>
              <p:nvPr/>
            </p:nvSpPr>
            <p:spPr bwMode="auto">
              <a:xfrm>
                <a:off x="1027" y="759"/>
                <a:ext cx="31" cy="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0"/>
                  </a:cxn>
                  <a:cxn ang="0">
                    <a:pos x="29" y="3"/>
                  </a:cxn>
                  <a:cxn ang="0">
                    <a:pos x="31" y="5"/>
                  </a:cxn>
                  <a:cxn ang="0">
                    <a:pos x="31" y="11"/>
                  </a:cxn>
                  <a:cxn ang="0">
                    <a:pos x="29" y="12"/>
                  </a:cxn>
                  <a:cxn ang="0">
                    <a:pos x="18" y="18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8" y="5"/>
                  </a:cxn>
                  <a:cxn ang="0">
                    <a:pos x="22" y="0"/>
                  </a:cxn>
                  <a:cxn ang="0">
                    <a:pos x="24" y="0"/>
                  </a:cxn>
                </a:cxnLst>
                <a:rect l="0" t="0" r="r" b="b"/>
                <a:pathLst>
                  <a:path w="31" h="18">
                    <a:moveTo>
                      <a:pt x="24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1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8" y="5"/>
                    </a:lnTo>
                    <a:lnTo>
                      <a:pt x="22" y="0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2" name="Freeform 6345"/>
              <p:cNvSpPr>
                <a:spLocks/>
              </p:cNvSpPr>
              <p:nvPr/>
            </p:nvSpPr>
            <p:spPr bwMode="auto">
              <a:xfrm>
                <a:off x="1036" y="775"/>
                <a:ext cx="25" cy="1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4" y="4"/>
                  </a:cxn>
                  <a:cxn ang="0">
                    <a:pos x="22" y="5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15" y="2"/>
                  </a:cxn>
                </a:cxnLst>
                <a:rect l="0" t="0" r="r" b="b"/>
                <a:pathLst>
                  <a:path w="25" h="13">
                    <a:moveTo>
                      <a:pt x="15" y="2"/>
                    </a:moveTo>
                    <a:lnTo>
                      <a:pt x="20" y="0"/>
                    </a:lnTo>
                    <a:lnTo>
                      <a:pt x="25" y="0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3" name="Freeform 6346"/>
              <p:cNvSpPr>
                <a:spLocks/>
              </p:cNvSpPr>
              <p:nvPr/>
            </p:nvSpPr>
            <p:spPr bwMode="auto">
              <a:xfrm>
                <a:off x="1036" y="775"/>
                <a:ext cx="25" cy="13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4" y="4"/>
                  </a:cxn>
                  <a:cxn ang="0">
                    <a:pos x="22" y="5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15" y="2"/>
                  </a:cxn>
                </a:cxnLst>
                <a:rect l="0" t="0" r="r" b="b"/>
                <a:pathLst>
                  <a:path w="25" h="13">
                    <a:moveTo>
                      <a:pt x="15" y="2"/>
                    </a:moveTo>
                    <a:lnTo>
                      <a:pt x="20" y="0"/>
                    </a:lnTo>
                    <a:lnTo>
                      <a:pt x="25" y="0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4" name="Freeform 6347"/>
              <p:cNvSpPr>
                <a:spLocks/>
              </p:cNvSpPr>
              <p:nvPr/>
            </p:nvSpPr>
            <p:spPr bwMode="auto">
              <a:xfrm>
                <a:off x="1043" y="780"/>
                <a:ext cx="22" cy="1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6"/>
                  </a:cxn>
                  <a:cxn ang="0">
                    <a:pos x="20" y="0"/>
                  </a:cxn>
                  <a:cxn ang="0">
                    <a:pos x="22" y="4"/>
                  </a:cxn>
                  <a:cxn ang="0">
                    <a:pos x="17" y="11"/>
                  </a:cxn>
                  <a:cxn ang="0">
                    <a:pos x="13" y="16"/>
                  </a:cxn>
                  <a:cxn ang="0">
                    <a:pos x="11" y="15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2" y="15"/>
                  </a:cxn>
                  <a:cxn ang="0">
                    <a:pos x="6" y="8"/>
                  </a:cxn>
                  <a:cxn ang="0">
                    <a:pos x="8" y="8"/>
                  </a:cxn>
                </a:cxnLst>
                <a:rect l="0" t="0" r="r" b="b"/>
                <a:pathLst>
                  <a:path w="22" h="18">
                    <a:moveTo>
                      <a:pt x="8" y="8"/>
                    </a:moveTo>
                    <a:lnTo>
                      <a:pt x="9" y="6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17" y="11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5" name="Freeform 6348"/>
              <p:cNvSpPr>
                <a:spLocks/>
              </p:cNvSpPr>
              <p:nvPr/>
            </p:nvSpPr>
            <p:spPr bwMode="auto">
              <a:xfrm>
                <a:off x="1043" y="780"/>
                <a:ext cx="22" cy="18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6"/>
                  </a:cxn>
                  <a:cxn ang="0">
                    <a:pos x="20" y="0"/>
                  </a:cxn>
                  <a:cxn ang="0">
                    <a:pos x="22" y="4"/>
                  </a:cxn>
                  <a:cxn ang="0">
                    <a:pos x="17" y="11"/>
                  </a:cxn>
                  <a:cxn ang="0">
                    <a:pos x="13" y="16"/>
                  </a:cxn>
                  <a:cxn ang="0">
                    <a:pos x="11" y="15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2" y="15"/>
                  </a:cxn>
                  <a:cxn ang="0">
                    <a:pos x="6" y="8"/>
                  </a:cxn>
                  <a:cxn ang="0">
                    <a:pos x="8" y="8"/>
                  </a:cxn>
                </a:cxnLst>
                <a:rect l="0" t="0" r="r" b="b"/>
                <a:pathLst>
                  <a:path w="22" h="18">
                    <a:moveTo>
                      <a:pt x="8" y="8"/>
                    </a:moveTo>
                    <a:lnTo>
                      <a:pt x="9" y="6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17" y="11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8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6" name="Freeform 6349"/>
              <p:cNvSpPr>
                <a:spLocks/>
              </p:cNvSpPr>
              <p:nvPr/>
            </p:nvSpPr>
            <p:spPr bwMode="auto">
              <a:xfrm>
                <a:off x="1020" y="818"/>
                <a:ext cx="22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22" y="16"/>
                  </a:cxn>
                  <a:cxn ang="0">
                    <a:pos x="18" y="21"/>
                  </a:cxn>
                  <a:cxn ang="0">
                    <a:pos x="13" y="25"/>
                  </a:cxn>
                  <a:cxn ang="0">
                    <a:pos x="4" y="21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6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5">
                    <a:moveTo>
                      <a:pt x="15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2" y="16"/>
                    </a:lnTo>
                    <a:lnTo>
                      <a:pt x="18" y="21"/>
                    </a:lnTo>
                    <a:lnTo>
                      <a:pt x="13" y="25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7" name="Freeform 6350"/>
              <p:cNvSpPr>
                <a:spLocks/>
              </p:cNvSpPr>
              <p:nvPr/>
            </p:nvSpPr>
            <p:spPr bwMode="auto">
              <a:xfrm>
                <a:off x="1020" y="818"/>
                <a:ext cx="22" cy="25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22" y="16"/>
                  </a:cxn>
                  <a:cxn ang="0">
                    <a:pos x="18" y="21"/>
                  </a:cxn>
                  <a:cxn ang="0">
                    <a:pos x="13" y="25"/>
                  </a:cxn>
                  <a:cxn ang="0">
                    <a:pos x="4" y="21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6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5">
                    <a:moveTo>
                      <a:pt x="15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2" y="16"/>
                    </a:lnTo>
                    <a:lnTo>
                      <a:pt x="18" y="21"/>
                    </a:lnTo>
                    <a:lnTo>
                      <a:pt x="13" y="25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6" y="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8" name="Freeform 6351"/>
              <p:cNvSpPr>
                <a:spLocks/>
              </p:cNvSpPr>
              <p:nvPr/>
            </p:nvSpPr>
            <p:spPr bwMode="auto">
              <a:xfrm>
                <a:off x="816" y="723"/>
                <a:ext cx="195" cy="156"/>
              </a:xfrm>
              <a:custGeom>
                <a:avLst/>
                <a:gdLst/>
                <a:ahLst/>
                <a:cxnLst>
                  <a:cxn ang="0">
                    <a:pos x="125" y="23"/>
                  </a:cxn>
                  <a:cxn ang="0">
                    <a:pos x="136" y="0"/>
                  </a:cxn>
                  <a:cxn ang="0">
                    <a:pos x="147" y="11"/>
                  </a:cxn>
                  <a:cxn ang="0">
                    <a:pos x="145" y="22"/>
                  </a:cxn>
                  <a:cxn ang="0">
                    <a:pos x="152" y="34"/>
                  </a:cxn>
                  <a:cxn ang="0">
                    <a:pos x="151" y="45"/>
                  </a:cxn>
                  <a:cxn ang="0">
                    <a:pos x="156" y="52"/>
                  </a:cxn>
                  <a:cxn ang="0">
                    <a:pos x="154" y="68"/>
                  </a:cxn>
                  <a:cxn ang="0">
                    <a:pos x="168" y="65"/>
                  </a:cxn>
                  <a:cxn ang="0">
                    <a:pos x="176" y="68"/>
                  </a:cxn>
                  <a:cxn ang="0">
                    <a:pos x="192" y="63"/>
                  </a:cxn>
                  <a:cxn ang="0">
                    <a:pos x="195" y="86"/>
                  </a:cxn>
                  <a:cxn ang="0">
                    <a:pos x="177" y="120"/>
                  </a:cxn>
                  <a:cxn ang="0">
                    <a:pos x="159" y="120"/>
                  </a:cxn>
                  <a:cxn ang="0">
                    <a:pos x="143" y="124"/>
                  </a:cxn>
                  <a:cxn ang="0">
                    <a:pos x="142" y="115"/>
                  </a:cxn>
                  <a:cxn ang="0">
                    <a:pos x="131" y="127"/>
                  </a:cxn>
                  <a:cxn ang="0">
                    <a:pos x="113" y="136"/>
                  </a:cxn>
                  <a:cxn ang="0">
                    <a:pos x="104" y="145"/>
                  </a:cxn>
                  <a:cxn ang="0">
                    <a:pos x="95" y="150"/>
                  </a:cxn>
                  <a:cxn ang="0">
                    <a:pos x="50" y="142"/>
                  </a:cxn>
                  <a:cxn ang="0">
                    <a:pos x="57" y="133"/>
                  </a:cxn>
                  <a:cxn ang="0">
                    <a:pos x="68" y="131"/>
                  </a:cxn>
                  <a:cxn ang="0">
                    <a:pos x="91" y="120"/>
                  </a:cxn>
                  <a:cxn ang="0">
                    <a:pos x="100" y="116"/>
                  </a:cxn>
                  <a:cxn ang="0">
                    <a:pos x="106" y="104"/>
                  </a:cxn>
                  <a:cxn ang="0">
                    <a:pos x="84" y="113"/>
                  </a:cxn>
                  <a:cxn ang="0">
                    <a:pos x="81" y="104"/>
                  </a:cxn>
                  <a:cxn ang="0">
                    <a:pos x="72" y="115"/>
                  </a:cxn>
                  <a:cxn ang="0">
                    <a:pos x="59" y="120"/>
                  </a:cxn>
                  <a:cxn ang="0">
                    <a:pos x="61" y="109"/>
                  </a:cxn>
                  <a:cxn ang="0">
                    <a:pos x="66" y="93"/>
                  </a:cxn>
                  <a:cxn ang="0">
                    <a:pos x="54" y="108"/>
                  </a:cxn>
                  <a:cxn ang="0">
                    <a:pos x="52" y="109"/>
                  </a:cxn>
                  <a:cxn ang="0">
                    <a:pos x="41" y="122"/>
                  </a:cxn>
                  <a:cxn ang="0">
                    <a:pos x="32" y="113"/>
                  </a:cxn>
                  <a:cxn ang="0">
                    <a:pos x="23" y="113"/>
                  </a:cxn>
                  <a:cxn ang="0">
                    <a:pos x="16" y="113"/>
                  </a:cxn>
                  <a:cxn ang="0">
                    <a:pos x="2" y="95"/>
                  </a:cxn>
                  <a:cxn ang="0">
                    <a:pos x="31" y="84"/>
                  </a:cxn>
                  <a:cxn ang="0">
                    <a:pos x="29" y="81"/>
                  </a:cxn>
                  <a:cxn ang="0">
                    <a:pos x="6" y="79"/>
                  </a:cxn>
                  <a:cxn ang="0">
                    <a:pos x="41" y="66"/>
                  </a:cxn>
                  <a:cxn ang="0">
                    <a:pos x="13" y="61"/>
                  </a:cxn>
                  <a:cxn ang="0">
                    <a:pos x="14" y="52"/>
                  </a:cxn>
                  <a:cxn ang="0">
                    <a:pos x="34" y="45"/>
                  </a:cxn>
                  <a:cxn ang="0">
                    <a:pos x="41" y="41"/>
                  </a:cxn>
                  <a:cxn ang="0">
                    <a:pos x="32" y="25"/>
                  </a:cxn>
                  <a:cxn ang="0">
                    <a:pos x="52" y="25"/>
                  </a:cxn>
                  <a:cxn ang="0">
                    <a:pos x="56" y="43"/>
                  </a:cxn>
                  <a:cxn ang="0">
                    <a:pos x="75" y="43"/>
                  </a:cxn>
                  <a:cxn ang="0">
                    <a:pos x="91" y="57"/>
                  </a:cxn>
                  <a:cxn ang="0">
                    <a:pos x="90" y="70"/>
                  </a:cxn>
                  <a:cxn ang="0">
                    <a:pos x="99" y="73"/>
                  </a:cxn>
                  <a:cxn ang="0">
                    <a:pos x="100" y="84"/>
                  </a:cxn>
                  <a:cxn ang="0">
                    <a:pos x="108" y="86"/>
                  </a:cxn>
                  <a:cxn ang="0">
                    <a:pos x="122" y="86"/>
                  </a:cxn>
                  <a:cxn ang="0">
                    <a:pos x="134" y="68"/>
                  </a:cxn>
                  <a:cxn ang="0">
                    <a:pos x="125" y="66"/>
                  </a:cxn>
                  <a:cxn ang="0">
                    <a:pos x="134" y="56"/>
                  </a:cxn>
                  <a:cxn ang="0">
                    <a:pos x="127" y="41"/>
                  </a:cxn>
                  <a:cxn ang="0">
                    <a:pos x="115" y="27"/>
                  </a:cxn>
                </a:cxnLst>
                <a:rect l="0" t="0" r="r" b="b"/>
                <a:pathLst>
                  <a:path w="195" h="156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20"/>
                    </a:lnTo>
                    <a:lnTo>
                      <a:pt x="127" y="16"/>
                    </a:lnTo>
                    <a:lnTo>
                      <a:pt x="133" y="2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2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5" y="27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52" y="34"/>
                    </a:lnTo>
                    <a:lnTo>
                      <a:pt x="152" y="38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1" y="45"/>
                    </a:lnTo>
                    <a:lnTo>
                      <a:pt x="149" y="50"/>
                    </a:lnTo>
                    <a:lnTo>
                      <a:pt x="145" y="52"/>
                    </a:lnTo>
                    <a:lnTo>
                      <a:pt x="149" y="54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4" y="68"/>
                    </a:lnTo>
                    <a:lnTo>
                      <a:pt x="156" y="72"/>
                    </a:lnTo>
                    <a:lnTo>
                      <a:pt x="158" y="65"/>
                    </a:lnTo>
                    <a:lnTo>
                      <a:pt x="163" y="63"/>
                    </a:lnTo>
                    <a:lnTo>
                      <a:pt x="168" y="65"/>
                    </a:lnTo>
                    <a:lnTo>
                      <a:pt x="174" y="77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68"/>
                    </a:lnTo>
                    <a:lnTo>
                      <a:pt x="174" y="61"/>
                    </a:lnTo>
                    <a:lnTo>
                      <a:pt x="176" y="54"/>
                    </a:lnTo>
                    <a:lnTo>
                      <a:pt x="186" y="56"/>
                    </a:lnTo>
                    <a:lnTo>
                      <a:pt x="192" y="63"/>
                    </a:lnTo>
                    <a:lnTo>
                      <a:pt x="195" y="72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2" y="90"/>
                    </a:lnTo>
                    <a:lnTo>
                      <a:pt x="185" y="118"/>
                    </a:lnTo>
                    <a:lnTo>
                      <a:pt x="181" y="118"/>
                    </a:lnTo>
                    <a:lnTo>
                      <a:pt x="177" y="120"/>
                    </a:lnTo>
                    <a:lnTo>
                      <a:pt x="176" y="124"/>
                    </a:lnTo>
                    <a:lnTo>
                      <a:pt x="168" y="125"/>
                    </a:lnTo>
                    <a:lnTo>
                      <a:pt x="163" y="124"/>
                    </a:lnTo>
                    <a:lnTo>
                      <a:pt x="159" y="120"/>
                    </a:lnTo>
                    <a:lnTo>
                      <a:pt x="159" y="115"/>
                    </a:lnTo>
                    <a:lnTo>
                      <a:pt x="152" y="124"/>
                    </a:lnTo>
                    <a:lnTo>
                      <a:pt x="149" y="124"/>
                    </a:lnTo>
                    <a:lnTo>
                      <a:pt x="143" y="124"/>
                    </a:lnTo>
                    <a:lnTo>
                      <a:pt x="145" y="120"/>
                    </a:lnTo>
                    <a:lnTo>
                      <a:pt x="143" y="116"/>
                    </a:lnTo>
                    <a:lnTo>
                      <a:pt x="143" y="115"/>
                    </a:lnTo>
                    <a:lnTo>
                      <a:pt x="142" y="115"/>
                    </a:lnTo>
                    <a:lnTo>
                      <a:pt x="140" y="118"/>
                    </a:lnTo>
                    <a:lnTo>
                      <a:pt x="138" y="122"/>
                    </a:lnTo>
                    <a:lnTo>
                      <a:pt x="134" y="124"/>
                    </a:lnTo>
                    <a:lnTo>
                      <a:pt x="131" y="127"/>
                    </a:lnTo>
                    <a:lnTo>
                      <a:pt x="124" y="129"/>
                    </a:lnTo>
                    <a:lnTo>
                      <a:pt x="120" y="129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4" y="145"/>
                    </a:lnTo>
                    <a:lnTo>
                      <a:pt x="100" y="145"/>
                    </a:lnTo>
                    <a:lnTo>
                      <a:pt x="100" y="147"/>
                    </a:lnTo>
                    <a:lnTo>
                      <a:pt x="97" y="147"/>
                    </a:lnTo>
                    <a:lnTo>
                      <a:pt x="95" y="150"/>
                    </a:lnTo>
                    <a:lnTo>
                      <a:pt x="81" y="156"/>
                    </a:lnTo>
                    <a:lnTo>
                      <a:pt x="66" y="156"/>
                    </a:lnTo>
                    <a:lnTo>
                      <a:pt x="54" y="145"/>
                    </a:lnTo>
                    <a:lnTo>
                      <a:pt x="50" y="142"/>
                    </a:lnTo>
                    <a:lnTo>
                      <a:pt x="50" y="140"/>
                    </a:lnTo>
                    <a:lnTo>
                      <a:pt x="52" y="136"/>
                    </a:lnTo>
                    <a:lnTo>
                      <a:pt x="56" y="133"/>
                    </a:lnTo>
                    <a:lnTo>
                      <a:pt x="57" y="133"/>
                    </a:lnTo>
                    <a:lnTo>
                      <a:pt x="61" y="131"/>
                    </a:lnTo>
                    <a:lnTo>
                      <a:pt x="65" y="129"/>
                    </a:lnTo>
                    <a:lnTo>
                      <a:pt x="66" y="131"/>
                    </a:lnTo>
                    <a:lnTo>
                      <a:pt x="68" y="131"/>
                    </a:lnTo>
                    <a:lnTo>
                      <a:pt x="70" y="129"/>
                    </a:lnTo>
                    <a:lnTo>
                      <a:pt x="70" y="125"/>
                    </a:lnTo>
                    <a:lnTo>
                      <a:pt x="74" y="122"/>
                    </a:lnTo>
                    <a:lnTo>
                      <a:pt x="91" y="120"/>
                    </a:lnTo>
                    <a:lnTo>
                      <a:pt x="91" y="124"/>
                    </a:lnTo>
                    <a:lnTo>
                      <a:pt x="95" y="124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6" y="109"/>
                    </a:lnTo>
                    <a:lnTo>
                      <a:pt x="106" y="106"/>
                    </a:lnTo>
                    <a:lnTo>
                      <a:pt x="106" y="104"/>
                    </a:lnTo>
                    <a:lnTo>
                      <a:pt x="104" y="104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3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1" y="109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9" y="109"/>
                    </a:lnTo>
                    <a:lnTo>
                      <a:pt x="75" y="115"/>
                    </a:lnTo>
                    <a:lnTo>
                      <a:pt x="72" y="115"/>
                    </a:lnTo>
                    <a:lnTo>
                      <a:pt x="72" y="111"/>
                    </a:lnTo>
                    <a:lnTo>
                      <a:pt x="68" y="115"/>
                    </a:lnTo>
                    <a:lnTo>
                      <a:pt x="65" y="116"/>
                    </a:lnTo>
                    <a:lnTo>
                      <a:pt x="59" y="120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9"/>
                    </a:lnTo>
                    <a:lnTo>
                      <a:pt x="65" y="97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7"/>
                    </a:lnTo>
                    <a:lnTo>
                      <a:pt x="57" y="95"/>
                    </a:lnTo>
                    <a:lnTo>
                      <a:pt x="56" y="106"/>
                    </a:lnTo>
                    <a:lnTo>
                      <a:pt x="54" y="108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6"/>
                    </a:lnTo>
                    <a:lnTo>
                      <a:pt x="52" y="109"/>
                    </a:lnTo>
                    <a:lnTo>
                      <a:pt x="50" y="115"/>
                    </a:lnTo>
                    <a:lnTo>
                      <a:pt x="48" y="116"/>
                    </a:lnTo>
                    <a:lnTo>
                      <a:pt x="45" y="122"/>
                    </a:lnTo>
                    <a:lnTo>
                      <a:pt x="41" y="122"/>
                    </a:lnTo>
                    <a:lnTo>
                      <a:pt x="40" y="116"/>
                    </a:lnTo>
                    <a:lnTo>
                      <a:pt x="40" y="111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32" y="124"/>
                    </a:lnTo>
                    <a:lnTo>
                      <a:pt x="29" y="122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2" y="111"/>
                    </a:lnTo>
                    <a:lnTo>
                      <a:pt x="22" y="108"/>
                    </a:lnTo>
                    <a:lnTo>
                      <a:pt x="18" y="109"/>
                    </a:lnTo>
                    <a:lnTo>
                      <a:pt x="16" y="113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6"/>
                    </a:lnTo>
                    <a:lnTo>
                      <a:pt x="2" y="95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90"/>
                    </a:lnTo>
                    <a:lnTo>
                      <a:pt x="31" y="84"/>
                    </a:lnTo>
                    <a:lnTo>
                      <a:pt x="38" y="81"/>
                    </a:lnTo>
                    <a:lnTo>
                      <a:pt x="40" y="75"/>
                    </a:lnTo>
                    <a:lnTo>
                      <a:pt x="34" y="79"/>
                    </a:lnTo>
                    <a:lnTo>
                      <a:pt x="29" y="81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9"/>
                    </a:lnTo>
                    <a:lnTo>
                      <a:pt x="9" y="72"/>
                    </a:lnTo>
                    <a:lnTo>
                      <a:pt x="22" y="70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3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4" y="52"/>
                    </a:lnTo>
                    <a:lnTo>
                      <a:pt x="18" y="47"/>
                    </a:lnTo>
                    <a:lnTo>
                      <a:pt x="22" y="43"/>
                    </a:lnTo>
                    <a:lnTo>
                      <a:pt x="29" y="45"/>
                    </a:lnTo>
                    <a:lnTo>
                      <a:pt x="34" y="45"/>
                    </a:lnTo>
                    <a:lnTo>
                      <a:pt x="45" y="47"/>
                    </a:lnTo>
                    <a:lnTo>
                      <a:pt x="47" y="45"/>
                    </a:lnTo>
                    <a:lnTo>
                      <a:pt x="43" y="45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9" y="31"/>
                    </a:lnTo>
                    <a:lnTo>
                      <a:pt x="32" y="25"/>
                    </a:lnTo>
                    <a:lnTo>
                      <a:pt x="40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9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5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5"/>
                    </a:lnTo>
                    <a:lnTo>
                      <a:pt x="86" y="68"/>
                    </a:lnTo>
                    <a:lnTo>
                      <a:pt x="90" y="70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3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0" y="79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8"/>
                    </a:lnTo>
                    <a:lnTo>
                      <a:pt x="106" y="88"/>
                    </a:lnTo>
                    <a:lnTo>
                      <a:pt x="108" y="86"/>
                    </a:lnTo>
                    <a:lnTo>
                      <a:pt x="109" y="86"/>
                    </a:lnTo>
                    <a:lnTo>
                      <a:pt x="115" y="84"/>
                    </a:lnTo>
                    <a:lnTo>
                      <a:pt x="117" y="86"/>
                    </a:lnTo>
                    <a:lnTo>
                      <a:pt x="122" y="86"/>
                    </a:lnTo>
                    <a:lnTo>
                      <a:pt x="136" y="88"/>
                    </a:lnTo>
                    <a:lnTo>
                      <a:pt x="140" y="88"/>
                    </a:lnTo>
                    <a:lnTo>
                      <a:pt x="140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5"/>
                    </a:lnTo>
                    <a:lnTo>
                      <a:pt x="125" y="66"/>
                    </a:lnTo>
                    <a:lnTo>
                      <a:pt x="124" y="65"/>
                    </a:lnTo>
                    <a:lnTo>
                      <a:pt x="131" y="59"/>
                    </a:lnTo>
                    <a:lnTo>
                      <a:pt x="131" y="56"/>
                    </a:lnTo>
                    <a:lnTo>
                      <a:pt x="134" y="56"/>
                    </a:lnTo>
                    <a:lnTo>
                      <a:pt x="133" y="48"/>
                    </a:lnTo>
                    <a:lnTo>
                      <a:pt x="131" y="45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4" y="41"/>
                    </a:lnTo>
                    <a:lnTo>
                      <a:pt x="117" y="34"/>
                    </a:lnTo>
                    <a:lnTo>
                      <a:pt x="117" y="29"/>
                    </a:lnTo>
                    <a:lnTo>
                      <a:pt x="115" y="27"/>
                    </a:lnTo>
                    <a:lnTo>
                      <a:pt x="120" y="2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9" name="Freeform 6352"/>
              <p:cNvSpPr>
                <a:spLocks/>
              </p:cNvSpPr>
              <p:nvPr/>
            </p:nvSpPr>
            <p:spPr bwMode="auto">
              <a:xfrm>
                <a:off x="816" y="723"/>
                <a:ext cx="195" cy="156"/>
              </a:xfrm>
              <a:custGeom>
                <a:avLst/>
                <a:gdLst/>
                <a:ahLst/>
                <a:cxnLst>
                  <a:cxn ang="0">
                    <a:pos x="125" y="23"/>
                  </a:cxn>
                  <a:cxn ang="0">
                    <a:pos x="136" y="0"/>
                  </a:cxn>
                  <a:cxn ang="0">
                    <a:pos x="147" y="11"/>
                  </a:cxn>
                  <a:cxn ang="0">
                    <a:pos x="145" y="22"/>
                  </a:cxn>
                  <a:cxn ang="0">
                    <a:pos x="152" y="34"/>
                  </a:cxn>
                  <a:cxn ang="0">
                    <a:pos x="151" y="45"/>
                  </a:cxn>
                  <a:cxn ang="0">
                    <a:pos x="156" y="52"/>
                  </a:cxn>
                  <a:cxn ang="0">
                    <a:pos x="154" y="68"/>
                  </a:cxn>
                  <a:cxn ang="0">
                    <a:pos x="168" y="65"/>
                  </a:cxn>
                  <a:cxn ang="0">
                    <a:pos x="176" y="68"/>
                  </a:cxn>
                  <a:cxn ang="0">
                    <a:pos x="192" y="63"/>
                  </a:cxn>
                  <a:cxn ang="0">
                    <a:pos x="195" y="86"/>
                  </a:cxn>
                  <a:cxn ang="0">
                    <a:pos x="177" y="120"/>
                  </a:cxn>
                  <a:cxn ang="0">
                    <a:pos x="159" y="120"/>
                  </a:cxn>
                  <a:cxn ang="0">
                    <a:pos x="143" y="124"/>
                  </a:cxn>
                  <a:cxn ang="0">
                    <a:pos x="142" y="115"/>
                  </a:cxn>
                  <a:cxn ang="0">
                    <a:pos x="131" y="127"/>
                  </a:cxn>
                  <a:cxn ang="0">
                    <a:pos x="113" y="136"/>
                  </a:cxn>
                  <a:cxn ang="0">
                    <a:pos x="104" y="145"/>
                  </a:cxn>
                  <a:cxn ang="0">
                    <a:pos x="95" y="150"/>
                  </a:cxn>
                  <a:cxn ang="0">
                    <a:pos x="50" y="142"/>
                  </a:cxn>
                  <a:cxn ang="0">
                    <a:pos x="57" y="133"/>
                  </a:cxn>
                  <a:cxn ang="0">
                    <a:pos x="68" y="131"/>
                  </a:cxn>
                  <a:cxn ang="0">
                    <a:pos x="91" y="120"/>
                  </a:cxn>
                  <a:cxn ang="0">
                    <a:pos x="100" y="116"/>
                  </a:cxn>
                  <a:cxn ang="0">
                    <a:pos x="106" y="104"/>
                  </a:cxn>
                  <a:cxn ang="0">
                    <a:pos x="84" y="113"/>
                  </a:cxn>
                  <a:cxn ang="0">
                    <a:pos x="81" y="104"/>
                  </a:cxn>
                  <a:cxn ang="0">
                    <a:pos x="72" y="115"/>
                  </a:cxn>
                  <a:cxn ang="0">
                    <a:pos x="59" y="120"/>
                  </a:cxn>
                  <a:cxn ang="0">
                    <a:pos x="61" y="109"/>
                  </a:cxn>
                  <a:cxn ang="0">
                    <a:pos x="66" y="93"/>
                  </a:cxn>
                  <a:cxn ang="0">
                    <a:pos x="54" y="108"/>
                  </a:cxn>
                  <a:cxn ang="0">
                    <a:pos x="52" y="109"/>
                  </a:cxn>
                  <a:cxn ang="0">
                    <a:pos x="41" y="122"/>
                  </a:cxn>
                  <a:cxn ang="0">
                    <a:pos x="32" y="113"/>
                  </a:cxn>
                  <a:cxn ang="0">
                    <a:pos x="23" y="113"/>
                  </a:cxn>
                  <a:cxn ang="0">
                    <a:pos x="16" y="113"/>
                  </a:cxn>
                  <a:cxn ang="0">
                    <a:pos x="2" y="95"/>
                  </a:cxn>
                  <a:cxn ang="0">
                    <a:pos x="31" y="84"/>
                  </a:cxn>
                  <a:cxn ang="0">
                    <a:pos x="29" y="81"/>
                  </a:cxn>
                  <a:cxn ang="0">
                    <a:pos x="6" y="79"/>
                  </a:cxn>
                  <a:cxn ang="0">
                    <a:pos x="41" y="66"/>
                  </a:cxn>
                  <a:cxn ang="0">
                    <a:pos x="13" y="61"/>
                  </a:cxn>
                  <a:cxn ang="0">
                    <a:pos x="14" y="52"/>
                  </a:cxn>
                  <a:cxn ang="0">
                    <a:pos x="34" y="45"/>
                  </a:cxn>
                  <a:cxn ang="0">
                    <a:pos x="41" y="41"/>
                  </a:cxn>
                  <a:cxn ang="0">
                    <a:pos x="32" y="25"/>
                  </a:cxn>
                  <a:cxn ang="0">
                    <a:pos x="52" y="25"/>
                  </a:cxn>
                  <a:cxn ang="0">
                    <a:pos x="56" y="43"/>
                  </a:cxn>
                  <a:cxn ang="0">
                    <a:pos x="75" y="43"/>
                  </a:cxn>
                  <a:cxn ang="0">
                    <a:pos x="91" y="57"/>
                  </a:cxn>
                  <a:cxn ang="0">
                    <a:pos x="90" y="70"/>
                  </a:cxn>
                  <a:cxn ang="0">
                    <a:pos x="99" y="73"/>
                  </a:cxn>
                  <a:cxn ang="0">
                    <a:pos x="100" y="84"/>
                  </a:cxn>
                  <a:cxn ang="0">
                    <a:pos x="108" y="86"/>
                  </a:cxn>
                  <a:cxn ang="0">
                    <a:pos x="122" y="86"/>
                  </a:cxn>
                  <a:cxn ang="0">
                    <a:pos x="134" y="68"/>
                  </a:cxn>
                  <a:cxn ang="0">
                    <a:pos x="125" y="66"/>
                  </a:cxn>
                  <a:cxn ang="0">
                    <a:pos x="134" y="56"/>
                  </a:cxn>
                  <a:cxn ang="0">
                    <a:pos x="127" y="41"/>
                  </a:cxn>
                  <a:cxn ang="0">
                    <a:pos x="115" y="27"/>
                  </a:cxn>
                </a:cxnLst>
                <a:rect l="0" t="0" r="r" b="b"/>
                <a:pathLst>
                  <a:path w="195" h="156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20"/>
                    </a:lnTo>
                    <a:lnTo>
                      <a:pt x="127" y="16"/>
                    </a:lnTo>
                    <a:lnTo>
                      <a:pt x="133" y="2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2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5" y="27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52" y="34"/>
                    </a:lnTo>
                    <a:lnTo>
                      <a:pt x="152" y="38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1" y="45"/>
                    </a:lnTo>
                    <a:lnTo>
                      <a:pt x="149" y="50"/>
                    </a:lnTo>
                    <a:lnTo>
                      <a:pt x="145" y="52"/>
                    </a:lnTo>
                    <a:lnTo>
                      <a:pt x="149" y="54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4" y="68"/>
                    </a:lnTo>
                    <a:lnTo>
                      <a:pt x="156" y="72"/>
                    </a:lnTo>
                    <a:lnTo>
                      <a:pt x="158" y="65"/>
                    </a:lnTo>
                    <a:lnTo>
                      <a:pt x="163" y="63"/>
                    </a:lnTo>
                    <a:lnTo>
                      <a:pt x="168" y="65"/>
                    </a:lnTo>
                    <a:lnTo>
                      <a:pt x="174" y="77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68"/>
                    </a:lnTo>
                    <a:lnTo>
                      <a:pt x="174" y="61"/>
                    </a:lnTo>
                    <a:lnTo>
                      <a:pt x="176" y="54"/>
                    </a:lnTo>
                    <a:lnTo>
                      <a:pt x="186" y="56"/>
                    </a:lnTo>
                    <a:lnTo>
                      <a:pt x="192" y="63"/>
                    </a:lnTo>
                    <a:lnTo>
                      <a:pt x="195" y="72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2" y="90"/>
                    </a:lnTo>
                    <a:lnTo>
                      <a:pt x="185" y="118"/>
                    </a:lnTo>
                    <a:lnTo>
                      <a:pt x="181" y="118"/>
                    </a:lnTo>
                    <a:lnTo>
                      <a:pt x="177" y="120"/>
                    </a:lnTo>
                    <a:lnTo>
                      <a:pt x="176" y="124"/>
                    </a:lnTo>
                    <a:lnTo>
                      <a:pt x="168" y="125"/>
                    </a:lnTo>
                    <a:lnTo>
                      <a:pt x="163" y="124"/>
                    </a:lnTo>
                    <a:lnTo>
                      <a:pt x="159" y="120"/>
                    </a:lnTo>
                    <a:lnTo>
                      <a:pt x="159" y="115"/>
                    </a:lnTo>
                    <a:lnTo>
                      <a:pt x="152" y="124"/>
                    </a:lnTo>
                    <a:lnTo>
                      <a:pt x="149" y="124"/>
                    </a:lnTo>
                    <a:lnTo>
                      <a:pt x="143" y="124"/>
                    </a:lnTo>
                    <a:lnTo>
                      <a:pt x="145" y="120"/>
                    </a:lnTo>
                    <a:lnTo>
                      <a:pt x="143" y="116"/>
                    </a:lnTo>
                    <a:lnTo>
                      <a:pt x="143" y="115"/>
                    </a:lnTo>
                    <a:lnTo>
                      <a:pt x="142" y="115"/>
                    </a:lnTo>
                    <a:lnTo>
                      <a:pt x="140" y="118"/>
                    </a:lnTo>
                    <a:lnTo>
                      <a:pt x="138" y="122"/>
                    </a:lnTo>
                    <a:lnTo>
                      <a:pt x="134" y="124"/>
                    </a:lnTo>
                    <a:lnTo>
                      <a:pt x="131" y="127"/>
                    </a:lnTo>
                    <a:lnTo>
                      <a:pt x="124" y="129"/>
                    </a:lnTo>
                    <a:lnTo>
                      <a:pt x="120" y="129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4" y="145"/>
                    </a:lnTo>
                    <a:lnTo>
                      <a:pt x="100" y="145"/>
                    </a:lnTo>
                    <a:lnTo>
                      <a:pt x="100" y="147"/>
                    </a:lnTo>
                    <a:lnTo>
                      <a:pt x="97" y="147"/>
                    </a:lnTo>
                    <a:lnTo>
                      <a:pt x="95" y="150"/>
                    </a:lnTo>
                    <a:lnTo>
                      <a:pt x="81" y="156"/>
                    </a:lnTo>
                    <a:lnTo>
                      <a:pt x="66" y="156"/>
                    </a:lnTo>
                    <a:lnTo>
                      <a:pt x="54" y="145"/>
                    </a:lnTo>
                    <a:lnTo>
                      <a:pt x="50" y="142"/>
                    </a:lnTo>
                    <a:lnTo>
                      <a:pt x="50" y="140"/>
                    </a:lnTo>
                    <a:lnTo>
                      <a:pt x="52" y="136"/>
                    </a:lnTo>
                    <a:lnTo>
                      <a:pt x="56" y="133"/>
                    </a:lnTo>
                    <a:lnTo>
                      <a:pt x="57" y="133"/>
                    </a:lnTo>
                    <a:lnTo>
                      <a:pt x="61" y="131"/>
                    </a:lnTo>
                    <a:lnTo>
                      <a:pt x="65" y="129"/>
                    </a:lnTo>
                    <a:lnTo>
                      <a:pt x="66" y="131"/>
                    </a:lnTo>
                    <a:lnTo>
                      <a:pt x="68" y="131"/>
                    </a:lnTo>
                    <a:lnTo>
                      <a:pt x="70" y="129"/>
                    </a:lnTo>
                    <a:lnTo>
                      <a:pt x="70" y="125"/>
                    </a:lnTo>
                    <a:lnTo>
                      <a:pt x="74" y="122"/>
                    </a:lnTo>
                    <a:lnTo>
                      <a:pt x="91" y="120"/>
                    </a:lnTo>
                    <a:lnTo>
                      <a:pt x="91" y="124"/>
                    </a:lnTo>
                    <a:lnTo>
                      <a:pt x="95" y="124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6" y="109"/>
                    </a:lnTo>
                    <a:lnTo>
                      <a:pt x="106" y="106"/>
                    </a:lnTo>
                    <a:lnTo>
                      <a:pt x="106" y="104"/>
                    </a:lnTo>
                    <a:lnTo>
                      <a:pt x="104" y="104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3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1" y="109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9" y="109"/>
                    </a:lnTo>
                    <a:lnTo>
                      <a:pt x="75" y="115"/>
                    </a:lnTo>
                    <a:lnTo>
                      <a:pt x="72" y="115"/>
                    </a:lnTo>
                    <a:lnTo>
                      <a:pt x="72" y="111"/>
                    </a:lnTo>
                    <a:lnTo>
                      <a:pt x="68" y="115"/>
                    </a:lnTo>
                    <a:lnTo>
                      <a:pt x="65" y="116"/>
                    </a:lnTo>
                    <a:lnTo>
                      <a:pt x="59" y="120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9"/>
                    </a:lnTo>
                    <a:lnTo>
                      <a:pt x="65" y="97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7"/>
                    </a:lnTo>
                    <a:lnTo>
                      <a:pt x="57" y="95"/>
                    </a:lnTo>
                    <a:lnTo>
                      <a:pt x="56" y="106"/>
                    </a:lnTo>
                    <a:lnTo>
                      <a:pt x="54" y="108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6"/>
                    </a:lnTo>
                    <a:lnTo>
                      <a:pt x="52" y="109"/>
                    </a:lnTo>
                    <a:lnTo>
                      <a:pt x="50" y="115"/>
                    </a:lnTo>
                    <a:lnTo>
                      <a:pt x="48" y="116"/>
                    </a:lnTo>
                    <a:lnTo>
                      <a:pt x="45" y="122"/>
                    </a:lnTo>
                    <a:lnTo>
                      <a:pt x="41" y="122"/>
                    </a:lnTo>
                    <a:lnTo>
                      <a:pt x="40" y="116"/>
                    </a:lnTo>
                    <a:lnTo>
                      <a:pt x="40" y="111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32" y="124"/>
                    </a:lnTo>
                    <a:lnTo>
                      <a:pt x="29" y="122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2" y="111"/>
                    </a:lnTo>
                    <a:lnTo>
                      <a:pt x="22" y="108"/>
                    </a:lnTo>
                    <a:lnTo>
                      <a:pt x="18" y="109"/>
                    </a:lnTo>
                    <a:lnTo>
                      <a:pt x="16" y="113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6"/>
                    </a:lnTo>
                    <a:lnTo>
                      <a:pt x="2" y="95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90"/>
                    </a:lnTo>
                    <a:lnTo>
                      <a:pt x="31" y="84"/>
                    </a:lnTo>
                    <a:lnTo>
                      <a:pt x="38" y="81"/>
                    </a:lnTo>
                    <a:lnTo>
                      <a:pt x="40" y="75"/>
                    </a:lnTo>
                    <a:lnTo>
                      <a:pt x="34" y="79"/>
                    </a:lnTo>
                    <a:lnTo>
                      <a:pt x="29" y="81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9"/>
                    </a:lnTo>
                    <a:lnTo>
                      <a:pt x="9" y="72"/>
                    </a:lnTo>
                    <a:lnTo>
                      <a:pt x="22" y="70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3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4" y="52"/>
                    </a:lnTo>
                    <a:lnTo>
                      <a:pt x="18" y="47"/>
                    </a:lnTo>
                    <a:lnTo>
                      <a:pt x="22" y="43"/>
                    </a:lnTo>
                    <a:lnTo>
                      <a:pt x="29" y="45"/>
                    </a:lnTo>
                    <a:lnTo>
                      <a:pt x="34" y="45"/>
                    </a:lnTo>
                    <a:lnTo>
                      <a:pt x="45" y="47"/>
                    </a:lnTo>
                    <a:lnTo>
                      <a:pt x="47" y="45"/>
                    </a:lnTo>
                    <a:lnTo>
                      <a:pt x="43" y="45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9" y="31"/>
                    </a:lnTo>
                    <a:lnTo>
                      <a:pt x="32" y="25"/>
                    </a:lnTo>
                    <a:lnTo>
                      <a:pt x="40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9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5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5"/>
                    </a:lnTo>
                    <a:lnTo>
                      <a:pt x="86" y="68"/>
                    </a:lnTo>
                    <a:lnTo>
                      <a:pt x="90" y="70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3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0" y="79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8"/>
                    </a:lnTo>
                    <a:lnTo>
                      <a:pt x="106" y="88"/>
                    </a:lnTo>
                    <a:lnTo>
                      <a:pt x="108" y="86"/>
                    </a:lnTo>
                    <a:lnTo>
                      <a:pt x="109" y="86"/>
                    </a:lnTo>
                    <a:lnTo>
                      <a:pt x="115" y="84"/>
                    </a:lnTo>
                    <a:lnTo>
                      <a:pt x="117" y="86"/>
                    </a:lnTo>
                    <a:lnTo>
                      <a:pt x="122" y="86"/>
                    </a:lnTo>
                    <a:lnTo>
                      <a:pt x="136" y="88"/>
                    </a:lnTo>
                    <a:lnTo>
                      <a:pt x="140" y="88"/>
                    </a:lnTo>
                    <a:lnTo>
                      <a:pt x="140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5"/>
                    </a:lnTo>
                    <a:lnTo>
                      <a:pt x="125" y="66"/>
                    </a:lnTo>
                    <a:lnTo>
                      <a:pt x="124" y="65"/>
                    </a:lnTo>
                    <a:lnTo>
                      <a:pt x="131" y="59"/>
                    </a:lnTo>
                    <a:lnTo>
                      <a:pt x="131" y="56"/>
                    </a:lnTo>
                    <a:lnTo>
                      <a:pt x="134" y="56"/>
                    </a:lnTo>
                    <a:lnTo>
                      <a:pt x="133" y="48"/>
                    </a:lnTo>
                    <a:lnTo>
                      <a:pt x="131" y="45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4" y="41"/>
                    </a:lnTo>
                    <a:lnTo>
                      <a:pt x="117" y="34"/>
                    </a:lnTo>
                    <a:lnTo>
                      <a:pt x="117" y="29"/>
                    </a:lnTo>
                    <a:lnTo>
                      <a:pt x="115" y="27"/>
                    </a:lnTo>
                    <a:lnTo>
                      <a:pt x="120" y="27"/>
                    </a:lnTo>
                    <a:lnTo>
                      <a:pt x="122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0" name="Freeform 6353"/>
              <p:cNvSpPr>
                <a:spLocks/>
              </p:cNvSpPr>
              <p:nvPr/>
            </p:nvSpPr>
            <p:spPr bwMode="auto">
              <a:xfrm>
                <a:off x="788" y="773"/>
                <a:ext cx="30" cy="40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19" y="7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25" y="18"/>
                  </a:cxn>
                  <a:cxn ang="0">
                    <a:pos x="23" y="22"/>
                  </a:cxn>
                  <a:cxn ang="0">
                    <a:pos x="19" y="34"/>
                  </a:cxn>
                  <a:cxn ang="0">
                    <a:pos x="16" y="40"/>
                  </a:cxn>
                  <a:cxn ang="0">
                    <a:pos x="10" y="40"/>
                  </a:cxn>
                  <a:cxn ang="0">
                    <a:pos x="8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1" y="25"/>
                  </a:cxn>
                  <a:cxn ang="0">
                    <a:pos x="14" y="11"/>
                  </a:cxn>
                  <a:cxn ang="0">
                    <a:pos x="17" y="9"/>
                  </a:cxn>
                  <a:cxn ang="0">
                    <a:pos x="19" y="6"/>
                  </a:cxn>
                  <a:cxn ang="0">
                    <a:pos x="21" y="6"/>
                  </a:cxn>
                </a:cxnLst>
                <a:rect l="0" t="0" r="r" b="b"/>
                <a:pathLst>
                  <a:path w="30" h="40">
                    <a:moveTo>
                      <a:pt x="21" y="6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34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8" y="36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1" name="Freeform 6354"/>
              <p:cNvSpPr>
                <a:spLocks/>
              </p:cNvSpPr>
              <p:nvPr/>
            </p:nvSpPr>
            <p:spPr bwMode="auto">
              <a:xfrm>
                <a:off x="788" y="773"/>
                <a:ext cx="30" cy="40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19" y="7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25" y="18"/>
                  </a:cxn>
                  <a:cxn ang="0">
                    <a:pos x="23" y="22"/>
                  </a:cxn>
                  <a:cxn ang="0">
                    <a:pos x="19" y="34"/>
                  </a:cxn>
                  <a:cxn ang="0">
                    <a:pos x="16" y="40"/>
                  </a:cxn>
                  <a:cxn ang="0">
                    <a:pos x="10" y="40"/>
                  </a:cxn>
                  <a:cxn ang="0">
                    <a:pos x="8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1" y="25"/>
                  </a:cxn>
                  <a:cxn ang="0">
                    <a:pos x="14" y="11"/>
                  </a:cxn>
                  <a:cxn ang="0">
                    <a:pos x="17" y="9"/>
                  </a:cxn>
                  <a:cxn ang="0">
                    <a:pos x="19" y="6"/>
                  </a:cxn>
                  <a:cxn ang="0">
                    <a:pos x="21" y="6"/>
                  </a:cxn>
                </a:cxnLst>
                <a:rect l="0" t="0" r="r" b="b"/>
                <a:pathLst>
                  <a:path w="30" h="40">
                    <a:moveTo>
                      <a:pt x="21" y="6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34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8" y="36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6"/>
                    </a:lnTo>
                    <a:lnTo>
                      <a:pt x="21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2" name="Freeform 6355"/>
              <p:cNvSpPr>
                <a:spLocks/>
              </p:cNvSpPr>
              <p:nvPr/>
            </p:nvSpPr>
            <p:spPr bwMode="auto">
              <a:xfrm>
                <a:off x="732" y="673"/>
                <a:ext cx="116" cy="120"/>
              </a:xfrm>
              <a:custGeom>
                <a:avLst/>
                <a:gdLst/>
                <a:ahLst/>
                <a:cxnLst>
                  <a:cxn ang="0">
                    <a:pos x="47" y="36"/>
                  </a:cxn>
                  <a:cxn ang="0">
                    <a:pos x="52" y="29"/>
                  </a:cxn>
                  <a:cxn ang="0">
                    <a:pos x="57" y="21"/>
                  </a:cxn>
                  <a:cxn ang="0">
                    <a:pos x="64" y="14"/>
                  </a:cxn>
                  <a:cxn ang="0">
                    <a:pos x="70" y="14"/>
                  </a:cxn>
                  <a:cxn ang="0">
                    <a:pos x="79" y="13"/>
                  </a:cxn>
                  <a:cxn ang="0">
                    <a:pos x="81" y="21"/>
                  </a:cxn>
                  <a:cxn ang="0">
                    <a:pos x="82" y="16"/>
                  </a:cxn>
                  <a:cxn ang="0">
                    <a:pos x="88" y="16"/>
                  </a:cxn>
                  <a:cxn ang="0">
                    <a:pos x="97" y="13"/>
                  </a:cxn>
                  <a:cxn ang="0">
                    <a:pos x="90" y="7"/>
                  </a:cxn>
                  <a:cxn ang="0">
                    <a:pos x="100" y="0"/>
                  </a:cxn>
                  <a:cxn ang="0">
                    <a:pos x="116" y="16"/>
                  </a:cxn>
                  <a:cxn ang="0">
                    <a:pos x="113" y="21"/>
                  </a:cxn>
                  <a:cxn ang="0">
                    <a:pos x="102" y="29"/>
                  </a:cxn>
                  <a:cxn ang="0">
                    <a:pos x="109" y="43"/>
                  </a:cxn>
                  <a:cxn ang="0">
                    <a:pos x="106" y="45"/>
                  </a:cxn>
                  <a:cxn ang="0">
                    <a:pos x="106" y="50"/>
                  </a:cxn>
                  <a:cxn ang="0">
                    <a:pos x="109" y="61"/>
                  </a:cxn>
                  <a:cxn ang="0">
                    <a:pos x="95" y="70"/>
                  </a:cxn>
                  <a:cxn ang="0">
                    <a:pos x="93" y="84"/>
                  </a:cxn>
                  <a:cxn ang="0">
                    <a:pos x="84" y="89"/>
                  </a:cxn>
                  <a:cxn ang="0">
                    <a:pos x="79" y="54"/>
                  </a:cxn>
                  <a:cxn ang="0">
                    <a:pos x="72" y="61"/>
                  </a:cxn>
                  <a:cxn ang="0">
                    <a:pos x="72" y="72"/>
                  </a:cxn>
                  <a:cxn ang="0">
                    <a:pos x="63" y="70"/>
                  </a:cxn>
                  <a:cxn ang="0">
                    <a:pos x="63" y="77"/>
                  </a:cxn>
                  <a:cxn ang="0">
                    <a:pos x="66" y="88"/>
                  </a:cxn>
                  <a:cxn ang="0">
                    <a:pos x="61" y="100"/>
                  </a:cxn>
                  <a:cxn ang="0">
                    <a:pos x="54" y="84"/>
                  </a:cxn>
                  <a:cxn ang="0">
                    <a:pos x="50" y="93"/>
                  </a:cxn>
                  <a:cxn ang="0">
                    <a:pos x="52" y="98"/>
                  </a:cxn>
                  <a:cxn ang="0">
                    <a:pos x="52" y="109"/>
                  </a:cxn>
                  <a:cxn ang="0">
                    <a:pos x="47" y="116"/>
                  </a:cxn>
                  <a:cxn ang="0">
                    <a:pos x="41" y="120"/>
                  </a:cxn>
                  <a:cxn ang="0">
                    <a:pos x="36" y="107"/>
                  </a:cxn>
                  <a:cxn ang="0">
                    <a:pos x="32" y="93"/>
                  </a:cxn>
                  <a:cxn ang="0">
                    <a:pos x="27" y="111"/>
                  </a:cxn>
                  <a:cxn ang="0">
                    <a:pos x="16" y="102"/>
                  </a:cxn>
                  <a:cxn ang="0">
                    <a:pos x="14" y="104"/>
                  </a:cxn>
                  <a:cxn ang="0">
                    <a:pos x="5" y="111"/>
                  </a:cxn>
                  <a:cxn ang="0">
                    <a:pos x="4" y="95"/>
                  </a:cxn>
                  <a:cxn ang="0">
                    <a:pos x="2" y="93"/>
                  </a:cxn>
                  <a:cxn ang="0">
                    <a:pos x="7" y="82"/>
                  </a:cxn>
                  <a:cxn ang="0">
                    <a:pos x="13" y="77"/>
                  </a:cxn>
                  <a:cxn ang="0">
                    <a:pos x="20" y="79"/>
                  </a:cxn>
                  <a:cxn ang="0">
                    <a:pos x="27" y="61"/>
                  </a:cxn>
                  <a:cxn ang="0">
                    <a:pos x="32" y="61"/>
                  </a:cxn>
                  <a:cxn ang="0">
                    <a:pos x="39" y="52"/>
                  </a:cxn>
                  <a:cxn ang="0">
                    <a:pos x="43" y="41"/>
                  </a:cxn>
                </a:cxnLst>
                <a:rect l="0" t="0" r="r" b="b"/>
                <a:pathLst>
                  <a:path w="116" h="120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9" y="13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20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3"/>
                    </a:lnTo>
                    <a:lnTo>
                      <a:pt x="93" y="13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5"/>
                    </a:lnTo>
                    <a:lnTo>
                      <a:pt x="102" y="47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70"/>
                    </a:lnTo>
                    <a:lnTo>
                      <a:pt x="93" y="72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8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9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3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68" y="75"/>
                    </a:lnTo>
                    <a:lnTo>
                      <a:pt x="66" y="70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8"/>
                    </a:lnTo>
                    <a:lnTo>
                      <a:pt x="63" y="91"/>
                    </a:lnTo>
                    <a:lnTo>
                      <a:pt x="63" y="97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5"/>
                    </a:lnTo>
                    <a:lnTo>
                      <a:pt x="50" y="97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5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3"/>
                    </a:lnTo>
                    <a:lnTo>
                      <a:pt x="41" y="120"/>
                    </a:lnTo>
                    <a:lnTo>
                      <a:pt x="38" y="115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0" y="97"/>
                    </a:lnTo>
                    <a:lnTo>
                      <a:pt x="29" y="106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6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4" y="104"/>
                    </a:lnTo>
                    <a:lnTo>
                      <a:pt x="13" y="106"/>
                    </a:lnTo>
                    <a:lnTo>
                      <a:pt x="11" y="111"/>
                    </a:lnTo>
                    <a:lnTo>
                      <a:pt x="5" y="111"/>
                    </a:lnTo>
                    <a:lnTo>
                      <a:pt x="4" y="109"/>
                    </a:lnTo>
                    <a:lnTo>
                      <a:pt x="7" y="97"/>
                    </a:lnTo>
                    <a:lnTo>
                      <a:pt x="4" y="95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9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1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39" y="52"/>
                    </a:lnTo>
                    <a:lnTo>
                      <a:pt x="43" y="50"/>
                    </a:lnTo>
                    <a:lnTo>
                      <a:pt x="39" y="50"/>
                    </a:lnTo>
                    <a:lnTo>
                      <a:pt x="43" y="41"/>
                    </a:lnTo>
                    <a:lnTo>
                      <a:pt x="45" y="3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3" name="Freeform 6356"/>
              <p:cNvSpPr>
                <a:spLocks/>
              </p:cNvSpPr>
              <p:nvPr/>
            </p:nvSpPr>
            <p:spPr bwMode="auto">
              <a:xfrm>
                <a:off x="732" y="673"/>
                <a:ext cx="116" cy="120"/>
              </a:xfrm>
              <a:custGeom>
                <a:avLst/>
                <a:gdLst/>
                <a:ahLst/>
                <a:cxnLst>
                  <a:cxn ang="0">
                    <a:pos x="47" y="36"/>
                  </a:cxn>
                  <a:cxn ang="0">
                    <a:pos x="52" y="29"/>
                  </a:cxn>
                  <a:cxn ang="0">
                    <a:pos x="57" y="21"/>
                  </a:cxn>
                  <a:cxn ang="0">
                    <a:pos x="64" y="14"/>
                  </a:cxn>
                  <a:cxn ang="0">
                    <a:pos x="70" y="14"/>
                  </a:cxn>
                  <a:cxn ang="0">
                    <a:pos x="79" y="13"/>
                  </a:cxn>
                  <a:cxn ang="0">
                    <a:pos x="81" y="21"/>
                  </a:cxn>
                  <a:cxn ang="0">
                    <a:pos x="82" y="16"/>
                  </a:cxn>
                  <a:cxn ang="0">
                    <a:pos x="88" y="16"/>
                  </a:cxn>
                  <a:cxn ang="0">
                    <a:pos x="97" y="13"/>
                  </a:cxn>
                  <a:cxn ang="0">
                    <a:pos x="90" y="7"/>
                  </a:cxn>
                  <a:cxn ang="0">
                    <a:pos x="100" y="0"/>
                  </a:cxn>
                  <a:cxn ang="0">
                    <a:pos x="116" y="16"/>
                  </a:cxn>
                  <a:cxn ang="0">
                    <a:pos x="113" y="21"/>
                  </a:cxn>
                  <a:cxn ang="0">
                    <a:pos x="102" y="29"/>
                  </a:cxn>
                  <a:cxn ang="0">
                    <a:pos x="109" y="43"/>
                  </a:cxn>
                  <a:cxn ang="0">
                    <a:pos x="106" y="45"/>
                  </a:cxn>
                  <a:cxn ang="0">
                    <a:pos x="106" y="50"/>
                  </a:cxn>
                  <a:cxn ang="0">
                    <a:pos x="109" y="61"/>
                  </a:cxn>
                  <a:cxn ang="0">
                    <a:pos x="95" y="70"/>
                  </a:cxn>
                  <a:cxn ang="0">
                    <a:pos x="93" y="84"/>
                  </a:cxn>
                  <a:cxn ang="0">
                    <a:pos x="84" y="89"/>
                  </a:cxn>
                  <a:cxn ang="0">
                    <a:pos x="79" y="54"/>
                  </a:cxn>
                  <a:cxn ang="0">
                    <a:pos x="72" y="61"/>
                  </a:cxn>
                  <a:cxn ang="0">
                    <a:pos x="72" y="72"/>
                  </a:cxn>
                  <a:cxn ang="0">
                    <a:pos x="63" y="70"/>
                  </a:cxn>
                  <a:cxn ang="0">
                    <a:pos x="63" y="77"/>
                  </a:cxn>
                  <a:cxn ang="0">
                    <a:pos x="66" y="88"/>
                  </a:cxn>
                  <a:cxn ang="0">
                    <a:pos x="61" y="100"/>
                  </a:cxn>
                  <a:cxn ang="0">
                    <a:pos x="54" y="84"/>
                  </a:cxn>
                  <a:cxn ang="0">
                    <a:pos x="50" y="93"/>
                  </a:cxn>
                  <a:cxn ang="0">
                    <a:pos x="52" y="98"/>
                  </a:cxn>
                  <a:cxn ang="0">
                    <a:pos x="52" y="109"/>
                  </a:cxn>
                  <a:cxn ang="0">
                    <a:pos x="47" y="116"/>
                  </a:cxn>
                  <a:cxn ang="0">
                    <a:pos x="41" y="120"/>
                  </a:cxn>
                  <a:cxn ang="0">
                    <a:pos x="36" y="107"/>
                  </a:cxn>
                  <a:cxn ang="0">
                    <a:pos x="32" y="93"/>
                  </a:cxn>
                  <a:cxn ang="0">
                    <a:pos x="27" y="111"/>
                  </a:cxn>
                  <a:cxn ang="0">
                    <a:pos x="16" y="102"/>
                  </a:cxn>
                  <a:cxn ang="0">
                    <a:pos x="14" y="104"/>
                  </a:cxn>
                  <a:cxn ang="0">
                    <a:pos x="5" y="111"/>
                  </a:cxn>
                  <a:cxn ang="0">
                    <a:pos x="4" y="95"/>
                  </a:cxn>
                  <a:cxn ang="0">
                    <a:pos x="2" y="93"/>
                  </a:cxn>
                  <a:cxn ang="0">
                    <a:pos x="7" y="82"/>
                  </a:cxn>
                  <a:cxn ang="0">
                    <a:pos x="13" y="77"/>
                  </a:cxn>
                  <a:cxn ang="0">
                    <a:pos x="20" y="79"/>
                  </a:cxn>
                  <a:cxn ang="0">
                    <a:pos x="27" y="61"/>
                  </a:cxn>
                  <a:cxn ang="0">
                    <a:pos x="32" y="61"/>
                  </a:cxn>
                  <a:cxn ang="0">
                    <a:pos x="39" y="52"/>
                  </a:cxn>
                  <a:cxn ang="0">
                    <a:pos x="43" y="41"/>
                  </a:cxn>
                </a:cxnLst>
                <a:rect l="0" t="0" r="r" b="b"/>
                <a:pathLst>
                  <a:path w="116" h="120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9" y="13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20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3"/>
                    </a:lnTo>
                    <a:lnTo>
                      <a:pt x="93" y="13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5"/>
                    </a:lnTo>
                    <a:lnTo>
                      <a:pt x="102" y="47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70"/>
                    </a:lnTo>
                    <a:lnTo>
                      <a:pt x="93" y="72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8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9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3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68" y="75"/>
                    </a:lnTo>
                    <a:lnTo>
                      <a:pt x="66" y="70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8"/>
                    </a:lnTo>
                    <a:lnTo>
                      <a:pt x="63" y="91"/>
                    </a:lnTo>
                    <a:lnTo>
                      <a:pt x="63" y="97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5"/>
                    </a:lnTo>
                    <a:lnTo>
                      <a:pt x="50" y="97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5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3"/>
                    </a:lnTo>
                    <a:lnTo>
                      <a:pt x="41" y="120"/>
                    </a:lnTo>
                    <a:lnTo>
                      <a:pt x="38" y="115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0" y="97"/>
                    </a:lnTo>
                    <a:lnTo>
                      <a:pt x="29" y="106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6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4" y="104"/>
                    </a:lnTo>
                    <a:lnTo>
                      <a:pt x="13" y="106"/>
                    </a:lnTo>
                    <a:lnTo>
                      <a:pt x="11" y="111"/>
                    </a:lnTo>
                    <a:lnTo>
                      <a:pt x="5" y="111"/>
                    </a:lnTo>
                    <a:lnTo>
                      <a:pt x="4" y="109"/>
                    </a:lnTo>
                    <a:lnTo>
                      <a:pt x="7" y="97"/>
                    </a:lnTo>
                    <a:lnTo>
                      <a:pt x="4" y="95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9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1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39" y="52"/>
                    </a:lnTo>
                    <a:lnTo>
                      <a:pt x="43" y="50"/>
                    </a:lnTo>
                    <a:lnTo>
                      <a:pt x="39" y="50"/>
                    </a:lnTo>
                    <a:lnTo>
                      <a:pt x="43" y="41"/>
                    </a:lnTo>
                    <a:lnTo>
                      <a:pt x="45" y="3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4" name="Freeform 6357"/>
              <p:cNvSpPr>
                <a:spLocks/>
              </p:cNvSpPr>
              <p:nvPr/>
            </p:nvSpPr>
            <p:spPr bwMode="auto">
              <a:xfrm>
                <a:off x="859" y="720"/>
                <a:ext cx="22" cy="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1"/>
                  </a:cxn>
                  <a:cxn ang="0">
                    <a:pos x="22" y="7"/>
                  </a:cxn>
                  <a:cxn ang="0">
                    <a:pos x="20" y="12"/>
                  </a:cxn>
                  <a:cxn ang="0">
                    <a:pos x="13" y="12"/>
                  </a:cxn>
                  <a:cxn ang="0">
                    <a:pos x="4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13" y="0"/>
                  </a:cxn>
                </a:cxnLst>
                <a:rect l="0" t="0" r="r" b="b"/>
                <a:pathLst>
                  <a:path w="22" h="12">
                    <a:moveTo>
                      <a:pt x="13" y="0"/>
                    </a:moveTo>
                    <a:lnTo>
                      <a:pt x="16" y="1"/>
                    </a:lnTo>
                    <a:lnTo>
                      <a:pt x="22" y="7"/>
                    </a:lnTo>
                    <a:lnTo>
                      <a:pt x="20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5" name="Freeform 6358"/>
              <p:cNvSpPr>
                <a:spLocks/>
              </p:cNvSpPr>
              <p:nvPr/>
            </p:nvSpPr>
            <p:spPr bwMode="auto">
              <a:xfrm>
                <a:off x="859" y="720"/>
                <a:ext cx="22" cy="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1"/>
                  </a:cxn>
                  <a:cxn ang="0">
                    <a:pos x="22" y="7"/>
                  </a:cxn>
                  <a:cxn ang="0">
                    <a:pos x="20" y="12"/>
                  </a:cxn>
                  <a:cxn ang="0">
                    <a:pos x="13" y="12"/>
                  </a:cxn>
                  <a:cxn ang="0">
                    <a:pos x="4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13" y="0"/>
                  </a:cxn>
                </a:cxnLst>
                <a:rect l="0" t="0" r="r" b="b"/>
                <a:pathLst>
                  <a:path w="22" h="12">
                    <a:moveTo>
                      <a:pt x="13" y="0"/>
                    </a:moveTo>
                    <a:lnTo>
                      <a:pt x="16" y="1"/>
                    </a:lnTo>
                    <a:lnTo>
                      <a:pt x="22" y="7"/>
                    </a:lnTo>
                    <a:lnTo>
                      <a:pt x="20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6" name="Freeform 6359"/>
              <p:cNvSpPr>
                <a:spLocks/>
              </p:cNvSpPr>
              <p:nvPr/>
            </p:nvSpPr>
            <p:spPr bwMode="auto">
              <a:xfrm>
                <a:off x="882" y="630"/>
                <a:ext cx="59" cy="57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9" y="4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51" y="0"/>
                  </a:cxn>
                  <a:cxn ang="0">
                    <a:pos x="59" y="2"/>
                  </a:cxn>
                  <a:cxn ang="0">
                    <a:pos x="59" y="5"/>
                  </a:cxn>
                  <a:cxn ang="0">
                    <a:pos x="59" y="11"/>
                  </a:cxn>
                  <a:cxn ang="0">
                    <a:pos x="58" y="14"/>
                  </a:cxn>
                  <a:cxn ang="0">
                    <a:pos x="45" y="18"/>
                  </a:cxn>
                  <a:cxn ang="0">
                    <a:pos x="40" y="18"/>
                  </a:cxn>
                  <a:cxn ang="0">
                    <a:pos x="40" y="20"/>
                  </a:cxn>
                  <a:cxn ang="0">
                    <a:pos x="38" y="20"/>
                  </a:cxn>
                  <a:cxn ang="0">
                    <a:pos x="40" y="23"/>
                  </a:cxn>
                  <a:cxn ang="0">
                    <a:pos x="38" y="23"/>
                  </a:cxn>
                  <a:cxn ang="0">
                    <a:pos x="31" y="23"/>
                  </a:cxn>
                  <a:cxn ang="0">
                    <a:pos x="33" y="25"/>
                  </a:cxn>
                  <a:cxn ang="0">
                    <a:pos x="33" y="29"/>
                  </a:cxn>
                  <a:cxn ang="0">
                    <a:pos x="34" y="25"/>
                  </a:cxn>
                  <a:cxn ang="0">
                    <a:pos x="34" y="29"/>
                  </a:cxn>
                  <a:cxn ang="0">
                    <a:pos x="33" y="30"/>
                  </a:cxn>
                  <a:cxn ang="0">
                    <a:pos x="36" y="27"/>
                  </a:cxn>
                  <a:cxn ang="0">
                    <a:pos x="38" y="27"/>
                  </a:cxn>
                  <a:cxn ang="0">
                    <a:pos x="38" y="30"/>
                  </a:cxn>
                  <a:cxn ang="0">
                    <a:pos x="40" y="29"/>
                  </a:cxn>
                  <a:cxn ang="0">
                    <a:pos x="40" y="25"/>
                  </a:cxn>
                  <a:cxn ang="0">
                    <a:pos x="42" y="23"/>
                  </a:cxn>
                  <a:cxn ang="0">
                    <a:pos x="43" y="27"/>
                  </a:cxn>
                  <a:cxn ang="0">
                    <a:pos x="47" y="27"/>
                  </a:cxn>
                  <a:cxn ang="0">
                    <a:pos x="52" y="25"/>
                  </a:cxn>
                  <a:cxn ang="0">
                    <a:pos x="52" y="45"/>
                  </a:cxn>
                  <a:cxn ang="0">
                    <a:pos x="49" y="48"/>
                  </a:cxn>
                  <a:cxn ang="0">
                    <a:pos x="38" y="52"/>
                  </a:cxn>
                  <a:cxn ang="0">
                    <a:pos x="34" y="50"/>
                  </a:cxn>
                  <a:cxn ang="0">
                    <a:pos x="24" y="57"/>
                  </a:cxn>
                  <a:cxn ang="0">
                    <a:pos x="20" y="57"/>
                  </a:cxn>
                  <a:cxn ang="0">
                    <a:pos x="16" y="56"/>
                  </a:cxn>
                  <a:cxn ang="0">
                    <a:pos x="15" y="52"/>
                  </a:cxn>
                  <a:cxn ang="0">
                    <a:pos x="13" y="50"/>
                  </a:cxn>
                  <a:cxn ang="0">
                    <a:pos x="6" y="47"/>
                  </a:cxn>
                  <a:cxn ang="0">
                    <a:pos x="2" y="43"/>
                  </a:cxn>
                  <a:cxn ang="0">
                    <a:pos x="2" y="39"/>
                  </a:cxn>
                  <a:cxn ang="0">
                    <a:pos x="4" y="38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2" y="16"/>
                  </a:cxn>
                  <a:cxn ang="0">
                    <a:pos x="11" y="14"/>
                  </a:cxn>
                  <a:cxn ang="0">
                    <a:pos x="11" y="13"/>
                  </a:cxn>
                  <a:cxn ang="0">
                    <a:pos x="15" y="11"/>
                  </a:cxn>
                  <a:cxn ang="0">
                    <a:pos x="16" y="11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4" y="5"/>
                  </a:cxn>
                </a:cxnLst>
                <a:rect l="0" t="0" r="r" b="b"/>
                <a:pathLst>
                  <a:path w="59" h="57">
                    <a:moveTo>
                      <a:pt x="24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8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3" y="25"/>
                    </a:lnTo>
                    <a:lnTo>
                      <a:pt x="33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2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9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4" y="57"/>
                    </a:lnTo>
                    <a:lnTo>
                      <a:pt x="20" y="57"/>
                    </a:lnTo>
                    <a:lnTo>
                      <a:pt x="16" y="56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8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7" name="Freeform 6360"/>
              <p:cNvSpPr>
                <a:spLocks/>
              </p:cNvSpPr>
              <p:nvPr/>
            </p:nvSpPr>
            <p:spPr bwMode="auto">
              <a:xfrm>
                <a:off x="882" y="630"/>
                <a:ext cx="59" cy="57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9" y="4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51" y="0"/>
                  </a:cxn>
                  <a:cxn ang="0">
                    <a:pos x="59" y="2"/>
                  </a:cxn>
                  <a:cxn ang="0">
                    <a:pos x="59" y="5"/>
                  </a:cxn>
                  <a:cxn ang="0">
                    <a:pos x="59" y="11"/>
                  </a:cxn>
                  <a:cxn ang="0">
                    <a:pos x="58" y="14"/>
                  </a:cxn>
                  <a:cxn ang="0">
                    <a:pos x="45" y="18"/>
                  </a:cxn>
                  <a:cxn ang="0">
                    <a:pos x="40" y="18"/>
                  </a:cxn>
                  <a:cxn ang="0">
                    <a:pos x="40" y="20"/>
                  </a:cxn>
                  <a:cxn ang="0">
                    <a:pos x="38" y="20"/>
                  </a:cxn>
                  <a:cxn ang="0">
                    <a:pos x="40" y="23"/>
                  </a:cxn>
                  <a:cxn ang="0">
                    <a:pos x="38" y="23"/>
                  </a:cxn>
                  <a:cxn ang="0">
                    <a:pos x="31" y="23"/>
                  </a:cxn>
                  <a:cxn ang="0">
                    <a:pos x="33" y="25"/>
                  </a:cxn>
                  <a:cxn ang="0">
                    <a:pos x="33" y="29"/>
                  </a:cxn>
                  <a:cxn ang="0">
                    <a:pos x="34" y="25"/>
                  </a:cxn>
                  <a:cxn ang="0">
                    <a:pos x="34" y="29"/>
                  </a:cxn>
                  <a:cxn ang="0">
                    <a:pos x="33" y="30"/>
                  </a:cxn>
                  <a:cxn ang="0">
                    <a:pos x="36" y="27"/>
                  </a:cxn>
                  <a:cxn ang="0">
                    <a:pos x="38" y="27"/>
                  </a:cxn>
                  <a:cxn ang="0">
                    <a:pos x="38" y="30"/>
                  </a:cxn>
                  <a:cxn ang="0">
                    <a:pos x="40" y="29"/>
                  </a:cxn>
                  <a:cxn ang="0">
                    <a:pos x="40" y="25"/>
                  </a:cxn>
                  <a:cxn ang="0">
                    <a:pos x="42" y="23"/>
                  </a:cxn>
                  <a:cxn ang="0">
                    <a:pos x="43" y="27"/>
                  </a:cxn>
                  <a:cxn ang="0">
                    <a:pos x="47" y="27"/>
                  </a:cxn>
                  <a:cxn ang="0">
                    <a:pos x="52" y="25"/>
                  </a:cxn>
                  <a:cxn ang="0">
                    <a:pos x="52" y="45"/>
                  </a:cxn>
                  <a:cxn ang="0">
                    <a:pos x="49" y="48"/>
                  </a:cxn>
                  <a:cxn ang="0">
                    <a:pos x="38" y="52"/>
                  </a:cxn>
                  <a:cxn ang="0">
                    <a:pos x="34" y="50"/>
                  </a:cxn>
                  <a:cxn ang="0">
                    <a:pos x="24" y="57"/>
                  </a:cxn>
                  <a:cxn ang="0">
                    <a:pos x="20" y="57"/>
                  </a:cxn>
                  <a:cxn ang="0">
                    <a:pos x="16" y="56"/>
                  </a:cxn>
                  <a:cxn ang="0">
                    <a:pos x="15" y="52"/>
                  </a:cxn>
                  <a:cxn ang="0">
                    <a:pos x="13" y="50"/>
                  </a:cxn>
                  <a:cxn ang="0">
                    <a:pos x="6" y="47"/>
                  </a:cxn>
                  <a:cxn ang="0">
                    <a:pos x="2" y="43"/>
                  </a:cxn>
                  <a:cxn ang="0">
                    <a:pos x="2" y="39"/>
                  </a:cxn>
                  <a:cxn ang="0">
                    <a:pos x="4" y="38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2" y="16"/>
                  </a:cxn>
                  <a:cxn ang="0">
                    <a:pos x="11" y="14"/>
                  </a:cxn>
                  <a:cxn ang="0">
                    <a:pos x="11" y="13"/>
                  </a:cxn>
                  <a:cxn ang="0">
                    <a:pos x="15" y="11"/>
                  </a:cxn>
                  <a:cxn ang="0">
                    <a:pos x="16" y="11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4" y="5"/>
                  </a:cxn>
                </a:cxnLst>
                <a:rect l="0" t="0" r="r" b="b"/>
                <a:pathLst>
                  <a:path w="59" h="57">
                    <a:moveTo>
                      <a:pt x="24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8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3" y="25"/>
                    </a:lnTo>
                    <a:lnTo>
                      <a:pt x="33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2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9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4" y="57"/>
                    </a:lnTo>
                    <a:lnTo>
                      <a:pt x="20" y="57"/>
                    </a:lnTo>
                    <a:lnTo>
                      <a:pt x="16" y="56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8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4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8" name="Freeform 6361"/>
              <p:cNvSpPr>
                <a:spLocks/>
              </p:cNvSpPr>
              <p:nvPr/>
            </p:nvSpPr>
            <p:spPr bwMode="auto">
              <a:xfrm>
                <a:off x="856" y="635"/>
                <a:ext cx="23" cy="2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21" y="15"/>
                  </a:cxn>
                  <a:cxn ang="0">
                    <a:pos x="23" y="20"/>
                  </a:cxn>
                  <a:cxn ang="0">
                    <a:pos x="21" y="24"/>
                  </a:cxn>
                  <a:cxn ang="0">
                    <a:pos x="14" y="27"/>
                  </a:cxn>
                  <a:cxn ang="0">
                    <a:pos x="8" y="22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1" y="8"/>
                  </a:cxn>
                </a:cxnLst>
                <a:rect l="0" t="0" r="r" b="b"/>
                <a:pathLst>
                  <a:path w="23" h="27">
                    <a:moveTo>
                      <a:pt x="1" y="8"/>
                    </a:move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21" y="15"/>
                    </a:lnTo>
                    <a:lnTo>
                      <a:pt x="23" y="20"/>
                    </a:lnTo>
                    <a:lnTo>
                      <a:pt x="21" y="24"/>
                    </a:lnTo>
                    <a:lnTo>
                      <a:pt x="14" y="27"/>
                    </a:lnTo>
                    <a:lnTo>
                      <a:pt x="8" y="22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9" name="Freeform 6362"/>
              <p:cNvSpPr>
                <a:spLocks/>
              </p:cNvSpPr>
              <p:nvPr/>
            </p:nvSpPr>
            <p:spPr bwMode="auto">
              <a:xfrm>
                <a:off x="856" y="635"/>
                <a:ext cx="23" cy="27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21" y="15"/>
                  </a:cxn>
                  <a:cxn ang="0">
                    <a:pos x="23" y="20"/>
                  </a:cxn>
                  <a:cxn ang="0">
                    <a:pos x="21" y="24"/>
                  </a:cxn>
                  <a:cxn ang="0">
                    <a:pos x="14" y="27"/>
                  </a:cxn>
                  <a:cxn ang="0">
                    <a:pos x="8" y="22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1" y="8"/>
                  </a:cxn>
                </a:cxnLst>
                <a:rect l="0" t="0" r="r" b="b"/>
                <a:pathLst>
                  <a:path w="23" h="27">
                    <a:moveTo>
                      <a:pt x="1" y="8"/>
                    </a:move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21" y="15"/>
                    </a:lnTo>
                    <a:lnTo>
                      <a:pt x="23" y="20"/>
                    </a:lnTo>
                    <a:lnTo>
                      <a:pt x="21" y="24"/>
                    </a:lnTo>
                    <a:lnTo>
                      <a:pt x="14" y="27"/>
                    </a:lnTo>
                    <a:lnTo>
                      <a:pt x="8" y="22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0" name="Freeform 6363"/>
              <p:cNvSpPr>
                <a:spLocks/>
              </p:cNvSpPr>
              <p:nvPr/>
            </p:nvSpPr>
            <p:spPr bwMode="auto">
              <a:xfrm>
                <a:off x="882" y="580"/>
                <a:ext cx="65" cy="38"/>
              </a:xfrm>
              <a:custGeom>
                <a:avLst/>
                <a:gdLst/>
                <a:ahLst/>
                <a:cxnLst>
                  <a:cxn ang="0">
                    <a:pos x="54" y="9"/>
                  </a:cxn>
                  <a:cxn ang="0">
                    <a:pos x="56" y="9"/>
                  </a:cxn>
                  <a:cxn ang="0">
                    <a:pos x="58" y="12"/>
                  </a:cxn>
                  <a:cxn ang="0">
                    <a:pos x="61" y="12"/>
                  </a:cxn>
                  <a:cxn ang="0">
                    <a:pos x="61" y="16"/>
                  </a:cxn>
                  <a:cxn ang="0">
                    <a:pos x="65" y="18"/>
                  </a:cxn>
                  <a:cxn ang="0">
                    <a:pos x="65" y="34"/>
                  </a:cxn>
                  <a:cxn ang="0">
                    <a:pos x="61" y="34"/>
                  </a:cxn>
                  <a:cxn ang="0">
                    <a:pos x="58" y="36"/>
                  </a:cxn>
                  <a:cxn ang="0">
                    <a:pos x="56" y="34"/>
                  </a:cxn>
                  <a:cxn ang="0">
                    <a:pos x="47" y="38"/>
                  </a:cxn>
                  <a:cxn ang="0">
                    <a:pos x="43" y="36"/>
                  </a:cxn>
                  <a:cxn ang="0">
                    <a:pos x="40" y="30"/>
                  </a:cxn>
                  <a:cxn ang="0">
                    <a:pos x="36" y="29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3" y="25"/>
                  </a:cxn>
                  <a:cxn ang="0">
                    <a:pos x="33" y="30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33" y="38"/>
                  </a:cxn>
                  <a:cxn ang="0">
                    <a:pos x="25" y="38"/>
                  </a:cxn>
                  <a:cxn ang="0">
                    <a:pos x="24" y="32"/>
                  </a:cxn>
                  <a:cxn ang="0">
                    <a:pos x="18" y="30"/>
                  </a:cxn>
                  <a:cxn ang="0">
                    <a:pos x="18" y="29"/>
                  </a:cxn>
                  <a:cxn ang="0">
                    <a:pos x="15" y="29"/>
                  </a:cxn>
                  <a:cxn ang="0">
                    <a:pos x="16" y="30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9" y="38"/>
                  </a:cxn>
                  <a:cxn ang="0">
                    <a:pos x="9" y="36"/>
                  </a:cxn>
                  <a:cxn ang="0">
                    <a:pos x="6" y="38"/>
                  </a:cxn>
                  <a:cxn ang="0">
                    <a:pos x="4" y="38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8" y="21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1"/>
                  </a:cxn>
                  <a:cxn ang="0">
                    <a:pos x="16" y="18"/>
                  </a:cxn>
                  <a:cxn ang="0">
                    <a:pos x="31" y="12"/>
                  </a:cxn>
                  <a:cxn ang="0">
                    <a:pos x="34" y="5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4"/>
                  </a:cxn>
                  <a:cxn ang="0">
                    <a:pos x="51" y="4"/>
                  </a:cxn>
                  <a:cxn ang="0">
                    <a:pos x="51" y="5"/>
                  </a:cxn>
                  <a:cxn ang="0">
                    <a:pos x="54" y="7"/>
                  </a:cxn>
                  <a:cxn ang="0">
                    <a:pos x="54" y="9"/>
                  </a:cxn>
                </a:cxnLst>
                <a:rect l="0" t="0" r="r" b="b"/>
                <a:pathLst>
                  <a:path w="65" h="38">
                    <a:moveTo>
                      <a:pt x="54" y="9"/>
                    </a:moveTo>
                    <a:lnTo>
                      <a:pt x="56" y="9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47" y="38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30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24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4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1" name="Freeform 6364"/>
              <p:cNvSpPr>
                <a:spLocks/>
              </p:cNvSpPr>
              <p:nvPr/>
            </p:nvSpPr>
            <p:spPr bwMode="auto">
              <a:xfrm>
                <a:off x="882" y="580"/>
                <a:ext cx="65" cy="38"/>
              </a:xfrm>
              <a:custGeom>
                <a:avLst/>
                <a:gdLst/>
                <a:ahLst/>
                <a:cxnLst>
                  <a:cxn ang="0">
                    <a:pos x="54" y="9"/>
                  </a:cxn>
                  <a:cxn ang="0">
                    <a:pos x="56" y="9"/>
                  </a:cxn>
                  <a:cxn ang="0">
                    <a:pos x="58" y="12"/>
                  </a:cxn>
                  <a:cxn ang="0">
                    <a:pos x="61" y="12"/>
                  </a:cxn>
                  <a:cxn ang="0">
                    <a:pos x="61" y="16"/>
                  </a:cxn>
                  <a:cxn ang="0">
                    <a:pos x="65" y="18"/>
                  </a:cxn>
                  <a:cxn ang="0">
                    <a:pos x="65" y="34"/>
                  </a:cxn>
                  <a:cxn ang="0">
                    <a:pos x="61" y="34"/>
                  </a:cxn>
                  <a:cxn ang="0">
                    <a:pos x="58" y="36"/>
                  </a:cxn>
                  <a:cxn ang="0">
                    <a:pos x="56" y="34"/>
                  </a:cxn>
                  <a:cxn ang="0">
                    <a:pos x="47" y="38"/>
                  </a:cxn>
                  <a:cxn ang="0">
                    <a:pos x="43" y="36"/>
                  </a:cxn>
                  <a:cxn ang="0">
                    <a:pos x="40" y="30"/>
                  </a:cxn>
                  <a:cxn ang="0">
                    <a:pos x="36" y="29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3" y="25"/>
                  </a:cxn>
                  <a:cxn ang="0">
                    <a:pos x="33" y="30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33" y="38"/>
                  </a:cxn>
                  <a:cxn ang="0">
                    <a:pos x="25" y="38"/>
                  </a:cxn>
                  <a:cxn ang="0">
                    <a:pos x="24" y="32"/>
                  </a:cxn>
                  <a:cxn ang="0">
                    <a:pos x="18" y="30"/>
                  </a:cxn>
                  <a:cxn ang="0">
                    <a:pos x="18" y="29"/>
                  </a:cxn>
                  <a:cxn ang="0">
                    <a:pos x="15" y="29"/>
                  </a:cxn>
                  <a:cxn ang="0">
                    <a:pos x="16" y="30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9" y="38"/>
                  </a:cxn>
                  <a:cxn ang="0">
                    <a:pos x="9" y="36"/>
                  </a:cxn>
                  <a:cxn ang="0">
                    <a:pos x="6" y="38"/>
                  </a:cxn>
                  <a:cxn ang="0">
                    <a:pos x="4" y="38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8" y="21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1"/>
                  </a:cxn>
                  <a:cxn ang="0">
                    <a:pos x="16" y="18"/>
                  </a:cxn>
                  <a:cxn ang="0">
                    <a:pos x="31" y="12"/>
                  </a:cxn>
                  <a:cxn ang="0">
                    <a:pos x="34" y="5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4"/>
                  </a:cxn>
                  <a:cxn ang="0">
                    <a:pos x="51" y="4"/>
                  </a:cxn>
                  <a:cxn ang="0">
                    <a:pos x="51" y="5"/>
                  </a:cxn>
                  <a:cxn ang="0">
                    <a:pos x="54" y="7"/>
                  </a:cxn>
                  <a:cxn ang="0">
                    <a:pos x="54" y="9"/>
                  </a:cxn>
                </a:cxnLst>
                <a:rect l="0" t="0" r="r" b="b"/>
                <a:pathLst>
                  <a:path w="65" h="38">
                    <a:moveTo>
                      <a:pt x="54" y="9"/>
                    </a:moveTo>
                    <a:lnTo>
                      <a:pt x="56" y="9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47" y="38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30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24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4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2" name="Freeform 6365"/>
              <p:cNvSpPr>
                <a:spLocks/>
              </p:cNvSpPr>
              <p:nvPr/>
            </p:nvSpPr>
            <p:spPr bwMode="auto">
              <a:xfrm>
                <a:off x="1160" y="655"/>
                <a:ext cx="48" cy="29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27" y="2"/>
                  </a:cxn>
                  <a:cxn ang="0">
                    <a:pos x="27" y="4"/>
                  </a:cxn>
                  <a:cxn ang="0">
                    <a:pos x="30" y="5"/>
                  </a:cxn>
                  <a:cxn ang="0">
                    <a:pos x="32" y="4"/>
                  </a:cxn>
                  <a:cxn ang="0">
                    <a:pos x="37" y="7"/>
                  </a:cxn>
                  <a:cxn ang="0">
                    <a:pos x="39" y="5"/>
                  </a:cxn>
                  <a:cxn ang="0">
                    <a:pos x="41" y="4"/>
                  </a:cxn>
                  <a:cxn ang="0">
                    <a:pos x="43" y="7"/>
                  </a:cxn>
                  <a:cxn ang="0">
                    <a:pos x="46" y="7"/>
                  </a:cxn>
                  <a:cxn ang="0">
                    <a:pos x="48" y="13"/>
                  </a:cxn>
                  <a:cxn ang="0">
                    <a:pos x="48" y="14"/>
                  </a:cxn>
                  <a:cxn ang="0">
                    <a:pos x="45" y="14"/>
                  </a:cxn>
                  <a:cxn ang="0">
                    <a:pos x="45" y="16"/>
                  </a:cxn>
                  <a:cxn ang="0">
                    <a:pos x="45" y="18"/>
                  </a:cxn>
                  <a:cxn ang="0">
                    <a:pos x="45" y="20"/>
                  </a:cxn>
                  <a:cxn ang="0">
                    <a:pos x="45" y="23"/>
                  </a:cxn>
                  <a:cxn ang="0">
                    <a:pos x="45" y="25"/>
                  </a:cxn>
                  <a:cxn ang="0">
                    <a:pos x="43" y="29"/>
                  </a:cxn>
                  <a:cxn ang="0">
                    <a:pos x="37" y="29"/>
                  </a:cxn>
                  <a:cxn ang="0">
                    <a:pos x="32" y="29"/>
                  </a:cxn>
                  <a:cxn ang="0">
                    <a:pos x="30" y="25"/>
                  </a:cxn>
                  <a:cxn ang="0">
                    <a:pos x="25" y="27"/>
                  </a:cxn>
                  <a:cxn ang="0">
                    <a:pos x="23" y="25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6" y="25"/>
                  </a:cxn>
                  <a:cxn ang="0">
                    <a:pos x="11" y="25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3" name="Freeform 6366"/>
              <p:cNvSpPr>
                <a:spLocks/>
              </p:cNvSpPr>
              <p:nvPr/>
            </p:nvSpPr>
            <p:spPr bwMode="auto">
              <a:xfrm>
                <a:off x="1160" y="655"/>
                <a:ext cx="48" cy="29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27" y="2"/>
                  </a:cxn>
                  <a:cxn ang="0">
                    <a:pos x="27" y="4"/>
                  </a:cxn>
                  <a:cxn ang="0">
                    <a:pos x="30" y="5"/>
                  </a:cxn>
                  <a:cxn ang="0">
                    <a:pos x="32" y="4"/>
                  </a:cxn>
                  <a:cxn ang="0">
                    <a:pos x="37" y="7"/>
                  </a:cxn>
                  <a:cxn ang="0">
                    <a:pos x="39" y="5"/>
                  </a:cxn>
                  <a:cxn ang="0">
                    <a:pos x="41" y="4"/>
                  </a:cxn>
                  <a:cxn ang="0">
                    <a:pos x="43" y="7"/>
                  </a:cxn>
                  <a:cxn ang="0">
                    <a:pos x="46" y="7"/>
                  </a:cxn>
                  <a:cxn ang="0">
                    <a:pos x="48" y="13"/>
                  </a:cxn>
                  <a:cxn ang="0">
                    <a:pos x="48" y="14"/>
                  </a:cxn>
                  <a:cxn ang="0">
                    <a:pos x="45" y="14"/>
                  </a:cxn>
                  <a:cxn ang="0">
                    <a:pos x="45" y="16"/>
                  </a:cxn>
                  <a:cxn ang="0">
                    <a:pos x="45" y="18"/>
                  </a:cxn>
                  <a:cxn ang="0">
                    <a:pos x="45" y="20"/>
                  </a:cxn>
                  <a:cxn ang="0">
                    <a:pos x="45" y="23"/>
                  </a:cxn>
                  <a:cxn ang="0">
                    <a:pos x="45" y="25"/>
                  </a:cxn>
                  <a:cxn ang="0">
                    <a:pos x="43" y="29"/>
                  </a:cxn>
                  <a:cxn ang="0">
                    <a:pos x="37" y="29"/>
                  </a:cxn>
                  <a:cxn ang="0">
                    <a:pos x="32" y="29"/>
                  </a:cxn>
                  <a:cxn ang="0">
                    <a:pos x="30" y="25"/>
                  </a:cxn>
                  <a:cxn ang="0">
                    <a:pos x="25" y="27"/>
                  </a:cxn>
                  <a:cxn ang="0">
                    <a:pos x="23" y="25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6" y="25"/>
                  </a:cxn>
                  <a:cxn ang="0">
                    <a:pos x="11" y="25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4" name="Freeform 6367"/>
              <p:cNvSpPr>
                <a:spLocks/>
              </p:cNvSpPr>
              <p:nvPr/>
            </p:nvSpPr>
            <p:spPr bwMode="auto">
              <a:xfrm>
                <a:off x="1147" y="705"/>
                <a:ext cx="278" cy="174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2" y="13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16" y="36"/>
                  </a:cxn>
                  <a:cxn ang="0">
                    <a:pos x="32" y="57"/>
                  </a:cxn>
                  <a:cxn ang="0">
                    <a:pos x="49" y="57"/>
                  </a:cxn>
                  <a:cxn ang="0">
                    <a:pos x="58" y="52"/>
                  </a:cxn>
                  <a:cxn ang="0">
                    <a:pos x="68" y="81"/>
                  </a:cxn>
                  <a:cxn ang="0">
                    <a:pos x="72" y="118"/>
                  </a:cxn>
                  <a:cxn ang="0">
                    <a:pos x="75" y="152"/>
                  </a:cxn>
                  <a:cxn ang="0">
                    <a:pos x="84" y="165"/>
                  </a:cxn>
                  <a:cxn ang="0">
                    <a:pos x="99" y="165"/>
                  </a:cxn>
                  <a:cxn ang="0">
                    <a:pos x="106" y="168"/>
                  </a:cxn>
                  <a:cxn ang="0">
                    <a:pos x="122" y="163"/>
                  </a:cxn>
                  <a:cxn ang="0">
                    <a:pos x="124" y="156"/>
                  </a:cxn>
                  <a:cxn ang="0">
                    <a:pos x="131" y="152"/>
                  </a:cxn>
                  <a:cxn ang="0">
                    <a:pos x="142" y="174"/>
                  </a:cxn>
                  <a:cxn ang="0">
                    <a:pos x="154" y="168"/>
                  </a:cxn>
                  <a:cxn ang="0">
                    <a:pos x="163" y="170"/>
                  </a:cxn>
                  <a:cxn ang="0">
                    <a:pos x="179" y="174"/>
                  </a:cxn>
                  <a:cxn ang="0">
                    <a:pos x="188" y="170"/>
                  </a:cxn>
                  <a:cxn ang="0">
                    <a:pos x="213" y="167"/>
                  </a:cxn>
                  <a:cxn ang="0">
                    <a:pos x="219" y="152"/>
                  </a:cxn>
                  <a:cxn ang="0">
                    <a:pos x="231" y="168"/>
                  </a:cxn>
                  <a:cxn ang="0">
                    <a:pos x="251" y="168"/>
                  </a:cxn>
                  <a:cxn ang="0">
                    <a:pos x="267" y="156"/>
                  </a:cxn>
                  <a:cxn ang="0">
                    <a:pos x="265" y="136"/>
                  </a:cxn>
                  <a:cxn ang="0">
                    <a:pos x="276" y="111"/>
                  </a:cxn>
                  <a:cxn ang="0">
                    <a:pos x="267" y="108"/>
                  </a:cxn>
                  <a:cxn ang="0">
                    <a:pos x="262" y="97"/>
                  </a:cxn>
                  <a:cxn ang="0">
                    <a:pos x="249" y="90"/>
                  </a:cxn>
                  <a:cxn ang="0">
                    <a:pos x="215" y="90"/>
                  </a:cxn>
                  <a:cxn ang="0">
                    <a:pos x="197" y="95"/>
                  </a:cxn>
                  <a:cxn ang="0">
                    <a:pos x="188" y="100"/>
                  </a:cxn>
                  <a:cxn ang="0">
                    <a:pos x="183" y="106"/>
                  </a:cxn>
                  <a:cxn ang="0">
                    <a:pos x="170" y="111"/>
                  </a:cxn>
                  <a:cxn ang="0">
                    <a:pos x="170" y="117"/>
                  </a:cxn>
                  <a:cxn ang="0">
                    <a:pos x="158" y="111"/>
                  </a:cxn>
                  <a:cxn ang="0">
                    <a:pos x="147" y="113"/>
                  </a:cxn>
                  <a:cxn ang="0">
                    <a:pos x="138" y="113"/>
                  </a:cxn>
                  <a:cxn ang="0">
                    <a:pos x="135" y="104"/>
                  </a:cxn>
                  <a:cxn ang="0">
                    <a:pos x="127" y="117"/>
                  </a:cxn>
                  <a:cxn ang="0">
                    <a:pos x="117" y="108"/>
                  </a:cxn>
                  <a:cxn ang="0">
                    <a:pos x="120" y="102"/>
                  </a:cxn>
                  <a:cxn ang="0">
                    <a:pos x="111" y="90"/>
                  </a:cxn>
                  <a:cxn ang="0">
                    <a:pos x="108" y="84"/>
                  </a:cxn>
                  <a:cxn ang="0">
                    <a:pos x="97" y="83"/>
                  </a:cxn>
                  <a:cxn ang="0">
                    <a:pos x="93" y="84"/>
                  </a:cxn>
                  <a:cxn ang="0">
                    <a:pos x="97" y="77"/>
                  </a:cxn>
                  <a:cxn ang="0">
                    <a:pos x="93" y="70"/>
                  </a:cxn>
                  <a:cxn ang="0">
                    <a:pos x="86" y="61"/>
                  </a:cxn>
                  <a:cxn ang="0">
                    <a:pos x="104" y="72"/>
                  </a:cxn>
                  <a:cxn ang="0">
                    <a:pos x="122" y="66"/>
                  </a:cxn>
                  <a:cxn ang="0">
                    <a:pos x="106" y="52"/>
                  </a:cxn>
                  <a:cxn ang="0">
                    <a:pos x="88" y="47"/>
                  </a:cxn>
                  <a:cxn ang="0">
                    <a:pos x="97" y="45"/>
                  </a:cxn>
                  <a:cxn ang="0">
                    <a:pos x="101" y="40"/>
                  </a:cxn>
                  <a:cxn ang="0">
                    <a:pos x="86" y="29"/>
                  </a:cxn>
                  <a:cxn ang="0">
                    <a:pos x="70" y="34"/>
                  </a:cxn>
                  <a:cxn ang="0">
                    <a:pos x="54" y="45"/>
                  </a:cxn>
                  <a:cxn ang="0">
                    <a:pos x="58" y="25"/>
                  </a:cxn>
                  <a:cxn ang="0">
                    <a:pos x="47" y="9"/>
                  </a:cxn>
                </a:cxnLst>
                <a:rect l="0" t="0" r="r" b="b"/>
                <a:pathLst>
                  <a:path w="278" h="174">
                    <a:moveTo>
                      <a:pt x="32" y="6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6" y="16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6" y="23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32" y="57"/>
                    </a:lnTo>
                    <a:lnTo>
                      <a:pt x="34" y="59"/>
                    </a:lnTo>
                    <a:lnTo>
                      <a:pt x="49" y="63"/>
                    </a:lnTo>
                    <a:lnTo>
                      <a:pt x="52" y="61"/>
                    </a:lnTo>
                    <a:lnTo>
                      <a:pt x="49" y="61"/>
                    </a:lnTo>
                    <a:lnTo>
                      <a:pt x="49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8" y="52"/>
                    </a:lnTo>
                    <a:lnTo>
                      <a:pt x="61" y="54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67" y="79"/>
                    </a:lnTo>
                    <a:lnTo>
                      <a:pt x="68" y="81"/>
                    </a:lnTo>
                    <a:lnTo>
                      <a:pt x="75" y="90"/>
                    </a:lnTo>
                    <a:lnTo>
                      <a:pt x="75" y="102"/>
                    </a:lnTo>
                    <a:lnTo>
                      <a:pt x="77" y="104"/>
                    </a:lnTo>
                    <a:lnTo>
                      <a:pt x="70" y="117"/>
                    </a:lnTo>
                    <a:lnTo>
                      <a:pt x="72" y="118"/>
                    </a:lnTo>
                    <a:lnTo>
                      <a:pt x="70" y="129"/>
                    </a:lnTo>
                    <a:lnTo>
                      <a:pt x="72" y="134"/>
                    </a:lnTo>
                    <a:lnTo>
                      <a:pt x="77" y="133"/>
                    </a:lnTo>
                    <a:lnTo>
                      <a:pt x="75" y="142"/>
                    </a:lnTo>
                    <a:lnTo>
                      <a:pt x="75" y="152"/>
                    </a:lnTo>
                    <a:lnTo>
                      <a:pt x="79" y="158"/>
                    </a:lnTo>
                    <a:lnTo>
                      <a:pt x="84" y="160"/>
                    </a:lnTo>
                    <a:lnTo>
                      <a:pt x="83" y="160"/>
                    </a:lnTo>
                    <a:lnTo>
                      <a:pt x="83" y="163"/>
                    </a:lnTo>
                    <a:lnTo>
                      <a:pt x="84" y="165"/>
                    </a:lnTo>
                    <a:lnTo>
                      <a:pt x="90" y="163"/>
                    </a:lnTo>
                    <a:lnTo>
                      <a:pt x="90" y="158"/>
                    </a:lnTo>
                    <a:lnTo>
                      <a:pt x="97" y="152"/>
                    </a:lnTo>
                    <a:lnTo>
                      <a:pt x="93" y="158"/>
                    </a:lnTo>
                    <a:lnTo>
                      <a:pt x="99" y="165"/>
                    </a:lnTo>
                    <a:lnTo>
                      <a:pt x="99" y="158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7"/>
                    </a:lnTo>
                    <a:lnTo>
                      <a:pt x="108" y="170"/>
                    </a:lnTo>
                    <a:lnTo>
                      <a:pt x="117" y="170"/>
                    </a:lnTo>
                    <a:lnTo>
                      <a:pt x="122" y="165"/>
                    </a:lnTo>
                    <a:lnTo>
                      <a:pt x="122" y="163"/>
                    </a:lnTo>
                    <a:lnTo>
                      <a:pt x="118" y="160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20" y="156"/>
                    </a:lnTo>
                    <a:lnTo>
                      <a:pt x="124" y="156"/>
                    </a:lnTo>
                    <a:lnTo>
                      <a:pt x="122" y="152"/>
                    </a:lnTo>
                    <a:lnTo>
                      <a:pt x="127" y="161"/>
                    </a:lnTo>
                    <a:lnTo>
                      <a:pt x="129" y="156"/>
                    </a:lnTo>
                    <a:lnTo>
                      <a:pt x="129" y="152"/>
                    </a:lnTo>
                    <a:lnTo>
                      <a:pt x="131" y="152"/>
                    </a:lnTo>
                    <a:lnTo>
                      <a:pt x="135" y="156"/>
                    </a:lnTo>
                    <a:lnTo>
                      <a:pt x="133" y="172"/>
                    </a:lnTo>
                    <a:lnTo>
                      <a:pt x="136" y="174"/>
                    </a:lnTo>
                    <a:lnTo>
                      <a:pt x="140" y="172"/>
                    </a:lnTo>
                    <a:lnTo>
                      <a:pt x="142" y="174"/>
                    </a:lnTo>
                    <a:lnTo>
                      <a:pt x="145" y="172"/>
                    </a:lnTo>
                    <a:lnTo>
                      <a:pt x="145" y="174"/>
                    </a:lnTo>
                    <a:lnTo>
                      <a:pt x="151" y="174"/>
                    </a:lnTo>
                    <a:lnTo>
                      <a:pt x="152" y="168"/>
                    </a:lnTo>
                    <a:lnTo>
                      <a:pt x="154" y="168"/>
                    </a:lnTo>
                    <a:lnTo>
                      <a:pt x="152" y="174"/>
                    </a:lnTo>
                    <a:lnTo>
                      <a:pt x="161" y="174"/>
                    </a:lnTo>
                    <a:lnTo>
                      <a:pt x="165" y="172"/>
                    </a:lnTo>
                    <a:lnTo>
                      <a:pt x="161" y="167"/>
                    </a:lnTo>
                    <a:lnTo>
                      <a:pt x="163" y="170"/>
                    </a:lnTo>
                    <a:lnTo>
                      <a:pt x="167" y="174"/>
                    </a:lnTo>
                    <a:lnTo>
                      <a:pt x="170" y="170"/>
                    </a:lnTo>
                    <a:lnTo>
                      <a:pt x="170" y="167"/>
                    </a:lnTo>
                    <a:lnTo>
                      <a:pt x="174" y="174"/>
                    </a:lnTo>
                    <a:lnTo>
                      <a:pt x="179" y="174"/>
                    </a:lnTo>
                    <a:lnTo>
                      <a:pt x="181" y="168"/>
                    </a:lnTo>
                    <a:lnTo>
                      <a:pt x="181" y="161"/>
                    </a:lnTo>
                    <a:lnTo>
                      <a:pt x="186" y="170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92" y="167"/>
                    </a:lnTo>
                    <a:lnTo>
                      <a:pt x="190" y="163"/>
                    </a:lnTo>
                    <a:lnTo>
                      <a:pt x="190" y="160"/>
                    </a:lnTo>
                    <a:lnTo>
                      <a:pt x="192" y="170"/>
                    </a:lnTo>
                    <a:lnTo>
                      <a:pt x="213" y="167"/>
                    </a:lnTo>
                    <a:lnTo>
                      <a:pt x="219" y="156"/>
                    </a:lnTo>
                    <a:lnTo>
                      <a:pt x="215" y="154"/>
                    </a:lnTo>
                    <a:lnTo>
                      <a:pt x="213" y="147"/>
                    </a:lnTo>
                    <a:lnTo>
                      <a:pt x="217" y="149"/>
                    </a:lnTo>
                    <a:lnTo>
                      <a:pt x="219" y="152"/>
                    </a:lnTo>
                    <a:lnTo>
                      <a:pt x="222" y="152"/>
                    </a:lnTo>
                    <a:lnTo>
                      <a:pt x="222" y="165"/>
                    </a:lnTo>
                    <a:lnTo>
                      <a:pt x="228" y="172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33" y="170"/>
                    </a:lnTo>
                    <a:lnTo>
                      <a:pt x="237" y="174"/>
                    </a:lnTo>
                    <a:lnTo>
                      <a:pt x="242" y="174"/>
                    </a:lnTo>
                    <a:lnTo>
                      <a:pt x="245" y="170"/>
                    </a:lnTo>
                    <a:lnTo>
                      <a:pt x="251" y="168"/>
                    </a:lnTo>
                    <a:lnTo>
                      <a:pt x="262" y="168"/>
                    </a:lnTo>
                    <a:lnTo>
                      <a:pt x="265" y="167"/>
                    </a:lnTo>
                    <a:lnTo>
                      <a:pt x="269" y="165"/>
                    </a:lnTo>
                    <a:lnTo>
                      <a:pt x="269" y="158"/>
                    </a:lnTo>
                    <a:lnTo>
                      <a:pt x="267" y="156"/>
                    </a:lnTo>
                    <a:lnTo>
                      <a:pt x="267" y="154"/>
                    </a:lnTo>
                    <a:lnTo>
                      <a:pt x="267" y="151"/>
                    </a:lnTo>
                    <a:lnTo>
                      <a:pt x="262" y="145"/>
                    </a:lnTo>
                    <a:lnTo>
                      <a:pt x="263" y="138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29"/>
                    </a:lnTo>
                    <a:lnTo>
                      <a:pt x="274" y="127"/>
                    </a:lnTo>
                    <a:lnTo>
                      <a:pt x="278" y="122"/>
                    </a:lnTo>
                    <a:lnTo>
                      <a:pt x="276" y="111"/>
                    </a:lnTo>
                    <a:lnTo>
                      <a:pt x="276" y="111"/>
                    </a:lnTo>
                    <a:lnTo>
                      <a:pt x="274" y="111"/>
                    </a:lnTo>
                    <a:lnTo>
                      <a:pt x="272" y="109"/>
                    </a:lnTo>
                    <a:lnTo>
                      <a:pt x="274" y="108"/>
                    </a:lnTo>
                    <a:lnTo>
                      <a:pt x="267" y="108"/>
                    </a:lnTo>
                    <a:lnTo>
                      <a:pt x="263" y="108"/>
                    </a:lnTo>
                    <a:lnTo>
                      <a:pt x="267" y="106"/>
                    </a:lnTo>
                    <a:lnTo>
                      <a:pt x="267" y="102"/>
                    </a:lnTo>
                    <a:lnTo>
                      <a:pt x="267" y="100"/>
                    </a:lnTo>
                    <a:lnTo>
                      <a:pt x="262" y="97"/>
                    </a:lnTo>
                    <a:lnTo>
                      <a:pt x="258" y="99"/>
                    </a:lnTo>
                    <a:lnTo>
                      <a:pt x="253" y="97"/>
                    </a:lnTo>
                    <a:lnTo>
                      <a:pt x="253" y="91"/>
                    </a:lnTo>
                    <a:lnTo>
                      <a:pt x="251" y="90"/>
                    </a:lnTo>
                    <a:lnTo>
                      <a:pt x="249" y="90"/>
                    </a:lnTo>
                    <a:lnTo>
                      <a:pt x="233" y="86"/>
                    </a:lnTo>
                    <a:lnTo>
                      <a:pt x="228" y="88"/>
                    </a:lnTo>
                    <a:lnTo>
                      <a:pt x="222" y="93"/>
                    </a:lnTo>
                    <a:lnTo>
                      <a:pt x="217" y="91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1" y="88"/>
                    </a:lnTo>
                    <a:lnTo>
                      <a:pt x="208" y="88"/>
                    </a:lnTo>
                    <a:lnTo>
                      <a:pt x="206" y="91"/>
                    </a:lnTo>
                    <a:lnTo>
                      <a:pt x="197" y="95"/>
                    </a:lnTo>
                    <a:lnTo>
                      <a:pt x="195" y="97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2" y="99"/>
                    </a:lnTo>
                    <a:lnTo>
                      <a:pt x="188" y="100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6" y="109"/>
                    </a:lnTo>
                    <a:lnTo>
                      <a:pt x="186" y="108"/>
                    </a:lnTo>
                    <a:lnTo>
                      <a:pt x="183" y="106"/>
                    </a:lnTo>
                    <a:lnTo>
                      <a:pt x="181" y="102"/>
                    </a:lnTo>
                    <a:lnTo>
                      <a:pt x="179" y="108"/>
                    </a:lnTo>
                    <a:lnTo>
                      <a:pt x="176" y="106"/>
                    </a:lnTo>
                    <a:lnTo>
                      <a:pt x="170" y="109"/>
                    </a:lnTo>
                    <a:lnTo>
                      <a:pt x="170" y="111"/>
                    </a:lnTo>
                    <a:lnTo>
                      <a:pt x="174" y="113"/>
                    </a:lnTo>
                    <a:lnTo>
                      <a:pt x="179" y="115"/>
                    </a:lnTo>
                    <a:lnTo>
                      <a:pt x="181" y="118"/>
                    </a:lnTo>
                    <a:lnTo>
                      <a:pt x="177" y="117"/>
                    </a:lnTo>
                    <a:lnTo>
                      <a:pt x="170" y="117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7" y="117"/>
                    </a:lnTo>
                    <a:lnTo>
                      <a:pt x="165" y="113"/>
                    </a:lnTo>
                    <a:lnTo>
                      <a:pt x="158" y="111"/>
                    </a:lnTo>
                    <a:lnTo>
                      <a:pt x="154" y="106"/>
                    </a:lnTo>
                    <a:lnTo>
                      <a:pt x="151" y="104"/>
                    </a:lnTo>
                    <a:lnTo>
                      <a:pt x="147" y="108"/>
                    </a:lnTo>
                    <a:lnTo>
                      <a:pt x="149" y="111"/>
                    </a:lnTo>
                    <a:lnTo>
                      <a:pt x="147" y="113"/>
                    </a:lnTo>
                    <a:lnTo>
                      <a:pt x="145" y="108"/>
                    </a:lnTo>
                    <a:lnTo>
                      <a:pt x="143" y="106"/>
                    </a:lnTo>
                    <a:lnTo>
                      <a:pt x="142" y="109"/>
                    </a:lnTo>
                    <a:lnTo>
                      <a:pt x="140" y="111"/>
                    </a:lnTo>
                    <a:lnTo>
                      <a:pt x="138" y="113"/>
                    </a:lnTo>
                    <a:lnTo>
                      <a:pt x="136" y="113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5" y="106"/>
                    </a:lnTo>
                    <a:lnTo>
                      <a:pt x="135" y="104"/>
                    </a:lnTo>
                    <a:lnTo>
                      <a:pt x="131" y="100"/>
                    </a:lnTo>
                    <a:lnTo>
                      <a:pt x="127" y="102"/>
                    </a:lnTo>
                    <a:lnTo>
                      <a:pt x="127" y="106"/>
                    </a:lnTo>
                    <a:lnTo>
                      <a:pt x="129" y="113"/>
                    </a:lnTo>
                    <a:lnTo>
                      <a:pt x="127" y="117"/>
                    </a:lnTo>
                    <a:lnTo>
                      <a:pt x="126" y="115"/>
                    </a:lnTo>
                    <a:lnTo>
                      <a:pt x="124" y="108"/>
                    </a:lnTo>
                    <a:lnTo>
                      <a:pt x="118" y="106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7" y="106"/>
                    </a:lnTo>
                    <a:lnTo>
                      <a:pt x="113" y="108"/>
                    </a:lnTo>
                    <a:lnTo>
                      <a:pt x="115" y="104"/>
                    </a:lnTo>
                    <a:lnTo>
                      <a:pt x="120" y="102"/>
                    </a:lnTo>
                    <a:lnTo>
                      <a:pt x="122" y="93"/>
                    </a:lnTo>
                    <a:lnTo>
                      <a:pt x="120" y="93"/>
                    </a:lnTo>
                    <a:lnTo>
                      <a:pt x="118" y="90"/>
                    </a:lnTo>
                    <a:lnTo>
                      <a:pt x="115" y="91"/>
                    </a:lnTo>
                    <a:lnTo>
                      <a:pt x="111" y="90"/>
                    </a:lnTo>
                    <a:lnTo>
                      <a:pt x="113" y="88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4" y="83"/>
                    </a:lnTo>
                    <a:lnTo>
                      <a:pt x="102" y="86"/>
                    </a:lnTo>
                    <a:lnTo>
                      <a:pt x="102" y="81"/>
                    </a:lnTo>
                    <a:lnTo>
                      <a:pt x="99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5" y="86"/>
                    </a:lnTo>
                    <a:lnTo>
                      <a:pt x="90" y="91"/>
                    </a:lnTo>
                    <a:lnTo>
                      <a:pt x="90" y="86"/>
                    </a:lnTo>
                    <a:lnTo>
                      <a:pt x="93" y="84"/>
                    </a:lnTo>
                    <a:lnTo>
                      <a:pt x="93" y="83"/>
                    </a:lnTo>
                    <a:lnTo>
                      <a:pt x="92" y="81"/>
                    </a:lnTo>
                    <a:lnTo>
                      <a:pt x="104" y="77"/>
                    </a:lnTo>
                    <a:lnTo>
                      <a:pt x="101" y="75"/>
                    </a:lnTo>
                    <a:lnTo>
                      <a:pt x="97" y="77"/>
                    </a:lnTo>
                    <a:lnTo>
                      <a:pt x="95" y="75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5" y="74"/>
                    </a:lnTo>
                    <a:lnTo>
                      <a:pt x="93" y="70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88" y="65"/>
                    </a:lnTo>
                    <a:lnTo>
                      <a:pt x="86" y="65"/>
                    </a:lnTo>
                    <a:lnTo>
                      <a:pt x="86" y="61"/>
                    </a:lnTo>
                    <a:lnTo>
                      <a:pt x="92" y="66"/>
                    </a:lnTo>
                    <a:lnTo>
                      <a:pt x="95" y="68"/>
                    </a:lnTo>
                    <a:lnTo>
                      <a:pt x="99" y="68"/>
                    </a:lnTo>
                    <a:lnTo>
                      <a:pt x="102" y="72"/>
                    </a:lnTo>
                    <a:lnTo>
                      <a:pt x="104" y="72"/>
                    </a:lnTo>
                    <a:lnTo>
                      <a:pt x="102" y="68"/>
                    </a:lnTo>
                    <a:lnTo>
                      <a:pt x="106" y="68"/>
                    </a:lnTo>
                    <a:lnTo>
                      <a:pt x="113" y="70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61"/>
                    </a:lnTo>
                    <a:lnTo>
                      <a:pt x="122" y="57"/>
                    </a:lnTo>
                    <a:lnTo>
                      <a:pt x="118" y="57"/>
                    </a:lnTo>
                    <a:lnTo>
                      <a:pt x="113" y="57"/>
                    </a:lnTo>
                    <a:lnTo>
                      <a:pt x="106" y="52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1" y="52"/>
                    </a:lnTo>
                    <a:lnTo>
                      <a:pt x="95" y="47"/>
                    </a:lnTo>
                    <a:lnTo>
                      <a:pt x="88" y="47"/>
                    </a:lnTo>
                    <a:lnTo>
                      <a:pt x="86" y="45"/>
                    </a:lnTo>
                    <a:lnTo>
                      <a:pt x="86" y="43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5"/>
                    </a:lnTo>
                    <a:lnTo>
                      <a:pt x="101" y="49"/>
                    </a:lnTo>
                    <a:lnTo>
                      <a:pt x="104" y="47"/>
                    </a:lnTo>
                    <a:lnTo>
                      <a:pt x="102" y="45"/>
                    </a:lnTo>
                    <a:lnTo>
                      <a:pt x="102" y="41"/>
                    </a:lnTo>
                    <a:lnTo>
                      <a:pt x="101" y="40"/>
                    </a:lnTo>
                    <a:lnTo>
                      <a:pt x="93" y="34"/>
                    </a:lnTo>
                    <a:lnTo>
                      <a:pt x="92" y="32"/>
                    </a:lnTo>
                    <a:lnTo>
                      <a:pt x="88" y="31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4" y="31"/>
                    </a:lnTo>
                    <a:lnTo>
                      <a:pt x="79" y="32"/>
                    </a:lnTo>
                    <a:lnTo>
                      <a:pt x="77" y="36"/>
                    </a:lnTo>
                    <a:lnTo>
                      <a:pt x="72" y="38"/>
                    </a:lnTo>
                    <a:lnTo>
                      <a:pt x="70" y="34"/>
                    </a:lnTo>
                    <a:lnTo>
                      <a:pt x="68" y="38"/>
                    </a:lnTo>
                    <a:lnTo>
                      <a:pt x="61" y="36"/>
                    </a:lnTo>
                    <a:lnTo>
                      <a:pt x="58" y="45"/>
                    </a:lnTo>
                    <a:lnTo>
                      <a:pt x="52" y="49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6" y="38"/>
                    </a:lnTo>
                    <a:lnTo>
                      <a:pt x="56" y="3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2" y="11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7" y="13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5" name="Freeform 6368"/>
              <p:cNvSpPr>
                <a:spLocks/>
              </p:cNvSpPr>
              <p:nvPr/>
            </p:nvSpPr>
            <p:spPr bwMode="auto">
              <a:xfrm>
                <a:off x="1147" y="705"/>
                <a:ext cx="278" cy="174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2" y="13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16" y="36"/>
                  </a:cxn>
                  <a:cxn ang="0">
                    <a:pos x="32" y="57"/>
                  </a:cxn>
                  <a:cxn ang="0">
                    <a:pos x="49" y="57"/>
                  </a:cxn>
                  <a:cxn ang="0">
                    <a:pos x="58" y="52"/>
                  </a:cxn>
                  <a:cxn ang="0">
                    <a:pos x="68" y="81"/>
                  </a:cxn>
                  <a:cxn ang="0">
                    <a:pos x="72" y="118"/>
                  </a:cxn>
                  <a:cxn ang="0">
                    <a:pos x="75" y="152"/>
                  </a:cxn>
                  <a:cxn ang="0">
                    <a:pos x="84" y="165"/>
                  </a:cxn>
                  <a:cxn ang="0">
                    <a:pos x="99" y="165"/>
                  </a:cxn>
                  <a:cxn ang="0">
                    <a:pos x="106" y="168"/>
                  </a:cxn>
                  <a:cxn ang="0">
                    <a:pos x="122" y="163"/>
                  </a:cxn>
                  <a:cxn ang="0">
                    <a:pos x="124" y="156"/>
                  </a:cxn>
                  <a:cxn ang="0">
                    <a:pos x="131" y="152"/>
                  </a:cxn>
                  <a:cxn ang="0">
                    <a:pos x="142" y="174"/>
                  </a:cxn>
                  <a:cxn ang="0">
                    <a:pos x="154" y="168"/>
                  </a:cxn>
                  <a:cxn ang="0">
                    <a:pos x="163" y="170"/>
                  </a:cxn>
                  <a:cxn ang="0">
                    <a:pos x="179" y="174"/>
                  </a:cxn>
                  <a:cxn ang="0">
                    <a:pos x="188" y="170"/>
                  </a:cxn>
                  <a:cxn ang="0">
                    <a:pos x="213" y="167"/>
                  </a:cxn>
                  <a:cxn ang="0">
                    <a:pos x="219" y="152"/>
                  </a:cxn>
                  <a:cxn ang="0">
                    <a:pos x="231" y="168"/>
                  </a:cxn>
                  <a:cxn ang="0">
                    <a:pos x="251" y="168"/>
                  </a:cxn>
                  <a:cxn ang="0">
                    <a:pos x="267" y="156"/>
                  </a:cxn>
                  <a:cxn ang="0">
                    <a:pos x="265" y="136"/>
                  </a:cxn>
                  <a:cxn ang="0">
                    <a:pos x="276" y="111"/>
                  </a:cxn>
                  <a:cxn ang="0">
                    <a:pos x="267" y="108"/>
                  </a:cxn>
                  <a:cxn ang="0">
                    <a:pos x="262" y="97"/>
                  </a:cxn>
                  <a:cxn ang="0">
                    <a:pos x="249" y="90"/>
                  </a:cxn>
                  <a:cxn ang="0">
                    <a:pos x="215" y="90"/>
                  </a:cxn>
                  <a:cxn ang="0">
                    <a:pos x="197" y="95"/>
                  </a:cxn>
                  <a:cxn ang="0">
                    <a:pos x="188" y="100"/>
                  </a:cxn>
                  <a:cxn ang="0">
                    <a:pos x="183" y="106"/>
                  </a:cxn>
                  <a:cxn ang="0">
                    <a:pos x="170" y="111"/>
                  </a:cxn>
                  <a:cxn ang="0">
                    <a:pos x="170" y="117"/>
                  </a:cxn>
                  <a:cxn ang="0">
                    <a:pos x="158" y="111"/>
                  </a:cxn>
                  <a:cxn ang="0">
                    <a:pos x="147" y="113"/>
                  </a:cxn>
                  <a:cxn ang="0">
                    <a:pos x="138" y="113"/>
                  </a:cxn>
                  <a:cxn ang="0">
                    <a:pos x="135" y="104"/>
                  </a:cxn>
                  <a:cxn ang="0">
                    <a:pos x="127" y="117"/>
                  </a:cxn>
                  <a:cxn ang="0">
                    <a:pos x="117" y="108"/>
                  </a:cxn>
                  <a:cxn ang="0">
                    <a:pos x="120" y="102"/>
                  </a:cxn>
                  <a:cxn ang="0">
                    <a:pos x="111" y="90"/>
                  </a:cxn>
                  <a:cxn ang="0">
                    <a:pos x="108" y="84"/>
                  </a:cxn>
                  <a:cxn ang="0">
                    <a:pos x="97" y="83"/>
                  </a:cxn>
                  <a:cxn ang="0">
                    <a:pos x="93" y="84"/>
                  </a:cxn>
                  <a:cxn ang="0">
                    <a:pos x="97" y="77"/>
                  </a:cxn>
                  <a:cxn ang="0">
                    <a:pos x="93" y="70"/>
                  </a:cxn>
                  <a:cxn ang="0">
                    <a:pos x="86" y="61"/>
                  </a:cxn>
                  <a:cxn ang="0">
                    <a:pos x="104" y="72"/>
                  </a:cxn>
                  <a:cxn ang="0">
                    <a:pos x="122" y="66"/>
                  </a:cxn>
                  <a:cxn ang="0">
                    <a:pos x="106" y="52"/>
                  </a:cxn>
                  <a:cxn ang="0">
                    <a:pos x="88" y="47"/>
                  </a:cxn>
                  <a:cxn ang="0">
                    <a:pos x="97" y="45"/>
                  </a:cxn>
                  <a:cxn ang="0">
                    <a:pos x="101" y="40"/>
                  </a:cxn>
                  <a:cxn ang="0">
                    <a:pos x="86" y="29"/>
                  </a:cxn>
                  <a:cxn ang="0">
                    <a:pos x="70" y="34"/>
                  </a:cxn>
                  <a:cxn ang="0">
                    <a:pos x="54" y="45"/>
                  </a:cxn>
                  <a:cxn ang="0">
                    <a:pos x="58" y="25"/>
                  </a:cxn>
                  <a:cxn ang="0">
                    <a:pos x="47" y="9"/>
                  </a:cxn>
                </a:cxnLst>
                <a:rect l="0" t="0" r="r" b="b"/>
                <a:pathLst>
                  <a:path w="278" h="174">
                    <a:moveTo>
                      <a:pt x="32" y="6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6" y="16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6" y="23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32" y="57"/>
                    </a:lnTo>
                    <a:lnTo>
                      <a:pt x="34" y="59"/>
                    </a:lnTo>
                    <a:lnTo>
                      <a:pt x="49" y="63"/>
                    </a:lnTo>
                    <a:lnTo>
                      <a:pt x="52" y="61"/>
                    </a:lnTo>
                    <a:lnTo>
                      <a:pt x="49" y="61"/>
                    </a:lnTo>
                    <a:lnTo>
                      <a:pt x="49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8" y="52"/>
                    </a:lnTo>
                    <a:lnTo>
                      <a:pt x="61" y="54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67" y="79"/>
                    </a:lnTo>
                    <a:lnTo>
                      <a:pt x="68" y="81"/>
                    </a:lnTo>
                    <a:lnTo>
                      <a:pt x="75" y="90"/>
                    </a:lnTo>
                    <a:lnTo>
                      <a:pt x="75" y="102"/>
                    </a:lnTo>
                    <a:lnTo>
                      <a:pt x="77" y="104"/>
                    </a:lnTo>
                    <a:lnTo>
                      <a:pt x="70" y="117"/>
                    </a:lnTo>
                    <a:lnTo>
                      <a:pt x="72" y="118"/>
                    </a:lnTo>
                    <a:lnTo>
                      <a:pt x="70" y="129"/>
                    </a:lnTo>
                    <a:lnTo>
                      <a:pt x="72" y="134"/>
                    </a:lnTo>
                    <a:lnTo>
                      <a:pt x="77" y="133"/>
                    </a:lnTo>
                    <a:lnTo>
                      <a:pt x="75" y="142"/>
                    </a:lnTo>
                    <a:lnTo>
                      <a:pt x="75" y="152"/>
                    </a:lnTo>
                    <a:lnTo>
                      <a:pt x="79" y="158"/>
                    </a:lnTo>
                    <a:lnTo>
                      <a:pt x="84" y="160"/>
                    </a:lnTo>
                    <a:lnTo>
                      <a:pt x="83" y="160"/>
                    </a:lnTo>
                    <a:lnTo>
                      <a:pt x="83" y="163"/>
                    </a:lnTo>
                    <a:lnTo>
                      <a:pt x="84" y="165"/>
                    </a:lnTo>
                    <a:lnTo>
                      <a:pt x="90" y="163"/>
                    </a:lnTo>
                    <a:lnTo>
                      <a:pt x="90" y="158"/>
                    </a:lnTo>
                    <a:lnTo>
                      <a:pt x="97" y="152"/>
                    </a:lnTo>
                    <a:lnTo>
                      <a:pt x="93" y="158"/>
                    </a:lnTo>
                    <a:lnTo>
                      <a:pt x="99" y="165"/>
                    </a:lnTo>
                    <a:lnTo>
                      <a:pt x="99" y="158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7"/>
                    </a:lnTo>
                    <a:lnTo>
                      <a:pt x="108" y="170"/>
                    </a:lnTo>
                    <a:lnTo>
                      <a:pt x="117" y="170"/>
                    </a:lnTo>
                    <a:lnTo>
                      <a:pt x="122" y="165"/>
                    </a:lnTo>
                    <a:lnTo>
                      <a:pt x="122" y="163"/>
                    </a:lnTo>
                    <a:lnTo>
                      <a:pt x="118" y="160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20" y="156"/>
                    </a:lnTo>
                    <a:lnTo>
                      <a:pt x="124" y="156"/>
                    </a:lnTo>
                    <a:lnTo>
                      <a:pt x="122" y="152"/>
                    </a:lnTo>
                    <a:lnTo>
                      <a:pt x="127" y="161"/>
                    </a:lnTo>
                    <a:lnTo>
                      <a:pt x="129" y="156"/>
                    </a:lnTo>
                    <a:lnTo>
                      <a:pt x="129" y="152"/>
                    </a:lnTo>
                    <a:lnTo>
                      <a:pt x="131" y="152"/>
                    </a:lnTo>
                    <a:lnTo>
                      <a:pt x="135" y="156"/>
                    </a:lnTo>
                    <a:lnTo>
                      <a:pt x="133" y="172"/>
                    </a:lnTo>
                    <a:lnTo>
                      <a:pt x="136" y="174"/>
                    </a:lnTo>
                    <a:lnTo>
                      <a:pt x="140" y="172"/>
                    </a:lnTo>
                    <a:lnTo>
                      <a:pt x="142" y="174"/>
                    </a:lnTo>
                    <a:lnTo>
                      <a:pt x="145" y="172"/>
                    </a:lnTo>
                    <a:lnTo>
                      <a:pt x="145" y="174"/>
                    </a:lnTo>
                    <a:lnTo>
                      <a:pt x="151" y="174"/>
                    </a:lnTo>
                    <a:lnTo>
                      <a:pt x="152" y="168"/>
                    </a:lnTo>
                    <a:lnTo>
                      <a:pt x="154" y="168"/>
                    </a:lnTo>
                    <a:lnTo>
                      <a:pt x="152" y="174"/>
                    </a:lnTo>
                    <a:lnTo>
                      <a:pt x="161" y="174"/>
                    </a:lnTo>
                    <a:lnTo>
                      <a:pt x="165" y="172"/>
                    </a:lnTo>
                    <a:lnTo>
                      <a:pt x="161" y="167"/>
                    </a:lnTo>
                    <a:lnTo>
                      <a:pt x="163" y="170"/>
                    </a:lnTo>
                    <a:lnTo>
                      <a:pt x="167" y="174"/>
                    </a:lnTo>
                    <a:lnTo>
                      <a:pt x="170" y="170"/>
                    </a:lnTo>
                    <a:lnTo>
                      <a:pt x="170" y="167"/>
                    </a:lnTo>
                    <a:lnTo>
                      <a:pt x="174" y="174"/>
                    </a:lnTo>
                    <a:lnTo>
                      <a:pt x="179" y="174"/>
                    </a:lnTo>
                    <a:lnTo>
                      <a:pt x="181" y="168"/>
                    </a:lnTo>
                    <a:lnTo>
                      <a:pt x="181" y="161"/>
                    </a:lnTo>
                    <a:lnTo>
                      <a:pt x="186" y="170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92" y="167"/>
                    </a:lnTo>
                    <a:lnTo>
                      <a:pt x="190" y="163"/>
                    </a:lnTo>
                    <a:lnTo>
                      <a:pt x="190" y="160"/>
                    </a:lnTo>
                    <a:lnTo>
                      <a:pt x="192" y="170"/>
                    </a:lnTo>
                    <a:lnTo>
                      <a:pt x="213" y="167"/>
                    </a:lnTo>
                    <a:lnTo>
                      <a:pt x="219" y="156"/>
                    </a:lnTo>
                    <a:lnTo>
                      <a:pt x="215" y="154"/>
                    </a:lnTo>
                    <a:lnTo>
                      <a:pt x="213" y="147"/>
                    </a:lnTo>
                    <a:lnTo>
                      <a:pt x="217" y="149"/>
                    </a:lnTo>
                    <a:lnTo>
                      <a:pt x="219" y="152"/>
                    </a:lnTo>
                    <a:lnTo>
                      <a:pt x="222" y="152"/>
                    </a:lnTo>
                    <a:lnTo>
                      <a:pt x="222" y="165"/>
                    </a:lnTo>
                    <a:lnTo>
                      <a:pt x="228" y="172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33" y="170"/>
                    </a:lnTo>
                    <a:lnTo>
                      <a:pt x="237" y="174"/>
                    </a:lnTo>
                    <a:lnTo>
                      <a:pt x="242" y="174"/>
                    </a:lnTo>
                    <a:lnTo>
                      <a:pt x="245" y="170"/>
                    </a:lnTo>
                    <a:lnTo>
                      <a:pt x="251" y="168"/>
                    </a:lnTo>
                    <a:lnTo>
                      <a:pt x="262" y="168"/>
                    </a:lnTo>
                    <a:lnTo>
                      <a:pt x="265" y="167"/>
                    </a:lnTo>
                    <a:lnTo>
                      <a:pt x="269" y="165"/>
                    </a:lnTo>
                    <a:lnTo>
                      <a:pt x="269" y="158"/>
                    </a:lnTo>
                    <a:lnTo>
                      <a:pt x="267" y="156"/>
                    </a:lnTo>
                    <a:lnTo>
                      <a:pt x="267" y="154"/>
                    </a:lnTo>
                    <a:lnTo>
                      <a:pt x="267" y="151"/>
                    </a:lnTo>
                    <a:lnTo>
                      <a:pt x="262" y="145"/>
                    </a:lnTo>
                    <a:lnTo>
                      <a:pt x="263" y="138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29"/>
                    </a:lnTo>
                    <a:lnTo>
                      <a:pt x="274" y="127"/>
                    </a:lnTo>
                    <a:lnTo>
                      <a:pt x="278" y="122"/>
                    </a:lnTo>
                    <a:lnTo>
                      <a:pt x="276" y="111"/>
                    </a:lnTo>
                    <a:lnTo>
                      <a:pt x="276" y="111"/>
                    </a:lnTo>
                    <a:lnTo>
                      <a:pt x="274" y="111"/>
                    </a:lnTo>
                    <a:lnTo>
                      <a:pt x="272" y="109"/>
                    </a:lnTo>
                    <a:lnTo>
                      <a:pt x="274" y="108"/>
                    </a:lnTo>
                    <a:lnTo>
                      <a:pt x="267" y="108"/>
                    </a:lnTo>
                    <a:lnTo>
                      <a:pt x="263" y="108"/>
                    </a:lnTo>
                    <a:lnTo>
                      <a:pt x="267" y="106"/>
                    </a:lnTo>
                    <a:lnTo>
                      <a:pt x="267" y="102"/>
                    </a:lnTo>
                    <a:lnTo>
                      <a:pt x="267" y="100"/>
                    </a:lnTo>
                    <a:lnTo>
                      <a:pt x="262" y="97"/>
                    </a:lnTo>
                    <a:lnTo>
                      <a:pt x="258" y="99"/>
                    </a:lnTo>
                    <a:lnTo>
                      <a:pt x="253" y="97"/>
                    </a:lnTo>
                    <a:lnTo>
                      <a:pt x="253" y="91"/>
                    </a:lnTo>
                    <a:lnTo>
                      <a:pt x="251" y="90"/>
                    </a:lnTo>
                    <a:lnTo>
                      <a:pt x="249" y="90"/>
                    </a:lnTo>
                    <a:lnTo>
                      <a:pt x="233" y="86"/>
                    </a:lnTo>
                    <a:lnTo>
                      <a:pt x="228" y="88"/>
                    </a:lnTo>
                    <a:lnTo>
                      <a:pt x="222" y="93"/>
                    </a:lnTo>
                    <a:lnTo>
                      <a:pt x="217" y="91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1" y="88"/>
                    </a:lnTo>
                    <a:lnTo>
                      <a:pt x="208" y="88"/>
                    </a:lnTo>
                    <a:lnTo>
                      <a:pt x="206" y="91"/>
                    </a:lnTo>
                    <a:lnTo>
                      <a:pt x="197" y="95"/>
                    </a:lnTo>
                    <a:lnTo>
                      <a:pt x="195" y="97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2" y="99"/>
                    </a:lnTo>
                    <a:lnTo>
                      <a:pt x="188" y="100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6" y="109"/>
                    </a:lnTo>
                    <a:lnTo>
                      <a:pt x="186" y="108"/>
                    </a:lnTo>
                    <a:lnTo>
                      <a:pt x="183" y="106"/>
                    </a:lnTo>
                    <a:lnTo>
                      <a:pt x="181" y="102"/>
                    </a:lnTo>
                    <a:lnTo>
                      <a:pt x="179" y="108"/>
                    </a:lnTo>
                    <a:lnTo>
                      <a:pt x="176" y="106"/>
                    </a:lnTo>
                    <a:lnTo>
                      <a:pt x="170" y="109"/>
                    </a:lnTo>
                    <a:lnTo>
                      <a:pt x="170" y="111"/>
                    </a:lnTo>
                    <a:lnTo>
                      <a:pt x="174" y="113"/>
                    </a:lnTo>
                    <a:lnTo>
                      <a:pt x="179" y="115"/>
                    </a:lnTo>
                    <a:lnTo>
                      <a:pt x="181" y="118"/>
                    </a:lnTo>
                    <a:lnTo>
                      <a:pt x="177" y="117"/>
                    </a:lnTo>
                    <a:lnTo>
                      <a:pt x="170" y="117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7" y="117"/>
                    </a:lnTo>
                    <a:lnTo>
                      <a:pt x="165" y="113"/>
                    </a:lnTo>
                    <a:lnTo>
                      <a:pt x="158" y="111"/>
                    </a:lnTo>
                    <a:lnTo>
                      <a:pt x="154" y="106"/>
                    </a:lnTo>
                    <a:lnTo>
                      <a:pt x="151" y="104"/>
                    </a:lnTo>
                    <a:lnTo>
                      <a:pt x="147" y="108"/>
                    </a:lnTo>
                    <a:lnTo>
                      <a:pt x="149" y="111"/>
                    </a:lnTo>
                    <a:lnTo>
                      <a:pt x="147" y="113"/>
                    </a:lnTo>
                    <a:lnTo>
                      <a:pt x="145" y="108"/>
                    </a:lnTo>
                    <a:lnTo>
                      <a:pt x="143" y="106"/>
                    </a:lnTo>
                    <a:lnTo>
                      <a:pt x="142" y="109"/>
                    </a:lnTo>
                    <a:lnTo>
                      <a:pt x="140" y="111"/>
                    </a:lnTo>
                    <a:lnTo>
                      <a:pt x="138" y="113"/>
                    </a:lnTo>
                    <a:lnTo>
                      <a:pt x="136" y="113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5" y="106"/>
                    </a:lnTo>
                    <a:lnTo>
                      <a:pt x="135" y="104"/>
                    </a:lnTo>
                    <a:lnTo>
                      <a:pt x="131" y="100"/>
                    </a:lnTo>
                    <a:lnTo>
                      <a:pt x="127" y="102"/>
                    </a:lnTo>
                    <a:lnTo>
                      <a:pt x="127" y="106"/>
                    </a:lnTo>
                    <a:lnTo>
                      <a:pt x="129" y="113"/>
                    </a:lnTo>
                    <a:lnTo>
                      <a:pt x="127" y="117"/>
                    </a:lnTo>
                    <a:lnTo>
                      <a:pt x="126" y="115"/>
                    </a:lnTo>
                    <a:lnTo>
                      <a:pt x="124" y="108"/>
                    </a:lnTo>
                    <a:lnTo>
                      <a:pt x="118" y="106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7" y="106"/>
                    </a:lnTo>
                    <a:lnTo>
                      <a:pt x="113" y="108"/>
                    </a:lnTo>
                    <a:lnTo>
                      <a:pt x="115" y="104"/>
                    </a:lnTo>
                    <a:lnTo>
                      <a:pt x="120" y="102"/>
                    </a:lnTo>
                    <a:lnTo>
                      <a:pt x="122" y="93"/>
                    </a:lnTo>
                    <a:lnTo>
                      <a:pt x="120" y="93"/>
                    </a:lnTo>
                    <a:lnTo>
                      <a:pt x="118" y="90"/>
                    </a:lnTo>
                    <a:lnTo>
                      <a:pt x="115" y="91"/>
                    </a:lnTo>
                    <a:lnTo>
                      <a:pt x="111" y="90"/>
                    </a:lnTo>
                    <a:lnTo>
                      <a:pt x="113" y="88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4" y="83"/>
                    </a:lnTo>
                    <a:lnTo>
                      <a:pt x="102" y="86"/>
                    </a:lnTo>
                    <a:lnTo>
                      <a:pt x="102" y="81"/>
                    </a:lnTo>
                    <a:lnTo>
                      <a:pt x="99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5" y="86"/>
                    </a:lnTo>
                    <a:lnTo>
                      <a:pt x="90" y="91"/>
                    </a:lnTo>
                    <a:lnTo>
                      <a:pt x="90" y="86"/>
                    </a:lnTo>
                    <a:lnTo>
                      <a:pt x="93" y="84"/>
                    </a:lnTo>
                    <a:lnTo>
                      <a:pt x="93" y="83"/>
                    </a:lnTo>
                    <a:lnTo>
                      <a:pt x="92" y="81"/>
                    </a:lnTo>
                    <a:lnTo>
                      <a:pt x="104" y="77"/>
                    </a:lnTo>
                    <a:lnTo>
                      <a:pt x="101" y="75"/>
                    </a:lnTo>
                    <a:lnTo>
                      <a:pt x="97" y="77"/>
                    </a:lnTo>
                    <a:lnTo>
                      <a:pt x="95" y="75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5" y="74"/>
                    </a:lnTo>
                    <a:lnTo>
                      <a:pt x="93" y="70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88" y="65"/>
                    </a:lnTo>
                    <a:lnTo>
                      <a:pt x="86" y="65"/>
                    </a:lnTo>
                    <a:lnTo>
                      <a:pt x="86" y="61"/>
                    </a:lnTo>
                    <a:lnTo>
                      <a:pt x="92" y="66"/>
                    </a:lnTo>
                    <a:lnTo>
                      <a:pt x="95" y="68"/>
                    </a:lnTo>
                    <a:lnTo>
                      <a:pt x="99" y="68"/>
                    </a:lnTo>
                    <a:lnTo>
                      <a:pt x="102" y="72"/>
                    </a:lnTo>
                    <a:lnTo>
                      <a:pt x="104" y="72"/>
                    </a:lnTo>
                    <a:lnTo>
                      <a:pt x="102" y="68"/>
                    </a:lnTo>
                    <a:lnTo>
                      <a:pt x="106" y="68"/>
                    </a:lnTo>
                    <a:lnTo>
                      <a:pt x="113" y="70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61"/>
                    </a:lnTo>
                    <a:lnTo>
                      <a:pt x="122" y="57"/>
                    </a:lnTo>
                    <a:lnTo>
                      <a:pt x="118" y="57"/>
                    </a:lnTo>
                    <a:lnTo>
                      <a:pt x="113" y="57"/>
                    </a:lnTo>
                    <a:lnTo>
                      <a:pt x="106" y="52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1" y="52"/>
                    </a:lnTo>
                    <a:lnTo>
                      <a:pt x="95" y="47"/>
                    </a:lnTo>
                    <a:lnTo>
                      <a:pt x="88" y="47"/>
                    </a:lnTo>
                    <a:lnTo>
                      <a:pt x="86" y="45"/>
                    </a:lnTo>
                    <a:lnTo>
                      <a:pt x="86" y="43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5"/>
                    </a:lnTo>
                    <a:lnTo>
                      <a:pt x="101" y="49"/>
                    </a:lnTo>
                    <a:lnTo>
                      <a:pt x="104" y="47"/>
                    </a:lnTo>
                    <a:lnTo>
                      <a:pt x="102" y="45"/>
                    </a:lnTo>
                    <a:lnTo>
                      <a:pt x="102" y="41"/>
                    </a:lnTo>
                    <a:lnTo>
                      <a:pt x="101" y="40"/>
                    </a:lnTo>
                    <a:lnTo>
                      <a:pt x="93" y="34"/>
                    </a:lnTo>
                    <a:lnTo>
                      <a:pt x="92" y="32"/>
                    </a:lnTo>
                    <a:lnTo>
                      <a:pt x="88" y="31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4" y="31"/>
                    </a:lnTo>
                    <a:lnTo>
                      <a:pt x="79" y="32"/>
                    </a:lnTo>
                    <a:lnTo>
                      <a:pt x="77" y="36"/>
                    </a:lnTo>
                    <a:lnTo>
                      <a:pt x="72" y="38"/>
                    </a:lnTo>
                    <a:lnTo>
                      <a:pt x="70" y="34"/>
                    </a:lnTo>
                    <a:lnTo>
                      <a:pt x="68" y="38"/>
                    </a:lnTo>
                    <a:lnTo>
                      <a:pt x="61" y="36"/>
                    </a:lnTo>
                    <a:lnTo>
                      <a:pt x="58" y="45"/>
                    </a:lnTo>
                    <a:lnTo>
                      <a:pt x="52" y="49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6" y="38"/>
                    </a:lnTo>
                    <a:lnTo>
                      <a:pt x="56" y="3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2" y="11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7" y="13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2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6" name="Freeform 6369"/>
              <p:cNvSpPr>
                <a:spLocks/>
              </p:cNvSpPr>
              <p:nvPr/>
            </p:nvSpPr>
            <p:spPr bwMode="auto">
              <a:xfrm>
                <a:off x="1421" y="775"/>
                <a:ext cx="14" cy="21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13"/>
                  </a:cxn>
                  <a:cxn ang="0">
                    <a:pos x="13" y="14"/>
                  </a:cxn>
                  <a:cxn ang="0">
                    <a:pos x="14" y="18"/>
                  </a:cxn>
                  <a:cxn ang="0">
                    <a:pos x="7" y="20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4"/>
                  </a:cxn>
                </a:cxnLst>
                <a:rect l="0" t="0" r="r" b="b"/>
                <a:pathLst>
                  <a:path w="14" h="21">
                    <a:moveTo>
                      <a:pt x="11" y="4"/>
                    </a:moveTo>
                    <a:lnTo>
                      <a:pt x="11" y="4"/>
                    </a:lnTo>
                    <a:lnTo>
                      <a:pt x="9" y="13"/>
                    </a:lnTo>
                    <a:lnTo>
                      <a:pt x="13" y="14"/>
                    </a:lnTo>
                    <a:lnTo>
                      <a:pt x="14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7" name="Freeform 6370"/>
              <p:cNvSpPr>
                <a:spLocks/>
              </p:cNvSpPr>
              <p:nvPr/>
            </p:nvSpPr>
            <p:spPr bwMode="auto">
              <a:xfrm>
                <a:off x="1421" y="775"/>
                <a:ext cx="14" cy="21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13"/>
                  </a:cxn>
                  <a:cxn ang="0">
                    <a:pos x="13" y="14"/>
                  </a:cxn>
                  <a:cxn ang="0">
                    <a:pos x="14" y="18"/>
                  </a:cxn>
                  <a:cxn ang="0">
                    <a:pos x="7" y="20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4"/>
                  </a:cxn>
                </a:cxnLst>
                <a:rect l="0" t="0" r="r" b="b"/>
                <a:pathLst>
                  <a:path w="14" h="21">
                    <a:moveTo>
                      <a:pt x="11" y="4"/>
                    </a:moveTo>
                    <a:lnTo>
                      <a:pt x="11" y="4"/>
                    </a:lnTo>
                    <a:lnTo>
                      <a:pt x="9" y="13"/>
                    </a:lnTo>
                    <a:lnTo>
                      <a:pt x="13" y="14"/>
                    </a:lnTo>
                    <a:lnTo>
                      <a:pt x="14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8" name="Freeform 6371"/>
              <p:cNvSpPr>
                <a:spLocks/>
              </p:cNvSpPr>
              <p:nvPr/>
            </p:nvSpPr>
            <p:spPr bwMode="auto">
              <a:xfrm>
                <a:off x="1412" y="843"/>
                <a:ext cx="16" cy="14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7"/>
                  </a:cxn>
                  <a:cxn ang="0">
                    <a:pos x="14" y="5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3" y="11"/>
                  </a:cxn>
                </a:cxnLst>
                <a:rect l="0" t="0" r="r" b="b"/>
                <a:pathLst>
                  <a:path w="16" h="14">
                    <a:moveTo>
                      <a:pt x="13" y="11"/>
                    </a:moveTo>
                    <a:lnTo>
                      <a:pt x="14" y="11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9" name="Freeform 6372"/>
              <p:cNvSpPr>
                <a:spLocks/>
              </p:cNvSpPr>
              <p:nvPr/>
            </p:nvSpPr>
            <p:spPr bwMode="auto">
              <a:xfrm>
                <a:off x="1412" y="843"/>
                <a:ext cx="16" cy="14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7"/>
                  </a:cxn>
                  <a:cxn ang="0">
                    <a:pos x="14" y="5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3" y="11"/>
                  </a:cxn>
                </a:cxnLst>
                <a:rect l="0" t="0" r="r" b="b"/>
                <a:pathLst>
                  <a:path w="16" h="14">
                    <a:moveTo>
                      <a:pt x="13" y="11"/>
                    </a:moveTo>
                    <a:lnTo>
                      <a:pt x="14" y="11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3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0" name="Freeform 6373"/>
              <p:cNvSpPr>
                <a:spLocks/>
              </p:cNvSpPr>
              <p:nvPr/>
            </p:nvSpPr>
            <p:spPr bwMode="auto">
              <a:xfrm>
                <a:off x="1154" y="802"/>
                <a:ext cx="49" cy="6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8" y="14"/>
                  </a:cxn>
                  <a:cxn ang="0">
                    <a:pos x="40" y="21"/>
                  </a:cxn>
                  <a:cxn ang="0">
                    <a:pos x="43" y="21"/>
                  </a:cxn>
                  <a:cxn ang="0">
                    <a:pos x="49" y="29"/>
                  </a:cxn>
                  <a:cxn ang="0">
                    <a:pos x="49" y="61"/>
                  </a:cxn>
                  <a:cxn ang="0">
                    <a:pos x="45" y="66"/>
                  </a:cxn>
                  <a:cxn ang="0">
                    <a:pos x="36" y="66"/>
                  </a:cxn>
                  <a:cxn ang="0">
                    <a:pos x="29" y="66"/>
                  </a:cxn>
                  <a:cxn ang="0">
                    <a:pos x="25" y="61"/>
                  </a:cxn>
                  <a:cxn ang="0">
                    <a:pos x="24" y="57"/>
                  </a:cxn>
                  <a:cxn ang="0">
                    <a:pos x="18" y="54"/>
                  </a:cxn>
                  <a:cxn ang="0">
                    <a:pos x="18" y="57"/>
                  </a:cxn>
                  <a:cxn ang="0">
                    <a:pos x="17" y="55"/>
                  </a:cxn>
                  <a:cxn ang="0">
                    <a:pos x="15" y="52"/>
                  </a:cxn>
                  <a:cxn ang="0">
                    <a:pos x="13" y="54"/>
                  </a:cxn>
                  <a:cxn ang="0">
                    <a:pos x="8" y="46"/>
                  </a:cxn>
                  <a:cxn ang="0">
                    <a:pos x="9" y="41"/>
                  </a:cxn>
                  <a:cxn ang="0">
                    <a:pos x="8" y="39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4" y="29"/>
                  </a:cxn>
                  <a:cxn ang="0">
                    <a:pos x="11" y="23"/>
                  </a:cxn>
                  <a:cxn ang="0">
                    <a:pos x="8" y="21"/>
                  </a:cxn>
                  <a:cxn ang="0">
                    <a:pos x="9" y="16"/>
                  </a:cxn>
                  <a:cxn ang="0">
                    <a:pos x="13" y="18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13" y="14"/>
                  </a:cxn>
                  <a:cxn ang="0">
                    <a:pos x="20" y="2"/>
                  </a:cxn>
                  <a:cxn ang="0">
                    <a:pos x="25" y="2"/>
                  </a:cxn>
                </a:cxnLst>
                <a:rect l="0" t="0" r="r" b="b"/>
                <a:pathLst>
                  <a:path w="49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47" y="32"/>
                    </a:lnTo>
                    <a:lnTo>
                      <a:pt x="49" y="61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3" y="66"/>
                    </a:lnTo>
                    <a:lnTo>
                      <a:pt x="29" y="66"/>
                    </a:lnTo>
                    <a:lnTo>
                      <a:pt x="27" y="64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57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1" y="52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39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1" name="Freeform 6374"/>
              <p:cNvSpPr>
                <a:spLocks/>
              </p:cNvSpPr>
              <p:nvPr/>
            </p:nvSpPr>
            <p:spPr bwMode="auto">
              <a:xfrm>
                <a:off x="1154" y="802"/>
                <a:ext cx="49" cy="6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8" y="14"/>
                  </a:cxn>
                  <a:cxn ang="0">
                    <a:pos x="40" y="21"/>
                  </a:cxn>
                  <a:cxn ang="0">
                    <a:pos x="43" y="21"/>
                  </a:cxn>
                  <a:cxn ang="0">
                    <a:pos x="49" y="29"/>
                  </a:cxn>
                  <a:cxn ang="0">
                    <a:pos x="49" y="61"/>
                  </a:cxn>
                  <a:cxn ang="0">
                    <a:pos x="45" y="66"/>
                  </a:cxn>
                  <a:cxn ang="0">
                    <a:pos x="36" y="66"/>
                  </a:cxn>
                  <a:cxn ang="0">
                    <a:pos x="29" y="66"/>
                  </a:cxn>
                  <a:cxn ang="0">
                    <a:pos x="25" y="61"/>
                  </a:cxn>
                  <a:cxn ang="0">
                    <a:pos x="24" y="57"/>
                  </a:cxn>
                  <a:cxn ang="0">
                    <a:pos x="18" y="54"/>
                  </a:cxn>
                  <a:cxn ang="0">
                    <a:pos x="18" y="57"/>
                  </a:cxn>
                  <a:cxn ang="0">
                    <a:pos x="17" y="55"/>
                  </a:cxn>
                  <a:cxn ang="0">
                    <a:pos x="15" y="52"/>
                  </a:cxn>
                  <a:cxn ang="0">
                    <a:pos x="13" y="54"/>
                  </a:cxn>
                  <a:cxn ang="0">
                    <a:pos x="8" y="46"/>
                  </a:cxn>
                  <a:cxn ang="0">
                    <a:pos x="9" y="41"/>
                  </a:cxn>
                  <a:cxn ang="0">
                    <a:pos x="8" y="39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4" y="29"/>
                  </a:cxn>
                  <a:cxn ang="0">
                    <a:pos x="11" y="23"/>
                  </a:cxn>
                  <a:cxn ang="0">
                    <a:pos x="8" y="21"/>
                  </a:cxn>
                  <a:cxn ang="0">
                    <a:pos x="9" y="16"/>
                  </a:cxn>
                  <a:cxn ang="0">
                    <a:pos x="13" y="18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13" y="14"/>
                  </a:cxn>
                  <a:cxn ang="0">
                    <a:pos x="20" y="2"/>
                  </a:cxn>
                  <a:cxn ang="0">
                    <a:pos x="25" y="2"/>
                  </a:cxn>
                </a:cxnLst>
                <a:rect l="0" t="0" r="r" b="b"/>
                <a:pathLst>
                  <a:path w="49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47" y="32"/>
                    </a:lnTo>
                    <a:lnTo>
                      <a:pt x="49" y="61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3" y="66"/>
                    </a:lnTo>
                    <a:lnTo>
                      <a:pt x="29" y="66"/>
                    </a:lnTo>
                    <a:lnTo>
                      <a:pt x="27" y="64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57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1" y="52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39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2" name="Freeform 6375"/>
              <p:cNvSpPr>
                <a:spLocks/>
              </p:cNvSpPr>
              <p:nvPr/>
            </p:nvSpPr>
            <p:spPr bwMode="auto">
              <a:xfrm>
                <a:off x="1305" y="1289"/>
                <a:ext cx="111" cy="102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7" y="3"/>
                  </a:cxn>
                  <a:cxn ang="0">
                    <a:pos x="32" y="9"/>
                  </a:cxn>
                  <a:cxn ang="0">
                    <a:pos x="32" y="14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6" y="21"/>
                  </a:cxn>
                  <a:cxn ang="0">
                    <a:pos x="48" y="26"/>
                  </a:cxn>
                  <a:cxn ang="0">
                    <a:pos x="59" y="30"/>
                  </a:cxn>
                  <a:cxn ang="0">
                    <a:pos x="64" y="37"/>
                  </a:cxn>
                  <a:cxn ang="0">
                    <a:pos x="70" y="43"/>
                  </a:cxn>
                  <a:cxn ang="0">
                    <a:pos x="77" y="44"/>
                  </a:cxn>
                  <a:cxn ang="0">
                    <a:pos x="86" y="53"/>
                  </a:cxn>
                  <a:cxn ang="0">
                    <a:pos x="89" y="66"/>
                  </a:cxn>
                  <a:cxn ang="0">
                    <a:pos x="89" y="71"/>
                  </a:cxn>
                  <a:cxn ang="0">
                    <a:pos x="95" y="69"/>
                  </a:cxn>
                  <a:cxn ang="0">
                    <a:pos x="98" y="66"/>
                  </a:cxn>
                  <a:cxn ang="0">
                    <a:pos x="104" y="71"/>
                  </a:cxn>
                  <a:cxn ang="0">
                    <a:pos x="105" y="75"/>
                  </a:cxn>
                  <a:cxn ang="0">
                    <a:pos x="111" y="78"/>
                  </a:cxn>
                  <a:cxn ang="0">
                    <a:pos x="109" y="80"/>
                  </a:cxn>
                  <a:cxn ang="0">
                    <a:pos x="96" y="91"/>
                  </a:cxn>
                  <a:cxn ang="0">
                    <a:pos x="91" y="87"/>
                  </a:cxn>
                  <a:cxn ang="0">
                    <a:pos x="89" y="87"/>
                  </a:cxn>
                  <a:cxn ang="0">
                    <a:pos x="84" y="84"/>
                  </a:cxn>
                  <a:cxn ang="0">
                    <a:pos x="80" y="82"/>
                  </a:cxn>
                  <a:cxn ang="0">
                    <a:pos x="77" y="84"/>
                  </a:cxn>
                  <a:cxn ang="0">
                    <a:pos x="77" y="78"/>
                  </a:cxn>
                  <a:cxn ang="0">
                    <a:pos x="73" y="73"/>
                  </a:cxn>
                  <a:cxn ang="0">
                    <a:pos x="68" y="73"/>
                  </a:cxn>
                  <a:cxn ang="0">
                    <a:pos x="64" y="71"/>
                  </a:cxn>
                  <a:cxn ang="0">
                    <a:pos x="68" y="66"/>
                  </a:cxn>
                  <a:cxn ang="0">
                    <a:pos x="57" y="69"/>
                  </a:cxn>
                  <a:cxn ang="0">
                    <a:pos x="57" y="77"/>
                  </a:cxn>
                  <a:cxn ang="0">
                    <a:pos x="53" y="80"/>
                  </a:cxn>
                  <a:cxn ang="0">
                    <a:pos x="52" y="84"/>
                  </a:cxn>
                  <a:cxn ang="0">
                    <a:pos x="48" y="87"/>
                  </a:cxn>
                  <a:cxn ang="0">
                    <a:pos x="43" y="93"/>
                  </a:cxn>
                  <a:cxn ang="0">
                    <a:pos x="43" y="93"/>
                  </a:cxn>
                  <a:cxn ang="0">
                    <a:pos x="30" y="102"/>
                  </a:cxn>
                  <a:cxn ang="0">
                    <a:pos x="27" y="102"/>
                  </a:cxn>
                  <a:cxn ang="0">
                    <a:pos x="25" y="86"/>
                  </a:cxn>
                  <a:cxn ang="0">
                    <a:pos x="23" y="77"/>
                  </a:cxn>
                  <a:cxn ang="0">
                    <a:pos x="21" y="82"/>
                  </a:cxn>
                  <a:cxn ang="0">
                    <a:pos x="18" y="84"/>
                  </a:cxn>
                  <a:cxn ang="0">
                    <a:pos x="12" y="84"/>
                  </a:cxn>
                  <a:cxn ang="0">
                    <a:pos x="5" y="87"/>
                  </a:cxn>
                  <a:cxn ang="0">
                    <a:pos x="0" y="86"/>
                  </a:cxn>
                  <a:cxn ang="0">
                    <a:pos x="2" y="75"/>
                  </a:cxn>
                  <a:cxn ang="0">
                    <a:pos x="9" y="71"/>
                  </a:cxn>
                  <a:cxn ang="0">
                    <a:pos x="14" y="62"/>
                  </a:cxn>
                  <a:cxn ang="0">
                    <a:pos x="18" y="9"/>
                  </a:cxn>
                </a:cxnLst>
                <a:rect l="0" t="0" r="r" b="b"/>
                <a:pathLst>
                  <a:path w="111" h="102">
                    <a:moveTo>
                      <a:pt x="21" y="5"/>
                    </a:moveTo>
                    <a:lnTo>
                      <a:pt x="25" y="1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9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9" y="30"/>
                    </a:lnTo>
                    <a:lnTo>
                      <a:pt x="61" y="34"/>
                    </a:lnTo>
                    <a:lnTo>
                      <a:pt x="64" y="37"/>
                    </a:lnTo>
                    <a:lnTo>
                      <a:pt x="68" y="39"/>
                    </a:lnTo>
                    <a:lnTo>
                      <a:pt x="70" y="43"/>
                    </a:lnTo>
                    <a:lnTo>
                      <a:pt x="73" y="44"/>
                    </a:lnTo>
                    <a:lnTo>
                      <a:pt x="77" y="44"/>
                    </a:lnTo>
                    <a:lnTo>
                      <a:pt x="82" y="48"/>
                    </a:lnTo>
                    <a:lnTo>
                      <a:pt x="86" y="53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87" y="69"/>
                    </a:lnTo>
                    <a:lnTo>
                      <a:pt x="89" y="71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8" y="66"/>
                    </a:lnTo>
                    <a:lnTo>
                      <a:pt x="102" y="68"/>
                    </a:lnTo>
                    <a:lnTo>
                      <a:pt x="104" y="71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3" y="89"/>
                    </a:lnTo>
                    <a:lnTo>
                      <a:pt x="91" y="87"/>
                    </a:lnTo>
                    <a:lnTo>
                      <a:pt x="91" y="86"/>
                    </a:lnTo>
                    <a:lnTo>
                      <a:pt x="89" y="87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5" y="80"/>
                    </a:lnTo>
                    <a:lnTo>
                      <a:pt x="77" y="78"/>
                    </a:lnTo>
                    <a:lnTo>
                      <a:pt x="77" y="75"/>
                    </a:lnTo>
                    <a:lnTo>
                      <a:pt x="73" y="73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4" y="71"/>
                    </a:lnTo>
                    <a:lnTo>
                      <a:pt x="66" y="68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57" y="69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2" y="84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6" y="8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7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8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5" y="87"/>
                    </a:lnTo>
                    <a:lnTo>
                      <a:pt x="2" y="87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2" y="75"/>
                    </a:lnTo>
                    <a:lnTo>
                      <a:pt x="5" y="73"/>
                    </a:lnTo>
                    <a:lnTo>
                      <a:pt x="9" y="71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12" y="60"/>
                    </a:lnTo>
                    <a:lnTo>
                      <a:pt x="18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3" name="Freeform 6376"/>
              <p:cNvSpPr>
                <a:spLocks/>
              </p:cNvSpPr>
              <p:nvPr/>
            </p:nvSpPr>
            <p:spPr bwMode="auto">
              <a:xfrm>
                <a:off x="1305" y="1289"/>
                <a:ext cx="111" cy="102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7" y="3"/>
                  </a:cxn>
                  <a:cxn ang="0">
                    <a:pos x="32" y="9"/>
                  </a:cxn>
                  <a:cxn ang="0">
                    <a:pos x="32" y="14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6" y="21"/>
                  </a:cxn>
                  <a:cxn ang="0">
                    <a:pos x="48" y="26"/>
                  </a:cxn>
                  <a:cxn ang="0">
                    <a:pos x="59" y="30"/>
                  </a:cxn>
                  <a:cxn ang="0">
                    <a:pos x="64" y="37"/>
                  </a:cxn>
                  <a:cxn ang="0">
                    <a:pos x="70" y="43"/>
                  </a:cxn>
                  <a:cxn ang="0">
                    <a:pos x="77" y="44"/>
                  </a:cxn>
                  <a:cxn ang="0">
                    <a:pos x="86" y="53"/>
                  </a:cxn>
                  <a:cxn ang="0">
                    <a:pos x="89" y="66"/>
                  </a:cxn>
                  <a:cxn ang="0">
                    <a:pos x="89" y="71"/>
                  </a:cxn>
                  <a:cxn ang="0">
                    <a:pos x="95" y="69"/>
                  </a:cxn>
                  <a:cxn ang="0">
                    <a:pos x="98" y="66"/>
                  </a:cxn>
                  <a:cxn ang="0">
                    <a:pos x="104" y="71"/>
                  </a:cxn>
                  <a:cxn ang="0">
                    <a:pos x="105" y="75"/>
                  </a:cxn>
                  <a:cxn ang="0">
                    <a:pos x="111" y="78"/>
                  </a:cxn>
                  <a:cxn ang="0">
                    <a:pos x="109" y="80"/>
                  </a:cxn>
                  <a:cxn ang="0">
                    <a:pos x="96" y="91"/>
                  </a:cxn>
                  <a:cxn ang="0">
                    <a:pos x="91" y="87"/>
                  </a:cxn>
                  <a:cxn ang="0">
                    <a:pos x="89" y="87"/>
                  </a:cxn>
                  <a:cxn ang="0">
                    <a:pos x="84" y="84"/>
                  </a:cxn>
                  <a:cxn ang="0">
                    <a:pos x="80" y="82"/>
                  </a:cxn>
                  <a:cxn ang="0">
                    <a:pos x="77" y="84"/>
                  </a:cxn>
                  <a:cxn ang="0">
                    <a:pos x="77" y="78"/>
                  </a:cxn>
                  <a:cxn ang="0">
                    <a:pos x="73" y="73"/>
                  </a:cxn>
                  <a:cxn ang="0">
                    <a:pos x="68" y="73"/>
                  </a:cxn>
                  <a:cxn ang="0">
                    <a:pos x="64" y="71"/>
                  </a:cxn>
                  <a:cxn ang="0">
                    <a:pos x="68" y="66"/>
                  </a:cxn>
                  <a:cxn ang="0">
                    <a:pos x="57" y="69"/>
                  </a:cxn>
                  <a:cxn ang="0">
                    <a:pos x="57" y="77"/>
                  </a:cxn>
                  <a:cxn ang="0">
                    <a:pos x="53" y="80"/>
                  </a:cxn>
                  <a:cxn ang="0">
                    <a:pos x="52" y="84"/>
                  </a:cxn>
                  <a:cxn ang="0">
                    <a:pos x="48" y="87"/>
                  </a:cxn>
                  <a:cxn ang="0">
                    <a:pos x="43" y="93"/>
                  </a:cxn>
                  <a:cxn ang="0">
                    <a:pos x="43" y="93"/>
                  </a:cxn>
                  <a:cxn ang="0">
                    <a:pos x="30" y="102"/>
                  </a:cxn>
                  <a:cxn ang="0">
                    <a:pos x="27" y="102"/>
                  </a:cxn>
                  <a:cxn ang="0">
                    <a:pos x="25" y="86"/>
                  </a:cxn>
                  <a:cxn ang="0">
                    <a:pos x="23" y="77"/>
                  </a:cxn>
                  <a:cxn ang="0">
                    <a:pos x="21" y="82"/>
                  </a:cxn>
                  <a:cxn ang="0">
                    <a:pos x="18" y="84"/>
                  </a:cxn>
                  <a:cxn ang="0">
                    <a:pos x="12" y="84"/>
                  </a:cxn>
                  <a:cxn ang="0">
                    <a:pos x="5" y="87"/>
                  </a:cxn>
                  <a:cxn ang="0">
                    <a:pos x="0" y="86"/>
                  </a:cxn>
                  <a:cxn ang="0">
                    <a:pos x="2" y="75"/>
                  </a:cxn>
                  <a:cxn ang="0">
                    <a:pos x="9" y="71"/>
                  </a:cxn>
                  <a:cxn ang="0">
                    <a:pos x="14" y="62"/>
                  </a:cxn>
                  <a:cxn ang="0">
                    <a:pos x="18" y="9"/>
                  </a:cxn>
                </a:cxnLst>
                <a:rect l="0" t="0" r="r" b="b"/>
                <a:pathLst>
                  <a:path w="111" h="102">
                    <a:moveTo>
                      <a:pt x="21" y="5"/>
                    </a:moveTo>
                    <a:lnTo>
                      <a:pt x="25" y="1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9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9" y="30"/>
                    </a:lnTo>
                    <a:lnTo>
                      <a:pt x="61" y="34"/>
                    </a:lnTo>
                    <a:lnTo>
                      <a:pt x="64" y="37"/>
                    </a:lnTo>
                    <a:lnTo>
                      <a:pt x="68" y="39"/>
                    </a:lnTo>
                    <a:lnTo>
                      <a:pt x="70" y="43"/>
                    </a:lnTo>
                    <a:lnTo>
                      <a:pt x="73" y="44"/>
                    </a:lnTo>
                    <a:lnTo>
                      <a:pt x="77" y="44"/>
                    </a:lnTo>
                    <a:lnTo>
                      <a:pt x="82" y="48"/>
                    </a:lnTo>
                    <a:lnTo>
                      <a:pt x="86" y="53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87" y="69"/>
                    </a:lnTo>
                    <a:lnTo>
                      <a:pt x="89" y="71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8" y="66"/>
                    </a:lnTo>
                    <a:lnTo>
                      <a:pt x="102" y="68"/>
                    </a:lnTo>
                    <a:lnTo>
                      <a:pt x="104" y="71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3" y="89"/>
                    </a:lnTo>
                    <a:lnTo>
                      <a:pt x="91" y="87"/>
                    </a:lnTo>
                    <a:lnTo>
                      <a:pt x="91" y="86"/>
                    </a:lnTo>
                    <a:lnTo>
                      <a:pt x="89" y="87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5" y="80"/>
                    </a:lnTo>
                    <a:lnTo>
                      <a:pt x="77" y="78"/>
                    </a:lnTo>
                    <a:lnTo>
                      <a:pt x="77" y="75"/>
                    </a:lnTo>
                    <a:lnTo>
                      <a:pt x="73" y="73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4" y="71"/>
                    </a:lnTo>
                    <a:lnTo>
                      <a:pt x="66" y="68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57" y="69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2" y="84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6" y="8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7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8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5" y="87"/>
                    </a:lnTo>
                    <a:lnTo>
                      <a:pt x="2" y="87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2" y="75"/>
                    </a:lnTo>
                    <a:lnTo>
                      <a:pt x="5" y="73"/>
                    </a:lnTo>
                    <a:lnTo>
                      <a:pt x="9" y="71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12" y="60"/>
                    </a:lnTo>
                    <a:lnTo>
                      <a:pt x="18" y="9"/>
                    </a:lnTo>
                    <a:lnTo>
                      <a:pt x="2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4" name="Freeform 6377"/>
              <p:cNvSpPr>
                <a:spLocks/>
              </p:cNvSpPr>
              <p:nvPr/>
            </p:nvSpPr>
            <p:spPr bwMode="auto">
              <a:xfrm>
                <a:off x="1348" y="1281"/>
                <a:ext cx="18" cy="1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4" y="13"/>
                  </a:cxn>
                  <a:cxn ang="0">
                    <a:pos x="16" y="15"/>
                  </a:cxn>
                  <a:cxn ang="0">
                    <a:pos x="18" y="17"/>
                  </a:cxn>
                  <a:cxn ang="0">
                    <a:pos x="18" y="18"/>
                  </a:cxn>
                  <a:cxn ang="0">
                    <a:pos x="12" y="18"/>
                  </a:cxn>
                  <a:cxn ang="0">
                    <a:pos x="10" y="15"/>
                  </a:cxn>
                  <a:cxn ang="0">
                    <a:pos x="7" y="11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9" y="6"/>
                  </a:cxn>
                </a:cxnLst>
                <a:rect l="0" t="0" r="r" b="b"/>
                <a:pathLst>
                  <a:path w="18" h="18">
                    <a:moveTo>
                      <a:pt x="9" y="6"/>
                    </a:moveTo>
                    <a:lnTo>
                      <a:pt x="10" y="8"/>
                    </a:lnTo>
                    <a:lnTo>
                      <a:pt x="12" y="8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0" y="15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5" name="Freeform 6378"/>
              <p:cNvSpPr>
                <a:spLocks/>
              </p:cNvSpPr>
              <p:nvPr/>
            </p:nvSpPr>
            <p:spPr bwMode="auto">
              <a:xfrm>
                <a:off x="1348" y="1281"/>
                <a:ext cx="18" cy="1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4" y="13"/>
                  </a:cxn>
                  <a:cxn ang="0">
                    <a:pos x="16" y="15"/>
                  </a:cxn>
                  <a:cxn ang="0">
                    <a:pos x="18" y="17"/>
                  </a:cxn>
                  <a:cxn ang="0">
                    <a:pos x="18" y="18"/>
                  </a:cxn>
                  <a:cxn ang="0">
                    <a:pos x="12" y="18"/>
                  </a:cxn>
                  <a:cxn ang="0">
                    <a:pos x="10" y="15"/>
                  </a:cxn>
                  <a:cxn ang="0">
                    <a:pos x="7" y="11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9" y="6"/>
                  </a:cxn>
                </a:cxnLst>
                <a:rect l="0" t="0" r="r" b="b"/>
                <a:pathLst>
                  <a:path w="18" h="18">
                    <a:moveTo>
                      <a:pt x="9" y="6"/>
                    </a:moveTo>
                    <a:lnTo>
                      <a:pt x="10" y="8"/>
                    </a:lnTo>
                    <a:lnTo>
                      <a:pt x="12" y="8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0" y="15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6" name="Freeform 6379"/>
              <p:cNvSpPr>
                <a:spLocks/>
              </p:cNvSpPr>
              <p:nvPr/>
            </p:nvSpPr>
            <p:spPr bwMode="auto">
              <a:xfrm>
                <a:off x="1462" y="1190"/>
                <a:ext cx="36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3" y="4"/>
                  </a:cxn>
                  <a:cxn ang="0">
                    <a:pos x="36" y="9"/>
                  </a:cxn>
                  <a:cxn ang="0">
                    <a:pos x="36" y="34"/>
                  </a:cxn>
                  <a:cxn ang="0">
                    <a:pos x="27" y="43"/>
                  </a:cxn>
                  <a:cxn ang="0">
                    <a:pos x="11" y="47"/>
                  </a:cxn>
                  <a:cxn ang="0">
                    <a:pos x="9" y="45"/>
                  </a:cxn>
                  <a:cxn ang="0">
                    <a:pos x="6" y="45"/>
                  </a:cxn>
                  <a:cxn ang="0">
                    <a:pos x="2" y="38"/>
                  </a:cxn>
                  <a:cxn ang="0">
                    <a:pos x="0" y="20"/>
                  </a:cxn>
                  <a:cxn ang="0">
                    <a:pos x="9" y="4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36" h="47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3" y="4"/>
                    </a:lnTo>
                    <a:lnTo>
                      <a:pt x="36" y="9"/>
                    </a:lnTo>
                    <a:lnTo>
                      <a:pt x="36" y="34"/>
                    </a:lnTo>
                    <a:lnTo>
                      <a:pt x="27" y="43"/>
                    </a:lnTo>
                    <a:lnTo>
                      <a:pt x="11" y="47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2" y="38"/>
                    </a:lnTo>
                    <a:lnTo>
                      <a:pt x="0" y="20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7" name="Freeform 6380"/>
              <p:cNvSpPr>
                <a:spLocks/>
              </p:cNvSpPr>
              <p:nvPr/>
            </p:nvSpPr>
            <p:spPr bwMode="auto">
              <a:xfrm>
                <a:off x="1462" y="1190"/>
                <a:ext cx="36" cy="4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3" y="4"/>
                  </a:cxn>
                  <a:cxn ang="0">
                    <a:pos x="36" y="9"/>
                  </a:cxn>
                  <a:cxn ang="0">
                    <a:pos x="36" y="34"/>
                  </a:cxn>
                  <a:cxn ang="0">
                    <a:pos x="27" y="43"/>
                  </a:cxn>
                  <a:cxn ang="0">
                    <a:pos x="11" y="47"/>
                  </a:cxn>
                  <a:cxn ang="0">
                    <a:pos x="9" y="45"/>
                  </a:cxn>
                  <a:cxn ang="0">
                    <a:pos x="6" y="45"/>
                  </a:cxn>
                  <a:cxn ang="0">
                    <a:pos x="2" y="38"/>
                  </a:cxn>
                  <a:cxn ang="0">
                    <a:pos x="0" y="20"/>
                  </a:cxn>
                  <a:cxn ang="0">
                    <a:pos x="9" y="4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36" h="47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3" y="4"/>
                    </a:lnTo>
                    <a:lnTo>
                      <a:pt x="36" y="9"/>
                    </a:lnTo>
                    <a:lnTo>
                      <a:pt x="36" y="34"/>
                    </a:lnTo>
                    <a:lnTo>
                      <a:pt x="27" y="43"/>
                    </a:lnTo>
                    <a:lnTo>
                      <a:pt x="11" y="47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2" y="38"/>
                    </a:lnTo>
                    <a:lnTo>
                      <a:pt x="0" y="20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8" name="Freeform 6381"/>
              <p:cNvSpPr>
                <a:spLocks/>
              </p:cNvSpPr>
              <p:nvPr/>
            </p:nvSpPr>
            <p:spPr bwMode="auto">
              <a:xfrm>
                <a:off x="1503" y="1197"/>
                <a:ext cx="20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18" y="8"/>
                  </a:cxn>
                  <a:cxn ang="0">
                    <a:pos x="20" y="15"/>
                  </a:cxn>
                  <a:cxn ang="0">
                    <a:pos x="17" y="18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0" y="11"/>
                  </a:cxn>
                  <a:cxn ang="0">
                    <a:pos x="0" y="6"/>
                  </a:cxn>
                </a:cxnLst>
                <a:rect l="0" t="0" r="r" b="b"/>
                <a:pathLst>
                  <a:path w="20" h="18">
                    <a:moveTo>
                      <a:pt x="0" y="6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8" y="8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0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9" name="Freeform 6382"/>
              <p:cNvSpPr>
                <a:spLocks/>
              </p:cNvSpPr>
              <p:nvPr/>
            </p:nvSpPr>
            <p:spPr bwMode="auto">
              <a:xfrm>
                <a:off x="1503" y="1197"/>
                <a:ext cx="20" cy="1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18" y="8"/>
                  </a:cxn>
                  <a:cxn ang="0">
                    <a:pos x="20" y="15"/>
                  </a:cxn>
                  <a:cxn ang="0">
                    <a:pos x="17" y="18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0" y="11"/>
                  </a:cxn>
                  <a:cxn ang="0">
                    <a:pos x="0" y="6"/>
                  </a:cxn>
                </a:cxnLst>
                <a:rect l="0" t="0" r="r" b="b"/>
                <a:pathLst>
                  <a:path w="20" h="18">
                    <a:moveTo>
                      <a:pt x="0" y="6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8" y="8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0" y="11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0" name="Freeform 6383"/>
              <p:cNvSpPr>
                <a:spLocks/>
              </p:cNvSpPr>
              <p:nvPr/>
            </p:nvSpPr>
            <p:spPr bwMode="auto">
              <a:xfrm>
                <a:off x="1428" y="1144"/>
                <a:ext cx="18" cy="21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8"/>
                  </a:cxn>
                  <a:cxn ang="0">
                    <a:pos x="7" y="19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7" y="1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9"/>
                  </a:cxn>
                </a:cxnLst>
                <a:rect l="0" t="0" r="r" b="b"/>
                <a:pathLst>
                  <a:path w="18" h="21">
                    <a:moveTo>
                      <a:pt x="15" y="9"/>
                    </a:moveTo>
                    <a:lnTo>
                      <a:pt x="11" y="18"/>
                    </a:lnTo>
                    <a:lnTo>
                      <a:pt x="7" y="1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1" name="Freeform 6384"/>
              <p:cNvSpPr>
                <a:spLocks/>
              </p:cNvSpPr>
              <p:nvPr/>
            </p:nvSpPr>
            <p:spPr bwMode="auto">
              <a:xfrm>
                <a:off x="1428" y="1144"/>
                <a:ext cx="18" cy="21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8"/>
                  </a:cxn>
                  <a:cxn ang="0">
                    <a:pos x="7" y="19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7" y="1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9"/>
                  </a:cxn>
                </a:cxnLst>
                <a:rect l="0" t="0" r="r" b="b"/>
                <a:pathLst>
                  <a:path w="18" h="21">
                    <a:moveTo>
                      <a:pt x="15" y="9"/>
                    </a:moveTo>
                    <a:lnTo>
                      <a:pt x="11" y="18"/>
                    </a:lnTo>
                    <a:lnTo>
                      <a:pt x="7" y="1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2" name="Freeform 6385"/>
              <p:cNvSpPr>
                <a:spLocks/>
              </p:cNvSpPr>
              <p:nvPr/>
            </p:nvSpPr>
            <p:spPr bwMode="auto">
              <a:xfrm>
                <a:off x="1412" y="1124"/>
                <a:ext cx="16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6" y="7"/>
                  </a:cxn>
                  <a:cxn ang="0">
                    <a:pos x="9" y="9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2" y="7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6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3" name="Freeform 6386"/>
              <p:cNvSpPr>
                <a:spLocks/>
              </p:cNvSpPr>
              <p:nvPr/>
            </p:nvSpPr>
            <p:spPr bwMode="auto">
              <a:xfrm>
                <a:off x="1412" y="1124"/>
                <a:ext cx="16" cy="1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6" y="7"/>
                  </a:cxn>
                  <a:cxn ang="0">
                    <a:pos x="9" y="9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2" y="7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6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4" name="Freeform 6387"/>
              <p:cNvSpPr>
                <a:spLocks/>
              </p:cNvSpPr>
              <p:nvPr/>
            </p:nvSpPr>
            <p:spPr bwMode="auto">
              <a:xfrm>
                <a:off x="1443" y="1380"/>
                <a:ext cx="16" cy="1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2" y="14"/>
                  </a:cxn>
                  <a:cxn ang="0">
                    <a:pos x="1" y="3"/>
                  </a:cxn>
                </a:cxnLst>
                <a:rect l="0" t="0" r="r" b="b"/>
                <a:pathLst>
                  <a:path w="16" h="14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5" name="Freeform 6388"/>
              <p:cNvSpPr>
                <a:spLocks/>
              </p:cNvSpPr>
              <p:nvPr/>
            </p:nvSpPr>
            <p:spPr bwMode="auto">
              <a:xfrm>
                <a:off x="1443" y="1380"/>
                <a:ext cx="16" cy="1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2" y="14"/>
                  </a:cxn>
                  <a:cxn ang="0">
                    <a:pos x="1" y="3"/>
                  </a:cxn>
                </a:cxnLst>
                <a:rect l="0" t="0" r="r" b="b"/>
                <a:pathLst>
                  <a:path w="16" h="14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6" name="Freeform 6389"/>
              <p:cNvSpPr>
                <a:spLocks/>
              </p:cNvSpPr>
              <p:nvPr/>
            </p:nvSpPr>
            <p:spPr bwMode="auto">
              <a:xfrm>
                <a:off x="1461" y="1373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0" y="3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7" name="Freeform 6390"/>
              <p:cNvSpPr>
                <a:spLocks/>
              </p:cNvSpPr>
              <p:nvPr/>
            </p:nvSpPr>
            <p:spPr bwMode="auto">
              <a:xfrm>
                <a:off x="1461" y="1373"/>
                <a:ext cx="12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0" y="3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8" name="Freeform 6391"/>
              <p:cNvSpPr>
                <a:spLocks/>
              </p:cNvSpPr>
              <p:nvPr/>
            </p:nvSpPr>
            <p:spPr bwMode="auto">
              <a:xfrm>
                <a:off x="1405" y="922"/>
                <a:ext cx="77" cy="55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57" y="14"/>
                  </a:cxn>
                  <a:cxn ang="0">
                    <a:pos x="59" y="18"/>
                  </a:cxn>
                  <a:cxn ang="0">
                    <a:pos x="61" y="21"/>
                  </a:cxn>
                  <a:cxn ang="0">
                    <a:pos x="63" y="25"/>
                  </a:cxn>
                  <a:cxn ang="0">
                    <a:pos x="66" y="27"/>
                  </a:cxn>
                  <a:cxn ang="0">
                    <a:pos x="73" y="39"/>
                  </a:cxn>
                  <a:cxn ang="0">
                    <a:pos x="73" y="41"/>
                  </a:cxn>
                  <a:cxn ang="0">
                    <a:pos x="73" y="45"/>
                  </a:cxn>
                  <a:cxn ang="0">
                    <a:pos x="77" y="46"/>
                  </a:cxn>
                  <a:cxn ang="0">
                    <a:pos x="73" y="52"/>
                  </a:cxn>
                  <a:cxn ang="0">
                    <a:pos x="63" y="50"/>
                  </a:cxn>
                  <a:cxn ang="0">
                    <a:pos x="54" y="48"/>
                  </a:cxn>
                  <a:cxn ang="0">
                    <a:pos x="43" y="46"/>
                  </a:cxn>
                  <a:cxn ang="0">
                    <a:pos x="30" y="53"/>
                  </a:cxn>
                  <a:cxn ang="0">
                    <a:pos x="25" y="55"/>
                  </a:cxn>
                  <a:cxn ang="0">
                    <a:pos x="14" y="50"/>
                  </a:cxn>
                  <a:cxn ang="0">
                    <a:pos x="11" y="30"/>
                  </a:cxn>
                  <a:cxn ang="0">
                    <a:pos x="2" y="27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29" y="7"/>
                  </a:cxn>
                  <a:cxn ang="0">
                    <a:pos x="32" y="7"/>
                  </a:cxn>
                </a:cxnLst>
                <a:rect l="0" t="0" r="r" b="b"/>
                <a:pathLst>
                  <a:path w="77" h="55">
                    <a:moveTo>
                      <a:pt x="32" y="7"/>
                    </a:moveTo>
                    <a:lnTo>
                      <a:pt x="38" y="5"/>
                    </a:lnTo>
                    <a:lnTo>
                      <a:pt x="43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7" y="46"/>
                    </a:lnTo>
                    <a:lnTo>
                      <a:pt x="73" y="52"/>
                    </a:lnTo>
                    <a:lnTo>
                      <a:pt x="63" y="50"/>
                    </a:lnTo>
                    <a:lnTo>
                      <a:pt x="54" y="48"/>
                    </a:lnTo>
                    <a:lnTo>
                      <a:pt x="43" y="46"/>
                    </a:lnTo>
                    <a:lnTo>
                      <a:pt x="30" y="53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1" y="30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29" y="7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19" name="Freeform 6392"/>
              <p:cNvSpPr>
                <a:spLocks/>
              </p:cNvSpPr>
              <p:nvPr/>
            </p:nvSpPr>
            <p:spPr bwMode="auto">
              <a:xfrm>
                <a:off x="1405" y="922"/>
                <a:ext cx="77" cy="55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57" y="14"/>
                  </a:cxn>
                  <a:cxn ang="0">
                    <a:pos x="59" y="18"/>
                  </a:cxn>
                  <a:cxn ang="0">
                    <a:pos x="61" y="21"/>
                  </a:cxn>
                  <a:cxn ang="0">
                    <a:pos x="63" y="25"/>
                  </a:cxn>
                  <a:cxn ang="0">
                    <a:pos x="66" y="27"/>
                  </a:cxn>
                  <a:cxn ang="0">
                    <a:pos x="73" y="39"/>
                  </a:cxn>
                  <a:cxn ang="0">
                    <a:pos x="73" y="41"/>
                  </a:cxn>
                  <a:cxn ang="0">
                    <a:pos x="73" y="45"/>
                  </a:cxn>
                  <a:cxn ang="0">
                    <a:pos x="77" y="46"/>
                  </a:cxn>
                  <a:cxn ang="0">
                    <a:pos x="73" y="52"/>
                  </a:cxn>
                  <a:cxn ang="0">
                    <a:pos x="63" y="50"/>
                  </a:cxn>
                  <a:cxn ang="0">
                    <a:pos x="54" y="48"/>
                  </a:cxn>
                  <a:cxn ang="0">
                    <a:pos x="43" y="46"/>
                  </a:cxn>
                  <a:cxn ang="0">
                    <a:pos x="30" y="53"/>
                  </a:cxn>
                  <a:cxn ang="0">
                    <a:pos x="25" y="55"/>
                  </a:cxn>
                  <a:cxn ang="0">
                    <a:pos x="14" y="50"/>
                  </a:cxn>
                  <a:cxn ang="0">
                    <a:pos x="11" y="30"/>
                  </a:cxn>
                  <a:cxn ang="0">
                    <a:pos x="2" y="27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29" y="7"/>
                  </a:cxn>
                  <a:cxn ang="0">
                    <a:pos x="32" y="7"/>
                  </a:cxn>
                </a:cxnLst>
                <a:rect l="0" t="0" r="r" b="b"/>
                <a:pathLst>
                  <a:path w="77" h="55">
                    <a:moveTo>
                      <a:pt x="32" y="7"/>
                    </a:moveTo>
                    <a:lnTo>
                      <a:pt x="38" y="5"/>
                    </a:lnTo>
                    <a:lnTo>
                      <a:pt x="43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7" y="46"/>
                    </a:lnTo>
                    <a:lnTo>
                      <a:pt x="73" y="52"/>
                    </a:lnTo>
                    <a:lnTo>
                      <a:pt x="63" y="50"/>
                    </a:lnTo>
                    <a:lnTo>
                      <a:pt x="54" y="48"/>
                    </a:lnTo>
                    <a:lnTo>
                      <a:pt x="43" y="46"/>
                    </a:lnTo>
                    <a:lnTo>
                      <a:pt x="30" y="53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1" y="30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29" y="7"/>
                    </a:lnTo>
                    <a:lnTo>
                      <a:pt x="32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0" name="Freeform 6393"/>
              <p:cNvSpPr>
                <a:spLocks/>
              </p:cNvSpPr>
              <p:nvPr/>
            </p:nvSpPr>
            <p:spPr bwMode="auto">
              <a:xfrm>
                <a:off x="1358" y="1398"/>
                <a:ext cx="29" cy="30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8" y="27"/>
                  </a:cxn>
                  <a:cxn ang="0">
                    <a:pos x="9" y="27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17" y="19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9" y="5"/>
                  </a:cxn>
                  <a:cxn ang="0">
                    <a:pos x="29" y="3"/>
                  </a:cxn>
                  <a:cxn ang="0">
                    <a:pos x="24" y="0"/>
                  </a:cxn>
                  <a:cxn ang="0">
                    <a:pos x="22" y="2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17" y="19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1" name="Freeform 6394"/>
              <p:cNvSpPr>
                <a:spLocks/>
              </p:cNvSpPr>
              <p:nvPr/>
            </p:nvSpPr>
            <p:spPr bwMode="auto">
              <a:xfrm>
                <a:off x="1358" y="1398"/>
                <a:ext cx="29" cy="30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8" y="27"/>
                  </a:cxn>
                  <a:cxn ang="0">
                    <a:pos x="9" y="27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17" y="19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9" y="5"/>
                  </a:cxn>
                  <a:cxn ang="0">
                    <a:pos x="29" y="3"/>
                  </a:cxn>
                  <a:cxn ang="0">
                    <a:pos x="24" y="0"/>
                  </a:cxn>
                  <a:cxn ang="0">
                    <a:pos x="22" y="2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17" y="19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2" name="Freeform 6395"/>
              <p:cNvSpPr>
                <a:spLocks/>
              </p:cNvSpPr>
              <p:nvPr/>
            </p:nvSpPr>
            <p:spPr bwMode="auto">
              <a:xfrm>
                <a:off x="1414" y="1419"/>
                <a:ext cx="16" cy="2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0"/>
                  </a:cxn>
                  <a:cxn ang="0">
                    <a:pos x="4" y="22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9" y="27"/>
                  </a:cxn>
                  <a:cxn ang="0">
                    <a:pos x="9" y="25"/>
                  </a:cxn>
                  <a:cxn ang="0">
                    <a:pos x="9" y="22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3" name="Freeform 6396"/>
              <p:cNvSpPr>
                <a:spLocks/>
              </p:cNvSpPr>
              <p:nvPr/>
            </p:nvSpPr>
            <p:spPr bwMode="auto">
              <a:xfrm>
                <a:off x="1414" y="1419"/>
                <a:ext cx="16" cy="2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0"/>
                  </a:cxn>
                  <a:cxn ang="0">
                    <a:pos x="4" y="22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9" y="27"/>
                  </a:cxn>
                  <a:cxn ang="0">
                    <a:pos x="9" y="25"/>
                  </a:cxn>
                  <a:cxn ang="0">
                    <a:pos x="9" y="22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4" name="Freeform 6397"/>
              <p:cNvSpPr>
                <a:spLocks/>
              </p:cNvSpPr>
              <p:nvPr/>
            </p:nvSpPr>
            <p:spPr bwMode="auto">
              <a:xfrm>
                <a:off x="1607" y="1478"/>
                <a:ext cx="7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7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5" name="Freeform 6398"/>
              <p:cNvSpPr>
                <a:spLocks/>
              </p:cNvSpPr>
              <p:nvPr/>
            </p:nvSpPr>
            <p:spPr bwMode="auto">
              <a:xfrm>
                <a:off x="1607" y="1478"/>
                <a:ext cx="7" cy="1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7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6" name="Freeform 6399"/>
              <p:cNvSpPr>
                <a:spLocks/>
              </p:cNvSpPr>
              <p:nvPr/>
            </p:nvSpPr>
            <p:spPr bwMode="auto">
              <a:xfrm>
                <a:off x="1652" y="1441"/>
                <a:ext cx="13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1" y="12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7" name="Freeform 6400"/>
              <p:cNvSpPr>
                <a:spLocks/>
              </p:cNvSpPr>
              <p:nvPr/>
            </p:nvSpPr>
            <p:spPr bwMode="auto">
              <a:xfrm>
                <a:off x="1652" y="1441"/>
                <a:ext cx="13" cy="1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1" y="12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8" name="Freeform 6401"/>
              <p:cNvSpPr>
                <a:spLocks/>
              </p:cNvSpPr>
              <p:nvPr/>
            </p:nvSpPr>
            <p:spPr bwMode="auto">
              <a:xfrm>
                <a:off x="1256" y="916"/>
                <a:ext cx="462" cy="519"/>
              </a:xfrm>
              <a:custGeom>
                <a:avLst/>
                <a:gdLst/>
                <a:ahLst/>
                <a:cxnLst>
                  <a:cxn ang="0">
                    <a:pos x="328" y="487"/>
                  </a:cxn>
                  <a:cxn ang="0">
                    <a:pos x="344" y="503"/>
                  </a:cxn>
                  <a:cxn ang="0">
                    <a:pos x="375" y="512"/>
                  </a:cxn>
                  <a:cxn ang="0">
                    <a:pos x="367" y="487"/>
                  </a:cxn>
                  <a:cxn ang="0">
                    <a:pos x="360" y="464"/>
                  </a:cxn>
                  <a:cxn ang="0">
                    <a:pos x="396" y="484"/>
                  </a:cxn>
                  <a:cxn ang="0">
                    <a:pos x="405" y="485"/>
                  </a:cxn>
                  <a:cxn ang="0">
                    <a:pos x="405" y="471"/>
                  </a:cxn>
                  <a:cxn ang="0">
                    <a:pos x="400" y="433"/>
                  </a:cxn>
                  <a:cxn ang="0">
                    <a:pos x="385" y="417"/>
                  </a:cxn>
                  <a:cxn ang="0">
                    <a:pos x="367" y="394"/>
                  </a:cxn>
                  <a:cxn ang="0">
                    <a:pos x="362" y="374"/>
                  </a:cxn>
                  <a:cxn ang="0">
                    <a:pos x="367" y="358"/>
                  </a:cxn>
                  <a:cxn ang="0">
                    <a:pos x="389" y="365"/>
                  </a:cxn>
                  <a:cxn ang="0">
                    <a:pos x="417" y="399"/>
                  </a:cxn>
                  <a:cxn ang="0">
                    <a:pos x="443" y="380"/>
                  </a:cxn>
                  <a:cxn ang="0">
                    <a:pos x="453" y="360"/>
                  </a:cxn>
                  <a:cxn ang="0">
                    <a:pos x="446" y="331"/>
                  </a:cxn>
                  <a:cxn ang="0">
                    <a:pos x="419" y="319"/>
                  </a:cxn>
                  <a:cxn ang="0">
                    <a:pos x="405" y="287"/>
                  </a:cxn>
                  <a:cxn ang="0">
                    <a:pos x="375" y="269"/>
                  </a:cxn>
                  <a:cxn ang="0">
                    <a:pos x="360" y="244"/>
                  </a:cxn>
                  <a:cxn ang="0">
                    <a:pos x="380" y="237"/>
                  </a:cxn>
                  <a:cxn ang="0">
                    <a:pos x="351" y="215"/>
                  </a:cxn>
                  <a:cxn ang="0">
                    <a:pos x="344" y="201"/>
                  </a:cxn>
                  <a:cxn ang="0">
                    <a:pos x="349" y="170"/>
                  </a:cxn>
                  <a:cxn ang="0">
                    <a:pos x="324" y="158"/>
                  </a:cxn>
                  <a:cxn ang="0">
                    <a:pos x="299" y="149"/>
                  </a:cxn>
                  <a:cxn ang="0">
                    <a:pos x="278" y="124"/>
                  </a:cxn>
                  <a:cxn ang="0">
                    <a:pos x="258" y="127"/>
                  </a:cxn>
                  <a:cxn ang="0">
                    <a:pos x="255" y="97"/>
                  </a:cxn>
                  <a:cxn ang="0">
                    <a:pos x="201" y="61"/>
                  </a:cxn>
                  <a:cxn ang="0">
                    <a:pos x="165" y="74"/>
                  </a:cxn>
                  <a:cxn ang="0">
                    <a:pos x="151" y="92"/>
                  </a:cxn>
                  <a:cxn ang="0">
                    <a:pos x="144" y="29"/>
                  </a:cxn>
                  <a:cxn ang="0">
                    <a:pos x="90" y="24"/>
                  </a:cxn>
                  <a:cxn ang="0">
                    <a:pos x="77" y="43"/>
                  </a:cxn>
                  <a:cxn ang="0">
                    <a:pos x="72" y="51"/>
                  </a:cxn>
                  <a:cxn ang="0">
                    <a:pos x="81" y="88"/>
                  </a:cxn>
                  <a:cxn ang="0">
                    <a:pos x="86" y="131"/>
                  </a:cxn>
                  <a:cxn ang="0">
                    <a:pos x="56" y="149"/>
                  </a:cxn>
                  <a:cxn ang="0">
                    <a:pos x="61" y="79"/>
                  </a:cxn>
                  <a:cxn ang="0">
                    <a:pos x="22" y="29"/>
                  </a:cxn>
                  <a:cxn ang="0">
                    <a:pos x="6" y="76"/>
                  </a:cxn>
                  <a:cxn ang="0">
                    <a:pos x="34" y="138"/>
                  </a:cxn>
                  <a:cxn ang="0">
                    <a:pos x="31" y="183"/>
                  </a:cxn>
                  <a:cxn ang="0">
                    <a:pos x="77" y="199"/>
                  </a:cxn>
                  <a:cxn ang="0">
                    <a:pos x="131" y="206"/>
                  </a:cxn>
                  <a:cxn ang="0">
                    <a:pos x="160" y="197"/>
                  </a:cxn>
                  <a:cxn ang="0">
                    <a:pos x="192" y="190"/>
                  </a:cxn>
                  <a:cxn ang="0">
                    <a:pos x="210" y="215"/>
                  </a:cxn>
                  <a:cxn ang="0">
                    <a:pos x="239" y="247"/>
                  </a:cxn>
                  <a:cxn ang="0">
                    <a:pos x="262" y="258"/>
                  </a:cxn>
                  <a:cxn ang="0">
                    <a:pos x="287" y="319"/>
                  </a:cxn>
                  <a:cxn ang="0">
                    <a:pos x="262" y="378"/>
                  </a:cxn>
                  <a:cxn ang="0">
                    <a:pos x="240" y="398"/>
                  </a:cxn>
                  <a:cxn ang="0">
                    <a:pos x="205" y="401"/>
                  </a:cxn>
                  <a:cxn ang="0">
                    <a:pos x="215" y="437"/>
                  </a:cxn>
                  <a:cxn ang="0">
                    <a:pos x="239" y="428"/>
                  </a:cxn>
                  <a:cxn ang="0">
                    <a:pos x="249" y="419"/>
                  </a:cxn>
                  <a:cxn ang="0">
                    <a:pos x="269" y="426"/>
                  </a:cxn>
                  <a:cxn ang="0">
                    <a:pos x="283" y="451"/>
                  </a:cxn>
                  <a:cxn ang="0">
                    <a:pos x="303" y="459"/>
                  </a:cxn>
                </a:cxnLst>
                <a:rect l="0" t="0" r="r" b="b"/>
                <a:pathLst>
                  <a:path w="462" h="519">
                    <a:moveTo>
                      <a:pt x="303" y="482"/>
                    </a:moveTo>
                    <a:lnTo>
                      <a:pt x="314" y="485"/>
                    </a:lnTo>
                    <a:lnTo>
                      <a:pt x="314" y="487"/>
                    </a:lnTo>
                    <a:lnTo>
                      <a:pt x="315" y="487"/>
                    </a:lnTo>
                    <a:lnTo>
                      <a:pt x="319" y="489"/>
                    </a:lnTo>
                    <a:lnTo>
                      <a:pt x="323" y="487"/>
                    </a:lnTo>
                    <a:lnTo>
                      <a:pt x="324" y="484"/>
                    </a:lnTo>
                    <a:lnTo>
                      <a:pt x="326" y="485"/>
                    </a:lnTo>
                    <a:lnTo>
                      <a:pt x="324" y="489"/>
                    </a:lnTo>
                    <a:lnTo>
                      <a:pt x="328" y="491"/>
                    </a:lnTo>
                    <a:lnTo>
                      <a:pt x="328" y="487"/>
                    </a:lnTo>
                    <a:lnTo>
                      <a:pt x="332" y="489"/>
                    </a:lnTo>
                    <a:lnTo>
                      <a:pt x="333" y="487"/>
                    </a:lnTo>
                    <a:lnTo>
                      <a:pt x="333" y="491"/>
                    </a:lnTo>
                    <a:lnTo>
                      <a:pt x="333" y="493"/>
                    </a:lnTo>
                    <a:lnTo>
                      <a:pt x="335" y="493"/>
                    </a:lnTo>
                    <a:lnTo>
                      <a:pt x="337" y="494"/>
                    </a:lnTo>
                    <a:lnTo>
                      <a:pt x="337" y="498"/>
                    </a:lnTo>
                    <a:lnTo>
                      <a:pt x="339" y="501"/>
                    </a:lnTo>
                    <a:lnTo>
                      <a:pt x="342" y="503"/>
                    </a:lnTo>
                    <a:lnTo>
                      <a:pt x="344" y="500"/>
                    </a:lnTo>
                    <a:lnTo>
                      <a:pt x="344" y="503"/>
                    </a:lnTo>
                    <a:lnTo>
                      <a:pt x="346" y="503"/>
                    </a:lnTo>
                    <a:lnTo>
                      <a:pt x="348" y="505"/>
                    </a:lnTo>
                    <a:lnTo>
                      <a:pt x="351" y="507"/>
                    </a:lnTo>
                    <a:lnTo>
                      <a:pt x="353" y="507"/>
                    </a:lnTo>
                    <a:lnTo>
                      <a:pt x="355" y="509"/>
                    </a:lnTo>
                    <a:lnTo>
                      <a:pt x="362" y="509"/>
                    </a:lnTo>
                    <a:lnTo>
                      <a:pt x="362" y="510"/>
                    </a:lnTo>
                    <a:lnTo>
                      <a:pt x="366" y="514"/>
                    </a:lnTo>
                    <a:lnTo>
                      <a:pt x="367" y="514"/>
                    </a:lnTo>
                    <a:lnTo>
                      <a:pt x="371" y="514"/>
                    </a:lnTo>
                    <a:lnTo>
                      <a:pt x="375" y="512"/>
                    </a:lnTo>
                    <a:lnTo>
                      <a:pt x="382" y="519"/>
                    </a:lnTo>
                    <a:lnTo>
                      <a:pt x="389" y="519"/>
                    </a:lnTo>
                    <a:lnTo>
                      <a:pt x="387" y="516"/>
                    </a:lnTo>
                    <a:lnTo>
                      <a:pt x="385" y="514"/>
                    </a:lnTo>
                    <a:lnTo>
                      <a:pt x="385" y="512"/>
                    </a:lnTo>
                    <a:lnTo>
                      <a:pt x="387" y="510"/>
                    </a:lnTo>
                    <a:lnTo>
                      <a:pt x="387" y="507"/>
                    </a:lnTo>
                    <a:lnTo>
                      <a:pt x="387" y="505"/>
                    </a:lnTo>
                    <a:lnTo>
                      <a:pt x="375" y="493"/>
                    </a:lnTo>
                    <a:lnTo>
                      <a:pt x="373" y="491"/>
                    </a:lnTo>
                    <a:lnTo>
                      <a:pt x="367" y="487"/>
                    </a:lnTo>
                    <a:lnTo>
                      <a:pt x="366" y="484"/>
                    </a:lnTo>
                    <a:lnTo>
                      <a:pt x="362" y="480"/>
                    </a:lnTo>
                    <a:lnTo>
                      <a:pt x="362" y="476"/>
                    </a:lnTo>
                    <a:lnTo>
                      <a:pt x="358" y="478"/>
                    </a:lnTo>
                    <a:lnTo>
                      <a:pt x="357" y="475"/>
                    </a:lnTo>
                    <a:lnTo>
                      <a:pt x="357" y="473"/>
                    </a:lnTo>
                    <a:lnTo>
                      <a:pt x="355" y="475"/>
                    </a:lnTo>
                    <a:lnTo>
                      <a:pt x="342" y="455"/>
                    </a:lnTo>
                    <a:lnTo>
                      <a:pt x="346" y="453"/>
                    </a:lnTo>
                    <a:lnTo>
                      <a:pt x="357" y="464"/>
                    </a:lnTo>
                    <a:lnTo>
                      <a:pt x="360" y="464"/>
                    </a:lnTo>
                    <a:lnTo>
                      <a:pt x="360" y="462"/>
                    </a:lnTo>
                    <a:lnTo>
                      <a:pt x="362" y="460"/>
                    </a:lnTo>
                    <a:lnTo>
                      <a:pt x="369" y="471"/>
                    </a:lnTo>
                    <a:lnTo>
                      <a:pt x="371" y="473"/>
                    </a:lnTo>
                    <a:lnTo>
                      <a:pt x="375" y="473"/>
                    </a:lnTo>
                    <a:lnTo>
                      <a:pt x="376" y="480"/>
                    </a:lnTo>
                    <a:lnTo>
                      <a:pt x="385" y="480"/>
                    </a:lnTo>
                    <a:lnTo>
                      <a:pt x="391" y="485"/>
                    </a:lnTo>
                    <a:lnTo>
                      <a:pt x="391" y="482"/>
                    </a:lnTo>
                    <a:lnTo>
                      <a:pt x="392" y="484"/>
                    </a:lnTo>
                    <a:lnTo>
                      <a:pt x="396" y="484"/>
                    </a:lnTo>
                    <a:lnTo>
                      <a:pt x="398" y="482"/>
                    </a:lnTo>
                    <a:lnTo>
                      <a:pt x="398" y="482"/>
                    </a:lnTo>
                    <a:lnTo>
                      <a:pt x="398" y="484"/>
                    </a:lnTo>
                    <a:lnTo>
                      <a:pt x="400" y="487"/>
                    </a:lnTo>
                    <a:lnTo>
                      <a:pt x="403" y="485"/>
                    </a:lnTo>
                    <a:lnTo>
                      <a:pt x="403" y="487"/>
                    </a:lnTo>
                    <a:lnTo>
                      <a:pt x="401" y="493"/>
                    </a:lnTo>
                    <a:lnTo>
                      <a:pt x="405" y="494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5" y="485"/>
                    </a:lnTo>
                    <a:lnTo>
                      <a:pt x="405" y="484"/>
                    </a:lnTo>
                    <a:lnTo>
                      <a:pt x="409" y="484"/>
                    </a:lnTo>
                    <a:lnTo>
                      <a:pt x="410" y="485"/>
                    </a:lnTo>
                    <a:lnTo>
                      <a:pt x="414" y="487"/>
                    </a:lnTo>
                    <a:lnTo>
                      <a:pt x="414" y="484"/>
                    </a:lnTo>
                    <a:lnTo>
                      <a:pt x="414" y="482"/>
                    </a:lnTo>
                    <a:lnTo>
                      <a:pt x="412" y="482"/>
                    </a:lnTo>
                    <a:lnTo>
                      <a:pt x="412" y="480"/>
                    </a:lnTo>
                    <a:lnTo>
                      <a:pt x="410" y="480"/>
                    </a:lnTo>
                    <a:lnTo>
                      <a:pt x="409" y="480"/>
                    </a:lnTo>
                    <a:lnTo>
                      <a:pt x="405" y="471"/>
                    </a:lnTo>
                    <a:lnTo>
                      <a:pt x="405" y="464"/>
                    </a:lnTo>
                    <a:lnTo>
                      <a:pt x="412" y="471"/>
                    </a:lnTo>
                    <a:lnTo>
                      <a:pt x="412" y="469"/>
                    </a:lnTo>
                    <a:lnTo>
                      <a:pt x="412" y="466"/>
                    </a:lnTo>
                    <a:lnTo>
                      <a:pt x="412" y="464"/>
                    </a:lnTo>
                    <a:lnTo>
                      <a:pt x="414" y="455"/>
                    </a:lnTo>
                    <a:lnTo>
                      <a:pt x="412" y="451"/>
                    </a:lnTo>
                    <a:lnTo>
                      <a:pt x="410" y="444"/>
                    </a:lnTo>
                    <a:lnTo>
                      <a:pt x="407" y="444"/>
                    </a:lnTo>
                    <a:lnTo>
                      <a:pt x="401" y="439"/>
                    </a:lnTo>
                    <a:lnTo>
                      <a:pt x="400" y="433"/>
                    </a:lnTo>
                    <a:lnTo>
                      <a:pt x="403" y="433"/>
                    </a:lnTo>
                    <a:lnTo>
                      <a:pt x="405" y="428"/>
                    </a:lnTo>
                    <a:lnTo>
                      <a:pt x="405" y="423"/>
                    </a:lnTo>
                    <a:lnTo>
                      <a:pt x="401" y="425"/>
                    </a:lnTo>
                    <a:lnTo>
                      <a:pt x="401" y="423"/>
                    </a:lnTo>
                    <a:lnTo>
                      <a:pt x="400" y="419"/>
                    </a:lnTo>
                    <a:lnTo>
                      <a:pt x="400" y="419"/>
                    </a:lnTo>
                    <a:lnTo>
                      <a:pt x="394" y="423"/>
                    </a:lnTo>
                    <a:lnTo>
                      <a:pt x="394" y="414"/>
                    </a:lnTo>
                    <a:lnTo>
                      <a:pt x="391" y="414"/>
                    </a:lnTo>
                    <a:lnTo>
                      <a:pt x="385" y="417"/>
                    </a:lnTo>
                    <a:lnTo>
                      <a:pt x="383" y="416"/>
                    </a:lnTo>
                    <a:lnTo>
                      <a:pt x="387" y="410"/>
                    </a:lnTo>
                    <a:lnTo>
                      <a:pt x="383" y="410"/>
                    </a:lnTo>
                    <a:lnTo>
                      <a:pt x="380" y="410"/>
                    </a:lnTo>
                    <a:lnTo>
                      <a:pt x="378" y="410"/>
                    </a:lnTo>
                    <a:lnTo>
                      <a:pt x="378" y="416"/>
                    </a:lnTo>
                    <a:lnTo>
                      <a:pt x="373" y="401"/>
                    </a:lnTo>
                    <a:lnTo>
                      <a:pt x="369" y="399"/>
                    </a:lnTo>
                    <a:lnTo>
                      <a:pt x="369" y="398"/>
                    </a:lnTo>
                    <a:lnTo>
                      <a:pt x="369" y="396"/>
                    </a:lnTo>
                    <a:lnTo>
                      <a:pt x="367" y="394"/>
                    </a:lnTo>
                    <a:lnTo>
                      <a:pt x="369" y="392"/>
                    </a:lnTo>
                    <a:lnTo>
                      <a:pt x="367" y="391"/>
                    </a:lnTo>
                    <a:lnTo>
                      <a:pt x="367" y="387"/>
                    </a:lnTo>
                    <a:lnTo>
                      <a:pt x="367" y="385"/>
                    </a:lnTo>
                    <a:lnTo>
                      <a:pt x="364" y="383"/>
                    </a:lnTo>
                    <a:lnTo>
                      <a:pt x="358" y="385"/>
                    </a:lnTo>
                    <a:lnTo>
                      <a:pt x="357" y="385"/>
                    </a:lnTo>
                    <a:lnTo>
                      <a:pt x="358" y="380"/>
                    </a:lnTo>
                    <a:lnTo>
                      <a:pt x="358" y="374"/>
                    </a:lnTo>
                    <a:lnTo>
                      <a:pt x="360" y="373"/>
                    </a:lnTo>
                    <a:lnTo>
                      <a:pt x="362" y="374"/>
                    </a:lnTo>
                    <a:lnTo>
                      <a:pt x="367" y="371"/>
                    </a:lnTo>
                    <a:lnTo>
                      <a:pt x="369" y="371"/>
                    </a:lnTo>
                    <a:lnTo>
                      <a:pt x="367" y="367"/>
                    </a:lnTo>
                    <a:lnTo>
                      <a:pt x="364" y="362"/>
                    </a:lnTo>
                    <a:lnTo>
                      <a:pt x="358" y="362"/>
                    </a:lnTo>
                    <a:lnTo>
                      <a:pt x="357" y="360"/>
                    </a:lnTo>
                    <a:lnTo>
                      <a:pt x="353" y="355"/>
                    </a:lnTo>
                    <a:lnTo>
                      <a:pt x="358" y="355"/>
                    </a:lnTo>
                    <a:lnTo>
                      <a:pt x="358" y="351"/>
                    </a:lnTo>
                    <a:lnTo>
                      <a:pt x="360" y="351"/>
                    </a:lnTo>
                    <a:lnTo>
                      <a:pt x="367" y="358"/>
                    </a:lnTo>
                    <a:lnTo>
                      <a:pt x="369" y="358"/>
                    </a:lnTo>
                    <a:lnTo>
                      <a:pt x="367" y="351"/>
                    </a:lnTo>
                    <a:lnTo>
                      <a:pt x="369" y="351"/>
                    </a:lnTo>
                    <a:lnTo>
                      <a:pt x="366" y="348"/>
                    </a:lnTo>
                    <a:lnTo>
                      <a:pt x="367" y="346"/>
                    </a:lnTo>
                    <a:lnTo>
                      <a:pt x="371" y="348"/>
                    </a:lnTo>
                    <a:lnTo>
                      <a:pt x="375" y="349"/>
                    </a:lnTo>
                    <a:lnTo>
                      <a:pt x="375" y="353"/>
                    </a:lnTo>
                    <a:lnTo>
                      <a:pt x="373" y="357"/>
                    </a:lnTo>
                    <a:lnTo>
                      <a:pt x="378" y="358"/>
                    </a:lnTo>
                    <a:lnTo>
                      <a:pt x="389" y="365"/>
                    </a:lnTo>
                    <a:lnTo>
                      <a:pt x="391" y="371"/>
                    </a:lnTo>
                    <a:lnTo>
                      <a:pt x="396" y="371"/>
                    </a:lnTo>
                    <a:lnTo>
                      <a:pt x="400" y="369"/>
                    </a:lnTo>
                    <a:lnTo>
                      <a:pt x="398" y="374"/>
                    </a:lnTo>
                    <a:lnTo>
                      <a:pt x="400" y="383"/>
                    </a:lnTo>
                    <a:lnTo>
                      <a:pt x="405" y="392"/>
                    </a:lnTo>
                    <a:lnTo>
                      <a:pt x="410" y="389"/>
                    </a:lnTo>
                    <a:lnTo>
                      <a:pt x="410" y="392"/>
                    </a:lnTo>
                    <a:lnTo>
                      <a:pt x="409" y="398"/>
                    </a:lnTo>
                    <a:lnTo>
                      <a:pt x="412" y="401"/>
                    </a:lnTo>
                    <a:lnTo>
                      <a:pt x="417" y="399"/>
                    </a:lnTo>
                    <a:lnTo>
                      <a:pt x="419" y="407"/>
                    </a:lnTo>
                    <a:lnTo>
                      <a:pt x="423" y="403"/>
                    </a:lnTo>
                    <a:lnTo>
                      <a:pt x="425" y="410"/>
                    </a:lnTo>
                    <a:lnTo>
                      <a:pt x="426" y="412"/>
                    </a:lnTo>
                    <a:lnTo>
                      <a:pt x="430" y="398"/>
                    </a:lnTo>
                    <a:lnTo>
                      <a:pt x="434" y="398"/>
                    </a:lnTo>
                    <a:lnTo>
                      <a:pt x="430" y="383"/>
                    </a:lnTo>
                    <a:lnTo>
                      <a:pt x="430" y="380"/>
                    </a:lnTo>
                    <a:lnTo>
                      <a:pt x="437" y="385"/>
                    </a:lnTo>
                    <a:lnTo>
                      <a:pt x="441" y="385"/>
                    </a:lnTo>
                    <a:lnTo>
                      <a:pt x="443" y="380"/>
                    </a:lnTo>
                    <a:lnTo>
                      <a:pt x="446" y="378"/>
                    </a:lnTo>
                    <a:lnTo>
                      <a:pt x="446" y="371"/>
                    </a:lnTo>
                    <a:lnTo>
                      <a:pt x="452" y="369"/>
                    </a:lnTo>
                    <a:lnTo>
                      <a:pt x="450" y="365"/>
                    </a:lnTo>
                    <a:lnTo>
                      <a:pt x="443" y="367"/>
                    </a:lnTo>
                    <a:lnTo>
                      <a:pt x="444" y="362"/>
                    </a:lnTo>
                    <a:lnTo>
                      <a:pt x="448" y="364"/>
                    </a:lnTo>
                    <a:lnTo>
                      <a:pt x="448" y="358"/>
                    </a:lnTo>
                    <a:lnTo>
                      <a:pt x="443" y="358"/>
                    </a:lnTo>
                    <a:lnTo>
                      <a:pt x="446" y="357"/>
                    </a:lnTo>
                    <a:lnTo>
                      <a:pt x="453" y="360"/>
                    </a:lnTo>
                    <a:lnTo>
                      <a:pt x="457" y="360"/>
                    </a:lnTo>
                    <a:lnTo>
                      <a:pt x="459" y="358"/>
                    </a:lnTo>
                    <a:lnTo>
                      <a:pt x="457" y="355"/>
                    </a:lnTo>
                    <a:lnTo>
                      <a:pt x="459" y="349"/>
                    </a:lnTo>
                    <a:lnTo>
                      <a:pt x="460" y="349"/>
                    </a:lnTo>
                    <a:lnTo>
                      <a:pt x="462" y="346"/>
                    </a:lnTo>
                    <a:lnTo>
                      <a:pt x="460" y="340"/>
                    </a:lnTo>
                    <a:lnTo>
                      <a:pt x="455" y="335"/>
                    </a:lnTo>
                    <a:lnTo>
                      <a:pt x="452" y="333"/>
                    </a:lnTo>
                    <a:lnTo>
                      <a:pt x="450" y="330"/>
                    </a:lnTo>
                    <a:lnTo>
                      <a:pt x="446" y="331"/>
                    </a:lnTo>
                    <a:lnTo>
                      <a:pt x="443" y="330"/>
                    </a:lnTo>
                    <a:lnTo>
                      <a:pt x="439" y="331"/>
                    </a:lnTo>
                    <a:lnTo>
                      <a:pt x="432" y="335"/>
                    </a:lnTo>
                    <a:lnTo>
                      <a:pt x="434" y="324"/>
                    </a:lnTo>
                    <a:lnTo>
                      <a:pt x="437" y="321"/>
                    </a:lnTo>
                    <a:lnTo>
                      <a:pt x="435" y="319"/>
                    </a:lnTo>
                    <a:lnTo>
                      <a:pt x="434" y="317"/>
                    </a:lnTo>
                    <a:lnTo>
                      <a:pt x="430" y="319"/>
                    </a:lnTo>
                    <a:lnTo>
                      <a:pt x="421" y="321"/>
                    </a:lnTo>
                    <a:lnTo>
                      <a:pt x="417" y="321"/>
                    </a:lnTo>
                    <a:lnTo>
                      <a:pt x="419" y="319"/>
                    </a:lnTo>
                    <a:lnTo>
                      <a:pt x="417" y="317"/>
                    </a:lnTo>
                    <a:lnTo>
                      <a:pt x="417" y="315"/>
                    </a:lnTo>
                    <a:lnTo>
                      <a:pt x="421" y="315"/>
                    </a:lnTo>
                    <a:lnTo>
                      <a:pt x="421" y="314"/>
                    </a:lnTo>
                    <a:lnTo>
                      <a:pt x="414" y="299"/>
                    </a:lnTo>
                    <a:lnTo>
                      <a:pt x="410" y="296"/>
                    </a:lnTo>
                    <a:lnTo>
                      <a:pt x="403" y="297"/>
                    </a:lnTo>
                    <a:lnTo>
                      <a:pt x="403" y="296"/>
                    </a:lnTo>
                    <a:lnTo>
                      <a:pt x="403" y="292"/>
                    </a:lnTo>
                    <a:lnTo>
                      <a:pt x="405" y="290"/>
                    </a:lnTo>
                    <a:lnTo>
                      <a:pt x="405" y="287"/>
                    </a:lnTo>
                    <a:lnTo>
                      <a:pt x="392" y="289"/>
                    </a:lnTo>
                    <a:lnTo>
                      <a:pt x="389" y="292"/>
                    </a:lnTo>
                    <a:lnTo>
                      <a:pt x="387" y="289"/>
                    </a:lnTo>
                    <a:lnTo>
                      <a:pt x="383" y="289"/>
                    </a:lnTo>
                    <a:lnTo>
                      <a:pt x="385" y="285"/>
                    </a:lnTo>
                    <a:lnTo>
                      <a:pt x="387" y="283"/>
                    </a:lnTo>
                    <a:lnTo>
                      <a:pt x="385" y="278"/>
                    </a:lnTo>
                    <a:lnTo>
                      <a:pt x="376" y="280"/>
                    </a:lnTo>
                    <a:lnTo>
                      <a:pt x="375" y="278"/>
                    </a:lnTo>
                    <a:lnTo>
                      <a:pt x="378" y="271"/>
                    </a:lnTo>
                    <a:lnTo>
                      <a:pt x="375" y="269"/>
                    </a:lnTo>
                    <a:lnTo>
                      <a:pt x="353" y="263"/>
                    </a:lnTo>
                    <a:lnTo>
                      <a:pt x="351" y="262"/>
                    </a:lnTo>
                    <a:lnTo>
                      <a:pt x="357" y="262"/>
                    </a:lnTo>
                    <a:lnTo>
                      <a:pt x="357" y="258"/>
                    </a:lnTo>
                    <a:lnTo>
                      <a:pt x="362" y="258"/>
                    </a:lnTo>
                    <a:lnTo>
                      <a:pt x="358" y="256"/>
                    </a:lnTo>
                    <a:lnTo>
                      <a:pt x="358" y="255"/>
                    </a:lnTo>
                    <a:lnTo>
                      <a:pt x="353" y="249"/>
                    </a:lnTo>
                    <a:lnTo>
                      <a:pt x="355" y="246"/>
                    </a:lnTo>
                    <a:lnTo>
                      <a:pt x="360" y="246"/>
                    </a:lnTo>
                    <a:lnTo>
                      <a:pt x="360" y="244"/>
                    </a:lnTo>
                    <a:lnTo>
                      <a:pt x="353" y="238"/>
                    </a:lnTo>
                    <a:lnTo>
                      <a:pt x="348" y="238"/>
                    </a:lnTo>
                    <a:lnTo>
                      <a:pt x="348" y="235"/>
                    </a:lnTo>
                    <a:lnTo>
                      <a:pt x="351" y="235"/>
                    </a:lnTo>
                    <a:lnTo>
                      <a:pt x="353" y="235"/>
                    </a:lnTo>
                    <a:lnTo>
                      <a:pt x="357" y="235"/>
                    </a:lnTo>
                    <a:lnTo>
                      <a:pt x="355" y="231"/>
                    </a:lnTo>
                    <a:lnTo>
                      <a:pt x="366" y="237"/>
                    </a:lnTo>
                    <a:lnTo>
                      <a:pt x="369" y="237"/>
                    </a:lnTo>
                    <a:lnTo>
                      <a:pt x="375" y="235"/>
                    </a:lnTo>
                    <a:lnTo>
                      <a:pt x="380" y="237"/>
                    </a:lnTo>
                    <a:lnTo>
                      <a:pt x="380" y="235"/>
                    </a:lnTo>
                    <a:lnTo>
                      <a:pt x="380" y="231"/>
                    </a:lnTo>
                    <a:lnTo>
                      <a:pt x="371" y="224"/>
                    </a:lnTo>
                    <a:lnTo>
                      <a:pt x="360" y="224"/>
                    </a:lnTo>
                    <a:lnTo>
                      <a:pt x="355" y="221"/>
                    </a:lnTo>
                    <a:lnTo>
                      <a:pt x="353" y="224"/>
                    </a:lnTo>
                    <a:lnTo>
                      <a:pt x="349" y="219"/>
                    </a:lnTo>
                    <a:lnTo>
                      <a:pt x="346" y="217"/>
                    </a:lnTo>
                    <a:lnTo>
                      <a:pt x="342" y="219"/>
                    </a:lnTo>
                    <a:lnTo>
                      <a:pt x="346" y="215"/>
                    </a:lnTo>
                    <a:lnTo>
                      <a:pt x="351" y="215"/>
                    </a:lnTo>
                    <a:lnTo>
                      <a:pt x="357" y="213"/>
                    </a:lnTo>
                    <a:lnTo>
                      <a:pt x="358" y="210"/>
                    </a:lnTo>
                    <a:lnTo>
                      <a:pt x="362" y="208"/>
                    </a:lnTo>
                    <a:lnTo>
                      <a:pt x="369" y="212"/>
                    </a:lnTo>
                    <a:lnTo>
                      <a:pt x="371" y="206"/>
                    </a:lnTo>
                    <a:lnTo>
                      <a:pt x="358" y="187"/>
                    </a:lnTo>
                    <a:lnTo>
                      <a:pt x="353" y="185"/>
                    </a:lnTo>
                    <a:lnTo>
                      <a:pt x="351" y="188"/>
                    </a:lnTo>
                    <a:lnTo>
                      <a:pt x="351" y="194"/>
                    </a:lnTo>
                    <a:lnTo>
                      <a:pt x="348" y="197"/>
                    </a:lnTo>
                    <a:lnTo>
                      <a:pt x="344" y="201"/>
                    </a:lnTo>
                    <a:lnTo>
                      <a:pt x="341" y="201"/>
                    </a:lnTo>
                    <a:lnTo>
                      <a:pt x="346" y="194"/>
                    </a:lnTo>
                    <a:lnTo>
                      <a:pt x="346" y="190"/>
                    </a:lnTo>
                    <a:lnTo>
                      <a:pt x="335" y="190"/>
                    </a:lnTo>
                    <a:lnTo>
                      <a:pt x="332" y="192"/>
                    </a:lnTo>
                    <a:lnTo>
                      <a:pt x="330" y="190"/>
                    </a:lnTo>
                    <a:lnTo>
                      <a:pt x="333" y="187"/>
                    </a:lnTo>
                    <a:lnTo>
                      <a:pt x="342" y="183"/>
                    </a:lnTo>
                    <a:lnTo>
                      <a:pt x="344" y="178"/>
                    </a:lnTo>
                    <a:lnTo>
                      <a:pt x="348" y="181"/>
                    </a:lnTo>
                    <a:lnTo>
                      <a:pt x="349" y="170"/>
                    </a:lnTo>
                    <a:lnTo>
                      <a:pt x="339" y="167"/>
                    </a:lnTo>
                    <a:lnTo>
                      <a:pt x="335" y="163"/>
                    </a:lnTo>
                    <a:lnTo>
                      <a:pt x="332" y="161"/>
                    </a:lnTo>
                    <a:lnTo>
                      <a:pt x="326" y="165"/>
                    </a:lnTo>
                    <a:lnTo>
                      <a:pt x="323" y="169"/>
                    </a:lnTo>
                    <a:lnTo>
                      <a:pt x="321" y="170"/>
                    </a:lnTo>
                    <a:lnTo>
                      <a:pt x="317" y="174"/>
                    </a:lnTo>
                    <a:lnTo>
                      <a:pt x="317" y="172"/>
                    </a:lnTo>
                    <a:lnTo>
                      <a:pt x="319" y="169"/>
                    </a:lnTo>
                    <a:lnTo>
                      <a:pt x="323" y="165"/>
                    </a:lnTo>
                    <a:lnTo>
                      <a:pt x="324" y="158"/>
                    </a:lnTo>
                    <a:lnTo>
                      <a:pt x="323" y="160"/>
                    </a:lnTo>
                    <a:lnTo>
                      <a:pt x="319" y="161"/>
                    </a:lnTo>
                    <a:lnTo>
                      <a:pt x="315" y="163"/>
                    </a:lnTo>
                    <a:lnTo>
                      <a:pt x="310" y="169"/>
                    </a:lnTo>
                    <a:lnTo>
                      <a:pt x="310" y="165"/>
                    </a:lnTo>
                    <a:lnTo>
                      <a:pt x="315" y="154"/>
                    </a:lnTo>
                    <a:lnTo>
                      <a:pt x="314" y="149"/>
                    </a:lnTo>
                    <a:lnTo>
                      <a:pt x="310" y="147"/>
                    </a:lnTo>
                    <a:lnTo>
                      <a:pt x="307" y="153"/>
                    </a:lnTo>
                    <a:lnTo>
                      <a:pt x="301" y="153"/>
                    </a:lnTo>
                    <a:lnTo>
                      <a:pt x="299" y="149"/>
                    </a:lnTo>
                    <a:lnTo>
                      <a:pt x="290" y="147"/>
                    </a:lnTo>
                    <a:lnTo>
                      <a:pt x="299" y="145"/>
                    </a:lnTo>
                    <a:lnTo>
                      <a:pt x="303" y="147"/>
                    </a:lnTo>
                    <a:lnTo>
                      <a:pt x="307" y="140"/>
                    </a:lnTo>
                    <a:lnTo>
                      <a:pt x="305" y="133"/>
                    </a:lnTo>
                    <a:lnTo>
                      <a:pt x="301" y="126"/>
                    </a:lnTo>
                    <a:lnTo>
                      <a:pt x="289" y="120"/>
                    </a:lnTo>
                    <a:lnTo>
                      <a:pt x="283" y="115"/>
                    </a:lnTo>
                    <a:lnTo>
                      <a:pt x="283" y="115"/>
                    </a:lnTo>
                    <a:lnTo>
                      <a:pt x="281" y="120"/>
                    </a:lnTo>
                    <a:lnTo>
                      <a:pt x="278" y="124"/>
                    </a:lnTo>
                    <a:lnTo>
                      <a:pt x="274" y="122"/>
                    </a:lnTo>
                    <a:lnTo>
                      <a:pt x="271" y="124"/>
                    </a:lnTo>
                    <a:lnTo>
                      <a:pt x="273" y="133"/>
                    </a:lnTo>
                    <a:lnTo>
                      <a:pt x="273" y="135"/>
                    </a:lnTo>
                    <a:lnTo>
                      <a:pt x="271" y="133"/>
                    </a:lnTo>
                    <a:lnTo>
                      <a:pt x="267" y="133"/>
                    </a:lnTo>
                    <a:lnTo>
                      <a:pt x="267" y="131"/>
                    </a:lnTo>
                    <a:lnTo>
                      <a:pt x="265" y="129"/>
                    </a:lnTo>
                    <a:lnTo>
                      <a:pt x="265" y="122"/>
                    </a:lnTo>
                    <a:lnTo>
                      <a:pt x="264" y="122"/>
                    </a:lnTo>
                    <a:lnTo>
                      <a:pt x="258" y="127"/>
                    </a:lnTo>
                    <a:lnTo>
                      <a:pt x="267" y="111"/>
                    </a:lnTo>
                    <a:lnTo>
                      <a:pt x="267" y="110"/>
                    </a:lnTo>
                    <a:lnTo>
                      <a:pt x="258" y="113"/>
                    </a:lnTo>
                    <a:lnTo>
                      <a:pt x="255" y="111"/>
                    </a:lnTo>
                    <a:lnTo>
                      <a:pt x="249" y="119"/>
                    </a:lnTo>
                    <a:lnTo>
                      <a:pt x="247" y="120"/>
                    </a:lnTo>
                    <a:lnTo>
                      <a:pt x="247" y="115"/>
                    </a:lnTo>
                    <a:lnTo>
                      <a:pt x="242" y="117"/>
                    </a:lnTo>
                    <a:lnTo>
                      <a:pt x="253" y="108"/>
                    </a:lnTo>
                    <a:lnTo>
                      <a:pt x="255" y="104"/>
                    </a:lnTo>
                    <a:lnTo>
                      <a:pt x="255" y="97"/>
                    </a:lnTo>
                    <a:lnTo>
                      <a:pt x="247" y="95"/>
                    </a:lnTo>
                    <a:lnTo>
                      <a:pt x="242" y="95"/>
                    </a:lnTo>
                    <a:lnTo>
                      <a:pt x="240" y="93"/>
                    </a:lnTo>
                    <a:lnTo>
                      <a:pt x="244" y="88"/>
                    </a:lnTo>
                    <a:lnTo>
                      <a:pt x="240" y="77"/>
                    </a:lnTo>
                    <a:lnTo>
                      <a:pt x="237" y="76"/>
                    </a:lnTo>
                    <a:lnTo>
                      <a:pt x="239" y="72"/>
                    </a:lnTo>
                    <a:lnTo>
                      <a:pt x="231" y="70"/>
                    </a:lnTo>
                    <a:lnTo>
                      <a:pt x="226" y="70"/>
                    </a:lnTo>
                    <a:lnTo>
                      <a:pt x="208" y="61"/>
                    </a:lnTo>
                    <a:lnTo>
                      <a:pt x="201" y="61"/>
                    </a:lnTo>
                    <a:lnTo>
                      <a:pt x="192" y="65"/>
                    </a:lnTo>
                    <a:lnTo>
                      <a:pt x="185" y="72"/>
                    </a:lnTo>
                    <a:lnTo>
                      <a:pt x="185" y="77"/>
                    </a:lnTo>
                    <a:lnTo>
                      <a:pt x="190" y="81"/>
                    </a:lnTo>
                    <a:lnTo>
                      <a:pt x="187" y="83"/>
                    </a:lnTo>
                    <a:lnTo>
                      <a:pt x="181" y="83"/>
                    </a:lnTo>
                    <a:lnTo>
                      <a:pt x="178" y="88"/>
                    </a:lnTo>
                    <a:lnTo>
                      <a:pt x="172" y="79"/>
                    </a:lnTo>
                    <a:lnTo>
                      <a:pt x="169" y="85"/>
                    </a:lnTo>
                    <a:lnTo>
                      <a:pt x="165" y="83"/>
                    </a:lnTo>
                    <a:lnTo>
                      <a:pt x="165" y="7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56" y="93"/>
                    </a:lnTo>
                    <a:lnTo>
                      <a:pt x="153" y="101"/>
                    </a:lnTo>
                    <a:lnTo>
                      <a:pt x="147" y="104"/>
                    </a:lnTo>
                    <a:lnTo>
                      <a:pt x="149" y="101"/>
                    </a:lnTo>
                    <a:lnTo>
                      <a:pt x="147" y="97"/>
                    </a:lnTo>
                    <a:lnTo>
                      <a:pt x="147" y="95"/>
                    </a:lnTo>
                    <a:lnTo>
                      <a:pt x="153" y="95"/>
                    </a:lnTo>
                    <a:lnTo>
                      <a:pt x="153" y="95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56" y="61"/>
                    </a:lnTo>
                    <a:lnTo>
                      <a:pt x="153" y="58"/>
                    </a:lnTo>
                    <a:lnTo>
                      <a:pt x="149" y="51"/>
                    </a:lnTo>
                    <a:lnTo>
                      <a:pt x="149" y="49"/>
                    </a:lnTo>
                    <a:lnTo>
                      <a:pt x="153" y="47"/>
                    </a:lnTo>
                    <a:lnTo>
                      <a:pt x="153" y="43"/>
                    </a:lnTo>
                    <a:lnTo>
                      <a:pt x="151" y="40"/>
                    </a:lnTo>
                    <a:lnTo>
                      <a:pt x="145" y="36"/>
                    </a:lnTo>
                    <a:lnTo>
                      <a:pt x="140" y="33"/>
                    </a:lnTo>
                    <a:lnTo>
                      <a:pt x="144" y="29"/>
                    </a:lnTo>
                    <a:lnTo>
                      <a:pt x="142" y="13"/>
                    </a:lnTo>
                    <a:lnTo>
                      <a:pt x="138" y="6"/>
                    </a:lnTo>
                    <a:lnTo>
                      <a:pt x="119" y="8"/>
                    </a:lnTo>
                    <a:lnTo>
                      <a:pt x="115" y="9"/>
                    </a:lnTo>
                    <a:lnTo>
                      <a:pt x="111" y="11"/>
                    </a:lnTo>
                    <a:lnTo>
                      <a:pt x="99" y="20"/>
                    </a:lnTo>
                    <a:lnTo>
                      <a:pt x="104" y="24"/>
                    </a:lnTo>
                    <a:lnTo>
                      <a:pt x="102" y="31"/>
                    </a:lnTo>
                    <a:lnTo>
                      <a:pt x="101" y="24"/>
                    </a:lnTo>
                    <a:lnTo>
                      <a:pt x="95" y="20"/>
                    </a:lnTo>
                    <a:lnTo>
                      <a:pt x="90" y="24"/>
                    </a:lnTo>
                    <a:lnTo>
                      <a:pt x="90" y="27"/>
                    </a:lnTo>
                    <a:lnTo>
                      <a:pt x="92" y="34"/>
                    </a:lnTo>
                    <a:lnTo>
                      <a:pt x="90" y="33"/>
                    </a:lnTo>
                    <a:lnTo>
                      <a:pt x="86" y="27"/>
                    </a:lnTo>
                    <a:lnTo>
                      <a:pt x="81" y="29"/>
                    </a:lnTo>
                    <a:lnTo>
                      <a:pt x="79" y="33"/>
                    </a:lnTo>
                    <a:lnTo>
                      <a:pt x="85" y="38"/>
                    </a:lnTo>
                    <a:lnTo>
                      <a:pt x="101" y="45"/>
                    </a:lnTo>
                    <a:lnTo>
                      <a:pt x="101" y="47"/>
                    </a:lnTo>
                    <a:lnTo>
                      <a:pt x="79" y="40"/>
                    </a:lnTo>
                    <a:lnTo>
                      <a:pt x="77" y="43"/>
                    </a:lnTo>
                    <a:lnTo>
                      <a:pt x="76" y="42"/>
                    </a:lnTo>
                    <a:lnTo>
                      <a:pt x="74" y="43"/>
                    </a:lnTo>
                    <a:lnTo>
                      <a:pt x="77" y="45"/>
                    </a:lnTo>
                    <a:lnTo>
                      <a:pt x="81" y="47"/>
                    </a:lnTo>
                    <a:lnTo>
                      <a:pt x="86" y="52"/>
                    </a:lnTo>
                    <a:lnTo>
                      <a:pt x="92" y="54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83" y="51"/>
                    </a:lnTo>
                    <a:lnTo>
                      <a:pt x="76" y="49"/>
                    </a:lnTo>
                    <a:lnTo>
                      <a:pt x="72" y="51"/>
                    </a:lnTo>
                    <a:lnTo>
                      <a:pt x="70" y="52"/>
                    </a:lnTo>
                    <a:lnTo>
                      <a:pt x="70" y="61"/>
                    </a:lnTo>
                    <a:lnTo>
                      <a:pt x="74" y="68"/>
                    </a:lnTo>
                    <a:lnTo>
                      <a:pt x="72" y="72"/>
                    </a:lnTo>
                    <a:lnTo>
                      <a:pt x="74" y="77"/>
                    </a:lnTo>
                    <a:lnTo>
                      <a:pt x="79" y="79"/>
                    </a:lnTo>
                    <a:lnTo>
                      <a:pt x="83" y="79"/>
                    </a:lnTo>
                    <a:lnTo>
                      <a:pt x="85" y="77"/>
                    </a:lnTo>
                    <a:lnTo>
                      <a:pt x="85" y="79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76" y="88"/>
                    </a:lnTo>
                    <a:lnTo>
                      <a:pt x="74" y="95"/>
                    </a:lnTo>
                    <a:lnTo>
                      <a:pt x="67" y="101"/>
                    </a:lnTo>
                    <a:lnTo>
                      <a:pt x="68" y="102"/>
                    </a:lnTo>
                    <a:lnTo>
                      <a:pt x="72" y="106"/>
                    </a:lnTo>
                    <a:lnTo>
                      <a:pt x="72" y="111"/>
                    </a:lnTo>
                    <a:lnTo>
                      <a:pt x="76" y="117"/>
                    </a:lnTo>
                    <a:lnTo>
                      <a:pt x="83" y="119"/>
                    </a:lnTo>
                    <a:lnTo>
                      <a:pt x="86" y="119"/>
                    </a:lnTo>
                    <a:lnTo>
                      <a:pt x="88" y="122"/>
                    </a:lnTo>
                    <a:lnTo>
                      <a:pt x="86" y="131"/>
                    </a:lnTo>
                    <a:lnTo>
                      <a:pt x="85" y="133"/>
                    </a:lnTo>
                    <a:lnTo>
                      <a:pt x="85" y="147"/>
                    </a:lnTo>
                    <a:lnTo>
                      <a:pt x="83" y="153"/>
                    </a:lnTo>
                    <a:lnTo>
                      <a:pt x="81" y="151"/>
                    </a:lnTo>
                    <a:lnTo>
                      <a:pt x="83" y="144"/>
                    </a:lnTo>
                    <a:lnTo>
                      <a:pt x="81" y="142"/>
                    </a:lnTo>
                    <a:lnTo>
                      <a:pt x="79" y="144"/>
                    </a:lnTo>
                    <a:lnTo>
                      <a:pt x="76" y="142"/>
                    </a:lnTo>
                    <a:lnTo>
                      <a:pt x="67" y="145"/>
                    </a:lnTo>
                    <a:lnTo>
                      <a:pt x="61" y="151"/>
                    </a:lnTo>
                    <a:lnTo>
                      <a:pt x="56" y="149"/>
                    </a:lnTo>
                    <a:lnTo>
                      <a:pt x="67" y="140"/>
                    </a:lnTo>
                    <a:lnTo>
                      <a:pt x="74" y="138"/>
                    </a:lnTo>
                    <a:lnTo>
                      <a:pt x="76" y="136"/>
                    </a:lnTo>
                    <a:lnTo>
                      <a:pt x="79" y="135"/>
                    </a:lnTo>
                    <a:lnTo>
                      <a:pt x="83" y="136"/>
                    </a:lnTo>
                    <a:lnTo>
                      <a:pt x="81" y="131"/>
                    </a:lnTo>
                    <a:lnTo>
                      <a:pt x="81" y="127"/>
                    </a:lnTo>
                    <a:lnTo>
                      <a:pt x="76" y="126"/>
                    </a:lnTo>
                    <a:lnTo>
                      <a:pt x="61" y="106"/>
                    </a:lnTo>
                    <a:lnTo>
                      <a:pt x="58" y="97"/>
                    </a:lnTo>
                    <a:lnTo>
                      <a:pt x="61" y="79"/>
                    </a:lnTo>
                    <a:lnTo>
                      <a:pt x="54" y="67"/>
                    </a:lnTo>
                    <a:lnTo>
                      <a:pt x="56" y="58"/>
                    </a:lnTo>
                    <a:lnTo>
                      <a:pt x="61" y="45"/>
                    </a:lnTo>
                    <a:lnTo>
                      <a:pt x="63" y="36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79" y="2"/>
                    </a:lnTo>
                    <a:lnTo>
                      <a:pt x="56" y="0"/>
                    </a:lnTo>
                    <a:lnTo>
                      <a:pt x="34" y="13"/>
                    </a:lnTo>
                    <a:lnTo>
                      <a:pt x="24" y="22"/>
                    </a:lnTo>
                    <a:lnTo>
                      <a:pt x="22" y="29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1" y="51"/>
                    </a:lnTo>
                    <a:lnTo>
                      <a:pt x="11" y="58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7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2" y="79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6" y="92"/>
                    </a:lnTo>
                    <a:lnTo>
                      <a:pt x="2" y="95"/>
                    </a:lnTo>
                    <a:lnTo>
                      <a:pt x="0" y="101"/>
                    </a:lnTo>
                    <a:lnTo>
                      <a:pt x="4" y="111"/>
                    </a:lnTo>
                    <a:lnTo>
                      <a:pt x="2" y="117"/>
                    </a:lnTo>
                    <a:lnTo>
                      <a:pt x="2" y="129"/>
                    </a:lnTo>
                    <a:lnTo>
                      <a:pt x="4" y="135"/>
                    </a:lnTo>
                    <a:lnTo>
                      <a:pt x="34" y="138"/>
                    </a:lnTo>
                    <a:lnTo>
                      <a:pt x="43" y="147"/>
                    </a:lnTo>
                    <a:lnTo>
                      <a:pt x="49" y="151"/>
                    </a:lnTo>
                    <a:lnTo>
                      <a:pt x="40" y="154"/>
                    </a:lnTo>
                    <a:lnTo>
                      <a:pt x="31" y="154"/>
                    </a:lnTo>
                    <a:lnTo>
                      <a:pt x="22" y="149"/>
                    </a:lnTo>
                    <a:lnTo>
                      <a:pt x="11" y="147"/>
                    </a:lnTo>
                    <a:lnTo>
                      <a:pt x="13" y="151"/>
                    </a:lnTo>
                    <a:lnTo>
                      <a:pt x="11" y="156"/>
                    </a:lnTo>
                    <a:lnTo>
                      <a:pt x="26" y="176"/>
                    </a:lnTo>
                    <a:lnTo>
                      <a:pt x="34" y="183"/>
                    </a:lnTo>
                    <a:lnTo>
                      <a:pt x="31" y="183"/>
                    </a:lnTo>
                    <a:lnTo>
                      <a:pt x="36" y="185"/>
                    </a:lnTo>
                    <a:lnTo>
                      <a:pt x="38" y="183"/>
                    </a:lnTo>
                    <a:lnTo>
                      <a:pt x="42" y="183"/>
                    </a:lnTo>
                    <a:lnTo>
                      <a:pt x="49" y="185"/>
                    </a:lnTo>
                    <a:lnTo>
                      <a:pt x="56" y="183"/>
                    </a:lnTo>
                    <a:lnTo>
                      <a:pt x="58" y="178"/>
                    </a:lnTo>
                    <a:lnTo>
                      <a:pt x="58" y="185"/>
                    </a:lnTo>
                    <a:lnTo>
                      <a:pt x="61" y="192"/>
                    </a:lnTo>
                    <a:lnTo>
                      <a:pt x="67" y="197"/>
                    </a:lnTo>
                    <a:lnTo>
                      <a:pt x="74" y="199"/>
                    </a:lnTo>
                    <a:lnTo>
                      <a:pt x="77" y="199"/>
                    </a:lnTo>
                    <a:lnTo>
                      <a:pt x="74" y="195"/>
                    </a:lnTo>
                    <a:lnTo>
                      <a:pt x="77" y="195"/>
                    </a:lnTo>
                    <a:lnTo>
                      <a:pt x="106" y="203"/>
                    </a:lnTo>
                    <a:lnTo>
                      <a:pt x="106" y="201"/>
                    </a:lnTo>
                    <a:lnTo>
                      <a:pt x="113" y="197"/>
                    </a:lnTo>
                    <a:lnTo>
                      <a:pt x="124" y="204"/>
                    </a:lnTo>
                    <a:lnTo>
                      <a:pt x="128" y="204"/>
                    </a:lnTo>
                    <a:lnTo>
                      <a:pt x="128" y="206"/>
                    </a:lnTo>
                    <a:lnTo>
                      <a:pt x="129" y="204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5" y="203"/>
                    </a:lnTo>
                    <a:lnTo>
                      <a:pt x="138" y="201"/>
                    </a:lnTo>
                    <a:lnTo>
                      <a:pt x="142" y="203"/>
                    </a:lnTo>
                    <a:lnTo>
                      <a:pt x="145" y="210"/>
                    </a:lnTo>
                    <a:lnTo>
                      <a:pt x="149" y="210"/>
                    </a:lnTo>
                    <a:lnTo>
                      <a:pt x="147" y="206"/>
                    </a:lnTo>
                    <a:lnTo>
                      <a:pt x="142" y="199"/>
                    </a:lnTo>
                    <a:lnTo>
                      <a:pt x="135" y="195"/>
                    </a:lnTo>
                    <a:lnTo>
                      <a:pt x="136" y="192"/>
                    </a:lnTo>
                    <a:lnTo>
                      <a:pt x="156" y="199"/>
                    </a:lnTo>
                    <a:lnTo>
                      <a:pt x="160" y="197"/>
                    </a:lnTo>
                    <a:lnTo>
                      <a:pt x="162" y="199"/>
                    </a:lnTo>
                    <a:lnTo>
                      <a:pt x="163" y="199"/>
                    </a:lnTo>
                    <a:lnTo>
                      <a:pt x="167" y="206"/>
                    </a:lnTo>
                    <a:lnTo>
                      <a:pt x="181" y="203"/>
                    </a:lnTo>
                    <a:lnTo>
                      <a:pt x="183" y="201"/>
                    </a:lnTo>
                    <a:lnTo>
                      <a:pt x="178" y="183"/>
                    </a:lnTo>
                    <a:lnTo>
                      <a:pt x="174" y="183"/>
                    </a:lnTo>
                    <a:lnTo>
                      <a:pt x="170" y="181"/>
                    </a:lnTo>
                    <a:lnTo>
                      <a:pt x="174" y="178"/>
                    </a:lnTo>
                    <a:lnTo>
                      <a:pt x="181" y="179"/>
                    </a:lnTo>
                    <a:lnTo>
                      <a:pt x="192" y="190"/>
                    </a:lnTo>
                    <a:lnTo>
                      <a:pt x="194" y="187"/>
                    </a:lnTo>
                    <a:lnTo>
                      <a:pt x="197" y="188"/>
                    </a:lnTo>
                    <a:lnTo>
                      <a:pt x="201" y="188"/>
                    </a:lnTo>
                    <a:lnTo>
                      <a:pt x="201" y="206"/>
                    </a:lnTo>
                    <a:lnTo>
                      <a:pt x="203" y="210"/>
                    </a:lnTo>
                    <a:lnTo>
                      <a:pt x="206" y="204"/>
                    </a:lnTo>
                    <a:lnTo>
                      <a:pt x="208" y="206"/>
                    </a:lnTo>
                    <a:lnTo>
                      <a:pt x="212" y="206"/>
                    </a:lnTo>
                    <a:lnTo>
                      <a:pt x="213" y="208"/>
                    </a:lnTo>
                    <a:lnTo>
                      <a:pt x="213" y="212"/>
                    </a:lnTo>
                    <a:lnTo>
                      <a:pt x="210" y="215"/>
                    </a:lnTo>
                    <a:lnTo>
                      <a:pt x="213" y="215"/>
                    </a:lnTo>
                    <a:lnTo>
                      <a:pt x="231" y="231"/>
                    </a:lnTo>
                    <a:lnTo>
                      <a:pt x="233" y="238"/>
                    </a:lnTo>
                    <a:lnTo>
                      <a:pt x="226" y="244"/>
                    </a:lnTo>
                    <a:lnTo>
                      <a:pt x="221" y="242"/>
                    </a:lnTo>
                    <a:lnTo>
                      <a:pt x="217" y="242"/>
                    </a:lnTo>
                    <a:lnTo>
                      <a:pt x="217" y="249"/>
                    </a:lnTo>
                    <a:lnTo>
                      <a:pt x="217" y="258"/>
                    </a:lnTo>
                    <a:lnTo>
                      <a:pt x="231" y="251"/>
                    </a:lnTo>
                    <a:lnTo>
                      <a:pt x="233" y="246"/>
                    </a:lnTo>
                    <a:lnTo>
                      <a:pt x="239" y="247"/>
                    </a:lnTo>
                    <a:lnTo>
                      <a:pt x="242" y="244"/>
                    </a:lnTo>
                    <a:lnTo>
                      <a:pt x="249" y="242"/>
                    </a:lnTo>
                    <a:lnTo>
                      <a:pt x="255" y="244"/>
                    </a:lnTo>
                    <a:lnTo>
                      <a:pt x="246" y="246"/>
                    </a:lnTo>
                    <a:lnTo>
                      <a:pt x="247" y="247"/>
                    </a:lnTo>
                    <a:lnTo>
                      <a:pt x="246" y="251"/>
                    </a:lnTo>
                    <a:lnTo>
                      <a:pt x="256" y="265"/>
                    </a:lnTo>
                    <a:lnTo>
                      <a:pt x="258" y="263"/>
                    </a:lnTo>
                    <a:lnTo>
                      <a:pt x="255" y="260"/>
                    </a:lnTo>
                    <a:lnTo>
                      <a:pt x="256" y="256"/>
                    </a:lnTo>
                    <a:lnTo>
                      <a:pt x="262" y="258"/>
                    </a:lnTo>
                    <a:lnTo>
                      <a:pt x="260" y="269"/>
                    </a:lnTo>
                    <a:lnTo>
                      <a:pt x="262" y="274"/>
                    </a:lnTo>
                    <a:lnTo>
                      <a:pt x="267" y="278"/>
                    </a:lnTo>
                    <a:lnTo>
                      <a:pt x="271" y="274"/>
                    </a:lnTo>
                    <a:lnTo>
                      <a:pt x="276" y="281"/>
                    </a:lnTo>
                    <a:lnTo>
                      <a:pt x="278" y="294"/>
                    </a:lnTo>
                    <a:lnTo>
                      <a:pt x="280" y="296"/>
                    </a:lnTo>
                    <a:lnTo>
                      <a:pt x="281" y="303"/>
                    </a:lnTo>
                    <a:lnTo>
                      <a:pt x="283" y="306"/>
                    </a:lnTo>
                    <a:lnTo>
                      <a:pt x="285" y="317"/>
                    </a:lnTo>
                    <a:lnTo>
                      <a:pt x="287" y="319"/>
                    </a:lnTo>
                    <a:lnTo>
                      <a:pt x="285" y="323"/>
                    </a:lnTo>
                    <a:lnTo>
                      <a:pt x="283" y="326"/>
                    </a:lnTo>
                    <a:lnTo>
                      <a:pt x="278" y="328"/>
                    </a:lnTo>
                    <a:lnTo>
                      <a:pt x="276" y="330"/>
                    </a:lnTo>
                    <a:lnTo>
                      <a:pt x="276" y="340"/>
                    </a:lnTo>
                    <a:lnTo>
                      <a:pt x="274" y="342"/>
                    </a:lnTo>
                    <a:lnTo>
                      <a:pt x="271" y="342"/>
                    </a:lnTo>
                    <a:lnTo>
                      <a:pt x="253" y="364"/>
                    </a:lnTo>
                    <a:lnTo>
                      <a:pt x="253" y="367"/>
                    </a:lnTo>
                    <a:lnTo>
                      <a:pt x="256" y="373"/>
                    </a:lnTo>
                    <a:lnTo>
                      <a:pt x="262" y="378"/>
                    </a:lnTo>
                    <a:lnTo>
                      <a:pt x="264" y="383"/>
                    </a:lnTo>
                    <a:lnTo>
                      <a:pt x="265" y="383"/>
                    </a:lnTo>
                    <a:lnTo>
                      <a:pt x="265" y="391"/>
                    </a:lnTo>
                    <a:lnTo>
                      <a:pt x="260" y="389"/>
                    </a:lnTo>
                    <a:lnTo>
                      <a:pt x="260" y="391"/>
                    </a:lnTo>
                    <a:lnTo>
                      <a:pt x="256" y="387"/>
                    </a:lnTo>
                    <a:lnTo>
                      <a:pt x="255" y="391"/>
                    </a:lnTo>
                    <a:lnTo>
                      <a:pt x="253" y="391"/>
                    </a:lnTo>
                    <a:lnTo>
                      <a:pt x="247" y="394"/>
                    </a:lnTo>
                    <a:lnTo>
                      <a:pt x="240" y="394"/>
                    </a:lnTo>
                    <a:lnTo>
                      <a:pt x="240" y="398"/>
                    </a:lnTo>
                    <a:lnTo>
                      <a:pt x="239" y="398"/>
                    </a:lnTo>
                    <a:lnTo>
                      <a:pt x="233" y="396"/>
                    </a:lnTo>
                    <a:lnTo>
                      <a:pt x="224" y="396"/>
                    </a:lnTo>
                    <a:lnTo>
                      <a:pt x="219" y="394"/>
                    </a:lnTo>
                    <a:lnTo>
                      <a:pt x="213" y="394"/>
                    </a:lnTo>
                    <a:lnTo>
                      <a:pt x="210" y="392"/>
                    </a:lnTo>
                    <a:lnTo>
                      <a:pt x="208" y="391"/>
                    </a:lnTo>
                    <a:lnTo>
                      <a:pt x="205" y="391"/>
                    </a:lnTo>
                    <a:lnTo>
                      <a:pt x="208" y="394"/>
                    </a:lnTo>
                    <a:lnTo>
                      <a:pt x="205" y="394"/>
                    </a:lnTo>
                    <a:lnTo>
                      <a:pt x="205" y="401"/>
                    </a:lnTo>
                    <a:lnTo>
                      <a:pt x="201" y="403"/>
                    </a:lnTo>
                    <a:lnTo>
                      <a:pt x="196" y="407"/>
                    </a:lnTo>
                    <a:lnTo>
                      <a:pt x="194" y="412"/>
                    </a:lnTo>
                    <a:lnTo>
                      <a:pt x="194" y="421"/>
                    </a:lnTo>
                    <a:lnTo>
                      <a:pt x="196" y="426"/>
                    </a:lnTo>
                    <a:lnTo>
                      <a:pt x="199" y="430"/>
                    </a:lnTo>
                    <a:lnTo>
                      <a:pt x="203" y="430"/>
                    </a:lnTo>
                    <a:lnTo>
                      <a:pt x="206" y="435"/>
                    </a:lnTo>
                    <a:lnTo>
                      <a:pt x="208" y="433"/>
                    </a:lnTo>
                    <a:lnTo>
                      <a:pt x="215" y="435"/>
                    </a:lnTo>
                    <a:lnTo>
                      <a:pt x="215" y="437"/>
                    </a:lnTo>
                    <a:lnTo>
                      <a:pt x="217" y="437"/>
                    </a:lnTo>
                    <a:lnTo>
                      <a:pt x="224" y="435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30" y="430"/>
                    </a:lnTo>
                    <a:lnTo>
                      <a:pt x="230" y="428"/>
                    </a:lnTo>
                    <a:lnTo>
                      <a:pt x="228" y="425"/>
                    </a:lnTo>
                    <a:lnTo>
                      <a:pt x="233" y="423"/>
                    </a:lnTo>
                    <a:lnTo>
                      <a:pt x="237" y="423"/>
                    </a:lnTo>
                    <a:lnTo>
                      <a:pt x="239" y="426"/>
                    </a:lnTo>
                    <a:lnTo>
                      <a:pt x="239" y="428"/>
                    </a:lnTo>
                    <a:lnTo>
                      <a:pt x="246" y="428"/>
                    </a:lnTo>
                    <a:lnTo>
                      <a:pt x="249" y="430"/>
                    </a:lnTo>
                    <a:lnTo>
                      <a:pt x="249" y="426"/>
                    </a:lnTo>
                    <a:lnTo>
                      <a:pt x="251" y="425"/>
                    </a:lnTo>
                    <a:lnTo>
                      <a:pt x="251" y="426"/>
                    </a:lnTo>
                    <a:lnTo>
                      <a:pt x="249" y="421"/>
                    </a:lnTo>
                    <a:lnTo>
                      <a:pt x="244" y="419"/>
                    </a:lnTo>
                    <a:lnTo>
                      <a:pt x="244" y="416"/>
                    </a:lnTo>
                    <a:lnTo>
                      <a:pt x="247" y="416"/>
                    </a:lnTo>
                    <a:lnTo>
                      <a:pt x="249" y="414"/>
                    </a:lnTo>
                    <a:lnTo>
                      <a:pt x="249" y="419"/>
                    </a:lnTo>
                    <a:lnTo>
                      <a:pt x="253" y="417"/>
                    </a:lnTo>
                    <a:lnTo>
                      <a:pt x="253" y="419"/>
                    </a:lnTo>
                    <a:lnTo>
                      <a:pt x="255" y="421"/>
                    </a:lnTo>
                    <a:lnTo>
                      <a:pt x="256" y="421"/>
                    </a:lnTo>
                    <a:lnTo>
                      <a:pt x="260" y="419"/>
                    </a:lnTo>
                    <a:lnTo>
                      <a:pt x="260" y="419"/>
                    </a:lnTo>
                    <a:lnTo>
                      <a:pt x="264" y="425"/>
                    </a:lnTo>
                    <a:lnTo>
                      <a:pt x="265" y="423"/>
                    </a:lnTo>
                    <a:lnTo>
                      <a:pt x="267" y="423"/>
                    </a:lnTo>
                    <a:lnTo>
                      <a:pt x="269" y="425"/>
                    </a:lnTo>
                    <a:lnTo>
                      <a:pt x="269" y="426"/>
                    </a:lnTo>
                    <a:lnTo>
                      <a:pt x="271" y="433"/>
                    </a:lnTo>
                    <a:lnTo>
                      <a:pt x="273" y="433"/>
                    </a:lnTo>
                    <a:lnTo>
                      <a:pt x="274" y="437"/>
                    </a:lnTo>
                    <a:lnTo>
                      <a:pt x="276" y="441"/>
                    </a:lnTo>
                    <a:lnTo>
                      <a:pt x="276" y="442"/>
                    </a:lnTo>
                    <a:lnTo>
                      <a:pt x="276" y="444"/>
                    </a:lnTo>
                    <a:lnTo>
                      <a:pt x="276" y="446"/>
                    </a:lnTo>
                    <a:lnTo>
                      <a:pt x="278" y="446"/>
                    </a:lnTo>
                    <a:lnTo>
                      <a:pt x="280" y="446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5" y="450"/>
                    </a:lnTo>
                    <a:lnTo>
                      <a:pt x="287" y="451"/>
                    </a:lnTo>
                    <a:lnTo>
                      <a:pt x="287" y="453"/>
                    </a:lnTo>
                    <a:lnTo>
                      <a:pt x="289" y="457"/>
                    </a:lnTo>
                    <a:lnTo>
                      <a:pt x="290" y="457"/>
                    </a:lnTo>
                    <a:lnTo>
                      <a:pt x="292" y="455"/>
                    </a:lnTo>
                    <a:lnTo>
                      <a:pt x="294" y="451"/>
                    </a:lnTo>
                    <a:lnTo>
                      <a:pt x="296" y="455"/>
                    </a:lnTo>
                    <a:lnTo>
                      <a:pt x="299" y="457"/>
                    </a:lnTo>
                    <a:lnTo>
                      <a:pt x="299" y="459"/>
                    </a:lnTo>
                    <a:lnTo>
                      <a:pt x="303" y="459"/>
                    </a:lnTo>
                    <a:lnTo>
                      <a:pt x="299" y="464"/>
                    </a:lnTo>
                    <a:lnTo>
                      <a:pt x="294" y="466"/>
                    </a:lnTo>
                    <a:lnTo>
                      <a:pt x="290" y="462"/>
                    </a:lnTo>
                    <a:lnTo>
                      <a:pt x="298" y="476"/>
                    </a:lnTo>
                    <a:lnTo>
                      <a:pt x="301" y="476"/>
                    </a:lnTo>
                    <a:lnTo>
                      <a:pt x="303" y="480"/>
                    </a:lnTo>
                    <a:lnTo>
                      <a:pt x="303" y="48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9" name="Freeform 6402"/>
              <p:cNvSpPr>
                <a:spLocks/>
              </p:cNvSpPr>
              <p:nvPr/>
            </p:nvSpPr>
            <p:spPr bwMode="auto">
              <a:xfrm>
                <a:off x="1256" y="916"/>
                <a:ext cx="462" cy="519"/>
              </a:xfrm>
              <a:custGeom>
                <a:avLst/>
                <a:gdLst/>
                <a:ahLst/>
                <a:cxnLst>
                  <a:cxn ang="0">
                    <a:pos x="328" y="487"/>
                  </a:cxn>
                  <a:cxn ang="0">
                    <a:pos x="344" y="503"/>
                  </a:cxn>
                  <a:cxn ang="0">
                    <a:pos x="375" y="512"/>
                  </a:cxn>
                  <a:cxn ang="0">
                    <a:pos x="367" y="487"/>
                  </a:cxn>
                  <a:cxn ang="0">
                    <a:pos x="360" y="464"/>
                  </a:cxn>
                  <a:cxn ang="0">
                    <a:pos x="396" y="484"/>
                  </a:cxn>
                  <a:cxn ang="0">
                    <a:pos x="405" y="485"/>
                  </a:cxn>
                  <a:cxn ang="0">
                    <a:pos x="405" y="471"/>
                  </a:cxn>
                  <a:cxn ang="0">
                    <a:pos x="400" y="433"/>
                  </a:cxn>
                  <a:cxn ang="0">
                    <a:pos x="385" y="417"/>
                  </a:cxn>
                  <a:cxn ang="0">
                    <a:pos x="367" y="394"/>
                  </a:cxn>
                  <a:cxn ang="0">
                    <a:pos x="362" y="374"/>
                  </a:cxn>
                  <a:cxn ang="0">
                    <a:pos x="367" y="358"/>
                  </a:cxn>
                  <a:cxn ang="0">
                    <a:pos x="389" y="365"/>
                  </a:cxn>
                  <a:cxn ang="0">
                    <a:pos x="417" y="399"/>
                  </a:cxn>
                  <a:cxn ang="0">
                    <a:pos x="443" y="380"/>
                  </a:cxn>
                  <a:cxn ang="0">
                    <a:pos x="453" y="360"/>
                  </a:cxn>
                  <a:cxn ang="0">
                    <a:pos x="446" y="331"/>
                  </a:cxn>
                  <a:cxn ang="0">
                    <a:pos x="419" y="319"/>
                  </a:cxn>
                  <a:cxn ang="0">
                    <a:pos x="405" y="287"/>
                  </a:cxn>
                  <a:cxn ang="0">
                    <a:pos x="375" y="269"/>
                  </a:cxn>
                  <a:cxn ang="0">
                    <a:pos x="360" y="244"/>
                  </a:cxn>
                  <a:cxn ang="0">
                    <a:pos x="380" y="237"/>
                  </a:cxn>
                  <a:cxn ang="0">
                    <a:pos x="351" y="215"/>
                  </a:cxn>
                  <a:cxn ang="0">
                    <a:pos x="344" y="201"/>
                  </a:cxn>
                  <a:cxn ang="0">
                    <a:pos x="349" y="170"/>
                  </a:cxn>
                  <a:cxn ang="0">
                    <a:pos x="324" y="158"/>
                  </a:cxn>
                  <a:cxn ang="0">
                    <a:pos x="299" y="149"/>
                  </a:cxn>
                  <a:cxn ang="0">
                    <a:pos x="278" y="124"/>
                  </a:cxn>
                  <a:cxn ang="0">
                    <a:pos x="258" y="127"/>
                  </a:cxn>
                  <a:cxn ang="0">
                    <a:pos x="255" y="97"/>
                  </a:cxn>
                  <a:cxn ang="0">
                    <a:pos x="201" y="61"/>
                  </a:cxn>
                  <a:cxn ang="0">
                    <a:pos x="165" y="74"/>
                  </a:cxn>
                  <a:cxn ang="0">
                    <a:pos x="151" y="92"/>
                  </a:cxn>
                  <a:cxn ang="0">
                    <a:pos x="144" y="29"/>
                  </a:cxn>
                  <a:cxn ang="0">
                    <a:pos x="90" y="24"/>
                  </a:cxn>
                  <a:cxn ang="0">
                    <a:pos x="77" y="43"/>
                  </a:cxn>
                  <a:cxn ang="0">
                    <a:pos x="72" y="51"/>
                  </a:cxn>
                  <a:cxn ang="0">
                    <a:pos x="81" y="88"/>
                  </a:cxn>
                  <a:cxn ang="0">
                    <a:pos x="86" y="131"/>
                  </a:cxn>
                  <a:cxn ang="0">
                    <a:pos x="56" y="149"/>
                  </a:cxn>
                  <a:cxn ang="0">
                    <a:pos x="61" y="79"/>
                  </a:cxn>
                  <a:cxn ang="0">
                    <a:pos x="22" y="29"/>
                  </a:cxn>
                  <a:cxn ang="0">
                    <a:pos x="6" y="76"/>
                  </a:cxn>
                  <a:cxn ang="0">
                    <a:pos x="34" y="138"/>
                  </a:cxn>
                  <a:cxn ang="0">
                    <a:pos x="31" y="183"/>
                  </a:cxn>
                  <a:cxn ang="0">
                    <a:pos x="77" y="199"/>
                  </a:cxn>
                  <a:cxn ang="0">
                    <a:pos x="131" y="206"/>
                  </a:cxn>
                  <a:cxn ang="0">
                    <a:pos x="160" y="197"/>
                  </a:cxn>
                  <a:cxn ang="0">
                    <a:pos x="192" y="190"/>
                  </a:cxn>
                  <a:cxn ang="0">
                    <a:pos x="210" y="215"/>
                  </a:cxn>
                  <a:cxn ang="0">
                    <a:pos x="239" y="247"/>
                  </a:cxn>
                  <a:cxn ang="0">
                    <a:pos x="262" y="258"/>
                  </a:cxn>
                  <a:cxn ang="0">
                    <a:pos x="287" y="319"/>
                  </a:cxn>
                  <a:cxn ang="0">
                    <a:pos x="262" y="378"/>
                  </a:cxn>
                  <a:cxn ang="0">
                    <a:pos x="240" y="398"/>
                  </a:cxn>
                  <a:cxn ang="0">
                    <a:pos x="205" y="401"/>
                  </a:cxn>
                  <a:cxn ang="0">
                    <a:pos x="215" y="437"/>
                  </a:cxn>
                  <a:cxn ang="0">
                    <a:pos x="239" y="428"/>
                  </a:cxn>
                  <a:cxn ang="0">
                    <a:pos x="249" y="419"/>
                  </a:cxn>
                  <a:cxn ang="0">
                    <a:pos x="269" y="426"/>
                  </a:cxn>
                  <a:cxn ang="0">
                    <a:pos x="283" y="451"/>
                  </a:cxn>
                  <a:cxn ang="0">
                    <a:pos x="303" y="459"/>
                  </a:cxn>
                </a:cxnLst>
                <a:rect l="0" t="0" r="r" b="b"/>
                <a:pathLst>
                  <a:path w="462" h="519">
                    <a:moveTo>
                      <a:pt x="303" y="482"/>
                    </a:moveTo>
                    <a:lnTo>
                      <a:pt x="314" y="485"/>
                    </a:lnTo>
                    <a:lnTo>
                      <a:pt x="314" y="487"/>
                    </a:lnTo>
                    <a:lnTo>
                      <a:pt x="315" y="487"/>
                    </a:lnTo>
                    <a:lnTo>
                      <a:pt x="319" y="489"/>
                    </a:lnTo>
                    <a:lnTo>
                      <a:pt x="323" y="487"/>
                    </a:lnTo>
                    <a:lnTo>
                      <a:pt x="324" y="484"/>
                    </a:lnTo>
                    <a:lnTo>
                      <a:pt x="326" y="485"/>
                    </a:lnTo>
                    <a:lnTo>
                      <a:pt x="324" y="489"/>
                    </a:lnTo>
                    <a:lnTo>
                      <a:pt x="328" y="491"/>
                    </a:lnTo>
                    <a:lnTo>
                      <a:pt x="328" y="487"/>
                    </a:lnTo>
                    <a:lnTo>
                      <a:pt x="332" y="489"/>
                    </a:lnTo>
                    <a:lnTo>
                      <a:pt x="333" y="487"/>
                    </a:lnTo>
                    <a:lnTo>
                      <a:pt x="333" y="491"/>
                    </a:lnTo>
                    <a:lnTo>
                      <a:pt x="333" y="493"/>
                    </a:lnTo>
                    <a:lnTo>
                      <a:pt x="335" y="493"/>
                    </a:lnTo>
                    <a:lnTo>
                      <a:pt x="337" y="494"/>
                    </a:lnTo>
                    <a:lnTo>
                      <a:pt x="337" y="498"/>
                    </a:lnTo>
                    <a:lnTo>
                      <a:pt x="339" y="501"/>
                    </a:lnTo>
                    <a:lnTo>
                      <a:pt x="342" y="503"/>
                    </a:lnTo>
                    <a:lnTo>
                      <a:pt x="344" y="500"/>
                    </a:lnTo>
                    <a:lnTo>
                      <a:pt x="344" y="503"/>
                    </a:lnTo>
                    <a:lnTo>
                      <a:pt x="346" y="503"/>
                    </a:lnTo>
                    <a:lnTo>
                      <a:pt x="348" y="505"/>
                    </a:lnTo>
                    <a:lnTo>
                      <a:pt x="351" y="507"/>
                    </a:lnTo>
                    <a:lnTo>
                      <a:pt x="353" y="507"/>
                    </a:lnTo>
                    <a:lnTo>
                      <a:pt x="355" y="509"/>
                    </a:lnTo>
                    <a:lnTo>
                      <a:pt x="362" y="509"/>
                    </a:lnTo>
                    <a:lnTo>
                      <a:pt x="362" y="510"/>
                    </a:lnTo>
                    <a:lnTo>
                      <a:pt x="366" y="514"/>
                    </a:lnTo>
                    <a:lnTo>
                      <a:pt x="367" y="514"/>
                    </a:lnTo>
                    <a:lnTo>
                      <a:pt x="371" y="514"/>
                    </a:lnTo>
                    <a:lnTo>
                      <a:pt x="375" y="512"/>
                    </a:lnTo>
                    <a:lnTo>
                      <a:pt x="382" y="519"/>
                    </a:lnTo>
                    <a:lnTo>
                      <a:pt x="389" y="519"/>
                    </a:lnTo>
                    <a:lnTo>
                      <a:pt x="387" y="516"/>
                    </a:lnTo>
                    <a:lnTo>
                      <a:pt x="385" y="514"/>
                    </a:lnTo>
                    <a:lnTo>
                      <a:pt x="385" y="512"/>
                    </a:lnTo>
                    <a:lnTo>
                      <a:pt x="387" y="510"/>
                    </a:lnTo>
                    <a:lnTo>
                      <a:pt x="387" y="507"/>
                    </a:lnTo>
                    <a:lnTo>
                      <a:pt x="387" y="505"/>
                    </a:lnTo>
                    <a:lnTo>
                      <a:pt x="375" y="493"/>
                    </a:lnTo>
                    <a:lnTo>
                      <a:pt x="373" y="491"/>
                    </a:lnTo>
                    <a:lnTo>
                      <a:pt x="367" y="487"/>
                    </a:lnTo>
                    <a:lnTo>
                      <a:pt x="366" y="484"/>
                    </a:lnTo>
                    <a:lnTo>
                      <a:pt x="362" y="480"/>
                    </a:lnTo>
                    <a:lnTo>
                      <a:pt x="362" y="476"/>
                    </a:lnTo>
                    <a:lnTo>
                      <a:pt x="358" y="478"/>
                    </a:lnTo>
                    <a:lnTo>
                      <a:pt x="357" y="475"/>
                    </a:lnTo>
                    <a:lnTo>
                      <a:pt x="357" y="473"/>
                    </a:lnTo>
                    <a:lnTo>
                      <a:pt x="355" y="475"/>
                    </a:lnTo>
                    <a:lnTo>
                      <a:pt x="342" y="455"/>
                    </a:lnTo>
                    <a:lnTo>
                      <a:pt x="346" y="453"/>
                    </a:lnTo>
                    <a:lnTo>
                      <a:pt x="357" y="464"/>
                    </a:lnTo>
                    <a:lnTo>
                      <a:pt x="360" y="464"/>
                    </a:lnTo>
                    <a:lnTo>
                      <a:pt x="360" y="462"/>
                    </a:lnTo>
                    <a:lnTo>
                      <a:pt x="362" y="460"/>
                    </a:lnTo>
                    <a:lnTo>
                      <a:pt x="369" y="471"/>
                    </a:lnTo>
                    <a:lnTo>
                      <a:pt x="371" y="473"/>
                    </a:lnTo>
                    <a:lnTo>
                      <a:pt x="375" y="473"/>
                    </a:lnTo>
                    <a:lnTo>
                      <a:pt x="376" y="480"/>
                    </a:lnTo>
                    <a:lnTo>
                      <a:pt x="385" y="480"/>
                    </a:lnTo>
                    <a:lnTo>
                      <a:pt x="391" y="485"/>
                    </a:lnTo>
                    <a:lnTo>
                      <a:pt x="391" y="482"/>
                    </a:lnTo>
                    <a:lnTo>
                      <a:pt x="392" y="484"/>
                    </a:lnTo>
                    <a:lnTo>
                      <a:pt x="396" y="484"/>
                    </a:lnTo>
                    <a:lnTo>
                      <a:pt x="398" y="482"/>
                    </a:lnTo>
                    <a:lnTo>
                      <a:pt x="398" y="482"/>
                    </a:lnTo>
                    <a:lnTo>
                      <a:pt x="398" y="484"/>
                    </a:lnTo>
                    <a:lnTo>
                      <a:pt x="400" y="487"/>
                    </a:lnTo>
                    <a:lnTo>
                      <a:pt x="403" y="485"/>
                    </a:lnTo>
                    <a:lnTo>
                      <a:pt x="403" y="487"/>
                    </a:lnTo>
                    <a:lnTo>
                      <a:pt x="401" y="493"/>
                    </a:lnTo>
                    <a:lnTo>
                      <a:pt x="405" y="494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5" y="485"/>
                    </a:lnTo>
                    <a:lnTo>
                      <a:pt x="405" y="484"/>
                    </a:lnTo>
                    <a:lnTo>
                      <a:pt x="409" y="484"/>
                    </a:lnTo>
                    <a:lnTo>
                      <a:pt x="410" y="485"/>
                    </a:lnTo>
                    <a:lnTo>
                      <a:pt x="414" y="487"/>
                    </a:lnTo>
                    <a:lnTo>
                      <a:pt x="414" y="484"/>
                    </a:lnTo>
                    <a:lnTo>
                      <a:pt x="414" y="482"/>
                    </a:lnTo>
                    <a:lnTo>
                      <a:pt x="412" y="482"/>
                    </a:lnTo>
                    <a:lnTo>
                      <a:pt x="412" y="480"/>
                    </a:lnTo>
                    <a:lnTo>
                      <a:pt x="410" y="480"/>
                    </a:lnTo>
                    <a:lnTo>
                      <a:pt x="409" y="480"/>
                    </a:lnTo>
                    <a:lnTo>
                      <a:pt x="405" y="471"/>
                    </a:lnTo>
                    <a:lnTo>
                      <a:pt x="405" y="464"/>
                    </a:lnTo>
                    <a:lnTo>
                      <a:pt x="412" y="471"/>
                    </a:lnTo>
                    <a:lnTo>
                      <a:pt x="412" y="469"/>
                    </a:lnTo>
                    <a:lnTo>
                      <a:pt x="412" y="466"/>
                    </a:lnTo>
                    <a:lnTo>
                      <a:pt x="412" y="464"/>
                    </a:lnTo>
                    <a:lnTo>
                      <a:pt x="414" y="455"/>
                    </a:lnTo>
                    <a:lnTo>
                      <a:pt x="412" y="451"/>
                    </a:lnTo>
                    <a:lnTo>
                      <a:pt x="410" y="444"/>
                    </a:lnTo>
                    <a:lnTo>
                      <a:pt x="407" y="444"/>
                    </a:lnTo>
                    <a:lnTo>
                      <a:pt x="401" y="439"/>
                    </a:lnTo>
                    <a:lnTo>
                      <a:pt x="400" y="433"/>
                    </a:lnTo>
                    <a:lnTo>
                      <a:pt x="403" y="433"/>
                    </a:lnTo>
                    <a:lnTo>
                      <a:pt x="405" y="428"/>
                    </a:lnTo>
                    <a:lnTo>
                      <a:pt x="405" y="423"/>
                    </a:lnTo>
                    <a:lnTo>
                      <a:pt x="401" y="425"/>
                    </a:lnTo>
                    <a:lnTo>
                      <a:pt x="401" y="423"/>
                    </a:lnTo>
                    <a:lnTo>
                      <a:pt x="400" y="419"/>
                    </a:lnTo>
                    <a:lnTo>
                      <a:pt x="400" y="419"/>
                    </a:lnTo>
                    <a:lnTo>
                      <a:pt x="394" y="423"/>
                    </a:lnTo>
                    <a:lnTo>
                      <a:pt x="394" y="414"/>
                    </a:lnTo>
                    <a:lnTo>
                      <a:pt x="391" y="414"/>
                    </a:lnTo>
                    <a:lnTo>
                      <a:pt x="385" y="417"/>
                    </a:lnTo>
                    <a:lnTo>
                      <a:pt x="383" y="416"/>
                    </a:lnTo>
                    <a:lnTo>
                      <a:pt x="387" y="410"/>
                    </a:lnTo>
                    <a:lnTo>
                      <a:pt x="383" y="410"/>
                    </a:lnTo>
                    <a:lnTo>
                      <a:pt x="380" y="410"/>
                    </a:lnTo>
                    <a:lnTo>
                      <a:pt x="378" y="410"/>
                    </a:lnTo>
                    <a:lnTo>
                      <a:pt x="378" y="416"/>
                    </a:lnTo>
                    <a:lnTo>
                      <a:pt x="373" y="401"/>
                    </a:lnTo>
                    <a:lnTo>
                      <a:pt x="369" y="399"/>
                    </a:lnTo>
                    <a:lnTo>
                      <a:pt x="369" y="398"/>
                    </a:lnTo>
                    <a:lnTo>
                      <a:pt x="369" y="396"/>
                    </a:lnTo>
                    <a:lnTo>
                      <a:pt x="367" y="394"/>
                    </a:lnTo>
                    <a:lnTo>
                      <a:pt x="369" y="392"/>
                    </a:lnTo>
                    <a:lnTo>
                      <a:pt x="367" y="391"/>
                    </a:lnTo>
                    <a:lnTo>
                      <a:pt x="367" y="387"/>
                    </a:lnTo>
                    <a:lnTo>
                      <a:pt x="367" y="385"/>
                    </a:lnTo>
                    <a:lnTo>
                      <a:pt x="364" y="383"/>
                    </a:lnTo>
                    <a:lnTo>
                      <a:pt x="358" y="385"/>
                    </a:lnTo>
                    <a:lnTo>
                      <a:pt x="357" y="385"/>
                    </a:lnTo>
                    <a:lnTo>
                      <a:pt x="358" y="380"/>
                    </a:lnTo>
                    <a:lnTo>
                      <a:pt x="358" y="374"/>
                    </a:lnTo>
                    <a:lnTo>
                      <a:pt x="360" y="373"/>
                    </a:lnTo>
                    <a:lnTo>
                      <a:pt x="362" y="374"/>
                    </a:lnTo>
                    <a:lnTo>
                      <a:pt x="367" y="371"/>
                    </a:lnTo>
                    <a:lnTo>
                      <a:pt x="369" y="371"/>
                    </a:lnTo>
                    <a:lnTo>
                      <a:pt x="367" y="367"/>
                    </a:lnTo>
                    <a:lnTo>
                      <a:pt x="364" y="362"/>
                    </a:lnTo>
                    <a:lnTo>
                      <a:pt x="358" y="362"/>
                    </a:lnTo>
                    <a:lnTo>
                      <a:pt x="357" y="360"/>
                    </a:lnTo>
                    <a:lnTo>
                      <a:pt x="353" y="355"/>
                    </a:lnTo>
                    <a:lnTo>
                      <a:pt x="358" y="355"/>
                    </a:lnTo>
                    <a:lnTo>
                      <a:pt x="358" y="351"/>
                    </a:lnTo>
                    <a:lnTo>
                      <a:pt x="360" y="351"/>
                    </a:lnTo>
                    <a:lnTo>
                      <a:pt x="367" y="358"/>
                    </a:lnTo>
                    <a:lnTo>
                      <a:pt x="369" y="358"/>
                    </a:lnTo>
                    <a:lnTo>
                      <a:pt x="367" y="351"/>
                    </a:lnTo>
                    <a:lnTo>
                      <a:pt x="369" y="351"/>
                    </a:lnTo>
                    <a:lnTo>
                      <a:pt x="366" y="348"/>
                    </a:lnTo>
                    <a:lnTo>
                      <a:pt x="367" y="346"/>
                    </a:lnTo>
                    <a:lnTo>
                      <a:pt x="371" y="348"/>
                    </a:lnTo>
                    <a:lnTo>
                      <a:pt x="375" y="349"/>
                    </a:lnTo>
                    <a:lnTo>
                      <a:pt x="375" y="353"/>
                    </a:lnTo>
                    <a:lnTo>
                      <a:pt x="373" y="357"/>
                    </a:lnTo>
                    <a:lnTo>
                      <a:pt x="378" y="358"/>
                    </a:lnTo>
                    <a:lnTo>
                      <a:pt x="389" y="365"/>
                    </a:lnTo>
                    <a:lnTo>
                      <a:pt x="391" y="371"/>
                    </a:lnTo>
                    <a:lnTo>
                      <a:pt x="396" y="371"/>
                    </a:lnTo>
                    <a:lnTo>
                      <a:pt x="400" y="369"/>
                    </a:lnTo>
                    <a:lnTo>
                      <a:pt x="398" y="374"/>
                    </a:lnTo>
                    <a:lnTo>
                      <a:pt x="400" y="383"/>
                    </a:lnTo>
                    <a:lnTo>
                      <a:pt x="405" y="392"/>
                    </a:lnTo>
                    <a:lnTo>
                      <a:pt x="410" y="389"/>
                    </a:lnTo>
                    <a:lnTo>
                      <a:pt x="410" y="392"/>
                    </a:lnTo>
                    <a:lnTo>
                      <a:pt x="409" y="398"/>
                    </a:lnTo>
                    <a:lnTo>
                      <a:pt x="412" y="401"/>
                    </a:lnTo>
                    <a:lnTo>
                      <a:pt x="417" y="399"/>
                    </a:lnTo>
                    <a:lnTo>
                      <a:pt x="419" y="407"/>
                    </a:lnTo>
                    <a:lnTo>
                      <a:pt x="423" y="403"/>
                    </a:lnTo>
                    <a:lnTo>
                      <a:pt x="425" y="410"/>
                    </a:lnTo>
                    <a:lnTo>
                      <a:pt x="426" y="412"/>
                    </a:lnTo>
                    <a:lnTo>
                      <a:pt x="430" y="398"/>
                    </a:lnTo>
                    <a:lnTo>
                      <a:pt x="434" y="398"/>
                    </a:lnTo>
                    <a:lnTo>
                      <a:pt x="430" y="383"/>
                    </a:lnTo>
                    <a:lnTo>
                      <a:pt x="430" y="380"/>
                    </a:lnTo>
                    <a:lnTo>
                      <a:pt x="437" y="385"/>
                    </a:lnTo>
                    <a:lnTo>
                      <a:pt x="441" y="385"/>
                    </a:lnTo>
                    <a:lnTo>
                      <a:pt x="443" y="380"/>
                    </a:lnTo>
                    <a:lnTo>
                      <a:pt x="446" y="378"/>
                    </a:lnTo>
                    <a:lnTo>
                      <a:pt x="446" y="371"/>
                    </a:lnTo>
                    <a:lnTo>
                      <a:pt x="452" y="369"/>
                    </a:lnTo>
                    <a:lnTo>
                      <a:pt x="450" y="365"/>
                    </a:lnTo>
                    <a:lnTo>
                      <a:pt x="443" y="367"/>
                    </a:lnTo>
                    <a:lnTo>
                      <a:pt x="444" y="362"/>
                    </a:lnTo>
                    <a:lnTo>
                      <a:pt x="448" y="364"/>
                    </a:lnTo>
                    <a:lnTo>
                      <a:pt x="448" y="358"/>
                    </a:lnTo>
                    <a:lnTo>
                      <a:pt x="443" y="358"/>
                    </a:lnTo>
                    <a:lnTo>
                      <a:pt x="446" y="357"/>
                    </a:lnTo>
                    <a:lnTo>
                      <a:pt x="453" y="360"/>
                    </a:lnTo>
                    <a:lnTo>
                      <a:pt x="457" y="360"/>
                    </a:lnTo>
                    <a:lnTo>
                      <a:pt x="459" y="358"/>
                    </a:lnTo>
                    <a:lnTo>
                      <a:pt x="457" y="355"/>
                    </a:lnTo>
                    <a:lnTo>
                      <a:pt x="459" y="349"/>
                    </a:lnTo>
                    <a:lnTo>
                      <a:pt x="460" y="349"/>
                    </a:lnTo>
                    <a:lnTo>
                      <a:pt x="462" y="346"/>
                    </a:lnTo>
                    <a:lnTo>
                      <a:pt x="460" y="340"/>
                    </a:lnTo>
                    <a:lnTo>
                      <a:pt x="455" y="335"/>
                    </a:lnTo>
                    <a:lnTo>
                      <a:pt x="452" y="333"/>
                    </a:lnTo>
                    <a:lnTo>
                      <a:pt x="450" y="330"/>
                    </a:lnTo>
                    <a:lnTo>
                      <a:pt x="446" y="331"/>
                    </a:lnTo>
                    <a:lnTo>
                      <a:pt x="443" y="330"/>
                    </a:lnTo>
                    <a:lnTo>
                      <a:pt x="439" y="331"/>
                    </a:lnTo>
                    <a:lnTo>
                      <a:pt x="432" y="335"/>
                    </a:lnTo>
                    <a:lnTo>
                      <a:pt x="434" y="324"/>
                    </a:lnTo>
                    <a:lnTo>
                      <a:pt x="437" y="321"/>
                    </a:lnTo>
                    <a:lnTo>
                      <a:pt x="435" y="319"/>
                    </a:lnTo>
                    <a:lnTo>
                      <a:pt x="434" y="317"/>
                    </a:lnTo>
                    <a:lnTo>
                      <a:pt x="430" y="319"/>
                    </a:lnTo>
                    <a:lnTo>
                      <a:pt x="421" y="321"/>
                    </a:lnTo>
                    <a:lnTo>
                      <a:pt x="417" y="321"/>
                    </a:lnTo>
                    <a:lnTo>
                      <a:pt x="419" y="319"/>
                    </a:lnTo>
                    <a:lnTo>
                      <a:pt x="417" y="317"/>
                    </a:lnTo>
                    <a:lnTo>
                      <a:pt x="417" y="315"/>
                    </a:lnTo>
                    <a:lnTo>
                      <a:pt x="421" y="315"/>
                    </a:lnTo>
                    <a:lnTo>
                      <a:pt x="421" y="314"/>
                    </a:lnTo>
                    <a:lnTo>
                      <a:pt x="414" y="299"/>
                    </a:lnTo>
                    <a:lnTo>
                      <a:pt x="410" y="296"/>
                    </a:lnTo>
                    <a:lnTo>
                      <a:pt x="403" y="297"/>
                    </a:lnTo>
                    <a:lnTo>
                      <a:pt x="403" y="296"/>
                    </a:lnTo>
                    <a:lnTo>
                      <a:pt x="403" y="292"/>
                    </a:lnTo>
                    <a:lnTo>
                      <a:pt x="405" y="290"/>
                    </a:lnTo>
                    <a:lnTo>
                      <a:pt x="405" y="287"/>
                    </a:lnTo>
                    <a:lnTo>
                      <a:pt x="392" y="289"/>
                    </a:lnTo>
                    <a:lnTo>
                      <a:pt x="389" y="292"/>
                    </a:lnTo>
                    <a:lnTo>
                      <a:pt x="387" y="289"/>
                    </a:lnTo>
                    <a:lnTo>
                      <a:pt x="383" y="289"/>
                    </a:lnTo>
                    <a:lnTo>
                      <a:pt x="385" y="285"/>
                    </a:lnTo>
                    <a:lnTo>
                      <a:pt x="387" y="283"/>
                    </a:lnTo>
                    <a:lnTo>
                      <a:pt x="385" y="278"/>
                    </a:lnTo>
                    <a:lnTo>
                      <a:pt x="376" y="280"/>
                    </a:lnTo>
                    <a:lnTo>
                      <a:pt x="375" y="278"/>
                    </a:lnTo>
                    <a:lnTo>
                      <a:pt x="378" y="271"/>
                    </a:lnTo>
                    <a:lnTo>
                      <a:pt x="375" y="269"/>
                    </a:lnTo>
                    <a:lnTo>
                      <a:pt x="353" y="263"/>
                    </a:lnTo>
                    <a:lnTo>
                      <a:pt x="351" y="262"/>
                    </a:lnTo>
                    <a:lnTo>
                      <a:pt x="357" y="262"/>
                    </a:lnTo>
                    <a:lnTo>
                      <a:pt x="357" y="258"/>
                    </a:lnTo>
                    <a:lnTo>
                      <a:pt x="362" y="258"/>
                    </a:lnTo>
                    <a:lnTo>
                      <a:pt x="358" y="256"/>
                    </a:lnTo>
                    <a:lnTo>
                      <a:pt x="358" y="255"/>
                    </a:lnTo>
                    <a:lnTo>
                      <a:pt x="353" y="249"/>
                    </a:lnTo>
                    <a:lnTo>
                      <a:pt x="355" y="246"/>
                    </a:lnTo>
                    <a:lnTo>
                      <a:pt x="360" y="246"/>
                    </a:lnTo>
                    <a:lnTo>
                      <a:pt x="360" y="244"/>
                    </a:lnTo>
                    <a:lnTo>
                      <a:pt x="353" y="238"/>
                    </a:lnTo>
                    <a:lnTo>
                      <a:pt x="348" y="238"/>
                    </a:lnTo>
                    <a:lnTo>
                      <a:pt x="348" y="235"/>
                    </a:lnTo>
                    <a:lnTo>
                      <a:pt x="351" y="235"/>
                    </a:lnTo>
                    <a:lnTo>
                      <a:pt x="353" y="235"/>
                    </a:lnTo>
                    <a:lnTo>
                      <a:pt x="357" y="235"/>
                    </a:lnTo>
                    <a:lnTo>
                      <a:pt x="355" y="231"/>
                    </a:lnTo>
                    <a:lnTo>
                      <a:pt x="366" y="237"/>
                    </a:lnTo>
                    <a:lnTo>
                      <a:pt x="369" y="237"/>
                    </a:lnTo>
                    <a:lnTo>
                      <a:pt x="375" y="235"/>
                    </a:lnTo>
                    <a:lnTo>
                      <a:pt x="380" y="237"/>
                    </a:lnTo>
                    <a:lnTo>
                      <a:pt x="380" y="235"/>
                    </a:lnTo>
                    <a:lnTo>
                      <a:pt x="380" y="231"/>
                    </a:lnTo>
                    <a:lnTo>
                      <a:pt x="371" y="224"/>
                    </a:lnTo>
                    <a:lnTo>
                      <a:pt x="360" y="224"/>
                    </a:lnTo>
                    <a:lnTo>
                      <a:pt x="355" y="221"/>
                    </a:lnTo>
                    <a:lnTo>
                      <a:pt x="353" y="224"/>
                    </a:lnTo>
                    <a:lnTo>
                      <a:pt x="349" y="219"/>
                    </a:lnTo>
                    <a:lnTo>
                      <a:pt x="346" y="217"/>
                    </a:lnTo>
                    <a:lnTo>
                      <a:pt x="342" y="219"/>
                    </a:lnTo>
                    <a:lnTo>
                      <a:pt x="346" y="215"/>
                    </a:lnTo>
                    <a:lnTo>
                      <a:pt x="351" y="215"/>
                    </a:lnTo>
                    <a:lnTo>
                      <a:pt x="357" y="213"/>
                    </a:lnTo>
                    <a:lnTo>
                      <a:pt x="358" y="210"/>
                    </a:lnTo>
                    <a:lnTo>
                      <a:pt x="362" y="208"/>
                    </a:lnTo>
                    <a:lnTo>
                      <a:pt x="369" y="212"/>
                    </a:lnTo>
                    <a:lnTo>
                      <a:pt x="371" y="206"/>
                    </a:lnTo>
                    <a:lnTo>
                      <a:pt x="358" y="187"/>
                    </a:lnTo>
                    <a:lnTo>
                      <a:pt x="353" y="185"/>
                    </a:lnTo>
                    <a:lnTo>
                      <a:pt x="351" y="188"/>
                    </a:lnTo>
                    <a:lnTo>
                      <a:pt x="351" y="194"/>
                    </a:lnTo>
                    <a:lnTo>
                      <a:pt x="348" y="197"/>
                    </a:lnTo>
                    <a:lnTo>
                      <a:pt x="344" y="201"/>
                    </a:lnTo>
                    <a:lnTo>
                      <a:pt x="341" y="201"/>
                    </a:lnTo>
                    <a:lnTo>
                      <a:pt x="346" y="194"/>
                    </a:lnTo>
                    <a:lnTo>
                      <a:pt x="346" y="190"/>
                    </a:lnTo>
                    <a:lnTo>
                      <a:pt x="335" y="190"/>
                    </a:lnTo>
                    <a:lnTo>
                      <a:pt x="332" y="192"/>
                    </a:lnTo>
                    <a:lnTo>
                      <a:pt x="330" y="190"/>
                    </a:lnTo>
                    <a:lnTo>
                      <a:pt x="333" y="187"/>
                    </a:lnTo>
                    <a:lnTo>
                      <a:pt x="342" y="183"/>
                    </a:lnTo>
                    <a:lnTo>
                      <a:pt x="344" y="178"/>
                    </a:lnTo>
                    <a:lnTo>
                      <a:pt x="348" y="181"/>
                    </a:lnTo>
                    <a:lnTo>
                      <a:pt x="349" y="170"/>
                    </a:lnTo>
                    <a:lnTo>
                      <a:pt x="339" y="167"/>
                    </a:lnTo>
                    <a:lnTo>
                      <a:pt x="335" y="163"/>
                    </a:lnTo>
                    <a:lnTo>
                      <a:pt x="332" y="161"/>
                    </a:lnTo>
                    <a:lnTo>
                      <a:pt x="326" y="165"/>
                    </a:lnTo>
                    <a:lnTo>
                      <a:pt x="323" y="169"/>
                    </a:lnTo>
                    <a:lnTo>
                      <a:pt x="321" y="170"/>
                    </a:lnTo>
                    <a:lnTo>
                      <a:pt x="317" y="174"/>
                    </a:lnTo>
                    <a:lnTo>
                      <a:pt x="317" y="172"/>
                    </a:lnTo>
                    <a:lnTo>
                      <a:pt x="319" y="169"/>
                    </a:lnTo>
                    <a:lnTo>
                      <a:pt x="323" y="165"/>
                    </a:lnTo>
                    <a:lnTo>
                      <a:pt x="324" y="158"/>
                    </a:lnTo>
                    <a:lnTo>
                      <a:pt x="323" y="160"/>
                    </a:lnTo>
                    <a:lnTo>
                      <a:pt x="319" y="161"/>
                    </a:lnTo>
                    <a:lnTo>
                      <a:pt x="315" y="163"/>
                    </a:lnTo>
                    <a:lnTo>
                      <a:pt x="310" y="169"/>
                    </a:lnTo>
                    <a:lnTo>
                      <a:pt x="310" y="165"/>
                    </a:lnTo>
                    <a:lnTo>
                      <a:pt x="315" y="154"/>
                    </a:lnTo>
                    <a:lnTo>
                      <a:pt x="314" y="149"/>
                    </a:lnTo>
                    <a:lnTo>
                      <a:pt x="310" y="147"/>
                    </a:lnTo>
                    <a:lnTo>
                      <a:pt x="307" y="153"/>
                    </a:lnTo>
                    <a:lnTo>
                      <a:pt x="301" y="153"/>
                    </a:lnTo>
                    <a:lnTo>
                      <a:pt x="299" y="149"/>
                    </a:lnTo>
                    <a:lnTo>
                      <a:pt x="290" y="147"/>
                    </a:lnTo>
                    <a:lnTo>
                      <a:pt x="299" y="145"/>
                    </a:lnTo>
                    <a:lnTo>
                      <a:pt x="303" y="147"/>
                    </a:lnTo>
                    <a:lnTo>
                      <a:pt x="307" y="140"/>
                    </a:lnTo>
                    <a:lnTo>
                      <a:pt x="305" y="133"/>
                    </a:lnTo>
                    <a:lnTo>
                      <a:pt x="301" y="126"/>
                    </a:lnTo>
                    <a:lnTo>
                      <a:pt x="289" y="120"/>
                    </a:lnTo>
                    <a:lnTo>
                      <a:pt x="283" y="115"/>
                    </a:lnTo>
                    <a:lnTo>
                      <a:pt x="283" y="115"/>
                    </a:lnTo>
                    <a:lnTo>
                      <a:pt x="281" y="120"/>
                    </a:lnTo>
                    <a:lnTo>
                      <a:pt x="278" y="124"/>
                    </a:lnTo>
                    <a:lnTo>
                      <a:pt x="274" y="122"/>
                    </a:lnTo>
                    <a:lnTo>
                      <a:pt x="271" y="124"/>
                    </a:lnTo>
                    <a:lnTo>
                      <a:pt x="273" y="133"/>
                    </a:lnTo>
                    <a:lnTo>
                      <a:pt x="273" y="135"/>
                    </a:lnTo>
                    <a:lnTo>
                      <a:pt x="271" y="133"/>
                    </a:lnTo>
                    <a:lnTo>
                      <a:pt x="267" y="133"/>
                    </a:lnTo>
                    <a:lnTo>
                      <a:pt x="267" y="131"/>
                    </a:lnTo>
                    <a:lnTo>
                      <a:pt x="265" y="129"/>
                    </a:lnTo>
                    <a:lnTo>
                      <a:pt x="265" y="122"/>
                    </a:lnTo>
                    <a:lnTo>
                      <a:pt x="264" y="122"/>
                    </a:lnTo>
                    <a:lnTo>
                      <a:pt x="258" y="127"/>
                    </a:lnTo>
                    <a:lnTo>
                      <a:pt x="267" y="111"/>
                    </a:lnTo>
                    <a:lnTo>
                      <a:pt x="267" y="110"/>
                    </a:lnTo>
                    <a:lnTo>
                      <a:pt x="258" y="113"/>
                    </a:lnTo>
                    <a:lnTo>
                      <a:pt x="255" y="111"/>
                    </a:lnTo>
                    <a:lnTo>
                      <a:pt x="249" y="119"/>
                    </a:lnTo>
                    <a:lnTo>
                      <a:pt x="247" y="120"/>
                    </a:lnTo>
                    <a:lnTo>
                      <a:pt x="247" y="115"/>
                    </a:lnTo>
                    <a:lnTo>
                      <a:pt x="242" y="117"/>
                    </a:lnTo>
                    <a:lnTo>
                      <a:pt x="253" y="108"/>
                    </a:lnTo>
                    <a:lnTo>
                      <a:pt x="255" y="104"/>
                    </a:lnTo>
                    <a:lnTo>
                      <a:pt x="255" y="97"/>
                    </a:lnTo>
                    <a:lnTo>
                      <a:pt x="247" y="95"/>
                    </a:lnTo>
                    <a:lnTo>
                      <a:pt x="242" y="95"/>
                    </a:lnTo>
                    <a:lnTo>
                      <a:pt x="240" y="93"/>
                    </a:lnTo>
                    <a:lnTo>
                      <a:pt x="244" y="88"/>
                    </a:lnTo>
                    <a:lnTo>
                      <a:pt x="240" y="77"/>
                    </a:lnTo>
                    <a:lnTo>
                      <a:pt x="237" y="76"/>
                    </a:lnTo>
                    <a:lnTo>
                      <a:pt x="239" y="72"/>
                    </a:lnTo>
                    <a:lnTo>
                      <a:pt x="231" y="70"/>
                    </a:lnTo>
                    <a:lnTo>
                      <a:pt x="226" y="70"/>
                    </a:lnTo>
                    <a:lnTo>
                      <a:pt x="208" y="61"/>
                    </a:lnTo>
                    <a:lnTo>
                      <a:pt x="201" y="61"/>
                    </a:lnTo>
                    <a:lnTo>
                      <a:pt x="192" y="65"/>
                    </a:lnTo>
                    <a:lnTo>
                      <a:pt x="185" y="72"/>
                    </a:lnTo>
                    <a:lnTo>
                      <a:pt x="185" y="77"/>
                    </a:lnTo>
                    <a:lnTo>
                      <a:pt x="190" y="81"/>
                    </a:lnTo>
                    <a:lnTo>
                      <a:pt x="187" y="83"/>
                    </a:lnTo>
                    <a:lnTo>
                      <a:pt x="181" y="83"/>
                    </a:lnTo>
                    <a:lnTo>
                      <a:pt x="178" y="88"/>
                    </a:lnTo>
                    <a:lnTo>
                      <a:pt x="172" y="79"/>
                    </a:lnTo>
                    <a:lnTo>
                      <a:pt x="169" y="85"/>
                    </a:lnTo>
                    <a:lnTo>
                      <a:pt x="165" y="83"/>
                    </a:lnTo>
                    <a:lnTo>
                      <a:pt x="165" y="7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56" y="93"/>
                    </a:lnTo>
                    <a:lnTo>
                      <a:pt x="153" y="101"/>
                    </a:lnTo>
                    <a:lnTo>
                      <a:pt x="147" y="104"/>
                    </a:lnTo>
                    <a:lnTo>
                      <a:pt x="149" y="101"/>
                    </a:lnTo>
                    <a:lnTo>
                      <a:pt x="147" y="97"/>
                    </a:lnTo>
                    <a:lnTo>
                      <a:pt x="147" y="95"/>
                    </a:lnTo>
                    <a:lnTo>
                      <a:pt x="153" y="95"/>
                    </a:lnTo>
                    <a:lnTo>
                      <a:pt x="153" y="95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56" y="61"/>
                    </a:lnTo>
                    <a:lnTo>
                      <a:pt x="153" y="58"/>
                    </a:lnTo>
                    <a:lnTo>
                      <a:pt x="149" y="51"/>
                    </a:lnTo>
                    <a:lnTo>
                      <a:pt x="149" y="49"/>
                    </a:lnTo>
                    <a:lnTo>
                      <a:pt x="153" y="47"/>
                    </a:lnTo>
                    <a:lnTo>
                      <a:pt x="153" y="43"/>
                    </a:lnTo>
                    <a:lnTo>
                      <a:pt x="151" y="40"/>
                    </a:lnTo>
                    <a:lnTo>
                      <a:pt x="145" y="36"/>
                    </a:lnTo>
                    <a:lnTo>
                      <a:pt x="140" y="33"/>
                    </a:lnTo>
                    <a:lnTo>
                      <a:pt x="144" y="29"/>
                    </a:lnTo>
                    <a:lnTo>
                      <a:pt x="142" y="13"/>
                    </a:lnTo>
                    <a:lnTo>
                      <a:pt x="138" y="6"/>
                    </a:lnTo>
                    <a:lnTo>
                      <a:pt x="119" y="8"/>
                    </a:lnTo>
                    <a:lnTo>
                      <a:pt x="115" y="9"/>
                    </a:lnTo>
                    <a:lnTo>
                      <a:pt x="111" y="11"/>
                    </a:lnTo>
                    <a:lnTo>
                      <a:pt x="99" y="20"/>
                    </a:lnTo>
                    <a:lnTo>
                      <a:pt x="104" y="24"/>
                    </a:lnTo>
                    <a:lnTo>
                      <a:pt x="102" y="31"/>
                    </a:lnTo>
                    <a:lnTo>
                      <a:pt x="101" y="24"/>
                    </a:lnTo>
                    <a:lnTo>
                      <a:pt x="95" y="20"/>
                    </a:lnTo>
                    <a:lnTo>
                      <a:pt x="90" y="24"/>
                    </a:lnTo>
                    <a:lnTo>
                      <a:pt x="90" y="27"/>
                    </a:lnTo>
                    <a:lnTo>
                      <a:pt x="92" y="34"/>
                    </a:lnTo>
                    <a:lnTo>
                      <a:pt x="90" y="33"/>
                    </a:lnTo>
                    <a:lnTo>
                      <a:pt x="86" y="27"/>
                    </a:lnTo>
                    <a:lnTo>
                      <a:pt x="81" y="29"/>
                    </a:lnTo>
                    <a:lnTo>
                      <a:pt x="79" y="33"/>
                    </a:lnTo>
                    <a:lnTo>
                      <a:pt x="85" y="38"/>
                    </a:lnTo>
                    <a:lnTo>
                      <a:pt x="101" y="45"/>
                    </a:lnTo>
                    <a:lnTo>
                      <a:pt x="101" y="47"/>
                    </a:lnTo>
                    <a:lnTo>
                      <a:pt x="79" y="40"/>
                    </a:lnTo>
                    <a:lnTo>
                      <a:pt x="77" y="43"/>
                    </a:lnTo>
                    <a:lnTo>
                      <a:pt x="76" y="42"/>
                    </a:lnTo>
                    <a:lnTo>
                      <a:pt x="74" y="43"/>
                    </a:lnTo>
                    <a:lnTo>
                      <a:pt x="77" y="45"/>
                    </a:lnTo>
                    <a:lnTo>
                      <a:pt x="81" y="47"/>
                    </a:lnTo>
                    <a:lnTo>
                      <a:pt x="86" y="52"/>
                    </a:lnTo>
                    <a:lnTo>
                      <a:pt x="92" y="54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83" y="51"/>
                    </a:lnTo>
                    <a:lnTo>
                      <a:pt x="76" y="49"/>
                    </a:lnTo>
                    <a:lnTo>
                      <a:pt x="72" y="51"/>
                    </a:lnTo>
                    <a:lnTo>
                      <a:pt x="70" y="52"/>
                    </a:lnTo>
                    <a:lnTo>
                      <a:pt x="70" y="61"/>
                    </a:lnTo>
                    <a:lnTo>
                      <a:pt x="74" y="68"/>
                    </a:lnTo>
                    <a:lnTo>
                      <a:pt x="72" y="72"/>
                    </a:lnTo>
                    <a:lnTo>
                      <a:pt x="74" y="77"/>
                    </a:lnTo>
                    <a:lnTo>
                      <a:pt x="79" y="79"/>
                    </a:lnTo>
                    <a:lnTo>
                      <a:pt x="83" y="79"/>
                    </a:lnTo>
                    <a:lnTo>
                      <a:pt x="85" y="77"/>
                    </a:lnTo>
                    <a:lnTo>
                      <a:pt x="85" y="79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76" y="88"/>
                    </a:lnTo>
                    <a:lnTo>
                      <a:pt x="74" y="95"/>
                    </a:lnTo>
                    <a:lnTo>
                      <a:pt x="67" y="101"/>
                    </a:lnTo>
                    <a:lnTo>
                      <a:pt x="68" y="102"/>
                    </a:lnTo>
                    <a:lnTo>
                      <a:pt x="72" y="106"/>
                    </a:lnTo>
                    <a:lnTo>
                      <a:pt x="72" y="111"/>
                    </a:lnTo>
                    <a:lnTo>
                      <a:pt x="76" y="117"/>
                    </a:lnTo>
                    <a:lnTo>
                      <a:pt x="83" y="119"/>
                    </a:lnTo>
                    <a:lnTo>
                      <a:pt x="86" y="119"/>
                    </a:lnTo>
                    <a:lnTo>
                      <a:pt x="88" y="122"/>
                    </a:lnTo>
                    <a:lnTo>
                      <a:pt x="86" y="131"/>
                    </a:lnTo>
                    <a:lnTo>
                      <a:pt x="85" y="133"/>
                    </a:lnTo>
                    <a:lnTo>
                      <a:pt x="85" y="147"/>
                    </a:lnTo>
                    <a:lnTo>
                      <a:pt x="83" y="153"/>
                    </a:lnTo>
                    <a:lnTo>
                      <a:pt x="81" y="151"/>
                    </a:lnTo>
                    <a:lnTo>
                      <a:pt x="83" y="144"/>
                    </a:lnTo>
                    <a:lnTo>
                      <a:pt x="81" y="142"/>
                    </a:lnTo>
                    <a:lnTo>
                      <a:pt x="79" y="144"/>
                    </a:lnTo>
                    <a:lnTo>
                      <a:pt x="76" y="142"/>
                    </a:lnTo>
                    <a:lnTo>
                      <a:pt x="67" y="145"/>
                    </a:lnTo>
                    <a:lnTo>
                      <a:pt x="61" y="151"/>
                    </a:lnTo>
                    <a:lnTo>
                      <a:pt x="56" y="149"/>
                    </a:lnTo>
                    <a:lnTo>
                      <a:pt x="67" y="140"/>
                    </a:lnTo>
                    <a:lnTo>
                      <a:pt x="74" y="138"/>
                    </a:lnTo>
                    <a:lnTo>
                      <a:pt x="76" y="136"/>
                    </a:lnTo>
                    <a:lnTo>
                      <a:pt x="79" y="135"/>
                    </a:lnTo>
                    <a:lnTo>
                      <a:pt x="83" y="136"/>
                    </a:lnTo>
                    <a:lnTo>
                      <a:pt x="81" y="131"/>
                    </a:lnTo>
                    <a:lnTo>
                      <a:pt x="81" y="127"/>
                    </a:lnTo>
                    <a:lnTo>
                      <a:pt x="76" y="126"/>
                    </a:lnTo>
                    <a:lnTo>
                      <a:pt x="61" y="106"/>
                    </a:lnTo>
                    <a:lnTo>
                      <a:pt x="58" y="97"/>
                    </a:lnTo>
                    <a:lnTo>
                      <a:pt x="61" y="79"/>
                    </a:lnTo>
                    <a:lnTo>
                      <a:pt x="54" y="67"/>
                    </a:lnTo>
                    <a:lnTo>
                      <a:pt x="56" y="58"/>
                    </a:lnTo>
                    <a:lnTo>
                      <a:pt x="61" y="45"/>
                    </a:lnTo>
                    <a:lnTo>
                      <a:pt x="63" y="36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79" y="2"/>
                    </a:lnTo>
                    <a:lnTo>
                      <a:pt x="56" y="0"/>
                    </a:lnTo>
                    <a:lnTo>
                      <a:pt x="34" y="13"/>
                    </a:lnTo>
                    <a:lnTo>
                      <a:pt x="24" y="22"/>
                    </a:lnTo>
                    <a:lnTo>
                      <a:pt x="22" y="29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1" y="51"/>
                    </a:lnTo>
                    <a:lnTo>
                      <a:pt x="11" y="58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7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2" y="79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6" y="92"/>
                    </a:lnTo>
                    <a:lnTo>
                      <a:pt x="2" y="95"/>
                    </a:lnTo>
                    <a:lnTo>
                      <a:pt x="0" y="101"/>
                    </a:lnTo>
                    <a:lnTo>
                      <a:pt x="4" y="111"/>
                    </a:lnTo>
                    <a:lnTo>
                      <a:pt x="2" y="117"/>
                    </a:lnTo>
                    <a:lnTo>
                      <a:pt x="2" y="129"/>
                    </a:lnTo>
                    <a:lnTo>
                      <a:pt x="4" y="135"/>
                    </a:lnTo>
                    <a:lnTo>
                      <a:pt x="34" y="138"/>
                    </a:lnTo>
                    <a:lnTo>
                      <a:pt x="43" y="147"/>
                    </a:lnTo>
                    <a:lnTo>
                      <a:pt x="49" y="151"/>
                    </a:lnTo>
                    <a:lnTo>
                      <a:pt x="40" y="154"/>
                    </a:lnTo>
                    <a:lnTo>
                      <a:pt x="31" y="154"/>
                    </a:lnTo>
                    <a:lnTo>
                      <a:pt x="22" y="149"/>
                    </a:lnTo>
                    <a:lnTo>
                      <a:pt x="11" y="147"/>
                    </a:lnTo>
                    <a:lnTo>
                      <a:pt x="13" y="151"/>
                    </a:lnTo>
                    <a:lnTo>
                      <a:pt x="11" y="156"/>
                    </a:lnTo>
                    <a:lnTo>
                      <a:pt x="26" y="176"/>
                    </a:lnTo>
                    <a:lnTo>
                      <a:pt x="34" y="183"/>
                    </a:lnTo>
                    <a:lnTo>
                      <a:pt x="31" y="183"/>
                    </a:lnTo>
                    <a:lnTo>
                      <a:pt x="36" y="185"/>
                    </a:lnTo>
                    <a:lnTo>
                      <a:pt x="38" y="183"/>
                    </a:lnTo>
                    <a:lnTo>
                      <a:pt x="42" y="183"/>
                    </a:lnTo>
                    <a:lnTo>
                      <a:pt x="49" y="185"/>
                    </a:lnTo>
                    <a:lnTo>
                      <a:pt x="56" y="183"/>
                    </a:lnTo>
                    <a:lnTo>
                      <a:pt x="58" y="178"/>
                    </a:lnTo>
                    <a:lnTo>
                      <a:pt x="58" y="185"/>
                    </a:lnTo>
                    <a:lnTo>
                      <a:pt x="61" y="192"/>
                    </a:lnTo>
                    <a:lnTo>
                      <a:pt x="67" y="197"/>
                    </a:lnTo>
                    <a:lnTo>
                      <a:pt x="74" y="199"/>
                    </a:lnTo>
                    <a:lnTo>
                      <a:pt x="77" y="199"/>
                    </a:lnTo>
                    <a:lnTo>
                      <a:pt x="74" y="195"/>
                    </a:lnTo>
                    <a:lnTo>
                      <a:pt x="77" y="195"/>
                    </a:lnTo>
                    <a:lnTo>
                      <a:pt x="106" y="203"/>
                    </a:lnTo>
                    <a:lnTo>
                      <a:pt x="106" y="201"/>
                    </a:lnTo>
                    <a:lnTo>
                      <a:pt x="113" y="197"/>
                    </a:lnTo>
                    <a:lnTo>
                      <a:pt x="124" y="204"/>
                    </a:lnTo>
                    <a:lnTo>
                      <a:pt x="128" y="204"/>
                    </a:lnTo>
                    <a:lnTo>
                      <a:pt x="128" y="206"/>
                    </a:lnTo>
                    <a:lnTo>
                      <a:pt x="129" y="204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5" y="203"/>
                    </a:lnTo>
                    <a:lnTo>
                      <a:pt x="138" y="201"/>
                    </a:lnTo>
                    <a:lnTo>
                      <a:pt x="142" y="203"/>
                    </a:lnTo>
                    <a:lnTo>
                      <a:pt x="145" y="210"/>
                    </a:lnTo>
                    <a:lnTo>
                      <a:pt x="149" y="210"/>
                    </a:lnTo>
                    <a:lnTo>
                      <a:pt x="147" y="206"/>
                    </a:lnTo>
                    <a:lnTo>
                      <a:pt x="142" y="199"/>
                    </a:lnTo>
                    <a:lnTo>
                      <a:pt x="135" y="195"/>
                    </a:lnTo>
                    <a:lnTo>
                      <a:pt x="136" y="192"/>
                    </a:lnTo>
                    <a:lnTo>
                      <a:pt x="156" y="199"/>
                    </a:lnTo>
                    <a:lnTo>
                      <a:pt x="160" y="197"/>
                    </a:lnTo>
                    <a:lnTo>
                      <a:pt x="162" y="199"/>
                    </a:lnTo>
                    <a:lnTo>
                      <a:pt x="163" y="199"/>
                    </a:lnTo>
                    <a:lnTo>
                      <a:pt x="167" y="206"/>
                    </a:lnTo>
                    <a:lnTo>
                      <a:pt x="181" y="203"/>
                    </a:lnTo>
                    <a:lnTo>
                      <a:pt x="183" y="201"/>
                    </a:lnTo>
                    <a:lnTo>
                      <a:pt x="178" y="183"/>
                    </a:lnTo>
                    <a:lnTo>
                      <a:pt x="174" y="183"/>
                    </a:lnTo>
                    <a:lnTo>
                      <a:pt x="170" y="181"/>
                    </a:lnTo>
                    <a:lnTo>
                      <a:pt x="174" y="178"/>
                    </a:lnTo>
                    <a:lnTo>
                      <a:pt x="181" y="179"/>
                    </a:lnTo>
                    <a:lnTo>
                      <a:pt x="192" y="190"/>
                    </a:lnTo>
                    <a:lnTo>
                      <a:pt x="194" y="187"/>
                    </a:lnTo>
                    <a:lnTo>
                      <a:pt x="197" y="188"/>
                    </a:lnTo>
                    <a:lnTo>
                      <a:pt x="201" y="188"/>
                    </a:lnTo>
                    <a:lnTo>
                      <a:pt x="201" y="206"/>
                    </a:lnTo>
                    <a:lnTo>
                      <a:pt x="203" y="210"/>
                    </a:lnTo>
                    <a:lnTo>
                      <a:pt x="206" y="204"/>
                    </a:lnTo>
                    <a:lnTo>
                      <a:pt x="208" y="206"/>
                    </a:lnTo>
                    <a:lnTo>
                      <a:pt x="212" y="206"/>
                    </a:lnTo>
                    <a:lnTo>
                      <a:pt x="213" y="208"/>
                    </a:lnTo>
                    <a:lnTo>
                      <a:pt x="213" y="212"/>
                    </a:lnTo>
                    <a:lnTo>
                      <a:pt x="210" y="215"/>
                    </a:lnTo>
                    <a:lnTo>
                      <a:pt x="213" y="215"/>
                    </a:lnTo>
                    <a:lnTo>
                      <a:pt x="231" y="231"/>
                    </a:lnTo>
                    <a:lnTo>
                      <a:pt x="233" y="238"/>
                    </a:lnTo>
                    <a:lnTo>
                      <a:pt x="226" y="244"/>
                    </a:lnTo>
                    <a:lnTo>
                      <a:pt x="221" y="242"/>
                    </a:lnTo>
                    <a:lnTo>
                      <a:pt x="217" y="242"/>
                    </a:lnTo>
                    <a:lnTo>
                      <a:pt x="217" y="249"/>
                    </a:lnTo>
                    <a:lnTo>
                      <a:pt x="217" y="258"/>
                    </a:lnTo>
                    <a:lnTo>
                      <a:pt x="231" y="251"/>
                    </a:lnTo>
                    <a:lnTo>
                      <a:pt x="233" y="246"/>
                    </a:lnTo>
                    <a:lnTo>
                      <a:pt x="239" y="247"/>
                    </a:lnTo>
                    <a:lnTo>
                      <a:pt x="242" y="244"/>
                    </a:lnTo>
                    <a:lnTo>
                      <a:pt x="249" y="242"/>
                    </a:lnTo>
                    <a:lnTo>
                      <a:pt x="255" y="244"/>
                    </a:lnTo>
                    <a:lnTo>
                      <a:pt x="246" y="246"/>
                    </a:lnTo>
                    <a:lnTo>
                      <a:pt x="247" y="247"/>
                    </a:lnTo>
                    <a:lnTo>
                      <a:pt x="246" y="251"/>
                    </a:lnTo>
                    <a:lnTo>
                      <a:pt x="256" y="265"/>
                    </a:lnTo>
                    <a:lnTo>
                      <a:pt x="258" y="263"/>
                    </a:lnTo>
                    <a:lnTo>
                      <a:pt x="255" y="260"/>
                    </a:lnTo>
                    <a:lnTo>
                      <a:pt x="256" y="256"/>
                    </a:lnTo>
                    <a:lnTo>
                      <a:pt x="262" y="258"/>
                    </a:lnTo>
                    <a:lnTo>
                      <a:pt x="260" y="269"/>
                    </a:lnTo>
                    <a:lnTo>
                      <a:pt x="262" y="274"/>
                    </a:lnTo>
                    <a:lnTo>
                      <a:pt x="267" y="278"/>
                    </a:lnTo>
                    <a:lnTo>
                      <a:pt x="271" y="274"/>
                    </a:lnTo>
                    <a:lnTo>
                      <a:pt x="276" y="281"/>
                    </a:lnTo>
                    <a:lnTo>
                      <a:pt x="278" y="294"/>
                    </a:lnTo>
                    <a:lnTo>
                      <a:pt x="280" y="296"/>
                    </a:lnTo>
                    <a:lnTo>
                      <a:pt x="281" y="303"/>
                    </a:lnTo>
                    <a:lnTo>
                      <a:pt x="283" y="306"/>
                    </a:lnTo>
                    <a:lnTo>
                      <a:pt x="285" y="317"/>
                    </a:lnTo>
                    <a:lnTo>
                      <a:pt x="287" y="319"/>
                    </a:lnTo>
                    <a:lnTo>
                      <a:pt x="285" y="323"/>
                    </a:lnTo>
                    <a:lnTo>
                      <a:pt x="283" y="326"/>
                    </a:lnTo>
                    <a:lnTo>
                      <a:pt x="278" y="328"/>
                    </a:lnTo>
                    <a:lnTo>
                      <a:pt x="276" y="330"/>
                    </a:lnTo>
                    <a:lnTo>
                      <a:pt x="276" y="340"/>
                    </a:lnTo>
                    <a:lnTo>
                      <a:pt x="274" y="342"/>
                    </a:lnTo>
                    <a:lnTo>
                      <a:pt x="271" y="342"/>
                    </a:lnTo>
                    <a:lnTo>
                      <a:pt x="253" y="364"/>
                    </a:lnTo>
                    <a:lnTo>
                      <a:pt x="253" y="367"/>
                    </a:lnTo>
                    <a:lnTo>
                      <a:pt x="256" y="373"/>
                    </a:lnTo>
                    <a:lnTo>
                      <a:pt x="262" y="378"/>
                    </a:lnTo>
                    <a:lnTo>
                      <a:pt x="264" y="383"/>
                    </a:lnTo>
                    <a:lnTo>
                      <a:pt x="265" y="383"/>
                    </a:lnTo>
                    <a:lnTo>
                      <a:pt x="265" y="391"/>
                    </a:lnTo>
                    <a:lnTo>
                      <a:pt x="260" y="389"/>
                    </a:lnTo>
                    <a:lnTo>
                      <a:pt x="260" y="391"/>
                    </a:lnTo>
                    <a:lnTo>
                      <a:pt x="256" y="387"/>
                    </a:lnTo>
                    <a:lnTo>
                      <a:pt x="255" y="391"/>
                    </a:lnTo>
                    <a:lnTo>
                      <a:pt x="253" y="391"/>
                    </a:lnTo>
                    <a:lnTo>
                      <a:pt x="247" y="394"/>
                    </a:lnTo>
                    <a:lnTo>
                      <a:pt x="240" y="394"/>
                    </a:lnTo>
                    <a:lnTo>
                      <a:pt x="240" y="398"/>
                    </a:lnTo>
                    <a:lnTo>
                      <a:pt x="239" y="398"/>
                    </a:lnTo>
                    <a:lnTo>
                      <a:pt x="233" y="396"/>
                    </a:lnTo>
                    <a:lnTo>
                      <a:pt x="224" y="396"/>
                    </a:lnTo>
                    <a:lnTo>
                      <a:pt x="219" y="394"/>
                    </a:lnTo>
                    <a:lnTo>
                      <a:pt x="213" y="394"/>
                    </a:lnTo>
                    <a:lnTo>
                      <a:pt x="210" y="392"/>
                    </a:lnTo>
                    <a:lnTo>
                      <a:pt x="208" y="391"/>
                    </a:lnTo>
                    <a:lnTo>
                      <a:pt x="205" y="391"/>
                    </a:lnTo>
                    <a:lnTo>
                      <a:pt x="208" y="394"/>
                    </a:lnTo>
                    <a:lnTo>
                      <a:pt x="205" y="394"/>
                    </a:lnTo>
                    <a:lnTo>
                      <a:pt x="205" y="401"/>
                    </a:lnTo>
                    <a:lnTo>
                      <a:pt x="201" y="403"/>
                    </a:lnTo>
                    <a:lnTo>
                      <a:pt x="196" y="407"/>
                    </a:lnTo>
                    <a:lnTo>
                      <a:pt x="194" y="412"/>
                    </a:lnTo>
                    <a:lnTo>
                      <a:pt x="194" y="421"/>
                    </a:lnTo>
                    <a:lnTo>
                      <a:pt x="196" y="426"/>
                    </a:lnTo>
                    <a:lnTo>
                      <a:pt x="199" y="430"/>
                    </a:lnTo>
                    <a:lnTo>
                      <a:pt x="203" y="430"/>
                    </a:lnTo>
                    <a:lnTo>
                      <a:pt x="206" y="435"/>
                    </a:lnTo>
                    <a:lnTo>
                      <a:pt x="208" y="433"/>
                    </a:lnTo>
                    <a:lnTo>
                      <a:pt x="215" y="435"/>
                    </a:lnTo>
                    <a:lnTo>
                      <a:pt x="215" y="437"/>
                    </a:lnTo>
                    <a:lnTo>
                      <a:pt x="217" y="437"/>
                    </a:lnTo>
                    <a:lnTo>
                      <a:pt x="224" y="435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30" y="430"/>
                    </a:lnTo>
                    <a:lnTo>
                      <a:pt x="230" y="428"/>
                    </a:lnTo>
                    <a:lnTo>
                      <a:pt x="228" y="425"/>
                    </a:lnTo>
                    <a:lnTo>
                      <a:pt x="233" y="423"/>
                    </a:lnTo>
                    <a:lnTo>
                      <a:pt x="237" y="423"/>
                    </a:lnTo>
                    <a:lnTo>
                      <a:pt x="239" y="426"/>
                    </a:lnTo>
                    <a:lnTo>
                      <a:pt x="239" y="428"/>
                    </a:lnTo>
                    <a:lnTo>
                      <a:pt x="246" y="428"/>
                    </a:lnTo>
                    <a:lnTo>
                      <a:pt x="249" y="430"/>
                    </a:lnTo>
                    <a:lnTo>
                      <a:pt x="249" y="426"/>
                    </a:lnTo>
                    <a:lnTo>
                      <a:pt x="251" y="425"/>
                    </a:lnTo>
                    <a:lnTo>
                      <a:pt x="251" y="426"/>
                    </a:lnTo>
                    <a:lnTo>
                      <a:pt x="249" y="421"/>
                    </a:lnTo>
                    <a:lnTo>
                      <a:pt x="244" y="419"/>
                    </a:lnTo>
                    <a:lnTo>
                      <a:pt x="244" y="416"/>
                    </a:lnTo>
                    <a:lnTo>
                      <a:pt x="247" y="416"/>
                    </a:lnTo>
                    <a:lnTo>
                      <a:pt x="249" y="414"/>
                    </a:lnTo>
                    <a:lnTo>
                      <a:pt x="249" y="419"/>
                    </a:lnTo>
                    <a:lnTo>
                      <a:pt x="253" y="417"/>
                    </a:lnTo>
                    <a:lnTo>
                      <a:pt x="253" y="419"/>
                    </a:lnTo>
                    <a:lnTo>
                      <a:pt x="255" y="421"/>
                    </a:lnTo>
                    <a:lnTo>
                      <a:pt x="256" y="421"/>
                    </a:lnTo>
                    <a:lnTo>
                      <a:pt x="260" y="419"/>
                    </a:lnTo>
                    <a:lnTo>
                      <a:pt x="260" y="419"/>
                    </a:lnTo>
                    <a:lnTo>
                      <a:pt x="264" y="425"/>
                    </a:lnTo>
                    <a:lnTo>
                      <a:pt x="265" y="423"/>
                    </a:lnTo>
                    <a:lnTo>
                      <a:pt x="267" y="423"/>
                    </a:lnTo>
                    <a:lnTo>
                      <a:pt x="269" y="425"/>
                    </a:lnTo>
                    <a:lnTo>
                      <a:pt x="269" y="426"/>
                    </a:lnTo>
                    <a:lnTo>
                      <a:pt x="271" y="433"/>
                    </a:lnTo>
                    <a:lnTo>
                      <a:pt x="273" y="433"/>
                    </a:lnTo>
                    <a:lnTo>
                      <a:pt x="274" y="437"/>
                    </a:lnTo>
                    <a:lnTo>
                      <a:pt x="276" y="441"/>
                    </a:lnTo>
                    <a:lnTo>
                      <a:pt x="276" y="442"/>
                    </a:lnTo>
                    <a:lnTo>
                      <a:pt x="276" y="444"/>
                    </a:lnTo>
                    <a:lnTo>
                      <a:pt x="276" y="446"/>
                    </a:lnTo>
                    <a:lnTo>
                      <a:pt x="278" y="446"/>
                    </a:lnTo>
                    <a:lnTo>
                      <a:pt x="280" y="446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5" y="450"/>
                    </a:lnTo>
                    <a:lnTo>
                      <a:pt x="287" y="451"/>
                    </a:lnTo>
                    <a:lnTo>
                      <a:pt x="287" y="453"/>
                    </a:lnTo>
                    <a:lnTo>
                      <a:pt x="289" y="457"/>
                    </a:lnTo>
                    <a:lnTo>
                      <a:pt x="290" y="457"/>
                    </a:lnTo>
                    <a:lnTo>
                      <a:pt x="292" y="455"/>
                    </a:lnTo>
                    <a:lnTo>
                      <a:pt x="294" y="451"/>
                    </a:lnTo>
                    <a:lnTo>
                      <a:pt x="296" y="455"/>
                    </a:lnTo>
                    <a:lnTo>
                      <a:pt x="299" y="457"/>
                    </a:lnTo>
                    <a:lnTo>
                      <a:pt x="299" y="459"/>
                    </a:lnTo>
                    <a:lnTo>
                      <a:pt x="303" y="459"/>
                    </a:lnTo>
                    <a:lnTo>
                      <a:pt x="299" y="464"/>
                    </a:lnTo>
                    <a:lnTo>
                      <a:pt x="294" y="466"/>
                    </a:lnTo>
                    <a:lnTo>
                      <a:pt x="290" y="462"/>
                    </a:lnTo>
                    <a:lnTo>
                      <a:pt x="298" y="476"/>
                    </a:lnTo>
                    <a:lnTo>
                      <a:pt x="301" y="476"/>
                    </a:lnTo>
                    <a:lnTo>
                      <a:pt x="303" y="480"/>
                    </a:lnTo>
                    <a:lnTo>
                      <a:pt x="303" y="48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0" name="Freeform 6403"/>
              <p:cNvSpPr>
                <a:spLocks/>
              </p:cNvSpPr>
              <p:nvPr/>
            </p:nvSpPr>
            <p:spPr bwMode="auto">
              <a:xfrm>
                <a:off x="1072" y="728"/>
                <a:ext cx="18" cy="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4" y="0"/>
                  </a:cxn>
                  <a:cxn ang="0">
                    <a:pos x="18" y="4"/>
                  </a:cxn>
                  <a:cxn ang="0">
                    <a:pos x="14" y="9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9" y="4"/>
                  </a:cxn>
                  <a:cxn ang="0">
                    <a:pos x="11" y="2"/>
                  </a:cxn>
                </a:cxnLst>
                <a:rect l="0" t="0" r="r" b="b"/>
                <a:pathLst>
                  <a:path w="18" h="15">
                    <a:moveTo>
                      <a:pt x="11" y="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14" y="9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1" name="Freeform 6404"/>
              <p:cNvSpPr>
                <a:spLocks/>
              </p:cNvSpPr>
              <p:nvPr/>
            </p:nvSpPr>
            <p:spPr bwMode="auto">
              <a:xfrm>
                <a:off x="1072" y="728"/>
                <a:ext cx="18" cy="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4" y="0"/>
                  </a:cxn>
                  <a:cxn ang="0">
                    <a:pos x="18" y="4"/>
                  </a:cxn>
                  <a:cxn ang="0">
                    <a:pos x="14" y="9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9" y="4"/>
                  </a:cxn>
                  <a:cxn ang="0">
                    <a:pos x="11" y="2"/>
                  </a:cxn>
                </a:cxnLst>
                <a:rect l="0" t="0" r="r" b="b"/>
                <a:pathLst>
                  <a:path w="18" h="15">
                    <a:moveTo>
                      <a:pt x="11" y="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14" y="9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2" name="Freeform 6405"/>
              <p:cNvSpPr>
                <a:spLocks/>
              </p:cNvSpPr>
              <p:nvPr/>
            </p:nvSpPr>
            <p:spPr bwMode="auto">
              <a:xfrm>
                <a:off x="1308" y="1190"/>
                <a:ext cx="8" cy="2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8" y="18"/>
                  </a:cxn>
                  <a:cxn ang="0">
                    <a:pos x="6" y="23"/>
                  </a:cxn>
                  <a:cxn ang="0">
                    <a:pos x="4" y="23"/>
                  </a:cxn>
                  <a:cxn ang="0">
                    <a:pos x="0" y="1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8" h="23">
                    <a:moveTo>
                      <a:pt x="6" y="2"/>
                    </a:moveTo>
                    <a:lnTo>
                      <a:pt x="6" y="2"/>
                    </a:lnTo>
                    <a:lnTo>
                      <a:pt x="8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3" name="Freeform 6406"/>
              <p:cNvSpPr>
                <a:spLocks/>
              </p:cNvSpPr>
              <p:nvPr/>
            </p:nvSpPr>
            <p:spPr bwMode="auto">
              <a:xfrm>
                <a:off x="1308" y="1190"/>
                <a:ext cx="8" cy="23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8" y="18"/>
                  </a:cxn>
                  <a:cxn ang="0">
                    <a:pos x="6" y="23"/>
                  </a:cxn>
                  <a:cxn ang="0">
                    <a:pos x="4" y="23"/>
                  </a:cxn>
                  <a:cxn ang="0">
                    <a:pos x="0" y="1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8" h="23">
                    <a:moveTo>
                      <a:pt x="6" y="2"/>
                    </a:moveTo>
                    <a:lnTo>
                      <a:pt x="6" y="2"/>
                    </a:lnTo>
                    <a:lnTo>
                      <a:pt x="8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4" name="Freeform 6407"/>
              <p:cNvSpPr>
                <a:spLocks/>
              </p:cNvSpPr>
              <p:nvPr/>
            </p:nvSpPr>
            <p:spPr bwMode="auto">
              <a:xfrm>
                <a:off x="1503" y="1407"/>
                <a:ext cx="13" cy="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5" name="Freeform 6408"/>
              <p:cNvSpPr>
                <a:spLocks/>
              </p:cNvSpPr>
              <p:nvPr/>
            </p:nvSpPr>
            <p:spPr bwMode="auto">
              <a:xfrm>
                <a:off x="1503" y="1407"/>
                <a:ext cx="13" cy="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6" name="Freeform 6409"/>
              <p:cNvSpPr>
                <a:spLocks/>
              </p:cNvSpPr>
              <p:nvPr/>
            </p:nvSpPr>
            <p:spPr bwMode="auto">
              <a:xfrm>
                <a:off x="1672" y="1849"/>
                <a:ext cx="37" cy="25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34" y="16"/>
                  </a:cxn>
                  <a:cxn ang="0">
                    <a:pos x="37" y="16"/>
                  </a:cxn>
                  <a:cxn ang="0">
                    <a:pos x="36" y="14"/>
                  </a:cxn>
                  <a:cxn ang="0">
                    <a:pos x="28" y="14"/>
                  </a:cxn>
                  <a:cxn ang="0">
                    <a:pos x="23" y="16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3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6" y="21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21" y="19"/>
                  </a:cxn>
                  <a:cxn ang="0">
                    <a:pos x="23" y="19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7" y="25"/>
                  </a:cxn>
                  <a:cxn ang="0">
                    <a:pos x="30" y="25"/>
                  </a:cxn>
                  <a:cxn ang="0">
                    <a:pos x="30" y="23"/>
                  </a:cxn>
                  <a:cxn ang="0">
                    <a:pos x="30" y="19"/>
                  </a:cxn>
                  <a:cxn ang="0">
                    <a:pos x="32" y="18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19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7" name="Freeform 6410"/>
              <p:cNvSpPr>
                <a:spLocks/>
              </p:cNvSpPr>
              <p:nvPr/>
            </p:nvSpPr>
            <p:spPr bwMode="auto">
              <a:xfrm>
                <a:off x="1672" y="1849"/>
                <a:ext cx="37" cy="25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34" y="16"/>
                  </a:cxn>
                  <a:cxn ang="0">
                    <a:pos x="37" y="16"/>
                  </a:cxn>
                  <a:cxn ang="0">
                    <a:pos x="36" y="14"/>
                  </a:cxn>
                  <a:cxn ang="0">
                    <a:pos x="28" y="14"/>
                  </a:cxn>
                  <a:cxn ang="0">
                    <a:pos x="23" y="16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3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6" y="21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21" y="19"/>
                  </a:cxn>
                  <a:cxn ang="0">
                    <a:pos x="23" y="19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7" y="25"/>
                  </a:cxn>
                  <a:cxn ang="0">
                    <a:pos x="30" y="25"/>
                  </a:cxn>
                  <a:cxn ang="0">
                    <a:pos x="30" y="23"/>
                  </a:cxn>
                  <a:cxn ang="0">
                    <a:pos x="30" y="19"/>
                  </a:cxn>
                  <a:cxn ang="0">
                    <a:pos x="32" y="18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19"/>
                    </a:lnTo>
                    <a:lnTo>
                      <a:pt x="32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8" name="Freeform 6411"/>
              <p:cNvSpPr>
                <a:spLocks/>
              </p:cNvSpPr>
              <p:nvPr/>
            </p:nvSpPr>
            <p:spPr bwMode="auto">
              <a:xfrm>
                <a:off x="1806" y="168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9" name="Freeform 6412"/>
              <p:cNvSpPr>
                <a:spLocks/>
              </p:cNvSpPr>
              <p:nvPr/>
            </p:nvSpPr>
            <p:spPr bwMode="auto">
              <a:xfrm>
                <a:off x="1806" y="168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0" name="Freeform 6413"/>
              <p:cNvSpPr>
                <a:spLocks/>
              </p:cNvSpPr>
              <p:nvPr/>
            </p:nvSpPr>
            <p:spPr bwMode="auto">
              <a:xfrm>
                <a:off x="442" y="1017"/>
                <a:ext cx="1369" cy="946"/>
              </a:xfrm>
              <a:custGeom>
                <a:avLst/>
                <a:gdLst/>
                <a:ahLst/>
                <a:cxnLst>
                  <a:cxn ang="0">
                    <a:pos x="1197" y="757"/>
                  </a:cxn>
                  <a:cxn ang="0">
                    <a:pos x="1230" y="791"/>
                  </a:cxn>
                  <a:cxn ang="0">
                    <a:pos x="1267" y="859"/>
                  </a:cxn>
                  <a:cxn ang="0">
                    <a:pos x="1221" y="905"/>
                  </a:cxn>
                  <a:cxn ang="0">
                    <a:pos x="1228" y="860"/>
                  </a:cxn>
                  <a:cxn ang="0">
                    <a:pos x="1126" y="873"/>
                  </a:cxn>
                  <a:cxn ang="0">
                    <a:pos x="938" y="946"/>
                  </a:cxn>
                  <a:cxn ang="0">
                    <a:pos x="963" y="884"/>
                  </a:cxn>
                  <a:cxn ang="0">
                    <a:pos x="934" y="853"/>
                  </a:cxn>
                  <a:cxn ang="0">
                    <a:pos x="848" y="787"/>
                  </a:cxn>
                  <a:cxn ang="0">
                    <a:pos x="757" y="796"/>
                  </a:cxn>
                  <a:cxn ang="0">
                    <a:pos x="279" y="775"/>
                  </a:cxn>
                  <a:cxn ang="0">
                    <a:pos x="245" y="748"/>
                  </a:cxn>
                  <a:cxn ang="0">
                    <a:pos x="218" y="724"/>
                  </a:cxn>
                  <a:cxn ang="0">
                    <a:pos x="192" y="673"/>
                  </a:cxn>
                  <a:cxn ang="0">
                    <a:pos x="175" y="603"/>
                  </a:cxn>
                  <a:cxn ang="0">
                    <a:pos x="70" y="504"/>
                  </a:cxn>
                  <a:cxn ang="0">
                    <a:pos x="43" y="134"/>
                  </a:cxn>
                  <a:cxn ang="0">
                    <a:pos x="104" y="137"/>
                  </a:cxn>
                  <a:cxn ang="0">
                    <a:pos x="181" y="86"/>
                  </a:cxn>
                  <a:cxn ang="0">
                    <a:pos x="158" y="121"/>
                  </a:cxn>
                  <a:cxn ang="0">
                    <a:pos x="240" y="125"/>
                  </a:cxn>
                  <a:cxn ang="0">
                    <a:pos x="261" y="93"/>
                  </a:cxn>
                  <a:cxn ang="0">
                    <a:pos x="347" y="128"/>
                  </a:cxn>
                  <a:cxn ang="0">
                    <a:pos x="426" y="173"/>
                  </a:cxn>
                  <a:cxn ang="0">
                    <a:pos x="474" y="196"/>
                  </a:cxn>
                  <a:cxn ang="0">
                    <a:pos x="521" y="211"/>
                  </a:cxn>
                  <a:cxn ang="0">
                    <a:pos x="541" y="180"/>
                  </a:cxn>
                  <a:cxn ang="0">
                    <a:pos x="535" y="170"/>
                  </a:cxn>
                  <a:cxn ang="0">
                    <a:pos x="567" y="154"/>
                  </a:cxn>
                  <a:cxn ang="0">
                    <a:pos x="625" y="195"/>
                  </a:cxn>
                  <a:cxn ang="0">
                    <a:pos x="700" y="191"/>
                  </a:cxn>
                  <a:cxn ang="0">
                    <a:pos x="712" y="175"/>
                  </a:cxn>
                  <a:cxn ang="0">
                    <a:pos x="732" y="184"/>
                  </a:cxn>
                  <a:cxn ang="0">
                    <a:pos x="754" y="132"/>
                  </a:cxn>
                  <a:cxn ang="0">
                    <a:pos x="714" y="50"/>
                  </a:cxn>
                  <a:cxn ang="0">
                    <a:pos x="768" y="34"/>
                  </a:cxn>
                  <a:cxn ang="0">
                    <a:pos x="779" y="112"/>
                  </a:cxn>
                  <a:cxn ang="0">
                    <a:pos x="832" y="130"/>
                  </a:cxn>
                  <a:cxn ang="0">
                    <a:pos x="900" y="152"/>
                  </a:cxn>
                  <a:cxn ang="0">
                    <a:pos x="942" y="130"/>
                  </a:cxn>
                  <a:cxn ang="0">
                    <a:pos x="958" y="220"/>
                  </a:cxn>
                  <a:cxn ang="0">
                    <a:pos x="884" y="248"/>
                  </a:cxn>
                  <a:cxn ang="0">
                    <a:pos x="866" y="298"/>
                  </a:cxn>
                  <a:cxn ang="0">
                    <a:pos x="807" y="363"/>
                  </a:cxn>
                  <a:cxn ang="0">
                    <a:pos x="791" y="356"/>
                  </a:cxn>
                  <a:cxn ang="0">
                    <a:pos x="761" y="417"/>
                  </a:cxn>
                  <a:cxn ang="0">
                    <a:pos x="777" y="558"/>
                  </a:cxn>
                  <a:cxn ang="0">
                    <a:pos x="931" y="626"/>
                  </a:cxn>
                  <a:cxn ang="0">
                    <a:pos x="983" y="724"/>
                  </a:cxn>
                  <a:cxn ang="0">
                    <a:pos x="983" y="642"/>
                  </a:cxn>
                  <a:cxn ang="0">
                    <a:pos x="1019" y="490"/>
                  </a:cxn>
                  <a:cxn ang="0">
                    <a:pos x="1013" y="426"/>
                  </a:cxn>
                  <a:cxn ang="0">
                    <a:pos x="1094" y="420"/>
                  </a:cxn>
                  <a:cxn ang="0">
                    <a:pos x="1137" y="452"/>
                  </a:cxn>
                  <a:cxn ang="0">
                    <a:pos x="1147" y="508"/>
                  </a:cxn>
                  <a:cxn ang="0">
                    <a:pos x="1176" y="535"/>
                  </a:cxn>
                  <a:cxn ang="0">
                    <a:pos x="1228" y="479"/>
                  </a:cxn>
                  <a:cxn ang="0">
                    <a:pos x="1251" y="519"/>
                  </a:cxn>
                  <a:cxn ang="0">
                    <a:pos x="1267" y="560"/>
                  </a:cxn>
                  <a:cxn ang="0">
                    <a:pos x="1292" y="621"/>
                  </a:cxn>
                  <a:cxn ang="0">
                    <a:pos x="1308" y="655"/>
                  </a:cxn>
                  <a:cxn ang="0">
                    <a:pos x="1346" y="665"/>
                  </a:cxn>
                </a:cxnLst>
                <a:rect l="0" t="0" r="r" b="b"/>
                <a:pathLst>
                  <a:path w="1369" h="946">
                    <a:moveTo>
                      <a:pt x="1364" y="701"/>
                    </a:moveTo>
                    <a:lnTo>
                      <a:pt x="1369" y="707"/>
                    </a:lnTo>
                    <a:lnTo>
                      <a:pt x="1364" y="714"/>
                    </a:lnTo>
                    <a:lnTo>
                      <a:pt x="1359" y="717"/>
                    </a:lnTo>
                    <a:lnTo>
                      <a:pt x="1353" y="723"/>
                    </a:lnTo>
                    <a:lnTo>
                      <a:pt x="1350" y="723"/>
                    </a:lnTo>
                    <a:lnTo>
                      <a:pt x="1350" y="724"/>
                    </a:lnTo>
                    <a:lnTo>
                      <a:pt x="1339" y="724"/>
                    </a:lnTo>
                    <a:lnTo>
                      <a:pt x="1325" y="728"/>
                    </a:lnTo>
                    <a:lnTo>
                      <a:pt x="1321" y="730"/>
                    </a:lnTo>
                    <a:lnTo>
                      <a:pt x="1319" y="735"/>
                    </a:lnTo>
                    <a:lnTo>
                      <a:pt x="1317" y="735"/>
                    </a:lnTo>
                    <a:lnTo>
                      <a:pt x="1308" y="748"/>
                    </a:lnTo>
                    <a:lnTo>
                      <a:pt x="1305" y="749"/>
                    </a:lnTo>
                    <a:lnTo>
                      <a:pt x="1301" y="753"/>
                    </a:lnTo>
                    <a:lnTo>
                      <a:pt x="1300" y="755"/>
                    </a:lnTo>
                    <a:lnTo>
                      <a:pt x="1298" y="755"/>
                    </a:lnTo>
                    <a:lnTo>
                      <a:pt x="1296" y="753"/>
                    </a:lnTo>
                    <a:lnTo>
                      <a:pt x="1298" y="749"/>
                    </a:lnTo>
                    <a:lnTo>
                      <a:pt x="1296" y="751"/>
                    </a:lnTo>
                    <a:lnTo>
                      <a:pt x="1294" y="755"/>
                    </a:lnTo>
                    <a:lnTo>
                      <a:pt x="1274" y="758"/>
                    </a:lnTo>
                    <a:lnTo>
                      <a:pt x="1273" y="758"/>
                    </a:lnTo>
                    <a:lnTo>
                      <a:pt x="1273" y="757"/>
                    </a:lnTo>
                    <a:lnTo>
                      <a:pt x="1269" y="755"/>
                    </a:lnTo>
                    <a:lnTo>
                      <a:pt x="1251" y="753"/>
                    </a:lnTo>
                    <a:lnTo>
                      <a:pt x="1246" y="755"/>
                    </a:lnTo>
                    <a:lnTo>
                      <a:pt x="1228" y="753"/>
                    </a:lnTo>
                    <a:lnTo>
                      <a:pt x="1219" y="755"/>
                    </a:lnTo>
                    <a:lnTo>
                      <a:pt x="1214" y="753"/>
                    </a:lnTo>
                    <a:lnTo>
                      <a:pt x="1208" y="755"/>
                    </a:lnTo>
                    <a:lnTo>
                      <a:pt x="1205" y="755"/>
                    </a:lnTo>
                    <a:lnTo>
                      <a:pt x="1203" y="755"/>
                    </a:lnTo>
                    <a:lnTo>
                      <a:pt x="1197" y="755"/>
                    </a:lnTo>
                    <a:lnTo>
                      <a:pt x="1197" y="757"/>
                    </a:lnTo>
                    <a:lnTo>
                      <a:pt x="1196" y="758"/>
                    </a:lnTo>
                    <a:lnTo>
                      <a:pt x="1194" y="757"/>
                    </a:lnTo>
                    <a:lnTo>
                      <a:pt x="1192" y="758"/>
                    </a:lnTo>
                    <a:lnTo>
                      <a:pt x="1190" y="760"/>
                    </a:lnTo>
                    <a:lnTo>
                      <a:pt x="1187" y="766"/>
                    </a:lnTo>
                    <a:lnTo>
                      <a:pt x="1181" y="776"/>
                    </a:lnTo>
                    <a:lnTo>
                      <a:pt x="1181" y="778"/>
                    </a:lnTo>
                    <a:lnTo>
                      <a:pt x="1171" y="778"/>
                    </a:lnTo>
                    <a:lnTo>
                      <a:pt x="1167" y="782"/>
                    </a:lnTo>
                    <a:lnTo>
                      <a:pt x="1165" y="782"/>
                    </a:lnTo>
                    <a:lnTo>
                      <a:pt x="1165" y="783"/>
                    </a:lnTo>
                    <a:lnTo>
                      <a:pt x="1160" y="789"/>
                    </a:lnTo>
                    <a:lnTo>
                      <a:pt x="1156" y="789"/>
                    </a:lnTo>
                    <a:lnTo>
                      <a:pt x="1149" y="803"/>
                    </a:lnTo>
                    <a:lnTo>
                      <a:pt x="1146" y="805"/>
                    </a:lnTo>
                    <a:lnTo>
                      <a:pt x="1142" y="805"/>
                    </a:lnTo>
                    <a:lnTo>
                      <a:pt x="1142" y="810"/>
                    </a:lnTo>
                    <a:lnTo>
                      <a:pt x="1137" y="823"/>
                    </a:lnTo>
                    <a:lnTo>
                      <a:pt x="1135" y="823"/>
                    </a:lnTo>
                    <a:lnTo>
                      <a:pt x="1121" y="837"/>
                    </a:lnTo>
                    <a:lnTo>
                      <a:pt x="1121" y="837"/>
                    </a:lnTo>
                    <a:lnTo>
                      <a:pt x="1124" y="835"/>
                    </a:lnTo>
                    <a:lnTo>
                      <a:pt x="1128" y="834"/>
                    </a:lnTo>
                    <a:lnTo>
                      <a:pt x="1128" y="834"/>
                    </a:lnTo>
                    <a:lnTo>
                      <a:pt x="1129" y="832"/>
                    </a:lnTo>
                    <a:lnTo>
                      <a:pt x="1156" y="800"/>
                    </a:lnTo>
                    <a:lnTo>
                      <a:pt x="1160" y="800"/>
                    </a:lnTo>
                    <a:lnTo>
                      <a:pt x="1162" y="798"/>
                    </a:lnTo>
                    <a:lnTo>
                      <a:pt x="1194" y="782"/>
                    </a:lnTo>
                    <a:lnTo>
                      <a:pt x="1210" y="778"/>
                    </a:lnTo>
                    <a:lnTo>
                      <a:pt x="1219" y="780"/>
                    </a:lnTo>
                    <a:lnTo>
                      <a:pt x="1230" y="785"/>
                    </a:lnTo>
                    <a:lnTo>
                      <a:pt x="1231" y="791"/>
                    </a:lnTo>
                    <a:lnTo>
                      <a:pt x="1230" y="789"/>
                    </a:lnTo>
                    <a:lnTo>
                      <a:pt x="1230" y="791"/>
                    </a:lnTo>
                    <a:lnTo>
                      <a:pt x="1231" y="792"/>
                    </a:lnTo>
                    <a:lnTo>
                      <a:pt x="1231" y="796"/>
                    </a:lnTo>
                    <a:lnTo>
                      <a:pt x="1215" y="809"/>
                    </a:lnTo>
                    <a:lnTo>
                      <a:pt x="1210" y="809"/>
                    </a:lnTo>
                    <a:lnTo>
                      <a:pt x="1206" y="805"/>
                    </a:lnTo>
                    <a:lnTo>
                      <a:pt x="1196" y="809"/>
                    </a:lnTo>
                    <a:lnTo>
                      <a:pt x="1194" y="809"/>
                    </a:lnTo>
                    <a:lnTo>
                      <a:pt x="1197" y="809"/>
                    </a:lnTo>
                    <a:lnTo>
                      <a:pt x="1206" y="812"/>
                    </a:lnTo>
                    <a:lnTo>
                      <a:pt x="1208" y="816"/>
                    </a:lnTo>
                    <a:lnTo>
                      <a:pt x="1208" y="817"/>
                    </a:lnTo>
                    <a:lnTo>
                      <a:pt x="1217" y="812"/>
                    </a:lnTo>
                    <a:lnTo>
                      <a:pt x="1219" y="812"/>
                    </a:lnTo>
                    <a:lnTo>
                      <a:pt x="1219" y="814"/>
                    </a:lnTo>
                    <a:lnTo>
                      <a:pt x="1221" y="814"/>
                    </a:lnTo>
                    <a:lnTo>
                      <a:pt x="1223" y="816"/>
                    </a:lnTo>
                    <a:lnTo>
                      <a:pt x="1223" y="819"/>
                    </a:lnTo>
                    <a:lnTo>
                      <a:pt x="1219" y="826"/>
                    </a:lnTo>
                    <a:lnTo>
                      <a:pt x="1215" y="830"/>
                    </a:lnTo>
                    <a:lnTo>
                      <a:pt x="1215" y="832"/>
                    </a:lnTo>
                    <a:lnTo>
                      <a:pt x="1217" y="830"/>
                    </a:lnTo>
                    <a:lnTo>
                      <a:pt x="1223" y="832"/>
                    </a:lnTo>
                    <a:lnTo>
                      <a:pt x="1221" y="837"/>
                    </a:lnTo>
                    <a:lnTo>
                      <a:pt x="1226" y="848"/>
                    </a:lnTo>
                    <a:lnTo>
                      <a:pt x="1228" y="850"/>
                    </a:lnTo>
                    <a:lnTo>
                      <a:pt x="1228" y="850"/>
                    </a:lnTo>
                    <a:lnTo>
                      <a:pt x="1231" y="851"/>
                    </a:lnTo>
                    <a:lnTo>
                      <a:pt x="1239" y="853"/>
                    </a:lnTo>
                    <a:lnTo>
                      <a:pt x="1239" y="855"/>
                    </a:lnTo>
                    <a:lnTo>
                      <a:pt x="1237" y="857"/>
                    </a:lnTo>
                    <a:lnTo>
                      <a:pt x="1237" y="859"/>
                    </a:lnTo>
                    <a:lnTo>
                      <a:pt x="1255" y="862"/>
                    </a:lnTo>
                    <a:lnTo>
                      <a:pt x="1257" y="864"/>
                    </a:lnTo>
                    <a:lnTo>
                      <a:pt x="1262" y="864"/>
                    </a:lnTo>
                    <a:lnTo>
                      <a:pt x="1267" y="859"/>
                    </a:lnTo>
                    <a:lnTo>
                      <a:pt x="1269" y="862"/>
                    </a:lnTo>
                    <a:lnTo>
                      <a:pt x="1269" y="864"/>
                    </a:lnTo>
                    <a:lnTo>
                      <a:pt x="1271" y="864"/>
                    </a:lnTo>
                    <a:lnTo>
                      <a:pt x="1273" y="864"/>
                    </a:lnTo>
                    <a:lnTo>
                      <a:pt x="1276" y="864"/>
                    </a:lnTo>
                    <a:lnTo>
                      <a:pt x="1280" y="868"/>
                    </a:lnTo>
                    <a:lnTo>
                      <a:pt x="1278" y="869"/>
                    </a:lnTo>
                    <a:lnTo>
                      <a:pt x="1278" y="871"/>
                    </a:lnTo>
                    <a:lnTo>
                      <a:pt x="1282" y="871"/>
                    </a:lnTo>
                    <a:lnTo>
                      <a:pt x="1283" y="873"/>
                    </a:lnTo>
                    <a:lnTo>
                      <a:pt x="1282" y="873"/>
                    </a:lnTo>
                    <a:lnTo>
                      <a:pt x="1278" y="873"/>
                    </a:lnTo>
                    <a:lnTo>
                      <a:pt x="1276" y="875"/>
                    </a:lnTo>
                    <a:lnTo>
                      <a:pt x="1274" y="875"/>
                    </a:lnTo>
                    <a:lnTo>
                      <a:pt x="1262" y="882"/>
                    </a:lnTo>
                    <a:lnTo>
                      <a:pt x="1260" y="882"/>
                    </a:lnTo>
                    <a:lnTo>
                      <a:pt x="1260" y="884"/>
                    </a:lnTo>
                    <a:lnTo>
                      <a:pt x="1257" y="882"/>
                    </a:lnTo>
                    <a:lnTo>
                      <a:pt x="1253" y="885"/>
                    </a:lnTo>
                    <a:lnTo>
                      <a:pt x="1251" y="885"/>
                    </a:lnTo>
                    <a:lnTo>
                      <a:pt x="1249" y="885"/>
                    </a:lnTo>
                    <a:lnTo>
                      <a:pt x="1246" y="887"/>
                    </a:lnTo>
                    <a:lnTo>
                      <a:pt x="1242" y="885"/>
                    </a:lnTo>
                    <a:lnTo>
                      <a:pt x="1242" y="889"/>
                    </a:lnTo>
                    <a:lnTo>
                      <a:pt x="1242" y="891"/>
                    </a:lnTo>
                    <a:lnTo>
                      <a:pt x="1239" y="891"/>
                    </a:lnTo>
                    <a:lnTo>
                      <a:pt x="1237" y="889"/>
                    </a:lnTo>
                    <a:lnTo>
                      <a:pt x="1237" y="887"/>
                    </a:lnTo>
                    <a:lnTo>
                      <a:pt x="1235" y="891"/>
                    </a:lnTo>
                    <a:lnTo>
                      <a:pt x="1233" y="889"/>
                    </a:lnTo>
                    <a:lnTo>
                      <a:pt x="1231" y="891"/>
                    </a:lnTo>
                    <a:lnTo>
                      <a:pt x="1231" y="896"/>
                    </a:lnTo>
                    <a:lnTo>
                      <a:pt x="1228" y="898"/>
                    </a:lnTo>
                    <a:lnTo>
                      <a:pt x="1224" y="903"/>
                    </a:lnTo>
                    <a:lnTo>
                      <a:pt x="1221" y="905"/>
                    </a:lnTo>
                    <a:lnTo>
                      <a:pt x="1219" y="909"/>
                    </a:lnTo>
                    <a:lnTo>
                      <a:pt x="1217" y="909"/>
                    </a:lnTo>
                    <a:lnTo>
                      <a:pt x="1215" y="909"/>
                    </a:lnTo>
                    <a:lnTo>
                      <a:pt x="1214" y="912"/>
                    </a:lnTo>
                    <a:lnTo>
                      <a:pt x="1212" y="914"/>
                    </a:lnTo>
                    <a:lnTo>
                      <a:pt x="1212" y="914"/>
                    </a:lnTo>
                    <a:lnTo>
                      <a:pt x="1208" y="912"/>
                    </a:lnTo>
                    <a:lnTo>
                      <a:pt x="1206" y="909"/>
                    </a:lnTo>
                    <a:lnTo>
                      <a:pt x="1205" y="907"/>
                    </a:lnTo>
                    <a:lnTo>
                      <a:pt x="1203" y="907"/>
                    </a:lnTo>
                    <a:lnTo>
                      <a:pt x="1201" y="898"/>
                    </a:lnTo>
                    <a:lnTo>
                      <a:pt x="1201" y="894"/>
                    </a:lnTo>
                    <a:lnTo>
                      <a:pt x="1205" y="889"/>
                    </a:lnTo>
                    <a:lnTo>
                      <a:pt x="1205" y="891"/>
                    </a:lnTo>
                    <a:lnTo>
                      <a:pt x="1201" y="893"/>
                    </a:lnTo>
                    <a:lnTo>
                      <a:pt x="1201" y="891"/>
                    </a:lnTo>
                    <a:lnTo>
                      <a:pt x="1206" y="887"/>
                    </a:lnTo>
                    <a:lnTo>
                      <a:pt x="1208" y="887"/>
                    </a:lnTo>
                    <a:lnTo>
                      <a:pt x="1212" y="885"/>
                    </a:lnTo>
                    <a:lnTo>
                      <a:pt x="1210" y="884"/>
                    </a:lnTo>
                    <a:lnTo>
                      <a:pt x="1228" y="873"/>
                    </a:lnTo>
                    <a:lnTo>
                      <a:pt x="1230" y="875"/>
                    </a:lnTo>
                    <a:lnTo>
                      <a:pt x="1230" y="877"/>
                    </a:lnTo>
                    <a:lnTo>
                      <a:pt x="1233" y="878"/>
                    </a:lnTo>
                    <a:lnTo>
                      <a:pt x="1235" y="875"/>
                    </a:lnTo>
                    <a:lnTo>
                      <a:pt x="1239" y="873"/>
                    </a:lnTo>
                    <a:lnTo>
                      <a:pt x="1246" y="871"/>
                    </a:lnTo>
                    <a:lnTo>
                      <a:pt x="1246" y="869"/>
                    </a:lnTo>
                    <a:lnTo>
                      <a:pt x="1237" y="871"/>
                    </a:lnTo>
                    <a:lnTo>
                      <a:pt x="1230" y="869"/>
                    </a:lnTo>
                    <a:lnTo>
                      <a:pt x="1226" y="871"/>
                    </a:lnTo>
                    <a:lnTo>
                      <a:pt x="1223" y="871"/>
                    </a:lnTo>
                    <a:lnTo>
                      <a:pt x="1223" y="868"/>
                    </a:lnTo>
                    <a:lnTo>
                      <a:pt x="1230" y="860"/>
                    </a:lnTo>
                    <a:lnTo>
                      <a:pt x="1228" y="860"/>
                    </a:lnTo>
                    <a:lnTo>
                      <a:pt x="1226" y="859"/>
                    </a:lnTo>
                    <a:lnTo>
                      <a:pt x="1224" y="864"/>
                    </a:lnTo>
                    <a:lnTo>
                      <a:pt x="1221" y="864"/>
                    </a:lnTo>
                    <a:lnTo>
                      <a:pt x="1208" y="873"/>
                    </a:lnTo>
                    <a:lnTo>
                      <a:pt x="1205" y="873"/>
                    </a:lnTo>
                    <a:lnTo>
                      <a:pt x="1203" y="873"/>
                    </a:lnTo>
                    <a:lnTo>
                      <a:pt x="1199" y="877"/>
                    </a:lnTo>
                    <a:lnTo>
                      <a:pt x="1190" y="877"/>
                    </a:lnTo>
                    <a:lnTo>
                      <a:pt x="1189" y="877"/>
                    </a:lnTo>
                    <a:lnTo>
                      <a:pt x="1187" y="875"/>
                    </a:lnTo>
                    <a:lnTo>
                      <a:pt x="1185" y="877"/>
                    </a:lnTo>
                    <a:lnTo>
                      <a:pt x="1185" y="877"/>
                    </a:lnTo>
                    <a:lnTo>
                      <a:pt x="1181" y="877"/>
                    </a:lnTo>
                    <a:lnTo>
                      <a:pt x="1180" y="875"/>
                    </a:lnTo>
                    <a:lnTo>
                      <a:pt x="1178" y="871"/>
                    </a:lnTo>
                    <a:lnTo>
                      <a:pt x="1178" y="868"/>
                    </a:lnTo>
                    <a:lnTo>
                      <a:pt x="1174" y="864"/>
                    </a:lnTo>
                    <a:lnTo>
                      <a:pt x="1174" y="834"/>
                    </a:lnTo>
                    <a:lnTo>
                      <a:pt x="1165" y="826"/>
                    </a:lnTo>
                    <a:lnTo>
                      <a:pt x="1163" y="826"/>
                    </a:lnTo>
                    <a:lnTo>
                      <a:pt x="1162" y="828"/>
                    </a:lnTo>
                    <a:lnTo>
                      <a:pt x="1156" y="830"/>
                    </a:lnTo>
                    <a:lnTo>
                      <a:pt x="1153" y="828"/>
                    </a:lnTo>
                    <a:lnTo>
                      <a:pt x="1151" y="826"/>
                    </a:lnTo>
                    <a:lnTo>
                      <a:pt x="1149" y="825"/>
                    </a:lnTo>
                    <a:lnTo>
                      <a:pt x="1147" y="823"/>
                    </a:lnTo>
                    <a:lnTo>
                      <a:pt x="1146" y="825"/>
                    </a:lnTo>
                    <a:lnTo>
                      <a:pt x="1133" y="855"/>
                    </a:lnTo>
                    <a:lnTo>
                      <a:pt x="1131" y="866"/>
                    </a:lnTo>
                    <a:lnTo>
                      <a:pt x="1128" y="869"/>
                    </a:lnTo>
                    <a:lnTo>
                      <a:pt x="1128" y="871"/>
                    </a:lnTo>
                    <a:lnTo>
                      <a:pt x="1129" y="873"/>
                    </a:lnTo>
                    <a:lnTo>
                      <a:pt x="1128" y="873"/>
                    </a:lnTo>
                    <a:lnTo>
                      <a:pt x="1126" y="871"/>
                    </a:lnTo>
                    <a:lnTo>
                      <a:pt x="1126" y="873"/>
                    </a:lnTo>
                    <a:lnTo>
                      <a:pt x="1126" y="875"/>
                    </a:lnTo>
                    <a:lnTo>
                      <a:pt x="1122" y="873"/>
                    </a:lnTo>
                    <a:lnTo>
                      <a:pt x="1119" y="875"/>
                    </a:lnTo>
                    <a:lnTo>
                      <a:pt x="1117" y="875"/>
                    </a:lnTo>
                    <a:lnTo>
                      <a:pt x="1115" y="877"/>
                    </a:lnTo>
                    <a:lnTo>
                      <a:pt x="1113" y="880"/>
                    </a:lnTo>
                    <a:lnTo>
                      <a:pt x="1058" y="880"/>
                    </a:lnTo>
                    <a:lnTo>
                      <a:pt x="1047" y="887"/>
                    </a:lnTo>
                    <a:lnTo>
                      <a:pt x="1047" y="889"/>
                    </a:lnTo>
                    <a:lnTo>
                      <a:pt x="1042" y="894"/>
                    </a:lnTo>
                    <a:lnTo>
                      <a:pt x="1027" y="900"/>
                    </a:lnTo>
                    <a:lnTo>
                      <a:pt x="1026" y="898"/>
                    </a:lnTo>
                    <a:lnTo>
                      <a:pt x="1022" y="898"/>
                    </a:lnTo>
                    <a:lnTo>
                      <a:pt x="1022" y="900"/>
                    </a:lnTo>
                    <a:lnTo>
                      <a:pt x="1024" y="900"/>
                    </a:lnTo>
                    <a:lnTo>
                      <a:pt x="1026" y="903"/>
                    </a:lnTo>
                    <a:lnTo>
                      <a:pt x="1026" y="905"/>
                    </a:lnTo>
                    <a:lnTo>
                      <a:pt x="1024" y="905"/>
                    </a:lnTo>
                    <a:lnTo>
                      <a:pt x="1022" y="903"/>
                    </a:lnTo>
                    <a:lnTo>
                      <a:pt x="1008" y="903"/>
                    </a:lnTo>
                    <a:lnTo>
                      <a:pt x="992" y="907"/>
                    </a:lnTo>
                    <a:lnTo>
                      <a:pt x="981" y="918"/>
                    </a:lnTo>
                    <a:lnTo>
                      <a:pt x="988" y="919"/>
                    </a:lnTo>
                    <a:lnTo>
                      <a:pt x="993" y="919"/>
                    </a:lnTo>
                    <a:lnTo>
                      <a:pt x="997" y="928"/>
                    </a:lnTo>
                    <a:lnTo>
                      <a:pt x="983" y="927"/>
                    </a:lnTo>
                    <a:lnTo>
                      <a:pt x="974" y="930"/>
                    </a:lnTo>
                    <a:lnTo>
                      <a:pt x="968" y="934"/>
                    </a:lnTo>
                    <a:lnTo>
                      <a:pt x="959" y="932"/>
                    </a:lnTo>
                    <a:lnTo>
                      <a:pt x="952" y="934"/>
                    </a:lnTo>
                    <a:lnTo>
                      <a:pt x="952" y="936"/>
                    </a:lnTo>
                    <a:lnTo>
                      <a:pt x="949" y="939"/>
                    </a:lnTo>
                    <a:lnTo>
                      <a:pt x="949" y="939"/>
                    </a:lnTo>
                    <a:lnTo>
                      <a:pt x="945" y="941"/>
                    </a:lnTo>
                    <a:lnTo>
                      <a:pt x="938" y="946"/>
                    </a:lnTo>
                    <a:lnTo>
                      <a:pt x="938" y="946"/>
                    </a:lnTo>
                    <a:lnTo>
                      <a:pt x="934" y="946"/>
                    </a:lnTo>
                    <a:lnTo>
                      <a:pt x="933" y="946"/>
                    </a:lnTo>
                    <a:lnTo>
                      <a:pt x="927" y="946"/>
                    </a:lnTo>
                    <a:lnTo>
                      <a:pt x="927" y="943"/>
                    </a:lnTo>
                    <a:lnTo>
                      <a:pt x="929" y="939"/>
                    </a:lnTo>
                    <a:lnTo>
                      <a:pt x="931" y="937"/>
                    </a:lnTo>
                    <a:lnTo>
                      <a:pt x="931" y="939"/>
                    </a:lnTo>
                    <a:lnTo>
                      <a:pt x="934" y="939"/>
                    </a:lnTo>
                    <a:lnTo>
                      <a:pt x="938" y="939"/>
                    </a:lnTo>
                    <a:lnTo>
                      <a:pt x="938" y="939"/>
                    </a:lnTo>
                    <a:lnTo>
                      <a:pt x="940" y="936"/>
                    </a:lnTo>
                    <a:lnTo>
                      <a:pt x="938" y="936"/>
                    </a:lnTo>
                    <a:lnTo>
                      <a:pt x="938" y="934"/>
                    </a:lnTo>
                    <a:lnTo>
                      <a:pt x="936" y="932"/>
                    </a:lnTo>
                    <a:lnTo>
                      <a:pt x="940" y="923"/>
                    </a:lnTo>
                    <a:lnTo>
                      <a:pt x="942" y="923"/>
                    </a:lnTo>
                    <a:lnTo>
                      <a:pt x="943" y="921"/>
                    </a:lnTo>
                    <a:lnTo>
                      <a:pt x="943" y="919"/>
                    </a:lnTo>
                    <a:lnTo>
                      <a:pt x="947" y="919"/>
                    </a:lnTo>
                    <a:lnTo>
                      <a:pt x="949" y="916"/>
                    </a:lnTo>
                    <a:lnTo>
                      <a:pt x="949" y="898"/>
                    </a:lnTo>
                    <a:lnTo>
                      <a:pt x="956" y="887"/>
                    </a:lnTo>
                    <a:lnTo>
                      <a:pt x="956" y="884"/>
                    </a:lnTo>
                    <a:lnTo>
                      <a:pt x="952" y="877"/>
                    </a:lnTo>
                    <a:lnTo>
                      <a:pt x="952" y="877"/>
                    </a:lnTo>
                    <a:lnTo>
                      <a:pt x="950" y="875"/>
                    </a:lnTo>
                    <a:lnTo>
                      <a:pt x="952" y="873"/>
                    </a:lnTo>
                    <a:lnTo>
                      <a:pt x="956" y="875"/>
                    </a:lnTo>
                    <a:lnTo>
                      <a:pt x="959" y="882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0"/>
                    </a:lnTo>
                    <a:lnTo>
                      <a:pt x="961" y="884"/>
                    </a:lnTo>
                    <a:lnTo>
                      <a:pt x="963" y="884"/>
                    </a:lnTo>
                    <a:lnTo>
                      <a:pt x="963" y="889"/>
                    </a:lnTo>
                    <a:lnTo>
                      <a:pt x="965" y="885"/>
                    </a:lnTo>
                    <a:lnTo>
                      <a:pt x="967" y="885"/>
                    </a:lnTo>
                    <a:lnTo>
                      <a:pt x="967" y="889"/>
                    </a:lnTo>
                    <a:lnTo>
                      <a:pt x="972" y="891"/>
                    </a:lnTo>
                    <a:lnTo>
                      <a:pt x="977" y="891"/>
                    </a:lnTo>
                    <a:lnTo>
                      <a:pt x="977" y="889"/>
                    </a:lnTo>
                    <a:lnTo>
                      <a:pt x="977" y="887"/>
                    </a:lnTo>
                    <a:lnTo>
                      <a:pt x="976" y="884"/>
                    </a:lnTo>
                    <a:lnTo>
                      <a:pt x="977" y="884"/>
                    </a:lnTo>
                    <a:lnTo>
                      <a:pt x="977" y="882"/>
                    </a:lnTo>
                    <a:lnTo>
                      <a:pt x="979" y="884"/>
                    </a:lnTo>
                    <a:lnTo>
                      <a:pt x="981" y="884"/>
                    </a:lnTo>
                    <a:lnTo>
                      <a:pt x="983" y="884"/>
                    </a:lnTo>
                    <a:lnTo>
                      <a:pt x="983" y="884"/>
                    </a:lnTo>
                    <a:lnTo>
                      <a:pt x="981" y="882"/>
                    </a:lnTo>
                    <a:lnTo>
                      <a:pt x="979" y="880"/>
                    </a:lnTo>
                    <a:lnTo>
                      <a:pt x="977" y="877"/>
                    </a:lnTo>
                    <a:lnTo>
                      <a:pt x="977" y="877"/>
                    </a:lnTo>
                    <a:lnTo>
                      <a:pt x="977" y="873"/>
                    </a:lnTo>
                    <a:lnTo>
                      <a:pt x="977" y="871"/>
                    </a:lnTo>
                    <a:lnTo>
                      <a:pt x="976" y="871"/>
                    </a:lnTo>
                    <a:lnTo>
                      <a:pt x="974" y="871"/>
                    </a:lnTo>
                    <a:lnTo>
                      <a:pt x="972" y="868"/>
                    </a:lnTo>
                    <a:lnTo>
                      <a:pt x="968" y="866"/>
                    </a:lnTo>
                    <a:lnTo>
                      <a:pt x="967" y="860"/>
                    </a:lnTo>
                    <a:lnTo>
                      <a:pt x="956" y="857"/>
                    </a:lnTo>
                    <a:lnTo>
                      <a:pt x="952" y="859"/>
                    </a:lnTo>
                    <a:lnTo>
                      <a:pt x="952" y="857"/>
                    </a:lnTo>
                    <a:lnTo>
                      <a:pt x="952" y="855"/>
                    </a:lnTo>
                    <a:lnTo>
                      <a:pt x="949" y="855"/>
                    </a:lnTo>
                    <a:lnTo>
                      <a:pt x="940" y="855"/>
                    </a:lnTo>
                    <a:lnTo>
                      <a:pt x="938" y="853"/>
                    </a:lnTo>
                    <a:lnTo>
                      <a:pt x="936" y="853"/>
                    </a:lnTo>
                    <a:lnTo>
                      <a:pt x="934" y="853"/>
                    </a:lnTo>
                    <a:lnTo>
                      <a:pt x="933" y="851"/>
                    </a:lnTo>
                    <a:lnTo>
                      <a:pt x="929" y="853"/>
                    </a:lnTo>
                    <a:lnTo>
                      <a:pt x="929" y="853"/>
                    </a:lnTo>
                    <a:lnTo>
                      <a:pt x="916" y="850"/>
                    </a:lnTo>
                    <a:lnTo>
                      <a:pt x="913" y="850"/>
                    </a:lnTo>
                    <a:lnTo>
                      <a:pt x="911" y="850"/>
                    </a:lnTo>
                    <a:lnTo>
                      <a:pt x="911" y="848"/>
                    </a:lnTo>
                    <a:lnTo>
                      <a:pt x="909" y="844"/>
                    </a:lnTo>
                    <a:lnTo>
                      <a:pt x="908" y="843"/>
                    </a:lnTo>
                    <a:lnTo>
                      <a:pt x="908" y="844"/>
                    </a:lnTo>
                    <a:lnTo>
                      <a:pt x="908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4"/>
                    </a:lnTo>
                    <a:lnTo>
                      <a:pt x="906" y="843"/>
                    </a:lnTo>
                    <a:lnTo>
                      <a:pt x="906" y="841"/>
                    </a:lnTo>
                    <a:lnTo>
                      <a:pt x="906" y="841"/>
                    </a:lnTo>
                    <a:lnTo>
                      <a:pt x="904" y="839"/>
                    </a:lnTo>
                    <a:lnTo>
                      <a:pt x="906" y="837"/>
                    </a:lnTo>
                    <a:lnTo>
                      <a:pt x="902" y="835"/>
                    </a:lnTo>
                    <a:lnTo>
                      <a:pt x="902" y="830"/>
                    </a:lnTo>
                    <a:lnTo>
                      <a:pt x="902" y="826"/>
                    </a:lnTo>
                    <a:lnTo>
                      <a:pt x="899" y="821"/>
                    </a:lnTo>
                    <a:lnTo>
                      <a:pt x="897" y="819"/>
                    </a:lnTo>
                    <a:lnTo>
                      <a:pt x="899" y="810"/>
                    </a:lnTo>
                    <a:lnTo>
                      <a:pt x="886" y="812"/>
                    </a:lnTo>
                    <a:lnTo>
                      <a:pt x="882" y="809"/>
                    </a:lnTo>
                    <a:lnTo>
                      <a:pt x="875" y="792"/>
                    </a:lnTo>
                    <a:lnTo>
                      <a:pt x="872" y="792"/>
                    </a:lnTo>
                    <a:lnTo>
                      <a:pt x="868" y="791"/>
                    </a:lnTo>
                    <a:lnTo>
                      <a:pt x="865" y="791"/>
                    </a:lnTo>
                    <a:lnTo>
                      <a:pt x="865" y="803"/>
                    </a:lnTo>
                    <a:lnTo>
                      <a:pt x="859" y="791"/>
                    </a:lnTo>
                    <a:lnTo>
                      <a:pt x="848" y="787"/>
                    </a:lnTo>
                    <a:lnTo>
                      <a:pt x="847" y="787"/>
                    </a:lnTo>
                    <a:lnTo>
                      <a:pt x="847" y="789"/>
                    </a:lnTo>
                    <a:lnTo>
                      <a:pt x="847" y="794"/>
                    </a:lnTo>
                    <a:lnTo>
                      <a:pt x="847" y="794"/>
                    </a:lnTo>
                    <a:lnTo>
                      <a:pt x="843" y="796"/>
                    </a:lnTo>
                    <a:lnTo>
                      <a:pt x="843" y="800"/>
                    </a:lnTo>
                    <a:lnTo>
                      <a:pt x="841" y="800"/>
                    </a:lnTo>
                    <a:lnTo>
                      <a:pt x="841" y="798"/>
                    </a:lnTo>
                    <a:lnTo>
                      <a:pt x="843" y="792"/>
                    </a:lnTo>
                    <a:lnTo>
                      <a:pt x="843" y="791"/>
                    </a:lnTo>
                    <a:lnTo>
                      <a:pt x="838" y="801"/>
                    </a:lnTo>
                    <a:lnTo>
                      <a:pt x="836" y="801"/>
                    </a:lnTo>
                    <a:lnTo>
                      <a:pt x="836" y="800"/>
                    </a:lnTo>
                    <a:lnTo>
                      <a:pt x="836" y="796"/>
                    </a:lnTo>
                    <a:lnTo>
                      <a:pt x="831" y="801"/>
                    </a:lnTo>
                    <a:lnTo>
                      <a:pt x="829" y="805"/>
                    </a:lnTo>
                    <a:lnTo>
                      <a:pt x="829" y="807"/>
                    </a:lnTo>
                    <a:lnTo>
                      <a:pt x="827" y="809"/>
                    </a:lnTo>
                    <a:lnTo>
                      <a:pt x="822" y="810"/>
                    </a:lnTo>
                    <a:lnTo>
                      <a:pt x="820" y="810"/>
                    </a:lnTo>
                    <a:lnTo>
                      <a:pt x="816" y="809"/>
                    </a:lnTo>
                    <a:lnTo>
                      <a:pt x="809" y="809"/>
                    </a:lnTo>
                    <a:lnTo>
                      <a:pt x="804" y="807"/>
                    </a:lnTo>
                    <a:lnTo>
                      <a:pt x="800" y="807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1" y="807"/>
                    </a:lnTo>
                    <a:lnTo>
                      <a:pt x="789" y="805"/>
                    </a:lnTo>
                    <a:lnTo>
                      <a:pt x="779" y="800"/>
                    </a:lnTo>
                    <a:lnTo>
                      <a:pt x="779" y="798"/>
                    </a:lnTo>
                    <a:lnTo>
                      <a:pt x="772" y="796"/>
                    </a:lnTo>
                    <a:lnTo>
                      <a:pt x="764" y="794"/>
                    </a:lnTo>
                    <a:lnTo>
                      <a:pt x="763" y="796"/>
                    </a:lnTo>
                    <a:lnTo>
                      <a:pt x="759" y="796"/>
                    </a:lnTo>
                    <a:lnTo>
                      <a:pt x="757" y="796"/>
                    </a:lnTo>
                    <a:lnTo>
                      <a:pt x="757" y="796"/>
                    </a:lnTo>
                    <a:lnTo>
                      <a:pt x="757" y="794"/>
                    </a:lnTo>
                    <a:lnTo>
                      <a:pt x="752" y="792"/>
                    </a:lnTo>
                    <a:lnTo>
                      <a:pt x="746" y="792"/>
                    </a:lnTo>
                    <a:lnTo>
                      <a:pt x="746" y="792"/>
                    </a:lnTo>
                    <a:lnTo>
                      <a:pt x="745" y="792"/>
                    </a:lnTo>
                    <a:lnTo>
                      <a:pt x="741" y="787"/>
                    </a:lnTo>
                    <a:lnTo>
                      <a:pt x="741" y="785"/>
                    </a:lnTo>
                    <a:lnTo>
                      <a:pt x="737" y="776"/>
                    </a:lnTo>
                    <a:lnTo>
                      <a:pt x="734" y="776"/>
                    </a:lnTo>
                    <a:lnTo>
                      <a:pt x="734" y="787"/>
                    </a:lnTo>
                    <a:lnTo>
                      <a:pt x="292" y="787"/>
                    </a:lnTo>
                    <a:lnTo>
                      <a:pt x="292" y="785"/>
                    </a:lnTo>
                    <a:lnTo>
                      <a:pt x="290" y="783"/>
                    </a:lnTo>
                    <a:lnTo>
                      <a:pt x="288" y="783"/>
                    </a:lnTo>
                    <a:lnTo>
                      <a:pt x="288" y="783"/>
                    </a:lnTo>
                    <a:lnTo>
                      <a:pt x="288" y="782"/>
                    </a:lnTo>
                    <a:lnTo>
                      <a:pt x="292" y="782"/>
                    </a:lnTo>
                    <a:lnTo>
                      <a:pt x="295" y="782"/>
                    </a:lnTo>
                    <a:lnTo>
                      <a:pt x="295" y="780"/>
                    </a:lnTo>
                    <a:lnTo>
                      <a:pt x="294" y="780"/>
                    </a:lnTo>
                    <a:lnTo>
                      <a:pt x="294" y="780"/>
                    </a:lnTo>
                    <a:lnTo>
                      <a:pt x="294" y="778"/>
                    </a:lnTo>
                    <a:lnTo>
                      <a:pt x="290" y="780"/>
                    </a:lnTo>
                    <a:lnTo>
                      <a:pt x="286" y="780"/>
                    </a:lnTo>
                    <a:lnTo>
                      <a:pt x="286" y="778"/>
                    </a:lnTo>
                    <a:lnTo>
                      <a:pt x="286" y="778"/>
                    </a:lnTo>
                    <a:lnTo>
                      <a:pt x="285" y="776"/>
                    </a:lnTo>
                    <a:lnTo>
                      <a:pt x="285" y="776"/>
                    </a:lnTo>
                    <a:lnTo>
                      <a:pt x="286" y="776"/>
                    </a:lnTo>
                    <a:lnTo>
                      <a:pt x="286" y="769"/>
                    </a:lnTo>
                    <a:lnTo>
                      <a:pt x="285" y="767"/>
                    </a:lnTo>
                    <a:lnTo>
                      <a:pt x="285" y="769"/>
                    </a:lnTo>
                    <a:lnTo>
                      <a:pt x="281" y="773"/>
                    </a:lnTo>
                    <a:lnTo>
                      <a:pt x="279" y="775"/>
                    </a:lnTo>
                    <a:lnTo>
                      <a:pt x="279" y="775"/>
                    </a:lnTo>
                    <a:lnTo>
                      <a:pt x="278" y="773"/>
                    </a:lnTo>
                    <a:lnTo>
                      <a:pt x="278" y="771"/>
                    </a:lnTo>
                    <a:lnTo>
                      <a:pt x="279" y="769"/>
                    </a:lnTo>
                    <a:lnTo>
                      <a:pt x="278" y="769"/>
                    </a:lnTo>
                    <a:lnTo>
                      <a:pt x="278" y="767"/>
                    </a:lnTo>
                    <a:lnTo>
                      <a:pt x="276" y="767"/>
                    </a:lnTo>
                    <a:lnTo>
                      <a:pt x="276" y="766"/>
                    </a:lnTo>
                    <a:lnTo>
                      <a:pt x="276" y="764"/>
                    </a:lnTo>
                    <a:lnTo>
                      <a:pt x="274" y="762"/>
                    </a:lnTo>
                    <a:lnTo>
                      <a:pt x="274" y="760"/>
                    </a:lnTo>
                    <a:lnTo>
                      <a:pt x="272" y="760"/>
                    </a:lnTo>
                    <a:lnTo>
                      <a:pt x="274" y="764"/>
                    </a:lnTo>
                    <a:lnTo>
                      <a:pt x="274" y="766"/>
                    </a:lnTo>
                    <a:lnTo>
                      <a:pt x="272" y="762"/>
                    </a:lnTo>
                    <a:lnTo>
                      <a:pt x="270" y="766"/>
                    </a:lnTo>
                    <a:lnTo>
                      <a:pt x="269" y="766"/>
                    </a:lnTo>
                    <a:lnTo>
                      <a:pt x="265" y="766"/>
                    </a:lnTo>
                    <a:lnTo>
                      <a:pt x="261" y="762"/>
                    </a:lnTo>
                    <a:lnTo>
                      <a:pt x="260" y="758"/>
                    </a:lnTo>
                    <a:lnTo>
                      <a:pt x="261" y="757"/>
                    </a:lnTo>
                    <a:lnTo>
                      <a:pt x="263" y="757"/>
                    </a:lnTo>
                    <a:lnTo>
                      <a:pt x="261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49"/>
                    </a:lnTo>
                    <a:lnTo>
                      <a:pt x="260" y="751"/>
                    </a:lnTo>
                    <a:lnTo>
                      <a:pt x="258" y="751"/>
                    </a:lnTo>
                    <a:lnTo>
                      <a:pt x="256" y="751"/>
                    </a:lnTo>
                    <a:lnTo>
                      <a:pt x="256" y="748"/>
                    </a:lnTo>
                    <a:lnTo>
                      <a:pt x="256" y="748"/>
                    </a:lnTo>
                    <a:lnTo>
                      <a:pt x="252" y="749"/>
                    </a:lnTo>
                    <a:lnTo>
                      <a:pt x="249" y="748"/>
                    </a:lnTo>
                    <a:lnTo>
                      <a:pt x="247" y="749"/>
                    </a:lnTo>
                    <a:lnTo>
                      <a:pt x="245" y="748"/>
                    </a:lnTo>
                    <a:lnTo>
                      <a:pt x="245" y="749"/>
                    </a:lnTo>
                    <a:lnTo>
                      <a:pt x="244" y="749"/>
                    </a:lnTo>
                    <a:lnTo>
                      <a:pt x="244" y="748"/>
                    </a:lnTo>
                    <a:lnTo>
                      <a:pt x="235" y="748"/>
                    </a:lnTo>
                    <a:lnTo>
                      <a:pt x="233" y="746"/>
                    </a:lnTo>
                    <a:lnTo>
                      <a:pt x="240" y="744"/>
                    </a:lnTo>
                    <a:lnTo>
                      <a:pt x="242" y="744"/>
                    </a:lnTo>
                    <a:lnTo>
                      <a:pt x="238" y="744"/>
                    </a:lnTo>
                    <a:lnTo>
                      <a:pt x="238" y="741"/>
                    </a:lnTo>
                    <a:lnTo>
                      <a:pt x="236" y="739"/>
                    </a:lnTo>
                    <a:lnTo>
                      <a:pt x="235" y="739"/>
                    </a:lnTo>
                    <a:lnTo>
                      <a:pt x="235" y="739"/>
                    </a:lnTo>
                    <a:lnTo>
                      <a:pt x="236" y="739"/>
                    </a:lnTo>
                    <a:lnTo>
                      <a:pt x="238" y="739"/>
                    </a:lnTo>
                    <a:lnTo>
                      <a:pt x="236" y="737"/>
                    </a:lnTo>
                    <a:lnTo>
                      <a:pt x="231" y="735"/>
                    </a:lnTo>
                    <a:lnTo>
                      <a:pt x="229" y="737"/>
                    </a:lnTo>
                    <a:lnTo>
                      <a:pt x="227" y="737"/>
                    </a:lnTo>
                    <a:lnTo>
                      <a:pt x="224" y="737"/>
                    </a:lnTo>
                    <a:lnTo>
                      <a:pt x="222" y="737"/>
                    </a:lnTo>
                    <a:lnTo>
                      <a:pt x="224" y="739"/>
                    </a:lnTo>
                    <a:lnTo>
                      <a:pt x="222" y="739"/>
                    </a:lnTo>
                    <a:lnTo>
                      <a:pt x="215" y="735"/>
                    </a:lnTo>
                    <a:lnTo>
                      <a:pt x="213" y="733"/>
                    </a:lnTo>
                    <a:lnTo>
                      <a:pt x="213" y="732"/>
                    </a:lnTo>
                    <a:lnTo>
                      <a:pt x="213" y="730"/>
                    </a:lnTo>
                    <a:lnTo>
                      <a:pt x="215" y="728"/>
                    </a:lnTo>
                    <a:lnTo>
                      <a:pt x="217" y="728"/>
                    </a:lnTo>
                    <a:lnTo>
                      <a:pt x="218" y="728"/>
                    </a:lnTo>
                    <a:lnTo>
                      <a:pt x="217" y="726"/>
                    </a:lnTo>
                    <a:lnTo>
                      <a:pt x="215" y="726"/>
                    </a:lnTo>
                    <a:lnTo>
                      <a:pt x="213" y="726"/>
                    </a:lnTo>
                    <a:lnTo>
                      <a:pt x="213" y="726"/>
                    </a:lnTo>
                    <a:lnTo>
                      <a:pt x="217" y="724"/>
                    </a:lnTo>
                    <a:lnTo>
                      <a:pt x="218" y="724"/>
                    </a:lnTo>
                    <a:lnTo>
                      <a:pt x="220" y="724"/>
                    </a:lnTo>
                    <a:lnTo>
                      <a:pt x="217" y="723"/>
                    </a:lnTo>
                    <a:lnTo>
                      <a:pt x="217" y="721"/>
                    </a:lnTo>
                    <a:lnTo>
                      <a:pt x="218" y="719"/>
                    </a:lnTo>
                    <a:lnTo>
                      <a:pt x="217" y="717"/>
                    </a:lnTo>
                    <a:lnTo>
                      <a:pt x="213" y="721"/>
                    </a:lnTo>
                    <a:lnTo>
                      <a:pt x="211" y="721"/>
                    </a:lnTo>
                    <a:lnTo>
                      <a:pt x="211" y="721"/>
                    </a:lnTo>
                    <a:lnTo>
                      <a:pt x="211" y="715"/>
                    </a:lnTo>
                    <a:lnTo>
                      <a:pt x="211" y="710"/>
                    </a:lnTo>
                    <a:lnTo>
                      <a:pt x="211" y="710"/>
                    </a:lnTo>
                    <a:lnTo>
                      <a:pt x="209" y="710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09" y="703"/>
                    </a:lnTo>
                    <a:lnTo>
                      <a:pt x="209" y="699"/>
                    </a:lnTo>
                    <a:lnTo>
                      <a:pt x="209" y="699"/>
                    </a:lnTo>
                    <a:lnTo>
                      <a:pt x="206" y="701"/>
                    </a:lnTo>
                    <a:lnTo>
                      <a:pt x="204" y="701"/>
                    </a:lnTo>
                    <a:lnTo>
                      <a:pt x="204" y="699"/>
                    </a:lnTo>
                    <a:lnTo>
                      <a:pt x="204" y="699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2" y="696"/>
                    </a:lnTo>
                    <a:lnTo>
                      <a:pt x="199" y="698"/>
                    </a:lnTo>
                    <a:lnTo>
                      <a:pt x="197" y="696"/>
                    </a:lnTo>
                    <a:lnTo>
                      <a:pt x="195" y="696"/>
                    </a:lnTo>
                    <a:lnTo>
                      <a:pt x="195" y="692"/>
                    </a:lnTo>
                    <a:lnTo>
                      <a:pt x="193" y="690"/>
                    </a:lnTo>
                    <a:lnTo>
                      <a:pt x="192" y="689"/>
                    </a:lnTo>
                    <a:lnTo>
                      <a:pt x="192" y="687"/>
                    </a:lnTo>
                    <a:lnTo>
                      <a:pt x="190" y="683"/>
                    </a:lnTo>
                    <a:lnTo>
                      <a:pt x="192" y="680"/>
                    </a:lnTo>
                    <a:lnTo>
                      <a:pt x="192" y="673"/>
                    </a:lnTo>
                    <a:lnTo>
                      <a:pt x="192" y="673"/>
                    </a:lnTo>
                    <a:lnTo>
                      <a:pt x="190" y="671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6" y="671"/>
                    </a:lnTo>
                    <a:lnTo>
                      <a:pt x="186" y="671"/>
                    </a:lnTo>
                    <a:lnTo>
                      <a:pt x="175" y="658"/>
                    </a:lnTo>
                    <a:lnTo>
                      <a:pt x="174" y="656"/>
                    </a:lnTo>
                    <a:lnTo>
                      <a:pt x="175" y="655"/>
                    </a:lnTo>
                    <a:lnTo>
                      <a:pt x="175" y="653"/>
                    </a:lnTo>
                    <a:lnTo>
                      <a:pt x="177" y="653"/>
                    </a:lnTo>
                    <a:lnTo>
                      <a:pt x="177" y="651"/>
                    </a:lnTo>
                    <a:lnTo>
                      <a:pt x="174" y="651"/>
                    </a:lnTo>
                    <a:lnTo>
                      <a:pt x="172" y="651"/>
                    </a:lnTo>
                    <a:lnTo>
                      <a:pt x="170" y="647"/>
                    </a:lnTo>
                    <a:lnTo>
                      <a:pt x="168" y="646"/>
                    </a:lnTo>
                    <a:lnTo>
                      <a:pt x="168" y="642"/>
                    </a:lnTo>
                    <a:lnTo>
                      <a:pt x="170" y="639"/>
                    </a:lnTo>
                    <a:lnTo>
                      <a:pt x="172" y="637"/>
                    </a:lnTo>
                    <a:lnTo>
                      <a:pt x="174" y="639"/>
                    </a:lnTo>
                    <a:lnTo>
                      <a:pt x="175" y="639"/>
                    </a:lnTo>
                    <a:lnTo>
                      <a:pt x="174" y="637"/>
                    </a:lnTo>
                    <a:lnTo>
                      <a:pt x="174" y="635"/>
                    </a:lnTo>
                    <a:lnTo>
                      <a:pt x="174" y="631"/>
                    </a:lnTo>
                    <a:lnTo>
                      <a:pt x="175" y="631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4" y="628"/>
                    </a:lnTo>
                    <a:lnTo>
                      <a:pt x="175" y="626"/>
                    </a:lnTo>
                    <a:lnTo>
                      <a:pt x="175" y="626"/>
                    </a:lnTo>
                    <a:lnTo>
                      <a:pt x="175" y="624"/>
                    </a:lnTo>
                    <a:lnTo>
                      <a:pt x="175" y="622"/>
                    </a:lnTo>
                    <a:lnTo>
                      <a:pt x="175" y="617"/>
                    </a:lnTo>
                    <a:lnTo>
                      <a:pt x="175" y="605"/>
                    </a:lnTo>
                    <a:lnTo>
                      <a:pt x="175" y="603"/>
                    </a:lnTo>
                    <a:lnTo>
                      <a:pt x="175" y="603"/>
                    </a:lnTo>
                    <a:lnTo>
                      <a:pt x="174" y="599"/>
                    </a:lnTo>
                    <a:lnTo>
                      <a:pt x="168" y="599"/>
                    </a:lnTo>
                    <a:lnTo>
                      <a:pt x="159" y="590"/>
                    </a:lnTo>
                    <a:lnTo>
                      <a:pt x="149" y="588"/>
                    </a:lnTo>
                    <a:lnTo>
                      <a:pt x="147" y="585"/>
                    </a:lnTo>
                    <a:lnTo>
                      <a:pt x="143" y="581"/>
                    </a:lnTo>
                    <a:lnTo>
                      <a:pt x="141" y="572"/>
                    </a:lnTo>
                    <a:lnTo>
                      <a:pt x="138" y="571"/>
                    </a:lnTo>
                    <a:lnTo>
                      <a:pt x="138" y="569"/>
                    </a:lnTo>
                    <a:lnTo>
                      <a:pt x="138" y="567"/>
                    </a:lnTo>
                    <a:lnTo>
                      <a:pt x="138" y="567"/>
                    </a:lnTo>
                    <a:lnTo>
                      <a:pt x="133" y="560"/>
                    </a:lnTo>
                    <a:lnTo>
                      <a:pt x="131" y="554"/>
                    </a:lnTo>
                    <a:lnTo>
                      <a:pt x="131" y="554"/>
                    </a:lnTo>
                    <a:lnTo>
                      <a:pt x="111" y="519"/>
                    </a:lnTo>
                    <a:lnTo>
                      <a:pt x="106" y="517"/>
                    </a:lnTo>
                    <a:lnTo>
                      <a:pt x="104" y="515"/>
                    </a:lnTo>
                    <a:lnTo>
                      <a:pt x="104" y="513"/>
                    </a:lnTo>
                    <a:lnTo>
                      <a:pt x="104" y="510"/>
                    </a:lnTo>
                    <a:lnTo>
                      <a:pt x="100" y="506"/>
                    </a:lnTo>
                    <a:lnTo>
                      <a:pt x="95" y="497"/>
                    </a:lnTo>
                    <a:lnTo>
                      <a:pt x="93" y="497"/>
                    </a:lnTo>
                    <a:lnTo>
                      <a:pt x="93" y="495"/>
                    </a:lnTo>
                    <a:lnTo>
                      <a:pt x="90" y="49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1" y="494"/>
                    </a:lnTo>
                    <a:lnTo>
                      <a:pt x="75" y="494"/>
                    </a:lnTo>
                    <a:lnTo>
                      <a:pt x="73" y="495"/>
                    </a:lnTo>
                    <a:lnTo>
                      <a:pt x="73" y="499"/>
                    </a:lnTo>
                    <a:lnTo>
                      <a:pt x="72" y="501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70" y="504"/>
                    </a:lnTo>
                    <a:lnTo>
                      <a:pt x="68" y="508"/>
                    </a:lnTo>
                    <a:lnTo>
                      <a:pt x="63" y="510"/>
                    </a:lnTo>
                    <a:lnTo>
                      <a:pt x="59" y="513"/>
                    </a:lnTo>
                    <a:lnTo>
                      <a:pt x="56" y="515"/>
                    </a:lnTo>
                    <a:lnTo>
                      <a:pt x="54" y="513"/>
                    </a:lnTo>
                    <a:lnTo>
                      <a:pt x="54" y="513"/>
                    </a:lnTo>
                    <a:lnTo>
                      <a:pt x="50" y="504"/>
                    </a:lnTo>
                    <a:lnTo>
                      <a:pt x="45" y="501"/>
                    </a:lnTo>
                    <a:lnTo>
                      <a:pt x="50" y="497"/>
                    </a:lnTo>
                    <a:lnTo>
                      <a:pt x="50" y="495"/>
                    </a:lnTo>
                    <a:lnTo>
                      <a:pt x="45" y="492"/>
                    </a:lnTo>
                    <a:lnTo>
                      <a:pt x="48" y="495"/>
                    </a:lnTo>
                    <a:lnTo>
                      <a:pt x="48" y="497"/>
                    </a:lnTo>
                    <a:lnTo>
                      <a:pt x="45" y="495"/>
                    </a:lnTo>
                    <a:lnTo>
                      <a:pt x="43" y="499"/>
                    </a:lnTo>
                    <a:lnTo>
                      <a:pt x="27" y="479"/>
                    </a:lnTo>
                    <a:lnTo>
                      <a:pt x="29" y="479"/>
                    </a:lnTo>
                    <a:lnTo>
                      <a:pt x="29" y="470"/>
                    </a:lnTo>
                    <a:lnTo>
                      <a:pt x="20" y="470"/>
                    </a:lnTo>
                    <a:lnTo>
                      <a:pt x="16" y="476"/>
                    </a:lnTo>
                    <a:lnTo>
                      <a:pt x="14" y="474"/>
                    </a:lnTo>
                    <a:lnTo>
                      <a:pt x="9" y="472"/>
                    </a:lnTo>
                    <a:lnTo>
                      <a:pt x="5" y="474"/>
                    </a:lnTo>
                    <a:lnTo>
                      <a:pt x="0" y="470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2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61" y="145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2" y="148"/>
                    </a:lnTo>
                    <a:lnTo>
                      <a:pt x="72" y="146"/>
                    </a:lnTo>
                    <a:lnTo>
                      <a:pt x="70" y="145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90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90" y="152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90" y="146"/>
                    </a:lnTo>
                    <a:lnTo>
                      <a:pt x="93" y="148"/>
                    </a:lnTo>
                    <a:lnTo>
                      <a:pt x="97" y="148"/>
                    </a:lnTo>
                    <a:lnTo>
                      <a:pt x="99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2" y="155"/>
                    </a:lnTo>
                    <a:lnTo>
                      <a:pt x="107" y="161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7"/>
                    </a:lnTo>
                    <a:lnTo>
                      <a:pt x="115" y="128"/>
                    </a:lnTo>
                    <a:lnTo>
                      <a:pt x="116" y="127"/>
                    </a:lnTo>
                    <a:lnTo>
                      <a:pt x="124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1" y="112"/>
                    </a:lnTo>
                    <a:lnTo>
                      <a:pt x="131" y="114"/>
                    </a:lnTo>
                    <a:lnTo>
                      <a:pt x="133" y="114"/>
                    </a:lnTo>
                    <a:lnTo>
                      <a:pt x="133" y="111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1"/>
                    </a:lnTo>
                    <a:lnTo>
                      <a:pt x="141" y="111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8" y="102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5" y="91"/>
                    </a:lnTo>
                    <a:lnTo>
                      <a:pt x="167" y="89"/>
                    </a:lnTo>
                    <a:lnTo>
                      <a:pt x="170" y="91"/>
                    </a:lnTo>
                    <a:lnTo>
                      <a:pt x="172" y="91"/>
                    </a:lnTo>
                    <a:lnTo>
                      <a:pt x="174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1" y="87"/>
                    </a:lnTo>
                    <a:lnTo>
                      <a:pt x="183" y="89"/>
                    </a:lnTo>
                    <a:lnTo>
                      <a:pt x="184" y="93"/>
                    </a:lnTo>
                    <a:lnTo>
                      <a:pt x="183" y="94"/>
                    </a:lnTo>
                    <a:lnTo>
                      <a:pt x="181" y="98"/>
                    </a:lnTo>
                    <a:lnTo>
                      <a:pt x="170" y="105"/>
                    </a:lnTo>
                    <a:lnTo>
                      <a:pt x="167" y="109"/>
                    </a:lnTo>
                    <a:lnTo>
                      <a:pt x="165" y="111"/>
                    </a:lnTo>
                    <a:lnTo>
                      <a:pt x="159" y="118"/>
                    </a:lnTo>
                    <a:lnTo>
                      <a:pt x="156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0"/>
                    </a:lnTo>
                    <a:lnTo>
                      <a:pt x="134" y="136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1" y="139"/>
                    </a:lnTo>
                    <a:lnTo>
                      <a:pt x="133" y="137"/>
                    </a:lnTo>
                    <a:lnTo>
                      <a:pt x="141" y="134"/>
                    </a:lnTo>
                    <a:lnTo>
                      <a:pt x="147" y="127"/>
                    </a:lnTo>
                    <a:lnTo>
                      <a:pt x="147" y="127"/>
                    </a:lnTo>
                    <a:lnTo>
                      <a:pt x="145" y="125"/>
                    </a:lnTo>
                    <a:lnTo>
                      <a:pt x="149" y="123"/>
                    </a:lnTo>
                    <a:lnTo>
                      <a:pt x="150" y="123"/>
                    </a:lnTo>
                    <a:lnTo>
                      <a:pt x="150" y="127"/>
                    </a:lnTo>
                    <a:lnTo>
                      <a:pt x="152" y="123"/>
                    </a:lnTo>
                    <a:lnTo>
                      <a:pt x="154" y="127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1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8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88" y="111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3" y="86"/>
                    </a:lnTo>
                    <a:lnTo>
                      <a:pt x="208" y="84"/>
                    </a:lnTo>
                    <a:lnTo>
                      <a:pt x="206" y="82"/>
                    </a:lnTo>
                    <a:lnTo>
                      <a:pt x="208" y="82"/>
                    </a:lnTo>
                    <a:lnTo>
                      <a:pt x="208" y="78"/>
                    </a:lnTo>
                    <a:lnTo>
                      <a:pt x="206" y="77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6" y="73"/>
                    </a:lnTo>
                    <a:lnTo>
                      <a:pt x="206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2" y="94"/>
                    </a:lnTo>
                    <a:lnTo>
                      <a:pt x="229" y="114"/>
                    </a:lnTo>
                    <a:lnTo>
                      <a:pt x="233" y="116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40" y="125"/>
                    </a:lnTo>
                    <a:lnTo>
                      <a:pt x="242" y="127"/>
                    </a:lnTo>
                    <a:lnTo>
                      <a:pt x="249" y="127"/>
                    </a:lnTo>
                    <a:lnTo>
                      <a:pt x="249" y="125"/>
                    </a:lnTo>
                    <a:lnTo>
                      <a:pt x="249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1" y="121"/>
                    </a:lnTo>
                    <a:lnTo>
                      <a:pt x="245" y="123"/>
                    </a:lnTo>
                    <a:lnTo>
                      <a:pt x="245" y="120"/>
                    </a:lnTo>
                    <a:lnTo>
                      <a:pt x="251" y="120"/>
                    </a:lnTo>
                    <a:lnTo>
                      <a:pt x="252" y="118"/>
                    </a:lnTo>
                    <a:lnTo>
                      <a:pt x="251" y="118"/>
                    </a:lnTo>
                    <a:lnTo>
                      <a:pt x="249" y="114"/>
                    </a:lnTo>
                    <a:lnTo>
                      <a:pt x="251" y="112"/>
                    </a:lnTo>
                    <a:lnTo>
                      <a:pt x="254" y="111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8" y="100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6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1" y="98"/>
                    </a:lnTo>
                    <a:lnTo>
                      <a:pt x="263" y="96"/>
                    </a:lnTo>
                    <a:lnTo>
                      <a:pt x="265" y="96"/>
                    </a:lnTo>
                    <a:lnTo>
                      <a:pt x="265" y="93"/>
                    </a:lnTo>
                    <a:lnTo>
                      <a:pt x="261" y="93"/>
                    </a:lnTo>
                    <a:lnTo>
                      <a:pt x="260" y="91"/>
                    </a:lnTo>
                    <a:lnTo>
                      <a:pt x="265" y="91"/>
                    </a:lnTo>
                    <a:lnTo>
                      <a:pt x="265" y="93"/>
                    </a:lnTo>
                    <a:lnTo>
                      <a:pt x="265" y="94"/>
                    </a:lnTo>
                    <a:lnTo>
                      <a:pt x="265" y="105"/>
                    </a:lnTo>
                    <a:lnTo>
                      <a:pt x="263" y="107"/>
                    </a:lnTo>
                    <a:lnTo>
                      <a:pt x="265" y="111"/>
                    </a:lnTo>
                    <a:lnTo>
                      <a:pt x="267" y="111"/>
                    </a:lnTo>
                    <a:lnTo>
                      <a:pt x="269" y="109"/>
                    </a:lnTo>
                    <a:lnTo>
                      <a:pt x="272" y="111"/>
                    </a:lnTo>
                    <a:lnTo>
                      <a:pt x="265" y="125"/>
                    </a:lnTo>
                    <a:lnTo>
                      <a:pt x="263" y="121"/>
                    </a:lnTo>
                    <a:lnTo>
                      <a:pt x="263" y="125"/>
                    </a:lnTo>
                    <a:lnTo>
                      <a:pt x="263" y="127"/>
                    </a:lnTo>
                    <a:lnTo>
                      <a:pt x="270" y="127"/>
                    </a:lnTo>
                    <a:lnTo>
                      <a:pt x="272" y="125"/>
                    </a:lnTo>
                    <a:lnTo>
                      <a:pt x="274" y="127"/>
                    </a:lnTo>
                    <a:lnTo>
                      <a:pt x="278" y="127"/>
                    </a:lnTo>
                    <a:lnTo>
                      <a:pt x="281" y="125"/>
                    </a:lnTo>
                    <a:lnTo>
                      <a:pt x="281" y="121"/>
                    </a:lnTo>
                    <a:lnTo>
                      <a:pt x="285" y="120"/>
                    </a:lnTo>
                    <a:lnTo>
                      <a:pt x="286" y="105"/>
                    </a:lnTo>
                    <a:lnTo>
                      <a:pt x="288" y="105"/>
                    </a:lnTo>
                    <a:lnTo>
                      <a:pt x="294" y="103"/>
                    </a:lnTo>
                    <a:lnTo>
                      <a:pt x="297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8" y="105"/>
                    </a:lnTo>
                    <a:lnTo>
                      <a:pt x="313" y="107"/>
                    </a:lnTo>
                    <a:lnTo>
                      <a:pt x="324" y="114"/>
                    </a:lnTo>
                    <a:lnTo>
                      <a:pt x="329" y="123"/>
                    </a:lnTo>
                    <a:lnTo>
                      <a:pt x="335" y="125"/>
                    </a:lnTo>
                    <a:lnTo>
                      <a:pt x="340" y="127"/>
                    </a:lnTo>
                    <a:lnTo>
                      <a:pt x="344" y="128"/>
                    </a:lnTo>
                    <a:lnTo>
                      <a:pt x="347" y="128"/>
                    </a:lnTo>
                    <a:lnTo>
                      <a:pt x="353" y="130"/>
                    </a:lnTo>
                    <a:lnTo>
                      <a:pt x="354" y="130"/>
                    </a:lnTo>
                    <a:lnTo>
                      <a:pt x="356" y="132"/>
                    </a:lnTo>
                    <a:lnTo>
                      <a:pt x="358" y="136"/>
                    </a:lnTo>
                    <a:lnTo>
                      <a:pt x="374" y="145"/>
                    </a:lnTo>
                    <a:lnTo>
                      <a:pt x="380" y="145"/>
                    </a:lnTo>
                    <a:lnTo>
                      <a:pt x="381" y="146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94" y="146"/>
                    </a:lnTo>
                    <a:lnTo>
                      <a:pt x="397" y="146"/>
                    </a:lnTo>
                    <a:lnTo>
                      <a:pt x="401" y="150"/>
                    </a:lnTo>
                    <a:lnTo>
                      <a:pt x="401" y="148"/>
                    </a:lnTo>
                    <a:lnTo>
                      <a:pt x="396" y="143"/>
                    </a:lnTo>
                    <a:lnTo>
                      <a:pt x="399" y="143"/>
                    </a:lnTo>
                    <a:lnTo>
                      <a:pt x="401" y="145"/>
                    </a:lnTo>
                    <a:lnTo>
                      <a:pt x="405" y="145"/>
                    </a:lnTo>
                    <a:lnTo>
                      <a:pt x="405" y="143"/>
                    </a:lnTo>
                    <a:lnTo>
                      <a:pt x="412" y="145"/>
                    </a:lnTo>
                    <a:lnTo>
                      <a:pt x="412" y="145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9" y="148"/>
                    </a:lnTo>
                    <a:lnTo>
                      <a:pt x="419" y="152"/>
                    </a:lnTo>
                    <a:lnTo>
                      <a:pt x="424" y="155"/>
                    </a:lnTo>
                    <a:lnTo>
                      <a:pt x="430" y="162"/>
                    </a:lnTo>
                    <a:lnTo>
                      <a:pt x="430" y="168"/>
                    </a:lnTo>
                    <a:lnTo>
                      <a:pt x="431" y="166"/>
                    </a:lnTo>
                    <a:lnTo>
                      <a:pt x="431" y="170"/>
                    </a:lnTo>
                    <a:lnTo>
                      <a:pt x="431" y="171"/>
                    </a:lnTo>
                    <a:lnTo>
                      <a:pt x="431" y="173"/>
                    </a:lnTo>
                    <a:lnTo>
                      <a:pt x="430" y="173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6" y="173"/>
                    </a:lnTo>
                    <a:lnTo>
                      <a:pt x="421" y="175"/>
                    </a:lnTo>
                    <a:lnTo>
                      <a:pt x="415" y="173"/>
                    </a:lnTo>
                    <a:lnTo>
                      <a:pt x="419" y="175"/>
                    </a:lnTo>
                    <a:lnTo>
                      <a:pt x="417" y="179"/>
                    </a:lnTo>
                    <a:lnTo>
                      <a:pt x="412" y="177"/>
                    </a:lnTo>
                    <a:lnTo>
                      <a:pt x="412" y="179"/>
                    </a:lnTo>
                    <a:lnTo>
                      <a:pt x="412" y="180"/>
                    </a:lnTo>
                    <a:lnTo>
                      <a:pt x="412" y="184"/>
                    </a:lnTo>
                    <a:lnTo>
                      <a:pt x="406" y="188"/>
                    </a:lnTo>
                    <a:lnTo>
                      <a:pt x="408" y="189"/>
                    </a:lnTo>
                    <a:lnTo>
                      <a:pt x="410" y="189"/>
                    </a:lnTo>
                    <a:lnTo>
                      <a:pt x="412" y="189"/>
                    </a:lnTo>
                    <a:lnTo>
                      <a:pt x="410" y="191"/>
                    </a:lnTo>
                    <a:lnTo>
                      <a:pt x="421" y="195"/>
                    </a:lnTo>
                    <a:lnTo>
                      <a:pt x="422" y="193"/>
                    </a:lnTo>
                    <a:lnTo>
                      <a:pt x="424" y="195"/>
                    </a:lnTo>
                    <a:lnTo>
                      <a:pt x="426" y="196"/>
                    </a:lnTo>
                    <a:lnTo>
                      <a:pt x="430" y="195"/>
                    </a:lnTo>
                    <a:lnTo>
                      <a:pt x="433" y="196"/>
                    </a:lnTo>
                    <a:lnTo>
                      <a:pt x="439" y="196"/>
                    </a:lnTo>
                    <a:lnTo>
                      <a:pt x="442" y="198"/>
                    </a:lnTo>
                    <a:lnTo>
                      <a:pt x="448" y="196"/>
                    </a:lnTo>
                    <a:lnTo>
                      <a:pt x="448" y="196"/>
                    </a:lnTo>
                    <a:lnTo>
                      <a:pt x="451" y="198"/>
                    </a:lnTo>
                    <a:lnTo>
                      <a:pt x="458" y="198"/>
                    </a:lnTo>
                    <a:lnTo>
                      <a:pt x="460" y="195"/>
                    </a:lnTo>
                    <a:lnTo>
                      <a:pt x="465" y="195"/>
                    </a:lnTo>
                    <a:lnTo>
                      <a:pt x="464" y="198"/>
                    </a:lnTo>
                    <a:lnTo>
                      <a:pt x="467" y="198"/>
                    </a:lnTo>
                    <a:lnTo>
                      <a:pt x="465" y="196"/>
                    </a:lnTo>
                    <a:lnTo>
                      <a:pt x="467" y="195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3" y="195"/>
                    </a:lnTo>
                    <a:lnTo>
                      <a:pt x="474" y="196"/>
                    </a:lnTo>
                    <a:lnTo>
                      <a:pt x="476" y="191"/>
                    </a:lnTo>
                    <a:lnTo>
                      <a:pt x="478" y="189"/>
                    </a:lnTo>
                    <a:lnTo>
                      <a:pt x="478" y="195"/>
                    </a:lnTo>
                    <a:lnTo>
                      <a:pt x="482" y="195"/>
                    </a:lnTo>
                    <a:lnTo>
                      <a:pt x="483" y="195"/>
                    </a:lnTo>
                    <a:lnTo>
                      <a:pt x="487" y="189"/>
                    </a:lnTo>
                    <a:lnTo>
                      <a:pt x="491" y="186"/>
                    </a:lnTo>
                    <a:lnTo>
                      <a:pt x="494" y="186"/>
                    </a:lnTo>
                    <a:lnTo>
                      <a:pt x="496" y="184"/>
                    </a:lnTo>
                    <a:lnTo>
                      <a:pt x="498" y="188"/>
                    </a:lnTo>
                    <a:lnTo>
                      <a:pt x="496" y="189"/>
                    </a:lnTo>
                    <a:lnTo>
                      <a:pt x="498" y="191"/>
                    </a:lnTo>
                    <a:lnTo>
                      <a:pt x="499" y="189"/>
                    </a:lnTo>
                    <a:lnTo>
                      <a:pt x="501" y="193"/>
                    </a:lnTo>
                    <a:lnTo>
                      <a:pt x="501" y="195"/>
                    </a:lnTo>
                    <a:lnTo>
                      <a:pt x="499" y="195"/>
                    </a:lnTo>
                    <a:lnTo>
                      <a:pt x="505" y="196"/>
                    </a:lnTo>
                    <a:lnTo>
                      <a:pt x="505" y="195"/>
                    </a:lnTo>
                    <a:lnTo>
                      <a:pt x="514" y="195"/>
                    </a:lnTo>
                    <a:lnTo>
                      <a:pt x="512" y="198"/>
                    </a:lnTo>
                    <a:lnTo>
                      <a:pt x="514" y="200"/>
                    </a:lnTo>
                    <a:lnTo>
                      <a:pt x="512" y="202"/>
                    </a:lnTo>
                    <a:lnTo>
                      <a:pt x="514" y="204"/>
                    </a:lnTo>
                    <a:lnTo>
                      <a:pt x="514" y="207"/>
                    </a:lnTo>
                    <a:lnTo>
                      <a:pt x="516" y="209"/>
                    </a:lnTo>
                    <a:lnTo>
                      <a:pt x="516" y="207"/>
                    </a:lnTo>
                    <a:lnTo>
                      <a:pt x="516" y="209"/>
                    </a:lnTo>
                    <a:lnTo>
                      <a:pt x="517" y="205"/>
                    </a:lnTo>
                    <a:lnTo>
                      <a:pt x="517" y="200"/>
                    </a:lnTo>
                    <a:lnTo>
                      <a:pt x="519" y="200"/>
                    </a:lnTo>
                    <a:lnTo>
                      <a:pt x="519" y="204"/>
                    </a:lnTo>
                    <a:lnTo>
                      <a:pt x="519" y="204"/>
                    </a:lnTo>
                    <a:lnTo>
                      <a:pt x="519" y="207"/>
                    </a:lnTo>
                    <a:lnTo>
                      <a:pt x="519" y="209"/>
                    </a:lnTo>
                    <a:lnTo>
                      <a:pt x="521" y="211"/>
                    </a:lnTo>
                    <a:lnTo>
                      <a:pt x="523" y="209"/>
                    </a:lnTo>
                    <a:lnTo>
                      <a:pt x="525" y="213"/>
                    </a:lnTo>
                    <a:lnTo>
                      <a:pt x="528" y="213"/>
                    </a:lnTo>
                    <a:lnTo>
                      <a:pt x="530" y="222"/>
                    </a:lnTo>
                    <a:lnTo>
                      <a:pt x="528" y="223"/>
                    </a:lnTo>
                    <a:lnTo>
                      <a:pt x="526" y="223"/>
                    </a:lnTo>
                    <a:lnTo>
                      <a:pt x="523" y="225"/>
                    </a:lnTo>
                    <a:lnTo>
                      <a:pt x="523" y="223"/>
                    </a:lnTo>
                    <a:lnTo>
                      <a:pt x="523" y="227"/>
                    </a:lnTo>
                    <a:lnTo>
                      <a:pt x="530" y="236"/>
                    </a:lnTo>
                    <a:lnTo>
                      <a:pt x="532" y="238"/>
                    </a:lnTo>
                    <a:lnTo>
                      <a:pt x="532" y="230"/>
                    </a:lnTo>
                    <a:lnTo>
                      <a:pt x="533" y="230"/>
                    </a:lnTo>
                    <a:lnTo>
                      <a:pt x="535" y="232"/>
                    </a:lnTo>
                    <a:lnTo>
                      <a:pt x="539" y="229"/>
                    </a:lnTo>
                    <a:lnTo>
                      <a:pt x="541" y="230"/>
                    </a:lnTo>
                    <a:lnTo>
                      <a:pt x="537" y="225"/>
                    </a:lnTo>
                    <a:lnTo>
                      <a:pt x="541" y="222"/>
                    </a:lnTo>
                    <a:lnTo>
                      <a:pt x="541" y="222"/>
                    </a:lnTo>
                    <a:lnTo>
                      <a:pt x="537" y="222"/>
                    </a:lnTo>
                    <a:lnTo>
                      <a:pt x="532" y="211"/>
                    </a:lnTo>
                    <a:lnTo>
                      <a:pt x="533" y="209"/>
                    </a:lnTo>
                    <a:lnTo>
                      <a:pt x="533" y="204"/>
                    </a:lnTo>
                    <a:lnTo>
                      <a:pt x="532" y="202"/>
                    </a:lnTo>
                    <a:lnTo>
                      <a:pt x="532" y="200"/>
                    </a:lnTo>
                    <a:lnTo>
                      <a:pt x="528" y="198"/>
                    </a:lnTo>
                    <a:lnTo>
                      <a:pt x="526" y="195"/>
                    </a:lnTo>
                    <a:lnTo>
                      <a:pt x="530" y="191"/>
                    </a:lnTo>
                    <a:lnTo>
                      <a:pt x="532" y="191"/>
                    </a:lnTo>
                    <a:lnTo>
                      <a:pt x="532" y="189"/>
                    </a:lnTo>
                    <a:lnTo>
                      <a:pt x="533" y="188"/>
                    </a:lnTo>
                    <a:lnTo>
                      <a:pt x="532" y="188"/>
                    </a:lnTo>
                    <a:lnTo>
                      <a:pt x="533" y="182"/>
                    </a:lnTo>
                    <a:lnTo>
                      <a:pt x="537" y="182"/>
                    </a:lnTo>
                    <a:lnTo>
                      <a:pt x="541" y="180"/>
                    </a:lnTo>
                    <a:lnTo>
                      <a:pt x="541" y="179"/>
                    </a:lnTo>
                    <a:lnTo>
                      <a:pt x="541" y="180"/>
                    </a:lnTo>
                    <a:lnTo>
                      <a:pt x="548" y="180"/>
                    </a:lnTo>
                    <a:lnTo>
                      <a:pt x="548" y="177"/>
                    </a:lnTo>
                    <a:lnTo>
                      <a:pt x="550" y="175"/>
                    </a:lnTo>
                    <a:lnTo>
                      <a:pt x="553" y="175"/>
                    </a:lnTo>
                    <a:lnTo>
                      <a:pt x="553" y="171"/>
                    </a:lnTo>
                    <a:lnTo>
                      <a:pt x="555" y="170"/>
                    </a:lnTo>
                    <a:lnTo>
                      <a:pt x="555" y="173"/>
                    </a:lnTo>
                    <a:lnTo>
                      <a:pt x="557" y="168"/>
                    </a:lnTo>
                    <a:lnTo>
                      <a:pt x="559" y="166"/>
                    </a:lnTo>
                    <a:lnTo>
                      <a:pt x="559" y="164"/>
                    </a:lnTo>
                    <a:lnTo>
                      <a:pt x="562" y="162"/>
                    </a:lnTo>
                    <a:lnTo>
                      <a:pt x="560" y="161"/>
                    </a:lnTo>
                    <a:lnTo>
                      <a:pt x="562" y="159"/>
                    </a:lnTo>
                    <a:lnTo>
                      <a:pt x="562" y="155"/>
                    </a:lnTo>
                    <a:lnTo>
                      <a:pt x="560" y="157"/>
                    </a:lnTo>
                    <a:lnTo>
                      <a:pt x="560" y="155"/>
                    </a:lnTo>
                    <a:lnTo>
                      <a:pt x="550" y="161"/>
                    </a:lnTo>
                    <a:lnTo>
                      <a:pt x="553" y="162"/>
                    </a:lnTo>
                    <a:lnTo>
                      <a:pt x="548" y="164"/>
                    </a:lnTo>
                    <a:lnTo>
                      <a:pt x="550" y="168"/>
                    </a:lnTo>
                    <a:lnTo>
                      <a:pt x="550" y="166"/>
                    </a:lnTo>
                    <a:lnTo>
                      <a:pt x="550" y="171"/>
                    </a:lnTo>
                    <a:lnTo>
                      <a:pt x="550" y="173"/>
                    </a:lnTo>
                    <a:lnTo>
                      <a:pt x="548" y="171"/>
                    </a:lnTo>
                    <a:lnTo>
                      <a:pt x="550" y="170"/>
                    </a:lnTo>
                    <a:lnTo>
                      <a:pt x="548" y="170"/>
                    </a:lnTo>
                    <a:lnTo>
                      <a:pt x="548" y="168"/>
                    </a:lnTo>
                    <a:lnTo>
                      <a:pt x="544" y="168"/>
                    </a:lnTo>
                    <a:lnTo>
                      <a:pt x="542" y="170"/>
                    </a:lnTo>
                    <a:lnTo>
                      <a:pt x="541" y="173"/>
                    </a:lnTo>
                    <a:lnTo>
                      <a:pt x="541" y="171"/>
                    </a:lnTo>
                    <a:lnTo>
                      <a:pt x="535" y="170"/>
                    </a:lnTo>
                    <a:lnTo>
                      <a:pt x="535" y="170"/>
                    </a:lnTo>
                    <a:lnTo>
                      <a:pt x="532" y="170"/>
                    </a:lnTo>
                    <a:lnTo>
                      <a:pt x="530" y="171"/>
                    </a:lnTo>
                    <a:lnTo>
                      <a:pt x="530" y="175"/>
                    </a:lnTo>
                    <a:lnTo>
                      <a:pt x="532" y="175"/>
                    </a:lnTo>
                    <a:lnTo>
                      <a:pt x="532" y="177"/>
                    </a:lnTo>
                    <a:lnTo>
                      <a:pt x="533" y="177"/>
                    </a:lnTo>
                    <a:lnTo>
                      <a:pt x="530" y="177"/>
                    </a:lnTo>
                    <a:lnTo>
                      <a:pt x="528" y="179"/>
                    </a:lnTo>
                    <a:lnTo>
                      <a:pt x="526" y="179"/>
                    </a:lnTo>
                    <a:lnTo>
                      <a:pt x="528" y="177"/>
                    </a:lnTo>
                    <a:lnTo>
                      <a:pt x="523" y="179"/>
                    </a:lnTo>
                    <a:lnTo>
                      <a:pt x="523" y="177"/>
                    </a:lnTo>
                    <a:lnTo>
                      <a:pt x="521" y="177"/>
                    </a:lnTo>
                    <a:lnTo>
                      <a:pt x="521" y="175"/>
                    </a:lnTo>
                    <a:lnTo>
                      <a:pt x="519" y="175"/>
                    </a:lnTo>
                    <a:lnTo>
                      <a:pt x="519" y="173"/>
                    </a:lnTo>
                    <a:lnTo>
                      <a:pt x="516" y="175"/>
                    </a:lnTo>
                    <a:lnTo>
                      <a:pt x="516" y="173"/>
                    </a:lnTo>
                    <a:lnTo>
                      <a:pt x="516" y="170"/>
                    </a:lnTo>
                    <a:lnTo>
                      <a:pt x="519" y="166"/>
                    </a:lnTo>
                    <a:lnTo>
                      <a:pt x="519" y="164"/>
                    </a:lnTo>
                    <a:lnTo>
                      <a:pt x="521" y="159"/>
                    </a:lnTo>
                    <a:lnTo>
                      <a:pt x="523" y="157"/>
                    </a:lnTo>
                    <a:lnTo>
                      <a:pt x="532" y="155"/>
                    </a:lnTo>
                    <a:lnTo>
                      <a:pt x="544" y="152"/>
                    </a:lnTo>
                    <a:lnTo>
                      <a:pt x="546" y="148"/>
                    </a:lnTo>
                    <a:lnTo>
                      <a:pt x="550" y="146"/>
                    </a:lnTo>
                    <a:lnTo>
                      <a:pt x="550" y="145"/>
                    </a:lnTo>
                    <a:lnTo>
                      <a:pt x="555" y="145"/>
                    </a:lnTo>
                    <a:lnTo>
                      <a:pt x="557" y="143"/>
                    </a:lnTo>
                    <a:lnTo>
                      <a:pt x="560" y="145"/>
                    </a:lnTo>
                    <a:lnTo>
                      <a:pt x="560" y="146"/>
                    </a:lnTo>
                    <a:lnTo>
                      <a:pt x="562" y="146"/>
                    </a:lnTo>
                    <a:lnTo>
                      <a:pt x="564" y="150"/>
                    </a:lnTo>
                    <a:lnTo>
                      <a:pt x="567" y="154"/>
                    </a:lnTo>
                    <a:lnTo>
                      <a:pt x="566" y="155"/>
                    </a:lnTo>
                    <a:lnTo>
                      <a:pt x="567" y="157"/>
                    </a:lnTo>
                    <a:lnTo>
                      <a:pt x="567" y="161"/>
                    </a:lnTo>
                    <a:lnTo>
                      <a:pt x="571" y="161"/>
                    </a:lnTo>
                    <a:lnTo>
                      <a:pt x="571" y="164"/>
                    </a:lnTo>
                    <a:lnTo>
                      <a:pt x="567" y="164"/>
                    </a:lnTo>
                    <a:lnTo>
                      <a:pt x="566" y="164"/>
                    </a:lnTo>
                    <a:lnTo>
                      <a:pt x="566" y="166"/>
                    </a:lnTo>
                    <a:lnTo>
                      <a:pt x="567" y="166"/>
                    </a:lnTo>
                    <a:lnTo>
                      <a:pt x="571" y="168"/>
                    </a:lnTo>
                    <a:lnTo>
                      <a:pt x="573" y="170"/>
                    </a:lnTo>
                    <a:lnTo>
                      <a:pt x="573" y="171"/>
                    </a:lnTo>
                    <a:lnTo>
                      <a:pt x="576" y="173"/>
                    </a:lnTo>
                    <a:lnTo>
                      <a:pt x="582" y="175"/>
                    </a:lnTo>
                    <a:lnTo>
                      <a:pt x="580" y="175"/>
                    </a:lnTo>
                    <a:lnTo>
                      <a:pt x="582" y="180"/>
                    </a:lnTo>
                    <a:lnTo>
                      <a:pt x="584" y="184"/>
                    </a:lnTo>
                    <a:lnTo>
                      <a:pt x="585" y="182"/>
                    </a:lnTo>
                    <a:lnTo>
                      <a:pt x="591" y="184"/>
                    </a:lnTo>
                    <a:lnTo>
                      <a:pt x="593" y="182"/>
                    </a:lnTo>
                    <a:lnTo>
                      <a:pt x="596" y="184"/>
                    </a:lnTo>
                    <a:lnTo>
                      <a:pt x="596" y="182"/>
                    </a:lnTo>
                    <a:lnTo>
                      <a:pt x="598" y="182"/>
                    </a:lnTo>
                    <a:lnTo>
                      <a:pt x="600" y="180"/>
                    </a:lnTo>
                    <a:lnTo>
                      <a:pt x="600" y="177"/>
                    </a:lnTo>
                    <a:lnTo>
                      <a:pt x="603" y="180"/>
                    </a:lnTo>
                    <a:lnTo>
                      <a:pt x="603" y="184"/>
                    </a:lnTo>
                    <a:lnTo>
                      <a:pt x="610" y="191"/>
                    </a:lnTo>
                    <a:lnTo>
                      <a:pt x="612" y="195"/>
                    </a:lnTo>
                    <a:lnTo>
                      <a:pt x="616" y="195"/>
                    </a:lnTo>
                    <a:lnTo>
                      <a:pt x="619" y="198"/>
                    </a:lnTo>
                    <a:lnTo>
                      <a:pt x="621" y="198"/>
                    </a:lnTo>
                    <a:lnTo>
                      <a:pt x="621" y="196"/>
                    </a:lnTo>
                    <a:lnTo>
                      <a:pt x="625" y="196"/>
                    </a:lnTo>
                    <a:lnTo>
                      <a:pt x="625" y="195"/>
                    </a:lnTo>
                    <a:lnTo>
                      <a:pt x="627" y="196"/>
                    </a:lnTo>
                    <a:lnTo>
                      <a:pt x="628" y="196"/>
                    </a:lnTo>
                    <a:lnTo>
                      <a:pt x="632" y="198"/>
                    </a:lnTo>
                    <a:lnTo>
                      <a:pt x="637" y="195"/>
                    </a:lnTo>
                    <a:lnTo>
                      <a:pt x="644" y="196"/>
                    </a:lnTo>
                    <a:lnTo>
                      <a:pt x="648" y="195"/>
                    </a:lnTo>
                    <a:lnTo>
                      <a:pt x="652" y="191"/>
                    </a:lnTo>
                    <a:lnTo>
                      <a:pt x="662" y="193"/>
                    </a:lnTo>
                    <a:lnTo>
                      <a:pt x="664" y="193"/>
                    </a:lnTo>
                    <a:lnTo>
                      <a:pt x="669" y="196"/>
                    </a:lnTo>
                    <a:lnTo>
                      <a:pt x="669" y="196"/>
                    </a:lnTo>
                    <a:lnTo>
                      <a:pt x="671" y="195"/>
                    </a:lnTo>
                    <a:lnTo>
                      <a:pt x="671" y="196"/>
                    </a:lnTo>
                    <a:lnTo>
                      <a:pt x="678" y="195"/>
                    </a:lnTo>
                    <a:lnTo>
                      <a:pt x="682" y="195"/>
                    </a:lnTo>
                    <a:lnTo>
                      <a:pt x="680" y="191"/>
                    </a:lnTo>
                    <a:lnTo>
                      <a:pt x="680" y="191"/>
                    </a:lnTo>
                    <a:lnTo>
                      <a:pt x="678" y="188"/>
                    </a:lnTo>
                    <a:lnTo>
                      <a:pt x="677" y="184"/>
                    </a:lnTo>
                    <a:lnTo>
                      <a:pt x="678" y="182"/>
                    </a:lnTo>
                    <a:lnTo>
                      <a:pt x="680" y="182"/>
                    </a:lnTo>
                    <a:lnTo>
                      <a:pt x="680" y="184"/>
                    </a:lnTo>
                    <a:lnTo>
                      <a:pt x="682" y="186"/>
                    </a:lnTo>
                    <a:lnTo>
                      <a:pt x="684" y="188"/>
                    </a:lnTo>
                    <a:lnTo>
                      <a:pt x="684" y="191"/>
                    </a:lnTo>
                    <a:lnTo>
                      <a:pt x="686" y="195"/>
                    </a:lnTo>
                    <a:lnTo>
                      <a:pt x="689" y="196"/>
                    </a:lnTo>
                    <a:lnTo>
                      <a:pt x="691" y="198"/>
                    </a:lnTo>
                    <a:lnTo>
                      <a:pt x="695" y="200"/>
                    </a:lnTo>
                    <a:lnTo>
                      <a:pt x="696" y="202"/>
                    </a:lnTo>
                    <a:lnTo>
                      <a:pt x="700" y="202"/>
                    </a:lnTo>
                    <a:lnTo>
                      <a:pt x="702" y="198"/>
                    </a:lnTo>
                    <a:lnTo>
                      <a:pt x="702" y="188"/>
                    </a:lnTo>
                    <a:lnTo>
                      <a:pt x="700" y="188"/>
                    </a:lnTo>
                    <a:lnTo>
                      <a:pt x="700" y="191"/>
                    </a:lnTo>
                    <a:lnTo>
                      <a:pt x="698" y="191"/>
                    </a:lnTo>
                    <a:lnTo>
                      <a:pt x="698" y="188"/>
                    </a:lnTo>
                    <a:lnTo>
                      <a:pt x="696" y="186"/>
                    </a:lnTo>
                    <a:lnTo>
                      <a:pt x="691" y="188"/>
                    </a:lnTo>
                    <a:lnTo>
                      <a:pt x="689" y="189"/>
                    </a:lnTo>
                    <a:lnTo>
                      <a:pt x="689" y="193"/>
                    </a:lnTo>
                    <a:lnTo>
                      <a:pt x="687" y="193"/>
                    </a:lnTo>
                    <a:lnTo>
                      <a:pt x="686" y="186"/>
                    </a:lnTo>
                    <a:lnTo>
                      <a:pt x="682" y="180"/>
                    </a:lnTo>
                    <a:lnTo>
                      <a:pt x="684" y="182"/>
                    </a:lnTo>
                    <a:lnTo>
                      <a:pt x="684" y="177"/>
                    </a:lnTo>
                    <a:lnTo>
                      <a:pt x="680" y="175"/>
                    </a:lnTo>
                    <a:lnTo>
                      <a:pt x="680" y="173"/>
                    </a:lnTo>
                    <a:lnTo>
                      <a:pt x="678" y="168"/>
                    </a:lnTo>
                    <a:lnTo>
                      <a:pt x="680" y="168"/>
                    </a:lnTo>
                    <a:lnTo>
                      <a:pt x="682" y="171"/>
                    </a:lnTo>
                    <a:lnTo>
                      <a:pt x="684" y="170"/>
                    </a:lnTo>
                    <a:lnTo>
                      <a:pt x="684" y="168"/>
                    </a:lnTo>
                    <a:lnTo>
                      <a:pt x="686" y="168"/>
                    </a:lnTo>
                    <a:lnTo>
                      <a:pt x="687" y="170"/>
                    </a:lnTo>
                    <a:lnTo>
                      <a:pt x="693" y="170"/>
                    </a:lnTo>
                    <a:lnTo>
                      <a:pt x="693" y="168"/>
                    </a:lnTo>
                    <a:lnTo>
                      <a:pt x="689" y="162"/>
                    </a:lnTo>
                    <a:lnTo>
                      <a:pt x="691" y="161"/>
                    </a:lnTo>
                    <a:lnTo>
                      <a:pt x="695" y="162"/>
                    </a:lnTo>
                    <a:lnTo>
                      <a:pt x="695" y="164"/>
                    </a:lnTo>
                    <a:lnTo>
                      <a:pt x="698" y="168"/>
                    </a:lnTo>
                    <a:lnTo>
                      <a:pt x="696" y="164"/>
                    </a:lnTo>
                    <a:lnTo>
                      <a:pt x="700" y="164"/>
                    </a:lnTo>
                    <a:lnTo>
                      <a:pt x="702" y="168"/>
                    </a:lnTo>
                    <a:lnTo>
                      <a:pt x="707" y="171"/>
                    </a:lnTo>
                    <a:lnTo>
                      <a:pt x="705" y="173"/>
                    </a:lnTo>
                    <a:lnTo>
                      <a:pt x="707" y="175"/>
                    </a:lnTo>
                    <a:lnTo>
                      <a:pt x="712" y="171"/>
                    </a:lnTo>
                    <a:lnTo>
                      <a:pt x="712" y="175"/>
                    </a:lnTo>
                    <a:lnTo>
                      <a:pt x="711" y="177"/>
                    </a:lnTo>
                    <a:lnTo>
                      <a:pt x="711" y="180"/>
                    </a:lnTo>
                    <a:lnTo>
                      <a:pt x="709" y="182"/>
                    </a:lnTo>
                    <a:lnTo>
                      <a:pt x="711" y="184"/>
                    </a:lnTo>
                    <a:lnTo>
                      <a:pt x="712" y="182"/>
                    </a:lnTo>
                    <a:lnTo>
                      <a:pt x="714" y="186"/>
                    </a:lnTo>
                    <a:lnTo>
                      <a:pt x="714" y="179"/>
                    </a:lnTo>
                    <a:lnTo>
                      <a:pt x="720" y="175"/>
                    </a:lnTo>
                    <a:lnTo>
                      <a:pt x="721" y="175"/>
                    </a:lnTo>
                    <a:lnTo>
                      <a:pt x="720" y="186"/>
                    </a:lnTo>
                    <a:lnTo>
                      <a:pt x="718" y="191"/>
                    </a:lnTo>
                    <a:lnTo>
                      <a:pt x="718" y="196"/>
                    </a:lnTo>
                    <a:lnTo>
                      <a:pt x="720" y="200"/>
                    </a:lnTo>
                    <a:lnTo>
                      <a:pt x="714" y="204"/>
                    </a:lnTo>
                    <a:lnTo>
                      <a:pt x="716" y="209"/>
                    </a:lnTo>
                    <a:lnTo>
                      <a:pt x="720" y="209"/>
                    </a:lnTo>
                    <a:lnTo>
                      <a:pt x="720" y="216"/>
                    </a:lnTo>
                    <a:lnTo>
                      <a:pt x="725" y="211"/>
                    </a:lnTo>
                    <a:lnTo>
                      <a:pt x="727" y="213"/>
                    </a:lnTo>
                    <a:lnTo>
                      <a:pt x="729" y="211"/>
                    </a:lnTo>
                    <a:lnTo>
                      <a:pt x="729" y="213"/>
                    </a:lnTo>
                    <a:lnTo>
                      <a:pt x="727" y="214"/>
                    </a:lnTo>
                    <a:lnTo>
                      <a:pt x="729" y="218"/>
                    </a:lnTo>
                    <a:lnTo>
                      <a:pt x="732" y="218"/>
                    </a:lnTo>
                    <a:lnTo>
                      <a:pt x="734" y="213"/>
                    </a:lnTo>
                    <a:lnTo>
                      <a:pt x="732" y="209"/>
                    </a:lnTo>
                    <a:lnTo>
                      <a:pt x="732" y="204"/>
                    </a:lnTo>
                    <a:lnTo>
                      <a:pt x="730" y="200"/>
                    </a:lnTo>
                    <a:lnTo>
                      <a:pt x="727" y="196"/>
                    </a:lnTo>
                    <a:lnTo>
                      <a:pt x="729" y="186"/>
                    </a:lnTo>
                    <a:lnTo>
                      <a:pt x="727" y="182"/>
                    </a:lnTo>
                    <a:lnTo>
                      <a:pt x="729" y="182"/>
                    </a:lnTo>
                    <a:lnTo>
                      <a:pt x="730" y="180"/>
                    </a:lnTo>
                    <a:lnTo>
                      <a:pt x="732" y="182"/>
                    </a:lnTo>
                    <a:lnTo>
                      <a:pt x="732" y="184"/>
                    </a:lnTo>
                    <a:lnTo>
                      <a:pt x="734" y="182"/>
                    </a:lnTo>
                    <a:lnTo>
                      <a:pt x="736" y="182"/>
                    </a:lnTo>
                    <a:lnTo>
                      <a:pt x="741" y="184"/>
                    </a:lnTo>
                    <a:lnTo>
                      <a:pt x="741" y="184"/>
                    </a:lnTo>
                    <a:lnTo>
                      <a:pt x="743" y="180"/>
                    </a:lnTo>
                    <a:lnTo>
                      <a:pt x="745" y="179"/>
                    </a:lnTo>
                    <a:lnTo>
                      <a:pt x="748" y="175"/>
                    </a:lnTo>
                    <a:lnTo>
                      <a:pt x="748" y="173"/>
                    </a:lnTo>
                    <a:lnTo>
                      <a:pt x="750" y="168"/>
                    </a:lnTo>
                    <a:lnTo>
                      <a:pt x="759" y="162"/>
                    </a:lnTo>
                    <a:lnTo>
                      <a:pt x="761" y="159"/>
                    </a:lnTo>
                    <a:lnTo>
                      <a:pt x="757" y="159"/>
                    </a:lnTo>
                    <a:lnTo>
                      <a:pt x="757" y="145"/>
                    </a:lnTo>
                    <a:lnTo>
                      <a:pt x="752" y="141"/>
                    </a:lnTo>
                    <a:lnTo>
                      <a:pt x="752" y="145"/>
                    </a:lnTo>
                    <a:lnTo>
                      <a:pt x="752" y="146"/>
                    </a:lnTo>
                    <a:lnTo>
                      <a:pt x="752" y="150"/>
                    </a:lnTo>
                    <a:lnTo>
                      <a:pt x="754" y="148"/>
                    </a:lnTo>
                    <a:lnTo>
                      <a:pt x="755" y="146"/>
                    </a:lnTo>
                    <a:lnTo>
                      <a:pt x="752" y="154"/>
                    </a:lnTo>
                    <a:lnTo>
                      <a:pt x="745" y="155"/>
                    </a:lnTo>
                    <a:lnTo>
                      <a:pt x="741" y="154"/>
                    </a:lnTo>
                    <a:lnTo>
                      <a:pt x="743" y="152"/>
                    </a:lnTo>
                    <a:lnTo>
                      <a:pt x="743" y="145"/>
                    </a:lnTo>
                    <a:lnTo>
                      <a:pt x="745" y="145"/>
                    </a:lnTo>
                    <a:lnTo>
                      <a:pt x="746" y="145"/>
                    </a:lnTo>
                    <a:lnTo>
                      <a:pt x="748" y="137"/>
                    </a:lnTo>
                    <a:lnTo>
                      <a:pt x="748" y="136"/>
                    </a:lnTo>
                    <a:lnTo>
                      <a:pt x="746" y="137"/>
                    </a:lnTo>
                    <a:lnTo>
                      <a:pt x="748" y="132"/>
                    </a:lnTo>
                    <a:lnTo>
                      <a:pt x="750" y="127"/>
                    </a:lnTo>
                    <a:lnTo>
                      <a:pt x="755" y="125"/>
                    </a:lnTo>
                    <a:lnTo>
                      <a:pt x="757" y="123"/>
                    </a:lnTo>
                    <a:lnTo>
                      <a:pt x="754" y="128"/>
                    </a:lnTo>
                    <a:lnTo>
                      <a:pt x="754" y="132"/>
                    </a:lnTo>
                    <a:lnTo>
                      <a:pt x="755" y="134"/>
                    </a:lnTo>
                    <a:lnTo>
                      <a:pt x="759" y="130"/>
                    </a:lnTo>
                    <a:lnTo>
                      <a:pt x="759" y="125"/>
                    </a:lnTo>
                    <a:lnTo>
                      <a:pt x="757" y="120"/>
                    </a:lnTo>
                    <a:lnTo>
                      <a:pt x="755" y="120"/>
                    </a:lnTo>
                    <a:lnTo>
                      <a:pt x="750" y="123"/>
                    </a:lnTo>
                    <a:lnTo>
                      <a:pt x="746" y="123"/>
                    </a:lnTo>
                    <a:lnTo>
                      <a:pt x="743" y="114"/>
                    </a:lnTo>
                    <a:lnTo>
                      <a:pt x="741" y="112"/>
                    </a:lnTo>
                    <a:lnTo>
                      <a:pt x="741" y="116"/>
                    </a:lnTo>
                    <a:lnTo>
                      <a:pt x="739" y="118"/>
                    </a:lnTo>
                    <a:lnTo>
                      <a:pt x="737" y="116"/>
                    </a:lnTo>
                    <a:lnTo>
                      <a:pt x="737" y="114"/>
                    </a:lnTo>
                    <a:lnTo>
                      <a:pt x="732" y="112"/>
                    </a:lnTo>
                    <a:lnTo>
                      <a:pt x="732" y="109"/>
                    </a:lnTo>
                    <a:lnTo>
                      <a:pt x="732" y="107"/>
                    </a:lnTo>
                    <a:lnTo>
                      <a:pt x="725" y="109"/>
                    </a:lnTo>
                    <a:lnTo>
                      <a:pt x="720" y="105"/>
                    </a:lnTo>
                    <a:lnTo>
                      <a:pt x="720" y="103"/>
                    </a:lnTo>
                    <a:lnTo>
                      <a:pt x="720" y="102"/>
                    </a:lnTo>
                    <a:lnTo>
                      <a:pt x="714" y="98"/>
                    </a:lnTo>
                    <a:lnTo>
                      <a:pt x="714" y="96"/>
                    </a:lnTo>
                    <a:lnTo>
                      <a:pt x="712" y="93"/>
                    </a:lnTo>
                    <a:lnTo>
                      <a:pt x="712" y="78"/>
                    </a:lnTo>
                    <a:lnTo>
                      <a:pt x="712" y="77"/>
                    </a:lnTo>
                    <a:lnTo>
                      <a:pt x="714" y="77"/>
                    </a:lnTo>
                    <a:lnTo>
                      <a:pt x="718" y="69"/>
                    </a:lnTo>
                    <a:lnTo>
                      <a:pt x="718" y="69"/>
                    </a:lnTo>
                    <a:lnTo>
                      <a:pt x="720" y="71"/>
                    </a:lnTo>
                    <a:lnTo>
                      <a:pt x="720" y="69"/>
                    </a:lnTo>
                    <a:lnTo>
                      <a:pt x="720" y="66"/>
                    </a:lnTo>
                    <a:lnTo>
                      <a:pt x="720" y="68"/>
                    </a:lnTo>
                    <a:lnTo>
                      <a:pt x="716" y="60"/>
                    </a:lnTo>
                    <a:lnTo>
                      <a:pt x="714" y="57"/>
                    </a:lnTo>
                    <a:lnTo>
                      <a:pt x="714" y="50"/>
                    </a:lnTo>
                    <a:lnTo>
                      <a:pt x="716" y="46"/>
                    </a:lnTo>
                    <a:lnTo>
                      <a:pt x="716" y="46"/>
                    </a:lnTo>
                    <a:lnTo>
                      <a:pt x="716" y="35"/>
                    </a:lnTo>
                    <a:lnTo>
                      <a:pt x="718" y="35"/>
                    </a:lnTo>
                    <a:lnTo>
                      <a:pt x="718" y="35"/>
                    </a:lnTo>
                    <a:lnTo>
                      <a:pt x="720" y="34"/>
                    </a:lnTo>
                    <a:lnTo>
                      <a:pt x="720" y="32"/>
                    </a:lnTo>
                    <a:lnTo>
                      <a:pt x="721" y="30"/>
                    </a:lnTo>
                    <a:lnTo>
                      <a:pt x="727" y="37"/>
                    </a:lnTo>
                    <a:lnTo>
                      <a:pt x="729" y="37"/>
                    </a:lnTo>
                    <a:lnTo>
                      <a:pt x="729" y="32"/>
                    </a:lnTo>
                    <a:lnTo>
                      <a:pt x="729" y="26"/>
                    </a:lnTo>
                    <a:lnTo>
                      <a:pt x="727" y="25"/>
                    </a:lnTo>
                    <a:lnTo>
                      <a:pt x="725" y="23"/>
                    </a:lnTo>
                    <a:lnTo>
                      <a:pt x="725" y="19"/>
                    </a:lnTo>
                    <a:lnTo>
                      <a:pt x="730" y="10"/>
                    </a:lnTo>
                    <a:lnTo>
                      <a:pt x="734" y="1"/>
                    </a:lnTo>
                    <a:lnTo>
                      <a:pt x="737" y="0"/>
                    </a:lnTo>
                    <a:lnTo>
                      <a:pt x="739" y="1"/>
                    </a:lnTo>
                    <a:lnTo>
                      <a:pt x="743" y="0"/>
                    </a:lnTo>
                    <a:lnTo>
                      <a:pt x="745" y="3"/>
                    </a:lnTo>
                    <a:lnTo>
                      <a:pt x="745" y="5"/>
                    </a:lnTo>
                    <a:lnTo>
                      <a:pt x="745" y="7"/>
                    </a:lnTo>
                    <a:lnTo>
                      <a:pt x="743" y="10"/>
                    </a:lnTo>
                    <a:lnTo>
                      <a:pt x="745" y="12"/>
                    </a:lnTo>
                    <a:lnTo>
                      <a:pt x="746" y="10"/>
                    </a:lnTo>
                    <a:lnTo>
                      <a:pt x="746" y="16"/>
                    </a:lnTo>
                    <a:lnTo>
                      <a:pt x="748" y="12"/>
                    </a:lnTo>
                    <a:lnTo>
                      <a:pt x="750" y="10"/>
                    </a:lnTo>
                    <a:lnTo>
                      <a:pt x="754" y="14"/>
                    </a:lnTo>
                    <a:lnTo>
                      <a:pt x="757" y="10"/>
                    </a:lnTo>
                    <a:lnTo>
                      <a:pt x="757" y="19"/>
                    </a:lnTo>
                    <a:lnTo>
                      <a:pt x="759" y="23"/>
                    </a:lnTo>
                    <a:lnTo>
                      <a:pt x="761" y="23"/>
                    </a:lnTo>
                    <a:lnTo>
                      <a:pt x="768" y="34"/>
                    </a:lnTo>
                    <a:lnTo>
                      <a:pt x="770" y="55"/>
                    </a:lnTo>
                    <a:lnTo>
                      <a:pt x="770" y="55"/>
                    </a:lnTo>
                    <a:lnTo>
                      <a:pt x="770" y="59"/>
                    </a:lnTo>
                    <a:lnTo>
                      <a:pt x="773" y="59"/>
                    </a:lnTo>
                    <a:lnTo>
                      <a:pt x="773" y="66"/>
                    </a:lnTo>
                    <a:lnTo>
                      <a:pt x="779" y="64"/>
                    </a:lnTo>
                    <a:lnTo>
                      <a:pt x="780" y="68"/>
                    </a:lnTo>
                    <a:lnTo>
                      <a:pt x="780" y="73"/>
                    </a:lnTo>
                    <a:lnTo>
                      <a:pt x="784" y="80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2"/>
                    </a:lnTo>
                    <a:lnTo>
                      <a:pt x="788" y="80"/>
                    </a:lnTo>
                    <a:lnTo>
                      <a:pt x="789" y="82"/>
                    </a:lnTo>
                    <a:lnTo>
                      <a:pt x="789" y="87"/>
                    </a:lnTo>
                    <a:lnTo>
                      <a:pt x="791" y="89"/>
                    </a:lnTo>
                    <a:lnTo>
                      <a:pt x="793" y="91"/>
                    </a:lnTo>
                    <a:lnTo>
                      <a:pt x="788" y="91"/>
                    </a:lnTo>
                    <a:lnTo>
                      <a:pt x="780" y="89"/>
                    </a:lnTo>
                    <a:lnTo>
                      <a:pt x="779" y="89"/>
                    </a:lnTo>
                    <a:lnTo>
                      <a:pt x="779" y="89"/>
                    </a:lnTo>
                    <a:lnTo>
                      <a:pt x="779" y="91"/>
                    </a:lnTo>
                    <a:lnTo>
                      <a:pt x="777" y="93"/>
                    </a:lnTo>
                    <a:lnTo>
                      <a:pt x="777" y="93"/>
                    </a:lnTo>
                    <a:lnTo>
                      <a:pt x="782" y="94"/>
                    </a:lnTo>
                    <a:lnTo>
                      <a:pt x="786" y="98"/>
                    </a:lnTo>
                    <a:lnTo>
                      <a:pt x="782" y="103"/>
                    </a:lnTo>
                    <a:lnTo>
                      <a:pt x="780" y="103"/>
                    </a:lnTo>
                    <a:lnTo>
                      <a:pt x="779" y="105"/>
                    </a:lnTo>
                    <a:lnTo>
                      <a:pt x="777" y="105"/>
                    </a:lnTo>
                    <a:lnTo>
                      <a:pt x="775" y="107"/>
                    </a:lnTo>
                    <a:lnTo>
                      <a:pt x="773" y="109"/>
                    </a:lnTo>
                    <a:lnTo>
                      <a:pt x="775" y="111"/>
                    </a:lnTo>
                    <a:lnTo>
                      <a:pt x="773" y="112"/>
                    </a:lnTo>
                    <a:lnTo>
                      <a:pt x="779" y="112"/>
                    </a:lnTo>
                    <a:lnTo>
                      <a:pt x="782" y="118"/>
                    </a:lnTo>
                    <a:lnTo>
                      <a:pt x="786" y="120"/>
                    </a:lnTo>
                    <a:lnTo>
                      <a:pt x="791" y="120"/>
                    </a:lnTo>
                    <a:lnTo>
                      <a:pt x="793" y="114"/>
                    </a:lnTo>
                    <a:lnTo>
                      <a:pt x="795" y="114"/>
                    </a:lnTo>
                    <a:lnTo>
                      <a:pt x="797" y="116"/>
                    </a:lnTo>
                    <a:lnTo>
                      <a:pt x="795" y="118"/>
                    </a:lnTo>
                    <a:lnTo>
                      <a:pt x="797" y="118"/>
                    </a:lnTo>
                    <a:lnTo>
                      <a:pt x="798" y="121"/>
                    </a:lnTo>
                    <a:lnTo>
                      <a:pt x="798" y="120"/>
                    </a:lnTo>
                    <a:lnTo>
                      <a:pt x="802" y="121"/>
                    </a:lnTo>
                    <a:lnTo>
                      <a:pt x="804" y="120"/>
                    </a:lnTo>
                    <a:lnTo>
                      <a:pt x="804" y="123"/>
                    </a:lnTo>
                    <a:lnTo>
                      <a:pt x="804" y="127"/>
                    </a:lnTo>
                    <a:lnTo>
                      <a:pt x="802" y="128"/>
                    </a:lnTo>
                    <a:lnTo>
                      <a:pt x="798" y="127"/>
                    </a:lnTo>
                    <a:lnTo>
                      <a:pt x="797" y="127"/>
                    </a:lnTo>
                    <a:lnTo>
                      <a:pt x="795" y="127"/>
                    </a:lnTo>
                    <a:lnTo>
                      <a:pt x="802" y="137"/>
                    </a:lnTo>
                    <a:lnTo>
                      <a:pt x="806" y="137"/>
                    </a:lnTo>
                    <a:lnTo>
                      <a:pt x="806" y="141"/>
                    </a:lnTo>
                    <a:lnTo>
                      <a:pt x="807" y="145"/>
                    </a:lnTo>
                    <a:lnTo>
                      <a:pt x="807" y="146"/>
                    </a:lnTo>
                    <a:lnTo>
                      <a:pt x="811" y="152"/>
                    </a:lnTo>
                    <a:lnTo>
                      <a:pt x="809" y="164"/>
                    </a:lnTo>
                    <a:lnTo>
                      <a:pt x="813" y="173"/>
                    </a:lnTo>
                    <a:lnTo>
                      <a:pt x="818" y="164"/>
                    </a:lnTo>
                    <a:lnTo>
                      <a:pt x="818" y="157"/>
                    </a:lnTo>
                    <a:lnTo>
                      <a:pt x="818" y="155"/>
                    </a:lnTo>
                    <a:lnTo>
                      <a:pt x="820" y="155"/>
                    </a:lnTo>
                    <a:lnTo>
                      <a:pt x="820" y="141"/>
                    </a:lnTo>
                    <a:lnTo>
                      <a:pt x="823" y="136"/>
                    </a:lnTo>
                    <a:lnTo>
                      <a:pt x="825" y="132"/>
                    </a:lnTo>
                    <a:lnTo>
                      <a:pt x="829" y="130"/>
                    </a:lnTo>
                    <a:lnTo>
                      <a:pt x="832" y="130"/>
                    </a:lnTo>
                    <a:lnTo>
                      <a:pt x="834" y="136"/>
                    </a:lnTo>
                    <a:lnTo>
                      <a:pt x="838" y="141"/>
                    </a:lnTo>
                    <a:lnTo>
                      <a:pt x="847" y="148"/>
                    </a:lnTo>
                    <a:lnTo>
                      <a:pt x="852" y="173"/>
                    </a:lnTo>
                    <a:lnTo>
                      <a:pt x="848" y="175"/>
                    </a:lnTo>
                    <a:lnTo>
                      <a:pt x="847" y="175"/>
                    </a:lnTo>
                    <a:lnTo>
                      <a:pt x="845" y="173"/>
                    </a:lnTo>
                    <a:lnTo>
                      <a:pt x="845" y="168"/>
                    </a:lnTo>
                    <a:lnTo>
                      <a:pt x="843" y="175"/>
                    </a:lnTo>
                    <a:lnTo>
                      <a:pt x="843" y="180"/>
                    </a:lnTo>
                    <a:lnTo>
                      <a:pt x="843" y="188"/>
                    </a:lnTo>
                    <a:lnTo>
                      <a:pt x="856" y="214"/>
                    </a:lnTo>
                    <a:lnTo>
                      <a:pt x="859" y="218"/>
                    </a:lnTo>
                    <a:lnTo>
                      <a:pt x="863" y="218"/>
                    </a:lnTo>
                    <a:lnTo>
                      <a:pt x="865" y="211"/>
                    </a:lnTo>
                    <a:lnTo>
                      <a:pt x="866" y="209"/>
                    </a:lnTo>
                    <a:lnTo>
                      <a:pt x="868" y="211"/>
                    </a:lnTo>
                    <a:lnTo>
                      <a:pt x="870" y="209"/>
                    </a:lnTo>
                    <a:lnTo>
                      <a:pt x="870" y="211"/>
                    </a:lnTo>
                    <a:lnTo>
                      <a:pt x="872" y="211"/>
                    </a:lnTo>
                    <a:lnTo>
                      <a:pt x="874" y="200"/>
                    </a:lnTo>
                    <a:lnTo>
                      <a:pt x="875" y="191"/>
                    </a:lnTo>
                    <a:lnTo>
                      <a:pt x="879" y="188"/>
                    </a:lnTo>
                    <a:lnTo>
                      <a:pt x="882" y="179"/>
                    </a:lnTo>
                    <a:lnTo>
                      <a:pt x="882" y="173"/>
                    </a:lnTo>
                    <a:lnTo>
                      <a:pt x="884" y="171"/>
                    </a:lnTo>
                    <a:lnTo>
                      <a:pt x="884" y="157"/>
                    </a:lnTo>
                    <a:lnTo>
                      <a:pt x="886" y="155"/>
                    </a:lnTo>
                    <a:lnTo>
                      <a:pt x="890" y="155"/>
                    </a:lnTo>
                    <a:lnTo>
                      <a:pt x="891" y="154"/>
                    </a:lnTo>
                    <a:lnTo>
                      <a:pt x="893" y="154"/>
                    </a:lnTo>
                    <a:lnTo>
                      <a:pt x="895" y="152"/>
                    </a:lnTo>
                    <a:lnTo>
                      <a:pt x="899" y="154"/>
                    </a:lnTo>
                    <a:lnTo>
                      <a:pt x="902" y="154"/>
                    </a:lnTo>
                    <a:lnTo>
                      <a:pt x="900" y="152"/>
                    </a:lnTo>
                    <a:lnTo>
                      <a:pt x="897" y="150"/>
                    </a:lnTo>
                    <a:lnTo>
                      <a:pt x="895" y="148"/>
                    </a:lnTo>
                    <a:lnTo>
                      <a:pt x="897" y="146"/>
                    </a:lnTo>
                    <a:lnTo>
                      <a:pt x="895" y="145"/>
                    </a:lnTo>
                    <a:lnTo>
                      <a:pt x="899" y="145"/>
                    </a:lnTo>
                    <a:lnTo>
                      <a:pt x="899" y="143"/>
                    </a:lnTo>
                    <a:lnTo>
                      <a:pt x="900" y="143"/>
                    </a:lnTo>
                    <a:lnTo>
                      <a:pt x="902" y="143"/>
                    </a:lnTo>
                    <a:lnTo>
                      <a:pt x="902" y="141"/>
                    </a:lnTo>
                    <a:lnTo>
                      <a:pt x="900" y="141"/>
                    </a:lnTo>
                    <a:lnTo>
                      <a:pt x="899" y="137"/>
                    </a:lnTo>
                    <a:lnTo>
                      <a:pt x="893" y="137"/>
                    </a:lnTo>
                    <a:lnTo>
                      <a:pt x="891" y="134"/>
                    </a:lnTo>
                    <a:lnTo>
                      <a:pt x="890" y="130"/>
                    </a:lnTo>
                    <a:lnTo>
                      <a:pt x="891" y="127"/>
                    </a:lnTo>
                    <a:lnTo>
                      <a:pt x="891" y="125"/>
                    </a:lnTo>
                    <a:lnTo>
                      <a:pt x="890" y="121"/>
                    </a:lnTo>
                    <a:lnTo>
                      <a:pt x="891" y="118"/>
                    </a:lnTo>
                    <a:lnTo>
                      <a:pt x="890" y="112"/>
                    </a:lnTo>
                    <a:lnTo>
                      <a:pt x="891" y="105"/>
                    </a:lnTo>
                    <a:lnTo>
                      <a:pt x="897" y="107"/>
                    </a:lnTo>
                    <a:lnTo>
                      <a:pt x="899" y="105"/>
                    </a:lnTo>
                    <a:lnTo>
                      <a:pt x="906" y="103"/>
                    </a:lnTo>
                    <a:lnTo>
                      <a:pt x="911" y="105"/>
                    </a:lnTo>
                    <a:lnTo>
                      <a:pt x="913" y="109"/>
                    </a:lnTo>
                    <a:lnTo>
                      <a:pt x="920" y="112"/>
                    </a:lnTo>
                    <a:lnTo>
                      <a:pt x="927" y="112"/>
                    </a:lnTo>
                    <a:lnTo>
                      <a:pt x="929" y="112"/>
                    </a:lnTo>
                    <a:lnTo>
                      <a:pt x="933" y="112"/>
                    </a:lnTo>
                    <a:lnTo>
                      <a:pt x="934" y="111"/>
                    </a:lnTo>
                    <a:lnTo>
                      <a:pt x="936" y="112"/>
                    </a:lnTo>
                    <a:lnTo>
                      <a:pt x="938" y="121"/>
                    </a:lnTo>
                    <a:lnTo>
                      <a:pt x="934" y="121"/>
                    </a:lnTo>
                    <a:lnTo>
                      <a:pt x="936" y="121"/>
                    </a:lnTo>
                    <a:lnTo>
                      <a:pt x="942" y="130"/>
                    </a:lnTo>
                    <a:lnTo>
                      <a:pt x="942" y="132"/>
                    </a:lnTo>
                    <a:lnTo>
                      <a:pt x="942" y="132"/>
                    </a:lnTo>
                    <a:lnTo>
                      <a:pt x="950" y="132"/>
                    </a:lnTo>
                    <a:lnTo>
                      <a:pt x="952" y="134"/>
                    </a:lnTo>
                    <a:lnTo>
                      <a:pt x="956" y="136"/>
                    </a:lnTo>
                    <a:lnTo>
                      <a:pt x="956" y="137"/>
                    </a:lnTo>
                    <a:lnTo>
                      <a:pt x="954" y="143"/>
                    </a:lnTo>
                    <a:lnTo>
                      <a:pt x="949" y="146"/>
                    </a:lnTo>
                    <a:lnTo>
                      <a:pt x="947" y="150"/>
                    </a:lnTo>
                    <a:lnTo>
                      <a:pt x="956" y="150"/>
                    </a:lnTo>
                    <a:lnTo>
                      <a:pt x="958" y="154"/>
                    </a:lnTo>
                    <a:lnTo>
                      <a:pt x="958" y="159"/>
                    </a:lnTo>
                    <a:lnTo>
                      <a:pt x="956" y="161"/>
                    </a:lnTo>
                    <a:lnTo>
                      <a:pt x="952" y="164"/>
                    </a:lnTo>
                    <a:lnTo>
                      <a:pt x="950" y="164"/>
                    </a:lnTo>
                    <a:lnTo>
                      <a:pt x="947" y="170"/>
                    </a:lnTo>
                    <a:lnTo>
                      <a:pt x="945" y="168"/>
                    </a:lnTo>
                    <a:lnTo>
                      <a:pt x="945" y="162"/>
                    </a:lnTo>
                    <a:lnTo>
                      <a:pt x="943" y="164"/>
                    </a:lnTo>
                    <a:lnTo>
                      <a:pt x="942" y="166"/>
                    </a:lnTo>
                    <a:lnTo>
                      <a:pt x="938" y="164"/>
                    </a:lnTo>
                    <a:lnTo>
                      <a:pt x="936" y="166"/>
                    </a:lnTo>
                    <a:lnTo>
                      <a:pt x="942" y="173"/>
                    </a:lnTo>
                    <a:lnTo>
                      <a:pt x="940" y="173"/>
                    </a:lnTo>
                    <a:lnTo>
                      <a:pt x="940" y="175"/>
                    </a:lnTo>
                    <a:lnTo>
                      <a:pt x="942" y="175"/>
                    </a:lnTo>
                    <a:lnTo>
                      <a:pt x="942" y="180"/>
                    </a:lnTo>
                    <a:lnTo>
                      <a:pt x="947" y="177"/>
                    </a:lnTo>
                    <a:lnTo>
                      <a:pt x="943" y="188"/>
                    </a:lnTo>
                    <a:lnTo>
                      <a:pt x="945" y="191"/>
                    </a:lnTo>
                    <a:lnTo>
                      <a:pt x="958" y="209"/>
                    </a:lnTo>
                    <a:lnTo>
                      <a:pt x="958" y="211"/>
                    </a:lnTo>
                    <a:lnTo>
                      <a:pt x="956" y="213"/>
                    </a:lnTo>
                    <a:lnTo>
                      <a:pt x="956" y="216"/>
                    </a:lnTo>
                    <a:lnTo>
                      <a:pt x="958" y="220"/>
                    </a:lnTo>
                    <a:lnTo>
                      <a:pt x="956" y="222"/>
                    </a:lnTo>
                    <a:lnTo>
                      <a:pt x="956" y="223"/>
                    </a:lnTo>
                    <a:lnTo>
                      <a:pt x="950" y="225"/>
                    </a:lnTo>
                    <a:lnTo>
                      <a:pt x="945" y="230"/>
                    </a:lnTo>
                    <a:lnTo>
                      <a:pt x="945" y="234"/>
                    </a:lnTo>
                    <a:lnTo>
                      <a:pt x="936" y="245"/>
                    </a:lnTo>
                    <a:lnTo>
                      <a:pt x="931" y="247"/>
                    </a:lnTo>
                    <a:lnTo>
                      <a:pt x="929" y="248"/>
                    </a:lnTo>
                    <a:lnTo>
                      <a:pt x="925" y="254"/>
                    </a:lnTo>
                    <a:lnTo>
                      <a:pt x="924" y="252"/>
                    </a:lnTo>
                    <a:lnTo>
                      <a:pt x="924" y="252"/>
                    </a:lnTo>
                    <a:lnTo>
                      <a:pt x="922" y="248"/>
                    </a:lnTo>
                    <a:lnTo>
                      <a:pt x="916" y="243"/>
                    </a:lnTo>
                    <a:lnTo>
                      <a:pt x="913" y="239"/>
                    </a:lnTo>
                    <a:lnTo>
                      <a:pt x="911" y="243"/>
                    </a:lnTo>
                    <a:lnTo>
                      <a:pt x="911" y="245"/>
                    </a:lnTo>
                    <a:lnTo>
                      <a:pt x="915" y="250"/>
                    </a:lnTo>
                    <a:lnTo>
                      <a:pt x="916" y="254"/>
                    </a:lnTo>
                    <a:lnTo>
                      <a:pt x="918" y="259"/>
                    </a:lnTo>
                    <a:lnTo>
                      <a:pt x="918" y="261"/>
                    </a:lnTo>
                    <a:lnTo>
                      <a:pt x="916" y="259"/>
                    </a:lnTo>
                    <a:lnTo>
                      <a:pt x="915" y="259"/>
                    </a:lnTo>
                    <a:lnTo>
                      <a:pt x="909" y="256"/>
                    </a:lnTo>
                    <a:lnTo>
                      <a:pt x="908" y="254"/>
                    </a:lnTo>
                    <a:lnTo>
                      <a:pt x="908" y="252"/>
                    </a:lnTo>
                    <a:lnTo>
                      <a:pt x="906" y="252"/>
                    </a:lnTo>
                    <a:lnTo>
                      <a:pt x="906" y="259"/>
                    </a:lnTo>
                    <a:lnTo>
                      <a:pt x="900" y="257"/>
                    </a:lnTo>
                    <a:lnTo>
                      <a:pt x="899" y="259"/>
                    </a:lnTo>
                    <a:lnTo>
                      <a:pt x="895" y="256"/>
                    </a:lnTo>
                    <a:lnTo>
                      <a:pt x="895" y="257"/>
                    </a:lnTo>
                    <a:lnTo>
                      <a:pt x="891" y="245"/>
                    </a:lnTo>
                    <a:lnTo>
                      <a:pt x="890" y="245"/>
                    </a:lnTo>
                    <a:lnTo>
                      <a:pt x="884" y="248"/>
                    </a:lnTo>
                    <a:lnTo>
                      <a:pt x="884" y="248"/>
                    </a:lnTo>
                    <a:lnTo>
                      <a:pt x="882" y="248"/>
                    </a:lnTo>
                    <a:lnTo>
                      <a:pt x="874" y="245"/>
                    </a:lnTo>
                    <a:lnTo>
                      <a:pt x="870" y="248"/>
                    </a:lnTo>
                    <a:lnTo>
                      <a:pt x="872" y="250"/>
                    </a:lnTo>
                    <a:lnTo>
                      <a:pt x="870" y="250"/>
                    </a:lnTo>
                    <a:lnTo>
                      <a:pt x="870" y="254"/>
                    </a:lnTo>
                    <a:lnTo>
                      <a:pt x="877" y="257"/>
                    </a:lnTo>
                    <a:lnTo>
                      <a:pt x="881" y="257"/>
                    </a:lnTo>
                    <a:lnTo>
                      <a:pt x="882" y="259"/>
                    </a:lnTo>
                    <a:lnTo>
                      <a:pt x="881" y="264"/>
                    </a:lnTo>
                    <a:lnTo>
                      <a:pt x="881" y="266"/>
                    </a:lnTo>
                    <a:lnTo>
                      <a:pt x="881" y="268"/>
                    </a:lnTo>
                    <a:lnTo>
                      <a:pt x="874" y="279"/>
                    </a:lnTo>
                    <a:lnTo>
                      <a:pt x="872" y="281"/>
                    </a:lnTo>
                    <a:lnTo>
                      <a:pt x="870" y="284"/>
                    </a:lnTo>
                    <a:lnTo>
                      <a:pt x="866" y="284"/>
                    </a:lnTo>
                    <a:lnTo>
                      <a:pt x="865" y="290"/>
                    </a:lnTo>
                    <a:lnTo>
                      <a:pt x="865" y="291"/>
                    </a:lnTo>
                    <a:lnTo>
                      <a:pt x="850" y="293"/>
                    </a:lnTo>
                    <a:lnTo>
                      <a:pt x="847" y="288"/>
                    </a:lnTo>
                    <a:lnTo>
                      <a:pt x="838" y="281"/>
                    </a:lnTo>
                    <a:lnTo>
                      <a:pt x="838" y="281"/>
                    </a:lnTo>
                    <a:lnTo>
                      <a:pt x="832" y="277"/>
                    </a:lnTo>
                    <a:lnTo>
                      <a:pt x="825" y="272"/>
                    </a:lnTo>
                    <a:lnTo>
                      <a:pt x="823" y="272"/>
                    </a:lnTo>
                    <a:lnTo>
                      <a:pt x="822" y="273"/>
                    </a:lnTo>
                    <a:lnTo>
                      <a:pt x="816" y="272"/>
                    </a:lnTo>
                    <a:lnTo>
                      <a:pt x="814" y="275"/>
                    </a:lnTo>
                    <a:lnTo>
                      <a:pt x="820" y="279"/>
                    </a:lnTo>
                    <a:lnTo>
                      <a:pt x="832" y="293"/>
                    </a:lnTo>
                    <a:lnTo>
                      <a:pt x="848" y="297"/>
                    </a:lnTo>
                    <a:lnTo>
                      <a:pt x="850" y="297"/>
                    </a:lnTo>
                    <a:lnTo>
                      <a:pt x="865" y="297"/>
                    </a:lnTo>
                    <a:lnTo>
                      <a:pt x="866" y="298"/>
                    </a:lnTo>
                    <a:lnTo>
                      <a:pt x="866" y="298"/>
                    </a:lnTo>
                    <a:lnTo>
                      <a:pt x="865" y="306"/>
                    </a:lnTo>
                    <a:lnTo>
                      <a:pt x="865" y="307"/>
                    </a:lnTo>
                    <a:lnTo>
                      <a:pt x="863" y="311"/>
                    </a:lnTo>
                    <a:lnTo>
                      <a:pt x="861" y="316"/>
                    </a:lnTo>
                    <a:lnTo>
                      <a:pt x="859" y="318"/>
                    </a:lnTo>
                    <a:lnTo>
                      <a:pt x="856" y="324"/>
                    </a:lnTo>
                    <a:lnTo>
                      <a:pt x="852" y="325"/>
                    </a:lnTo>
                    <a:lnTo>
                      <a:pt x="852" y="329"/>
                    </a:lnTo>
                    <a:lnTo>
                      <a:pt x="848" y="338"/>
                    </a:lnTo>
                    <a:lnTo>
                      <a:pt x="847" y="338"/>
                    </a:lnTo>
                    <a:lnTo>
                      <a:pt x="845" y="341"/>
                    </a:lnTo>
                    <a:lnTo>
                      <a:pt x="840" y="343"/>
                    </a:lnTo>
                    <a:lnTo>
                      <a:pt x="832" y="341"/>
                    </a:lnTo>
                    <a:lnTo>
                      <a:pt x="832" y="345"/>
                    </a:lnTo>
                    <a:lnTo>
                      <a:pt x="825" y="340"/>
                    </a:lnTo>
                    <a:lnTo>
                      <a:pt x="825" y="341"/>
                    </a:lnTo>
                    <a:lnTo>
                      <a:pt x="825" y="343"/>
                    </a:lnTo>
                    <a:lnTo>
                      <a:pt x="823" y="340"/>
                    </a:lnTo>
                    <a:lnTo>
                      <a:pt x="823" y="340"/>
                    </a:lnTo>
                    <a:lnTo>
                      <a:pt x="820" y="338"/>
                    </a:lnTo>
                    <a:lnTo>
                      <a:pt x="820" y="338"/>
                    </a:lnTo>
                    <a:lnTo>
                      <a:pt x="820" y="340"/>
                    </a:lnTo>
                    <a:lnTo>
                      <a:pt x="820" y="343"/>
                    </a:lnTo>
                    <a:lnTo>
                      <a:pt x="822" y="345"/>
                    </a:lnTo>
                    <a:lnTo>
                      <a:pt x="820" y="347"/>
                    </a:lnTo>
                    <a:lnTo>
                      <a:pt x="820" y="347"/>
                    </a:lnTo>
                    <a:lnTo>
                      <a:pt x="816" y="345"/>
                    </a:lnTo>
                    <a:lnTo>
                      <a:pt x="816" y="349"/>
                    </a:lnTo>
                    <a:lnTo>
                      <a:pt x="818" y="350"/>
                    </a:lnTo>
                    <a:lnTo>
                      <a:pt x="814" y="358"/>
                    </a:lnTo>
                    <a:lnTo>
                      <a:pt x="813" y="358"/>
                    </a:lnTo>
                    <a:lnTo>
                      <a:pt x="811" y="359"/>
                    </a:lnTo>
                    <a:lnTo>
                      <a:pt x="811" y="361"/>
                    </a:lnTo>
                    <a:lnTo>
                      <a:pt x="809" y="359"/>
                    </a:lnTo>
                    <a:lnTo>
                      <a:pt x="807" y="363"/>
                    </a:lnTo>
                    <a:lnTo>
                      <a:pt x="806" y="359"/>
                    </a:lnTo>
                    <a:lnTo>
                      <a:pt x="804" y="359"/>
                    </a:lnTo>
                    <a:lnTo>
                      <a:pt x="802" y="358"/>
                    </a:lnTo>
                    <a:lnTo>
                      <a:pt x="798" y="356"/>
                    </a:lnTo>
                    <a:lnTo>
                      <a:pt x="795" y="352"/>
                    </a:lnTo>
                    <a:lnTo>
                      <a:pt x="793" y="354"/>
                    </a:lnTo>
                    <a:lnTo>
                      <a:pt x="793" y="350"/>
                    </a:lnTo>
                    <a:lnTo>
                      <a:pt x="791" y="352"/>
                    </a:lnTo>
                    <a:lnTo>
                      <a:pt x="788" y="352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2" y="352"/>
                    </a:lnTo>
                    <a:lnTo>
                      <a:pt x="777" y="350"/>
                    </a:lnTo>
                    <a:lnTo>
                      <a:pt x="775" y="349"/>
                    </a:lnTo>
                    <a:lnTo>
                      <a:pt x="763" y="341"/>
                    </a:lnTo>
                    <a:lnTo>
                      <a:pt x="759" y="347"/>
                    </a:lnTo>
                    <a:lnTo>
                      <a:pt x="761" y="349"/>
                    </a:lnTo>
                    <a:lnTo>
                      <a:pt x="763" y="350"/>
                    </a:lnTo>
                    <a:lnTo>
                      <a:pt x="764" y="349"/>
                    </a:lnTo>
                    <a:lnTo>
                      <a:pt x="764" y="347"/>
                    </a:lnTo>
                    <a:lnTo>
                      <a:pt x="764" y="345"/>
                    </a:lnTo>
                    <a:lnTo>
                      <a:pt x="766" y="349"/>
                    </a:lnTo>
                    <a:lnTo>
                      <a:pt x="775" y="350"/>
                    </a:lnTo>
                    <a:lnTo>
                      <a:pt x="777" y="352"/>
                    </a:lnTo>
                    <a:lnTo>
                      <a:pt x="777" y="354"/>
                    </a:lnTo>
                    <a:lnTo>
                      <a:pt x="779" y="352"/>
                    </a:lnTo>
                    <a:lnTo>
                      <a:pt x="784" y="354"/>
                    </a:lnTo>
                    <a:lnTo>
                      <a:pt x="784" y="356"/>
                    </a:lnTo>
                    <a:lnTo>
                      <a:pt x="782" y="358"/>
                    </a:lnTo>
                    <a:lnTo>
                      <a:pt x="780" y="359"/>
                    </a:lnTo>
                    <a:lnTo>
                      <a:pt x="782" y="359"/>
                    </a:lnTo>
                    <a:lnTo>
                      <a:pt x="784" y="358"/>
                    </a:lnTo>
                    <a:lnTo>
                      <a:pt x="786" y="356"/>
                    </a:lnTo>
                    <a:lnTo>
                      <a:pt x="789" y="354"/>
                    </a:lnTo>
                    <a:lnTo>
                      <a:pt x="791" y="356"/>
                    </a:lnTo>
                    <a:lnTo>
                      <a:pt x="793" y="358"/>
                    </a:lnTo>
                    <a:lnTo>
                      <a:pt x="797" y="361"/>
                    </a:lnTo>
                    <a:lnTo>
                      <a:pt x="800" y="361"/>
                    </a:lnTo>
                    <a:lnTo>
                      <a:pt x="800" y="363"/>
                    </a:lnTo>
                    <a:lnTo>
                      <a:pt x="804" y="363"/>
                    </a:lnTo>
                    <a:lnTo>
                      <a:pt x="804" y="365"/>
                    </a:lnTo>
                    <a:lnTo>
                      <a:pt x="804" y="365"/>
                    </a:lnTo>
                    <a:lnTo>
                      <a:pt x="806" y="368"/>
                    </a:lnTo>
                    <a:lnTo>
                      <a:pt x="807" y="377"/>
                    </a:lnTo>
                    <a:lnTo>
                      <a:pt x="807" y="381"/>
                    </a:lnTo>
                    <a:lnTo>
                      <a:pt x="807" y="383"/>
                    </a:lnTo>
                    <a:lnTo>
                      <a:pt x="806" y="384"/>
                    </a:lnTo>
                    <a:lnTo>
                      <a:pt x="798" y="384"/>
                    </a:lnTo>
                    <a:lnTo>
                      <a:pt x="797" y="386"/>
                    </a:lnTo>
                    <a:lnTo>
                      <a:pt x="795" y="386"/>
                    </a:lnTo>
                    <a:lnTo>
                      <a:pt x="784" y="386"/>
                    </a:lnTo>
                    <a:lnTo>
                      <a:pt x="782" y="388"/>
                    </a:lnTo>
                    <a:lnTo>
                      <a:pt x="779" y="386"/>
                    </a:lnTo>
                    <a:lnTo>
                      <a:pt x="777" y="388"/>
                    </a:lnTo>
                    <a:lnTo>
                      <a:pt x="780" y="393"/>
                    </a:lnTo>
                    <a:lnTo>
                      <a:pt x="784" y="392"/>
                    </a:lnTo>
                    <a:lnTo>
                      <a:pt x="786" y="395"/>
                    </a:lnTo>
                    <a:lnTo>
                      <a:pt x="782" y="395"/>
                    </a:lnTo>
                    <a:lnTo>
                      <a:pt x="779" y="395"/>
                    </a:lnTo>
                    <a:lnTo>
                      <a:pt x="775" y="395"/>
                    </a:lnTo>
                    <a:lnTo>
                      <a:pt x="775" y="404"/>
                    </a:lnTo>
                    <a:lnTo>
                      <a:pt x="775" y="413"/>
                    </a:lnTo>
                    <a:lnTo>
                      <a:pt x="772" y="408"/>
                    </a:lnTo>
                    <a:lnTo>
                      <a:pt x="770" y="408"/>
                    </a:lnTo>
                    <a:lnTo>
                      <a:pt x="770" y="409"/>
                    </a:lnTo>
                    <a:lnTo>
                      <a:pt x="766" y="411"/>
                    </a:lnTo>
                    <a:lnTo>
                      <a:pt x="768" y="413"/>
                    </a:lnTo>
                    <a:lnTo>
                      <a:pt x="766" y="417"/>
                    </a:lnTo>
                    <a:lnTo>
                      <a:pt x="766" y="417"/>
                    </a:lnTo>
                    <a:lnTo>
                      <a:pt x="761" y="417"/>
                    </a:lnTo>
                    <a:lnTo>
                      <a:pt x="763" y="420"/>
                    </a:lnTo>
                    <a:lnTo>
                      <a:pt x="764" y="422"/>
                    </a:lnTo>
                    <a:lnTo>
                      <a:pt x="761" y="427"/>
                    </a:lnTo>
                    <a:lnTo>
                      <a:pt x="752" y="434"/>
                    </a:lnTo>
                    <a:lnTo>
                      <a:pt x="745" y="434"/>
                    </a:lnTo>
                    <a:lnTo>
                      <a:pt x="745" y="436"/>
                    </a:lnTo>
                    <a:lnTo>
                      <a:pt x="750" y="440"/>
                    </a:lnTo>
                    <a:lnTo>
                      <a:pt x="748" y="451"/>
                    </a:lnTo>
                    <a:lnTo>
                      <a:pt x="748" y="452"/>
                    </a:lnTo>
                    <a:lnTo>
                      <a:pt x="745" y="452"/>
                    </a:lnTo>
                    <a:lnTo>
                      <a:pt x="745" y="460"/>
                    </a:lnTo>
                    <a:lnTo>
                      <a:pt x="745" y="463"/>
                    </a:lnTo>
                    <a:lnTo>
                      <a:pt x="741" y="463"/>
                    </a:lnTo>
                    <a:lnTo>
                      <a:pt x="741" y="465"/>
                    </a:lnTo>
                    <a:lnTo>
                      <a:pt x="741" y="506"/>
                    </a:lnTo>
                    <a:lnTo>
                      <a:pt x="737" y="511"/>
                    </a:lnTo>
                    <a:lnTo>
                      <a:pt x="741" y="511"/>
                    </a:lnTo>
                    <a:lnTo>
                      <a:pt x="743" y="519"/>
                    </a:lnTo>
                    <a:lnTo>
                      <a:pt x="745" y="520"/>
                    </a:lnTo>
                    <a:lnTo>
                      <a:pt x="746" y="520"/>
                    </a:lnTo>
                    <a:lnTo>
                      <a:pt x="746" y="519"/>
                    </a:lnTo>
                    <a:lnTo>
                      <a:pt x="748" y="528"/>
                    </a:lnTo>
                    <a:lnTo>
                      <a:pt x="748" y="526"/>
                    </a:lnTo>
                    <a:lnTo>
                      <a:pt x="750" y="519"/>
                    </a:lnTo>
                    <a:lnTo>
                      <a:pt x="750" y="519"/>
                    </a:lnTo>
                    <a:lnTo>
                      <a:pt x="759" y="519"/>
                    </a:lnTo>
                    <a:lnTo>
                      <a:pt x="761" y="520"/>
                    </a:lnTo>
                    <a:lnTo>
                      <a:pt x="763" y="520"/>
                    </a:lnTo>
                    <a:lnTo>
                      <a:pt x="764" y="519"/>
                    </a:lnTo>
                    <a:lnTo>
                      <a:pt x="766" y="520"/>
                    </a:lnTo>
                    <a:lnTo>
                      <a:pt x="766" y="522"/>
                    </a:lnTo>
                    <a:lnTo>
                      <a:pt x="768" y="531"/>
                    </a:lnTo>
                    <a:lnTo>
                      <a:pt x="773" y="544"/>
                    </a:lnTo>
                    <a:lnTo>
                      <a:pt x="773" y="553"/>
                    </a:lnTo>
                    <a:lnTo>
                      <a:pt x="777" y="558"/>
                    </a:lnTo>
                    <a:lnTo>
                      <a:pt x="777" y="569"/>
                    </a:lnTo>
                    <a:lnTo>
                      <a:pt x="777" y="572"/>
                    </a:lnTo>
                    <a:lnTo>
                      <a:pt x="773" y="574"/>
                    </a:lnTo>
                    <a:lnTo>
                      <a:pt x="773" y="576"/>
                    </a:lnTo>
                    <a:lnTo>
                      <a:pt x="779" y="572"/>
                    </a:lnTo>
                    <a:lnTo>
                      <a:pt x="779" y="574"/>
                    </a:lnTo>
                    <a:lnTo>
                      <a:pt x="780" y="574"/>
                    </a:lnTo>
                    <a:lnTo>
                      <a:pt x="798" y="565"/>
                    </a:lnTo>
                    <a:lnTo>
                      <a:pt x="806" y="567"/>
                    </a:lnTo>
                    <a:lnTo>
                      <a:pt x="811" y="571"/>
                    </a:lnTo>
                    <a:lnTo>
                      <a:pt x="813" y="572"/>
                    </a:lnTo>
                    <a:lnTo>
                      <a:pt x="823" y="578"/>
                    </a:lnTo>
                    <a:lnTo>
                      <a:pt x="831" y="579"/>
                    </a:lnTo>
                    <a:lnTo>
                      <a:pt x="847" y="588"/>
                    </a:lnTo>
                    <a:lnTo>
                      <a:pt x="854" y="599"/>
                    </a:lnTo>
                    <a:lnTo>
                      <a:pt x="854" y="601"/>
                    </a:lnTo>
                    <a:lnTo>
                      <a:pt x="856" y="603"/>
                    </a:lnTo>
                    <a:lnTo>
                      <a:pt x="857" y="603"/>
                    </a:lnTo>
                    <a:lnTo>
                      <a:pt x="859" y="603"/>
                    </a:lnTo>
                    <a:lnTo>
                      <a:pt x="859" y="605"/>
                    </a:lnTo>
                    <a:lnTo>
                      <a:pt x="863" y="605"/>
                    </a:lnTo>
                    <a:lnTo>
                      <a:pt x="865" y="605"/>
                    </a:lnTo>
                    <a:lnTo>
                      <a:pt x="866" y="605"/>
                    </a:lnTo>
                    <a:lnTo>
                      <a:pt x="870" y="608"/>
                    </a:lnTo>
                    <a:lnTo>
                      <a:pt x="882" y="612"/>
                    </a:lnTo>
                    <a:lnTo>
                      <a:pt x="886" y="613"/>
                    </a:lnTo>
                    <a:lnTo>
                      <a:pt x="886" y="617"/>
                    </a:lnTo>
                    <a:lnTo>
                      <a:pt x="891" y="619"/>
                    </a:lnTo>
                    <a:lnTo>
                      <a:pt x="891" y="621"/>
                    </a:lnTo>
                    <a:lnTo>
                      <a:pt x="886" y="635"/>
                    </a:lnTo>
                    <a:lnTo>
                      <a:pt x="893" y="622"/>
                    </a:lnTo>
                    <a:lnTo>
                      <a:pt x="925" y="624"/>
                    </a:lnTo>
                    <a:lnTo>
                      <a:pt x="927" y="622"/>
                    </a:lnTo>
                    <a:lnTo>
                      <a:pt x="931" y="622"/>
                    </a:lnTo>
                    <a:lnTo>
                      <a:pt x="931" y="626"/>
                    </a:lnTo>
                    <a:lnTo>
                      <a:pt x="933" y="624"/>
                    </a:lnTo>
                    <a:lnTo>
                      <a:pt x="936" y="626"/>
                    </a:lnTo>
                    <a:lnTo>
                      <a:pt x="938" y="628"/>
                    </a:lnTo>
                    <a:lnTo>
                      <a:pt x="940" y="626"/>
                    </a:lnTo>
                    <a:lnTo>
                      <a:pt x="942" y="633"/>
                    </a:lnTo>
                    <a:lnTo>
                      <a:pt x="940" y="655"/>
                    </a:lnTo>
                    <a:lnTo>
                      <a:pt x="942" y="660"/>
                    </a:lnTo>
                    <a:lnTo>
                      <a:pt x="942" y="678"/>
                    </a:lnTo>
                    <a:lnTo>
                      <a:pt x="942" y="680"/>
                    </a:lnTo>
                    <a:lnTo>
                      <a:pt x="940" y="685"/>
                    </a:lnTo>
                    <a:lnTo>
                      <a:pt x="942" y="687"/>
                    </a:lnTo>
                    <a:lnTo>
                      <a:pt x="943" y="689"/>
                    </a:lnTo>
                    <a:lnTo>
                      <a:pt x="943" y="690"/>
                    </a:lnTo>
                    <a:lnTo>
                      <a:pt x="947" y="694"/>
                    </a:lnTo>
                    <a:lnTo>
                      <a:pt x="949" y="694"/>
                    </a:lnTo>
                    <a:lnTo>
                      <a:pt x="950" y="698"/>
                    </a:lnTo>
                    <a:lnTo>
                      <a:pt x="954" y="703"/>
                    </a:lnTo>
                    <a:lnTo>
                      <a:pt x="954" y="703"/>
                    </a:lnTo>
                    <a:lnTo>
                      <a:pt x="950" y="705"/>
                    </a:lnTo>
                    <a:lnTo>
                      <a:pt x="943" y="710"/>
                    </a:lnTo>
                    <a:lnTo>
                      <a:pt x="943" y="710"/>
                    </a:lnTo>
                    <a:lnTo>
                      <a:pt x="952" y="707"/>
                    </a:lnTo>
                    <a:lnTo>
                      <a:pt x="956" y="707"/>
                    </a:lnTo>
                    <a:lnTo>
                      <a:pt x="967" y="717"/>
                    </a:lnTo>
                    <a:lnTo>
                      <a:pt x="968" y="724"/>
                    </a:lnTo>
                    <a:lnTo>
                      <a:pt x="968" y="728"/>
                    </a:lnTo>
                    <a:lnTo>
                      <a:pt x="961" y="735"/>
                    </a:lnTo>
                    <a:lnTo>
                      <a:pt x="970" y="728"/>
                    </a:lnTo>
                    <a:lnTo>
                      <a:pt x="972" y="728"/>
                    </a:lnTo>
                    <a:lnTo>
                      <a:pt x="976" y="732"/>
                    </a:lnTo>
                    <a:lnTo>
                      <a:pt x="977" y="732"/>
                    </a:lnTo>
                    <a:lnTo>
                      <a:pt x="981" y="735"/>
                    </a:lnTo>
                    <a:lnTo>
                      <a:pt x="983" y="735"/>
                    </a:lnTo>
                    <a:lnTo>
                      <a:pt x="981" y="726"/>
                    </a:lnTo>
                    <a:lnTo>
                      <a:pt x="983" y="724"/>
                    </a:lnTo>
                    <a:lnTo>
                      <a:pt x="984" y="724"/>
                    </a:lnTo>
                    <a:lnTo>
                      <a:pt x="984" y="721"/>
                    </a:lnTo>
                    <a:lnTo>
                      <a:pt x="988" y="721"/>
                    </a:lnTo>
                    <a:lnTo>
                      <a:pt x="990" y="721"/>
                    </a:lnTo>
                    <a:lnTo>
                      <a:pt x="990" y="721"/>
                    </a:lnTo>
                    <a:lnTo>
                      <a:pt x="993" y="724"/>
                    </a:lnTo>
                    <a:lnTo>
                      <a:pt x="993" y="730"/>
                    </a:lnTo>
                    <a:lnTo>
                      <a:pt x="995" y="730"/>
                    </a:lnTo>
                    <a:lnTo>
                      <a:pt x="999" y="728"/>
                    </a:lnTo>
                    <a:lnTo>
                      <a:pt x="999" y="726"/>
                    </a:lnTo>
                    <a:lnTo>
                      <a:pt x="999" y="724"/>
                    </a:lnTo>
                    <a:lnTo>
                      <a:pt x="999" y="723"/>
                    </a:lnTo>
                    <a:lnTo>
                      <a:pt x="997" y="723"/>
                    </a:lnTo>
                    <a:lnTo>
                      <a:pt x="993" y="717"/>
                    </a:lnTo>
                    <a:lnTo>
                      <a:pt x="993" y="715"/>
                    </a:lnTo>
                    <a:lnTo>
                      <a:pt x="997" y="714"/>
                    </a:lnTo>
                    <a:lnTo>
                      <a:pt x="997" y="714"/>
                    </a:lnTo>
                    <a:lnTo>
                      <a:pt x="999" y="712"/>
                    </a:lnTo>
                    <a:lnTo>
                      <a:pt x="1002" y="707"/>
                    </a:lnTo>
                    <a:lnTo>
                      <a:pt x="1004" y="705"/>
                    </a:lnTo>
                    <a:lnTo>
                      <a:pt x="1010" y="705"/>
                    </a:lnTo>
                    <a:lnTo>
                      <a:pt x="1011" y="705"/>
                    </a:lnTo>
                    <a:lnTo>
                      <a:pt x="1011" y="703"/>
                    </a:lnTo>
                    <a:lnTo>
                      <a:pt x="1006" y="705"/>
                    </a:lnTo>
                    <a:lnTo>
                      <a:pt x="1004" y="705"/>
                    </a:lnTo>
                    <a:lnTo>
                      <a:pt x="1002" y="703"/>
                    </a:lnTo>
                    <a:lnTo>
                      <a:pt x="1001" y="698"/>
                    </a:lnTo>
                    <a:lnTo>
                      <a:pt x="999" y="698"/>
                    </a:lnTo>
                    <a:lnTo>
                      <a:pt x="997" y="692"/>
                    </a:lnTo>
                    <a:lnTo>
                      <a:pt x="997" y="690"/>
                    </a:lnTo>
                    <a:lnTo>
                      <a:pt x="999" y="689"/>
                    </a:lnTo>
                    <a:lnTo>
                      <a:pt x="997" y="689"/>
                    </a:lnTo>
                    <a:lnTo>
                      <a:pt x="995" y="662"/>
                    </a:lnTo>
                    <a:lnTo>
                      <a:pt x="986" y="644"/>
                    </a:lnTo>
                    <a:lnTo>
                      <a:pt x="983" y="642"/>
                    </a:lnTo>
                    <a:lnTo>
                      <a:pt x="1020" y="615"/>
                    </a:lnTo>
                    <a:lnTo>
                      <a:pt x="1015" y="619"/>
                    </a:lnTo>
                    <a:lnTo>
                      <a:pt x="1029" y="596"/>
                    </a:lnTo>
                    <a:lnTo>
                      <a:pt x="1033" y="597"/>
                    </a:lnTo>
                    <a:lnTo>
                      <a:pt x="1035" y="599"/>
                    </a:lnTo>
                    <a:lnTo>
                      <a:pt x="1038" y="597"/>
                    </a:lnTo>
                    <a:lnTo>
                      <a:pt x="1038" y="594"/>
                    </a:lnTo>
                    <a:lnTo>
                      <a:pt x="1036" y="594"/>
                    </a:lnTo>
                    <a:lnTo>
                      <a:pt x="1036" y="587"/>
                    </a:lnTo>
                    <a:lnTo>
                      <a:pt x="1035" y="585"/>
                    </a:lnTo>
                    <a:lnTo>
                      <a:pt x="1031" y="594"/>
                    </a:lnTo>
                    <a:lnTo>
                      <a:pt x="1029" y="594"/>
                    </a:lnTo>
                    <a:lnTo>
                      <a:pt x="1027" y="574"/>
                    </a:lnTo>
                    <a:lnTo>
                      <a:pt x="1027" y="572"/>
                    </a:lnTo>
                    <a:lnTo>
                      <a:pt x="1017" y="535"/>
                    </a:lnTo>
                    <a:lnTo>
                      <a:pt x="1015" y="535"/>
                    </a:lnTo>
                    <a:lnTo>
                      <a:pt x="997" y="520"/>
                    </a:lnTo>
                    <a:lnTo>
                      <a:pt x="997" y="519"/>
                    </a:lnTo>
                    <a:lnTo>
                      <a:pt x="999" y="517"/>
                    </a:lnTo>
                    <a:lnTo>
                      <a:pt x="997" y="511"/>
                    </a:lnTo>
                    <a:lnTo>
                      <a:pt x="997" y="510"/>
                    </a:lnTo>
                    <a:lnTo>
                      <a:pt x="999" y="510"/>
                    </a:lnTo>
                    <a:lnTo>
                      <a:pt x="1002" y="506"/>
                    </a:lnTo>
                    <a:lnTo>
                      <a:pt x="1008" y="506"/>
                    </a:lnTo>
                    <a:lnTo>
                      <a:pt x="1010" y="504"/>
                    </a:lnTo>
                    <a:lnTo>
                      <a:pt x="1015" y="504"/>
                    </a:lnTo>
                    <a:lnTo>
                      <a:pt x="1015" y="501"/>
                    </a:lnTo>
                    <a:lnTo>
                      <a:pt x="1013" y="499"/>
                    </a:lnTo>
                    <a:lnTo>
                      <a:pt x="1013" y="495"/>
                    </a:lnTo>
                    <a:lnTo>
                      <a:pt x="1013" y="492"/>
                    </a:lnTo>
                    <a:lnTo>
                      <a:pt x="1019" y="494"/>
                    </a:lnTo>
                    <a:lnTo>
                      <a:pt x="1019" y="495"/>
                    </a:lnTo>
                    <a:lnTo>
                      <a:pt x="1026" y="494"/>
                    </a:lnTo>
                    <a:lnTo>
                      <a:pt x="1020" y="492"/>
                    </a:lnTo>
                    <a:lnTo>
                      <a:pt x="1019" y="490"/>
                    </a:lnTo>
                    <a:lnTo>
                      <a:pt x="1020" y="485"/>
                    </a:lnTo>
                    <a:lnTo>
                      <a:pt x="1020" y="485"/>
                    </a:lnTo>
                    <a:lnTo>
                      <a:pt x="1022" y="481"/>
                    </a:lnTo>
                    <a:lnTo>
                      <a:pt x="1020" y="483"/>
                    </a:lnTo>
                    <a:lnTo>
                      <a:pt x="1015" y="481"/>
                    </a:lnTo>
                    <a:lnTo>
                      <a:pt x="1015" y="479"/>
                    </a:lnTo>
                    <a:lnTo>
                      <a:pt x="1015" y="479"/>
                    </a:lnTo>
                    <a:lnTo>
                      <a:pt x="1017" y="477"/>
                    </a:lnTo>
                    <a:lnTo>
                      <a:pt x="1019" y="476"/>
                    </a:lnTo>
                    <a:lnTo>
                      <a:pt x="1017" y="474"/>
                    </a:lnTo>
                    <a:lnTo>
                      <a:pt x="1015" y="472"/>
                    </a:lnTo>
                    <a:lnTo>
                      <a:pt x="1013" y="467"/>
                    </a:lnTo>
                    <a:lnTo>
                      <a:pt x="1015" y="461"/>
                    </a:lnTo>
                    <a:lnTo>
                      <a:pt x="1013" y="461"/>
                    </a:lnTo>
                    <a:lnTo>
                      <a:pt x="1013" y="460"/>
                    </a:lnTo>
                    <a:lnTo>
                      <a:pt x="1019" y="458"/>
                    </a:lnTo>
                    <a:lnTo>
                      <a:pt x="1019" y="458"/>
                    </a:lnTo>
                    <a:lnTo>
                      <a:pt x="1015" y="458"/>
                    </a:lnTo>
                    <a:lnTo>
                      <a:pt x="1013" y="456"/>
                    </a:lnTo>
                    <a:lnTo>
                      <a:pt x="1011" y="458"/>
                    </a:lnTo>
                    <a:lnTo>
                      <a:pt x="1010" y="456"/>
                    </a:lnTo>
                    <a:lnTo>
                      <a:pt x="1008" y="454"/>
                    </a:lnTo>
                    <a:lnTo>
                      <a:pt x="1008" y="451"/>
                    </a:lnTo>
                    <a:lnTo>
                      <a:pt x="1010" y="445"/>
                    </a:lnTo>
                    <a:lnTo>
                      <a:pt x="1011" y="440"/>
                    </a:lnTo>
                    <a:lnTo>
                      <a:pt x="1013" y="438"/>
                    </a:lnTo>
                    <a:lnTo>
                      <a:pt x="1013" y="434"/>
                    </a:lnTo>
                    <a:lnTo>
                      <a:pt x="1015" y="434"/>
                    </a:lnTo>
                    <a:lnTo>
                      <a:pt x="1015" y="433"/>
                    </a:lnTo>
                    <a:lnTo>
                      <a:pt x="1017" y="429"/>
                    </a:lnTo>
                    <a:lnTo>
                      <a:pt x="1019" y="429"/>
                    </a:lnTo>
                    <a:lnTo>
                      <a:pt x="1019" y="424"/>
                    </a:lnTo>
                    <a:lnTo>
                      <a:pt x="1017" y="426"/>
                    </a:lnTo>
                    <a:lnTo>
                      <a:pt x="1015" y="427"/>
                    </a:lnTo>
                    <a:lnTo>
                      <a:pt x="1013" y="426"/>
                    </a:lnTo>
                    <a:lnTo>
                      <a:pt x="1011" y="424"/>
                    </a:lnTo>
                    <a:lnTo>
                      <a:pt x="1008" y="422"/>
                    </a:lnTo>
                    <a:lnTo>
                      <a:pt x="1008" y="418"/>
                    </a:lnTo>
                    <a:lnTo>
                      <a:pt x="1006" y="415"/>
                    </a:lnTo>
                    <a:lnTo>
                      <a:pt x="1006" y="408"/>
                    </a:lnTo>
                    <a:lnTo>
                      <a:pt x="1006" y="406"/>
                    </a:lnTo>
                    <a:lnTo>
                      <a:pt x="1010" y="404"/>
                    </a:lnTo>
                    <a:lnTo>
                      <a:pt x="1015" y="395"/>
                    </a:lnTo>
                    <a:lnTo>
                      <a:pt x="1017" y="395"/>
                    </a:lnTo>
                    <a:lnTo>
                      <a:pt x="1017" y="397"/>
                    </a:lnTo>
                    <a:lnTo>
                      <a:pt x="1027" y="397"/>
                    </a:lnTo>
                    <a:lnTo>
                      <a:pt x="1036" y="399"/>
                    </a:lnTo>
                    <a:lnTo>
                      <a:pt x="1038" y="400"/>
                    </a:lnTo>
                    <a:lnTo>
                      <a:pt x="1038" y="400"/>
                    </a:lnTo>
                    <a:lnTo>
                      <a:pt x="1042" y="402"/>
                    </a:lnTo>
                    <a:lnTo>
                      <a:pt x="1045" y="402"/>
                    </a:lnTo>
                    <a:lnTo>
                      <a:pt x="1049" y="404"/>
                    </a:lnTo>
                    <a:lnTo>
                      <a:pt x="1047" y="406"/>
                    </a:lnTo>
                    <a:lnTo>
                      <a:pt x="1047" y="408"/>
                    </a:lnTo>
                    <a:lnTo>
                      <a:pt x="1051" y="406"/>
                    </a:lnTo>
                    <a:lnTo>
                      <a:pt x="1056" y="404"/>
                    </a:lnTo>
                    <a:lnTo>
                      <a:pt x="1056" y="406"/>
                    </a:lnTo>
                    <a:lnTo>
                      <a:pt x="1056" y="409"/>
                    </a:lnTo>
                    <a:lnTo>
                      <a:pt x="1061" y="408"/>
                    </a:lnTo>
                    <a:lnTo>
                      <a:pt x="1061" y="408"/>
                    </a:lnTo>
                    <a:lnTo>
                      <a:pt x="1063" y="406"/>
                    </a:lnTo>
                    <a:lnTo>
                      <a:pt x="1072" y="402"/>
                    </a:lnTo>
                    <a:lnTo>
                      <a:pt x="1076" y="399"/>
                    </a:lnTo>
                    <a:lnTo>
                      <a:pt x="1087" y="404"/>
                    </a:lnTo>
                    <a:lnTo>
                      <a:pt x="1088" y="408"/>
                    </a:lnTo>
                    <a:lnTo>
                      <a:pt x="1092" y="409"/>
                    </a:lnTo>
                    <a:lnTo>
                      <a:pt x="1095" y="409"/>
                    </a:lnTo>
                    <a:lnTo>
                      <a:pt x="1095" y="411"/>
                    </a:lnTo>
                    <a:lnTo>
                      <a:pt x="1097" y="413"/>
                    </a:lnTo>
                    <a:lnTo>
                      <a:pt x="1094" y="420"/>
                    </a:lnTo>
                    <a:lnTo>
                      <a:pt x="1094" y="420"/>
                    </a:lnTo>
                    <a:lnTo>
                      <a:pt x="1095" y="420"/>
                    </a:lnTo>
                    <a:lnTo>
                      <a:pt x="1097" y="420"/>
                    </a:lnTo>
                    <a:lnTo>
                      <a:pt x="1097" y="417"/>
                    </a:lnTo>
                    <a:lnTo>
                      <a:pt x="1099" y="417"/>
                    </a:lnTo>
                    <a:lnTo>
                      <a:pt x="1101" y="417"/>
                    </a:lnTo>
                    <a:lnTo>
                      <a:pt x="1101" y="422"/>
                    </a:lnTo>
                    <a:lnTo>
                      <a:pt x="1104" y="424"/>
                    </a:lnTo>
                    <a:lnTo>
                      <a:pt x="1104" y="426"/>
                    </a:lnTo>
                    <a:lnTo>
                      <a:pt x="1103" y="427"/>
                    </a:lnTo>
                    <a:lnTo>
                      <a:pt x="1103" y="431"/>
                    </a:lnTo>
                    <a:lnTo>
                      <a:pt x="1104" y="429"/>
                    </a:lnTo>
                    <a:lnTo>
                      <a:pt x="1106" y="427"/>
                    </a:lnTo>
                    <a:lnTo>
                      <a:pt x="1108" y="426"/>
                    </a:lnTo>
                    <a:lnTo>
                      <a:pt x="1112" y="427"/>
                    </a:lnTo>
                    <a:lnTo>
                      <a:pt x="1113" y="429"/>
                    </a:lnTo>
                    <a:lnTo>
                      <a:pt x="1112" y="431"/>
                    </a:lnTo>
                    <a:lnTo>
                      <a:pt x="1110" y="431"/>
                    </a:lnTo>
                    <a:lnTo>
                      <a:pt x="1108" y="433"/>
                    </a:lnTo>
                    <a:lnTo>
                      <a:pt x="1108" y="436"/>
                    </a:lnTo>
                    <a:lnTo>
                      <a:pt x="1110" y="440"/>
                    </a:lnTo>
                    <a:lnTo>
                      <a:pt x="1113" y="440"/>
                    </a:lnTo>
                    <a:lnTo>
                      <a:pt x="1112" y="442"/>
                    </a:lnTo>
                    <a:lnTo>
                      <a:pt x="1112" y="443"/>
                    </a:lnTo>
                    <a:lnTo>
                      <a:pt x="1117" y="442"/>
                    </a:lnTo>
                    <a:lnTo>
                      <a:pt x="1121" y="443"/>
                    </a:lnTo>
                    <a:lnTo>
                      <a:pt x="1122" y="445"/>
                    </a:lnTo>
                    <a:lnTo>
                      <a:pt x="1122" y="449"/>
                    </a:lnTo>
                    <a:lnTo>
                      <a:pt x="1124" y="447"/>
                    </a:lnTo>
                    <a:lnTo>
                      <a:pt x="1129" y="447"/>
                    </a:lnTo>
                    <a:lnTo>
                      <a:pt x="1133" y="445"/>
                    </a:lnTo>
                    <a:lnTo>
                      <a:pt x="1135" y="447"/>
                    </a:lnTo>
                    <a:lnTo>
                      <a:pt x="1135" y="451"/>
                    </a:lnTo>
                    <a:lnTo>
                      <a:pt x="1135" y="452"/>
                    </a:lnTo>
                    <a:lnTo>
                      <a:pt x="1137" y="452"/>
                    </a:lnTo>
                    <a:lnTo>
                      <a:pt x="1142" y="449"/>
                    </a:lnTo>
                    <a:lnTo>
                      <a:pt x="1142" y="447"/>
                    </a:lnTo>
                    <a:lnTo>
                      <a:pt x="1144" y="447"/>
                    </a:lnTo>
                    <a:lnTo>
                      <a:pt x="1147" y="451"/>
                    </a:lnTo>
                    <a:lnTo>
                      <a:pt x="1147" y="452"/>
                    </a:lnTo>
                    <a:lnTo>
                      <a:pt x="1147" y="454"/>
                    </a:lnTo>
                    <a:lnTo>
                      <a:pt x="1144" y="458"/>
                    </a:lnTo>
                    <a:lnTo>
                      <a:pt x="1142" y="463"/>
                    </a:lnTo>
                    <a:lnTo>
                      <a:pt x="1144" y="467"/>
                    </a:lnTo>
                    <a:lnTo>
                      <a:pt x="1144" y="469"/>
                    </a:lnTo>
                    <a:lnTo>
                      <a:pt x="1144" y="469"/>
                    </a:lnTo>
                    <a:lnTo>
                      <a:pt x="1146" y="472"/>
                    </a:lnTo>
                    <a:lnTo>
                      <a:pt x="1147" y="477"/>
                    </a:lnTo>
                    <a:lnTo>
                      <a:pt x="1144" y="477"/>
                    </a:lnTo>
                    <a:lnTo>
                      <a:pt x="1144" y="479"/>
                    </a:lnTo>
                    <a:lnTo>
                      <a:pt x="1142" y="481"/>
                    </a:lnTo>
                    <a:lnTo>
                      <a:pt x="1126" y="479"/>
                    </a:lnTo>
                    <a:lnTo>
                      <a:pt x="1122" y="477"/>
                    </a:lnTo>
                    <a:lnTo>
                      <a:pt x="1121" y="477"/>
                    </a:lnTo>
                    <a:lnTo>
                      <a:pt x="1119" y="479"/>
                    </a:lnTo>
                    <a:lnTo>
                      <a:pt x="1124" y="479"/>
                    </a:lnTo>
                    <a:lnTo>
                      <a:pt x="1129" y="483"/>
                    </a:lnTo>
                    <a:lnTo>
                      <a:pt x="1140" y="483"/>
                    </a:lnTo>
                    <a:lnTo>
                      <a:pt x="1144" y="485"/>
                    </a:lnTo>
                    <a:lnTo>
                      <a:pt x="1147" y="486"/>
                    </a:lnTo>
                    <a:lnTo>
                      <a:pt x="1147" y="490"/>
                    </a:lnTo>
                    <a:lnTo>
                      <a:pt x="1147" y="490"/>
                    </a:lnTo>
                    <a:lnTo>
                      <a:pt x="1147" y="492"/>
                    </a:lnTo>
                    <a:lnTo>
                      <a:pt x="1144" y="501"/>
                    </a:lnTo>
                    <a:lnTo>
                      <a:pt x="1144" y="503"/>
                    </a:lnTo>
                    <a:lnTo>
                      <a:pt x="1149" y="501"/>
                    </a:lnTo>
                    <a:lnTo>
                      <a:pt x="1151" y="503"/>
                    </a:lnTo>
                    <a:lnTo>
                      <a:pt x="1151" y="504"/>
                    </a:lnTo>
                    <a:lnTo>
                      <a:pt x="1147" y="506"/>
                    </a:lnTo>
                    <a:lnTo>
                      <a:pt x="1147" y="508"/>
                    </a:lnTo>
                    <a:lnTo>
                      <a:pt x="1149" y="508"/>
                    </a:lnTo>
                    <a:lnTo>
                      <a:pt x="1151" y="510"/>
                    </a:lnTo>
                    <a:lnTo>
                      <a:pt x="1151" y="511"/>
                    </a:lnTo>
                    <a:lnTo>
                      <a:pt x="1151" y="513"/>
                    </a:lnTo>
                    <a:lnTo>
                      <a:pt x="1149" y="513"/>
                    </a:lnTo>
                    <a:lnTo>
                      <a:pt x="1149" y="511"/>
                    </a:lnTo>
                    <a:lnTo>
                      <a:pt x="1144" y="517"/>
                    </a:lnTo>
                    <a:lnTo>
                      <a:pt x="1142" y="513"/>
                    </a:lnTo>
                    <a:lnTo>
                      <a:pt x="1140" y="511"/>
                    </a:lnTo>
                    <a:lnTo>
                      <a:pt x="1138" y="513"/>
                    </a:lnTo>
                    <a:lnTo>
                      <a:pt x="1140" y="517"/>
                    </a:lnTo>
                    <a:lnTo>
                      <a:pt x="1140" y="519"/>
                    </a:lnTo>
                    <a:lnTo>
                      <a:pt x="1133" y="519"/>
                    </a:lnTo>
                    <a:lnTo>
                      <a:pt x="1135" y="520"/>
                    </a:lnTo>
                    <a:lnTo>
                      <a:pt x="1140" y="520"/>
                    </a:lnTo>
                    <a:lnTo>
                      <a:pt x="1142" y="522"/>
                    </a:lnTo>
                    <a:lnTo>
                      <a:pt x="1149" y="517"/>
                    </a:lnTo>
                    <a:lnTo>
                      <a:pt x="1160" y="515"/>
                    </a:lnTo>
                    <a:lnTo>
                      <a:pt x="1163" y="517"/>
                    </a:lnTo>
                    <a:lnTo>
                      <a:pt x="1165" y="524"/>
                    </a:lnTo>
                    <a:lnTo>
                      <a:pt x="1165" y="524"/>
                    </a:lnTo>
                    <a:lnTo>
                      <a:pt x="1167" y="529"/>
                    </a:lnTo>
                    <a:lnTo>
                      <a:pt x="1165" y="538"/>
                    </a:lnTo>
                    <a:lnTo>
                      <a:pt x="1149" y="547"/>
                    </a:lnTo>
                    <a:lnTo>
                      <a:pt x="1165" y="540"/>
                    </a:lnTo>
                    <a:lnTo>
                      <a:pt x="1169" y="528"/>
                    </a:lnTo>
                    <a:lnTo>
                      <a:pt x="1171" y="524"/>
                    </a:lnTo>
                    <a:lnTo>
                      <a:pt x="1171" y="531"/>
                    </a:lnTo>
                    <a:lnTo>
                      <a:pt x="1171" y="533"/>
                    </a:lnTo>
                    <a:lnTo>
                      <a:pt x="1174" y="529"/>
                    </a:lnTo>
                    <a:lnTo>
                      <a:pt x="1174" y="531"/>
                    </a:lnTo>
                    <a:lnTo>
                      <a:pt x="1174" y="535"/>
                    </a:lnTo>
                    <a:lnTo>
                      <a:pt x="1174" y="538"/>
                    </a:lnTo>
                    <a:lnTo>
                      <a:pt x="1174" y="540"/>
                    </a:lnTo>
                    <a:lnTo>
                      <a:pt x="1176" y="535"/>
                    </a:lnTo>
                    <a:lnTo>
                      <a:pt x="1185" y="529"/>
                    </a:lnTo>
                    <a:lnTo>
                      <a:pt x="1192" y="528"/>
                    </a:lnTo>
                    <a:lnTo>
                      <a:pt x="1196" y="517"/>
                    </a:lnTo>
                    <a:lnTo>
                      <a:pt x="1197" y="520"/>
                    </a:lnTo>
                    <a:lnTo>
                      <a:pt x="1201" y="520"/>
                    </a:lnTo>
                    <a:lnTo>
                      <a:pt x="1203" y="524"/>
                    </a:lnTo>
                    <a:lnTo>
                      <a:pt x="1201" y="529"/>
                    </a:lnTo>
                    <a:lnTo>
                      <a:pt x="1205" y="522"/>
                    </a:lnTo>
                    <a:lnTo>
                      <a:pt x="1199" y="515"/>
                    </a:lnTo>
                    <a:lnTo>
                      <a:pt x="1203" y="517"/>
                    </a:lnTo>
                    <a:lnTo>
                      <a:pt x="1205" y="517"/>
                    </a:lnTo>
                    <a:lnTo>
                      <a:pt x="1206" y="515"/>
                    </a:lnTo>
                    <a:lnTo>
                      <a:pt x="1205" y="513"/>
                    </a:lnTo>
                    <a:lnTo>
                      <a:pt x="1205" y="511"/>
                    </a:lnTo>
                    <a:lnTo>
                      <a:pt x="1208" y="511"/>
                    </a:lnTo>
                    <a:lnTo>
                      <a:pt x="1208" y="508"/>
                    </a:lnTo>
                    <a:lnTo>
                      <a:pt x="1206" y="503"/>
                    </a:lnTo>
                    <a:lnTo>
                      <a:pt x="1208" y="504"/>
                    </a:lnTo>
                    <a:lnTo>
                      <a:pt x="1210" y="503"/>
                    </a:lnTo>
                    <a:lnTo>
                      <a:pt x="1212" y="501"/>
                    </a:lnTo>
                    <a:lnTo>
                      <a:pt x="1212" y="499"/>
                    </a:lnTo>
                    <a:lnTo>
                      <a:pt x="1215" y="497"/>
                    </a:lnTo>
                    <a:lnTo>
                      <a:pt x="1210" y="488"/>
                    </a:lnTo>
                    <a:lnTo>
                      <a:pt x="1215" y="479"/>
                    </a:lnTo>
                    <a:lnTo>
                      <a:pt x="1217" y="477"/>
                    </a:lnTo>
                    <a:lnTo>
                      <a:pt x="1219" y="474"/>
                    </a:lnTo>
                    <a:lnTo>
                      <a:pt x="1219" y="474"/>
                    </a:lnTo>
                    <a:lnTo>
                      <a:pt x="1221" y="470"/>
                    </a:lnTo>
                    <a:lnTo>
                      <a:pt x="1224" y="470"/>
                    </a:lnTo>
                    <a:lnTo>
                      <a:pt x="1226" y="470"/>
                    </a:lnTo>
                    <a:lnTo>
                      <a:pt x="1228" y="472"/>
                    </a:lnTo>
                    <a:lnTo>
                      <a:pt x="1226" y="474"/>
                    </a:lnTo>
                    <a:lnTo>
                      <a:pt x="1228" y="476"/>
                    </a:lnTo>
                    <a:lnTo>
                      <a:pt x="1228" y="477"/>
                    </a:lnTo>
                    <a:lnTo>
                      <a:pt x="1228" y="479"/>
                    </a:lnTo>
                    <a:lnTo>
                      <a:pt x="1228" y="483"/>
                    </a:lnTo>
                    <a:lnTo>
                      <a:pt x="1228" y="485"/>
                    </a:lnTo>
                    <a:lnTo>
                      <a:pt x="1230" y="483"/>
                    </a:lnTo>
                    <a:lnTo>
                      <a:pt x="1231" y="485"/>
                    </a:lnTo>
                    <a:lnTo>
                      <a:pt x="1231" y="492"/>
                    </a:lnTo>
                    <a:lnTo>
                      <a:pt x="1235" y="492"/>
                    </a:lnTo>
                    <a:lnTo>
                      <a:pt x="1233" y="492"/>
                    </a:lnTo>
                    <a:lnTo>
                      <a:pt x="1233" y="495"/>
                    </a:lnTo>
                    <a:lnTo>
                      <a:pt x="1237" y="494"/>
                    </a:lnTo>
                    <a:lnTo>
                      <a:pt x="1239" y="495"/>
                    </a:lnTo>
                    <a:lnTo>
                      <a:pt x="1235" y="501"/>
                    </a:lnTo>
                    <a:lnTo>
                      <a:pt x="1239" y="501"/>
                    </a:lnTo>
                    <a:lnTo>
                      <a:pt x="1239" y="503"/>
                    </a:lnTo>
                    <a:lnTo>
                      <a:pt x="1240" y="501"/>
                    </a:lnTo>
                    <a:lnTo>
                      <a:pt x="1242" y="501"/>
                    </a:lnTo>
                    <a:lnTo>
                      <a:pt x="1242" y="504"/>
                    </a:lnTo>
                    <a:lnTo>
                      <a:pt x="1244" y="504"/>
                    </a:lnTo>
                    <a:lnTo>
                      <a:pt x="1246" y="504"/>
                    </a:lnTo>
                    <a:lnTo>
                      <a:pt x="1244" y="508"/>
                    </a:lnTo>
                    <a:lnTo>
                      <a:pt x="1240" y="510"/>
                    </a:lnTo>
                    <a:lnTo>
                      <a:pt x="1235" y="510"/>
                    </a:lnTo>
                    <a:lnTo>
                      <a:pt x="1231" y="511"/>
                    </a:lnTo>
                    <a:lnTo>
                      <a:pt x="1231" y="513"/>
                    </a:lnTo>
                    <a:lnTo>
                      <a:pt x="1233" y="511"/>
                    </a:lnTo>
                    <a:lnTo>
                      <a:pt x="1235" y="511"/>
                    </a:lnTo>
                    <a:lnTo>
                      <a:pt x="1237" y="511"/>
                    </a:lnTo>
                    <a:lnTo>
                      <a:pt x="1242" y="511"/>
                    </a:lnTo>
                    <a:lnTo>
                      <a:pt x="1246" y="510"/>
                    </a:lnTo>
                    <a:lnTo>
                      <a:pt x="1248" y="510"/>
                    </a:lnTo>
                    <a:lnTo>
                      <a:pt x="1246" y="513"/>
                    </a:lnTo>
                    <a:lnTo>
                      <a:pt x="1248" y="513"/>
                    </a:lnTo>
                    <a:lnTo>
                      <a:pt x="1248" y="517"/>
                    </a:lnTo>
                    <a:lnTo>
                      <a:pt x="1248" y="519"/>
                    </a:lnTo>
                    <a:lnTo>
                      <a:pt x="1248" y="519"/>
                    </a:lnTo>
                    <a:lnTo>
                      <a:pt x="1251" y="519"/>
                    </a:lnTo>
                    <a:lnTo>
                      <a:pt x="1251" y="520"/>
                    </a:lnTo>
                    <a:lnTo>
                      <a:pt x="1251" y="522"/>
                    </a:lnTo>
                    <a:lnTo>
                      <a:pt x="1253" y="522"/>
                    </a:lnTo>
                    <a:lnTo>
                      <a:pt x="1253" y="524"/>
                    </a:lnTo>
                    <a:lnTo>
                      <a:pt x="1246" y="526"/>
                    </a:lnTo>
                    <a:lnTo>
                      <a:pt x="1244" y="526"/>
                    </a:lnTo>
                    <a:lnTo>
                      <a:pt x="1242" y="526"/>
                    </a:lnTo>
                    <a:lnTo>
                      <a:pt x="1242" y="528"/>
                    </a:lnTo>
                    <a:lnTo>
                      <a:pt x="1244" y="528"/>
                    </a:lnTo>
                    <a:lnTo>
                      <a:pt x="1257" y="528"/>
                    </a:lnTo>
                    <a:lnTo>
                      <a:pt x="1258" y="531"/>
                    </a:lnTo>
                    <a:lnTo>
                      <a:pt x="1257" y="533"/>
                    </a:lnTo>
                    <a:lnTo>
                      <a:pt x="1255" y="535"/>
                    </a:lnTo>
                    <a:lnTo>
                      <a:pt x="1257" y="535"/>
                    </a:lnTo>
                    <a:lnTo>
                      <a:pt x="1255" y="537"/>
                    </a:lnTo>
                    <a:lnTo>
                      <a:pt x="1251" y="538"/>
                    </a:lnTo>
                    <a:lnTo>
                      <a:pt x="1248" y="542"/>
                    </a:lnTo>
                    <a:lnTo>
                      <a:pt x="1249" y="542"/>
                    </a:lnTo>
                    <a:lnTo>
                      <a:pt x="1253" y="538"/>
                    </a:lnTo>
                    <a:lnTo>
                      <a:pt x="1257" y="538"/>
                    </a:lnTo>
                    <a:lnTo>
                      <a:pt x="1258" y="538"/>
                    </a:lnTo>
                    <a:lnTo>
                      <a:pt x="1262" y="542"/>
                    </a:lnTo>
                    <a:lnTo>
                      <a:pt x="1260" y="542"/>
                    </a:lnTo>
                    <a:lnTo>
                      <a:pt x="1258" y="544"/>
                    </a:lnTo>
                    <a:lnTo>
                      <a:pt x="1258" y="545"/>
                    </a:lnTo>
                    <a:lnTo>
                      <a:pt x="1260" y="544"/>
                    </a:lnTo>
                    <a:lnTo>
                      <a:pt x="1264" y="545"/>
                    </a:lnTo>
                    <a:lnTo>
                      <a:pt x="1264" y="547"/>
                    </a:lnTo>
                    <a:lnTo>
                      <a:pt x="1266" y="549"/>
                    </a:lnTo>
                    <a:lnTo>
                      <a:pt x="1269" y="551"/>
                    </a:lnTo>
                    <a:lnTo>
                      <a:pt x="1269" y="554"/>
                    </a:lnTo>
                    <a:lnTo>
                      <a:pt x="1264" y="558"/>
                    </a:lnTo>
                    <a:lnTo>
                      <a:pt x="1260" y="558"/>
                    </a:lnTo>
                    <a:lnTo>
                      <a:pt x="1260" y="560"/>
                    </a:lnTo>
                    <a:lnTo>
                      <a:pt x="1267" y="560"/>
                    </a:lnTo>
                    <a:lnTo>
                      <a:pt x="1271" y="563"/>
                    </a:lnTo>
                    <a:lnTo>
                      <a:pt x="1269" y="565"/>
                    </a:lnTo>
                    <a:lnTo>
                      <a:pt x="1276" y="567"/>
                    </a:lnTo>
                    <a:lnTo>
                      <a:pt x="1276" y="572"/>
                    </a:lnTo>
                    <a:lnTo>
                      <a:pt x="1271" y="578"/>
                    </a:lnTo>
                    <a:lnTo>
                      <a:pt x="1271" y="581"/>
                    </a:lnTo>
                    <a:lnTo>
                      <a:pt x="1269" y="581"/>
                    </a:lnTo>
                    <a:lnTo>
                      <a:pt x="1262" y="578"/>
                    </a:lnTo>
                    <a:lnTo>
                      <a:pt x="1260" y="579"/>
                    </a:lnTo>
                    <a:lnTo>
                      <a:pt x="1264" y="581"/>
                    </a:lnTo>
                    <a:lnTo>
                      <a:pt x="1264" y="581"/>
                    </a:lnTo>
                    <a:lnTo>
                      <a:pt x="1253" y="583"/>
                    </a:lnTo>
                    <a:lnTo>
                      <a:pt x="1271" y="585"/>
                    </a:lnTo>
                    <a:lnTo>
                      <a:pt x="1271" y="587"/>
                    </a:lnTo>
                    <a:lnTo>
                      <a:pt x="1269" y="587"/>
                    </a:lnTo>
                    <a:lnTo>
                      <a:pt x="1267" y="588"/>
                    </a:lnTo>
                    <a:lnTo>
                      <a:pt x="1267" y="588"/>
                    </a:lnTo>
                    <a:lnTo>
                      <a:pt x="1271" y="592"/>
                    </a:lnTo>
                    <a:lnTo>
                      <a:pt x="1273" y="594"/>
                    </a:lnTo>
                    <a:lnTo>
                      <a:pt x="1269" y="594"/>
                    </a:lnTo>
                    <a:lnTo>
                      <a:pt x="1267" y="596"/>
                    </a:lnTo>
                    <a:lnTo>
                      <a:pt x="1278" y="596"/>
                    </a:lnTo>
                    <a:lnTo>
                      <a:pt x="1278" y="601"/>
                    </a:lnTo>
                    <a:lnTo>
                      <a:pt x="1280" y="603"/>
                    </a:lnTo>
                    <a:lnTo>
                      <a:pt x="1278" y="605"/>
                    </a:lnTo>
                    <a:lnTo>
                      <a:pt x="1287" y="605"/>
                    </a:lnTo>
                    <a:lnTo>
                      <a:pt x="1289" y="606"/>
                    </a:lnTo>
                    <a:lnTo>
                      <a:pt x="1289" y="610"/>
                    </a:lnTo>
                    <a:lnTo>
                      <a:pt x="1291" y="608"/>
                    </a:lnTo>
                    <a:lnTo>
                      <a:pt x="1294" y="608"/>
                    </a:lnTo>
                    <a:lnTo>
                      <a:pt x="1294" y="612"/>
                    </a:lnTo>
                    <a:lnTo>
                      <a:pt x="1292" y="613"/>
                    </a:lnTo>
                    <a:lnTo>
                      <a:pt x="1294" y="615"/>
                    </a:lnTo>
                    <a:lnTo>
                      <a:pt x="1296" y="617"/>
                    </a:lnTo>
                    <a:lnTo>
                      <a:pt x="1292" y="621"/>
                    </a:lnTo>
                    <a:lnTo>
                      <a:pt x="1292" y="622"/>
                    </a:lnTo>
                    <a:lnTo>
                      <a:pt x="1296" y="621"/>
                    </a:lnTo>
                    <a:lnTo>
                      <a:pt x="1300" y="622"/>
                    </a:lnTo>
                    <a:lnTo>
                      <a:pt x="1301" y="622"/>
                    </a:lnTo>
                    <a:lnTo>
                      <a:pt x="1305" y="621"/>
                    </a:lnTo>
                    <a:lnTo>
                      <a:pt x="1305" y="622"/>
                    </a:lnTo>
                    <a:lnTo>
                      <a:pt x="1307" y="624"/>
                    </a:lnTo>
                    <a:lnTo>
                      <a:pt x="1303" y="633"/>
                    </a:lnTo>
                    <a:lnTo>
                      <a:pt x="1310" y="626"/>
                    </a:lnTo>
                    <a:lnTo>
                      <a:pt x="1312" y="624"/>
                    </a:lnTo>
                    <a:lnTo>
                      <a:pt x="1312" y="628"/>
                    </a:lnTo>
                    <a:lnTo>
                      <a:pt x="1314" y="628"/>
                    </a:lnTo>
                    <a:lnTo>
                      <a:pt x="1316" y="626"/>
                    </a:lnTo>
                    <a:lnTo>
                      <a:pt x="1316" y="631"/>
                    </a:lnTo>
                    <a:lnTo>
                      <a:pt x="1319" y="633"/>
                    </a:lnTo>
                    <a:lnTo>
                      <a:pt x="1326" y="637"/>
                    </a:lnTo>
                    <a:lnTo>
                      <a:pt x="1328" y="635"/>
                    </a:lnTo>
                    <a:lnTo>
                      <a:pt x="1328" y="633"/>
                    </a:lnTo>
                    <a:lnTo>
                      <a:pt x="1330" y="631"/>
                    </a:lnTo>
                    <a:lnTo>
                      <a:pt x="1334" y="633"/>
                    </a:lnTo>
                    <a:lnTo>
                      <a:pt x="1332" y="637"/>
                    </a:lnTo>
                    <a:lnTo>
                      <a:pt x="1335" y="637"/>
                    </a:lnTo>
                    <a:lnTo>
                      <a:pt x="1337" y="639"/>
                    </a:lnTo>
                    <a:lnTo>
                      <a:pt x="1339" y="639"/>
                    </a:lnTo>
                    <a:lnTo>
                      <a:pt x="1341" y="642"/>
                    </a:lnTo>
                    <a:lnTo>
                      <a:pt x="1339" y="644"/>
                    </a:lnTo>
                    <a:lnTo>
                      <a:pt x="1339" y="646"/>
                    </a:lnTo>
                    <a:lnTo>
                      <a:pt x="1339" y="646"/>
                    </a:lnTo>
                    <a:lnTo>
                      <a:pt x="1337" y="646"/>
                    </a:lnTo>
                    <a:lnTo>
                      <a:pt x="1334" y="646"/>
                    </a:lnTo>
                    <a:lnTo>
                      <a:pt x="1332" y="646"/>
                    </a:lnTo>
                    <a:lnTo>
                      <a:pt x="1326" y="649"/>
                    </a:lnTo>
                    <a:lnTo>
                      <a:pt x="1326" y="649"/>
                    </a:lnTo>
                    <a:lnTo>
                      <a:pt x="1323" y="651"/>
                    </a:lnTo>
                    <a:lnTo>
                      <a:pt x="1308" y="655"/>
                    </a:lnTo>
                    <a:lnTo>
                      <a:pt x="1307" y="658"/>
                    </a:lnTo>
                    <a:lnTo>
                      <a:pt x="1310" y="656"/>
                    </a:lnTo>
                    <a:lnTo>
                      <a:pt x="1317" y="653"/>
                    </a:lnTo>
                    <a:lnTo>
                      <a:pt x="1319" y="655"/>
                    </a:lnTo>
                    <a:lnTo>
                      <a:pt x="1305" y="660"/>
                    </a:lnTo>
                    <a:lnTo>
                      <a:pt x="1301" y="660"/>
                    </a:lnTo>
                    <a:lnTo>
                      <a:pt x="1296" y="667"/>
                    </a:lnTo>
                    <a:lnTo>
                      <a:pt x="1292" y="665"/>
                    </a:lnTo>
                    <a:lnTo>
                      <a:pt x="1291" y="664"/>
                    </a:lnTo>
                    <a:lnTo>
                      <a:pt x="1285" y="662"/>
                    </a:lnTo>
                    <a:lnTo>
                      <a:pt x="1282" y="664"/>
                    </a:lnTo>
                    <a:lnTo>
                      <a:pt x="1282" y="665"/>
                    </a:lnTo>
                    <a:lnTo>
                      <a:pt x="1292" y="667"/>
                    </a:lnTo>
                    <a:lnTo>
                      <a:pt x="1294" y="671"/>
                    </a:lnTo>
                    <a:lnTo>
                      <a:pt x="1294" y="678"/>
                    </a:lnTo>
                    <a:lnTo>
                      <a:pt x="1301" y="673"/>
                    </a:lnTo>
                    <a:lnTo>
                      <a:pt x="1303" y="671"/>
                    </a:lnTo>
                    <a:lnTo>
                      <a:pt x="1310" y="665"/>
                    </a:lnTo>
                    <a:lnTo>
                      <a:pt x="1314" y="664"/>
                    </a:lnTo>
                    <a:lnTo>
                      <a:pt x="1317" y="658"/>
                    </a:lnTo>
                    <a:lnTo>
                      <a:pt x="1321" y="656"/>
                    </a:lnTo>
                    <a:lnTo>
                      <a:pt x="1330" y="655"/>
                    </a:lnTo>
                    <a:lnTo>
                      <a:pt x="1334" y="656"/>
                    </a:lnTo>
                    <a:lnTo>
                      <a:pt x="1335" y="655"/>
                    </a:lnTo>
                    <a:lnTo>
                      <a:pt x="1328" y="653"/>
                    </a:lnTo>
                    <a:lnTo>
                      <a:pt x="1325" y="655"/>
                    </a:lnTo>
                    <a:lnTo>
                      <a:pt x="1332" y="651"/>
                    </a:lnTo>
                    <a:lnTo>
                      <a:pt x="1342" y="651"/>
                    </a:lnTo>
                    <a:lnTo>
                      <a:pt x="1344" y="653"/>
                    </a:lnTo>
                    <a:lnTo>
                      <a:pt x="1342" y="656"/>
                    </a:lnTo>
                    <a:lnTo>
                      <a:pt x="1344" y="664"/>
                    </a:lnTo>
                    <a:lnTo>
                      <a:pt x="1342" y="665"/>
                    </a:lnTo>
                    <a:lnTo>
                      <a:pt x="1342" y="673"/>
                    </a:lnTo>
                    <a:lnTo>
                      <a:pt x="1342" y="673"/>
                    </a:lnTo>
                    <a:lnTo>
                      <a:pt x="1346" y="665"/>
                    </a:lnTo>
                    <a:lnTo>
                      <a:pt x="1350" y="664"/>
                    </a:lnTo>
                    <a:lnTo>
                      <a:pt x="1353" y="664"/>
                    </a:lnTo>
                    <a:lnTo>
                      <a:pt x="1355" y="664"/>
                    </a:lnTo>
                    <a:lnTo>
                      <a:pt x="1355" y="665"/>
                    </a:lnTo>
                    <a:lnTo>
                      <a:pt x="1364" y="669"/>
                    </a:lnTo>
                    <a:lnTo>
                      <a:pt x="1364" y="671"/>
                    </a:lnTo>
                    <a:lnTo>
                      <a:pt x="1362" y="671"/>
                    </a:lnTo>
                    <a:lnTo>
                      <a:pt x="1364" y="674"/>
                    </a:lnTo>
                    <a:lnTo>
                      <a:pt x="1366" y="674"/>
                    </a:lnTo>
                    <a:lnTo>
                      <a:pt x="1366" y="676"/>
                    </a:lnTo>
                    <a:lnTo>
                      <a:pt x="1368" y="678"/>
                    </a:lnTo>
                    <a:lnTo>
                      <a:pt x="1368" y="680"/>
                    </a:lnTo>
                    <a:lnTo>
                      <a:pt x="1366" y="680"/>
                    </a:lnTo>
                    <a:lnTo>
                      <a:pt x="1366" y="681"/>
                    </a:lnTo>
                    <a:lnTo>
                      <a:pt x="1359" y="680"/>
                    </a:lnTo>
                    <a:lnTo>
                      <a:pt x="1360" y="683"/>
                    </a:lnTo>
                    <a:lnTo>
                      <a:pt x="1362" y="683"/>
                    </a:lnTo>
                    <a:lnTo>
                      <a:pt x="1364" y="683"/>
                    </a:lnTo>
                    <a:lnTo>
                      <a:pt x="1366" y="687"/>
                    </a:lnTo>
                    <a:lnTo>
                      <a:pt x="1364" y="689"/>
                    </a:lnTo>
                    <a:lnTo>
                      <a:pt x="1364" y="690"/>
                    </a:lnTo>
                    <a:lnTo>
                      <a:pt x="1368" y="694"/>
                    </a:lnTo>
                    <a:lnTo>
                      <a:pt x="1364" y="694"/>
                    </a:lnTo>
                    <a:lnTo>
                      <a:pt x="1364" y="696"/>
                    </a:lnTo>
                    <a:lnTo>
                      <a:pt x="1368" y="698"/>
                    </a:lnTo>
                    <a:lnTo>
                      <a:pt x="1369" y="701"/>
                    </a:lnTo>
                    <a:lnTo>
                      <a:pt x="1364" y="699"/>
                    </a:lnTo>
                    <a:lnTo>
                      <a:pt x="1364" y="70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1" name="Freeform 6414"/>
              <p:cNvSpPr>
                <a:spLocks/>
              </p:cNvSpPr>
              <p:nvPr/>
            </p:nvSpPr>
            <p:spPr bwMode="auto">
              <a:xfrm>
                <a:off x="442" y="1017"/>
                <a:ext cx="1369" cy="946"/>
              </a:xfrm>
              <a:custGeom>
                <a:avLst/>
                <a:gdLst/>
                <a:ahLst/>
                <a:cxnLst>
                  <a:cxn ang="0">
                    <a:pos x="1197" y="757"/>
                  </a:cxn>
                  <a:cxn ang="0">
                    <a:pos x="1230" y="791"/>
                  </a:cxn>
                  <a:cxn ang="0">
                    <a:pos x="1267" y="859"/>
                  </a:cxn>
                  <a:cxn ang="0">
                    <a:pos x="1221" y="905"/>
                  </a:cxn>
                  <a:cxn ang="0">
                    <a:pos x="1228" y="860"/>
                  </a:cxn>
                  <a:cxn ang="0">
                    <a:pos x="1126" y="873"/>
                  </a:cxn>
                  <a:cxn ang="0">
                    <a:pos x="938" y="946"/>
                  </a:cxn>
                  <a:cxn ang="0">
                    <a:pos x="963" y="884"/>
                  </a:cxn>
                  <a:cxn ang="0">
                    <a:pos x="934" y="853"/>
                  </a:cxn>
                  <a:cxn ang="0">
                    <a:pos x="848" y="787"/>
                  </a:cxn>
                  <a:cxn ang="0">
                    <a:pos x="757" y="796"/>
                  </a:cxn>
                  <a:cxn ang="0">
                    <a:pos x="279" y="775"/>
                  </a:cxn>
                  <a:cxn ang="0">
                    <a:pos x="245" y="748"/>
                  </a:cxn>
                  <a:cxn ang="0">
                    <a:pos x="218" y="724"/>
                  </a:cxn>
                  <a:cxn ang="0">
                    <a:pos x="192" y="673"/>
                  </a:cxn>
                  <a:cxn ang="0">
                    <a:pos x="175" y="603"/>
                  </a:cxn>
                  <a:cxn ang="0">
                    <a:pos x="70" y="504"/>
                  </a:cxn>
                  <a:cxn ang="0">
                    <a:pos x="43" y="134"/>
                  </a:cxn>
                  <a:cxn ang="0">
                    <a:pos x="104" y="137"/>
                  </a:cxn>
                  <a:cxn ang="0">
                    <a:pos x="181" y="86"/>
                  </a:cxn>
                  <a:cxn ang="0">
                    <a:pos x="158" y="121"/>
                  </a:cxn>
                  <a:cxn ang="0">
                    <a:pos x="240" y="125"/>
                  </a:cxn>
                  <a:cxn ang="0">
                    <a:pos x="261" y="93"/>
                  </a:cxn>
                  <a:cxn ang="0">
                    <a:pos x="347" y="128"/>
                  </a:cxn>
                  <a:cxn ang="0">
                    <a:pos x="426" y="173"/>
                  </a:cxn>
                  <a:cxn ang="0">
                    <a:pos x="474" y="196"/>
                  </a:cxn>
                  <a:cxn ang="0">
                    <a:pos x="521" y="211"/>
                  </a:cxn>
                  <a:cxn ang="0">
                    <a:pos x="541" y="180"/>
                  </a:cxn>
                  <a:cxn ang="0">
                    <a:pos x="535" y="170"/>
                  </a:cxn>
                  <a:cxn ang="0">
                    <a:pos x="567" y="154"/>
                  </a:cxn>
                  <a:cxn ang="0">
                    <a:pos x="625" y="195"/>
                  </a:cxn>
                  <a:cxn ang="0">
                    <a:pos x="700" y="191"/>
                  </a:cxn>
                  <a:cxn ang="0">
                    <a:pos x="712" y="175"/>
                  </a:cxn>
                  <a:cxn ang="0">
                    <a:pos x="732" y="184"/>
                  </a:cxn>
                  <a:cxn ang="0">
                    <a:pos x="754" y="132"/>
                  </a:cxn>
                  <a:cxn ang="0">
                    <a:pos x="714" y="50"/>
                  </a:cxn>
                  <a:cxn ang="0">
                    <a:pos x="768" y="34"/>
                  </a:cxn>
                  <a:cxn ang="0">
                    <a:pos x="779" y="112"/>
                  </a:cxn>
                  <a:cxn ang="0">
                    <a:pos x="832" y="130"/>
                  </a:cxn>
                  <a:cxn ang="0">
                    <a:pos x="900" y="152"/>
                  </a:cxn>
                  <a:cxn ang="0">
                    <a:pos x="942" y="130"/>
                  </a:cxn>
                  <a:cxn ang="0">
                    <a:pos x="958" y="220"/>
                  </a:cxn>
                  <a:cxn ang="0">
                    <a:pos x="884" y="248"/>
                  </a:cxn>
                  <a:cxn ang="0">
                    <a:pos x="866" y="298"/>
                  </a:cxn>
                  <a:cxn ang="0">
                    <a:pos x="807" y="363"/>
                  </a:cxn>
                  <a:cxn ang="0">
                    <a:pos x="791" y="356"/>
                  </a:cxn>
                  <a:cxn ang="0">
                    <a:pos x="761" y="417"/>
                  </a:cxn>
                  <a:cxn ang="0">
                    <a:pos x="777" y="558"/>
                  </a:cxn>
                  <a:cxn ang="0">
                    <a:pos x="931" y="626"/>
                  </a:cxn>
                  <a:cxn ang="0">
                    <a:pos x="983" y="724"/>
                  </a:cxn>
                  <a:cxn ang="0">
                    <a:pos x="983" y="642"/>
                  </a:cxn>
                  <a:cxn ang="0">
                    <a:pos x="1019" y="490"/>
                  </a:cxn>
                  <a:cxn ang="0">
                    <a:pos x="1013" y="426"/>
                  </a:cxn>
                  <a:cxn ang="0">
                    <a:pos x="1094" y="420"/>
                  </a:cxn>
                  <a:cxn ang="0">
                    <a:pos x="1137" y="452"/>
                  </a:cxn>
                  <a:cxn ang="0">
                    <a:pos x="1147" y="508"/>
                  </a:cxn>
                  <a:cxn ang="0">
                    <a:pos x="1176" y="535"/>
                  </a:cxn>
                  <a:cxn ang="0">
                    <a:pos x="1228" y="479"/>
                  </a:cxn>
                  <a:cxn ang="0">
                    <a:pos x="1251" y="519"/>
                  </a:cxn>
                  <a:cxn ang="0">
                    <a:pos x="1267" y="560"/>
                  </a:cxn>
                  <a:cxn ang="0">
                    <a:pos x="1292" y="621"/>
                  </a:cxn>
                  <a:cxn ang="0">
                    <a:pos x="1308" y="655"/>
                  </a:cxn>
                  <a:cxn ang="0">
                    <a:pos x="1346" y="665"/>
                  </a:cxn>
                </a:cxnLst>
                <a:rect l="0" t="0" r="r" b="b"/>
                <a:pathLst>
                  <a:path w="1369" h="946">
                    <a:moveTo>
                      <a:pt x="1364" y="701"/>
                    </a:moveTo>
                    <a:lnTo>
                      <a:pt x="1369" y="707"/>
                    </a:lnTo>
                    <a:lnTo>
                      <a:pt x="1364" y="714"/>
                    </a:lnTo>
                    <a:lnTo>
                      <a:pt x="1359" y="717"/>
                    </a:lnTo>
                    <a:lnTo>
                      <a:pt x="1353" y="723"/>
                    </a:lnTo>
                    <a:lnTo>
                      <a:pt x="1350" y="723"/>
                    </a:lnTo>
                    <a:lnTo>
                      <a:pt x="1350" y="724"/>
                    </a:lnTo>
                    <a:lnTo>
                      <a:pt x="1339" y="724"/>
                    </a:lnTo>
                    <a:lnTo>
                      <a:pt x="1325" y="728"/>
                    </a:lnTo>
                    <a:lnTo>
                      <a:pt x="1321" y="730"/>
                    </a:lnTo>
                    <a:lnTo>
                      <a:pt x="1319" y="735"/>
                    </a:lnTo>
                    <a:lnTo>
                      <a:pt x="1317" y="735"/>
                    </a:lnTo>
                    <a:lnTo>
                      <a:pt x="1308" y="748"/>
                    </a:lnTo>
                    <a:lnTo>
                      <a:pt x="1305" y="749"/>
                    </a:lnTo>
                    <a:lnTo>
                      <a:pt x="1301" y="753"/>
                    </a:lnTo>
                    <a:lnTo>
                      <a:pt x="1300" y="755"/>
                    </a:lnTo>
                    <a:lnTo>
                      <a:pt x="1298" y="755"/>
                    </a:lnTo>
                    <a:lnTo>
                      <a:pt x="1296" y="753"/>
                    </a:lnTo>
                    <a:lnTo>
                      <a:pt x="1298" y="749"/>
                    </a:lnTo>
                    <a:lnTo>
                      <a:pt x="1296" y="751"/>
                    </a:lnTo>
                    <a:lnTo>
                      <a:pt x="1294" y="755"/>
                    </a:lnTo>
                    <a:lnTo>
                      <a:pt x="1274" y="758"/>
                    </a:lnTo>
                    <a:lnTo>
                      <a:pt x="1273" y="758"/>
                    </a:lnTo>
                    <a:lnTo>
                      <a:pt x="1273" y="757"/>
                    </a:lnTo>
                    <a:lnTo>
                      <a:pt x="1269" y="755"/>
                    </a:lnTo>
                    <a:lnTo>
                      <a:pt x="1251" y="753"/>
                    </a:lnTo>
                    <a:lnTo>
                      <a:pt x="1246" y="755"/>
                    </a:lnTo>
                    <a:lnTo>
                      <a:pt x="1228" y="753"/>
                    </a:lnTo>
                    <a:lnTo>
                      <a:pt x="1219" y="755"/>
                    </a:lnTo>
                    <a:lnTo>
                      <a:pt x="1214" y="753"/>
                    </a:lnTo>
                    <a:lnTo>
                      <a:pt x="1208" y="755"/>
                    </a:lnTo>
                    <a:lnTo>
                      <a:pt x="1205" y="755"/>
                    </a:lnTo>
                    <a:lnTo>
                      <a:pt x="1203" y="755"/>
                    </a:lnTo>
                    <a:lnTo>
                      <a:pt x="1197" y="755"/>
                    </a:lnTo>
                    <a:lnTo>
                      <a:pt x="1197" y="757"/>
                    </a:lnTo>
                    <a:lnTo>
                      <a:pt x="1196" y="758"/>
                    </a:lnTo>
                    <a:lnTo>
                      <a:pt x="1194" y="757"/>
                    </a:lnTo>
                    <a:lnTo>
                      <a:pt x="1192" y="758"/>
                    </a:lnTo>
                    <a:lnTo>
                      <a:pt x="1190" y="760"/>
                    </a:lnTo>
                    <a:lnTo>
                      <a:pt x="1187" y="766"/>
                    </a:lnTo>
                    <a:lnTo>
                      <a:pt x="1181" y="776"/>
                    </a:lnTo>
                    <a:lnTo>
                      <a:pt x="1181" y="778"/>
                    </a:lnTo>
                    <a:lnTo>
                      <a:pt x="1171" y="778"/>
                    </a:lnTo>
                    <a:lnTo>
                      <a:pt x="1167" y="782"/>
                    </a:lnTo>
                    <a:lnTo>
                      <a:pt x="1165" y="782"/>
                    </a:lnTo>
                    <a:lnTo>
                      <a:pt x="1165" y="783"/>
                    </a:lnTo>
                    <a:lnTo>
                      <a:pt x="1160" y="789"/>
                    </a:lnTo>
                    <a:lnTo>
                      <a:pt x="1156" y="789"/>
                    </a:lnTo>
                    <a:lnTo>
                      <a:pt x="1149" y="803"/>
                    </a:lnTo>
                    <a:lnTo>
                      <a:pt x="1146" y="805"/>
                    </a:lnTo>
                    <a:lnTo>
                      <a:pt x="1142" y="805"/>
                    </a:lnTo>
                    <a:lnTo>
                      <a:pt x="1142" y="810"/>
                    </a:lnTo>
                    <a:lnTo>
                      <a:pt x="1137" y="823"/>
                    </a:lnTo>
                    <a:lnTo>
                      <a:pt x="1135" y="823"/>
                    </a:lnTo>
                    <a:lnTo>
                      <a:pt x="1121" y="837"/>
                    </a:lnTo>
                    <a:lnTo>
                      <a:pt x="1121" y="837"/>
                    </a:lnTo>
                    <a:lnTo>
                      <a:pt x="1124" y="835"/>
                    </a:lnTo>
                    <a:lnTo>
                      <a:pt x="1128" y="834"/>
                    </a:lnTo>
                    <a:lnTo>
                      <a:pt x="1128" y="834"/>
                    </a:lnTo>
                    <a:lnTo>
                      <a:pt x="1129" y="832"/>
                    </a:lnTo>
                    <a:lnTo>
                      <a:pt x="1156" y="800"/>
                    </a:lnTo>
                    <a:lnTo>
                      <a:pt x="1160" y="800"/>
                    </a:lnTo>
                    <a:lnTo>
                      <a:pt x="1162" y="798"/>
                    </a:lnTo>
                    <a:lnTo>
                      <a:pt x="1194" y="782"/>
                    </a:lnTo>
                    <a:lnTo>
                      <a:pt x="1210" y="778"/>
                    </a:lnTo>
                    <a:lnTo>
                      <a:pt x="1219" y="780"/>
                    </a:lnTo>
                    <a:lnTo>
                      <a:pt x="1230" y="785"/>
                    </a:lnTo>
                    <a:lnTo>
                      <a:pt x="1231" y="791"/>
                    </a:lnTo>
                    <a:lnTo>
                      <a:pt x="1230" y="789"/>
                    </a:lnTo>
                    <a:lnTo>
                      <a:pt x="1230" y="791"/>
                    </a:lnTo>
                    <a:lnTo>
                      <a:pt x="1231" y="792"/>
                    </a:lnTo>
                    <a:lnTo>
                      <a:pt x="1231" y="796"/>
                    </a:lnTo>
                    <a:lnTo>
                      <a:pt x="1215" y="809"/>
                    </a:lnTo>
                    <a:lnTo>
                      <a:pt x="1210" y="809"/>
                    </a:lnTo>
                    <a:lnTo>
                      <a:pt x="1206" y="805"/>
                    </a:lnTo>
                    <a:lnTo>
                      <a:pt x="1196" y="809"/>
                    </a:lnTo>
                    <a:lnTo>
                      <a:pt x="1194" y="809"/>
                    </a:lnTo>
                    <a:lnTo>
                      <a:pt x="1197" y="809"/>
                    </a:lnTo>
                    <a:lnTo>
                      <a:pt x="1206" y="812"/>
                    </a:lnTo>
                    <a:lnTo>
                      <a:pt x="1208" y="816"/>
                    </a:lnTo>
                    <a:lnTo>
                      <a:pt x="1208" y="817"/>
                    </a:lnTo>
                    <a:lnTo>
                      <a:pt x="1217" y="812"/>
                    </a:lnTo>
                    <a:lnTo>
                      <a:pt x="1219" y="812"/>
                    </a:lnTo>
                    <a:lnTo>
                      <a:pt x="1219" y="814"/>
                    </a:lnTo>
                    <a:lnTo>
                      <a:pt x="1221" y="814"/>
                    </a:lnTo>
                    <a:lnTo>
                      <a:pt x="1223" y="816"/>
                    </a:lnTo>
                    <a:lnTo>
                      <a:pt x="1223" y="819"/>
                    </a:lnTo>
                    <a:lnTo>
                      <a:pt x="1219" y="826"/>
                    </a:lnTo>
                    <a:lnTo>
                      <a:pt x="1215" y="830"/>
                    </a:lnTo>
                    <a:lnTo>
                      <a:pt x="1215" y="832"/>
                    </a:lnTo>
                    <a:lnTo>
                      <a:pt x="1217" y="830"/>
                    </a:lnTo>
                    <a:lnTo>
                      <a:pt x="1223" y="832"/>
                    </a:lnTo>
                    <a:lnTo>
                      <a:pt x="1221" y="837"/>
                    </a:lnTo>
                    <a:lnTo>
                      <a:pt x="1226" y="848"/>
                    </a:lnTo>
                    <a:lnTo>
                      <a:pt x="1228" y="850"/>
                    </a:lnTo>
                    <a:lnTo>
                      <a:pt x="1228" y="850"/>
                    </a:lnTo>
                    <a:lnTo>
                      <a:pt x="1231" y="851"/>
                    </a:lnTo>
                    <a:lnTo>
                      <a:pt x="1239" y="853"/>
                    </a:lnTo>
                    <a:lnTo>
                      <a:pt x="1239" y="855"/>
                    </a:lnTo>
                    <a:lnTo>
                      <a:pt x="1237" y="857"/>
                    </a:lnTo>
                    <a:lnTo>
                      <a:pt x="1237" y="859"/>
                    </a:lnTo>
                    <a:lnTo>
                      <a:pt x="1255" y="862"/>
                    </a:lnTo>
                    <a:lnTo>
                      <a:pt x="1257" y="864"/>
                    </a:lnTo>
                    <a:lnTo>
                      <a:pt x="1262" y="864"/>
                    </a:lnTo>
                    <a:lnTo>
                      <a:pt x="1267" y="859"/>
                    </a:lnTo>
                    <a:lnTo>
                      <a:pt x="1269" y="862"/>
                    </a:lnTo>
                    <a:lnTo>
                      <a:pt x="1269" y="864"/>
                    </a:lnTo>
                    <a:lnTo>
                      <a:pt x="1271" y="864"/>
                    </a:lnTo>
                    <a:lnTo>
                      <a:pt x="1273" y="864"/>
                    </a:lnTo>
                    <a:lnTo>
                      <a:pt x="1276" y="864"/>
                    </a:lnTo>
                    <a:lnTo>
                      <a:pt x="1280" y="868"/>
                    </a:lnTo>
                    <a:lnTo>
                      <a:pt x="1278" y="869"/>
                    </a:lnTo>
                    <a:lnTo>
                      <a:pt x="1278" y="871"/>
                    </a:lnTo>
                    <a:lnTo>
                      <a:pt x="1282" y="871"/>
                    </a:lnTo>
                    <a:lnTo>
                      <a:pt x="1283" y="873"/>
                    </a:lnTo>
                    <a:lnTo>
                      <a:pt x="1282" y="873"/>
                    </a:lnTo>
                    <a:lnTo>
                      <a:pt x="1278" y="873"/>
                    </a:lnTo>
                    <a:lnTo>
                      <a:pt x="1276" y="875"/>
                    </a:lnTo>
                    <a:lnTo>
                      <a:pt x="1274" y="875"/>
                    </a:lnTo>
                    <a:lnTo>
                      <a:pt x="1262" y="882"/>
                    </a:lnTo>
                    <a:lnTo>
                      <a:pt x="1260" y="882"/>
                    </a:lnTo>
                    <a:lnTo>
                      <a:pt x="1260" y="884"/>
                    </a:lnTo>
                    <a:lnTo>
                      <a:pt x="1257" y="882"/>
                    </a:lnTo>
                    <a:lnTo>
                      <a:pt x="1253" y="885"/>
                    </a:lnTo>
                    <a:lnTo>
                      <a:pt x="1251" y="885"/>
                    </a:lnTo>
                    <a:lnTo>
                      <a:pt x="1249" y="885"/>
                    </a:lnTo>
                    <a:lnTo>
                      <a:pt x="1246" y="887"/>
                    </a:lnTo>
                    <a:lnTo>
                      <a:pt x="1242" y="885"/>
                    </a:lnTo>
                    <a:lnTo>
                      <a:pt x="1242" y="889"/>
                    </a:lnTo>
                    <a:lnTo>
                      <a:pt x="1242" y="891"/>
                    </a:lnTo>
                    <a:lnTo>
                      <a:pt x="1239" y="891"/>
                    </a:lnTo>
                    <a:lnTo>
                      <a:pt x="1237" y="889"/>
                    </a:lnTo>
                    <a:lnTo>
                      <a:pt x="1237" y="887"/>
                    </a:lnTo>
                    <a:lnTo>
                      <a:pt x="1235" y="891"/>
                    </a:lnTo>
                    <a:lnTo>
                      <a:pt x="1233" y="889"/>
                    </a:lnTo>
                    <a:lnTo>
                      <a:pt x="1231" y="891"/>
                    </a:lnTo>
                    <a:lnTo>
                      <a:pt x="1231" y="896"/>
                    </a:lnTo>
                    <a:lnTo>
                      <a:pt x="1228" y="898"/>
                    </a:lnTo>
                    <a:lnTo>
                      <a:pt x="1224" y="903"/>
                    </a:lnTo>
                    <a:lnTo>
                      <a:pt x="1221" y="905"/>
                    </a:lnTo>
                    <a:lnTo>
                      <a:pt x="1219" y="909"/>
                    </a:lnTo>
                    <a:lnTo>
                      <a:pt x="1217" y="909"/>
                    </a:lnTo>
                    <a:lnTo>
                      <a:pt x="1215" y="909"/>
                    </a:lnTo>
                    <a:lnTo>
                      <a:pt x="1214" y="912"/>
                    </a:lnTo>
                    <a:lnTo>
                      <a:pt x="1212" y="914"/>
                    </a:lnTo>
                    <a:lnTo>
                      <a:pt x="1212" y="914"/>
                    </a:lnTo>
                    <a:lnTo>
                      <a:pt x="1208" y="912"/>
                    </a:lnTo>
                    <a:lnTo>
                      <a:pt x="1206" y="909"/>
                    </a:lnTo>
                    <a:lnTo>
                      <a:pt x="1205" y="907"/>
                    </a:lnTo>
                    <a:lnTo>
                      <a:pt x="1203" y="907"/>
                    </a:lnTo>
                    <a:lnTo>
                      <a:pt x="1201" y="898"/>
                    </a:lnTo>
                    <a:lnTo>
                      <a:pt x="1201" y="894"/>
                    </a:lnTo>
                    <a:lnTo>
                      <a:pt x="1205" y="889"/>
                    </a:lnTo>
                    <a:lnTo>
                      <a:pt x="1205" y="891"/>
                    </a:lnTo>
                    <a:lnTo>
                      <a:pt x="1201" y="893"/>
                    </a:lnTo>
                    <a:lnTo>
                      <a:pt x="1201" y="891"/>
                    </a:lnTo>
                    <a:lnTo>
                      <a:pt x="1206" y="887"/>
                    </a:lnTo>
                    <a:lnTo>
                      <a:pt x="1208" y="887"/>
                    </a:lnTo>
                    <a:lnTo>
                      <a:pt x="1212" y="885"/>
                    </a:lnTo>
                    <a:lnTo>
                      <a:pt x="1210" y="884"/>
                    </a:lnTo>
                    <a:lnTo>
                      <a:pt x="1228" y="873"/>
                    </a:lnTo>
                    <a:lnTo>
                      <a:pt x="1230" y="875"/>
                    </a:lnTo>
                    <a:lnTo>
                      <a:pt x="1230" y="877"/>
                    </a:lnTo>
                    <a:lnTo>
                      <a:pt x="1233" y="878"/>
                    </a:lnTo>
                    <a:lnTo>
                      <a:pt x="1235" y="875"/>
                    </a:lnTo>
                    <a:lnTo>
                      <a:pt x="1239" y="873"/>
                    </a:lnTo>
                    <a:lnTo>
                      <a:pt x="1246" y="871"/>
                    </a:lnTo>
                    <a:lnTo>
                      <a:pt x="1246" y="869"/>
                    </a:lnTo>
                    <a:lnTo>
                      <a:pt x="1237" y="871"/>
                    </a:lnTo>
                    <a:lnTo>
                      <a:pt x="1230" y="869"/>
                    </a:lnTo>
                    <a:lnTo>
                      <a:pt x="1226" y="871"/>
                    </a:lnTo>
                    <a:lnTo>
                      <a:pt x="1223" y="871"/>
                    </a:lnTo>
                    <a:lnTo>
                      <a:pt x="1223" y="868"/>
                    </a:lnTo>
                    <a:lnTo>
                      <a:pt x="1230" y="860"/>
                    </a:lnTo>
                    <a:lnTo>
                      <a:pt x="1228" y="860"/>
                    </a:lnTo>
                    <a:lnTo>
                      <a:pt x="1226" y="859"/>
                    </a:lnTo>
                    <a:lnTo>
                      <a:pt x="1224" y="864"/>
                    </a:lnTo>
                    <a:lnTo>
                      <a:pt x="1221" y="864"/>
                    </a:lnTo>
                    <a:lnTo>
                      <a:pt x="1208" y="873"/>
                    </a:lnTo>
                    <a:lnTo>
                      <a:pt x="1205" y="873"/>
                    </a:lnTo>
                    <a:lnTo>
                      <a:pt x="1203" y="873"/>
                    </a:lnTo>
                    <a:lnTo>
                      <a:pt x="1199" y="877"/>
                    </a:lnTo>
                    <a:lnTo>
                      <a:pt x="1190" y="877"/>
                    </a:lnTo>
                    <a:lnTo>
                      <a:pt x="1189" y="877"/>
                    </a:lnTo>
                    <a:lnTo>
                      <a:pt x="1187" y="875"/>
                    </a:lnTo>
                    <a:lnTo>
                      <a:pt x="1185" y="877"/>
                    </a:lnTo>
                    <a:lnTo>
                      <a:pt x="1185" y="877"/>
                    </a:lnTo>
                    <a:lnTo>
                      <a:pt x="1181" y="877"/>
                    </a:lnTo>
                    <a:lnTo>
                      <a:pt x="1180" y="875"/>
                    </a:lnTo>
                    <a:lnTo>
                      <a:pt x="1178" y="871"/>
                    </a:lnTo>
                    <a:lnTo>
                      <a:pt x="1178" y="868"/>
                    </a:lnTo>
                    <a:lnTo>
                      <a:pt x="1174" y="864"/>
                    </a:lnTo>
                    <a:lnTo>
                      <a:pt x="1174" y="834"/>
                    </a:lnTo>
                    <a:lnTo>
                      <a:pt x="1165" y="826"/>
                    </a:lnTo>
                    <a:lnTo>
                      <a:pt x="1163" y="826"/>
                    </a:lnTo>
                    <a:lnTo>
                      <a:pt x="1162" y="828"/>
                    </a:lnTo>
                    <a:lnTo>
                      <a:pt x="1156" y="830"/>
                    </a:lnTo>
                    <a:lnTo>
                      <a:pt x="1153" y="828"/>
                    </a:lnTo>
                    <a:lnTo>
                      <a:pt x="1151" y="826"/>
                    </a:lnTo>
                    <a:lnTo>
                      <a:pt x="1149" y="825"/>
                    </a:lnTo>
                    <a:lnTo>
                      <a:pt x="1147" y="823"/>
                    </a:lnTo>
                    <a:lnTo>
                      <a:pt x="1146" y="825"/>
                    </a:lnTo>
                    <a:lnTo>
                      <a:pt x="1133" y="855"/>
                    </a:lnTo>
                    <a:lnTo>
                      <a:pt x="1131" y="866"/>
                    </a:lnTo>
                    <a:lnTo>
                      <a:pt x="1128" y="869"/>
                    </a:lnTo>
                    <a:lnTo>
                      <a:pt x="1128" y="871"/>
                    </a:lnTo>
                    <a:lnTo>
                      <a:pt x="1129" y="873"/>
                    </a:lnTo>
                    <a:lnTo>
                      <a:pt x="1128" y="873"/>
                    </a:lnTo>
                    <a:lnTo>
                      <a:pt x="1126" y="871"/>
                    </a:lnTo>
                    <a:lnTo>
                      <a:pt x="1126" y="873"/>
                    </a:lnTo>
                    <a:lnTo>
                      <a:pt x="1126" y="875"/>
                    </a:lnTo>
                    <a:lnTo>
                      <a:pt x="1122" y="873"/>
                    </a:lnTo>
                    <a:lnTo>
                      <a:pt x="1119" y="875"/>
                    </a:lnTo>
                    <a:lnTo>
                      <a:pt x="1117" y="875"/>
                    </a:lnTo>
                    <a:lnTo>
                      <a:pt x="1115" y="877"/>
                    </a:lnTo>
                    <a:lnTo>
                      <a:pt x="1113" y="880"/>
                    </a:lnTo>
                    <a:lnTo>
                      <a:pt x="1058" y="880"/>
                    </a:lnTo>
                    <a:lnTo>
                      <a:pt x="1047" y="887"/>
                    </a:lnTo>
                    <a:lnTo>
                      <a:pt x="1047" y="889"/>
                    </a:lnTo>
                    <a:lnTo>
                      <a:pt x="1042" y="894"/>
                    </a:lnTo>
                    <a:lnTo>
                      <a:pt x="1027" y="900"/>
                    </a:lnTo>
                    <a:lnTo>
                      <a:pt x="1026" y="898"/>
                    </a:lnTo>
                    <a:lnTo>
                      <a:pt x="1022" y="898"/>
                    </a:lnTo>
                    <a:lnTo>
                      <a:pt x="1022" y="900"/>
                    </a:lnTo>
                    <a:lnTo>
                      <a:pt x="1024" y="900"/>
                    </a:lnTo>
                    <a:lnTo>
                      <a:pt x="1026" y="903"/>
                    </a:lnTo>
                    <a:lnTo>
                      <a:pt x="1026" y="905"/>
                    </a:lnTo>
                    <a:lnTo>
                      <a:pt x="1024" y="905"/>
                    </a:lnTo>
                    <a:lnTo>
                      <a:pt x="1022" y="903"/>
                    </a:lnTo>
                    <a:lnTo>
                      <a:pt x="1008" y="903"/>
                    </a:lnTo>
                    <a:lnTo>
                      <a:pt x="992" y="907"/>
                    </a:lnTo>
                    <a:lnTo>
                      <a:pt x="981" y="918"/>
                    </a:lnTo>
                    <a:lnTo>
                      <a:pt x="988" y="919"/>
                    </a:lnTo>
                    <a:lnTo>
                      <a:pt x="993" y="919"/>
                    </a:lnTo>
                    <a:lnTo>
                      <a:pt x="997" y="928"/>
                    </a:lnTo>
                    <a:lnTo>
                      <a:pt x="983" y="927"/>
                    </a:lnTo>
                    <a:lnTo>
                      <a:pt x="974" y="930"/>
                    </a:lnTo>
                    <a:lnTo>
                      <a:pt x="968" y="934"/>
                    </a:lnTo>
                    <a:lnTo>
                      <a:pt x="959" y="932"/>
                    </a:lnTo>
                    <a:lnTo>
                      <a:pt x="952" y="934"/>
                    </a:lnTo>
                    <a:lnTo>
                      <a:pt x="952" y="936"/>
                    </a:lnTo>
                    <a:lnTo>
                      <a:pt x="949" y="939"/>
                    </a:lnTo>
                    <a:lnTo>
                      <a:pt x="949" y="939"/>
                    </a:lnTo>
                    <a:lnTo>
                      <a:pt x="945" y="941"/>
                    </a:lnTo>
                    <a:lnTo>
                      <a:pt x="938" y="946"/>
                    </a:lnTo>
                    <a:lnTo>
                      <a:pt x="938" y="946"/>
                    </a:lnTo>
                    <a:lnTo>
                      <a:pt x="934" y="946"/>
                    </a:lnTo>
                    <a:lnTo>
                      <a:pt x="933" y="946"/>
                    </a:lnTo>
                    <a:lnTo>
                      <a:pt x="927" y="946"/>
                    </a:lnTo>
                    <a:lnTo>
                      <a:pt x="927" y="943"/>
                    </a:lnTo>
                    <a:lnTo>
                      <a:pt x="929" y="939"/>
                    </a:lnTo>
                    <a:lnTo>
                      <a:pt x="931" y="937"/>
                    </a:lnTo>
                    <a:lnTo>
                      <a:pt x="931" y="939"/>
                    </a:lnTo>
                    <a:lnTo>
                      <a:pt x="934" y="939"/>
                    </a:lnTo>
                    <a:lnTo>
                      <a:pt x="938" y="939"/>
                    </a:lnTo>
                    <a:lnTo>
                      <a:pt x="938" y="939"/>
                    </a:lnTo>
                    <a:lnTo>
                      <a:pt x="940" y="936"/>
                    </a:lnTo>
                    <a:lnTo>
                      <a:pt x="938" y="936"/>
                    </a:lnTo>
                    <a:lnTo>
                      <a:pt x="938" y="934"/>
                    </a:lnTo>
                    <a:lnTo>
                      <a:pt x="936" y="932"/>
                    </a:lnTo>
                    <a:lnTo>
                      <a:pt x="940" y="923"/>
                    </a:lnTo>
                    <a:lnTo>
                      <a:pt x="942" y="923"/>
                    </a:lnTo>
                    <a:lnTo>
                      <a:pt x="943" y="921"/>
                    </a:lnTo>
                    <a:lnTo>
                      <a:pt x="943" y="919"/>
                    </a:lnTo>
                    <a:lnTo>
                      <a:pt x="947" y="919"/>
                    </a:lnTo>
                    <a:lnTo>
                      <a:pt x="949" y="916"/>
                    </a:lnTo>
                    <a:lnTo>
                      <a:pt x="949" y="898"/>
                    </a:lnTo>
                    <a:lnTo>
                      <a:pt x="956" y="887"/>
                    </a:lnTo>
                    <a:lnTo>
                      <a:pt x="956" y="884"/>
                    </a:lnTo>
                    <a:lnTo>
                      <a:pt x="952" y="877"/>
                    </a:lnTo>
                    <a:lnTo>
                      <a:pt x="952" y="877"/>
                    </a:lnTo>
                    <a:lnTo>
                      <a:pt x="950" y="875"/>
                    </a:lnTo>
                    <a:lnTo>
                      <a:pt x="952" y="873"/>
                    </a:lnTo>
                    <a:lnTo>
                      <a:pt x="956" y="875"/>
                    </a:lnTo>
                    <a:lnTo>
                      <a:pt x="959" y="882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0"/>
                    </a:lnTo>
                    <a:lnTo>
                      <a:pt x="961" y="884"/>
                    </a:lnTo>
                    <a:lnTo>
                      <a:pt x="963" y="884"/>
                    </a:lnTo>
                    <a:lnTo>
                      <a:pt x="963" y="889"/>
                    </a:lnTo>
                    <a:lnTo>
                      <a:pt x="965" y="885"/>
                    </a:lnTo>
                    <a:lnTo>
                      <a:pt x="967" y="885"/>
                    </a:lnTo>
                    <a:lnTo>
                      <a:pt x="967" y="889"/>
                    </a:lnTo>
                    <a:lnTo>
                      <a:pt x="972" y="891"/>
                    </a:lnTo>
                    <a:lnTo>
                      <a:pt x="977" y="891"/>
                    </a:lnTo>
                    <a:lnTo>
                      <a:pt x="977" y="889"/>
                    </a:lnTo>
                    <a:lnTo>
                      <a:pt x="977" y="887"/>
                    </a:lnTo>
                    <a:lnTo>
                      <a:pt x="976" y="884"/>
                    </a:lnTo>
                    <a:lnTo>
                      <a:pt x="977" y="884"/>
                    </a:lnTo>
                    <a:lnTo>
                      <a:pt x="977" y="882"/>
                    </a:lnTo>
                    <a:lnTo>
                      <a:pt x="979" y="884"/>
                    </a:lnTo>
                    <a:lnTo>
                      <a:pt x="981" y="884"/>
                    </a:lnTo>
                    <a:lnTo>
                      <a:pt x="983" y="884"/>
                    </a:lnTo>
                    <a:lnTo>
                      <a:pt x="983" y="884"/>
                    </a:lnTo>
                    <a:lnTo>
                      <a:pt x="981" y="882"/>
                    </a:lnTo>
                    <a:lnTo>
                      <a:pt x="979" y="880"/>
                    </a:lnTo>
                    <a:lnTo>
                      <a:pt x="977" y="877"/>
                    </a:lnTo>
                    <a:lnTo>
                      <a:pt x="977" y="877"/>
                    </a:lnTo>
                    <a:lnTo>
                      <a:pt x="977" y="873"/>
                    </a:lnTo>
                    <a:lnTo>
                      <a:pt x="977" y="871"/>
                    </a:lnTo>
                    <a:lnTo>
                      <a:pt x="976" y="871"/>
                    </a:lnTo>
                    <a:lnTo>
                      <a:pt x="974" y="871"/>
                    </a:lnTo>
                    <a:lnTo>
                      <a:pt x="972" y="868"/>
                    </a:lnTo>
                    <a:lnTo>
                      <a:pt x="968" y="866"/>
                    </a:lnTo>
                    <a:lnTo>
                      <a:pt x="967" y="860"/>
                    </a:lnTo>
                    <a:lnTo>
                      <a:pt x="956" y="857"/>
                    </a:lnTo>
                    <a:lnTo>
                      <a:pt x="952" y="859"/>
                    </a:lnTo>
                    <a:lnTo>
                      <a:pt x="952" y="857"/>
                    </a:lnTo>
                    <a:lnTo>
                      <a:pt x="952" y="855"/>
                    </a:lnTo>
                    <a:lnTo>
                      <a:pt x="949" y="855"/>
                    </a:lnTo>
                    <a:lnTo>
                      <a:pt x="940" y="855"/>
                    </a:lnTo>
                    <a:lnTo>
                      <a:pt x="938" y="853"/>
                    </a:lnTo>
                    <a:lnTo>
                      <a:pt x="936" y="853"/>
                    </a:lnTo>
                    <a:lnTo>
                      <a:pt x="934" y="853"/>
                    </a:lnTo>
                    <a:lnTo>
                      <a:pt x="933" y="851"/>
                    </a:lnTo>
                    <a:lnTo>
                      <a:pt x="929" y="853"/>
                    </a:lnTo>
                    <a:lnTo>
                      <a:pt x="929" y="853"/>
                    </a:lnTo>
                    <a:lnTo>
                      <a:pt x="916" y="850"/>
                    </a:lnTo>
                    <a:lnTo>
                      <a:pt x="913" y="850"/>
                    </a:lnTo>
                    <a:lnTo>
                      <a:pt x="911" y="850"/>
                    </a:lnTo>
                    <a:lnTo>
                      <a:pt x="911" y="848"/>
                    </a:lnTo>
                    <a:lnTo>
                      <a:pt x="909" y="844"/>
                    </a:lnTo>
                    <a:lnTo>
                      <a:pt x="908" y="843"/>
                    </a:lnTo>
                    <a:lnTo>
                      <a:pt x="908" y="844"/>
                    </a:lnTo>
                    <a:lnTo>
                      <a:pt x="908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4"/>
                    </a:lnTo>
                    <a:lnTo>
                      <a:pt x="906" y="843"/>
                    </a:lnTo>
                    <a:lnTo>
                      <a:pt x="906" y="841"/>
                    </a:lnTo>
                    <a:lnTo>
                      <a:pt x="906" y="841"/>
                    </a:lnTo>
                    <a:lnTo>
                      <a:pt x="904" y="839"/>
                    </a:lnTo>
                    <a:lnTo>
                      <a:pt x="906" y="837"/>
                    </a:lnTo>
                    <a:lnTo>
                      <a:pt x="902" y="835"/>
                    </a:lnTo>
                    <a:lnTo>
                      <a:pt x="902" y="830"/>
                    </a:lnTo>
                    <a:lnTo>
                      <a:pt x="902" y="826"/>
                    </a:lnTo>
                    <a:lnTo>
                      <a:pt x="899" y="821"/>
                    </a:lnTo>
                    <a:lnTo>
                      <a:pt x="897" y="819"/>
                    </a:lnTo>
                    <a:lnTo>
                      <a:pt x="899" y="810"/>
                    </a:lnTo>
                    <a:lnTo>
                      <a:pt x="886" y="812"/>
                    </a:lnTo>
                    <a:lnTo>
                      <a:pt x="882" y="809"/>
                    </a:lnTo>
                    <a:lnTo>
                      <a:pt x="875" y="792"/>
                    </a:lnTo>
                    <a:lnTo>
                      <a:pt x="872" y="792"/>
                    </a:lnTo>
                    <a:lnTo>
                      <a:pt x="868" y="791"/>
                    </a:lnTo>
                    <a:lnTo>
                      <a:pt x="865" y="791"/>
                    </a:lnTo>
                    <a:lnTo>
                      <a:pt x="865" y="803"/>
                    </a:lnTo>
                    <a:lnTo>
                      <a:pt x="859" y="791"/>
                    </a:lnTo>
                    <a:lnTo>
                      <a:pt x="848" y="787"/>
                    </a:lnTo>
                    <a:lnTo>
                      <a:pt x="847" y="787"/>
                    </a:lnTo>
                    <a:lnTo>
                      <a:pt x="847" y="789"/>
                    </a:lnTo>
                    <a:lnTo>
                      <a:pt x="847" y="794"/>
                    </a:lnTo>
                    <a:lnTo>
                      <a:pt x="847" y="794"/>
                    </a:lnTo>
                    <a:lnTo>
                      <a:pt x="843" y="796"/>
                    </a:lnTo>
                    <a:lnTo>
                      <a:pt x="843" y="800"/>
                    </a:lnTo>
                    <a:lnTo>
                      <a:pt x="841" y="800"/>
                    </a:lnTo>
                    <a:lnTo>
                      <a:pt x="841" y="798"/>
                    </a:lnTo>
                    <a:lnTo>
                      <a:pt x="843" y="792"/>
                    </a:lnTo>
                    <a:lnTo>
                      <a:pt x="843" y="791"/>
                    </a:lnTo>
                    <a:lnTo>
                      <a:pt x="838" y="801"/>
                    </a:lnTo>
                    <a:lnTo>
                      <a:pt x="836" y="801"/>
                    </a:lnTo>
                    <a:lnTo>
                      <a:pt x="836" y="800"/>
                    </a:lnTo>
                    <a:lnTo>
                      <a:pt x="836" y="796"/>
                    </a:lnTo>
                    <a:lnTo>
                      <a:pt x="831" y="801"/>
                    </a:lnTo>
                    <a:lnTo>
                      <a:pt x="829" y="805"/>
                    </a:lnTo>
                    <a:lnTo>
                      <a:pt x="829" y="807"/>
                    </a:lnTo>
                    <a:lnTo>
                      <a:pt x="827" y="809"/>
                    </a:lnTo>
                    <a:lnTo>
                      <a:pt x="822" y="810"/>
                    </a:lnTo>
                    <a:lnTo>
                      <a:pt x="820" y="810"/>
                    </a:lnTo>
                    <a:lnTo>
                      <a:pt x="816" y="809"/>
                    </a:lnTo>
                    <a:lnTo>
                      <a:pt x="809" y="809"/>
                    </a:lnTo>
                    <a:lnTo>
                      <a:pt x="804" y="807"/>
                    </a:lnTo>
                    <a:lnTo>
                      <a:pt x="800" y="807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1" y="807"/>
                    </a:lnTo>
                    <a:lnTo>
                      <a:pt x="789" y="805"/>
                    </a:lnTo>
                    <a:lnTo>
                      <a:pt x="779" y="800"/>
                    </a:lnTo>
                    <a:lnTo>
                      <a:pt x="779" y="798"/>
                    </a:lnTo>
                    <a:lnTo>
                      <a:pt x="772" y="796"/>
                    </a:lnTo>
                    <a:lnTo>
                      <a:pt x="764" y="794"/>
                    </a:lnTo>
                    <a:lnTo>
                      <a:pt x="763" y="796"/>
                    </a:lnTo>
                    <a:lnTo>
                      <a:pt x="759" y="796"/>
                    </a:lnTo>
                    <a:lnTo>
                      <a:pt x="757" y="796"/>
                    </a:lnTo>
                    <a:lnTo>
                      <a:pt x="757" y="796"/>
                    </a:lnTo>
                    <a:lnTo>
                      <a:pt x="757" y="794"/>
                    </a:lnTo>
                    <a:lnTo>
                      <a:pt x="752" y="792"/>
                    </a:lnTo>
                    <a:lnTo>
                      <a:pt x="746" y="792"/>
                    </a:lnTo>
                    <a:lnTo>
                      <a:pt x="746" y="792"/>
                    </a:lnTo>
                    <a:lnTo>
                      <a:pt x="745" y="792"/>
                    </a:lnTo>
                    <a:lnTo>
                      <a:pt x="741" y="787"/>
                    </a:lnTo>
                    <a:lnTo>
                      <a:pt x="741" y="785"/>
                    </a:lnTo>
                    <a:lnTo>
                      <a:pt x="737" y="776"/>
                    </a:lnTo>
                    <a:lnTo>
                      <a:pt x="734" y="776"/>
                    </a:lnTo>
                    <a:lnTo>
                      <a:pt x="734" y="787"/>
                    </a:lnTo>
                    <a:lnTo>
                      <a:pt x="292" y="787"/>
                    </a:lnTo>
                    <a:lnTo>
                      <a:pt x="292" y="785"/>
                    </a:lnTo>
                    <a:lnTo>
                      <a:pt x="290" y="783"/>
                    </a:lnTo>
                    <a:lnTo>
                      <a:pt x="288" y="783"/>
                    </a:lnTo>
                    <a:lnTo>
                      <a:pt x="288" y="783"/>
                    </a:lnTo>
                    <a:lnTo>
                      <a:pt x="288" y="782"/>
                    </a:lnTo>
                    <a:lnTo>
                      <a:pt x="292" y="782"/>
                    </a:lnTo>
                    <a:lnTo>
                      <a:pt x="295" y="782"/>
                    </a:lnTo>
                    <a:lnTo>
                      <a:pt x="295" y="780"/>
                    </a:lnTo>
                    <a:lnTo>
                      <a:pt x="294" y="780"/>
                    </a:lnTo>
                    <a:lnTo>
                      <a:pt x="294" y="780"/>
                    </a:lnTo>
                    <a:lnTo>
                      <a:pt x="294" y="778"/>
                    </a:lnTo>
                    <a:lnTo>
                      <a:pt x="290" y="780"/>
                    </a:lnTo>
                    <a:lnTo>
                      <a:pt x="286" y="780"/>
                    </a:lnTo>
                    <a:lnTo>
                      <a:pt x="286" y="778"/>
                    </a:lnTo>
                    <a:lnTo>
                      <a:pt x="286" y="778"/>
                    </a:lnTo>
                    <a:lnTo>
                      <a:pt x="285" y="776"/>
                    </a:lnTo>
                    <a:lnTo>
                      <a:pt x="285" y="776"/>
                    </a:lnTo>
                    <a:lnTo>
                      <a:pt x="286" y="776"/>
                    </a:lnTo>
                    <a:lnTo>
                      <a:pt x="286" y="769"/>
                    </a:lnTo>
                    <a:lnTo>
                      <a:pt x="285" y="767"/>
                    </a:lnTo>
                    <a:lnTo>
                      <a:pt x="285" y="769"/>
                    </a:lnTo>
                    <a:lnTo>
                      <a:pt x="281" y="773"/>
                    </a:lnTo>
                    <a:lnTo>
                      <a:pt x="279" y="775"/>
                    </a:lnTo>
                    <a:lnTo>
                      <a:pt x="279" y="775"/>
                    </a:lnTo>
                    <a:lnTo>
                      <a:pt x="278" y="773"/>
                    </a:lnTo>
                    <a:lnTo>
                      <a:pt x="278" y="771"/>
                    </a:lnTo>
                    <a:lnTo>
                      <a:pt x="279" y="769"/>
                    </a:lnTo>
                    <a:lnTo>
                      <a:pt x="278" y="769"/>
                    </a:lnTo>
                    <a:lnTo>
                      <a:pt x="278" y="767"/>
                    </a:lnTo>
                    <a:lnTo>
                      <a:pt x="276" y="767"/>
                    </a:lnTo>
                    <a:lnTo>
                      <a:pt x="276" y="766"/>
                    </a:lnTo>
                    <a:lnTo>
                      <a:pt x="276" y="764"/>
                    </a:lnTo>
                    <a:lnTo>
                      <a:pt x="274" y="762"/>
                    </a:lnTo>
                    <a:lnTo>
                      <a:pt x="274" y="760"/>
                    </a:lnTo>
                    <a:lnTo>
                      <a:pt x="272" y="760"/>
                    </a:lnTo>
                    <a:lnTo>
                      <a:pt x="274" y="764"/>
                    </a:lnTo>
                    <a:lnTo>
                      <a:pt x="274" y="766"/>
                    </a:lnTo>
                    <a:lnTo>
                      <a:pt x="272" y="762"/>
                    </a:lnTo>
                    <a:lnTo>
                      <a:pt x="270" y="766"/>
                    </a:lnTo>
                    <a:lnTo>
                      <a:pt x="269" y="766"/>
                    </a:lnTo>
                    <a:lnTo>
                      <a:pt x="265" y="766"/>
                    </a:lnTo>
                    <a:lnTo>
                      <a:pt x="261" y="762"/>
                    </a:lnTo>
                    <a:lnTo>
                      <a:pt x="260" y="758"/>
                    </a:lnTo>
                    <a:lnTo>
                      <a:pt x="261" y="757"/>
                    </a:lnTo>
                    <a:lnTo>
                      <a:pt x="263" y="757"/>
                    </a:lnTo>
                    <a:lnTo>
                      <a:pt x="261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49"/>
                    </a:lnTo>
                    <a:lnTo>
                      <a:pt x="260" y="751"/>
                    </a:lnTo>
                    <a:lnTo>
                      <a:pt x="258" y="751"/>
                    </a:lnTo>
                    <a:lnTo>
                      <a:pt x="256" y="751"/>
                    </a:lnTo>
                    <a:lnTo>
                      <a:pt x="256" y="748"/>
                    </a:lnTo>
                    <a:lnTo>
                      <a:pt x="256" y="748"/>
                    </a:lnTo>
                    <a:lnTo>
                      <a:pt x="252" y="749"/>
                    </a:lnTo>
                    <a:lnTo>
                      <a:pt x="249" y="748"/>
                    </a:lnTo>
                    <a:lnTo>
                      <a:pt x="247" y="749"/>
                    </a:lnTo>
                    <a:lnTo>
                      <a:pt x="245" y="748"/>
                    </a:lnTo>
                    <a:lnTo>
                      <a:pt x="245" y="749"/>
                    </a:lnTo>
                    <a:lnTo>
                      <a:pt x="244" y="749"/>
                    </a:lnTo>
                    <a:lnTo>
                      <a:pt x="244" y="748"/>
                    </a:lnTo>
                    <a:lnTo>
                      <a:pt x="235" y="748"/>
                    </a:lnTo>
                    <a:lnTo>
                      <a:pt x="233" y="746"/>
                    </a:lnTo>
                    <a:lnTo>
                      <a:pt x="240" y="744"/>
                    </a:lnTo>
                    <a:lnTo>
                      <a:pt x="242" y="744"/>
                    </a:lnTo>
                    <a:lnTo>
                      <a:pt x="238" y="744"/>
                    </a:lnTo>
                    <a:lnTo>
                      <a:pt x="238" y="741"/>
                    </a:lnTo>
                    <a:lnTo>
                      <a:pt x="236" y="739"/>
                    </a:lnTo>
                    <a:lnTo>
                      <a:pt x="235" y="739"/>
                    </a:lnTo>
                    <a:lnTo>
                      <a:pt x="235" y="739"/>
                    </a:lnTo>
                    <a:lnTo>
                      <a:pt x="236" y="739"/>
                    </a:lnTo>
                    <a:lnTo>
                      <a:pt x="238" y="739"/>
                    </a:lnTo>
                    <a:lnTo>
                      <a:pt x="236" y="737"/>
                    </a:lnTo>
                    <a:lnTo>
                      <a:pt x="231" y="735"/>
                    </a:lnTo>
                    <a:lnTo>
                      <a:pt x="229" y="737"/>
                    </a:lnTo>
                    <a:lnTo>
                      <a:pt x="227" y="737"/>
                    </a:lnTo>
                    <a:lnTo>
                      <a:pt x="224" y="737"/>
                    </a:lnTo>
                    <a:lnTo>
                      <a:pt x="222" y="737"/>
                    </a:lnTo>
                    <a:lnTo>
                      <a:pt x="224" y="739"/>
                    </a:lnTo>
                    <a:lnTo>
                      <a:pt x="222" y="739"/>
                    </a:lnTo>
                    <a:lnTo>
                      <a:pt x="215" y="735"/>
                    </a:lnTo>
                    <a:lnTo>
                      <a:pt x="213" y="733"/>
                    </a:lnTo>
                    <a:lnTo>
                      <a:pt x="213" y="732"/>
                    </a:lnTo>
                    <a:lnTo>
                      <a:pt x="213" y="730"/>
                    </a:lnTo>
                    <a:lnTo>
                      <a:pt x="215" y="728"/>
                    </a:lnTo>
                    <a:lnTo>
                      <a:pt x="217" y="728"/>
                    </a:lnTo>
                    <a:lnTo>
                      <a:pt x="218" y="728"/>
                    </a:lnTo>
                    <a:lnTo>
                      <a:pt x="217" y="726"/>
                    </a:lnTo>
                    <a:lnTo>
                      <a:pt x="215" y="726"/>
                    </a:lnTo>
                    <a:lnTo>
                      <a:pt x="213" y="726"/>
                    </a:lnTo>
                    <a:lnTo>
                      <a:pt x="213" y="726"/>
                    </a:lnTo>
                    <a:lnTo>
                      <a:pt x="217" y="724"/>
                    </a:lnTo>
                    <a:lnTo>
                      <a:pt x="218" y="724"/>
                    </a:lnTo>
                    <a:lnTo>
                      <a:pt x="220" y="724"/>
                    </a:lnTo>
                    <a:lnTo>
                      <a:pt x="217" y="723"/>
                    </a:lnTo>
                    <a:lnTo>
                      <a:pt x="217" y="721"/>
                    </a:lnTo>
                    <a:lnTo>
                      <a:pt x="218" y="719"/>
                    </a:lnTo>
                    <a:lnTo>
                      <a:pt x="217" y="717"/>
                    </a:lnTo>
                    <a:lnTo>
                      <a:pt x="213" y="721"/>
                    </a:lnTo>
                    <a:lnTo>
                      <a:pt x="211" y="721"/>
                    </a:lnTo>
                    <a:lnTo>
                      <a:pt x="211" y="721"/>
                    </a:lnTo>
                    <a:lnTo>
                      <a:pt x="211" y="715"/>
                    </a:lnTo>
                    <a:lnTo>
                      <a:pt x="211" y="710"/>
                    </a:lnTo>
                    <a:lnTo>
                      <a:pt x="211" y="710"/>
                    </a:lnTo>
                    <a:lnTo>
                      <a:pt x="209" y="710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09" y="703"/>
                    </a:lnTo>
                    <a:lnTo>
                      <a:pt x="209" y="699"/>
                    </a:lnTo>
                    <a:lnTo>
                      <a:pt x="209" y="699"/>
                    </a:lnTo>
                    <a:lnTo>
                      <a:pt x="206" y="701"/>
                    </a:lnTo>
                    <a:lnTo>
                      <a:pt x="204" y="701"/>
                    </a:lnTo>
                    <a:lnTo>
                      <a:pt x="204" y="699"/>
                    </a:lnTo>
                    <a:lnTo>
                      <a:pt x="204" y="699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2" y="696"/>
                    </a:lnTo>
                    <a:lnTo>
                      <a:pt x="199" y="698"/>
                    </a:lnTo>
                    <a:lnTo>
                      <a:pt x="197" y="696"/>
                    </a:lnTo>
                    <a:lnTo>
                      <a:pt x="195" y="696"/>
                    </a:lnTo>
                    <a:lnTo>
                      <a:pt x="195" y="692"/>
                    </a:lnTo>
                    <a:lnTo>
                      <a:pt x="193" y="690"/>
                    </a:lnTo>
                    <a:lnTo>
                      <a:pt x="192" y="689"/>
                    </a:lnTo>
                    <a:lnTo>
                      <a:pt x="192" y="687"/>
                    </a:lnTo>
                    <a:lnTo>
                      <a:pt x="190" y="683"/>
                    </a:lnTo>
                    <a:lnTo>
                      <a:pt x="192" y="680"/>
                    </a:lnTo>
                    <a:lnTo>
                      <a:pt x="192" y="673"/>
                    </a:lnTo>
                    <a:lnTo>
                      <a:pt x="192" y="673"/>
                    </a:lnTo>
                    <a:lnTo>
                      <a:pt x="190" y="671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6" y="671"/>
                    </a:lnTo>
                    <a:lnTo>
                      <a:pt x="186" y="671"/>
                    </a:lnTo>
                    <a:lnTo>
                      <a:pt x="175" y="658"/>
                    </a:lnTo>
                    <a:lnTo>
                      <a:pt x="174" y="656"/>
                    </a:lnTo>
                    <a:lnTo>
                      <a:pt x="175" y="655"/>
                    </a:lnTo>
                    <a:lnTo>
                      <a:pt x="175" y="653"/>
                    </a:lnTo>
                    <a:lnTo>
                      <a:pt x="177" y="653"/>
                    </a:lnTo>
                    <a:lnTo>
                      <a:pt x="177" y="651"/>
                    </a:lnTo>
                    <a:lnTo>
                      <a:pt x="174" y="651"/>
                    </a:lnTo>
                    <a:lnTo>
                      <a:pt x="172" y="651"/>
                    </a:lnTo>
                    <a:lnTo>
                      <a:pt x="170" y="647"/>
                    </a:lnTo>
                    <a:lnTo>
                      <a:pt x="168" y="646"/>
                    </a:lnTo>
                    <a:lnTo>
                      <a:pt x="168" y="642"/>
                    </a:lnTo>
                    <a:lnTo>
                      <a:pt x="170" y="639"/>
                    </a:lnTo>
                    <a:lnTo>
                      <a:pt x="172" y="637"/>
                    </a:lnTo>
                    <a:lnTo>
                      <a:pt x="174" y="639"/>
                    </a:lnTo>
                    <a:lnTo>
                      <a:pt x="175" y="639"/>
                    </a:lnTo>
                    <a:lnTo>
                      <a:pt x="174" y="637"/>
                    </a:lnTo>
                    <a:lnTo>
                      <a:pt x="174" y="635"/>
                    </a:lnTo>
                    <a:lnTo>
                      <a:pt x="174" y="631"/>
                    </a:lnTo>
                    <a:lnTo>
                      <a:pt x="175" y="631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4" y="628"/>
                    </a:lnTo>
                    <a:lnTo>
                      <a:pt x="175" y="626"/>
                    </a:lnTo>
                    <a:lnTo>
                      <a:pt x="175" y="626"/>
                    </a:lnTo>
                    <a:lnTo>
                      <a:pt x="175" y="624"/>
                    </a:lnTo>
                    <a:lnTo>
                      <a:pt x="175" y="622"/>
                    </a:lnTo>
                    <a:lnTo>
                      <a:pt x="175" y="617"/>
                    </a:lnTo>
                    <a:lnTo>
                      <a:pt x="175" y="605"/>
                    </a:lnTo>
                    <a:lnTo>
                      <a:pt x="175" y="603"/>
                    </a:lnTo>
                    <a:lnTo>
                      <a:pt x="175" y="603"/>
                    </a:lnTo>
                    <a:lnTo>
                      <a:pt x="174" y="599"/>
                    </a:lnTo>
                    <a:lnTo>
                      <a:pt x="168" y="599"/>
                    </a:lnTo>
                    <a:lnTo>
                      <a:pt x="159" y="590"/>
                    </a:lnTo>
                    <a:lnTo>
                      <a:pt x="149" y="588"/>
                    </a:lnTo>
                    <a:lnTo>
                      <a:pt x="147" y="585"/>
                    </a:lnTo>
                    <a:lnTo>
                      <a:pt x="143" y="581"/>
                    </a:lnTo>
                    <a:lnTo>
                      <a:pt x="141" y="572"/>
                    </a:lnTo>
                    <a:lnTo>
                      <a:pt x="138" y="571"/>
                    </a:lnTo>
                    <a:lnTo>
                      <a:pt x="138" y="569"/>
                    </a:lnTo>
                    <a:lnTo>
                      <a:pt x="138" y="567"/>
                    </a:lnTo>
                    <a:lnTo>
                      <a:pt x="138" y="567"/>
                    </a:lnTo>
                    <a:lnTo>
                      <a:pt x="133" y="560"/>
                    </a:lnTo>
                    <a:lnTo>
                      <a:pt x="131" y="554"/>
                    </a:lnTo>
                    <a:lnTo>
                      <a:pt x="131" y="554"/>
                    </a:lnTo>
                    <a:lnTo>
                      <a:pt x="111" y="519"/>
                    </a:lnTo>
                    <a:lnTo>
                      <a:pt x="106" y="517"/>
                    </a:lnTo>
                    <a:lnTo>
                      <a:pt x="104" y="515"/>
                    </a:lnTo>
                    <a:lnTo>
                      <a:pt x="104" y="513"/>
                    </a:lnTo>
                    <a:lnTo>
                      <a:pt x="104" y="510"/>
                    </a:lnTo>
                    <a:lnTo>
                      <a:pt x="100" y="506"/>
                    </a:lnTo>
                    <a:lnTo>
                      <a:pt x="95" y="497"/>
                    </a:lnTo>
                    <a:lnTo>
                      <a:pt x="93" y="497"/>
                    </a:lnTo>
                    <a:lnTo>
                      <a:pt x="93" y="495"/>
                    </a:lnTo>
                    <a:lnTo>
                      <a:pt x="90" y="49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1" y="494"/>
                    </a:lnTo>
                    <a:lnTo>
                      <a:pt x="75" y="494"/>
                    </a:lnTo>
                    <a:lnTo>
                      <a:pt x="73" y="495"/>
                    </a:lnTo>
                    <a:lnTo>
                      <a:pt x="73" y="499"/>
                    </a:lnTo>
                    <a:lnTo>
                      <a:pt x="72" y="501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70" y="504"/>
                    </a:lnTo>
                    <a:lnTo>
                      <a:pt x="68" y="508"/>
                    </a:lnTo>
                    <a:lnTo>
                      <a:pt x="63" y="510"/>
                    </a:lnTo>
                    <a:lnTo>
                      <a:pt x="59" y="513"/>
                    </a:lnTo>
                    <a:lnTo>
                      <a:pt x="56" y="515"/>
                    </a:lnTo>
                    <a:lnTo>
                      <a:pt x="54" y="513"/>
                    </a:lnTo>
                    <a:lnTo>
                      <a:pt x="54" y="513"/>
                    </a:lnTo>
                    <a:lnTo>
                      <a:pt x="50" y="504"/>
                    </a:lnTo>
                    <a:lnTo>
                      <a:pt x="45" y="501"/>
                    </a:lnTo>
                    <a:lnTo>
                      <a:pt x="50" y="497"/>
                    </a:lnTo>
                    <a:lnTo>
                      <a:pt x="50" y="495"/>
                    </a:lnTo>
                    <a:lnTo>
                      <a:pt x="45" y="492"/>
                    </a:lnTo>
                    <a:lnTo>
                      <a:pt x="48" y="495"/>
                    </a:lnTo>
                    <a:lnTo>
                      <a:pt x="48" y="497"/>
                    </a:lnTo>
                    <a:lnTo>
                      <a:pt x="45" y="495"/>
                    </a:lnTo>
                    <a:lnTo>
                      <a:pt x="43" y="499"/>
                    </a:lnTo>
                    <a:lnTo>
                      <a:pt x="27" y="479"/>
                    </a:lnTo>
                    <a:lnTo>
                      <a:pt x="29" y="479"/>
                    </a:lnTo>
                    <a:lnTo>
                      <a:pt x="29" y="470"/>
                    </a:lnTo>
                    <a:lnTo>
                      <a:pt x="20" y="470"/>
                    </a:lnTo>
                    <a:lnTo>
                      <a:pt x="16" y="476"/>
                    </a:lnTo>
                    <a:lnTo>
                      <a:pt x="14" y="474"/>
                    </a:lnTo>
                    <a:lnTo>
                      <a:pt x="9" y="472"/>
                    </a:lnTo>
                    <a:lnTo>
                      <a:pt x="5" y="474"/>
                    </a:lnTo>
                    <a:lnTo>
                      <a:pt x="0" y="470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2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61" y="145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2" y="148"/>
                    </a:lnTo>
                    <a:lnTo>
                      <a:pt x="72" y="146"/>
                    </a:lnTo>
                    <a:lnTo>
                      <a:pt x="70" y="145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90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90" y="152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90" y="146"/>
                    </a:lnTo>
                    <a:lnTo>
                      <a:pt x="93" y="148"/>
                    </a:lnTo>
                    <a:lnTo>
                      <a:pt x="97" y="148"/>
                    </a:lnTo>
                    <a:lnTo>
                      <a:pt x="99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2" y="155"/>
                    </a:lnTo>
                    <a:lnTo>
                      <a:pt x="107" y="161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7"/>
                    </a:lnTo>
                    <a:lnTo>
                      <a:pt x="115" y="128"/>
                    </a:lnTo>
                    <a:lnTo>
                      <a:pt x="116" y="127"/>
                    </a:lnTo>
                    <a:lnTo>
                      <a:pt x="124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1" y="112"/>
                    </a:lnTo>
                    <a:lnTo>
                      <a:pt x="131" y="114"/>
                    </a:lnTo>
                    <a:lnTo>
                      <a:pt x="133" y="114"/>
                    </a:lnTo>
                    <a:lnTo>
                      <a:pt x="133" y="111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1"/>
                    </a:lnTo>
                    <a:lnTo>
                      <a:pt x="141" y="111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8" y="102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5" y="91"/>
                    </a:lnTo>
                    <a:lnTo>
                      <a:pt x="167" y="89"/>
                    </a:lnTo>
                    <a:lnTo>
                      <a:pt x="170" y="91"/>
                    </a:lnTo>
                    <a:lnTo>
                      <a:pt x="172" y="91"/>
                    </a:lnTo>
                    <a:lnTo>
                      <a:pt x="174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1" y="87"/>
                    </a:lnTo>
                    <a:lnTo>
                      <a:pt x="183" y="89"/>
                    </a:lnTo>
                    <a:lnTo>
                      <a:pt x="184" y="93"/>
                    </a:lnTo>
                    <a:lnTo>
                      <a:pt x="183" y="94"/>
                    </a:lnTo>
                    <a:lnTo>
                      <a:pt x="181" y="98"/>
                    </a:lnTo>
                    <a:lnTo>
                      <a:pt x="170" y="105"/>
                    </a:lnTo>
                    <a:lnTo>
                      <a:pt x="167" y="109"/>
                    </a:lnTo>
                    <a:lnTo>
                      <a:pt x="165" y="111"/>
                    </a:lnTo>
                    <a:lnTo>
                      <a:pt x="159" y="118"/>
                    </a:lnTo>
                    <a:lnTo>
                      <a:pt x="156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0"/>
                    </a:lnTo>
                    <a:lnTo>
                      <a:pt x="134" y="136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1" y="139"/>
                    </a:lnTo>
                    <a:lnTo>
                      <a:pt x="133" y="137"/>
                    </a:lnTo>
                    <a:lnTo>
                      <a:pt x="141" y="134"/>
                    </a:lnTo>
                    <a:lnTo>
                      <a:pt x="147" y="127"/>
                    </a:lnTo>
                    <a:lnTo>
                      <a:pt x="147" y="127"/>
                    </a:lnTo>
                    <a:lnTo>
                      <a:pt x="145" y="125"/>
                    </a:lnTo>
                    <a:lnTo>
                      <a:pt x="149" y="123"/>
                    </a:lnTo>
                    <a:lnTo>
                      <a:pt x="150" y="123"/>
                    </a:lnTo>
                    <a:lnTo>
                      <a:pt x="150" y="127"/>
                    </a:lnTo>
                    <a:lnTo>
                      <a:pt x="152" y="123"/>
                    </a:lnTo>
                    <a:lnTo>
                      <a:pt x="154" y="127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1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8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88" y="111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3" y="86"/>
                    </a:lnTo>
                    <a:lnTo>
                      <a:pt x="208" y="84"/>
                    </a:lnTo>
                    <a:lnTo>
                      <a:pt x="206" y="82"/>
                    </a:lnTo>
                    <a:lnTo>
                      <a:pt x="208" y="82"/>
                    </a:lnTo>
                    <a:lnTo>
                      <a:pt x="208" y="78"/>
                    </a:lnTo>
                    <a:lnTo>
                      <a:pt x="206" y="77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6" y="73"/>
                    </a:lnTo>
                    <a:lnTo>
                      <a:pt x="206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2" y="94"/>
                    </a:lnTo>
                    <a:lnTo>
                      <a:pt x="229" y="114"/>
                    </a:lnTo>
                    <a:lnTo>
                      <a:pt x="233" y="116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40" y="125"/>
                    </a:lnTo>
                    <a:lnTo>
                      <a:pt x="242" y="127"/>
                    </a:lnTo>
                    <a:lnTo>
                      <a:pt x="249" y="127"/>
                    </a:lnTo>
                    <a:lnTo>
                      <a:pt x="249" y="125"/>
                    </a:lnTo>
                    <a:lnTo>
                      <a:pt x="249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1" y="121"/>
                    </a:lnTo>
                    <a:lnTo>
                      <a:pt x="245" y="123"/>
                    </a:lnTo>
                    <a:lnTo>
                      <a:pt x="245" y="120"/>
                    </a:lnTo>
                    <a:lnTo>
                      <a:pt x="251" y="120"/>
                    </a:lnTo>
                    <a:lnTo>
                      <a:pt x="252" y="118"/>
                    </a:lnTo>
                    <a:lnTo>
                      <a:pt x="251" y="118"/>
                    </a:lnTo>
                    <a:lnTo>
                      <a:pt x="249" y="114"/>
                    </a:lnTo>
                    <a:lnTo>
                      <a:pt x="251" y="112"/>
                    </a:lnTo>
                    <a:lnTo>
                      <a:pt x="254" y="111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8" y="100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6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1" y="98"/>
                    </a:lnTo>
                    <a:lnTo>
                      <a:pt x="263" y="96"/>
                    </a:lnTo>
                    <a:lnTo>
                      <a:pt x="265" y="96"/>
                    </a:lnTo>
                    <a:lnTo>
                      <a:pt x="265" y="93"/>
                    </a:lnTo>
                    <a:lnTo>
                      <a:pt x="261" y="93"/>
                    </a:lnTo>
                    <a:lnTo>
                      <a:pt x="260" y="91"/>
                    </a:lnTo>
                    <a:lnTo>
                      <a:pt x="265" y="91"/>
                    </a:lnTo>
                    <a:lnTo>
                      <a:pt x="265" y="93"/>
                    </a:lnTo>
                    <a:lnTo>
                      <a:pt x="265" y="94"/>
                    </a:lnTo>
                    <a:lnTo>
                      <a:pt x="265" y="105"/>
                    </a:lnTo>
                    <a:lnTo>
                      <a:pt x="263" y="107"/>
                    </a:lnTo>
                    <a:lnTo>
                      <a:pt x="265" y="111"/>
                    </a:lnTo>
                    <a:lnTo>
                      <a:pt x="267" y="111"/>
                    </a:lnTo>
                    <a:lnTo>
                      <a:pt x="269" y="109"/>
                    </a:lnTo>
                    <a:lnTo>
                      <a:pt x="272" y="111"/>
                    </a:lnTo>
                    <a:lnTo>
                      <a:pt x="265" y="125"/>
                    </a:lnTo>
                    <a:lnTo>
                      <a:pt x="263" y="121"/>
                    </a:lnTo>
                    <a:lnTo>
                      <a:pt x="263" y="125"/>
                    </a:lnTo>
                    <a:lnTo>
                      <a:pt x="263" y="127"/>
                    </a:lnTo>
                    <a:lnTo>
                      <a:pt x="270" y="127"/>
                    </a:lnTo>
                    <a:lnTo>
                      <a:pt x="272" y="125"/>
                    </a:lnTo>
                    <a:lnTo>
                      <a:pt x="274" y="127"/>
                    </a:lnTo>
                    <a:lnTo>
                      <a:pt x="278" y="127"/>
                    </a:lnTo>
                    <a:lnTo>
                      <a:pt x="281" y="125"/>
                    </a:lnTo>
                    <a:lnTo>
                      <a:pt x="281" y="121"/>
                    </a:lnTo>
                    <a:lnTo>
                      <a:pt x="285" y="120"/>
                    </a:lnTo>
                    <a:lnTo>
                      <a:pt x="286" y="105"/>
                    </a:lnTo>
                    <a:lnTo>
                      <a:pt x="288" y="105"/>
                    </a:lnTo>
                    <a:lnTo>
                      <a:pt x="294" y="103"/>
                    </a:lnTo>
                    <a:lnTo>
                      <a:pt x="297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8" y="105"/>
                    </a:lnTo>
                    <a:lnTo>
                      <a:pt x="313" y="107"/>
                    </a:lnTo>
                    <a:lnTo>
                      <a:pt x="324" y="114"/>
                    </a:lnTo>
                    <a:lnTo>
                      <a:pt x="329" y="123"/>
                    </a:lnTo>
                    <a:lnTo>
                      <a:pt x="335" y="125"/>
                    </a:lnTo>
                    <a:lnTo>
                      <a:pt x="340" y="127"/>
                    </a:lnTo>
                    <a:lnTo>
                      <a:pt x="344" y="128"/>
                    </a:lnTo>
                    <a:lnTo>
                      <a:pt x="347" y="128"/>
                    </a:lnTo>
                    <a:lnTo>
                      <a:pt x="353" y="130"/>
                    </a:lnTo>
                    <a:lnTo>
                      <a:pt x="354" y="130"/>
                    </a:lnTo>
                    <a:lnTo>
                      <a:pt x="356" y="132"/>
                    </a:lnTo>
                    <a:lnTo>
                      <a:pt x="358" y="136"/>
                    </a:lnTo>
                    <a:lnTo>
                      <a:pt x="374" y="145"/>
                    </a:lnTo>
                    <a:lnTo>
                      <a:pt x="380" y="145"/>
                    </a:lnTo>
                    <a:lnTo>
                      <a:pt x="381" y="146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94" y="146"/>
                    </a:lnTo>
                    <a:lnTo>
                      <a:pt x="397" y="146"/>
                    </a:lnTo>
                    <a:lnTo>
                      <a:pt x="401" y="150"/>
                    </a:lnTo>
                    <a:lnTo>
                      <a:pt x="401" y="148"/>
                    </a:lnTo>
                    <a:lnTo>
                      <a:pt x="396" y="143"/>
                    </a:lnTo>
                    <a:lnTo>
                      <a:pt x="399" y="143"/>
                    </a:lnTo>
                    <a:lnTo>
                      <a:pt x="401" y="145"/>
                    </a:lnTo>
                    <a:lnTo>
                      <a:pt x="405" y="145"/>
                    </a:lnTo>
                    <a:lnTo>
                      <a:pt x="405" y="143"/>
                    </a:lnTo>
                    <a:lnTo>
                      <a:pt x="412" y="145"/>
                    </a:lnTo>
                    <a:lnTo>
                      <a:pt x="412" y="145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9" y="148"/>
                    </a:lnTo>
                    <a:lnTo>
                      <a:pt x="419" y="152"/>
                    </a:lnTo>
                    <a:lnTo>
                      <a:pt x="424" y="155"/>
                    </a:lnTo>
                    <a:lnTo>
                      <a:pt x="430" y="162"/>
                    </a:lnTo>
                    <a:lnTo>
                      <a:pt x="430" y="168"/>
                    </a:lnTo>
                    <a:lnTo>
                      <a:pt x="431" y="166"/>
                    </a:lnTo>
                    <a:lnTo>
                      <a:pt x="431" y="170"/>
                    </a:lnTo>
                    <a:lnTo>
                      <a:pt x="431" y="171"/>
                    </a:lnTo>
                    <a:lnTo>
                      <a:pt x="431" y="173"/>
                    </a:lnTo>
                    <a:lnTo>
                      <a:pt x="430" y="173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6" y="173"/>
                    </a:lnTo>
                    <a:lnTo>
                      <a:pt x="421" y="175"/>
                    </a:lnTo>
                    <a:lnTo>
                      <a:pt x="415" y="173"/>
                    </a:lnTo>
                    <a:lnTo>
                      <a:pt x="419" y="175"/>
                    </a:lnTo>
                    <a:lnTo>
                      <a:pt x="417" y="179"/>
                    </a:lnTo>
                    <a:lnTo>
                      <a:pt x="412" y="177"/>
                    </a:lnTo>
                    <a:lnTo>
                      <a:pt x="412" y="179"/>
                    </a:lnTo>
                    <a:lnTo>
                      <a:pt x="412" y="180"/>
                    </a:lnTo>
                    <a:lnTo>
                      <a:pt x="412" y="184"/>
                    </a:lnTo>
                    <a:lnTo>
                      <a:pt x="406" y="188"/>
                    </a:lnTo>
                    <a:lnTo>
                      <a:pt x="408" y="189"/>
                    </a:lnTo>
                    <a:lnTo>
                      <a:pt x="410" y="189"/>
                    </a:lnTo>
                    <a:lnTo>
                      <a:pt x="412" y="189"/>
                    </a:lnTo>
                    <a:lnTo>
                      <a:pt x="410" y="191"/>
                    </a:lnTo>
                    <a:lnTo>
                      <a:pt x="421" y="195"/>
                    </a:lnTo>
                    <a:lnTo>
                      <a:pt x="422" y="193"/>
                    </a:lnTo>
                    <a:lnTo>
                      <a:pt x="424" y="195"/>
                    </a:lnTo>
                    <a:lnTo>
                      <a:pt x="426" y="196"/>
                    </a:lnTo>
                    <a:lnTo>
                      <a:pt x="430" y="195"/>
                    </a:lnTo>
                    <a:lnTo>
                      <a:pt x="433" y="196"/>
                    </a:lnTo>
                    <a:lnTo>
                      <a:pt x="439" y="196"/>
                    </a:lnTo>
                    <a:lnTo>
                      <a:pt x="442" y="198"/>
                    </a:lnTo>
                    <a:lnTo>
                      <a:pt x="448" y="196"/>
                    </a:lnTo>
                    <a:lnTo>
                      <a:pt x="448" y="196"/>
                    </a:lnTo>
                    <a:lnTo>
                      <a:pt x="451" y="198"/>
                    </a:lnTo>
                    <a:lnTo>
                      <a:pt x="458" y="198"/>
                    </a:lnTo>
                    <a:lnTo>
                      <a:pt x="460" y="195"/>
                    </a:lnTo>
                    <a:lnTo>
                      <a:pt x="465" y="195"/>
                    </a:lnTo>
                    <a:lnTo>
                      <a:pt x="464" y="198"/>
                    </a:lnTo>
                    <a:lnTo>
                      <a:pt x="467" y="198"/>
                    </a:lnTo>
                    <a:lnTo>
                      <a:pt x="465" y="196"/>
                    </a:lnTo>
                    <a:lnTo>
                      <a:pt x="467" y="195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3" y="195"/>
                    </a:lnTo>
                    <a:lnTo>
                      <a:pt x="474" y="196"/>
                    </a:lnTo>
                    <a:lnTo>
                      <a:pt x="476" y="191"/>
                    </a:lnTo>
                    <a:lnTo>
                      <a:pt x="478" y="189"/>
                    </a:lnTo>
                    <a:lnTo>
                      <a:pt x="478" y="195"/>
                    </a:lnTo>
                    <a:lnTo>
                      <a:pt x="482" y="195"/>
                    </a:lnTo>
                    <a:lnTo>
                      <a:pt x="483" y="195"/>
                    </a:lnTo>
                    <a:lnTo>
                      <a:pt x="487" y="189"/>
                    </a:lnTo>
                    <a:lnTo>
                      <a:pt x="491" y="186"/>
                    </a:lnTo>
                    <a:lnTo>
                      <a:pt x="494" y="186"/>
                    </a:lnTo>
                    <a:lnTo>
                      <a:pt x="496" y="184"/>
                    </a:lnTo>
                    <a:lnTo>
                      <a:pt x="498" y="188"/>
                    </a:lnTo>
                    <a:lnTo>
                      <a:pt x="496" y="189"/>
                    </a:lnTo>
                    <a:lnTo>
                      <a:pt x="498" y="191"/>
                    </a:lnTo>
                    <a:lnTo>
                      <a:pt x="499" y="189"/>
                    </a:lnTo>
                    <a:lnTo>
                      <a:pt x="501" y="193"/>
                    </a:lnTo>
                    <a:lnTo>
                      <a:pt x="501" y="195"/>
                    </a:lnTo>
                    <a:lnTo>
                      <a:pt x="499" y="195"/>
                    </a:lnTo>
                    <a:lnTo>
                      <a:pt x="505" y="196"/>
                    </a:lnTo>
                    <a:lnTo>
                      <a:pt x="505" y="195"/>
                    </a:lnTo>
                    <a:lnTo>
                      <a:pt x="514" y="195"/>
                    </a:lnTo>
                    <a:lnTo>
                      <a:pt x="512" y="198"/>
                    </a:lnTo>
                    <a:lnTo>
                      <a:pt x="514" y="200"/>
                    </a:lnTo>
                    <a:lnTo>
                      <a:pt x="512" y="202"/>
                    </a:lnTo>
                    <a:lnTo>
                      <a:pt x="514" y="204"/>
                    </a:lnTo>
                    <a:lnTo>
                      <a:pt x="514" y="207"/>
                    </a:lnTo>
                    <a:lnTo>
                      <a:pt x="516" y="209"/>
                    </a:lnTo>
                    <a:lnTo>
                      <a:pt x="516" y="207"/>
                    </a:lnTo>
                    <a:lnTo>
                      <a:pt x="516" y="209"/>
                    </a:lnTo>
                    <a:lnTo>
                      <a:pt x="517" y="205"/>
                    </a:lnTo>
                    <a:lnTo>
                      <a:pt x="517" y="200"/>
                    </a:lnTo>
                    <a:lnTo>
                      <a:pt x="519" y="200"/>
                    </a:lnTo>
                    <a:lnTo>
                      <a:pt x="519" y="204"/>
                    </a:lnTo>
                    <a:lnTo>
                      <a:pt x="519" y="204"/>
                    </a:lnTo>
                    <a:lnTo>
                      <a:pt x="519" y="207"/>
                    </a:lnTo>
                    <a:lnTo>
                      <a:pt x="519" y="209"/>
                    </a:lnTo>
                    <a:lnTo>
                      <a:pt x="521" y="211"/>
                    </a:lnTo>
                    <a:lnTo>
                      <a:pt x="523" y="209"/>
                    </a:lnTo>
                    <a:lnTo>
                      <a:pt x="525" y="213"/>
                    </a:lnTo>
                    <a:lnTo>
                      <a:pt x="528" y="213"/>
                    </a:lnTo>
                    <a:lnTo>
                      <a:pt x="530" y="222"/>
                    </a:lnTo>
                    <a:lnTo>
                      <a:pt x="528" y="223"/>
                    </a:lnTo>
                    <a:lnTo>
                      <a:pt x="526" y="223"/>
                    </a:lnTo>
                    <a:lnTo>
                      <a:pt x="523" y="225"/>
                    </a:lnTo>
                    <a:lnTo>
                      <a:pt x="523" y="223"/>
                    </a:lnTo>
                    <a:lnTo>
                      <a:pt x="523" y="227"/>
                    </a:lnTo>
                    <a:lnTo>
                      <a:pt x="530" y="236"/>
                    </a:lnTo>
                    <a:lnTo>
                      <a:pt x="532" y="238"/>
                    </a:lnTo>
                    <a:lnTo>
                      <a:pt x="532" y="230"/>
                    </a:lnTo>
                    <a:lnTo>
                      <a:pt x="533" y="230"/>
                    </a:lnTo>
                    <a:lnTo>
                      <a:pt x="535" y="232"/>
                    </a:lnTo>
                    <a:lnTo>
                      <a:pt x="539" y="229"/>
                    </a:lnTo>
                    <a:lnTo>
                      <a:pt x="541" y="230"/>
                    </a:lnTo>
                    <a:lnTo>
                      <a:pt x="537" y="225"/>
                    </a:lnTo>
                    <a:lnTo>
                      <a:pt x="541" y="222"/>
                    </a:lnTo>
                    <a:lnTo>
                      <a:pt x="541" y="222"/>
                    </a:lnTo>
                    <a:lnTo>
                      <a:pt x="537" y="222"/>
                    </a:lnTo>
                    <a:lnTo>
                      <a:pt x="532" y="211"/>
                    </a:lnTo>
                    <a:lnTo>
                      <a:pt x="533" y="209"/>
                    </a:lnTo>
                    <a:lnTo>
                      <a:pt x="533" y="204"/>
                    </a:lnTo>
                    <a:lnTo>
                      <a:pt x="532" y="202"/>
                    </a:lnTo>
                    <a:lnTo>
                      <a:pt x="532" y="200"/>
                    </a:lnTo>
                    <a:lnTo>
                      <a:pt x="528" y="198"/>
                    </a:lnTo>
                    <a:lnTo>
                      <a:pt x="526" y="195"/>
                    </a:lnTo>
                    <a:lnTo>
                      <a:pt x="530" y="191"/>
                    </a:lnTo>
                    <a:lnTo>
                      <a:pt x="532" y="191"/>
                    </a:lnTo>
                    <a:lnTo>
                      <a:pt x="532" y="189"/>
                    </a:lnTo>
                    <a:lnTo>
                      <a:pt x="533" y="188"/>
                    </a:lnTo>
                    <a:lnTo>
                      <a:pt x="532" y="188"/>
                    </a:lnTo>
                    <a:lnTo>
                      <a:pt x="533" y="182"/>
                    </a:lnTo>
                    <a:lnTo>
                      <a:pt x="537" y="182"/>
                    </a:lnTo>
                    <a:lnTo>
                      <a:pt x="541" y="180"/>
                    </a:lnTo>
                    <a:lnTo>
                      <a:pt x="541" y="179"/>
                    </a:lnTo>
                    <a:lnTo>
                      <a:pt x="541" y="180"/>
                    </a:lnTo>
                    <a:lnTo>
                      <a:pt x="548" y="180"/>
                    </a:lnTo>
                    <a:lnTo>
                      <a:pt x="548" y="177"/>
                    </a:lnTo>
                    <a:lnTo>
                      <a:pt x="550" y="175"/>
                    </a:lnTo>
                    <a:lnTo>
                      <a:pt x="553" y="175"/>
                    </a:lnTo>
                    <a:lnTo>
                      <a:pt x="553" y="171"/>
                    </a:lnTo>
                    <a:lnTo>
                      <a:pt x="555" y="170"/>
                    </a:lnTo>
                    <a:lnTo>
                      <a:pt x="555" y="173"/>
                    </a:lnTo>
                    <a:lnTo>
                      <a:pt x="557" y="168"/>
                    </a:lnTo>
                    <a:lnTo>
                      <a:pt x="559" y="166"/>
                    </a:lnTo>
                    <a:lnTo>
                      <a:pt x="559" y="164"/>
                    </a:lnTo>
                    <a:lnTo>
                      <a:pt x="562" y="162"/>
                    </a:lnTo>
                    <a:lnTo>
                      <a:pt x="560" y="161"/>
                    </a:lnTo>
                    <a:lnTo>
                      <a:pt x="562" y="159"/>
                    </a:lnTo>
                    <a:lnTo>
                      <a:pt x="562" y="155"/>
                    </a:lnTo>
                    <a:lnTo>
                      <a:pt x="560" y="157"/>
                    </a:lnTo>
                    <a:lnTo>
                      <a:pt x="560" y="155"/>
                    </a:lnTo>
                    <a:lnTo>
                      <a:pt x="550" y="161"/>
                    </a:lnTo>
                    <a:lnTo>
                      <a:pt x="553" y="162"/>
                    </a:lnTo>
                    <a:lnTo>
                      <a:pt x="548" y="164"/>
                    </a:lnTo>
                    <a:lnTo>
                      <a:pt x="550" y="168"/>
                    </a:lnTo>
                    <a:lnTo>
                      <a:pt x="550" y="166"/>
                    </a:lnTo>
                    <a:lnTo>
                      <a:pt x="550" y="171"/>
                    </a:lnTo>
                    <a:lnTo>
                      <a:pt x="550" y="173"/>
                    </a:lnTo>
                    <a:lnTo>
                      <a:pt x="548" y="171"/>
                    </a:lnTo>
                    <a:lnTo>
                      <a:pt x="550" y="170"/>
                    </a:lnTo>
                    <a:lnTo>
                      <a:pt x="548" y="170"/>
                    </a:lnTo>
                    <a:lnTo>
                      <a:pt x="548" y="168"/>
                    </a:lnTo>
                    <a:lnTo>
                      <a:pt x="544" y="168"/>
                    </a:lnTo>
                    <a:lnTo>
                      <a:pt x="542" y="170"/>
                    </a:lnTo>
                    <a:lnTo>
                      <a:pt x="541" y="173"/>
                    </a:lnTo>
                    <a:lnTo>
                      <a:pt x="541" y="171"/>
                    </a:lnTo>
                    <a:lnTo>
                      <a:pt x="535" y="170"/>
                    </a:lnTo>
                    <a:lnTo>
                      <a:pt x="535" y="170"/>
                    </a:lnTo>
                    <a:lnTo>
                      <a:pt x="532" y="170"/>
                    </a:lnTo>
                    <a:lnTo>
                      <a:pt x="530" y="171"/>
                    </a:lnTo>
                    <a:lnTo>
                      <a:pt x="530" y="175"/>
                    </a:lnTo>
                    <a:lnTo>
                      <a:pt x="532" y="175"/>
                    </a:lnTo>
                    <a:lnTo>
                      <a:pt x="532" y="177"/>
                    </a:lnTo>
                    <a:lnTo>
                      <a:pt x="533" y="177"/>
                    </a:lnTo>
                    <a:lnTo>
                      <a:pt x="530" y="177"/>
                    </a:lnTo>
                    <a:lnTo>
                      <a:pt x="528" y="179"/>
                    </a:lnTo>
                    <a:lnTo>
                      <a:pt x="526" y="179"/>
                    </a:lnTo>
                    <a:lnTo>
                      <a:pt x="528" y="177"/>
                    </a:lnTo>
                    <a:lnTo>
                      <a:pt x="523" y="179"/>
                    </a:lnTo>
                    <a:lnTo>
                      <a:pt x="523" y="177"/>
                    </a:lnTo>
                    <a:lnTo>
                      <a:pt x="521" y="177"/>
                    </a:lnTo>
                    <a:lnTo>
                      <a:pt x="521" y="175"/>
                    </a:lnTo>
                    <a:lnTo>
                      <a:pt x="519" y="175"/>
                    </a:lnTo>
                    <a:lnTo>
                      <a:pt x="519" y="173"/>
                    </a:lnTo>
                    <a:lnTo>
                      <a:pt x="516" y="175"/>
                    </a:lnTo>
                    <a:lnTo>
                      <a:pt x="516" y="173"/>
                    </a:lnTo>
                    <a:lnTo>
                      <a:pt x="516" y="170"/>
                    </a:lnTo>
                    <a:lnTo>
                      <a:pt x="519" y="166"/>
                    </a:lnTo>
                    <a:lnTo>
                      <a:pt x="519" y="164"/>
                    </a:lnTo>
                    <a:lnTo>
                      <a:pt x="521" y="159"/>
                    </a:lnTo>
                    <a:lnTo>
                      <a:pt x="523" y="157"/>
                    </a:lnTo>
                    <a:lnTo>
                      <a:pt x="532" y="155"/>
                    </a:lnTo>
                    <a:lnTo>
                      <a:pt x="544" y="152"/>
                    </a:lnTo>
                    <a:lnTo>
                      <a:pt x="546" y="148"/>
                    </a:lnTo>
                    <a:lnTo>
                      <a:pt x="550" y="146"/>
                    </a:lnTo>
                    <a:lnTo>
                      <a:pt x="550" y="145"/>
                    </a:lnTo>
                    <a:lnTo>
                      <a:pt x="555" y="145"/>
                    </a:lnTo>
                    <a:lnTo>
                      <a:pt x="557" y="143"/>
                    </a:lnTo>
                    <a:lnTo>
                      <a:pt x="560" y="145"/>
                    </a:lnTo>
                    <a:lnTo>
                      <a:pt x="560" y="146"/>
                    </a:lnTo>
                    <a:lnTo>
                      <a:pt x="562" y="146"/>
                    </a:lnTo>
                    <a:lnTo>
                      <a:pt x="564" y="150"/>
                    </a:lnTo>
                    <a:lnTo>
                      <a:pt x="567" y="154"/>
                    </a:lnTo>
                    <a:lnTo>
                      <a:pt x="566" y="155"/>
                    </a:lnTo>
                    <a:lnTo>
                      <a:pt x="567" y="157"/>
                    </a:lnTo>
                    <a:lnTo>
                      <a:pt x="567" y="161"/>
                    </a:lnTo>
                    <a:lnTo>
                      <a:pt x="571" y="161"/>
                    </a:lnTo>
                    <a:lnTo>
                      <a:pt x="571" y="164"/>
                    </a:lnTo>
                    <a:lnTo>
                      <a:pt x="567" y="164"/>
                    </a:lnTo>
                    <a:lnTo>
                      <a:pt x="566" y="164"/>
                    </a:lnTo>
                    <a:lnTo>
                      <a:pt x="566" y="166"/>
                    </a:lnTo>
                    <a:lnTo>
                      <a:pt x="567" y="166"/>
                    </a:lnTo>
                    <a:lnTo>
                      <a:pt x="571" y="168"/>
                    </a:lnTo>
                    <a:lnTo>
                      <a:pt x="573" y="170"/>
                    </a:lnTo>
                    <a:lnTo>
                      <a:pt x="573" y="171"/>
                    </a:lnTo>
                    <a:lnTo>
                      <a:pt x="576" y="173"/>
                    </a:lnTo>
                    <a:lnTo>
                      <a:pt x="582" y="175"/>
                    </a:lnTo>
                    <a:lnTo>
                      <a:pt x="580" y="175"/>
                    </a:lnTo>
                    <a:lnTo>
                      <a:pt x="582" y="180"/>
                    </a:lnTo>
                    <a:lnTo>
                      <a:pt x="584" y="184"/>
                    </a:lnTo>
                    <a:lnTo>
                      <a:pt x="585" y="182"/>
                    </a:lnTo>
                    <a:lnTo>
                      <a:pt x="591" y="184"/>
                    </a:lnTo>
                    <a:lnTo>
                      <a:pt x="593" y="182"/>
                    </a:lnTo>
                    <a:lnTo>
                      <a:pt x="596" y="184"/>
                    </a:lnTo>
                    <a:lnTo>
                      <a:pt x="596" y="182"/>
                    </a:lnTo>
                    <a:lnTo>
                      <a:pt x="598" y="182"/>
                    </a:lnTo>
                    <a:lnTo>
                      <a:pt x="600" y="180"/>
                    </a:lnTo>
                    <a:lnTo>
                      <a:pt x="600" y="177"/>
                    </a:lnTo>
                    <a:lnTo>
                      <a:pt x="603" y="180"/>
                    </a:lnTo>
                    <a:lnTo>
                      <a:pt x="603" y="184"/>
                    </a:lnTo>
                    <a:lnTo>
                      <a:pt x="610" y="191"/>
                    </a:lnTo>
                    <a:lnTo>
                      <a:pt x="612" y="195"/>
                    </a:lnTo>
                    <a:lnTo>
                      <a:pt x="616" y="195"/>
                    </a:lnTo>
                    <a:lnTo>
                      <a:pt x="619" y="198"/>
                    </a:lnTo>
                    <a:lnTo>
                      <a:pt x="621" y="198"/>
                    </a:lnTo>
                    <a:lnTo>
                      <a:pt x="621" y="196"/>
                    </a:lnTo>
                    <a:lnTo>
                      <a:pt x="625" y="196"/>
                    </a:lnTo>
                    <a:lnTo>
                      <a:pt x="625" y="195"/>
                    </a:lnTo>
                    <a:lnTo>
                      <a:pt x="627" y="196"/>
                    </a:lnTo>
                    <a:lnTo>
                      <a:pt x="628" y="196"/>
                    </a:lnTo>
                    <a:lnTo>
                      <a:pt x="632" y="198"/>
                    </a:lnTo>
                    <a:lnTo>
                      <a:pt x="637" y="195"/>
                    </a:lnTo>
                    <a:lnTo>
                      <a:pt x="644" y="196"/>
                    </a:lnTo>
                    <a:lnTo>
                      <a:pt x="648" y="195"/>
                    </a:lnTo>
                    <a:lnTo>
                      <a:pt x="652" y="191"/>
                    </a:lnTo>
                    <a:lnTo>
                      <a:pt x="662" y="193"/>
                    </a:lnTo>
                    <a:lnTo>
                      <a:pt x="664" y="193"/>
                    </a:lnTo>
                    <a:lnTo>
                      <a:pt x="669" y="196"/>
                    </a:lnTo>
                    <a:lnTo>
                      <a:pt x="669" y="196"/>
                    </a:lnTo>
                    <a:lnTo>
                      <a:pt x="671" y="195"/>
                    </a:lnTo>
                    <a:lnTo>
                      <a:pt x="671" y="196"/>
                    </a:lnTo>
                    <a:lnTo>
                      <a:pt x="678" y="195"/>
                    </a:lnTo>
                    <a:lnTo>
                      <a:pt x="682" y="195"/>
                    </a:lnTo>
                    <a:lnTo>
                      <a:pt x="680" y="191"/>
                    </a:lnTo>
                    <a:lnTo>
                      <a:pt x="680" y="191"/>
                    </a:lnTo>
                    <a:lnTo>
                      <a:pt x="678" y="188"/>
                    </a:lnTo>
                    <a:lnTo>
                      <a:pt x="677" y="184"/>
                    </a:lnTo>
                    <a:lnTo>
                      <a:pt x="678" y="182"/>
                    </a:lnTo>
                    <a:lnTo>
                      <a:pt x="680" y="182"/>
                    </a:lnTo>
                    <a:lnTo>
                      <a:pt x="680" y="184"/>
                    </a:lnTo>
                    <a:lnTo>
                      <a:pt x="682" y="186"/>
                    </a:lnTo>
                    <a:lnTo>
                      <a:pt x="684" y="188"/>
                    </a:lnTo>
                    <a:lnTo>
                      <a:pt x="684" y="191"/>
                    </a:lnTo>
                    <a:lnTo>
                      <a:pt x="686" y="195"/>
                    </a:lnTo>
                    <a:lnTo>
                      <a:pt x="689" y="196"/>
                    </a:lnTo>
                    <a:lnTo>
                      <a:pt x="691" y="198"/>
                    </a:lnTo>
                    <a:lnTo>
                      <a:pt x="695" y="200"/>
                    </a:lnTo>
                    <a:lnTo>
                      <a:pt x="696" y="202"/>
                    </a:lnTo>
                    <a:lnTo>
                      <a:pt x="700" y="202"/>
                    </a:lnTo>
                    <a:lnTo>
                      <a:pt x="702" y="198"/>
                    </a:lnTo>
                    <a:lnTo>
                      <a:pt x="702" y="188"/>
                    </a:lnTo>
                    <a:lnTo>
                      <a:pt x="700" y="188"/>
                    </a:lnTo>
                    <a:lnTo>
                      <a:pt x="700" y="191"/>
                    </a:lnTo>
                    <a:lnTo>
                      <a:pt x="698" y="191"/>
                    </a:lnTo>
                    <a:lnTo>
                      <a:pt x="698" y="188"/>
                    </a:lnTo>
                    <a:lnTo>
                      <a:pt x="696" y="186"/>
                    </a:lnTo>
                    <a:lnTo>
                      <a:pt x="691" y="188"/>
                    </a:lnTo>
                    <a:lnTo>
                      <a:pt x="689" y="189"/>
                    </a:lnTo>
                    <a:lnTo>
                      <a:pt x="689" y="193"/>
                    </a:lnTo>
                    <a:lnTo>
                      <a:pt x="687" y="193"/>
                    </a:lnTo>
                    <a:lnTo>
                      <a:pt x="686" y="186"/>
                    </a:lnTo>
                    <a:lnTo>
                      <a:pt x="682" y="180"/>
                    </a:lnTo>
                    <a:lnTo>
                      <a:pt x="684" y="182"/>
                    </a:lnTo>
                    <a:lnTo>
                      <a:pt x="684" y="177"/>
                    </a:lnTo>
                    <a:lnTo>
                      <a:pt x="680" y="175"/>
                    </a:lnTo>
                    <a:lnTo>
                      <a:pt x="680" y="173"/>
                    </a:lnTo>
                    <a:lnTo>
                      <a:pt x="678" y="168"/>
                    </a:lnTo>
                    <a:lnTo>
                      <a:pt x="680" y="168"/>
                    </a:lnTo>
                    <a:lnTo>
                      <a:pt x="682" y="171"/>
                    </a:lnTo>
                    <a:lnTo>
                      <a:pt x="684" y="170"/>
                    </a:lnTo>
                    <a:lnTo>
                      <a:pt x="684" y="168"/>
                    </a:lnTo>
                    <a:lnTo>
                      <a:pt x="686" y="168"/>
                    </a:lnTo>
                    <a:lnTo>
                      <a:pt x="687" y="170"/>
                    </a:lnTo>
                    <a:lnTo>
                      <a:pt x="693" y="170"/>
                    </a:lnTo>
                    <a:lnTo>
                      <a:pt x="693" y="168"/>
                    </a:lnTo>
                    <a:lnTo>
                      <a:pt x="689" y="162"/>
                    </a:lnTo>
                    <a:lnTo>
                      <a:pt x="691" y="161"/>
                    </a:lnTo>
                    <a:lnTo>
                      <a:pt x="695" y="162"/>
                    </a:lnTo>
                    <a:lnTo>
                      <a:pt x="695" y="164"/>
                    </a:lnTo>
                    <a:lnTo>
                      <a:pt x="698" y="168"/>
                    </a:lnTo>
                    <a:lnTo>
                      <a:pt x="696" y="164"/>
                    </a:lnTo>
                    <a:lnTo>
                      <a:pt x="700" y="164"/>
                    </a:lnTo>
                    <a:lnTo>
                      <a:pt x="702" y="168"/>
                    </a:lnTo>
                    <a:lnTo>
                      <a:pt x="707" y="171"/>
                    </a:lnTo>
                    <a:lnTo>
                      <a:pt x="705" y="173"/>
                    </a:lnTo>
                    <a:lnTo>
                      <a:pt x="707" y="175"/>
                    </a:lnTo>
                    <a:lnTo>
                      <a:pt x="712" y="171"/>
                    </a:lnTo>
                    <a:lnTo>
                      <a:pt x="712" y="175"/>
                    </a:lnTo>
                    <a:lnTo>
                      <a:pt x="711" y="177"/>
                    </a:lnTo>
                    <a:lnTo>
                      <a:pt x="711" y="180"/>
                    </a:lnTo>
                    <a:lnTo>
                      <a:pt x="709" y="182"/>
                    </a:lnTo>
                    <a:lnTo>
                      <a:pt x="711" y="184"/>
                    </a:lnTo>
                    <a:lnTo>
                      <a:pt x="712" y="182"/>
                    </a:lnTo>
                    <a:lnTo>
                      <a:pt x="714" y="186"/>
                    </a:lnTo>
                    <a:lnTo>
                      <a:pt x="714" y="179"/>
                    </a:lnTo>
                    <a:lnTo>
                      <a:pt x="720" y="175"/>
                    </a:lnTo>
                    <a:lnTo>
                      <a:pt x="721" y="175"/>
                    </a:lnTo>
                    <a:lnTo>
                      <a:pt x="720" y="186"/>
                    </a:lnTo>
                    <a:lnTo>
                      <a:pt x="718" y="191"/>
                    </a:lnTo>
                    <a:lnTo>
                      <a:pt x="718" y="196"/>
                    </a:lnTo>
                    <a:lnTo>
                      <a:pt x="720" y="200"/>
                    </a:lnTo>
                    <a:lnTo>
                      <a:pt x="714" y="204"/>
                    </a:lnTo>
                    <a:lnTo>
                      <a:pt x="716" y="209"/>
                    </a:lnTo>
                    <a:lnTo>
                      <a:pt x="720" y="209"/>
                    </a:lnTo>
                    <a:lnTo>
                      <a:pt x="720" y="216"/>
                    </a:lnTo>
                    <a:lnTo>
                      <a:pt x="725" y="211"/>
                    </a:lnTo>
                    <a:lnTo>
                      <a:pt x="727" y="213"/>
                    </a:lnTo>
                    <a:lnTo>
                      <a:pt x="729" y="211"/>
                    </a:lnTo>
                    <a:lnTo>
                      <a:pt x="729" y="213"/>
                    </a:lnTo>
                    <a:lnTo>
                      <a:pt x="727" y="214"/>
                    </a:lnTo>
                    <a:lnTo>
                      <a:pt x="729" y="218"/>
                    </a:lnTo>
                    <a:lnTo>
                      <a:pt x="732" y="218"/>
                    </a:lnTo>
                    <a:lnTo>
                      <a:pt x="734" y="213"/>
                    </a:lnTo>
                    <a:lnTo>
                      <a:pt x="732" y="209"/>
                    </a:lnTo>
                    <a:lnTo>
                      <a:pt x="732" y="204"/>
                    </a:lnTo>
                    <a:lnTo>
                      <a:pt x="730" y="200"/>
                    </a:lnTo>
                    <a:lnTo>
                      <a:pt x="727" y="196"/>
                    </a:lnTo>
                    <a:lnTo>
                      <a:pt x="729" y="186"/>
                    </a:lnTo>
                    <a:lnTo>
                      <a:pt x="727" y="182"/>
                    </a:lnTo>
                    <a:lnTo>
                      <a:pt x="729" y="182"/>
                    </a:lnTo>
                    <a:lnTo>
                      <a:pt x="730" y="180"/>
                    </a:lnTo>
                    <a:lnTo>
                      <a:pt x="732" y="182"/>
                    </a:lnTo>
                    <a:lnTo>
                      <a:pt x="732" y="184"/>
                    </a:lnTo>
                    <a:lnTo>
                      <a:pt x="734" y="182"/>
                    </a:lnTo>
                    <a:lnTo>
                      <a:pt x="736" y="182"/>
                    </a:lnTo>
                    <a:lnTo>
                      <a:pt x="741" y="184"/>
                    </a:lnTo>
                    <a:lnTo>
                      <a:pt x="741" y="184"/>
                    </a:lnTo>
                    <a:lnTo>
                      <a:pt x="743" y="180"/>
                    </a:lnTo>
                    <a:lnTo>
                      <a:pt x="745" y="179"/>
                    </a:lnTo>
                    <a:lnTo>
                      <a:pt x="748" y="175"/>
                    </a:lnTo>
                    <a:lnTo>
                      <a:pt x="748" y="173"/>
                    </a:lnTo>
                    <a:lnTo>
                      <a:pt x="750" y="168"/>
                    </a:lnTo>
                    <a:lnTo>
                      <a:pt x="759" y="162"/>
                    </a:lnTo>
                    <a:lnTo>
                      <a:pt x="761" y="159"/>
                    </a:lnTo>
                    <a:lnTo>
                      <a:pt x="757" y="159"/>
                    </a:lnTo>
                    <a:lnTo>
                      <a:pt x="757" y="145"/>
                    </a:lnTo>
                    <a:lnTo>
                      <a:pt x="752" y="141"/>
                    </a:lnTo>
                    <a:lnTo>
                      <a:pt x="752" y="145"/>
                    </a:lnTo>
                    <a:lnTo>
                      <a:pt x="752" y="146"/>
                    </a:lnTo>
                    <a:lnTo>
                      <a:pt x="752" y="150"/>
                    </a:lnTo>
                    <a:lnTo>
                      <a:pt x="754" y="148"/>
                    </a:lnTo>
                    <a:lnTo>
                      <a:pt x="755" y="146"/>
                    </a:lnTo>
                    <a:lnTo>
                      <a:pt x="752" y="154"/>
                    </a:lnTo>
                    <a:lnTo>
                      <a:pt x="745" y="155"/>
                    </a:lnTo>
                    <a:lnTo>
                      <a:pt x="741" y="154"/>
                    </a:lnTo>
                    <a:lnTo>
                      <a:pt x="743" y="152"/>
                    </a:lnTo>
                    <a:lnTo>
                      <a:pt x="743" y="145"/>
                    </a:lnTo>
                    <a:lnTo>
                      <a:pt x="745" y="145"/>
                    </a:lnTo>
                    <a:lnTo>
                      <a:pt x="746" y="145"/>
                    </a:lnTo>
                    <a:lnTo>
                      <a:pt x="748" y="137"/>
                    </a:lnTo>
                    <a:lnTo>
                      <a:pt x="748" y="136"/>
                    </a:lnTo>
                    <a:lnTo>
                      <a:pt x="746" y="137"/>
                    </a:lnTo>
                    <a:lnTo>
                      <a:pt x="748" y="132"/>
                    </a:lnTo>
                    <a:lnTo>
                      <a:pt x="750" y="127"/>
                    </a:lnTo>
                    <a:lnTo>
                      <a:pt x="755" y="125"/>
                    </a:lnTo>
                    <a:lnTo>
                      <a:pt x="757" y="123"/>
                    </a:lnTo>
                    <a:lnTo>
                      <a:pt x="754" y="128"/>
                    </a:lnTo>
                    <a:lnTo>
                      <a:pt x="754" y="132"/>
                    </a:lnTo>
                    <a:lnTo>
                      <a:pt x="755" y="134"/>
                    </a:lnTo>
                    <a:lnTo>
                      <a:pt x="759" y="130"/>
                    </a:lnTo>
                    <a:lnTo>
                      <a:pt x="759" y="125"/>
                    </a:lnTo>
                    <a:lnTo>
                      <a:pt x="757" y="120"/>
                    </a:lnTo>
                    <a:lnTo>
                      <a:pt x="755" y="120"/>
                    </a:lnTo>
                    <a:lnTo>
                      <a:pt x="750" y="123"/>
                    </a:lnTo>
                    <a:lnTo>
                      <a:pt x="746" y="123"/>
                    </a:lnTo>
                    <a:lnTo>
                      <a:pt x="743" y="114"/>
                    </a:lnTo>
                    <a:lnTo>
                      <a:pt x="741" y="112"/>
                    </a:lnTo>
                    <a:lnTo>
                      <a:pt x="741" y="116"/>
                    </a:lnTo>
                    <a:lnTo>
                      <a:pt x="739" y="118"/>
                    </a:lnTo>
                    <a:lnTo>
                      <a:pt x="737" y="116"/>
                    </a:lnTo>
                    <a:lnTo>
                      <a:pt x="737" y="114"/>
                    </a:lnTo>
                    <a:lnTo>
                      <a:pt x="732" y="112"/>
                    </a:lnTo>
                    <a:lnTo>
                      <a:pt x="732" y="109"/>
                    </a:lnTo>
                    <a:lnTo>
                      <a:pt x="732" y="107"/>
                    </a:lnTo>
                    <a:lnTo>
                      <a:pt x="725" y="109"/>
                    </a:lnTo>
                    <a:lnTo>
                      <a:pt x="720" y="105"/>
                    </a:lnTo>
                    <a:lnTo>
                      <a:pt x="720" y="103"/>
                    </a:lnTo>
                    <a:lnTo>
                      <a:pt x="720" y="102"/>
                    </a:lnTo>
                    <a:lnTo>
                      <a:pt x="714" y="98"/>
                    </a:lnTo>
                    <a:lnTo>
                      <a:pt x="714" y="96"/>
                    </a:lnTo>
                    <a:lnTo>
                      <a:pt x="712" y="93"/>
                    </a:lnTo>
                    <a:lnTo>
                      <a:pt x="712" y="78"/>
                    </a:lnTo>
                    <a:lnTo>
                      <a:pt x="712" y="77"/>
                    </a:lnTo>
                    <a:lnTo>
                      <a:pt x="714" y="77"/>
                    </a:lnTo>
                    <a:lnTo>
                      <a:pt x="718" y="69"/>
                    </a:lnTo>
                    <a:lnTo>
                      <a:pt x="718" y="69"/>
                    </a:lnTo>
                    <a:lnTo>
                      <a:pt x="720" y="71"/>
                    </a:lnTo>
                    <a:lnTo>
                      <a:pt x="720" y="69"/>
                    </a:lnTo>
                    <a:lnTo>
                      <a:pt x="720" y="66"/>
                    </a:lnTo>
                    <a:lnTo>
                      <a:pt x="720" y="68"/>
                    </a:lnTo>
                    <a:lnTo>
                      <a:pt x="716" y="60"/>
                    </a:lnTo>
                    <a:lnTo>
                      <a:pt x="714" y="57"/>
                    </a:lnTo>
                    <a:lnTo>
                      <a:pt x="714" y="50"/>
                    </a:lnTo>
                    <a:lnTo>
                      <a:pt x="716" y="46"/>
                    </a:lnTo>
                    <a:lnTo>
                      <a:pt x="716" y="46"/>
                    </a:lnTo>
                    <a:lnTo>
                      <a:pt x="716" y="35"/>
                    </a:lnTo>
                    <a:lnTo>
                      <a:pt x="718" y="35"/>
                    </a:lnTo>
                    <a:lnTo>
                      <a:pt x="718" y="35"/>
                    </a:lnTo>
                    <a:lnTo>
                      <a:pt x="720" y="34"/>
                    </a:lnTo>
                    <a:lnTo>
                      <a:pt x="720" y="32"/>
                    </a:lnTo>
                    <a:lnTo>
                      <a:pt x="721" y="30"/>
                    </a:lnTo>
                    <a:lnTo>
                      <a:pt x="727" y="37"/>
                    </a:lnTo>
                    <a:lnTo>
                      <a:pt x="729" y="37"/>
                    </a:lnTo>
                    <a:lnTo>
                      <a:pt x="729" y="32"/>
                    </a:lnTo>
                    <a:lnTo>
                      <a:pt x="729" y="26"/>
                    </a:lnTo>
                    <a:lnTo>
                      <a:pt x="727" y="25"/>
                    </a:lnTo>
                    <a:lnTo>
                      <a:pt x="725" y="23"/>
                    </a:lnTo>
                    <a:lnTo>
                      <a:pt x="725" y="19"/>
                    </a:lnTo>
                    <a:lnTo>
                      <a:pt x="730" y="10"/>
                    </a:lnTo>
                    <a:lnTo>
                      <a:pt x="734" y="1"/>
                    </a:lnTo>
                    <a:lnTo>
                      <a:pt x="737" y="0"/>
                    </a:lnTo>
                    <a:lnTo>
                      <a:pt x="739" y="1"/>
                    </a:lnTo>
                    <a:lnTo>
                      <a:pt x="743" y="0"/>
                    </a:lnTo>
                    <a:lnTo>
                      <a:pt x="745" y="3"/>
                    </a:lnTo>
                    <a:lnTo>
                      <a:pt x="745" y="5"/>
                    </a:lnTo>
                    <a:lnTo>
                      <a:pt x="745" y="7"/>
                    </a:lnTo>
                    <a:lnTo>
                      <a:pt x="743" y="10"/>
                    </a:lnTo>
                    <a:lnTo>
                      <a:pt x="745" y="12"/>
                    </a:lnTo>
                    <a:lnTo>
                      <a:pt x="746" y="10"/>
                    </a:lnTo>
                    <a:lnTo>
                      <a:pt x="746" y="16"/>
                    </a:lnTo>
                    <a:lnTo>
                      <a:pt x="748" y="12"/>
                    </a:lnTo>
                    <a:lnTo>
                      <a:pt x="750" y="10"/>
                    </a:lnTo>
                    <a:lnTo>
                      <a:pt x="754" y="14"/>
                    </a:lnTo>
                    <a:lnTo>
                      <a:pt x="757" y="10"/>
                    </a:lnTo>
                    <a:lnTo>
                      <a:pt x="757" y="19"/>
                    </a:lnTo>
                    <a:lnTo>
                      <a:pt x="759" y="23"/>
                    </a:lnTo>
                    <a:lnTo>
                      <a:pt x="761" y="23"/>
                    </a:lnTo>
                    <a:lnTo>
                      <a:pt x="768" y="34"/>
                    </a:lnTo>
                    <a:lnTo>
                      <a:pt x="770" y="55"/>
                    </a:lnTo>
                    <a:lnTo>
                      <a:pt x="770" y="55"/>
                    </a:lnTo>
                    <a:lnTo>
                      <a:pt x="770" y="59"/>
                    </a:lnTo>
                    <a:lnTo>
                      <a:pt x="773" y="59"/>
                    </a:lnTo>
                    <a:lnTo>
                      <a:pt x="773" y="66"/>
                    </a:lnTo>
                    <a:lnTo>
                      <a:pt x="779" y="64"/>
                    </a:lnTo>
                    <a:lnTo>
                      <a:pt x="780" y="68"/>
                    </a:lnTo>
                    <a:lnTo>
                      <a:pt x="780" y="73"/>
                    </a:lnTo>
                    <a:lnTo>
                      <a:pt x="784" y="80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2"/>
                    </a:lnTo>
                    <a:lnTo>
                      <a:pt x="788" y="80"/>
                    </a:lnTo>
                    <a:lnTo>
                      <a:pt x="789" y="82"/>
                    </a:lnTo>
                    <a:lnTo>
                      <a:pt x="789" y="87"/>
                    </a:lnTo>
                    <a:lnTo>
                      <a:pt x="791" y="89"/>
                    </a:lnTo>
                    <a:lnTo>
                      <a:pt x="793" y="91"/>
                    </a:lnTo>
                    <a:lnTo>
                      <a:pt x="788" y="91"/>
                    </a:lnTo>
                    <a:lnTo>
                      <a:pt x="780" y="89"/>
                    </a:lnTo>
                    <a:lnTo>
                      <a:pt x="779" y="89"/>
                    </a:lnTo>
                    <a:lnTo>
                      <a:pt x="779" y="89"/>
                    </a:lnTo>
                    <a:lnTo>
                      <a:pt x="779" y="91"/>
                    </a:lnTo>
                    <a:lnTo>
                      <a:pt x="777" y="93"/>
                    </a:lnTo>
                    <a:lnTo>
                      <a:pt x="777" y="93"/>
                    </a:lnTo>
                    <a:lnTo>
                      <a:pt x="782" y="94"/>
                    </a:lnTo>
                    <a:lnTo>
                      <a:pt x="786" y="98"/>
                    </a:lnTo>
                    <a:lnTo>
                      <a:pt x="782" y="103"/>
                    </a:lnTo>
                    <a:lnTo>
                      <a:pt x="780" y="103"/>
                    </a:lnTo>
                    <a:lnTo>
                      <a:pt x="779" y="105"/>
                    </a:lnTo>
                    <a:lnTo>
                      <a:pt x="777" y="105"/>
                    </a:lnTo>
                    <a:lnTo>
                      <a:pt x="775" y="107"/>
                    </a:lnTo>
                    <a:lnTo>
                      <a:pt x="773" y="109"/>
                    </a:lnTo>
                    <a:lnTo>
                      <a:pt x="775" y="111"/>
                    </a:lnTo>
                    <a:lnTo>
                      <a:pt x="773" y="112"/>
                    </a:lnTo>
                    <a:lnTo>
                      <a:pt x="779" y="112"/>
                    </a:lnTo>
                    <a:lnTo>
                      <a:pt x="782" y="118"/>
                    </a:lnTo>
                    <a:lnTo>
                      <a:pt x="786" y="120"/>
                    </a:lnTo>
                    <a:lnTo>
                      <a:pt x="791" y="120"/>
                    </a:lnTo>
                    <a:lnTo>
                      <a:pt x="793" y="114"/>
                    </a:lnTo>
                    <a:lnTo>
                      <a:pt x="795" y="114"/>
                    </a:lnTo>
                    <a:lnTo>
                      <a:pt x="797" y="116"/>
                    </a:lnTo>
                    <a:lnTo>
                      <a:pt x="795" y="118"/>
                    </a:lnTo>
                    <a:lnTo>
                      <a:pt x="797" y="118"/>
                    </a:lnTo>
                    <a:lnTo>
                      <a:pt x="798" y="121"/>
                    </a:lnTo>
                    <a:lnTo>
                      <a:pt x="798" y="120"/>
                    </a:lnTo>
                    <a:lnTo>
                      <a:pt x="802" y="121"/>
                    </a:lnTo>
                    <a:lnTo>
                      <a:pt x="804" y="120"/>
                    </a:lnTo>
                    <a:lnTo>
                      <a:pt x="804" y="123"/>
                    </a:lnTo>
                    <a:lnTo>
                      <a:pt x="804" y="127"/>
                    </a:lnTo>
                    <a:lnTo>
                      <a:pt x="802" y="128"/>
                    </a:lnTo>
                    <a:lnTo>
                      <a:pt x="798" y="127"/>
                    </a:lnTo>
                    <a:lnTo>
                      <a:pt x="797" y="127"/>
                    </a:lnTo>
                    <a:lnTo>
                      <a:pt x="795" y="127"/>
                    </a:lnTo>
                    <a:lnTo>
                      <a:pt x="802" y="137"/>
                    </a:lnTo>
                    <a:lnTo>
                      <a:pt x="806" y="137"/>
                    </a:lnTo>
                    <a:lnTo>
                      <a:pt x="806" y="141"/>
                    </a:lnTo>
                    <a:lnTo>
                      <a:pt x="807" y="145"/>
                    </a:lnTo>
                    <a:lnTo>
                      <a:pt x="807" y="146"/>
                    </a:lnTo>
                    <a:lnTo>
                      <a:pt x="811" y="152"/>
                    </a:lnTo>
                    <a:lnTo>
                      <a:pt x="809" y="164"/>
                    </a:lnTo>
                    <a:lnTo>
                      <a:pt x="813" y="173"/>
                    </a:lnTo>
                    <a:lnTo>
                      <a:pt x="818" y="164"/>
                    </a:lnTo>
                    <a:lnTo>
                      <a:pt x="818" y="157"/>
                    </a:lnTo>
                    <a:lnTo>
                      <a:pt x="818" y="155"/>
                    </a:lnTo>
                    <a:lnTo>
                      <a:pt x="820" y="155"/>
                    </a:lnTo>
                    <a:lnTo>
                      <a:pt x="820" y="141"/>
                    </a:lnTo>
                    <a:lnTo>
                      <a:pt x="823" y="136"/>
                    </a:lnTo>
                    <a:lnTo>
                      <a:pt x="825" y="132"/>
                    </a:lnTo>
                    <a:lnTo>
                      <a:pt x="829" y="130"/>
                    </a:lnTo>
                    <a:lnTo>
                      <a:pt x="832" y="130"/>
                    </a:lnTo>
                    <a:lnTo>
                      <a:pt x="834" y="136"/>
                    </a:lnTo>
                    <a:lnTo>
                      <a:pt x="838" y="141"/>
                    </a:lnTo>
                    <a:lnTo>
                      <a:pt x="847" y="148"/>
                    </a:lnTo>
                    <a:lnTo>
                      <a:pt x="852" y="173"/>
                    </a:lnTo>
                    <a:lnTo>
                      <a:pt x="848" y="175"/>
                    </a:lnTo>
                    <a:lnTo>
                      <a:pt x="847" y="175"/>
                    </a:lnTo>
                    <a:lnTo>
                      <a:pt x="845" y="173"/>
                    </a:lnTo>
                    <a:lnTo>
                      <a:pt x="845" y="168"/>
                    </a:lnTo>
                    <a:lnTo>
                      <a:pt x="843" y="175"/>
                    </a:lnTo>
                    <a:lnTo>
                      <a:pt x="843" y="180"/>
                    </a:lnTo>
                    <a:lnTo>
                      <a:pt x="843" y="188"/>
                    </a:lnTo>
                    <a:lnTo>
                      <a:pt x="856" y="214"/>
                    </a:lnTo>
                    <a:lnTo>
                      <a:pt x="859" y="218"/>
                    </a:lnTo>
                    <a:lnTo>
                      <a:pt x="863" y="218"/>
                    </a:lnTo>
                    <a:lnTo>
                      <a:pt x="865" y="211"/>
                    </a:lnTo>
                    <a:lnTo>
                      <a:pt x="866" y="209"/>
                    </a:lnTo>
                    <a:lnTo>
                      <a:pt x="868" y="211"/>
                    </a:lnTo>
                    <a:lnTo>
                      <a:pt x="870" y="209"/>
                    </a:lnTo>
                    <a:lnTo>
                      <a:pt x="870" y="211"/>
                    </a:lnTo>
                    <a:lnTo>
                      <a:pt x="872" y="211"/>
                    </a:lnTo>
                    <a:lnTo>
                      <a:pt x="874" y="200"/>
                    </a:lnTo>
                    <a:lnTo>
                      <a:pt x="875" y="191"/>
                    </a:lnTo>
                    <a:lnTo>
                      <a:pt x="879" y="188"/>
                    </a:lnTo>
                    <a:lnTo>
                      <a:pt x="882" y="179"/>
                    </a:lnTo>
                    <a:lnTo>
                      <a:pt x="882" y="173"/>
                    </a:lnTo>
                    <a:lnTo>
                      <a:pt x="884" y="171"/>
                    </a:lnTo>
                    <a:lnTo>
                      <a:pt x="884" y="157"/>
                    </a:lnTo>
                    <a:lnTo>
                      <a:pt x="886" y="155"/>
                    </a:lnTo>
                    <a:lnTo>
                      <a:pt x="890" y="155"/>
                    </a:lnTo>
                    <a:lnTo>
                      <a:pt x="891" y="154"/>
                    </a:lnTo>
                    <a:lnTo>
                      <a:pt x="893" y="154"/>
                    </a:lnTo>
                    <a:lnTo>
                      <a:pt x="895" y="152"/>
                    </a:lnTo>
                    <a:lnTo>
                      <a:pt x="899" y="154"/>
                    </a:lnTo>
                    <a:lnTo>
                      <a:pt x="902" y="154"/>
                    </a:lnTo>
                    <a:lnTo>
                      <a:pt x="900" y="152"/>
                    </a:lnTo>
                    <a:lnTo>
                      <a:pt x="897" y="150"/>
                    </a:lnTo>
                    <a:lnTo>
                      <a:pt x="895" y="148"/>
                    </a:lnTo>
                    <a:lnTo>
                      <a:pt x="897" y="146"/>
                    </a:lnTo>
                    <a:lnTo>
                      <a:pt x="895" y="145"/>
                    </a:lnTo>
                    <a:lnTo>
                      <a:pt x="899" y="145"/>
                    </a:lnTo>
                    <a:lnTo>
                      <a:pt x="899" y="143"/>
                    </a:lnTo>
                    <a:lnTo>
                      <a:pt x="900" y="143"/>
                    </a:lnTo>
                    <a:lnTo>
                      <a:pt x="902" y="143"/>
                    </a:lnTo>
                    <a:lnTo>
                      <a:pt x="902" y="141"/>
                    </a:lnTo>
                    <a:lnTo>
                      <a:pt x="900" y="141"/>
                    </a:lnTo>
                    <a:lnTo>
                      <a:pt x="899" y="137"/>
                    </a:lnTo>
                    <a:lnTo>
                      <a:pt x="893" y="137"/>
                    </a:lnTo>
                    <a:lnTo>
                      <a:pt x="891" y="134"/>
                    </a:lnTo>
                    <a:lnTo>
                      <a:pt x="890" y="130"/>
                    </a:lnTo>
                    <a:lnTo>
                      <a:pt x="891" y="127"/>
                    </a:lnTo>
                    <a:lnTo>
                      <a:pt x="891" y="125"/>
                    </a:lnTo>
                    <a:lnTo>
                      <a:pt x="890" y="121"/>
                    </a:lnTo>
                    <a:lnTo>
                      <a:pt x="891" y="118"/>
                    </a:lnTo>
                    <a:lnTo>
                      <a:pt x="890" y="112"/>
                    </a:lnTo>
                    <a:lnTo>
                      <a:pt x="891" y="105"/>
                    </a:lnTo>
                    <a:lnTo>
                      <a:pt x="897" y="107"/>
                    </a:lnTo>
                    <a:lnTo>
                      <a:pt x="899" y="105"/>
                    </a:lnTo>
                    <a:lnTo>
                      <a:pt x="906" y="103"/>
                    </a:lnTo>
                    <a:lnTo>
                      <a:pt x="911" y="105"/>
                    </a:lnTo>
                    <a:lnTo>
                      <a:pt x="913" y="109"/>
                    </a:lnTo>
                    <a:lnTo>
                      <a:pt x="920" y="112"/>
                    </a:lnTo>
                    <a:lnTo>
                      <a:pt x="927" y="112"/>
                    </a:lnTo>
                    <a:lnTo>
                      <a:pt x="929" y="112"/>
                    </a:lnTo>
                    <a:lnTo>
                      <a:pt x="933" y="112"/>
                    </a:lnTo>
                    <a:lnTo>
                      <a:pt x="934" y="111"/>
                    </a:lnTo>
                    <a:lnTo>
                      <a:pt x="936" y="112"/>
                    </a:lnTo>
                    <a:lnTo>
                      <a:pt x="938" y="121"/>
                    </a:lnTo>
                    <a:lnTo>
                      <a:pt x="934" y="121"/>
                    </a:lnTo>
                    <a:lnTo>
                      <a:pt x="936" y="121"/>
                    </a:lnTo>
                    <a:lnTo>
                      <a:pt x="942" y="130"/>
                    </a:lnTo>
                    <a:lnTo>
                      <a:pt x="942" y="132"/>
                    </a:lnTo>
                    <a:lnTo>
                      <a:pt x="942" y="132"/>
                    </a:lnTo>
                    <a:lnTo>
                      <a:pt x="950" y="132"/>
                    </a:lnTo>
                    <a:lnTo>
                      <a:pt x="952" y="134"/>
                    </a:lnTo>
                    <a:lnTo>
                      <a:pt x="956" y="136"/>
                    </a:lnTo>
                    <a:lnTo>
                      <a:pt x="956" y="137"/>
                    </a:lnTo>
                    <a:lnTo>
                      <a:pt x="954" y="143"/>
                    </a:lnTo>
                    <a:lnTo>
                      <a:pt x="949" y="146"/>
                    </a:lnTo>
                    <a:lnTo>
                      <a:pt x="947" y="150"/>
                    </a:lnTo>
                    <a:lnTo>
                      <a:pt x="956" y="150"/>
                    </a:lnTo>
                    <a:lnTo>
                      <a:pt x="958" y="154"/>
                    </a:lnTo>
                    <a:lnTo>
                      <a:pt x="958" y="159"/>
                    </a:lnTo>
                    <a:lnTo>
                      <a:pt x="956" y="161"/>
                    </a:lnTo>
                    <a:lnTo>
                      <a:pt x="952" y="164"/>
                    </a:lnTo>
                    <a:lnTo>
                      <a:pt x="950" y="164"/>
                    </a:lnTo>
                    <a:lnTo>
                      <a:pt x="947" y="170"/>
                    </a:lnTo>
                    <a:lnTo>
                      <a:pt x="945" y="168"/>
                    </a:lnTo>
                    <a:lnTo>
                      <a:pt x="945" y="162"/>
                    </a:lnTo>
                    <a:lnTo>
                      <a:pt x="943" y="164"/>
                    </a:lnTo>
                    <a:lnTo>
                      <a:pt x="942" y="166"/>
                    </a:lnTo>
                    <a:lnTo>
                      <a:pt x="938" y="164"/>
                    </a:lnTo>
                    <a:lnTo>
                      <a:pt x="936" y="166"/>
                    </a:lnTo>
                    <a:lnTo>
                      <a:pt x="942" y="173"/>
                    </a:lnTo>
                    <a:lnTo>
                      <a:pt x="940" y="173"/>
                    </a:lnTo>
                    <a:lnTo>
                      <a:pt x="940" y="175"/>
                    </a:lnTo>
                    <a:lnTo>
                      <a:pt x="942" y="175"/>
                    </a:lnTo>
                    <a:lnTo>
                      <a:pt x="942" y="180"/>
                    </a:lnTo>
                    <a:lnTo>
                      <a:pt x="947" y="177"/>
                    </a:lnTo>
                    <a:lnTo>
                      <a:pt x="943" y="188"/>
                    </a:lnTo>
                    <a:lnTo>
                      <a:pt x="945" y="191"/>
                    </a:lnTo>
                    <a:lnTo>
                      <a:pt x="958" y="209"/>
                    </a:lnTo>
                    <a:lnTo>
                      <a:pt x="958" y="211"/>
                    </a:lnTo>
                    <a:lnTo>
                      <a:pt x="956" y="213"/>
                    </a:lnTo>
                    <a:lnTo>
                      <a:pt x="956" y="216"/>
                    </a:lnTo>
                    <a:lnTo>
                      <a:pt x="958" y="220"/>
                    </a:lnTo>
                    <a:lnTo>
                      <a:pt x="956" y="222"/>
                    </a:lnTo>
                    <a:lnTo>
                      <a:pt x="956" y="223"/>
                    </a:lnTo>
                    <a:lnTo>
                      <a:pt x="950" y="225"/>
                    </a:lnTo>
                    <a:lnTo>
                      <a:pt x="945" y="230"/>
                    </a:lnTo>
                    <a:lnTo>
                      <a:pt x="945" y="234"/>
                    </a:lnTo>
                    <a:lnTo>
                      <a:pt x="936" y="245"/>
                    </a:lnTo>
                    <a:lnTo>
                      <a:pt x="931" y="247"/>
                    </a:lnTo>
                    <a:lnTo>
                      <a:pt x="929" y="248"/>
                    </a:lnTo>
                    <a:lnTo>
                      <a:pt x="925" y="254"/>
                    </a:lnTo>
                    <a:lnTo>
                      <a:pt x="924" y="252"/>
                    </a:lnTo>
                    <a:lnTo>
                      <a:pt x="924" y="252"/>
                    </a:lnTo>
                    <a:lnTo>
                      <a:pt x="922" y="248"/>
                    </a:lnTo>
                    <a:lnTo>
                      <a:pt x="916" y="243"/>
                    </a:lnTo>
                    <a:lnTo>
                      <a:pt x="913" y="239"/>
                    </a:lnTo>
                    <a:lnTo>
                      <a:pt x="911" y="243"/>
                    </a:lnTo>
                    <a:lnTo>
                      <a:pt x="911" y="245"/>
                    </a:lnTo>
                    <a:lnTo>
                      <a:pt x="915" y="250"/>
                    </a:lnTo>
                    <a:lnTo>
                      <a:pt x="916" y="254"/>
                    </a:lnTo>
                    <a:lnTo>
                      <a:pt x="918" y="259"/>
                    </a:lnTo>
                    <a:lnTo>
                      <a:pt x="918" y="261"/>
                    </a:lnTo>
                    <a:lnTo>
                      <a:pt x="916" y="259"/>
                    </a:lnTo>
                    <a:lnTo>
                      <a:pt x="915" y="259"/>
                    </a:lnTo>
                    <a:lnTo>
                      <a:pt x="909" y="256"/>
                    </a:lnTo>
                    <a:lnTo>
                      <a:pt x="908" y="254"/>
                    </a:lnTo>
                    <a:lnTo>
                      <a:pt x="908" y="252"/>
                    </a:lnTo>
                    <a:lnTo>
                      <a:pt x="906" y="252"/>
                    </a:lnTo>
                    <a:lnTo>
                      <a:pt x="906" y="259"/>
                    </a:lnTo>
                    <a:lnTo>
                      <a:pt x="900" y="257"/>
                    </a:lnTo>
                    <a:lnTo>
                      <a:pt x="899" y="259"/>
                    </a:lnTo>
                    <a:lnTo>
                      <a:pt x="895" y="256"/>
                    </a:lnTo>
                    <a:lnTo>
                      <a:pt x="895" y="257"/>
                    </a:lnTo>
                    <a:lnTo>
                      <a:pt x="891" y="245"/>
                    </a:lnTo>
                    <a:lnTo>
                      <a:pt x="890" y="245"/>
                    </a:lnTo>
                    <a:lnTo>
                      <a:pt x="884" y="248"/>
                    </a:lnTo>
                    <a:lnTo>
                      <a:pt x="884" y="248"/>
                    </a:lnTo>
                    <a:lnTo>
                      <a:pt x="882" y="248"/>
                    </a:lnTo>
                    <a:lnTo>
                      <a:pt x="874" y="245"/>
                    </a:lnTo>
                    <a:lnTo>
                      <a:pt x="870" y="248"/>
                    </a:lnTo>
                    <a:lnTo>
                      <a:pt x="872" y="250"/>
                    </a:lnTo>
                    <a:lnTo>
                      <a:pt x="870" y="250"/>
                    </a:lnTo>
                    <a:lnTo>
                      <a:pt x="870" y="254"/>
                    </a:lnTo>
                    <a:lnTo>
                      <a:pt x="877" y="257"/>
                    </a:lnTo>
                    <a:lnTo>
                      <a:pt x="881" y="257"/>
                    </a:lnTo>
                    <a:lnTo>
                      <a:pt x="882" y="259"/>
                    </a:lnTo>
                    <a:lnTo>
                      <a:pt x="881" y="264"/>
                    </a:lnTo>
                    <a:lnTo>
                      <a:pt x="881" y="266"/>
                    </a:lnTo>
                    <a:lnTo>
                      <a:pt x="881" y="268"/>
                    </a:lnTo>
                    <a:lnTo>
                      <a:pt x="874" y="279"/>
                    </a:lnTo>
                    <a:lnTo>
                      <a:pt x="872" y="281"/>
                    </a:lnTo>
                    <a:lnTo>
                      <a:pt x="870" y="284"/>
                    </a:lnTo>
                    <a:lnTo>
                      <a:pt x="866" y="284"/>
                    </a:lnTo>
                    <a:lnTo>
                      <a:pt x="865" y="290"/>
                    </a:lnTo>
                    <a:lnTo>
                      <a:pt x="865" y="291"/>
                    </a:lnTo>
                    <a:lnTo>
                      <a:pt x="850" y="293"/>
                    </a:lnTo>
                    <a:lnTo>
                      <a:pt x="847" y="288"/>
                    </a:lnTo>
                    <a:lnTo>
                      <a:pt x="838" y="281"/>
                    </a:lnTo>
                    <a:lnTo>
                      <a:pt x="838" y="281"/>
                    </a:lnTo>
                    <a:lnTo>
                      <a:pt x="832" y="277"/>
                    </a:lnTo>
                    <a:lnTo>
                      <a:pt x="825" y="272"/>
                    </a:lnTo>
                    <a:lnTo>
                      <a:pt x="823" y="272"/>
                    </a:lnTo>
                    <a:lnTo>
                      <a:pt x="822" y="273"/>
                    </a:lnTo>
                    <a:lnTo>
                      <a:pt x="816" y="272"/>
                    </a:lnTo>
                    <a:lnTo>
                      <a:pt x="814" y="275"/>
                    </a:lnTo>
                    <a:lnTo>
                      <a:pt x="820" y="279"/>
                    </a:lnTo>
                    <a:lnTo>
                      <a:pt x="832" y="293"/>
                    </a:lnTo>
                    <a:lnTo>
                      <a:pt x="848" y="297"/>
                    </a:lnTo>
                    <a:lnTo>
                      <a:pt x="850" y="297"/>
                    </a:lnTo>
                    <a:lnTo>
                      <a:pt x="865" y="297"/>
                    </a:lnTo>
                    <a:lnTo>
                      <a:pt x="866" y="298"/>
                    </a:lnTo>
                    <a:lnTo>
                      <a:pt x="866" y="298"/>
                    </a:lnTo>
                    <a:lnTo>
                      <a:pt x="865" y="306"/>
                    </a:lnTo>
                    <a:lnTo>
                      <a:pt x="865" y="307"/>
                    </a:lnTo>
                    <a:lnTo>
                      <a:pt x="863" y="311"/>
                    </a:lnTo>
                    <a:lnTo>
                      <a:pt x="861" y="316"/>
                    </a:lnTo>
                    <a:lnTo>
                      <a:pt x="859" y="318"/>
                    </a:lnTo>
                    <a:lnTo>
                      <a:pt x="856" y="324"/>
                    </a:lnTo>
                    <a:lnTo>
                      <a:pt x="852" y="325"/>
                    </a:lnTo>
                    <a:lnTo>
                      <a:pt x="852" y="329"/>
                    </a:lnTo>
                    <a:lnTo>
                      <a:pt x="848" y="338"/>
                    </a:lnTo>
                    <a:lnTo>
                      <a:pt x="847" y="338"/>
                    </a:lnTo>
                    <a:lnTo>
                      <a:pt x="845" y="341"/>
                    </a:lnTo>
                    <a:lnTo>
                      <a:pt x="840" y="343"/>
                    </a:lnTo>
                    <a:lnTo>
                      <a:pt x="832" y="341"/>
                    </a:lnTo>
                    <a:lnTo>
                      <a:pt x="832" y="345"/>
                    </a:lnTo>
                    <a:lnTo>
                      <a:pt x="825" y="340"/>
                    </a:lnTo>
                    <a:lnTo>
                      <a:pt x="825" y="341"/>
                    </a:lnTo>
                    <a:lnTo>
                      <a:pt x="825" y="343"/>
                    </a:lnTo>
                    <a:lnTo>
                      <a:pt x="823" y="340"/>
                    </a:lnTo>
                    <a:lnTo>
                      <a:pt x="823" y="340"/>
                    </a:lnTo>
                    <a:lnTo>
                      <a:pt x="820" y="338"/>
                    </a:lnTo>
                    <a:lnTo>
                      <a:pt x="820" y="338"/>
                    </a:lnTo>
                    <a:lnTo>
                      <a:pt x="820" y="340"/>
                    </a:lnTo>
                    <a:lnTo>
                      <a:pt x="820" y="343"/>
                    </a:lnTo>
                    <a:lnTo>
                      <a:pt x="822" y="345"/>
                    </a:lnTo>
                    <a:lnTo>
                      <a:pt x="820" y="347"/>
                    </a:lnTo>
                    <a:lnTo>
                      <a:pt x="820" y="347"/>
                    </a:lnTo>
                    <a:lnTo>
                      <a:pt x="816" y="345"/>
                    </a:lnTo>
                    <a:lnTo>
                      <a:pt x="816" y="349"/>
                    </a:lnTo>
                    <a:lnTo>
                      <a:pt x="818" y="350"/>
                    </a:lnTo>
                    <a:lnTo>
                      <a:pt x="814" y="358"/>
                    </a:lnTo>
                    <a:lnTo>
                      <a:pt x="813" y="358"/>
                    </a:lnTo>
                    <a:lnTo>
                      <a:pt x="811" y="359"/>
                    </a:lnTo>
                    <a:lnTo>
                      <a:pt x="811" y="361"/>
                    </a:lnTo>
                    <a:lnTo>
                      <a:pt x="809" y="359"/>
                    </a:lnTo>
                    <a:lnTo>
                      <a:pt x="807" y="363"/>
                    </a:lnTo>
                    <a:lnTo>
                      <a:pt x="806" y="359"/>
                    </a:lnTo>
                    <a:lnTo>
                      <a:pt x="804" y="359"/>
                    </a:lnTo>
                    <a:lnTo>
                      <a:pt x="802" y="358"/>
                    </a:lnTo>
                    <a:lnTo>
                      <a:pt x="798" y="356"/>
                    </a:lnTo>
                    <a:lnTo>
                      <a:pt x="795" y="352"/>
                    </a:lnTo>
                    <a:lnTo>
                      <a:pt x="793" y="354"/>
                    </a:lnTo>
                    <a:lnTo>
                      <a:pt x="793" y="350"/>
                    </a:lnTo>
                    <a:lnTo>
                      <a:pt x="791" y="352"/>
                    </a:lnTo>
                    <a:lnTo>
                      <a:pt x="788" y="352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2" y="352"/>
                    </a:lnTo>
                    <a:lnTo>
                      <a:pt x="777" y="350"/>
                    </a:lnTo>
                    <a:lnTo>
                      <a:pt x="775" y="349"/>
                    </a:lnTo>
                    <a:lnTo>
                      <a:pt x="763" y="341"/>
                    </a:lnTo>
                    <a:lnTo>
                      <a:pt x="759" y="347"/>
                    </a:lnTo>
                    <a:lnTo>
                      <a:pt x="761" y="349"/>
                    </a:lnTo>
                    <a:lnTo>
                      <a:pt x="763" y="350"/>
                    </a:lnTo>
                    <a:lnTo>
                      <a:pt x="764" y="349"/>
                    </a:lnTo>
                    <a:lnTo>
                      <a:pt x="764" y="347"/>
                    </a:lnTo>
                    <a:lnTo>
                      <a:pt x="764" y="345"/>
                    </a:lnTo>
                    <a:lnTo>
                      <a:pt x="766" y="349"/>
                    </a:lnTo>
                    <a:lnTo>
                      <a:pt x="775" y="350"/>
                    </a:lnTo>
                    <a:lnTo>
                      <a:pt x="777" y="352"/>
                    </a:lnTo>
                    <a:lnTo>
                      <a:pt x="777" y="354"/>
                    </a:lnTo>
                    <a:lnTo>
                      <a:pt x="779" y="352"/>
                    </a:lnTo>
                    <a:lnTo>
                      <a:pt x="784" y="354"/>
                    </a:lnTo>
                    <a:lnTo>
                      <a:pt x="784" y="356"/>
                    </a:lnTo>
                    <a:lnTo>
                      <a:pt x="782" y="358"/>
                    </a:lnTo>
                    <a:lnTo>
                      <a:pt x="780" y="359"/>
                    </a:lnTo>
                    <a:lnTo>
                      <a:pt x="782" y="359"/>
                    </a:lnTo>
                    <a:lnTo>
                      <a:pt x="784" y="358"/>
                    </a:lnTo>
                    <a:lnTo>
                      <a:pt x="786" y="356"/>
                    </a:lnTo>
                    <a:lnTo>
                      <a:pt x="789" y="354"/>
                    </a:lnTo>
                    <a:lnTo>
                      <a:pt x="791" y="356"/>
                    </a:lnTo>
                    <a:lnTo>
                      <a:pt x="793" y="358"/>
                    </a:lnTo>
                    <a:lnTo>
                      <a:pt x="797" y="361"/>
                    </a:lnTo>
                    <a:lnTo>
                      <a:pt x="800" y="361"/>
                    </a:lnTo>
                    <a:lnTo>
                      <a:pt x="800" y="363"/>
                    </a:lnTo>
                    <a:lnTo>
                      <a:pt x="804" y="363"/>
                    </a:lnTo>
                    <a:lnTo>
                      <a:pt x="804" y="365"/>
                    </a:lnTo>
                    <a:lnTo>
                      <a:pt x="804" y="365"/>
                    </a:lnTo>
                    <a:lnTo>
                      <a:pt x="806" y="368"/>
                    </a:lnTo>
                    <a:lnTo>
                      <a:pt x="807" y="377"/>
                    </a:lnTo>
                    <a:lnTo>
                      <a:pt x="807" y="381"/>
                    </a:lnTo>
                    <a:lnTo>
                      <a:pt x="807" y="383"/>
                    </a:lnTo>
                    <a:lnTo>
                      <a:pt x="806" y="384"/>
                    </a:lnTo>
                    <a:lnTo>
                      <a:pt x="798" y="384"/>
                    </a:lnTo>
                    <a:lnTo>
                      <a:pt x="797" y="386"/>
                    </a:lnTo>
                    <a:lnTo>
                      <a:pt x="795" y="386"/>
                    </a:lnTo>
                    <a:lnTo>
                      <a:pt x="784" y="386"/>
                    </a:lnTo>
                    <a:lnTo>
                      <a:pt x="782" y="388"/>
                    </a:lnTo>
                    <a:lnTo>
                      <a:pt x="779" y="386"/>
                    </a:lnTo>
                    <a:lnTo>
                      <a:pt x="777" y="388"/>
                    </a:lnTo>
                    <a:lnTo>
                      <a:pt x="780" y="393"/>
                    </a:lnTo>
                    <a:lnTo>
                      <a:pt x="784" y="392"/>
                    </a:lnTo>
                    <a:lnTo>
                      <a:pt x="786" y="395"/>
                    </a:lnTo>
                    <a:lnTo>
                      <a:pt x="782" y="395"/>
                    </a:lnTo>
                    <a:lnTo>
                      <a:pt x="779" y="395"/>
                    </a:lnTo>
                    <a:lnTo>
                      <a:pt x="775" y="395"/>
                    </a:lnTo>
                    <a:lnTo>
                      <a:pt x="775" y="404"/>
                    </a:lnTo>
                    <a:lnTo>
                      <a:pt x="775" y="413"/>
                    </a:lnTo>
                    <a:lnTo>
                      <a:pt x="772" y="408"/>
                    </a:lnTo>
                    <a:lnTo>
                      <a:pt x="770" y="408"/>
                    </a:lnTo>
                    <a:lnTo>
                      <a:pt x="770" y="409"/>
                    </a:lnTo>
                    <a:lnTo>
                      <a:pt x="766" y="411"/>
                    </a:lnTo>
                    <a:lnTo>
                      <a:pt x="768" y="413"/>
                    </a:lnTo>
                    <a:lnTo>
                      <a:pt x="766" y="417"/>
                    </a:lnTo>
                    <a:lnTo>
                      <a:pt x="766" y="417"/>
                    </a:lnTo>
                    <a:lnTo>
                      <a:pt x="761" y="417"/>
                    </a:lnTo>
                    <a:lnTo>
                      <a:pt x="763" y="420"/>
                    </a:lnTo>
                    <a:lnTo>
                      <a:pt x="764" y="422"/>
                    </a:lnTo>
                    <a:lnTo>
                      <a:pt x="761" y="427"/>
                    </a:lnTo>
                    <a:lnTo>
                      <a:pt x="752" y="434"/>
                    </a:lnTo>
                    <a:lnTo>
                      <a:pt x="745" y="434"/>
                    </a:lnTo>
                    <a:lnTo>
                      <a:pt x="745" y="436"/>
                    </a:lnTo>
                    <a:lnTo>
                      <a:pt x="750" y="440"/>
                    </a:lnTo>
                    <a:lnTo>
                      <a:pt x="748" y="451"/>
                    </a:lnTo>
                    <a:lnTo>
                      <a:pt x="748" y="452"/>
                    </a:lnTo>
                    <a:lnTo>
                      <a:pt x="745" y="452"/>
                    </a:lnTo>
                    <a:lnTo>
                      <a:pt x="745" y="460"/>
                    </a:lnTo>
                    <a:lnTo>
                      <a:pt x="745" y="463"/>
                    </a:lnTo>
                    <a:lnTo>
                      <a:pt x="741" y="463"/>
                    </a:lnTo>
                    <a:lnTo>
                      <a:pt x="741" y="465"/>
                    </a:lnTo>
                    <a:lnTo>
                      <a:pt x="741" y="506"/>
                    </a:lnTo>
                    <a:lnTo>
                      <a:pt x="737" y="511"/>
                    </a:lnTo>
                    <a:lnTo>
                      <a:pt x="741" y="511"/>
                    </a:lnTo>
                    <a:lnTo>
                      <a:pt x="743" y="519"/>
                    </a:lnTo>
                    <a:lnTo>
                      <a:pt x="745" y="520"/>
                    </a:lnTo>
                    <a:lnTo>
                      <a:pt x="746" y="520"/>
                    </a:lnTo>
                    <a:lnTo>
                      <a:pt x="746" y="519"/>
                    </a:lnTo>
                    <a:lnTo>
                      <a:pt x="748" y="528"/>
                    </a:lnTo>
                    <a:lnTo>
                      <a:pt x="748" y="526"/>
                    </a:lnTo>
                    <a:lnTo>
                      <a:pt x="750" y="519"/>
                    </a:lnTo>
                    <a:lnTo>
                      <a:pt x="750" y="519"/>
                    </a:lnTo>
                    <a:lnTo>
                      <a:pt x="759" y="519"/>
                    </a:lnTo>
                    <a:lnTo>
                      <a:pt x="761" y="520"/>
                    </a:lnTo>
                    <a:lnTo>
                      <a:pt x="763" y="520"/>
                    </a:lnTo>
                    <a:lnTo>
                      <a:pt x="764" y="519"/>
                    </a:lnTo>
                    <a:lnTo>
                      <a:pt x="766" y="520"/>
                    </a:lnTo>
                    <a:lnTo>
                      <a:pt x="766" y="522"/>
                    </a:lnTo>
                    <a:lnTo>
                      <a:pt x="768" y="531"/>
                    </a:lnTo>
                    <a:lnTo>
                      <a:pt x="773" y="544"/>
                    </a:lnTo>
                    <a:lnTo>
                      <a:pt x="773" y="553"/>
                    </a:lnTo>
                    <a:lnTo>
                      <a:pt x="777" y="558"/>
                    </a:lnTo>
                    <a:lnTo>
                      <a:pt x="777" y="569"/>
                    </a:lnTo>
                    <a:lnTo>
                      <a:pt x="777" y="572"/>
                    </a:lnTo>
                    <a:lnTo>
                      <a:pt x="773" y="574"/>
                    </a:lnTo>
                    <a:lnTo>
                      <a:pt x="773" y="576"/>
                    </a:lnTo>
                    <a:lnTo>
                      <a:pt x="779" y="572"/>
                    </a:lnTo>
                    <a:lnTo>
                      <a:pt x="779" y="574"/>
                    </a:lnTo>
                    <a:lnTo>
                      <a:pt x="780" y="574"/>
                    </a:lnTo>
                    <a:lnTo>
                      <a:pt x="798" y="565"/>
                    </a:lnTo>
                    <a:lnTo>
                      <a:pt x="806" y="567"/>
                    </a:lnTo>
                    <a:lnTo>
                      <a:pt x="811" y="571"/>
                    </a:lnTo>
                    <a:lnTo>
                      <a:pt x="813" y="572"/>
                    </a:lnTo>
                    <a:lnTo>
                      <a:pt x="823" y="578"/>
                    </a:lnTo>
                    <a:lnTo>
                      <a:pt x="831" y="579"/>
                    </a:lnTo>
                    <a:lnTo>
                      <a:pt x="847" y="588"/>
                    </a:lnTo>
                    <a:lnTo>
                      <a:pt x="854" y="599"/>
                    </a:lnTo>
                    <a:lnTo>
                      <a:pt x="854" y="601"/>
                    </a:lnTo>
                    <a:lnTo>
                      <a:pt x="856" y="603"/>
                    </a:lnTo>
                    <a:lnTo>
                      <a:pt x="857" y="603"/>
                    </a:lnTo>
                    <a:lnTo>
                      <a:pt x="859" y="603"/>
                    </a:lnTo>
                    <a:lnTo>
                      <a:pt x="859" y="605"/>
                    </a:lnTo>
                    <a:lnTo>
                      <a:pt x="863" y="605"/>
                    </a:lnTo>
                    <a:lnTo>
                      <a:pt x="865" y="605"/>
                    </a:lnTo>
                    <a:lnTo>
                      <a:pt x="866" y="605"/>
                    </a:lnTo>
                    <a:lnTo>
                      <a:pt x="870" y="608"/>
                    </a:lnTo>
                    <a:lnTo>
                      <a:pt x="882" y="612"/>
                    </a:lnTo>
                    <a:lnTo>
                      <a:pt x="886" y="613"/>
                    </a:lnTo>
                    <a:lnTo>
                      <a:pt x="886" y="617"/>
                    </a:lnTo>
                    <a:lnTo>
                      <a:pt x="891" y="619"/>
                    </a:lnTo>
                    <a:lnTo>
                      <a:pt x="891" y="621"/>
                    </a:lnTo>
                    <a:lnTo>
                      <a:pt x="886" y="635"/>
                    </a:lnTo>
                    <a:lnTo>
                      <a:pt x="893" y="622"/>
                    </a:lnTo>
                    <a:lnTo>
                      <a:pt x="925" y="624"/>
                    </a:lnTo>
                    <a:lnTo>
                      <a:pt x="927" y="622"/>
                    </a:lnTo>
                    <a:lnTo>
                      <a:pt x="931" y="622"/>
                    </a:lnTo>
                    <a:lnTo>
                      <a:pt x="931" y="626"/>
                    </a:lnTo>
                    <a:lnTo>
                      <a:pt x="933" y="624"/>
                    </a:lnTo>
                    <a:lnTo>
                      <a:pt x="936" y="626"/>
                    </a:lnTo>
                    <a:lnTo>
                      <a:pt x="938" y="628"/>
                    </a:lnTo>
                    <a:lnTo>
                      <a:pt x="940" y="626"/>
                    </a:lnTo>
                    <a:lnTo>
                      <a:pt x="942" y="633"/>
                    </a:lnTo>
                    <a:lnTo>
                      <a:pt x="940" y="655"/>
                    </a:lnTo>
                    <a:lnTo>
                      <a:pt x="942" y="660"/>
                    </a:lnTo>
                    <a:lnTo>
                      <a:pt x="942" y="678"/>
                    </a:lnTo>
                    <a:lnTo>
                      <a:pt x="942" y="680"/>
                    </a:lnTo>
                    <a:lnTo>
                      <a:pt x="940" y="685"/>
                    </a:lnTo>
                    <a:lnTo>
                      <a:pt x="942" y="687"/>
                    </a:lnTo>
                    <a:lnTo>
                      <a:pt x="943" y="689"/>
                    </a:lnTo>
                    <a:lnTo>
                      <a:pt x="943" y="690"/>
                    </a:lnTo>
                    <a:lnTo>
                      <a:pt x="947" y="694"/>
                    </a:lnTo>
                    <a:lnTo>
                      <a:pt x="949" y="694"/>
                    </a:lnTo>
                    <a:lnTo>
                      <a:pt x="950" y="698"/>
                    </a:lnTo>
                    <a:lnTo>
                      <a:pt x="954" y="703"/>
                    </a:lnTo>
                    <a:lnTo>
                      <a:pt x="954" y="703"/>
                    </a:lnTo>
                    <a:lnTo>
                      <a:pt x="950" y="705"/>
                    </a:lnTo>
                    <a:lnTo>
                      <a:pt x="943" y="710"/>
                    </a:lnTo>
                    <a:lnTo>
                      <a:pt x="943" y="710"/>
                    </a:lnTo>
                    <a:lnTo>
                      <a:pt x="952" y="707"/>
                    </a:lnTo>
                    <a:lnTo>
                      <a:pt x="956" y="707"/>
                    </a:lnTo>
                    <a:lnTo>
                      <a:pt x="967" y="717"/>
                    </a:lnTo>
                    <a:lnTo>
                      <a:pt x="968" y="724"/>
                    </a:lnTo>
                    <a:lnTo>
                      <a:pt x="968" y="728"/>
                    </a:lnTo>
                    <a:lnTo>
                      <a:pt x="961" y="735"/>
                    </a:lnTo>
                    <a:lnTo>
                      <a:pt x="970" y="728"/>
                    </a:lnTo>
                    <a:lnTo>
                      <a:pt x="972" y="728"/>
                    </a:lnTo>
                    <a:lnTo>
                      <a:pt x="976" y="732"/>
                    </a:lnTo>
                    <a:lnTo>
                      <a:pt x="977" y="732"/>
                    </a:lnTo>
                    <a:lnTo>
                      <a:pt x="981" y="735"/>
                    </a:lnTo>
                    <a:lnTo>
                      <a:pt x="983" y="735"/>
                    </a:lnTo>
                    <a:lnTo>
                      <a:pt x="981" y="726"/>
                    </a:lnTo>
                    <a:lnTo>
                      <a:pt x="983" y="724"/>
                    </a:lnTo>
                    <a:lnTo>
                      <a:pt x="984" y="724"/>
                    </a:lnTo>
                    <a:lnTo>
                      <a:pt x="984" y="721"/>
                    </a:lnTo>
                    <a:lnTo>
                      <a:pt x="988" y="721"/>
                    </a:lnTo>
                    <a:lnTo>
                      <a:pt x="990" y="721"/>
                    </a:lnTo>
                    <a:lnTo>
                      <a:pt x="990" y="721"/>
                    </a:lnTo>
                    <a:lnTo>
                      <a:pt x="993" y="724"/>
                    </a:lnTo>
                    <a:lnTo>
                      <a:pt x="993" y="730"/>
                    </a:lnTo>
                    <a:lnTo>
                      <a:pt x="995" y="730"/>
                    </a:lnTo>
                    <a:lnTo>
                      <a:pt x="999" y="728"/>
                    </a:lnTo>
                    <a:lnTo>
                      <a:pt x="999" y="726"/>
                    </a:lnTo>
                    <a:lnTo>
                      <a:pt x="999" y="724"/>
                    </a:lnTo>
                    <a:lnTo>
                      <a:pt x="999" y="723"/>
                    </a:lnTo>
                    <a:lnTo>
                      <a:pt x="997" y="723"/>
                    </a:lnTo>
                    <a:lnTo>
                      <a:pt x="993" y="717"/>
                    </a:lnTo>
                    <a:lnTo>
                      <a:pt x="993" y="715"/>
                    </a:lnTo>
                    <a:lnTo>
                      <a:pt x="997" y="714"/>
                    </a:lnTo>
                    <a:lnTo>
                      <a:pt x="997" y="714"/>
                    </a:lnTo>
                    <a:lnTo>
                      <a:pt x="999" y="712"/>
                    </a:lnTo>
                    <a:lnTo>
                      <a:pt x="1002" y="707"/>
                    </a:lnTo>
                    <a:lnTo>
                      <a:pt x="1004" y="705"/>
                    </a:lnTo>
                    <a:lnTo>
                      <a:pt x="1010" y="705"/>
                    </a:lnTo>
                    <a:lnTo>
                      <a:pt x="1011" y="705"/>
                    </a:lnTo>
                    <a:lnTo>
                      <a:pt x="1011" y="703"/>
                    </a:lnTo>
                    <a:lnTo>
                      <a:pt x="1006" y="705"/>
                    </a:lnTo>
                    <a:lnTo>
                      <a:pt x="1004" y="705"/>
                    </a:lnTo>
                    <a:lnTo>
                      <a:pt x="1002" y="703"/>
                    </a:lnTo>
                    <a:lnTo>
                      <a:pt x="1001" y="698"/>
                    </a:lnTo>
                    <a:lnTo>
                      <a:pt x="999" y="698"/>
                    </a:lnTo>
                    <a:lnTo>
                      <a:pt x="997" y="692"/>
                    </a:lnTo>
                    <a:lnTo>
                      <a:pt x="997" y="690"/>
                    </a:lnTo>
                    <a:lnTo>
                      <a:pt x="999" y="689"/>
                    </a:lnTo>
                    <a:lnTo>
                      <a:pt x="997" y="689"/>
                    </a:lnTo>
                    <a:lnTo>
                      <a:pt x="995" y="662"/>
                    </a:lnTo>
                    <a:lnTo>
                      <a:pt x="986" y="644"/>
                    </a:lnTo>
                    <a:lnTo>
                      <a:pt x="983" y="642"/>
                    </a:lnTo>
                    <a:lnTo>
                      <a:pt x="1020" y="615"/>
                    </a:lnTo>
                    <a:lnTo>
                      <a:pt x="1015" y="619"/>
                    </a:lnTo>
                    <a:lnTo>
                      <a:pt x="1029" y="596"/>
                    </a:lnTo>
                    <a:lnTo>
                      <a:pt x="1033" y="597"/>
                    </a:lnTo>
                    <a:lnTo>
                      <a:pt x="1035" y="599"/>
                    </a:lnTo>
                    <a:lnTo>
                      <a:pt x="1038" y="597"/>
                    </a:lnTo>
                    <a:lnTo>
                      <a:pt x="1038" y="594"/>
                    </a:lnTo>
                    <a:lnTo>
                      <a:pt x="1036" y="594"/>
                    </a:lnTo>
                    <a:lnTo>
                      <a:pt x="1036" y="587"/>
                    </a:lnTo>
                    <a:lnTo>
                      <a:pt x="1035" y="585"/>
                    </a:lnTo>
                    <a:lnTo>
                      <a:pt x="1031" y="594"/>
                    </a:lnTo>
                    <a:lnTo>
                      <a:pt x="1029" y="594"/>
                    </a:lnTo>
                    <a:lnTo>
                      <a:pt x="1027" y="574"/>
                    </a:lnTo>
                    <a:lnTo>
                      <a:pt x="1027" y="572"/>
                    </a:lnTo>
                    <a:lnTo>
                      <a:pt x="1017" y="535"/>
                    </a:lnTo>
                    <a:lnTo>
                      <a:pt x="1015" y="535"/>
                    </a:lnTo>
                    <a:lnTo>
                      <a:pt x="997" y="520"/>
                    </a:lnTo>
                    <a:lnTo>
                      <a:pt x="997" y="519"/>
                    </a:lnTo>
                    <a:lnTo>
                      <a:pt x="999" y="517"/>
                    </a:lnTo>
                    <a:lnTo>
                      <a:pt x="997" y="511"/>
                    </a:lnTo>
                    <a:lnTo>
                      <a:pt x="997" y="510"/>
                    </a:lnTo>
                    <a:lnTo>
                      <a:pt x="999" y="510"/>
                    </a:lnTo>
                    <a:lnTo>
                      <a:pt x="1002" y="506"/>
                    </a:lnTo>
                    <a:lnTo>
                      <a:pt x="1008" y="506"/>
                    </a:lnTo>
                    <a:lnTo>
                      <a:pt x="1010" y="504"/>
                    </a:lnTo>
                    <a:lnTo>
                      <a:pt x="1015" y="504"/>
                    </a:lnTo>
                    <a:lnTo>
                      <a:pt x="1015" y="501"/>
                    </a:lnTo>
                    <a:lnTo>
                      <a:pt x="1013" y="499"/>
                    </a:lnTo>
                    <a:lnTo>
                      <a:pt x="1013" y="495"/>
                    </a:lnTo>
                    <a:lnTo>
                      <a:pt x="1013" y="492"/>
                    </a:lnTo>
                    <a:lnTo>
                      <a:pt x="1019" y="494"/>
                    </a:lnTo>
                    <a:lnTo>
                      <a:pt x="1019" y="495"/>
                    </a:lnTo>
                    <a:lnTo>
                      <a:pt x="1026" y="494"/>
                    </a:lnTo>
                    <a:lnTo>
                      <a:pt x="1020" y="492"/>
                    </a:lnTo>
                    <a:lnTo>
                      <a:pt x="1019" y="490"/>
                    </a:lnTo>
                    <a:lnTo>
                      <a:pt x="1020" y="485"/>
                    </a:lnTo>
                    <a:lnTo>
                      <a:pt x="1020" y="485"/>
                    </a:lnTo>
                    <a:lnTo>
                      <a:pt x="1022" y="481"/>
                    </a:lnTo>
                    <a:lnTo>
                      <a:pt x="1020" y="483"/>
                    </a:lnTo>
                    <a:lnTo>
                      <a:pt x="1015" y="481"/>
                    </a:lnTo>
                    <a:lnTo>
                      <a:pt x="1015" y="479"/>
                    </a:lnTo>
                    <a:lnTo>
                      <a:pt x="1015" y="479"/>
                    </a:lnTo>
                    <a:lnTo>
                      <a:pt x="1017" y="477"/>
                    </a:lnTo>
                    <a:lnTo>
                      <a:pt x="1019" y="476"/>
                    </a:lnTo>
                    <a:lnTo>
                      <a:pt x="1017" y="474"/>
                    </a:lnTo>
                    <a:lnTo>
                      <a:pt x="1015" y="472"/>
                    </a:lnTo>
                    <a:lnTo>
                      <a:pt x="1013" y="467"/>
                    </a:lnTo>
                    <a:lnTo>
                      <a:pt x="1015" y="461"/>
                    </a:lnTo>
                    <a:lnTo>
                      <a:pt x="1013" y="461"/>
                    </a:lnTo>
                    <a:lnTo>
                      <a:pt x="1013" y="460"/>
                    </a:lnTo>
                    <a:lnTo>
                      <a:pt x="1019" y="458"/>
                    </a:lnTo>
                    <a:lnTo>
                      <a:pt x="1019" y="458"/>
                    </a:lnTo>
                    <a:lnTo>
                      <a:pt x="1015" y="458"/>
                    </a:lnTo>
                    <a:lnTo>
                      <a:pt x="1013" y="456"/>
                    </a:lnTo>
                    <a:lnTo>
                      <a:pt x="1011" y="458"/>
                    </a:lnTo>
                    <a:lnTo>
                      <a:pt x="1010" y="456"/>
                    </a:lnTo>
                    <a:lnTo>
                      <a:pt x="1008" y="454"/>
                    </a:lnTo>
                    <a:lnTo>
                      <a:pt x="1008" y="451"/>
                    </a:lnTo>
                    <a:lnTo>
                      <a:pt x="1010" y="445"/>
                    </a:lnTo>
                    <a:lnTo>
                      <a:pt x="1011" y="440"/>
                    </a:lnTo>
                    <a:lnTo>
                      <a:pt x="1013" y="438"/>
                    </a:lnTo>
                    <a:lnTo>
                      <a:pt x="1013" y="434"/>
                    </a:lnTo>
                    <a:lnTo>
                      <a:pt x="1015" y="434"/>
                    </a:lnTo>
                    <a:lnTo>
                      <a:pt x="1015" y="433"/>
                    </a:lnTo>
                    <a:lnTo>
                      <a:pt x="1017" y="429"/>
                    </a:lnTo>
                    <a:lnTo>
                      <a:pt x="1019" y="429"/>
                    </a:lnTo>
                    <a:lnTo>
                      <a:pt x="1019" y="424"/>
                    </a:lnTo>
                    <a:lnTo>
                      <a:pt x="1017" y="426"/>
                    </a:lnTo>
                    <a:lnTo>
                      <a:pt x="1015" y="427"/>
                    </a:lnTo>
                    <a:lnTo>
                      <a:pt x="1013" y="426"/>
                    </a:lnTo>
                    <a:lnTo>
                      <a:pt x="1011" y="424"/>
                    </a:lnTo>
                    <a:lnTo>
                      <a:pt x="1008" y="422"/>
                    </a:lnTo>
                    <a:lnTo>
                      <a:pt x="1008" y="418"/>
                    </a:lnTo>
                    <a:lnTo>
                      <a:pt x="1006" y="415"/>
                    </a:lnTo>
                    <a:lnTo>
                      <a:pt x="1006" y="408"/>
                    </a:lnTo>
                    <a:lnTo>
                      <a:pt x="1006" y="406"/>
                    </a:lnTo>
                    <a:lnTo>
                      <a:pt x="1010" y="404"/>
                    </a:lnTo>
                    <a:lnTo>
                      <a:pt x="1015" y="395"/>
                    </a:lnTo>
                    <a:lnTo>
                      <a:pt x="1017" y="395"/>
                    </a:lnTo>
                    <a:lnTo>
                      <a:pt x="1017" y="397"/>
                    </a:lnTo>
                    <a:lnTo>
                      <a:pt x="1027" y="397"/>
                    </a:lnTo>
                    <a:lnTo>
                      <a:pt x="1036" y="399"/>
                    </a:lnTo>
                    <a:lnTo>
                      <a:pt x="1038" y="400"/>
                    </a:lnTo>
                    <a:lnTo>
                      <a:pt x="1038" y="400"/>
                    </a:lnTo>
                    <a:lnTo>
                      <a:pt x="1042" y="402"/>
                    </a:lnTo>
                    <a:lnTo>
                      <a:pt x="1045" y="402"/>
                    </a:lnTo>
                    <a:lnTo>
                      <a:pt x="1049" y="404"/>
                    </a:lnTo>
                    <a:lnTo>
                      <a:pt x="1047" y="406"/>
                    </a:lnTo>
                    <a:lnTo>
                      <a:pt x="1047" y="408"/>
                    </a:lnTo>
                    <a:lnTo>
                      <a:pt x="1051" y="406"/>
                    </a:lnTo>
                    <a:lnTo>
                      <a:pt x="1056" y="404"/>
                    </a:lnTo>
                    <a:lnTo>
                      <a:pt x="1056" y="406"/>
                    </a:lnTo>
                    <a:lnTo>
                      <a:pt x="1056" y="409"/>
                    </a:lnTo>
                    <a:lnTo>
                      <a:pt x="1061" y="408"/>
                    </a:lnTo>
                    <a:lnTo>
                      <a:pt x="1061" y="408"/>
                    </a:lnTo>
                    <a:lnTo>
                      <a:pt x="1063" y="406"/>
                    </a:lnTo>
                    <a:lnTo>
                      <a:pt x="1072" y="402"/>
                    </a:lnTo>
                    <a:lnTo>
                      <a:pt x="1076" y="399"/>
                    </a:lnTo>
                    <a:lnTo>
                      <a:pt x="1087" y="404"/>
                    </a:lnTo>
                    <a:lnTo>
                      <a:pt x="1088" y="408"/>
                    </a:lnTo>
                    <a:lnTo>
                      <a:pt x="1092" y="409"/>
                    </a:lnTo>
                    <a:lnTo>
                      <a:pt x="1095" y="409"/>
                    </a:lnTo>
                    <a:lnTo>
                      <a:pt x="1095" y="411"/>
                    </a:lnTo>
                    <a:lnTo>
                      <a:pt x="1097" y="413"/>
                    </a:lnTo>
                    <a:lnTo>
                      <a:pt x="1094" y="420"/>
                    </a:lnTo>
                    <a:lnTo>
                      <a:pt x="1094" y="420"/>
                    </a:lnTo>
                    <a:lnTo>
                      <a:pt x="1095" y="420"/>
                    </a:lnTo>
                    <a:lnTo>
                      <a:pt x="1097" y="420"/>
                    </a:lnTo>
                    <a:lnTo>
                      <a:pt x="1097" y="417"/>
                    </a:lnTo>
                    <a:lnTo>
                      <a:pt x="1099" y="417"/>
                    </a:lnTo>
                    <a:lnTo>
                      <a:pt x="1101" y="417"/>
                    </a:lnTo>
                    <a:lnTo>
                      <a:pt x="1101" y="422"/>
                    </a:lnTo>
                    <a:lnTo>
                      <a:pt x="1104" y="424"/>
                    </a:lnTo>
                    <a:lnTo>
                      <a:pt x="1104" y="426"/>
                    </a:lnTo>
                    <a:lnTo>
                      <a:pt x="1103" y="427"/>
                    </a:lnTo>
                    <a:lnTo>
                      <a:pt x="1103" y="431"/>
                    </a:lnTo>
                    <a:lnTo>
                      <a:pt x="1104" y="429"/>
                    </a:lnTo>
                    <a:lnTo>
                      <a:pt x="1106" y="427"/>
                    </a:lnTo>
                    <a:lnTo>
                      <a:pt x="1108" y="426"/>
                    </a:lnTo>
                    <a:lnTo>
                      <a:pt x="1112" y="427"/>
                    </a:lnTo>
                    <a:lnTo>
                      <a:pt x="1113" y="429"/>
                    </a:lnTo>
                    <a:lnTo>
                      <a:pt x="1112" y="431"/>
                    </a:lnTo>
                    <a:lnTo>
                      <a:pt x="1110" y="431"/>
                    </a:lnTo>
                    <a:lnTo>
                      <a:pt x="1108" y="433"/>
                    </a:lnTo>
                    <a:lnTo>
                      <a:pt x="1108" y="436"/>
                    </a:lnTo>
                    <a:lnTo>
                      <a:pt x="1110" y="440"/>
                    </a:lnTo>
                    <a:lnTo>
                      <a:pt x="1113" y="440"/>
                    </a:lnTo>
                    <a:lnTo>
                      <a:pt x="1112" y="442"/>
                    </a:lnTo>
                    <a:lnTo>
                      <a:pt x="1112" y="443"/>
                    </a:lnTo>
                    <a:lnTo>
                      <a:pt x="1117" y="442"/>
                    </a:lnTo>
                    <a:lnTo>
                      <a:pt x="1121" y="443"/>
                    </a:lnTo>
                    <a:lnTo>
                      <a:pt x="1122" y="445"/>
                    </a:lnTo>
                    <a:lnTo>
                      <a:pt x="1122" y="449"/>
                    </a:lnTo>
                    <a:lnTo>
                      <a:pt x="1124" y="447"/>
                    </a:lnTo>
                    <a:lnTo>
                      <a:pt x="1129" y="447"/>
                    </a:lnTo>
                    <a:lnTo>
                      <a:pt x="1133" y="445"/>
                    </a:lnTo>
                    <a:lnTo>
                      <a:pt x="1135" y="447"/>
                    </a:lnTo>
                    <a:lnTo>
                      <a:pt x="1135" y="451"/>
                    </a:lnTo>
                    <a:lnTo>
                      <a:pt x="1135" y="452"/>
                    </a:lnTo>
                    <a:lnTo>
                      <a:pt x="1137" y="452"/>
                    </a:lnTo>
                    <a:lnTo>
                      <a:pt x="1142" y="449"/>
                    </a:lnTo>
                    <a:lnTo>
                      <a:pt x="1142" y="447"/>
                    </a:lnTo>
                    <a:lnTo>
                      <a:pt x="1144" y="447"/>
                    </a:lnTo>
                    <a:lnTo>
                      <a:pt x="1147" y="451"/>
                    </a:lnTo>
                    <a:lnTo>
                      <a:pt x="1147" y="452"/>
                    </a:lnTo>
                    <a:lnTo>
                      <a:pt x="1147" y="454"/>
                    </a:lnTo>
                    <a:lnTo>
                      <a:pt x="1144" y="458"/>
                    </a:lnTo>
                    <a:lnTo>
                      <a:pt x="1142" y="463"/>
                    </a:lnTo>
                    <a:lnTo>
                      <a:pt x="1144" y="467"/>
                    </a:lnTo>
                    <a:lnTo>
                      <a:pt x="1144" y="469"/>
                    </a:lnTo>
                    <a:lnTo>
                      <a:pt x="1144" y="469"/>
                    </a:lnTo>
                    <a:lnTo>
                      <a:pt x="1146" y="472"/>
                    </a:lnTo>
                    <a:lnTo>
                      <a:pt x="1147" y="477"/>
                    </a:lnTo>
                    <a:lnTo>
                      <a:pt x="1144" y="477"/>
                    </a:lnTo>
                    <a:lnTo>
                      <a:pt x="1144" y="479"/>
                    </a:lnTo>
                    <a:lnTo>
                      <a:pt x="1142" y="481"/>
                    </a:lnTo>
                    <a:lnTo>
                      <a:pt x="1126" y="479"/>
                    </a:lnTo>
                    <a:lnTo>
                      <a:pt x="1122" y="477"/>
                    </a:lnTo>
                    <a:lnTo>
                      <a:pt x="1121" y="477"/>
                    </a:lnTo>
                    <a:lnTo>
                      <a:pt x="1119" y="479"/>
                    </a:lnTo>
                    <a:lnTo>
                      <a:pt x="1124" y="479"/>
                    </a:lnTo>
                    <a:lnTo>
                      <a:pt x="1129" y="483"/>
                    </a:lnTo>
                    <a:lnTo>
                      <a:pt x="1140" y="483"/>
                    </a:lnTo>
                    <a:lnTo>
                      <a:pt x="1144" y="485"/>
                    </a:lnTo>
                    <a:lnTo>
                      <a:pt x="1147" y="486"/>
                    </a:lnTo>
                    <a:lnTo>
                      <a:pt x="1147" y="490"/>
                    </a:lnTo>
                    <a:lnTo>
                      <a:pt x="1147" y="490"/>
                    </a:lnTo>
                    <a:lnTo>
                      <a:pt x="1147" y="492"/>
                    </a:lnTo>
                    <a:lnTo>
                      <a:pt x="1144" y="501"/>
                    </a:lnTo>
                    <a:lnTo>
                      <a:pt x="1144" y="503"/>
                    </a:lnTo>
                    <a:lnTo>
                      <a:pt x="1149" y="501"/>
                    </a:lnTo>
                    <a:lnTo>
                      <a:pt x="1151" y="503"/>
                    </a:lnTo>
                    <a:lnTo>
                      <a:pt x="1151" y="504"/>
                    </a:lnTo>
                    <a:lnTo>
                      <a:pt x="1147" y="506"/>
                    </a:lnTo>
                    <a:lnTo>
                      <a:pt x="1147" y="508"/>
                    </a:lnTo>
                    <a:lnTo>
                      <a:pt x="1149" y="508"/>
                    </a:lnTo>
                    <a:lnTo>
                      <a:pt x="1151" y="510"/>
                    </a:lnTo>
                    <a:lnTo>
                      <a:pt x="1151" y="511"/>
                    </a:lnTo>
                    <a:lnTo>
                      <a:pt x="1151" y="513"/>
                    </a:lnTo>
                    <a:lnTo>
                      <a:pt x="1149" y="513"/>
                    </a:lnTo>
                    <a:lnTo>
                      <a:pt x="1149" y="511"/>
                    </a:lnTo>
                    <a:lnTo>
                      <a:pt x="1144" y="517"/>
                    </a:lnTo>
                    <a:lnTo>
                      <a:pt x="1142" y="513"/>
                    </a:lnTo>
                    <a:lnTo>
                      <a:pt x="1140" y="511"/>
                    </a:lnTo>
                    <a:lnTo>
                      <a:pt x="1138" y="513"/>
                    </a:lnTo>
                    <a:lnTo>
                      <a:pt x="1140" y="517"/>
                    </a:lnTo>
                    <a:lnTo>
                      <a:pt x="1140" y="519"/>
                    </a:lnTo>
                    <a:lnTo>
                      <a:pt x="1133" y="519"/>
                    </a:lnTo>
                    <a:lnTo>
                      <a:pt x="1135" y="520"/>
                    </a:lnTo>
                    <a:lnTo>
                      <a:pt x="1140" y="520"/>
                    </a:lnTo>
                    <a:lnTo>
                      <a:pt x="1142" y="522"/>
                    </a:lnTo>
                    <a:lnTo>
                      <a:pt x="1149" y="517"/>
                    </a:lnTo>
                    <a:lnTo>
                      <a:pt x="1160" y="515"/>
                    </a:lnTo>
                    <a:lnTo>
                      <a:pt x="1163" y="517"/>
                    </a:lnTo>
                    <a:lnTo>
                      <a:pt x="1165" y="524"/>
                    </a:lnTo>
                    <a:lnTo>
                      <a:pt x="1165" y="524"/>
                    </a:lnTo>
                    <a:lnTo>
                      <a:pt x="1167" y="529"/>
                    </a:lnTo>
                    <a:lnTo>
                      <a:pt x="1165" y="538"/>
                    </a:lnTo>
                    <a:lnTo>
                      <a:pt x="1149" y="547"/>
                    </a:lnTo>
                    <a:lnTo>
                      <a:pt x="1165" y="540"/>
                    </a:lnTo>
                    <a:lnTo>
                      <a:pt x="1169" y="528"/>
                    </a:lnTo>
                    <a:lnTo>
                      <a:pt x="1171" y="524"/>
                    </a:lnTo>
                    <a:lnTo>
                      <a:pt x="1171" y="531"/>
                    </a:lnTo>
                    <a:lnTo>
                      <a:pt x="1171" y="533"/>
                    </a:lnTo>
                    <a:lnTo>
                      <a:pt x="1174" y="529"/>
                    </a:lnTo>
                    <a:lnTo>
                      <a:pt x="1174" y="531"/>
                    </a:lnTo>
                    <a:lnTo>
                      <a:pt x="1174" y="535"/>
                    </a:lnTo>
                    <a:lnTo>
                      <a:pt x="1174" y="538"/>
                    </a:lnTo>
                    <a:lnTo>
                      <a:pt x="1174" y="540"/>
                    </a:lnTo>
                    <a:lnTo>
                      <a:pt x="1176" y="535"/>
                    </a:lnTo>
                    <a:lnTo>
                      <a:pt x="1185" y="529"/>
                    </a:lnTo>
                    <a:lnTo>
                      <a:pt x="1192" y="528"/>
                    </a:lnTo>
                    <a:lnTo>
                      <a:pt x="1196" y="517"/>
                    </a:lnTo>
                    <a:lnTo>
                      <a:pt x="1197" y="520"/>
                    </a:lnTo>
                    <a:lnTo>
                      <a:pt x="1201" y="520"/>
                    </a:lnTo>
                    <a:lnTo>
                      <a:pt x="1203" y="524"/>
                    </a:lnTo>
                    <a:lnTo>
                      <a:pt x="1201" y="529"/>
                    </a:lnTo>
                    <a:lnTo>
                      <a:pt x="1205" y="522"/>
                    </a:lnTo>
                    <a:lnTo>
                      <a:pt x="1199" y="515"/>
                    </a:lnTo>
                    <a:lnTo>
                      <a:pt x="1203" y="517"/>
                    </a:lnTo>
                    <a:lnTo>
                      <a:pt x="1205" y="517"/>
                    </a:lnTo>
                    <a:lnTo>
                      <a:pt x="1206" y="515"/>
                    </a:lnTo>
                    <a:lnTo>
                      <a:pt x="1205" y="513"/>
                    </a:lnTo>
                    <a:lnTo>
                      <a:pt x="1205" y="511"/>
                    </a:lnTo>
                    <a:lnTo>
                      <a:pt x="1208" y="511"/>
                    </a:lnTo>
                    <a:lnTo>
                      <a:pt x="1208" y="508"/>
                    </a:lnTo>
                    <a:lnTo>
                      <a:pt x="1206" y="503"/>
                    </a:lnTo>
                    <a:lnTo>
                      <a:pt x="1208" y="504"/>
                    </a:lnTo>
                    <a:lnTo>
                      <a:pt x="1210" y="503"/>
                    </a:lnTo>
                    <a:lnTo>
                      <a:pt x="1212" y="501"/>
                    </a:lnTo>
                    <a:lnTo>
                      <a:pt x="1212" y="499"/>
                    </a:lnTo>
                    <a:lnTo>
                      <a:pt x="1215" y="497"/>
                    </a:lnTo>
                    <a:lnTo>
                      <a:pt x="1210" y="488"/>
                    </a:lnTo>
                    <a:lnTo>
                      <a:pt x="1215" y="479"/>
                    </a:lnTo>
                    <a:lnTo>
                      <a:pt x="1217" y="477"/>
                    </a:lnTo>
                    <a:lnTo>
                      <a:pt x="1219" y="474"/>
                    </a:lnTo>
                    <a:lnTo>
                      <a:pt x="1219" y="474"/>
                    </a:lnTo>
                    <a:lnTo>
                      <a:pt x="1221" y="470"/>
                    </a:lnTo>
                    <a:lnTo>
                      <a:pt x="1224" y="470"/>
                    </a:lnTo>
                    <a:lnTo>
                      <a:pt x="1226" y="470"/>
                    </a:lnTo>
                    <a:lnTo>
                      <a:pt x="1228" y="472"/>
                    </a:lnTo>
                    <a:lnTo>
                      <a:pt x="1226" y="474"/>
                    </a:lnTo>
                    <a:lnTo>
                      <a:pt x="1228" y="476"/>
                    </a:lnTo>
                    <a:lnTo>
                      <a:pt x="1228" y="477"/>
                    </a:lnTo>
                    <a:lnTo>
                      <a:pt x="1228" y="479"/>
                    </a:lnTo>
                    <a:lnTo>
                      <a:pt x="1228" y="483"/>
                    </a:lnTo>
                    <a:lnTo>
                      <a:pt x="1228" y="485"/>
                    </a:lnTo>
                    <a:lnTo>
                      <a:pt x="1230" y="483"/>
                    </a:lnTo>
                    <a:lnTo>
                      <a:pt x="1231" y="485"/>
                    </a:lnTo>
                    <a:lnTo>
                      <a:pt x="1231" y="492"/>
                    </a:lnTo>
                    <a:lnTo>
                      <a:pt x="1235" y="492"/>
                    </a:lnTo>
                    <a:lnTo>
                      <a:pt x="1233" y="492"/>
                    </a:lnTo>
                    <a:lnTo>
                      <a:pt x="1233" y="495"/>
                    </a:lnTo>
                    <a:lnTo>
                      <a:pt x="1237" y="494"/>
                    </a:lnTo>
                    <a:lnTo>
                      <a:pt x="1239" y="495"/>
                    </a:lnTo>
                    <a:lnTo>
                      <a:pt x="1235" y="501"/>
                    </a:lnTo>
                    <a:lnTo>
                      <a:pt x="1239" y="501"/>
                    </a:lnTo>
                    <a:lnTo>
                      <a:pt x="1239" y="503"/>
                    </a:lnTo>
                    <a:lnTo>
                      <a:pt x="1240" y="501"/>
                    </a:lnTo>
                    <a:lnTo>
                      <a:pt x="1242" y="501"/>
                    </a:lnTo>
                    <a:lnTo>
                      <a:pt x="1242" y="504"/>
                    </a:lnTo>
                    <a:lnTo>
                      <a:pt x="1244" y="504"/>
                    </a:lnTo>
                    <a:lnTo>
                      <a:pt x="1246" y="504"/>
                    </a:lnTo>
                    <a:lnTo>
                      <a:pt x="1244" y="508"/>
                    </a:lnTo>
                    <a:lnTo>
                      <a:pt x="1240" y="510"/>
                    </a:lnTo>
                    <a:lnTo>
                      <a:pt x="1235" y="510"/>
                    </a:lnTo>
                    <a:lnTo>
                      <a:pt x="1231" y="511"/>
                    </a:lnTo>
                    <a:lnTo>
                      <a:pt x="1231" y="513"/>
                    </a:lnTo>
                    <a:lnTo>
                      <a:pt x="1233" y="511"/>
                    </a:lnTo>
                    <a:lnTo>
                      <a:pt x="1235" y="511"/>
                    </a:lnTo>
                    <a:lnTo>
                      <a:pt x="1237" y="511"/>
                    </a:lnTo>
                    <a:lnTo>
                      <a:pt x="1242" y="511"/>
                    </a:lnTo>
                    <a:lnTo>
                      <a:pt x="1246" y="510"/>
                    </a:lnTo>
                    <a:lnTo>
                      <a:pt x="1248" y="510"/>
                    </a:lnTo>
                    <a:lnTo>
                      <a:pt x="1246" y="513"/>
                    </a:lnTo>
                    <a:lnTo>
                      <a:pt x="1248" y="513"/>
                    </a:lnTo>
                    <a:lnTo>
                      <a:pt x="1248" y="517"/>
                    </a:lnTo>
                    <a:lnTo>
                      <a:pt x="1248" y="519"/>
                    </a:lnTo>
                    <a:lnTo>
                      <a:pt x="1248" y="519"/>
                    </a:lnTo>
                    <a:lnTo>
                      <a:pt x="1251" y="519"/>
                    </a:lnTo>
                    <a:lnTo>
                      <a:pt x="1251" y="520"/>
                    </a:lnTo>
                    <a:lnTo>
                      <a:pt x="1251" y="522"/>
                    </a:lnTo>
                    <a:lnTo>
                      <a:pt x="1253" y="522"/>
                    </a:lnTo>
                    <a:lnTo>
                      <a:pt x="1253" y="524"/>
                    </a:lnTo>
                    <a:lnTo>
                      <a:pt x="1246" y="526"/>
                    </a:lnTo>
                    <a:lnTo>
                      <a:pt x="1244" y="526"/>
                    </a:lnTo>
                    <a:lnTo>
                      <a:pt x="1242" y="526"/>
                    </a:lnTo>
                    <a:lnTo>
                      <a:pt x="1242" y="528"/>
                    </a:lnTo>
                    <a:lnTo>
                      <a:pt x="1244" y="528"/>
                    </a:lnTo>
                    <a:lnTo>
                      <a:pt x="1257" y="528"/>
                    </a:lnTo>
                    <a:lnTo>
                      <a:pt x="1258" y="531"/>
                    </a:lnTo>
                    <a:lnTo>
                      <a:pt x="1257" y="533"/>
                    </a:lnTo>
                    <a:lnTo>
                      <a:pt x="1255" y="535"/>
                    </a:lnTo>
                    <a:lnTo>
                      <a:pt x="1257" y="535"/>
                    </a:lnTo>
                    <a:lnTo>
                      <a:pt x="1255" y="537"/>
                    </a:lnTo>
                    <a:lnTo>
                      <a:pt x="1251" y="538"/>
                    </a:lnTo>
                    <a:lnTo>
                      <a:pt x="1248" y="542"/>
                    </a:lnTo>
                    <a:lnTo>
                      <a:pt x="1249" y="542"/>
                    </a:lnTo>
                    <a:lnTo>
                      <a:pt x="1253" y="538"/>
                    </a:lnTo>
                    <a:lnTo>
                      <a:pt x="1257" y="538"/>
                    </a:lnTo>
                    <a:lnTo>
                      <a:pt x="1258" y="538"/>
                    </a:lnTo>
                    <a:lnTo>
                      <a:pt x="1262" y="542"/>
                    </a:lnTo>
                    <a:lnTo>
                      <a:pt x="1260" y="542"/>
                    </a:lnTo>
                    <a:lnTo>
                      <a:pt x="1258" y="544"/>
                    </a:lnTo>
                    <a:lnTo>
                      <a:pt x="1258" y="545"/>
                    </a:lnTo>
                    <a:lnTo>
                      <a:pt x="1260" y="544"/>
                    </a:lnTo>
                    <a:lnTo>
                      <a:pt x="1264" y="545"/>
                    </a:lnTo>
                    <a:lnTo>
                      <a:pt x="1264" y="547"/>
                    </a:lnTo>
                    <a:lnTo>
                      <a:pt x="1266" y="549"/>
                    </a:lnTo>
                    <a:lnTo>
                      <a:pt x="1269" y="551"/>
                    </a:lnTo>
                    <a:lnTo>
                      <a:pt x="1269" y="554"/>
                    </a:lnTo>
                    <a:lnTo>
                      <a:pt x="1264" y="558"/>
                    </a:lnTo>
                    <a:lnTo>
                      <a:pt x="1260" y="558"/>
                    </a:lnTo>
                    <a:lnTo>
                      <a:pt x="1260" y="560"/>
                    </a:lnTo>
                    <a:lnTo>
                      <a:pt x="1267" y="560"/>
                    </a:lnTo>
                    <a:lnTo>
                      <a:pt x="1271" y="563"/>
                    </a:lnTo>
                    <a:lnTo>
                      <a:pt x="1269" y="565"/>
                    </a:lnTo>
                    <a:lnTo>
                      <a:pt x="1276" y="567"/>
                    </a:lnTo>
                    <a:lnTo>
                      <a:pt x="1276" y="572"/>
                    </a:lnTo>
                    <a:lnTo>
                      <a:pt x="1271" y="578"/>
                    </a:lnTo>
                    <a:lnTo>
                      <a:pt x="1271" y="581"/>
                    </a:lnTo>
                    <a:lnTo>
                      <a:pt x="1269" y="581"/>
                    </a:lnTo>
                    <a:lnTo>
                      <a:pt x="1262" y="578"/>
                    </a:lnTo>
                    <a:lnTo>
                      <a:pt x="1260" y="579"/>
                    </a:lnTo>
                    <a:lnTo>
                      <a:pt x="1264" y="581"/>
                    </a:lnTo>
                    <a:lnTo>
                      <a:pt x="1264" y="581"/>
                    </a:lnTo>
                    <a:lnTo>
                      <a:pt x="1253" y="583"/>
                    </a:lnTo>
                    <a:lnTo>
                      <a:pt x="1271" y="585"/>
                    </a:lnTo>
                    <a:lnTo>
                      <a:pt x="1271" y="587"/>
                    </a:lnTo>
                    <a:lnTo>
                      <a:pt x="1269" y="587"/>
                    </a:lnTo>
                    <a:lnTo>
                      <a:pt x="1267" y="588"/>
                    </a:lnTo>
                    <a:lnTo>
                      <a:pt x="1267" y="588"/>
                    </a:lnTo>
                    <a:lnTo>
                      <a:pt x="1271" y="592"/>
                    </a:lnTo>
                    <a:lnTo>
                      <a:pt x="1273" y="594"/>
                    </a:lnTo>
                    <a:lnTo>
                      <a:pt x="1269" y="594"/>
                    </a:lnTo>
                    <a:lnTo>
                      <a:pt x="1267" y="596"/>
                    </a:lnTo>
                    <a:lnTo>
                      <a:pt x="1278" y="596"/>
                    </a:lnTo>
                    <a:lnTo>
                      <a:pt x="1278" y="601"/>
                    </a:lnTo>
                    <a:lnTo>
                      <a:pt x="1280" y="603"/>
                    </a:lnTo>
                    <a:lnTo>
                      <a:pt x="1278" y="605"/>
                    </a:lnTo>
                    <a:lnTo>
                      <a:pt x="1287" y="605"/>
                    </a:lnTo>
                    <a:lnTo>
                      <a:pt x="1289" y="606"/>
                    </a:lnTo>
                    <a:lnTo>
                      <a:pt x="1289" y="610"/>
                    </a:lnTo>
                    <a:lnTo>
                      <a:pt x="1291" y="608"/>
                    </a:lnTo>
                    <a:lnTo>
                      <a:pt x="1294" y="608"/>
                    </a:lnTo>
                    <a:lnTo>
                      <a:pt x="1294" y="612"/>
                    </a:lnTo>
                    <a:lnTo>
                      <a:pt x="1292" y="613"/>
                    </a:lnTo>
                    <a:lnTo>
                      <a:pt x="1294" y="615"/>
                    </a:lnTo>
                    <a:lnTo>
                      <a:pt x="1296" y="617"/>
                    </a:lnTo>
                    <a:lnTo>
                      <a:pt x="1292" y="621"/>
                    </a:lnTo>
                    <a:lnTo>
                      <a:pt x="1292" y="622"/>
                    </a:lnTo>
                    <a:lnTo>
                      <a:pt x="1296" y="621"/>
                    </a:lnTo>
                    <a:lnTo>
                      <a:pt x="1300" y="622"/>
                    </a:lnTo>
                    <a:lnTo>
                      <a:pt x="1301" y="622"/>
                    </a:lnTo>
                    <a:lnTo>
                      <a:pt x="1305" y="621"/>
                    </a:lnTo>
                    <a:lnTo>
                      <a:pt x="1305" y="622"/>
                    </a:lnTo>
                    <a:lnTo>
                      <a:pt x="1307" y="624"/>
                    </a:lnTo>
                    <a:lnTo>
                      <a:pt x="1303" y="633"/>
                    </a:lnTo>
                    <a:lnTo>
                      <a:pt x="1310" y="626"/>
                    </a:lnTo>
                    <a:lnTo>
                      <a:pt x="1312" y="624"/>
                    </a:lnTo>
                    <a:lnTo>
                      <a:pt x="1312" y="628"/>
                    </a:lnTo>
                    <a:lnTo>
                      <a:pt x="1314" y="628"/>
                    </a:lnTo>
                    <a:lnTo>
                      <a:pt x="1316" y="626"/>
                    </a:lnTo>
                    <a:lnTo>
                      <a:pt x="1316" y="631"/>
                    </a:lnTo>
                    <a:lnTo>
                      <a:pt x="1319" y="633"/>
                    </a:lnTo>
                    <a:lnTo>
                      <a:pt x="1326" y="637"/>
                    </a:lnTo>
                    <a:lnTo>
                      <a:pt x="1328" y="635"/>
                    </a:lnTo>
                    <a:lnTo>
                      <a:pt x="1328" y="633"/>
                    </a:lnTo>
                    <a:lnTo>
                      <a:pt x="1330" y="631"/>
                    </a:lnTo>
                    <a:lnTo>
                      <a:pt x="1334" y="633"/>
                    </a:lnTo>
                    <a:lnTo>
                      <a:pt x="1332" y="637"/>
                    </a:lnTo>
                    <a:lnTo>
                      <a:pt x="1335" y="637"/>
                    </a:lnTo>
                    <a:lnTo>
                      <a:pt x="1337" y="639"/>
                    </a:lnTo>
                    <a:lnTo>
                      <a:pt x="1339" y="639"/>
                    </a:lnTo>
                    <a:lnTo>
                      <a:pt x="1341" y="642"/>
                    </a:lnTo>
                    <a:lnTo>
                      <a:pt x="1339" y="644"/>
                    </a:lnTo>
                    <a:lnTo>
                      <a:pt x="1339" y="646"/>
                    </a:lnTo>
                    <a:lnTo>
                      <a:pt x="1339" y="646"/>
                    </a:lnTo>
                    <a:lnTo>
                      <a:pt x="1337" y="646"/>
                    </a:lnTo>
                    <a:lnTo>
                      <a:pt x="1334" y="646"/>
                    </a:lnTo>
                    <a:lnTo>
                      <a:pt x="1332" y="646"/>
                    </a:lnTo>
                    <a:lnTo>
                      <a:pt x="1326" y="649"/>
                    </a:lnTo>
                    <a:lnTo>
                      <a:pt x="1326" y="649"/>
                    </a:lnTo>
                    <a:lnTo>
                      <a:pt x="1323" y="651"/>
                    </a:lnTo>
                    <a:lnTo>
                      <a:pt x="1308" y="655"/>
                    </a:lnTo>
                    <a:lnTo>
                      <a:pt x="1307" y="658"/>
                    </a:lnTo>
                    <a:lnTo>
                      <a:pt x="1310" y="656"/>
                    </a:lnTo>
                    <a:lnTo>
                      <a:pt x="1317" y="653"/>
                    </a:lnTo>
                    <a:lnTo>
                      <a:pt x="1319" y="655"/>
                    </a:lnTo>
                    <a:lnTo>
                      <a:pt x="1305" y="660"/>
                    </a:lnTo>
                    <a:lnTo>
                      <a:pt x="1301" y="660"/>
                    </a:lnTo>
                    <a:lnTo>
                      <a:pt x="1296" y="667"/>
                    </a:lnTo>
                    <a:lnTo>
                      <a:pt x="1292" y="665"/>
                    </a:lnTo>
                    <a:lnTo>
                      <a:pt x="1291" y="664"/>
                    </a:lnTo>
                    <a:lnTo>
                      <a:pt x="1285" y="662"/>
                    </a:lnTo>
                    <a:lnTo>
                      <a:pt x="1282" y="664"/>
                    </a:lnTo>
                    <a:lnTo>
                      <a:pt x="1282" y="665"/>
                    </a:lnTo>
                    <a:lnTo>
                      <a:pt x="1292" y="667"/>
                    </a:lnTo>
                    <a:lnTo>
                      <a:pt x="1294" y="671"/>
                    </a:lnTo>
                    <a:lnTo>
                      <a:pt x="1294" y="678"/>
                    </a:lnTo>
                    <a:lnTo>
                      <a:pt x="1301" y="673"/>
                    </a:lnTo>
                    <a:lnTo>
                      <a:pt x="1303" y="671"/>
                    </a:lnTo>
                    <a:lnTo>
                      <a:pt x="1310" y="665"/>
                    </a:lnTo>
                    <a:lnTo>
                      <a:pt x="1314" y="664"/>
                    </a:lnTo>
                    <a:lnTo>
                      <a:pt x="1317" y="658"/>
                    </a:lnTo>
                    <a:lnTo>
                      <a:pt x="1321" y="656"/>
                    </a:lnTo>
                    <a:lnTo>
                      <a:pt x="1330" y="655"/>
                    </a:lnTo>
                    <a:lnTo>
                      <a:pt x="1334" y="656"/>
                    </a:lnTo>
                    <a:lnTo>
                      <a:pt x="1335" y="655"/>
                    </a:lnTo>
                    <a:lnTo>
                      <a:pt x="1328" y="653"/>
                    </a:lnTo>
                    <a:lnTo>
                      <a:pt x="1325" y="655"/>
                    </a:lnTo>
                    <a:lnTo>
                      <a:pt x="1332" y="651"/>
                    </a:lnTo>
                    <a:lnTo>
                      <a:pt x="1342" y="651"/>
                    </a:lnTo>
                    <a:lnTo>
                      <a:pt x="1344" y="653"/>
                    </a:lnTo>
                    <a:lnTo>
                      <a:pt x="1342" y="656"/>
                    </a:lnTo>
                    <a:lnTo>
                      <a:pt x="1344" y="664"/>
                    </a:lnTo>
                    <a:lnTo>
                      <a:pt x="1342" y="665"/>
                    </a:lnTo>
                    <a:lnTo>
                      <a:pt x="1342" y="673"/>
                    </a:lnTo>
                    <a:lnTo>
                      <a:pt x="1342" y="673"/>
                    </a:lnTo>
                    <a:lnTo>
                      <a:pt x="1346" y="665"/>
                    </a:lnTo>
                    <a:lnTo>
                      <a:pt x="1350" y="664"/>
                    </a:lnTo>
                    <a:lnTo>
                      <a:pt x="1353" y="664"/>
                    </a:lnTo>
                    <a:lnTo>
                      <a:pt x="1355" y="664"/>
                    </a:lnTo>
                    <a:lnTo>
                      <a:pt x="1355" y="665"/>
                    </a:lnTo>
                    <a:lnTo>
                      <a:pt x="1364" y="669"/>
                    </a:lnTo>
                    <a:lnTo>
                      <a:pt x="1364" y="671"/>
                    </a:lnTo>
                    <a:lnTo>
                      <a:pt x="1362" y="671"/>
                    </a:lnTo>
                    <a:lnTo>
                      <a:pt x="1364" y="674"/>
                    </a:lnTo>
                    <a:lnTo>
                      <a:pt x="1366" y="674"/>
                    </a:lnTo>
                    <a:lnTo>
                      <a:pt x="1366" y="676"/>
                    </a:lnTo>
                    <a:lnTo>
                      <a:pt x="1368" y="678"/>
                    </a:lnTo>
                    <a:lnTo>
                      <a:pt x="1368" y="680"/>
                    </a:lnTo>
                    <a:lnTo>
                      <a:pt x="1366" y="680"/>
                    </a:lnTo>
                    <a:lnTo>
                      <a:pt x="1366" y="681"/>
                    </a:lnTo>
                    <a:lnTo>
                      <a:pt x="1359" y="680"/>
                    </a:lnTo>
                    <a:lnTo>
                      <a:pt x="1360" y="683"/>
                    </a:lnTo>
                    <a:lnTo>
                      <a:pt x="1362" y="683"/>
                    </a:lnTo>
                    <a:lnTo>
                      <a:pt x="1364" y="683"/>
                    </a:lnTo>
                    <a:lnTo>
                      <a:pt x="1366" y="687"/>
                    </a:lnTo>
                    <a:lnTo>
                      <a:pt x="1364" y="689"/>
                    </a:lnTo>
                    <a:lnTo>
                      <a:pt x="1364" y="690"/>
                    </a:lnTo>
                    <a:lnTo>
                      <a:pt x="1368" y="694"/>
                    </a:lnTo>
                    <a:lnTo>
                      <a:pt x="1364" y="694"/>
                    </a:lnTo>
                    <a:lnTo>
                      <a:pt x="1364" y="696"/>
                    </a:lnTo>
                    <a:lnTo>
                      <a:pt x="1368" y="698"/>
                    </a:lnTo>
                    <a:lnTo>
                      <a:pt x="1369" y="701"/>
                    </a:lnTo>
                    <a:lnTo>
                      <a:pt x="1364" y="699"/>
                    </a:lnTo>
                    <a:lnTo>
                      <a:pt x="1364" y="70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2" name="Freeform 6415"/>
              <p:cNvSpPr>
                <a:spLocks/>
              </p:cNvSpPr>
              <p:nvPr/>
            </p:nvSpPr>
            <p:spPr bwMode="auto">
              <a:xfrm>
                <a:off x="1718" y="1851"/>
                <a:ext cx="27" cy="32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24" y="16"/>
                  </a:cxn>
                  <a:cxn ang="0">
                    <a:pos x="20" y="19"/>
                  </a:cxn>
                  <a:cxn ang="0">
                    <a:pos x="20" y="17"/>
                  </a:cxn>
                  <a:cxn ang="0">
                    <a:pos x="15" y="21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8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2"/>
                  </a:cxn>
                  <a:cxn ang="0">
                    <a:pos x="9" y="30"/>
                  </a:cxn>
                  <a:cxn ang="0">
                    <a:pos x="15" y="32"/>
                  </a:cxn>
                  <a:cxn ang="0">
                    <a:pos x="20" y="28"/>
                  </a:cxn>
                  <a:cxn ang="0">
                    <a:pos x="24" y="25"/>
                  </a:cxn>
                  <a:cxn ang="0">
                    <a:pos x="27" y="23"/>
                  </a:cxn>
                  <a:cxn ang="0">
                    <a:pos x="27" y="23"/>
                  </a:cxn>
                  <a:cxn ang="0">
                    <a:pos x="25" y="21"/>
                  </a:cxn>
                  <a:cxn ang="0">
                    <a:pos x="25" y="17"/>
                  </a:cxn>
                </a:cxnLst>
                <a:rect l="0" t="0" r="r" b="b"/>
                <a:pathLst>
                  <a:path w="27" h="32">
                    <a:moveTo>
                      <a:pt x="25" y="17"/>
                    </a:moveTo>
                    <a:lnTo>
                      <a:pt x="24" y="16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2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3" name="Freeform 6416"/>
              <p:cNvSpPr>
                <a:spLocks/>
              </p:cNvSpPr>
              <p:nvPr/>
            </p:nvSpPr>
            <p:spPr bwMode="auto">
              <a:xfrm>
                <a:off x="1718" y="1851"/>
                <a:ext cx="27" cy="32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24" y="16"/>
                  </a:cxn>
                  <a:cxn ang="0">
                    <a:pos x="20" y="19"/>
                  </a:cxn>
                  <a:cxn ang="0">
                    <a:pos x="20" y="17"/>
                  </a:cxn>
                  <a:cxn ang="0">
                    <a:pos x="15" y="21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8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2"/>
                  </a:cxn>
                  <a:cxn ang="0">
                    <a:pos x="9" y="30"/>
                  </a:cxn>
                  <a:cxn ang="0">
                    <a:pos x="15" y="32"/>
                  </a:cxn>
                  <a:cxn ang="0">
                    <a:pos x="20" y="28"/>
                  </a:cxn>
                  <a:cxn ang="0">
                    <a:pos x="24" y="25"/>
                  </a:cxn>
                  <a:cxn ang="0">
                    <a:pos x="27" y="23"/>
                  </a:cxn>
                  <a:cxn ang="0">
                    <a:pos x="27" y="23"/>
                  </a:cxn>
                  <a:cxn ang="0">
                    <a:pos x="25" y="21"/>
                  </a:cxn>
                  <a:cxn ang="0">
                    <a:pos x="25" y="17"/>
                  </a:cxn>
                </a:cxnLst>
                <a:rect l="0" t="0" r="r" b="b"/>
                <a:pathLst>
                  <a:path w="27" h="32">
                    <a:moveTo>
                      <a:pt x="25" y="17"/>
                    </a:moveTo>
                    <a:lnTo>
                      <a:pt x="24" y="16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2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4" name="Freeform 6417"/>
              <p:cNvSpPr>
                <a:spLocks/>
              </p:cNvSpPr>
              <p:nvPr/>
            </p:nvSpPr>
            <p:spPr bwMode="auto">
              <a:xfrm>
                <a:off x="2874" y="471"/>
                <a:ext cx="172" cy="274"/>
              </a:xfrm>
              <a:custGeom>
                <a:avLst/>
                <a:gdLst/>
                <a:ahLst/>
                <a:cxnLst>
                  <a:cxn ang="0">
                    <a:pos x="83" y="37"/>
                  </a:cxn>
                  <a:cxn ang="0">
                    <a:pos x="90" y="95"/>
                  </a:cxn>
                  <a:cxn ang="0">
                    <a:pos x="77" y="70"/>
                  </a:cxn>
                  <a:cxn ang="0">
                    <a:pos x="54" y="32"/>
                  </a:cxn>
                  <a:cxn ang="0">
                    <a:pos x="49" y="59"/>
                  </a:cxn>
                  <a:cxn ang="0">
                    <a:pos x="40" y="46"/>
                  </a:cxn>
                  <a:cxn ang="0">
                    <a:pos x="33" y="37"/>
                  </a:cxn>
                  <a:cxn ang="0">
                    <a:pos x="51" y="25"/>
                  </a:cxn>
                  <a:cxn ang="0">
                    <a:pos x="29" y="21"/>
                  </a:cxn>
                  <a:cxn ang="0">
                    <a:pos x="22" y="30"/>
                  </a:cxn>
                  <a:cxn ang="0">
                    <a:pos x="8" y="25"/>
                  </a:cxn>
                  <a:cxn ang="0">
                    <a:pos x="6" y="41"/>
                  </a:cxn>
                  <a:cxn ang="0">
                    <a:pos x="4" y="59"/>
                  </a:cxn>
                  <a:cxn ang="0">
                    <a:pos x="9" y="80"/>
                  </a:cxn>
                  <a:cxn ang="0">
                    <a:pos x="20" y="64"/>
                  </a:cxn>
                  <a:cxn ang="0">
                    <a:pos x="17" y="80"/>
                  </a:cxn>
                  <a:cxn ang="0">
                    <a:pos x="27" y="96"/>
                  </a:cxn>
                  <a:cxn ang="0">
                    <a:pos x="17" y="104"/>
                  </a:cxn>
                  <a:cxn ang="0">
                    <a:pos x="38" y="127"/>
                  </a:cxn>
                  <a:cxn ang="0">
                    <a:pos x="31" y="139"/>
                  </a:cxn>
                  <a:cxn ang="0">
                    <a:pos x="43" y="152"/>
                  </a:cxn>
                  <a:cxn ang="0">
                    <a:pos x="56" y="145"/>
                  </a:cxn>
                  <a:cxn ang="0">
                    <a:pos x="61" y="134"/>
                  </a:cxn>
                  <a:cxn ang="0">
                    <a:pos x="70" y="121"/>
                  </a:cxn>
                  <a:cxn ang="0">
                    <a:pos x="76" y="129"/>
                  </a:cxn>
                  <a:cxn ang="0">
                    <a:pos x="92" y="114"/>
                  </a:cxn>
                  <a:cxn ang="0">
                    <a:pos x="94" y="123"/>
                  </a:cxn>
                  <a:cxn ang="0">
                    <a:pos x="97" y="138"/>
                  </a:cxn>
                  <a:cxn ang="0">
                    <a:pos x="99" y="141"/>
                  </a:cxn>
                  <a:cxn ang="0">
                    <a:pos x="79" y="152"/>
                  </a:cxn>
                  <a:cxn ang="0">
                    <a:pos x="70" y="161"/>
                  </a:cxn>
                  <a:cxn ang="0">
                    <a:pos x="54" y="170"/>
                  </a:cxn>
                  <a:cxn ang="0">
                    <a:pos x="49" y="188"/>
                  </a:cxn>
                  <a:cxn ang="0">
                    <a:pos x="65" y="186"/>
                  </a:cxn>
                  <a:cxn ang="0">
                    <a:pos x="77" y="181"/>
                  </a:cxn>
                  <a:cxn ang="0">
                    <a:pos x="99" y="175"/>
                  </a:cxn>
                  <a:cxn ang="0">
                    <a:pos x="92" y="186"/>
                  </a:cxn>
                  <a:cxn ang="0">
                    <a:pos x="70" y="195"/>
                  </a:cxn>
                  <a:cxn ang="0">
                    <a:pos x="76" y="206"/>
                  </a:cxn>
                  <a:cxn ang="0">
                    <a:pos x="61" y="202"/>
                  </a:cxn>
                  <a:cxn ang="0">
                    <a:pos x="60" y="231"/>
                  </a:cxn>
                  <a:cxn ang="0">
                    <a:pos x="81" y="241"/>
                  </a:cxn>
                  <a:cxn ang="0">
                    <a:pos x="88" y="250"/>
                  </a:cxn>
                  <a:cxn ang="0">
                    <a:pos x="92" y="274"/>
                  </a:cxn>
                  <a:cxn ang="0">
                    <a:pos x="102" y="265"/>
                  </a:cxn>
                  <a:cxn ang="0">
                    <a:pos x="108" y="245"/>
                  </a:cxn>
                  <a:cxn ang="0">
                    <a:pos x="111" y="216"/>
                  </a:cxn>
                  <a:cxn ang="0">
                    <a:pos x="122" y="207"/>
                  </a:cxn>
                  <a:cxn ang="0">
                    <a:pos x="124" y="168"/>
                  </a:cxn>
                  <a:cxn ang="0">
                    <a:pos x="135" y="148"/>
                  </a:cxn>
                  <a:cxn ang="0">
                    <a:pos x="144" y="125"/>
                  </a:cxn>
                  <a:cxn ang="0">
                    <a:pos x="167" y="116"/>
                  </a:cxn>
                  <a:cxn ang="0">
                    <a:pos x="154" y="95"/>
                  </a:cxn>
                  <a:cxn ang="0">
                    <a:pos x="129" y="66"/>
                  </a:cxn>
                  <a:cxn ang="0">
                    <a:pos x="120" y="36"/>
                  </a:cxn>
                  <a:cxn ang="0">
                    <a:pos x="110" y="55"/>
                  </a:cxn>
                  <a:cxn ang="0">
                    <a:pos x="113" y="39"/>
                  </a:cxn>
                  <a:cxn ang="0">
                    <a:pos x="99" y="12"/>
                  </a:cxn>
                  <a:cxn ang="0">
                    <a:pos x="85" y="5"/>
                  </a:cxn>
                </a:cxnLst>
                <a:rect l="0" t="0" r="r" b="b"/>
                <a:pathLst>
                  <a:path w="172" h="274">
                    <a:moveTo>
                      <a:pt x="85" y="5"/>
                    </a:moveTo>
                    <a:lnTo>
                      <a:pt x="85" y="7"/>
                    </a:lnTo>
                    <a:lnTo>
                      <a:pt x="86" y="11"/>
                    </a:lnTo>
                    <a:lnTo>
                      <a:pt x="81" y="12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3" y="37"/>
                    </a:lnTo>
                    <a:lnTo>
                      <a:pt x="83" y="39"/>
                    </a:lnTo>
                    <a:lnTo>
                      <a:pt x="85" y="64"/>
                    </a:lnTo>
                    <a:lnTo>
                      <a:pt x="85" y="68"/>
                    </a:lnTo>
                    <a:lnTo>
                      <a:pt x="86" y="75"/>
                    </a:lnTo>
                    <a:lnTo>
                      <a:pt x="94" y="95"/>
                    </a:lnTo>
                    <a:lnTo>
                      <a:pt x="94" y="95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7" y="75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7" y="70"/>
                    </a:lnTo>
                    <a:lnTo>
                      <a:pt x="72" y="30"/>
                    </a:lnTo>
                    <a:lnTo>
                      <a:pt x="70" y="27"/>
                    </a:lnTo>
                    <a:lnTo>
                      <a:pt x="70" y="25"/>
                    </a:lnTo>
                    <a:lnTo>
                      <a:pt x="65" y="23"/>
                    </a:lnTo>
                    <a:lnTo>
                      <a:pt x="61" y="19"/>
                    </a:lnTo>
                    <a:lnTo>
                      <a:pt x="58" y="28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56" y="68"/>
                    </a:lnTo>
                    <a:lnTo>
                      <a:pt x="58" y="70"/>
                    </a:lnTo>
                    <a:lnTo>
                      <a:pt x="54" y="70"/>
                    </a:lnTo>
                    <a:lnTo>
                      <a:pt x="49" y="59"/>
                    </a:lnTo>
                    <a:lnTo>
                      <a:pt x="47" y="53"/>
                    </a:lnTo>
                    <a:lnTo>
                      <a:pt x="45" y="48"/>
                    </a:lnTo>
                    <a:lnTo>
                      <a:pt x="43" y="52"/>
                    </a:lnTo>
                    <a:lnTo>
                      <a:pt x="42" y="55"/>
                    </a:lnTo>
                    <a:lnTo>
                      <a:pt x="42" y="52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43" y="43"/>
                    </a:lnTo>
                    <a:lnTo>
                      <a:pt x="45" y="39"/>
                    </a:lnTo>
                    <a:lnTo>
                      <a:pt x="40" y="39"/>
                    </a:lnTo>
                    <a:lnTo>
                      <a:pt x="31" y="43"/>
                    </a:lnTo>
                    <a:lnTo>
                      <a:pt x="27" y="41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6" y="32"/>
                    </a:lnTo>
                    <a:lnTo>
                      <a:pt x="38" y="28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5" y="30"/>
                    </a:lnTo>
                    <a:lnTo>
                      <a:pt x="49" y="27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2" y="16"/>
                    </a:lnTo>
                    <a:lnTo>
                      <a:pt x="36" y="21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6" y="28"/>
                    </a:lnTo>
                    <a:lnTo>
                      <a:pt x="24" y="30"/>
                    </a:lnTo>
                    <a:lnTo>
                      <a:pt x="22" y="27"/>
                    </a:lnTo>
                    <a:lnTo>
                      <a:pt x="22" y="30"/>
                    </a:lnTo>
                    <a:lnTo>
                      <a:pt x="15" y="16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62"/>
                    </a:lnTo>
                    <a:lnTo>
                      <a:pt x="4" y="59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8" y="68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8" y="79"/>
                    </a:lnTo>
                    <a:lnTo>
                      <a:pt x="9" y="80"/>
                    </a:lnTo>
                    <a:lnTo>
                      <a:pt x="13" y="79"/>
                    </a:lnTo>
                    <a:lnTo>
                      <a:pt x="15" y="70"/>
                    </a:lnTo>
                    <a:lnTo>
                      <a:pt x="11" y="64"/>
                    </a:lnTo>
                    <a:lnTo>
                      <a:pt x="17" y="66"/>
                    </a:lnTo>
                    <a:lnTo>
                      <a:pt x="18" y="70"/>
                    </a:lnTo>
                    <a:lnTo>
                      <a:pt x="18" y="68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0" y="68"/>
                    </a:lnTo>
                    <a:lnTo>
                      <a:pt x="22" y="71"/>
                    </a:lnTo>
                    <a:lnTo>
                      <a:pt x="18" y="73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7" y="80"/>
                    </a:lnTo>
                    <a:lnTo>
                      <a:pt x="17" y="84"/>
                    </a:lnTo>
                    <a:lnTo>
                      <a:pt x="20" y="87"/>
                    </a:lnTo>
                    <a:lnTo>
                      <a:pt x="20" y="91"/>
                    </a:lnTo>
                    <a:lnTo>
                      <a:pt x="24" y="91"/>
                    </a:lnTo>
                    <a:lnTo>
                      <a:pt x="27" y="89"/>
                    </a:lnTo>
                    <a:lnTo>
                      <a:pt x="27" y="95"/>
                    </a:lnTo>
                    <a:lnTo>
                      <a:pt x="27" y="96"/>
                    </a:lnTo>
                    <a:lnTo>
                      <a:pt x="17" y="95"/>
                    </a:lnTo>
                    <a:lnTo>
                      <a:pt x="15" y="91"/>
                    </a:lnTo>
                    <a:lnTo>
                      <a:pt x="11" y="91"/>
                    </a:lnTo>
                    <a:lnTo>
                      <a:pt x="18" y="100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17" y="104"/>
                    </a:lnTo>
                    <a:lnTo>
                      <a:pt x="17" y="111"/>
                    </a:lnTo>
                    <a:lnTo>
                      <a:pt x="20" y="113"/>
                    </a:lnTo>
                    <a:lnTo>
                      <a:pt x="20" y="116"/>
                    </a:lnTo>
                    <a:lnTo>
                      <a:pt x="22" y="118"/>
                    </a:lnTo>
                    <a:lnTo>
                      <a:pt x="22" y="120"/>
                    </a:lnTo>
                    <a:lnTo>
                      <a:pt x="33" y="127"/>
                    </a:lnTo>
                    <a:lnTo>
                      <a:pt x="38" y="127"/>
                    </a:lnTo>
                    <a:lnTo>
                      <a:pt x="40" y="123"/>
                    </a:lnTo>
                    <a:lnTo>
                      <a:pt x="40" y="129"/>
                    </a:lnTo>
                    <a:lnTo>
                      <a:pt x="36" y="130"/>
                    </a:lnTo>
                    <a:lnTo>
                      <a:pt x="29" y="130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1" y="139"/>
                    </a:lnTo>
                    <a:lnTo>
                      <a:pt x="34" y="141"/>
                    </a:lnTo>
                    <a:lnTo>
                      <a:pt x="38" y="139"/>
                    </a:lnTo>
                    <a:lnTo>
                      <a:pt x="38" y="145"/>
                    </a:lnTo>
                    <a:lnTo>
                      <a:pt x="36" y="148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3" y="152"/>
                    </a:lnTo>
                    <a:lnTo>
                      <a:pt x="45" y="150"/>
                    </a:lnTo>
                    <a:lnTo>
                      <a:pt x="45" y="154"/>
                    </a:lnTo>
                    <a:lnTo>
                      <a:pt x="47" y="152"/>
                    </a:lnTo>
                    <a:lnTo>
                      <a:pt x="51" y="154"/>
                    </a:lnTo>
                    <a:lnTo>
                      <a:pt x="52" y="150"/>
                    </a:lnTo>
                    <a:lnTo>
                      <a:pt x="56" y="150"/>
                    </a:lnTo>
                    <a:lnTo>
                      <a:pt x="56" y="145"/>
                    </a:lnTo>
                    <a:lnTo>
                      <a:pt x="56" y="143"/>
                    </a:lnTo>
                    <a:lnTo>
                      <a:pt x="58" y="139"/>
                    </a:lnTo>
                    <a:lnTo>
                      <a:pt x="61" y="138"/>
                    </a:lnTo>
                    <a:lnTo>
                      <a:pt x="63" y="139"/>
                    </a:lnTo>
                    <a:lnTo>
                      <a:pt x="65" y="139"/>
                    </a:lnTo>
                    <a:lnTo>
                      <a:pt x="63" y="136"/>
                    </a:lnTo>
                    <a:lnTo>
                      <a:pt x="61" y="134"/>
                    </a:lnTo>
                    <a:lnTo>
                      <a:pt x="60" y="132"/>
                    </a:lnTo>
                    <a:lnTo>
                      <a:pt x="63" y="113"/>
                    </a:lnTo>
                    <a:lnTo>
                      <a:pt x="65" y="111"/>
                    </a:lnTo>
                    <a:lnTo>
                      <a:pt x="67" y="111"/>
                    </a:lnTo>
                    <a:lnTo>
                      <a:pt x="67" y="118"/>
                    </a:lnTo>
                    <a:lnTo>
                      <a:pt x="68" y="121"/>
                    </a:lnTo>
                    <a:lnTo>
                      <a:pt x="70" y="121"/>
                    </a:lnTo>
                    <a:lnTo>
                      <a:pt x="72" y="116"/>
                    </a:lnTo>
                    <a:lnTo>
                      <a:pt x="74" y="107"/>
                    </a:lnTo>
                    <a:lnTo>
                      <a:pt x="76" y="102"/>
                    </a:lnTo>
                    <a:lnTo>
                      <a:pt x="77" y="105"/>
                    </a:lnTo>
                    <a:lnTo>
                      <a:pt x="77" y="111"/>
                    </a:lnTo>
                    <a:lnTo>
                      <a:pt x="74" y="121"/>
                    </a:lnTo>
                    <a:lnTo>
                      <a:pt x="76" y="129"/>
                    </a:lnTo>
                    <a:lnTo>
                      <a:pt x="77" y="130"/>
                    </a:lnTo>
                    <a:lnTo>
                      <a:pt x="79" y="134"/>
                    </a:lnTo>
                    <a:lnTo>
                      <a:pt x="86" y="130"/>
                    </a:lnTo>
                    <a:lnTo>
                      <a:pt x="86" y="127"/>
                    </a:lnTo>
                    <a:lnTo>
                      <a:pt x="90" y="127"/>
                    </a:lnTo>
                    <a:lnTo>
                      <a:pt x="92" y="123"/>
                    </a:lnTo>
                    <a:lnTo>
                      <a:pt x="92" y="114"/>
                    </a:lnTo>
                    <a:lnTo>
                      <a:pt x="94" y="113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7" y="116"/>
                    </a:lnTo>
                    <a:lnTo>
                      <a:pt x="99" y="116"/>
                    </a:lnTo>
                    <a:lnTo>
                      <a:pt x="95" y="121"/>
                    </a:lnTo>
                    <a:lnTo>
                      <a:pt x="94" y="123"/>
                    </a:lnTo>
                    <a:lnTo>
                      <a:pt x="94" y="127"/>
                    </a:lnTo>
                    <a:lnTo>
                      <a:pt x="92" y="129"/>
                    </a:lnTo>
                    <a:lnTo>
                      <a:pt x="92" y="132"/>
                    </a:lnTo>
                    <a:lnTo>
                      <a:pt x="92" y="134"/>
                    </a:lnTo>
                    <a:lnTo>
                      <a:pt x="94" y="134"/>
                    </a:lnTo>
                    <a:lnTo>
                      <a:pt x="95" y="132"/>
                    </a:lnTo>
                    <a:lnTo>
                      <a:pt x="97" y="138"/>
                    </a:lnTo>
                    <a:lnTo>
                      <a:pt x="101" y="138"/>
                    </a:lnTo>
                    <a:lnTo>
                      <a:pt x="106" y="134"/>
                    </a:lnTo>
                    <a:lnTo>
                      <a:pt x="108" y="136"/>
                    </a:lnTo>
                    <a:lnTo>
                      <a:pt x="106" y="138"/>
                    </a:lnTo>
                    <a:lnTo>
                      <a:pt x="102" y="138"/>
                    </a:lnTo>
                    <a:lnTo>
                      <a:pt x="101" y="139"/>
                    </a:lnTo>
                    <a:lnTo>
                      <a:pt x="99" y="141"/>
                    </a:lnTo>
                    <a:lnTo>
                      <a:pt x="97" y="143"/>
                    </a:lnTo>
                    <a:lnTo>
                      <a:pt x="92" y="143"/>
                    </a:lnTo>
                    <a:lnTo>
                      <a:pt x="90" y="139"/>
                    </a:lnTo>
                    <a:lnTo>
                      <a:pt x="83" y="141"/>
                    </a:lnTo>
                    <a:lnTo>
                      <a:pt x="79" y="145"/>
                    </a:lnTo>
                    <a:lnTo>
                      <a:pt x="81" y="150"/>
                    </a:lnTo>
                    <a:lnTo>
                      <a:pt x="79" y="152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4" y="152"/>
                    </a:lnTo>
                    <a:lnTo>
                      <a:pt x="72" y="154"/>
                    </a:lnTo>
                    <a:lnTo>
                      <a:pt x="72" y="157"/>
                    </a:lnTo>
                    <a:lnTo>
                      <a:pt x="70" y="157"/>
                    </a:lnTo>
                    <a:lnTo>
                      <a:pt x="70" y="161"/>
                    </a:lnTo>
                    <a:lnTo>
                      <a:pt x="67" y="163"/>
                    </a:lnTo>
                    <a:lnTo>
                      <a:pt x="65" y="161"/>
                    </a:lnTo>
                    <a:lnTo>
                      <a:pt x="56" y="164"/>
                    </a:lnTo>
                    <a:lnTo>
                      <a:pt x="56" y="166"/>
                    </a:lnTo>
                    <a:lnTo>
                      <a:pt x="58" y="170"/>
                    </a:lnTo>
                    <a:lnTo>
                      <a:pt x="58" y="172"/>
                    </a:lnTo>
                    <a:lnTo>
                      <a:pt x="54" y="170"/>
                    </a:lnTo>
                    <a:lnTo>
                      <a:pt x="54" y="166"/>
                    </a:lnTo>
                    <a:lnTo>
                      <a:pt x="52" y="164"/>
                    </a:lnTo>
                    <a:lnTo>
                      <a:pt x="49" y="164"/>
                    </a:lnTo>
                    <a:lnTo>
                      <a:pt x="47" y="166"/>
                    </a:lnTo>
                    <a:lnTo>
                      <a:pt x="51" y="184"/>
                    </a:lnTo>
                    <a:lnTo>
                      <a:pt x="49" y="188"/>
                    </a:lnTo>
                    <a:lnTo>
                      <a:pt x="49" y="188"/>
                    </a:lnTo>
                    <a:lnTo>
                      <a:pt x="52" y="189"/>
                    </a:lnTo>
                    <a:lnTo>
                      <a:pt x="54" y="189"/>
                    </a:lnTo>
                    <a:lnTo>
                      <a:pt x="58" y="186"/>
                    </a:lnTo>
                    <a:lnTo>
                      <a:pt x="58" y="188"/>
                    </a:lnTo>
                    <a:lnTo>
                      <a:pt x="63" y="188"/>
                    </a:lnTo>
                    <a:lnTo>
                      <a:pt x="63" y="186"/>
                    </a:lnTo>
                    <a:lnTo>
                      <a:pt x="65" y="186"/>
                    </a:lnTo>
                    <a:lnTo>
                      <a:pt x="65" y="188"/>
                    </a:lnTo>
                    <a:lnTo>
                      <a:pt x="67" y="188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74" y="186"/>
                    </a:lnTo>
                    <a:lnTo>
                      <a:pt x="76" y="181"/>
                    </a:lnTo>
                    <a:lnTo>
                      <a:pt x="77" y="181"/>
                    </a:lnTo>
                    <a:lnTo>
                      <a:pt x="81" y="181"/>
                    </a:lnTo>
                    <a:lnTo>
                      <a:pt x="83" y="182"/>
                    </a:lnTo>
                    <a:lnTo>
                      <a:pt x="90" y="181"/>
                    </a:lnTo>
                    <a:lnTo>
                      <a:pt x="92" y="182"/>
                    </a:lnTo>
                    <a:lnTo>
                      <a:pt x="95" y="179"/>
                    </a:lnTo>
                    <a:lnTo>
                      <a:pt x="95" y="177"/>
                    </a:lnTo>
                    <a:lnTo>
                      <a:pt x="99" y="175"/>
                    </a:lnTo>
                    <a:lnTo>
                      <a:pt x="99" y="179"/>
                    </a:lnTo>
                    <a:lnTo>
                      <a:pt x="99" y="177"/>
                    </a:lnTo>
                    <a:lnTo>
                      <a:pt x="99" y="181"/>
                    </a:lnTo>
                    <a:lnTo>
                      <a:pt x="101" y="184"/>
                    </a:lnTo>
                    <a:lnTo>
                      <a:pt x="99" y="186"/>
                    </a:lnTo>
                    <a:lnTo>
                      <a:pt x="94" y="184"/>
                    </a:lnTo>
                    <a:lnTo>
                      <a:pt x="92" y="186"/>
                    </a:lnTo>
                    <a:lnTo>
                      <a:pt x="92" y="182"/>
                    </a:lnTo>
                    <a:lnTo>
                      <a:pt x="90" y="186"/>
                    </a:lnTo>
                    <a:lnTo>
                      <a:pt x="86" y="186"/>
                    </a:lnTo>
                    <a:lnTo>
                      <a:pt x="86" y="188"/>
                    </a:lnTo>
                    <a:lnTo>
                      <a:pt x="85" y="189"/>
                    </a:lnTo>
                    <a:lnTo>
                      <a:pt x="83" y="188"/>
                    </a:lnTo>
                    <a:lnTo>
                      <a:pt x="70" y="195"/>
                    </a:lnTo>
                    <a:lnTo>
                      <a:pt x="67" y="195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83" y="202"/>
                    </a:lnTo>
                    <a:lnTo>
                      <a:pt x="85" y="206"/>
                    </a:lnTo>
                    <a:lnTo>
                      <a:pt x="85" y="207"/>
                    </a:lnTo>
                    <a:lnTo>
                      <a:pt x="76" y="206"/>
                    </a:lnTo>
                    <a:lnTo>
                      <a:pt x="76" y="204"/>
                    </a:lnTo>
                    <a:lnTo>
                      <a:pt x="72" y="206"/>
                    </a:lnTo>
                    <a:lnTo>
                      <a:pt x="68" y="204"/>
                    </a:lnTo>
                    <a:lnTo>
                      <a:pt x="67" y="204"/>
                    </a:lnTo>
                    <a:lnTo>
                      <a:pt x="65" y="207"/>
                    </a:lnTo>
                    <a:lnTo>
                      <a:pt x="63" y="209"/>
                    </a:lnTo>
                    <a:lnTo>
                      <a:pt x="61" y="202"/>
                    </a:lnTo>
                    <a:lnTo>
                      <a:pt x="58" y="200"/>
                    </a:lnTo>
                    <a:lnTo>
                      <a:pt x="54" y="206"/>
                    </a:lnTo>
                    <a:lnTo>
                      <a:pt x="54" y="211"/>
                    </a:lnTo>
                    <a:lnTo>
                      <a:pt x="54" y="215"/>
                    </a:lnTo>
                    <a:lnTo>
                      <a:pt x="58" y="225"/>
                    </a:lnTo>
                    <a:lnTo>
                      <a:pt x="58" y="225"/>
                    </a:lnTo>
                    <a:lnTo>
                      <a:pt x="60" y="231"/>
                    </a:lnTo>
                    <a:lnTo>
                      <a:pt x="68" y="234"/>
                    </a:lnTo>
                    <a:lnTo>
                      <a:pt x="70" y="234"/>
                    </a:lnTo>
                    <a:lnTo>
                      <a:pt x="72" y="238"/>
                    </a:lnTo>
                    <a:lnTo>
                      <a:pt x="72" y="241"/>
                    </a:lnTo>
                    <a:lnTo>
                      <a:pt x="74" y="243"/>
                    </a:lnTo>
                    <a:lnTo>
                      <a:pt x="79" y="243"/>
                    </a:lnTo>
                    <a:lnTo>
                      <a:pt x="81" y="241"/>
                    </a:lnTo>
                    <a:lnTo>
                      <a:pt x="83" y="243"/>
                    </a:lnTo>
                    <a:lnTo>
                      <a:pt x="85" y="241"/>
                    </a:lnTo>
                    <a:lnTo>
                      <a:pt x="88" y="241"/>
                    </a:lnTo>
                    <a:lnTo>
                      <a:pt x="90" y="243"/>
                    </a:lnTo>
                    <a:lnTo>
                      <a:pt x="92" y="243"/>
                    </a:lnTo>
                    <a:lnTo>
                      <a:pt x="92" y="245"/>
                    </a:lnTo>
                    <a:lnTo>
                      <a:pt x="88" y="250"/>
                    </a:lnTo>
                    <a:lnTo>
                      <a:pt x="88" y="247"/>
                    </a:lnTo>
                    <a:lnTo>
                      <a:pt x="85" y="247"/>
                    </a:lnTo>
                    <a:lnTo>
                      <a:pt x="79" y="250"/>
                    </a:lnTo>
                    <a:lnTo>
                      <a:pt x="79" y="252"/>
                    </a:lnTo>
                    <a:lnTo>
                      <a:pt x="90" y="263"/>
                    </a:lnTo>
                    <a:lnTo>
                      <a:pt x="92" y="266"/>
                    </a:lnTo>
                    <a:lnTo>
                      <a:pt x="92" y="274"/>
                    </a:lnTo>
                    <a:lnTo>
                      <a:pt x="92" y="272"/>
                    </a:lnTo>
                    <a:lnTo>
                      <a:pt x="94" y="268"/>
                    </a:lnTo>
                    <a:lnTo>
                      <a:pt x="94" y="270"/>
                    </a:lnTo>
                    <a:lnTo>
                      <a:pt x="97" y="274"/>
                    </a:lnTo>
                    <a:lnTo>
                      <a:pt x="99" y="274"/>
                    </a:lnTo>
                    <a:lnTo>
                      <a:pt x="102" y="270"/>
                    </a:lnTo>
                    <a:lnTo>
                      <a:pt x="102" y="265"/>
                    </a:lnTo>
                    <a:lnTo>
                      <a:pt x="104" y="265"/>
                    </a:lnTo>
                    <a:lnTo>
                      <a:pt x="102" y="259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2" y="252"/>
                    </a:lnTo>
                    <a:lnTo>
                      <a:pt x="106" y="249"/>
                    </a:lnTo>
                    <a:lnTo>
                      <a:pt x="108" y="245"/>
                    </a:lnTo>
                    <a:lnTo>
                      <a:pt x="106" y="245"/>
                    </a:lnTo>
                    <a:lnTo>
                      <a:pt x="108" y="241"/>
                    </a:lnTo>
                    <a:lnTo>
                      <a:pt x="106" y="240"/>
                    </a:lnTo>
                    <a:lnTo>
                      <a:pt x="108" y="234"/>
                    </a:lnTo>
                    <a:lnTo>
                      <a:pt x="108" y="225"/>
                    </a:lnTo>
                    <a:lnTo>
                      <a:pt x="108" y="222"/>
                    </a:lnTo>
                    <a:lnTo>
                      <a:pt x="111" y="216"/>
                    </a:lnTo>
                    <a:lnTo>
                      <a:pt x="115" y="216"/>
                    </a:lnTo>
                    <a:lnTo>
                      <a:pt x="113" y="213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9" y="207"/>
                    </a:lnTo>
                    <a:lnTo>
                      <a:pt x="120" y="207"/>
                    </a:lnTo>
                    <a:lnTo>
                      <a:pt x="122" y="207"/>
                    </a:lnTo>
                    <a:lnTo>
                      <a:pt x="122" y="206"/>
                    </a:lnTo>
                    <a:lnTo>
                      <a:pt x="122" y="204"/>
                    </a:lnTo>
                    <a:lnTo>
                      <a:pt x="124" y="193"/>
                    </a:lnTo>
                    <a:lnTo>
                      <a:pt x="124" y="193"/>
                    </a:lnTo>
                    <a:lnTo>
                      <a:pt x="124" y="172"/>
                    </a:lnTo>
                    <a:lnTo>
                      <a:pt x="124" y="170"/>
                    </a:lnTo>
                    <a:lnTo>
                      <a:pt x="124" y="168"/>
                    </a:lnTo>
                    <a:lnTo>
                      <a:pt x="129" y="166"/>
                    </a:lnTo>
                    <a:lnTo>
                      <a:pt x="133" y="168"/>
                    </a:lnTo>
                    <a:lnTo>
                      <a:pt x="133" y="166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48"/>
                    </a:lnTo>
                    <a:lnTo>
                      <a:pt x="135" y="148"/>
                    </a:lnTo>
                    <a:lnTo>
                      <a:pt x="135" y="147"/>
                    </a:lnTo>
                    <a:lnTo>
                      <a:pt x="135" y="138"/>
                    </a:lnTo>
                    <a:lnTo>
                      <a:pt x="133" y="136"/>
                    </a:lnTo>
                    <a:lnTo>
                      <a:pt x="138" y="134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4" y="125"/>
                    </a:lnTo>
                    <a:lnTo>
                      <a:pt x="142" y="123"/>
                    </a:lnTo>
                    <a:lnTo>
                      <a:pt x="145" y="121"/>
                    </a:lnTo>
                    <a:lnTo>
                      <a:pt x="149" y="123"/>
                    </a:lnTo>
                    <a:lnTo>
                      <a:pt x="153" y="118"/>
                    </a:lnTo>
                    <a:lnTo>
                      <a:pt x="156" y="118"/>
                    </a:lnTo>
                    <a:lnTo>
                      <a:pt x="162" y="114"/>
                    </a:lnTo>
                    <a:lnTo>
                      <a:pt x="167" y="116"/>
                    </a:lnTo>
                    <a:lnTo>
                      <a:pt x="171" y="116"/>
                    </a:lnTo>
                    <a:lnTo>
                      <a:pt x="171" y="114"/>
                    </a:lnTo>
                    <a:lnTo>
                      <a:pt x="172" y="107"/>
                    </a:lnTo>
                    <a:lnTo>
                      <a:pt x="172" y="100"/>
                    </a:lnTo>
                    <a:lnTo>
                      <a:pt x="171" y="98"/>
                    </a:lnTo>
                    <a:lnTo>
                      <a:pt x="167" y="98"/>
                    </a:lnTo>
                    <a:lnTo>
                      <a:pt x="154" y="95"/>
                    </a:lnTo>
                    <a:lnTo>
                      <a:pt x="153" y="91"/>
                    </a:lnTo>
                    <a:lnTo>
                      <a:pt x="147" y="87"/>
                    </a:lnTo>
                    <a:lnTo>
                      <a:pt x="144" y="77"/>
                    </a:lnTo>
                    <a:lnTo>
                      <a:pt x="142" y="77"/>
                    </a:lnTo>
                    <a:lnTo>
                      <a:pt x="140" y="73"/>
                    </a:lnTo>
                    <a:lnTo>
                      <a:pt x="129" y="73"/>
                    </a:lnTo>
                    <a:lnTo>
                      <a:pt x="129" y="66"/>
                    </a:lnTo>
                    <a:lnTo>
                      <a:pt x="129" y="62"/>
                    </a:lnTo>
                    <a:lnTo>
                      <a:pt x="129" y="61"/>
                    </a:lnTo>
                    <a:lnTo>
                      <a:pt x="131" y="59"/>
                    </a:lnTo>
                    <a:lnTo>
                      <a:pt x="131" y="55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7" y="41"/>
                    </a:lnTo>
                    <a:lnTo>
                      <a:pt x="117" y="45"/>
                    </a:lnTo>
                    <a:lnTo>
                      <a:pt x="119" y="48"/>
                    </a:lnTo>
                    <a:lnTo>
                      <a:pt x="115" y="52"/>
                    </a:lnTo>
                    <a:lnTo>
                      <a:pt x="111" y="59"/>
                    </a:lnTo>
                    <a:lnTo>
                      <a:pt x="110" y="55"/>
                    </a:lnTo>
                    <a:lnTo>
                      <a:pt x="111" y="53"/>
                    </a:lnTo>
                    <a:lnTo>
                      <a:pt x="113" y="50"/>
                    </a:lnTo>
                    <a:lnTo>
                      <a:pt x="111" y="45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1"/>
                    </a:lnTo>
                    <a:lnTo>
                      <a:pt x="113" y="39"/>
                    </a:lnTo>
                    <a:lnTo>
                      <a:pt x="113" y="30"/>
                    </a:lnTo>
                    <a:lnTo>
                      <a:pt x="115" y="28"/>
                    </a:lnTo>
                    <a:lnTo>
                      <a:pt x="117" y="23"/>
                    </a:lnTo>
                    <a:lnTo>
                      <a:pt x="102" y="5"/>
                    </a:lnTo>
                    <a:lnTo>
                      <a:pt x="99" y="7"/>
                    </a:lnTo>
                    <a:lnTo>
                      <a:pt x="99" y="11"/>
                    </a:lnTo>
                    <a:lnTo>
                      <a:pt x="99" y="12"/>
                    </a:lnTo>
                    <a:lnTo>
                      <a:pt x="97" y="11"/>
                    </a:lnTo>
                    <a:lnTo>
                      <a:pt x="95" y="11"/>
                    </a:lnTo>
                    <a:lnTo>
                      <a:pt x="95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5" y="5"/>
                    </a:lnTo>
                    <a:lnTo>
                      <a:pt x="85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5" name="Freeform 6418"/>
              <p:cNvSpPr>
                <a:spLocks/>
              </p:cNvSpPr>
              <p:nvPr/>
            </p:nvSpPr>
            <p:spPr bwMode="auto">
              <a:xfrm>
                <a:off x="2871" y="569"/>
                <a:ext cx="27" cy="54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23" y="45"/>
                  </a:cxn>
                  <a:cxn ang="0">
                    <a:pos x="21" y="40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20" y="36"/>
                  </a:cxn>
                  <a:cxn ang="0">
                    <a:pos x="16" y="31"/>
                  </a:cxn>
                  <a:cxn ang="0">
                    <a:pos x="14" y="29"/>
                  </a:cxn>
                  <a:cxn ang="0">
                    <a:pos x="12" y="29"/>
                  </a:cxn>
                  <a:cxn ang="0">
                    <a:pos x="14" y="25"/>
                  </a:cxn>
                  <a:cxn ang="0">
                    <a:pos x="12" y="23"/>
                  </a:cxn>
                  <a:cxn ang="0">
                    <a:pos x="11" y="11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9" y="32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8" y="41"/>
                  </a:cxn>
                  <a:cxn ang="0">
                    <a:pos x="18" y="43"/>
                  </a:cxn>
                  <a:cxn ang="0">
                    <a:pos x="21" y="45"/>
                  </a:cxn>
                  <a:cxn ang="0">
                    <a:pos x="21" y="52"/>
                  </a:cxn>
                  <a:cxn ang="0">
                    <a:pos x="27" y="54"/>
                  </a:cxn>
                  <a:cxn ang="0">
                    <a:pos x="25" y="50"/>
                  </a:cxn>
                  <a:cxn ang="0">
                    <a:pos x="25" y="49"/>
                  </a:cxn>
                  <a:cxn ang="0">
                    <a:pos x="25" y="49"/>
                  </a:cxn>
                </a:cxnLst>
                <a:rect l="0" t="0" r="r" b="b"/>
                <a:pathLst>
                  <a:path w="27" h="54">
                    <a:moveTo>
                      <a:pt x="25" y="49"/>
                    </a:moveTo>
                    <a:lnTo>
                      <a:pt x="23" y="45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0" y="36"/>
                    </a:lnTo>
                    <a:lnTo>
                      <a:pt x="16" y="31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9" y="32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21" y="45"/>
                    </a:lnTo>
                    <a:lnTo>
                      <a:pt x="21" y="52"/>
                    </a:lnTo>
                    <a:lnTo>
                      <a:pt x="27" y="54"/>
                    </a:lnTo>
                    <a:lnTo>
                      <a:pt x="25" y="50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6" name="Freeform 6419"/>
              <p:cNvSpPr>
                <a:spLocks/>
              </p:cNvSpPr>
              <p:nvPr/>
            </p:nvSpPr>
            <p:spPr bwMode="auto">
              <a:xfrm>
                <a:off x="3027" y="591"/>
                <a:ext cx="37" cy="34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16" y="32"/>
                  </a:cxn>
                  <a:cxn ang="0">
                    <a:pos x="19" y="32"/>
                  </a:cxn>
                  <a:cxn ang="0">
                    <a:pos x="23" y="28"/>
                  </a:cxn>
                  <a:cxn ang="0">
                    <a:pos x="30" y="27"/>
                  </a:cxn>
                  <a:cxn ang="0">
                    <a:pos x="32" y="14"/>
                  </a:cxn>
                  <a:cxn ang="0">
                    <a:pos x="37" y="10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0" y="10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7" y="25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10" y="32"/>
                  </a:cxn>
                  <a:cxn ang="0">
                    <a:pos x="16" y="34"/>
                  </a:cxn>
                  <a:cxn ang="0">
                    <a:pos x="16" y="34"/>
                  </a:cxn>
                </a:cxnLst>
                <a:rect l="0" t="0" r="r" b="b"/>
                <a:pathLst>
                  <a:path w="37" h="34">
                    <a:moveTo>
                      <a:pt x="16" y="34"/>
                    </a:moveTo>
                    <a:lnTo>
                      <a:pt x="16" y="32"/>
                    </a:lnTo>
                    <a:lnTo>
                      <a:pt x="19" y="32"/>
                    </a:lnTo>
                    <a:lnTo>
                      <a:pt x="23" y="28"/>
                    </a:lnTo>
                    <a:lnTo>
                      <a:pt x="30" y="27"/>
                    </a:lnTo>
                    <a:lnTo>
                      <a:pt x="32" y="14"/>
                    </a:lnTo>
                    <a:lnTo>
                      <a:pt x="37" y="10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6" y="34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7" name="Rectangle 6420"/>
              <p:cNvSpPr>
                <a:spLocks noChangeArrowheads="1"/>
              </p:cNvSpPr>
              <p:nvPr/>
            </p:nvSpPr>
            <p:spPr bwMode="auto">
              <a:xfrm>
                <a:off x="3077" y="632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8" name="Rectangle 6421"/>
              <p:cNvSpPr>
                <a:spLocks noChangeArrowheads="1"/>
              </p:cNvSpPr>
              <p:nvPr/>
            </p:nvSpPr>
            <p:spPr bwMode="auto">
              <a:xfrm>
                <a:off x="3077" y="632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9" name="Freeform 6422"/>
              <p:cNvSpPr>
                <a:spLocks/>
              </p:cNvSpPr>
              <p:nvPr/>
            </p:nvSpPr>
            <p:spPr bwMode="auto">
              <a:xfrm>
                <a:off x="3037" y="616"/>
                <a:ext cx="65" cy="78"/>
              </a:xfrm>
              <a:custGeom>
                <a:avLst/>
                <a:gdLst/>
                <a:ahLst/>
                <a:cxnLst>
                  <a:cxn ang="0">
                    <a:pos x="61" y="39"/>
                  </a:cxn>
                  <a:cxn ang="0">
                    <a:pos x="59" y="37"/>
                  </a:cxn>
                  <a:cxn ang="0">
                    <a:pos x="56" y="34"/>
                  </a:cxn>
                  <a:cxn ang="0">
                    <a:pos x="52" y="32"/>
                  </a:cxn>
                  <a:cxn ang="0">
                    <a:pos x="47" y="37"/>
                  </a:cxn>
                  <a:cxn ang="0">
                    <a:pos x="43" y="32"/>
                  </a:cxn>
                  <a:cxn ang="0">
                    <a:pos x="38" y="27"/>
                  </a:cxn>
                  <a:cxn ang="0">
                    <a:pos x="36" y="23"/>
                  </a:cxn>
                  <a:cxn ang="0">
                    <a:pos x="36" y="16"/>
                  </a:cxn>
                  <a:cxn ang="0">
                    <a:pos x="40" y="12"/>
                  </a:cxn>
                  <a:cxn ang="0">
                    <a:pos x="38" y="7"/>
                  </a:cxn>
                  <a:cxn ang="0">
                    <a:pos x="34" y="5"/>
                  </a:cxn>
                  <a:cxn ang="0">
                    <a:pos x="33" y="0"/>
                  </a:cxn>
                  <a:cxn ang="0">
                    <a:pos x="31" y="5"/>
                  </a:cxn>
                  <a:cxn ang="0">
                    <a:pos x="25" y="9"/>
                  </a:cxn>
                  <a:cxn ang="0">
                    <a:pos x="15" y="7"/>
                  </a:cxn>
                  <a:cxn ang="0">
                    <a:pos x="0" y="18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8" y="41"/>
                  </a:cxn>
                  <a:cxn ang="0">
                    <a:pos x="6" y="48"/>
                  </a:cxn>
                  <a:cxn ang="0">
                    <a:pos x="6" y="50"/>
                  </a:cxn>
                  <a:cxn ang="0">
                    <a:pos x="2" y="55"/>
                  </a:cxn>
                  <a:cxn ang="0">
                    <a:pos x="0" y="57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8" y="66"/>
                  </a:cxn>
                  <a:cxn ang="0">
                    <a:pos x="20" y="62"/>
                  </a:cxn>
                  <a:cxn ang="0">
                    <a:pos x="24" y="61"/>
                  </a:cxn>
                  <a:cxn ang="0">
                    <a:pos x="25" y="55"/>
                  </a:cxn>
                  <a:cxn ang="0">
                    <a:pos x="29" y="57"/>
                  </a:cxn>
                  <a:cxn ang="0">
                    <a:pos x="29" y="61"/>
                  </a:cxn>
                  <a:cxn ang="0">
                    <a:pos x="31" y="57"/>
                  </a:cxn>
                  <a:cxn ang="0">
                    <a:pos x="31" y="61"/>
                  </a:cxn>
                  <a:cxn ang="0">
                    <a:pos x="29" y="62"/>
                  </a:cxn>
                  <a:cxn ang="0">
                    <a:pos x="29" y="70"/>
                  </a:cxn>
                  <a:cxn ang="0">
                    <a:pos x="25" y="75"/>
                  </a:cxn>
                  <a:cxn ang="0">
                    <a:pos x="29" y="77"/>
                  </a:cxn>
                  <a:cxn ang="0">
                    <a:pos x="33" y="77"/>
                  </a:cxn>
                  <a:cxn ang="0">
                    <a:pos x="33" y="73"/>
                  </a:cxn>
                  <a:cxn ang="0">
                    <a:pos x="36" y="68"/>
                  </a:cxn>
                  <a:cxn ang="0">
                    <a:pos x="38" y="70"/>
                  </a:cxn>
                  <a:cxn ang="0">
                    <a:pos x="42" y="70"/>
                  </a:cxn>
                  <a:cxn ang="0">
                    <a:pos x="43" y="66"/>
                  </a:cxn>
                  <a:cxn ang="0">
                    <a:pos x="45" y="64"/>
                  </a:cxn>
                  <a:cxn ang="0">
                    <a:pos x="49" y="59"/>
                  </a:cxn>
                  <a:cxn ang="0">
                    <a:pos x="50" y="53"/>
                  </a:cxn>
                  <a:cxn ang="0">
                    <a:pos x="52" y="48"/>
                  </a:cxn>
                  <a:cxn ang="0">
                    <a:pos x="65" y="44"/>
                  </a:cxn>
                  <a:cxn ang="0">
                    <a:pos x="65" y="43"/>
                  </a:cxn>
                  <a:cxn ang="0">
                    <a:pos x="61" y="41"/>
                  </a:cxn>
                </a:cxnLst>
                <a:rect l="0" t="0" r="r" b="b"/>
                <a:pathLst>
                  <a:path w="65" h="78">
                    <a:moveTo>
                      <a:pt x="61" y="41"/>
                    </a:moveTo>
                    <a:lnTo>
                      <a:pt x="61" y="39"/>
                    </a:lnTo>
                    <a:lnTo>
                      <a:pt x="59" y="39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47" y="37"/>
                    </a:lnTo>
                    <a:lnTo>
                      <a:pt x="43" y="34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5"/>
                    </a:lnTo>
                    <a:lnTo>
                      <a:pt x="27" y="5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5" y="7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2" y="66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1" y="57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31" y="62"/>
                    </a:lnTo>
                    <a:lnTo>
                      <a:pt x="29" y="62"/>
                    </a:lnTo>
                    <a:lnTo>
                      <a:pt x="27" y="66"/>
                    </a:lnTo>
                    <a:lnTo>
                      <a:pt x="29" y="70"/>
                    </a:lnTo>
                    <a:lnTo>
                      <a:pt x="29" y="71"/>
                    </a:lnTo>
                    <a:lnTo>
                      <a:pt x="25" y="75"/>
                    </a:lnTo>
                    <a:lnTo>
                      <a:pt x="27" y="78"/>
                    </a:lnTo>
                    <a:lnTo>
                      <a:pt x="29" y="77"/>
                    </a:lnTo>
                    <a:lnTo>
                      <a:pt x="29" y="78"/>
                    </a:lnTo>
                    <a:lnTo>
                      <a:pt x="33" y="77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40" y="71"/>
                    </a:lnTo>
                    <a:lnTo>
                      <a:pt x="42" y="70"/>
                    </a:lnTo>
                    <a:lnTo>
                      <a:pt x="42" y="68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7" y="62"/>
                    </a:lnTo>
                    <a:lnTo>
                      <a:pt x="49" y="59"/>
                    </a:lnTo>
                    <a:lnTo>
                      <a:pt x="49" y="57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2" y="48"/>
                    </a:lnTo>
                    <a:lnTo>
                      <a:pt x="59" y="44"/>
                    </a:lnTo>
                    <a:lnTo>
                      <a:pt x="65" y="44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1" y="41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0" name="Freeform 6423"/>
              <p:cNvSpPr>
                <a:spLocks/>
              </p:cNvSpPr>
              <p:nvPr/>
            </p:nvSpPr>
            <p:spPr bwMode="auto">
              <a:xfrm>
                <a:off x="3125" y="575"/>
                <a:ext cx="9" cy="14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9" y="14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9" h="14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1" name="Freeform 6424"/>
              <p:cNvSpPr>
                <a:spLocks/>
              </p:cNvSpPr>
              <p:nvPr/>
            </p:nvSpPr>
            <p:spPr bwMode="auto">
              <a:xfrm>
                <a:off x="3148" y="562"/>
                <a:ext cx="29" cy="13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0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9" y="7"/>
                  </a:cxn>
                  <a:cxn ang="0">
                    <a:pos x="13" y="7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20" y="9"/>
                  </a:cxn>
                  <a:cxn ang="0">
                    <a:pos x="24" y="11"/>
                  </a:cxn>
                  <a:cxn ang="0">
                    <a:pos x="25" y="9"/>
                  </a:cxn>
                  <a:cxn ang="0">
                    <a:pos x="29" y="7"/>
                  </a:cxn>
                  <a:cxn ang="0">
                    <a:pos x="29" y="5"/>
                  </a:cxn>
                  <a:cxn ang="0">
                    <a:pos x="29" y="4"/>
                  </a:cxn>
                  <a:cxn ang="0">
                    <a:pos x="25" y="7"/>
                  </a:cxn>
                  <a:cxn ang="0">
                    <a:pos x="25" y="7"/>
                  </a:cxn>
                </a:cxnLst>
                <a:rect l="0" t="0" r="r" b="b"/>
                <a:pathLst>
                  <a:path w="29" h="13">
                    <a:moveTo>
                      <a:pt x="25" y="7"/>
                    </a:moveTo>
                    <a:lnTo>
                      <a:pt x="22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20" y="9"/>
                    </a:lnTo>
                    <a:lnTo>
                      <a:pt x="24" y="11"/>
                    </a:lnTo>
                    <a:lnTo>
                      <a:pt x="25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2" name="Freeform 6425"/>
              <p:cNvSpPr>
                <a:spLocks/>
              </p:cNvSpPr>
              <p:nvPr/>
            </p:nvSpPr>
            <p:spPr bwMode="auto">
              <a:xfrm>
                <a:off x="2994" y="471"/>
                <a:ext cx="145" cy="7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4" y="18"/>
                  </a:cxn>
                  <a:cxn ang="0">
                    <a:pos x="6" y="19"/>
                  </a:cxn>
                  <a:cxn ang="0">
                    <a:pos x="8" y="21"/>
                  </a:cxn>
                  <a:cxn ang="0">
                    <a:pos x="11" y="25"/>
                  </a:cxn>
                  <a:cxn ang="0">
                    <a:pos x="20" y="27"/>
                  </a:cxn>
                  <a:cxn ang="0">
                    <a:pos x="25" y="25"/>
                  </a:cxn>
                  <a:cxn ang="0">
                    <a:pos x="34" y="21"/>
                  </a:cxn>
                  <a:cxn ang="0">
                    <a:pos x="42" y="19"/>
                  </a:cxn>
                  <a:cxn ang="0">
                    <a:pos x="59" y="18"/>
                  </a:cxn>
                  <a:cxn ang="0">
                    <a:pos x="58" y="21"/>
                  </a:cxn>
                  <a:cxn ang="0">
                    <a:pos x="61" y="25"/>
                  </a:cxn>
                  <a:cxn ang="0">
                    <a:pos x="59" y="27"/>
                  </a:cxn>
                  <a:cxn ang="0">
                    <a:pos x="45" y="30"/>
                  </a:cxn>
                  <a:cxn ang="0">
                    <a:pos x="38" y="30"/>
                  </a:cxn>
                  <a:cxn ang="0">
                    <a:pos x="43" y="36"/>
                  </a:cxn>
                  <a:cxn ang="0">
                    <a:pos x="47" y="37"/>
                  </a:cxn>
                  <a:cxn ang="0">
                    <a:pos x="45" y="41"/>
                  </a:cxn>
                  <a:cxn ang="0">
                    <a:pos x="34" y="37"/>
                  </a:cxn>
                  <a:cxn ang="0">
                    <a:pos x="29" y="34"/>
                  </a:cxn>
                  <a:cxn ang="0">
                    <a:pos x="25" y="39"/>
                  </a:cxn>
                  <a:cxn ang="0">
                    <a:pos x="31" y="46"/>
                  </a:cxn>
                  <a:cxn ang="0">
                    <a:pos x="42" y="53"/>
                  </a:cxn>
                  <a:cxn ang="0">
                    <a:pos x="47" y="57"/>
                  </a:cxn>
                  <a:cxn ang="0">
                    <a:pos x="51" y="53"/>
                  </a:cxn>
                  <a:cxn ang="0">
                    <a:pos x="54" y="53"/>
                  </a:cxn>
                  <a:cxn ang="0">
                    <a:pos x="63" y="53"/>
                  </a:cxn>
                  <a:cxn ang="0">
                    <a:pos x="72" y="53"/>
                  </a:cxn>
                  <a:cxn ang="0">
                    <a:pos x="72" y="59"/>
                  </a:cxn>
                  <a:cxn ang="0">
                    <a:pos x="76" y="66"/>
                  </a:cxn>
                  <a:cxn ang="0">
                    <a:pos x="76" y="71"/>
                  </a:cxn>
                  <a:cxn ang="0">
                    <a:pos x="81" y="75"/>
                  </a:cxn>
                  <a:cxn ang="0">
                    <a:pos x="85" y="75"/>
                  </a:cxn>
                  <a:cxn ang="0">
                    <a:pos x="97" y="68"/>
                  </a:cxn>
                  <a:cxn ang="0">
                    <a:pos x="104" y="61"/>
                  </a:cxn>
                  <a:cxn ang="0">
                    <a:pos x="110" y="61"/>
                  </a:cxn>
                  <a:cxn ang="0">
                    <a:pos x="115" y="61"/>
                  </a:cxn>
                  <a:cxn ang="0">
                    <a:pos x="120" y="52"/>
                  </a:cxn>
                  <a:cxn ang="0">
                    <a:pos x="124" y="46"/>
                  </a:cxn>
                  <a:cxn ang="0">
                    <a:pos x="126" y="43"/>
                  </a:cxn>
                  <a:cxn ang="0">
                    <a:pos x="122" y="36"/>
                  </a:cxn>
                  <a:cxn ang="0">
                    <a:pos x="129" y="32"/>
                  </a:cxn>
                  <a:cxn ang="0">
                    <a:pos x="135" y="25"/>
                  </a:cxn>
                  <a:cxn ang="0">
                    <a:pos x="135" y="21"/>
                  </a:cxn>
                  <a:cxn ang="0">
                    <a:pos x="144" y="16"/>
                  </a:cxn>
                  <a:cxn ang="0">
                    <a:pos x="142" y="7"/>
                  </a:cxn>
                  <a:cxn ang="0">
                    <a:pos x="144" y="2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20" y="0"/>
                  </a:cxn>
                  <a:cxn ang="0">
                    <a:pos x="9" y="2"/>
                  </a:cxn>
                </a:cxnLst>
                <a:rect l="0" t="0" r="r" b="b"/>
                <a:pathLst>
                  <a:path w="145" h="75">
                    <a:moveTo>
                      <a:pt x="9" y="3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2" y="28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54" y="19"/>
                    </a:lnTo>
                    <a:lnTo>
                      <a:pt x="56" y="18"/>
                    </a:lnTo>
                    <a:lnTo>
                      <a:pt x="59" y="18"/>
                    </a:lnTo>
                    <a:lnTo>
                      <a:pt x="61" y="16"/>
                    </a:lnTo>
                    <a:lnTo>
                      <a:pt x="61" y="19"/>
                    </a:lnTo>
                    <a:lnTo>
                      <a:pt x="58" y="21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8" y="28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43" y="36"/>
                    </a:lnTo>
                    <a:lnTo>
                      <a:pt x="43" y="37"/>
                    </a:lnTo>
                    <a:lnTo>
                      <a:pt x="45" y="36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41"/>
                    </a:lnTo>
                    <a:lnTo>
                      <a:pt x="42" y="39"/>
                    </a:lnTo>
                    <a:lnTo>
                      <a:pt x="34" y="39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29" y="45"/>
                    </a:lnTo>
                    <a:lnTo>
                      <a:pt x="31" y="46"/>
                    </a:lnTo>
                    <a:lnTo>
                      <a:pt x="33" y="50"/>
                    </a:lnTo>
                    <a:lnTo>
                      <a:pt x="40" y="50"/>
                    </a:lnTo>
                    <a:lnTo>
                      <a:pt x="42" y="53"/>
                    </a:lnTo>
                    <a:lnTo>
                      <a:pt x="42" y="55"/>
                    </a:lnTo>
                    <a:lnTo>
                      <a:pt x="43" y="59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51" y="53"/>
                    </a:lnTo>
                    <a:lnTo>
                      <a:pt x="52" y="57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9" y="57"/>
                    </a:lnTo>
                    <a:lnTo>
                      <a:pt x="63" y="53"/>
                    </a:lnTo>
                    <a:lnTo>
                      <a:pt x="70" y="57"/>
                    </a:lnTo>
                    <a:lnTo>
                      <a:pt x="72" y="55"/>
                    </a:lnTo>
                    <a:lnTo>
                      <a:pt x="72" y="53"/>
                    </a:lnTo>
                    <a:lnTo>
                      <a:pt x="74" y="53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74" y="68"/>
                    </a:lnTo>
                    <a:lnTo>
                      <a:pt x="76" y="66"/>
                    </a:lnTo>
                    <a:lnTo>
                      <a:pt x="74" y="68"/>
                    </a:lnTo>
                    <a:lnTo>
                      <a:pt x="77" y="70"/>
                    </a:lnTo>
                    <a:lnTo>
                      <a:pt x="76" y="71"/>
                    </a:lnTo>
                    <a:lnTo>
                      <a:pt x="77" y="71"/>
                    </a:lnTo>
                    <a:lnTo>
                      <a:pt x="81" y="73"/>
                    </a:lnTo>
                    <a:lnTo>
                      <a:pt x="81" y="75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5"/>
                    </a:lnTo>
                    <a:lnTo>
                      <a:pt x="92" y="73"/>
                    </a:lnTo>
                    <a:lnTo>
                      <a:pt x="95" y="71"/>
                    </a:lnTo>
                    <a:lnTo>
                      <a:pt x="97" y="68"/>
                    </a:lnTo>
                    <a:lnTo>
                      <a:pt x="97" y="64"/>
                    </a:lnTo>
                    <a:lnTo>
                      <a:pt x="99" y="62"/>
                    </a:lnTo>
                    <a:lnTo>
                      <a:pt x="104" y="61"/>
                    </a:lnTo>
                    <a:lnTo>
                      <a:pt x="108" y="57"/>
                    </a:lnTo>
                    <a:lnTo>
                      <a:pt x="110" y="59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55"/>
                    </a:lnTo>
                    <a:lnTo>
                      <a:pt x="120" y="53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2" y="48"/>
                    </a:lnTo>
                    <a:lnTo>
                      <a:pt x="124" y="46"/>
                    </a:lnTo>
                    <a:lnTo>
                      <a:pt x="124" y="45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2" y="36"/>
                    </a:lnTo>
                    <a:lnTo>
                      <a:pt x="126" y="32"/>
                    </a:lnTo>
                    <a:lnTo>
                      <a:pt x="127" y="30"/>
                    </a:lnTo>
                    <a:lnTo>
                      <a:pt x="129" y="32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8"/>
                    </a:lnTo>
                    <a:lnTo>
                      <a:pt x="138" y="16"/>
                    </a:lnTo>
                    <a:lnTo>
                      <a:pt x="144" y="16"/>
                    </a:lnTo>
                    <a:lnTo>
                      <a:pt x="145" y="12"/>
                    </a:lnTo>
                    <a:lnTo>
                      <a:pt x="145" y="11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5"/>
                    </a:lnTo>
                    <a:lnTo>
                      <a:pt x="144" y="2"/>
                    </a:lnTo>
                    <a:lnTo>
                      <a:pt x="144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3" name="Freeform 6426"/>
              <p:cNvSpPr>
                <a:spLocks/>
              </p:cNvSpPr>
              <p:nvPr/>
            </p:nvSpPr>
            <p:spPr bwMode="auto">
              <a:xfrm>
                <a:off x="1126" y="564"/>
                <a:ext cx="57" cy="93"/>
              </a:xfrm>
              <a:custGeom>
                <a:avLst/>
                <a:gdLst/>
                <a:ahLst/>
                <a:cxnLst>
                  <a:cxn ang="0">
                    <a:pos x="57" y="48"/>
                  </a:cxn>
                  <a:cxn ang="0">
                    <a:pos x="57" y="46"/>
                  </a:cxn>
                  <a:cxn ang="0">
                    <a:pos x="52" y="36"/>
                  </a:cxn>
                  <a:cxn ang="0">
                    <a:pos x="45" y="30"/>
                  </a:cxn>
                  <a:cxn ang="0">
                    <a:pos x="41" y="32"/>
                  </a:cxn>
                  <a:cxn ang="0">
                    <a:pos x="36" y="32"/>
                  </a:cxn>
                  <a:cxn ang="0">
                    <a:pos x="37" y="21"/>
                  </a:cxn>
                  <a:cxn ang="0">
                    <a:pos x="36" y="20"/>
                  </a:cxn>
                  <a:cxn ang="0">
                    <a:pos x="34" y="20"/>
                  </a:cxn>
                  <a:cxn ang="0">
                    <a:pos x="30" y="14"/>
                  </a:cxn>
                  <a:cxn ang="0">
                    <a:pos x="27" y="14"/>
                  </a:cxn>
                  <a:cxn ang="0">
                    <a:pos x="14" y="2"/>
                  </a:cxn>
                  <a:cxn ang="0">
                    <a:pos x="5" y="0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5"/>
                  </a:cxn>
                  <a:cxn ang="0">
                    <a:pos x="3" y="27"/>
                  </a:cxn>
                  <a:cxn ang="0">
                    <a:pos x="0" y="28"/>
                  </a:cxn>
                  <a:cxn ang="0">
                    <a:pos x="3" y="37"/>
                  </a:cxn>
                  <a:cxn ang="0">
                    <a:pos x="5" y="37"/>
                  </a:cxn>
                  <a:cxn ang="0">
                    <a:pos x="5" y="41"/>
                  </a:cxn>
                  <a:cxn ang="0">
                    <a:pos x="5" y="48"/>
                  </a:cxn>
                  <a:cxn ang="0">
                    <a:pos x="9" y="48"/>
                  </a:cxn>
                  <a:cxn ang="0">
                    <a:pos x="9" y="52"/>
                  </a:cxn>
                  <a:cxn ang="0">
                    <a:pos x="7" y="52"/>
                  </a:cxn>
                  <a:cxn ang="0">
                    <a:pos x="7" y="54"/>
                  </a:cxn>
                  <a:cxn ang="0">
                    <a:pos x="12" y="55"/>
                  </a:cxn>
                  <a:cxn ang="0">
                    <a:pos x="16" y="55"/>
                  </a:cxn>
                  <a:cxn ang="0">
                    <a:pos x="25" y="61"/>
                  </a:cxn>
                  <a:cxn ang="0">
                    <a:pos x="23" y="62"/>
                  </a:cxn>
                  <a:cxn ang="0">
                    <a:pos x="25" y="64"/>
                  </a:cxn>
                  <a:cxn ang="0">
                    <a:pos x="23" y="66"/>
                  </a:cxn>
                  <a:cxn ang="0">
                    <a:pos x="11" y="66"/>
                  </a:cxn>
                  <a:cxn ang="0">
                    <a:pos x="9" y="70"/>
                  </a:cxn>
                  <a:cxn ang="0">
                    <a:pos x="21" y="82"/>
                  </a:cxn>
                  <a:cxn ang="0">
                    <a:pos x="18" y="88"/>
                  </a:cxn>
                  <a:cxn ang="0">
                    <a:pos x="18" y="91"/>
                  </a:cxn>
                  <a:cxn ang="0">
                    <a:pos x="25" y="93"/>
                  </a:cxn>
                  <a:cxn ang="0">
                    <a:pos x="28" y="88"/>
                  </a:cxn>
                  <a:cxn ang="0">
                    <a:pos x="28" y="86"/>
                  </a:cxn>
                  <a:cxn ang="0">
                    <a:pos x="27" y="86"/>
                  </a:cxn>
                  <a:cxn ang="0">
                    <a:pos x="27" y="86"/>
                  </a:cxn>
                  <a:cxn ang="0">
                    <a:pos x="30" y="80"/>
                  </a:cxn>
                  <a:cxn ang="0">
                    <a:pos x="34" y="86"/>
                  </a:cxn>
                  <a:cxn ang="0">
                    <a:pos x="37" y="84"/>
                  </a:cxn>
                  <a:cxn ang="0">
                    <a:pos x="48" y="79"/>
                  </a:cxn>
                  <a:cxn ang="0">
                    <a:pos x="52" y="80"/>
                  </a:cxn>
                  <a:cxn ang="0">
                    <a:pos x="53" y="80"/>
                  </a:cxn>
                  <a:cxn ang="0">
                    <a:pos x="53" y="80"/>
                  </a:cxn>
                  <a:cxn ang="0">
                    <a:pos x="57" y="68"/>
                  </a:cxn>
                  <a:cxn ang="0">
                    <a:pos x="55" y="66"/>
                  </a:cxn>
                  <a:cxn ang="0">
                    <a:pos x="53" y="66"/>
                  </a:cxn>
                  <a:cxn ang="0">
                    <a:pos x="53" y="66"/>
                  </a:cxn>
                  <a:cxn ang="0">
                    <a:pos x="53" y="52"/>
                  </a:cxn>
                  <a:cxn ang="0">
                    <a:pos x="57" y="48"/>
                  </a:cxn>
                  <a:cxn ang="0">
                    <a:pos x="57" y="48"/>
                  </a:cxn>
                </a:cxnLst>
                <a:rect l="0" t="0" r="r" b="b"/>
                <a:pathLst>
                  <a:path w="57" h="93">
                    <a:moveTo>
                      <a:pt x="57" y="48"/>
                    </a:moveTo>
                    <a:lnTo>
                      <a:pt x="57" y="46"/>
                    </a:lnTo>
                    <a:lnTo>
                      <a:pt x="52" y="36"/>
                    </a:lnTo>
                    <a:lnTo>
                      <a:pt x="45" y="30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7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0" y="14"/>
                    </a:lnTo>
                    <a:lnTo>
                      <a:pt x="27" y="14"/>
                    </a:lnTo>
                    <a:lnTo>
                      <a:pt x="14" y="2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5"/>
                    </a:lnTo>
                    <a:lnTo>
                      <a:pt x="3" y="27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5" y="48"/>
                    </a:lnTo>
                    <a:lnTo>
                      <a:pt x="9" y="48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7" y="54"/>
                    </a:lnTo>
                    <a:lnTo>
                      <a:pt x="12" y="55"/>
                    </a:lnTo>
                    <a:lnTo>
                      <a:pt x="16" y="55"/>
                    </a:lnTo>
                    <a:lnTo>
                      <a:pt x="25" y="61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1" y="66"/>
                    </a:lnTo>
                    <a:lnTo>
                      <a:pt x="9" y="70"/>
                    </a:lnTo>
                    <a:lnTo>
                      <a:pt x="21" y="82"/>
                    </a:lnTo>
                    <a:lnTo>
                      <a:pt x="18" y="88"/>
                    </a:lnTo>
                    <a:lnTo>
                      <a:pt x="18" y="91"/>
                    </a:lnTo>
                    <a:lnTo>
                      <a:pt x="25" y="93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30" y="80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48" y="79"/>
                    </a:lnTo>
                    <a:lnTo>
                      <a:pt x="52" y="80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7" y="68"/>
                    </a:lnTo>
                    <a:lnTo>
                      <a:pt x="55" y="66"/>
                    </a:lnTo>
                    <a:lnTo>
                      <a:pt x="53" y="66"/>
                    </a:lnTo>
                    <a:lnTo>
                      <a:pt x="53" y="66"/>
                    </a:lnTo>
                    <a:lnTo>
                      <a:pt x="53" y="52"/>
                    </a:lnTo>
                    <a:lnTo>
                      <a:pt x="57" y="48"/>
                    </a:lnTo>
                    <a:lnTo>
                      <a:pt x="57" y="48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4" name="Freeform 6427"/>
              <p:cNvSpPr>
                <a:spLocks/>
              </p:cNvSpPr>
              <p:nvPr/>
            </p:nvSpPr>
            <p:spPr bwMode="auto">
              <a:xfrm>
                <a:off x="1008" y="528"/>
                <a:ext cx="107" cy="125"/>
              </a:xfrm>
              <a:custGeom>
                <a:avLst/>
                <a:gdLst/>
                <a:ahLst/>
                <a:cxnLst>
                  <a:cxn ang="0">
                    <a:pos x="96" y="82"/>
                  </a:cxn>
                  <a:cxn ang="0">
                    <a:pos x="93" y="77"/>
                  </a:cxn>
                  <a:cxn ang="0">
                    <a:pos x="95" y="66"/>
                  </a:cxn>
                  <a:cxn ang="0">
                    <a:pos x="96" y="59"/>
                  </a:cxn>
                  <a:cxn ang="0">
                    <a:pos x="95" y="56"/>
                  </a:cxn>
                  <a:cxn ang="0">
                    <a:pos x="93" y="57"/>
                  </a:cxn>
                  <a:cxn ang="0">
                    <a:pos x="91" y="52"/>
                  </a:cxn>
                  <a:cxn ang="0">
                    <a:pos x="87" y="50"/>
                  </a:cxn>
                  <a:cxn ang="0">
                    <a:pos x="86" y="41"/>
                  </a:cxn>
                  <a:cxn ang="0">
                    <a:pos x="75" y="38"/>
                  </a:cxn>
                  <a:cxn ang="0">
                    <a:pos x="69" y="41"/>
                  </a:cxn>
                  <a:cxn ang="0">
                    <a:pos x="68" y="39"/>
                  </a:cxn>
                  <a:cxn ang="0">
                    <a:pos x="68" y="30"/>
                  </a:cxn>
                  <a:cxn ang="0">
                    <a:pos x="64" y="22"/>
                  </a:cxn>
                  <a:cxn ang="0">
                    <a:pos x="61" y="27"/>
                  </a:cxn>
                  <a:cxn ang="0">
                    <a:pos x="61" y="23"/>
                  </a:cxn>
                  <a:cxn ang="0">
                    <a:pos x="55" y="16"/>
                  </a:cxn>
                  <a:cxn ang="0">
                    <a:pos x="48" y="13"/>
                  </a:cxn>
                  <a:cxn ang="0">
                    <a:pos x="43" y="23"/>
                  </a:cxn>
                  <a:cxn ang="0">
                    <a:pos x="41" y="34"/>
                  </a:cxn>
                  <a:cxn ang="0">
                    <a:pos x="39" y="11"/>
                  </a:cxn>
                  <a:cxn ang="0">
                    <a:pos x="34" y="5"/>
                  </a:cxn>
                  <a:cxn ang="0">
                    <a:pos x="30" y="5"/>
                  </a:cxn>
                  <a:cxn ang="0">
                    <a:pos x="23" y="0"/>
                  </a:cxn>
                  <a:cxn ang="0">
                    <a:pos x="5" y="7"/>
                  </a:cxn>
                  <a:cxn ang="0">
                    <a:pos x="1" y="5"/>
                  </a:cxn>
                  <a:cxn ang="0">
                    <a:pos x="1" y="30"/>
                  </a:cxn>
                  <a:cxn ang="0">
                    <a:pos x="10" y="29"/>
                  </a:cxn>
                  <a:cxn ang="0">
                    <a:pos x="12" y="43"/>
                  </a:cxn>
                  <a:cxn ang="0">
                    <a:pos x="10" y="47"/>
                  </a:cxn>
                  <a:cxn ang="0">
                    <a:pos x="19" y="36"/>
                  </a:cxn>
                  <a:cxn ang="0">
                    <a:pos x="23" y="32"/>
                  </a:cxn>
                  <a:cxn ang="0">
                    <a:pos x="27" y="34"/>
                  </a:cxn>
                  <a:cxn ang="0">
                    <a:pos x="25" y="43"/>
                  </a:cxn>
                  <a:cxn ang="0">
                    <a:pos x="23" y="50"/>
                  </a:cxn>
                  <a:cxn ang="0">
                    <a:pos x="28" y="48"/>
                  </a:cxn>
                  <a:cxn ang="0">
                    <a:pos x="30" y="52"/>
                  </a:cxn>
                  <a:cxn ang="0">
                    <a:pos x="35" y="54"/>
                  </a:cxn>
                  <a:cxn ang="0">
                    <a:pos x="27" y="59"/>
                  </a:cxn>
                  <a:cxn ang="0">
                    <a:pos x="35" y="63"/>
                  </a:cxn>
                  <a:cxn ang="0">
                    <a:pos x="27" y="70"/>
                  </a:cxn>
                  <a:cxn ang="0">
                    <a:pos x="12" y="66"/>
                  </a:cxn>
                  <a:cxn ang="0">
                    <a:pos x="12" y="79"/>
                  </a:cxn>
                  <a:cxn ang="0">
                    <a:pos x="23" y="90"/>
                  </a:cxn>
                  <a:cxn ang="0">
                    <a:pos x="32" y="90"/>
                  </a:cxn>
                  <a:cxn ang="0">
                    <a:pos x="35" y="84"/>
                  </a:cxn>
                  <a:cxn ang="0">
                    <a:pos x="44" y="82"/>
                  </a:cxn>
                  <a:cxn ang="0">
                    <a:pos x="48" y="90"/>
                  </a:cxn>
                  <a:cxn ang="0">
                    <a:pos x="55" y="88"/>
                  </a:cxn>
                  <a:cxn ang="0">
                    <a:pos x="68" y="91"/>
                  </a:cxn>
                  <a:cxn ang="0">
                    <a:pos x="71" y="95"/>
                  </a:cxn>
                  <a:cxn ang="0">
                    <a:pos x="75" y="93"/>
                  </a:cxn>
                  <a:cxn ang="0">
                    <a:pos x="77" y="100"/>
                  </a:cxn>
                  <a:cxn ang="0">
                    <a:pos x="80" y="115"/>
                  </a:cxn>
                  <a:cxn ang="0">
                    <a:pos x="86" y="122"/>
                  </a:cxn>
                  <a:cxn ang="0">
                    <a:pos x="91" y="125"/>
                  </a:cxn>
                  <a:cxn ang="0">
                    <a:pos x="95" y="122"/>
                  </a:cxn>
                  <a:cxn ang="0">
                    <a:pos x="103" y="120"/>
                  </a:cxn>
                  <a:cxn ang="0">
                    <a:pos x="103" y="111"/>
                  </a:cxn>
                  <a:cxn ang="0">
                    <a:pos x="98" y="88"/>
                  </a:cxn>
                </a:cxnLst>
                <a:rect l="0" t="0" r="r" b="b"/>
                <a:pathLst>
                  <a:path w="107" h="125">
                    <a:moveTo>
                      <a:pt x="98" y="88"/>
                    </a:moveTo>
                    <a:lnTo>
                      <a:pt x="96" y="82"/>
                    </a:lnTo>
                    <a:lnTo>
                      <a:pt x="93" y="81"/>
                    </a:lnTo>
                    <a:lnTo>
                      <a:pt x="93" y="77"/>
                    </a:lnTo>
                    <a:lnTo>
                      <a:pt x="91" y="72"/>
                    </a:lnTo>
                    <a:lnTo>
                      <a:pt x="95" y="66"/>
                    </a:lnTo>
                    <a:lnTo>
                      <a:pt x="95" y="63"/>
                    </a:lnTo>
                    <a:lnTo>
                      <a:pt x="96" y="59"/>
                    </a:lnTo>
                    <a:lnTo>
                      <a:pt x="96" y="57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3" y="57"/>
                    </a:lnTo>
                    <a:lnTo>
                      <a:pt x="91" y="52"/>
                    </a:lnTo>
                    <a:lnTo>
                      <a:pt x="91" y="52"/>
                    </a:lnTo>
                    <a:lnTo>
                      <a:pt x="87" y="52"/>
                    </a:lnTo>
                    <a:lnTo>
                      <a:pt x="87" y="50"/>
                    </a:lnTo>
                    <a:lnTo>
                      <a:pt x="87" y="47"/>
                    </a:lnTo>
                    <a:lnTo>
                      <a:pt x="86" y="41"/>
                    </a:lnTo>
                    <a:lnTo>
                      <a:pt x="77" y="34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8" y="30"/>
                    </a:lnTo>
                    <a:lnTo>
                      <a:pt x="66" y="25"/>
                    </a:lnTo>
                    <a:lnTo>
                      <a:pt x="64" y="22"/>
                    </a:lnTo>
                    <a:lnTo>
                      <a:pt x="64" y="25"/>
                    </a:lnTo>
                    <a:lnTo>
                      <a:pt x="61" y="27"/>
                    </a:lnTo>
                    <a:lnTo>
                      <a:pt x="61" y="25"/>
                    </a:lnTo>
                    <a:lnTo>
                      <a:pt x="61" y="23"/>
                    </a:lnTo>
                    <a:lnTo>
                      <a:pt x="59" y="20"/>
                    </a:lnTo>
                    <a:lnTo>
                      <a:pt x="55" y="16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1" y="34"/>
                    </a:lnTo>
                    <a:lnTo>
                      <a:pt x="37" y="29"/>
                    </a:lnTo>
                    <a:lnTo>
                      <a:pt x="39" y="11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16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2" y="43"/>
                    </a:lnTo>
                    <a:lnTo>
                      <a:pt x="9" y="45"/>
                    </a:lnTo>
                    <a:lnTo>
                      <a:pt x="10" y="47"/>
                    </a:lnTo>
                    <a:lnTo>
                      <a:pt x="16" y="45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2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27" y="38"/>
                    </a:lnTo>
                    <a:lnTo>
                      <a:pt x="25" y="43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7" y="52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0" y="52"/>
                    </a:lnTo>
                    <a:lnTo>
                      <a:pt x="35" y="50"/>
                    </a:lnTo>
                    <a:lnTo>
                      <a:pt x="35" y="54"/>
                    </a:lnTo>
                    <a:lnTo>
                      <a:pt x="34" y="56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35" y="63"/>
                    </a:lnTo>
                    <a:lnTo>
                      <a:pt x="34" y="72"/>
                    </a:lnTo>
                    <a:lnTo>
                      <a:pt x="27" y="70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0" y="70"/>
                    </a:lnTo>
                    <a:lnTo>
                      <a:pt x="12" y="79"/>
                    </a:lnTo>
                    <a:lnTo>
                      <a:pt x="16" y="84"/>
                    </a:lnTo>
                    <a:lnTo>
                      <a:pt x="23" y="90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4"/>
                    </a:lnTo>
                    <a:lnTo>
                      <a:pt x="35" y="84"/>
                    </a:lnTo>
                    <a:lnTo>
                      <a:pt x="46" y="81"/>
                    </a:lnTo>
                    <a:lnTo>
                      <a:pt x="44" y="82"/>
                    </a:lnTo>
                    <a:lnTo>
                      <a:pt x="46" y="86"/>
                    </a:lnTo>
                    <a:lnTo>
                      <a:pt x="48" y="90"/>
                    </a:lnTo>
                    <a:lnTo>
                      <a:pt x="52" y="90"/>
                    </a:lnTo>
                    <a:lnTo>
                      <a:pt x="55" y="88"/>
                    </a:lnTo>
                    <a:lnTo>
                      <a:pt x="66" y="90"/>
                    </a:lnTo>
                    <a:lnTo>
                      <a:pt x="68" y="91"/>
                    </a:lnTo>
                    <a:lnTo>
                      <a:pt x="68" y="95"/>
                    </a:lnTo>
                    <a:lnTo>
                      <a:pt x="71" y="95"/>
                    </a:lnTo>
                    <a:lnTo>
                      <a:pt x="73" y="93"/>
                    </a:lnTo>
                    <a:lnTo>
                      <a:pt x="75" y="93"/>
                    </a:lnTo>
                    <a:lnTo>
                      <a:pt x="75" y="97"/>
                    </a:lnTo>
                    <a:lnTo>
                      <a:pt x="77" y="100"/>
                    </a:lnTo>
                    <a:lnTo>
                      <a:pt x="77" y="107"/>
                    </a:lnTo>
                    <a:lnTo>
                      <a:pt x="80" y="115"/>
                    </a:lnTo>
                    <a:lnTo>
                      <a:pt x="80" y="116"/>
                    </a:lnTo>
                    <a:lnTo>
                      <a:pt x="86" y="122"/>
                    </a:lnTo>
                    <a:lnTo>
                      <a:pt x="87" y="122"/>
                    </a:lnTo>
                    <a:lnTo>
                      <a:pt x="91" y="125"/>
                    </a:lnTo>
                    <a:lnTo>
                      <a:pt x="93" y="124"/>
                    </a:lnTo>
                    <a:lnTo>
                      <a:pt x="95" y="122"/>
                    </a:lnTo>
                    <a:lnTo>
                      <a:pt x="98" y="122"/>
                    </a:lnTo>
                    <a:lnTo>
                      <a:pt x="103" y="120"/>
                    </a:lnTo>
                    <a:lnTo>
                      <a:pt x="105" y="116"/>
                    </a:lnTo>
                    <a:lnTo>
                      <a:pt x="103" y="111"/>
                    </a:lnTo>
                    <a:lnTo>
                      <a:pt x="107" y="104"/>
                    </a:lnTo>
                    <a:lnTo>
                      <a:pt x="98" y="88"/>
                    </a:lnTo>
                    <a:lnTo>
                      <a:pt x="98" y="88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5" name="Freeform 6428"/>
              <p:cNvSpPr>
                <a:spLocks/>
              </p:cNvSpPr>
              <p:nvPr/>
            </p:nvSpPr>
            <p:spPr bwMode="auto">
              <a:xfrm>
                <a:off x="1106" y="471"/>
                <a:ext cx="22" cy="3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9" y="14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21"/>
                  </a:cxn>
                  <a:cxn ang="0">
                    <a:pos x="16" y="32"/>
                  </a:cxn>
                  <a:cxn ang="0">
                    <a:pos x="18" y="34"/>
                  </a:cxn>
                  <a:cxn ang="0">
                    <a:pos x="22" y="7"/>
                  </a:cxn>
                  <a:cxn ang="0">
                    <a:pos x="20" y="0"/>
                  </a:cxn>
                  <a:cxn ang="0">
                    <a:pos x="2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22" h="34">
                    <a:moveTo>
                      <a:pt x="0" y="14"/>
                    </a:moveTo>
                    <a:lnTo>
                      <a:pt x="9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2" y="7"/>
                    </a:lnTo>
                    <a:lnTo>
                      <a:pt x="20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6" name="Freeform 6429"/>
              <p:cNvSpPr>
                <a:spLocks/>
              </p:cNvSpPr>
              <p:nvPr/>
            </p:nvSpPr>
            <p:spPr bwMode="auto">
              <a:xfrm>
                <a:off x="1162" y="471"/>
                <a:ext cx="177" cy="163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5" y="19"/>
                  </a:cxn>
                  <a:cxn ang="0">
                    <a:pos x="26" y="34"/>
                  </a:cxn>
                  <a:cxn ang="0">
                    <a:pos x="30" y="41"/>
                  </a:cxn>
                  <a:cxn ang="0">
                    <a:pos x="14" y="41"/>
                  </a:cxn>
                  <a:cxn ang="0">
                    <a:pos x="12" y="52"/>
                  </a:cxn>
                  <a:cxn ang="0">
                    <a:pos x="21" y="55"/>
                  </a:cxn>
                  <a:cxn ang="0">
                    <a:pos x="25" y="68"/>
                  </a:cxn>
                  <a:cxn ang="0">
                    <a:pos x="32" y="57"/>
                  </a:cxn>
                  <a:cxn ang="0">
                    <a:pos x="43" y="55"/>
                  </a:cxn>
                  <a:cxn ang="0">
                    <a:pos x="39" y="64"/>
                  </a:cxn>
                  <a:cxn ang="0">
                    <a:pos x="46" y="59"/>
                  </a:cxn>
                  <a:cxn ang="0">
                    <a:pos x="50" y="59"/>
                  </a:cxn>
                  <a:cxn ang="0">
                    <a:pos x="57" y="55"/>
                  </a:cxn>
                  <a:cxn ang="0">
                    <a:pos x="80" y="59"/>
                  </a:cxn>
                  <a:cxn ang="0">
                    <a:pos x="66" y="62"/>
                  </a:cxn>
                  <a:cxn ang="0">
                    <a:pos x="62" y="68"/>
                  </a:cxn>
                  <a:cxn ang="0">
                    <a:pos x="91" y="66"/>
                  </a:cxn>
                  <a:cxn ang="0">
                    <a:pos x="44" y="84"/>
                  </a:cxn>
                  <a:cxn ang="0">
                    <a:pos x="48" y="104"/>
                  </a:cxn>
                  <a:cxn ang="0">
                    <a:pos x="46" y="109"/>
                  </a:cxn>
                  <a:cxn ang="0">
                    <a:pos x="48" y="118"/>
                  </a:cxn>
                  <a:cxn ang="0">
                    <a:pos x="57" y="121"/>
                  </a:cxn>
                  <a:cxn ang="0">
                    <a:pos x="52" y="132"/>
                  </a:cxn>
                  <a:cxn ang="0">
                    <a:pos x="59" y="147"/>
                  </a:cxn>
                  <a:cxn ang="0">
                    <a:pos x="64" y="145"/>
                  </a:cxn>
                  <a:cxn ang="0">
                    <a:pos x="66" y="155"/>
                  </a:cxn>
                  <a:cxn ang="0">
                    <a:pos x="94" y="163"/>
                  </a:cxn>
                  <a:cxn ang="0">
                    <a:pos x="87" y="148"/>
                  </a:cxn>
                  <a:cxn ang="0">
                    <a:pos x="105" y="157"/>
                  </a:cxn>
                  <a:cxn ang="0">
                    <a:pos x="94" y="123"/>
                  </a:cxn>
                  <a:cxn ang="0">
                    <a:pos x="107" y="141"/>
                  </a:cxn>
                  <a:cxn ang="0">
                    <a:pos x="121" y="139"/>
                  </a:cxn>
                  <a:cxn ang="0">
                    <a:pos x="118" y="123"/>
                  </a:cxn>
                  <a:cxn ang="0">
                    <a:pos x="128" y="125"/>
                  </a:cxn>
                  <a:cxn ang="0">
                    <a:pos x="127" y="80"/>
                  </a:cxn>
                  <a:cxn ang="0">
                    <a:pos x="143" y="100"/>
                  </a:cxn>
                  <a:cxn ang="0">
                    <a:pos x="150" y="89"/>
                  </a:cxn>
                  <a:cxn ang="0">
                    <a:pos x="177" y="66"/>
                  </a:cxn>
                  <a:cxn ang="0">
                    <a:pos x="171" y="48"/>
                  </a:cxn>
                  <a:cxn ang="0">
                    <a:pos x="157" y="50"/>
                  </a:cxn>
                  <a:cxn ang="0">
                    <a:pos x="155" y="36"/>
                  </a:cxn>
                  <a:cxn ang="0">
                    <a:pos x="143" y="30"/>
                  </a:cxn>
                  <a:cxn ang="0">
                    <a:pos x="136" y="32"/>
                  </a:cxn>
                  <a:cxn ang="0">
                    <a:pos x="141" y="9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1" y="0"/>
                  </a:cxn>
                </a:cxnLst>
                <a:rect l="0" t="0" r="r" b="b"/>
                <a:pathLst>
                  <a:path w="177" h="163">
                    <a:moveTo>
                      <a:pt x="1" y="5"/>
                    </a:moveTo>
                    <a:lnTo>
                      <a:pt x="7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10" y="28"/>
                    </a:lnTo>
                    <a:lnTo>
                      <a:pt x="16" y="34"/>
                    </a:lnTo>
                    <a:lnTo>
                      <a:pt x="17" y="36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7" y="30"/>
                    </a:lnTo>
                    <a:lnTo>
                      <a:pt x="35" y="37"/>
                    </a:lnTo>
                    <a:lnTo>
                      <a:pt x="30" y="41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19" y="45"/>
                    </a:lnTo>
                    <a:lnTo>
                      <a:pt x="14" y="41"/>
                    </a:lnTo>
                    <a:lnTo>
                      <a:pt x="12" y="43"/>
                    </a:lnTo>
                    <a:lnTo>
                      <a:pt x="10" y="46"/>
                    </a:lnTo>
                    <a:lnTo>
                      <a:pt x="12" y="48"/>
                    </a:lnTo>
                    <a:lnTo>
                      <a:pt x="12" y="52"/>
                    </a:lnTo>
                    <a:lnTo>
                      <a:pt x="14" y="55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5" y="68"/>
                    </a:lnTo>
                    <a:lnTo>
                      <a:pt x="26" y="64"/>
                    </a:lnTo>
                    <a:lnTo>
                      <a:pt x="28" y="61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2"/>
                    </a:lnTo>
                    <a:lnTo>
                      <a:pt x="39" y="55"/>
                    </a:lnTo>
                    <a:lnTo>
                      <a:pt x="43" y="55"/>
                    </a:lnTo>
                    <a:lnTo>
                      <a:pt x="39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9" y="64"/>
                    </a:lnTo>
                    <a:lnTo>
                      <a:pt x="41" y="68"/>
                    </a:lnTo>
                    <a:lnTo>
                      <a:pt x="43" y="68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50" y="57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0" y="59"/>
                    </a:lnTo>
                    <a:lnTo>
                      <a:pt x="52" y="61"/>
                    </a:lnTo>
                    <a:lnTo>
                      <a:pt x="57" y="59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64" y="52"/>
                    </a:lnTo>
                    <a:lnTo>
                      <a:pt x="62" y="57"/>
                    </a:lnTo>
                    <a:lnTo>
                      <a:pt x="68" y="61"/>
                    </a:lnTo>
                    <a:lnTo>
                      <a:pt x="80" y="59"/>
                    </a:lnTo>
                    <a:lnTo>
                      <a:pt x="82" y="59"/>
                    </a:lnTo>
                    <a:lnTo>
                      <a:pt x="80" y="61"/>
                    </a:lnTo>
                    <a:lnTo>
                      <a:pt x="77" y="62"/>
                    </a:lnTo>
                    <a:lnTo>
                      <a:pt x="66" y="62"/>
                    </a:lnTo>
                    <a:lnTo>
                      <a:pt x="64" y="64"/>
                    </a:lnTo>
                    <a:lnTo>
                      <a:pt x="60" y="64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6" y="71"/>
                    </a:lnTo>
                    <a:lnTo>
                      <a:pt x="77" y="70"/>
                    </a:lnTo>
                    <a:lnTo>
                      <a:pt x="78" y="68"/>
                    </a:lnTo>
                    <a:lnTo>
                      <a:pt x="91" y="66"/>
                    </a:lnTo>
                    <a:lnTo>
                      <a:pt x="94" y="64"/>
                    </a:lnTo>
                    <a:lnTo>
                      <a:pt x="93" y="70"/>
                    </a:lnTo>
                    <a:lnTo>
                      <a:pt x="52" y="77"/>
                    </a:lnTo>
                    <a:lnTo>
                      <a:pt x="44" y="84"/>
                    </a:lnTo>
                    <a:lnTo>
                      <a:pt x="41" y="86"/>
                    </a:lnTo>
                    <a:lnTo>
                      <a:pt x="37" y="91"/>
                    </a:lnTo>
                    <a:lnTo>
                      <a:pt x="43" y="104"/>
                    </a:lnTo>
                    <a:lnTo>
                      <a:pt x="48" y="104"/>
                    </a:lnTo>
                    <a:lnTo>
                      <a:pt x="53" y="107"/>
                    </a:lnTo>
                    <a:lnTo>
                      <a:pt x="55" y="111"/>
                    </a:lnTo>
                    <a:lnTo>
                      <a:pt x="48" y="111"/>
                    </a:lnTo>
                    <a:lnTo>
                      <a:pt x="46" y="109"/>
                    </a:lnTo>
                    <a:lnTo>
                      <a:pt x="44" y="109"/>
                    </a:lnTo>
                    <a:lnTo>
                      <a:pt x="44" y="114"/>
                    </a:lnTo>
                    <a:lnTo>
                      <a:pt x="46" y="118"/>
                    </a:lnTo>
                    <a:lnTo>
                      <a:pt x="48" y="118"/>
                    </a:lnTo>
                    <a:lnTo>
                      <a:pt x="48" y="120"/>
                    </a:lnTo>
                    <a:lnTo>
                      <a:pt x="48" y="121"/>
                    </a:lnTo>
                    <a:lnTo>
                      <a:pt x="50" y="123"/>
                    </a:lnTo>
                    <a:lnTo>
                      <a:pt x="57" y="121"/>
                    </a:lnTo>
                    <a:lnTo>
                      <a:pt x="59" y="123"/>
                    </a:lnTo>
                    <a:lnTo>
                      <a:pt x="71" y="129"/>
                    </a:lnTo>
                    <a:lnTo>
                      <a:pt x="69" y="130"/>
                    </a:lnTo>
                    <a:lnTo>
                      <a:pt x="52" y="132"/>
                    </a:lnTo>
                    <a:lnTo>
                      <a:pt x="52" y="138"/>
                    </a:lnTo>
                    <a:lnTo>
                      <a:pt x="53" y="141"/>
                    </a:lnTo>
                    <a:lnTo>
                      <a:pt x="57" y="143"/>
                    </a:lnTo>
                    <a:lnTo>
                      <a:pt x="59" y="147"/>
                    </a:lnTo>
                    <a:lnTo>
                      <a:pt x="60" y="148"/>
                    </a:lnTo>
                    <a:lnTo>
                      <a:pt x="62" y="147"/>
                    </a:lnTo>
                    <a:lnTo>
                      <a:pt x="62" y="145"/>
                    </a:lnTo>
                    <a:lnTo>
                      <a:pt x="64" y="145"/>
                    </a:lnTo>
                    <a:lnTo>
                      <a:pt x="64" y="147"/>
                    </a:lnTo>
                    <a:lnTo>
                      <a:pt x="62" y="148"/>
                    </a:lnTo>
                    <a:lnTo>
                      <a:pt x="64" y="152"/>
                    </a:lnTo>
                    <a:lnTo>
                      <a:pt x="66" y="155"/>
                    </a:lnTo>
                    <a:lnTo>
                      <a:pt x="71" y="155"/>
                    </a:lnTo>
                    <a:lnTo>
                      <a:pt x="73" y="159"/>
                    </a:lnTo>
                    <a:lnTo>
                      <a:pt x="86" y="163"/>
                    </a:lnTo>
                    <a:lnTo>
                      <a:pt x="94" y="163"/>
                    </a:lnTo>
                    <a:lnTo>
                      <a:pt x="96" y="159"/>
                    </a:lnTo>
                    <a:lnTo>
                      <a:pt x="94" y="154"/>
                    </a:lnTo>
                    <a:lnTo>
                      <a:pt x="89" y="152"/>
                    </a:lnTo>
                    <a:lnTo>
                      <a:pt x="87" y="148"/>
                    </a:lnTo>
                    <a:lnTo>
                      <a:pt x="96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5" y="157"/>
                    </a:lnTo>
                    <a:lnTo>
                      <a:pt x="107" y="161"/>
                    </a:lnTo>
                    <a:lnTo>
                      <a:pt x="107" y="159"/>
                    </a:lnTo>
                    <a:lnTo>
                      <a:pt x="94" y="130"/>
                    </a:lnTo>
                    <a:lnTo>
                      <a:pt x="94" y="123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102" y="136"/>
                    </a:lnTo>
                    <a:lnTo>
                      <a:pt x="107" y="141"/>
                    </a:lnTo>
                    <a:lnTo>
                      <a:pt x="112" y="154"/>
                    </a:lnTo>
                    <a:lnTo>
                      <a:pt x="116" y="159"/>
                    </a:lnTo>
                    <a:lnTo>
                      <a:pt x="118" y="159"/>
                    </a:lnTo>
                    <a:lnTo>
                      <a:pt x="121" y="139"/>
                    </a:lnTo>
                    <a:lnTo>
                      <a:pt x="116" y="130"/>
                    </a:lnTo>
                    <a:lnTo>
                      <a:pt x="116" y="120"/>
                    </a:lnTo>
                    <a:lnTo>
                      <a:pt x="118" y="121"/>
                    </a:lnTo>
                    <a:lnTo>
                      <a:pt x="118" y="123"/>
                    </a:lnTo>
                    <a:lnTo>
                      <a:pt x="121" y="130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28" y="125"/>
                    </a:lnTo>
                    <a:lnTo>
                      <a:pt x="127" y="121"/>
                    </a:lnTo>
                    <a:lnTo>
                      <a:pt x="125" y="118"/>
                    </a:lnTo>
                    <a:lnTo>
                      <a:pt x="127" y="82"/>
                    </a:lnTo>
                    <a:lnTo>
                      <a:pt x="127" y="80"/>
                    </a:lnTo>
                    <a:lnTo>
                      <a:pt x="128" y="111"/>
                    </a:lnTo>
                    <a:lnTo>
                      <a:pt x="134" y="118"/>
                    </a:lnTo>
                    <a:lnTo>
                      <a:pt x="136" y="118"/>
                    </a:lnTo>
                    <a:lnTo>
                      <a:pt x="143" y="100"/>
                    </a:lnTo>
                    <a:lnTo>
                      <a:pt x="143" y="84"/>
                    </a:lnTo>
                    <a:lnTo>
                      <a:pt x="145" y="87"/>
                    </a:lnTo>
                    <a:lnTo>
                      <a:pt x="146" y="95"/>
                    </a:lnTo>
                    <a:lnTo>
                      <a:pt x="150" y="89"/>
                    </a:lnTo>
                    <a:lnTo>
                      <a:pt x="150" y="89"/>
                    </a:lnTo>
                    <a:lnTo>
                      <a:pt x="150" y="84"/>
                    </a:lnTo>
                    <a:lnTo>
                      <a:pt x="166" y="77"/>
                    </a:lnTo>
                    <a:lnTo>
                      <a:pt x="177" y="66"/>
                    </a:lnTo>
                    <a:lnTo>
                      <a:pt x="177" y="59"/>
                    </a:lnTo>
                    <a:lnTo>
                      <a:pt x="177" y="55"/>
                    </a:lnTo>
                    <a:lnTo>
                      <a:pt x="173" y="53"/>
                    </a:lnTo>
                    <a:lnTo>
                      <a:pt x="171" y="48"/>
                    </a:lnTo>
                    <a:lnTo>
                      <a:pt x="164" y="36"/>
                    </a:lnTo>
                    <a:lnTo>
                      <a:pt x="162" y="36"/>
                    </a:lnTo>
                    <a:lnTo>
                      <a:pt x="159" y="46"/>
                    </a:lnTo>
                    <a:lnTo>
                      <a:pt x="157" y="50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57" y="37"/>
                    </a:lnTo>
                    <a:lnTo>
                      <a:pt x="155" y="36"/>
                    </a:lnTo>
                    <a:lnTo>
                      <a:pt x="152" y="28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36"/>
                    </a:lnTo>
                    <a:lnTo>
                      <a:pt x="136" y="36"/>
                    </a:lnTo>
                    <a:lnTo>
                      <a:pt x="136" y="32"/>
                    </a:lnTo>
                    <a:lnTo>
                      <a:pt x="137" y="28"/>
                    </a:lnTo>
                    <a:lnTo>
                      <a:pt x="141" y="27"/>
                    </a:lnTo>
                    <a:lnTo>
                      <a:pt x="145" y="7"/>
                    </a:lnTo>
                    <a:lnTo>
                      <a:pt x="141" y="9"/>
                    </a:lnTo>
                    <a:lnTo>
                      <a:pt x="141" y="7"/>
                    </a:lnTo>
                    <a:lnTo>
                      <a:pt x="145" y="3"/>
                    </a:lnTo>
                    <a:lnTo>
                      <a:pt x="143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7" name="Freeform 6430"/>
              <p:cNvSpPr>
                <a:spLocks/>
              </p:cNvSpPr>
              <p:nvPr/>
            </p:nvSpPr>
            <p:spPr bwMode="auto">
              <a:xfrm>
                <a:off x="1265" y="471"/>
                <a:ext cx="301" cy="302"/>
              </a:xfrm>
              <a:custGeom>
                <a:avLst/>
                <a:gdLst/>
                <a:ahLst/>
                <a:cxnLst>
                  <a:cxn ang="0">
                    <a:pos x="52" y="19"/>
                  </a:cxn>
                  <a:cxn ang="0">
                    <a:pos x="88" y="71"/>
                  </a:cxn>
                  <a:cxn ang="0">
                    <a:pos x="99" y="89"/>
                  </a:cxn>
                  <a:cxn ang="0">
                    <a:pos x="81" y="89"/>
                  </a:cxn>
                  <a:cxn ang="0">
                    <a:pos x="129" y="91"/>
                  </a:cxn>
                  <a:cxn ang="0">
                    <a:pos x="119" y="104"/>
                  </a:cxn>
                  <a:cxn ang="0">
                    <a:pos x="117" y="116"/>
                  </a:cxn>
                  <a:cxn ang="0">
                    <a:pos x="79" y="100"/>
                  </a:cxn>
                  <a:cxn ang="0">
                    <a:pos x="42" y="127"/>
                  </a:cxn>
                  <a:cxn ang="0">
                    <a:pos x="42" y="154"/>
                  </a:cxn>
                  <a:cxn ang="0">
                    <a:pos x="54" y="152"/>
                  </a:cxn>
                  <a:cxn ang="0">
                    <a:pos x="65" y="161"/>
                  </a:cxn>
                  <a:cxn ang="0">
                    <a:pos x="77" y="147"/>
                  </a:cxn>
                  <a:cxn ang="0">
                    <a:pos x="86" y="161"/>
                  </a:cxn>
                  <a:cxn ang="0">
                    <a:pos x="67" y="168"/>
                  </a:cxn>
                  <a:cxn ang="0">
                    <a:pos x="77" y="177"/>
                  </a:cxn>
                  <a:cxn ang="0">
                    <a:pos x="70" y="186"/>
                  </a:cxn>
                  <a:cxn ang="0">
                    <a:pos x="77" y="204"/>
                  </a:cxn>
                  <a:cxn ang="0">
                    <a:pos x="110" y="172"/>
                  </a:cxn>
                  <a:cxn ang="0">
                    <a:pos x="95" y="211"/>
                  </a:cxn>
                  <a:cxn ang="0">
                    <a:pos x="83" y="218"/>
                  </a:cxn>
                  <a:cxn ang="0">
                    <a:pos x="54" y="191"/>
                  </a:cxn>
                  <a:cxn ang="0">
                    <a:pos x="20" y="189"/>
                  </a:cxn>
                  <a:cxn ang="0">
                    <a:pos x="38" y="218"/>
                  </a:cxn>
                  <a:cxn ang="0">
                    <a:pos x="38" y="231"/>
                  </a:cxn>
                  <a:cxn ang="0">
                    <a:pos x="34" y="238"/>
                  </a:cxn>
                  <a:cxn ang="0">
                    <a:pos x="17" y="241"/>
                  </a:cxn>
                  <a:cxn ang="0">
                    <a:pos x="11" y="279"/>
                  </a:cxn>
                  <a:cxn ang="0">
                    <a:pos x="29" y="286"/>
                  </a:cxn>
                  <a:cxn ang="0">
                    <a:pos x="47" y="272"/>
                  </a:cxn>
                  <a:cxn ang="0">
                    <a:pos x="70" y="275"/>
                  </a:cxn>
                  <a:cxn ang="0">
                    <a:pos x="97" y="261"/>
                  </a:cxn>
                  <a:cxn ang="0">
                    <a:pos x="122" y="281"/>
                  </a:cxn>
                  <a:cxn ang="0">
                    <a:pos x="158" y="293"/>
                  </a:cxn>
                  <a:cxn ang="0">
                    <a:pos x="170" y="256"/>
                  </a:cxn>
                  <a:cxn ang="0">
                    <a:pos x="158" y="231"/>
                  </a:cxn>
                  <a:cxn ang="0">
                    <a:pos x="120" y="225"/>
                  </a:cxn>
                  <a:cxn ang="0">
                    <a:pos x="169" y="223"/>
                  </a:cxn>
                  <a:cxn ang="0">
                    <a:pos x="190" y="202"/>
                  </a:cxn>
                  <a:cxn ang="0">
                    <a:pos x="181" y="175"/>
                  </a:cxn>
                  <a:cxn ang="0">
                    <a:pos x="222" y="166"/>
                  </a:cxn>
                  <a:cxn ang="0">
                    <a:pos x="233" y="143"/>
                  </a:cxn>
                  <a:cxn ang="0">
                    <a:pos x="235" y="125"/>
                  </a:cxn>
                  <a:cxn ang="0">
                    <a:pos x="215" y="96"/>
                  </a:cxn>
                  <a:cxn ang="0">
                    <a:pos x="192" y="87"/>
                  </a:cxn>
                  <a:cxn ang="0">
                    <a:pos x="188" y="75"/>
                  </a:cxn>
                  <a:cxn ang="0">
                    <a:pos x="240" y="87"/>
                  </a:cxn>
                  <a:cxn ang="0">
                    <a:pos x="194" y="70"/>
                  </a:cxn>
                  <a:cxn ang="0">
                    <a:pos x="199" y="52"/>
                  </a:cxn>
                  <a:cxn ang="0">
                    <a:pos x="199" y="45"/>
                  </a:cxn>
                  <a:cxn ang="0">
                    <a:pos x="247" y="46"/>
                  </a:cxn>
                  <a:cxn ang="0">
                    <a:pos x="238" y="18"/>
                  </a:cxn>
                  <a:cxn ang="0">
                    <a:pos x="274" y="30"/>
                  </a:cxn>
                  <a:cxn ang="0">
                    <a:pos x="296" y="5"/>
                  </a:cxn>
                  <a:cxn ang="0">
                    <a:pos x="126" y="25"/>
                  </a:cxn>
                  <a:cxn ang="0">
                    <a:pos x="153" y="34"/>
                  </a:cxn>
                  <a:cxn ang="0">
                    <a:pos x="124" y="39"/>
                  </a:cxn>
                  <a:cxn ang="0">
                    <a:pos x="67" y="5"/>
                  </a:cxn>
                </a:cxnLst>
                <a:rect l="0" t="0" r="r" b="b"/>
                <a:pathLst>
                  <a:path w="301" h="302">
                    <a:moveTo>
                      <a:pt x="67" y="5"/>
                    </a:moveTo>
                    <a:lnTo>
                      <a:pt x="67" y="7"/>
                    </a:lnTo>
                    <a:lnTo>
                      <a:pt x="67" y="9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16"/>
                    </a:lnTo>
                    <a:lnTo>
                      <a:pt x="52" y="19"/>
                    </a:lnTo>
                    <a:lnTo>
                      <a:pt x="59" y="25"/>
                    </a:lnTo>
                    <a:lnTo>
                      <a:pt x="63" y="25"/>
                    </a:lnTo>
                    <a:lnTo>
                      <a:pt x="70" y="32"/>
                    </a:lnTo>
                    <a:lnTo>
                      <a:pt x="74" y="41"/>
                    </a:lnTo>
                    <a:lnTo>
                      <a:pt x="81" y="52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5" y="73"/>
                    </a:lnTo>
                    <a:lnTo>
                      <a:pt x="88" y="71"/>
                    </a:lnTo>
                    <a:lnTo>
                      <a:pt x="90" y="70"/>
                    </a:lnTo>
                    <a:lnTo>
                      <a:pt x="90" y="71"/>
                    </a:lnTo>
                    <a:lnTo>
                      <a:pt x="88" y="75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5" y="84"/>
                    </a:lnTo>
                    <a:lnTo>
                      <a:pt x="97" y="86"/>
                    </a:lnTo>
                    <a:lnTo>
                      <a:pt x="101" y="86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90" y="87"/>
                    </a:lnTo>
                    <a:lnTo>
                      <a:pt x="86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9"/>
                    </a:lnTo>
                    <a:lnTo>
                      <a:pt x="77" y="82"/>
                    </a:lnTo>
                    <a:lnTo>
                      <a:pt x="77" y="87"/>
                    </a:lnTo>
                    <a:lnTo>
                      <a:pt x="81" y="89"/>
                    </a:lnTo>
                    <a:lnTo>
                      <a:pt x="86" y="95"/>
                    </a:lnTo>
                    <a:lnTo>
                      <a:pt x="102" y="96"/>
                    </a:lnTo>
                    <a:lnTo>
                      <a:pt x="110" y="100"/>
                    </a:lnTo>
                    <a:lnTo>
                      <a:pt x="119" y="100"/>
                    </a:lnTo>
                    <a:lnTo>
                      <a:pt x="120" y="100"/>
                    </a:lnTo>
                    <a:lnTo>
                      <a:pt x="120" y="96"/>
                    </a:lnTo>
                    <a:lnTo>
                      <a:pt x="122" y="96"/>
                    </a:lnTo>
                    <a:lnTo>
                      <a:pt x="126" y="91"/>
                    </a:lnTo>
                    <a:lnTo>
                      <a:pt x="129" y="91"/>
                    </a:lnTo>
                    <a:lnTo>
                      <a:pt x="129" y="91"/>
                    </a:lnTo>
                    <a:lnTo>
                      <a:pt x="127" y="96"/>
                    </a:lnTo>
                    <a:lnTo>
                      <a:pt x="126" y="102"/>
                    </a:lnTo>
                    <a:lnTo>
                      <a:pt x="127" y="102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2" y="107"/>
                    </a:lnTo>
                    <a:lnTo>
                      <a:pt x="122" y="107"/>
                    </a:lnTo>
                    <a:lnTo>
                      <a:pt x="119" y="104"/>
                    </a:lnTo>
                    <a:lnTo>
                      <a:pt x="117" y="105"/>
                    </a:lnTo>
                    <a:lnTo>
                      <a:pt x="104" y="104"/>
                    </a:lnTo>
                    <a:lnTo>
                      <a:pt x="101" y="105"/>
                    </a:lnTo>
                    <a:lnTo>
                      <a:pt x="102" y="109"/>
                    </a:lnTo>
                    <a:lnTo>
                      <a:pt x="106" y="111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9" y="114"/>
                    </a:lnTo>
                    <a:lnTo>
                      <a:pt x="117" y="116"/>
                    </a:lnTo>
                    <a:lnTo>
                      <a:pt x="113" y="116"/>
                    </a:lnTo>
                    <a:lnTo>
                      <a:pt x="117" y="125"/>
                    </a:lnTo>
                    <a:lnTo>
                      <a:pt x="117" y="127"/>
                    </a:lnTo>
                    <a:lnTo>
                      <a:pt x="111" y="123"/>
                    </a:lnTo>
                    <a:lnTo>
                      <a:pt x="110" y="121"/>
                    </a:lnTo>
                    <a:lnTo>
                      <a:pt x="108" y="116"/>
                    </a:lnTo>
                    <a:lnTo>
                      <a:pt x="104" y="116"/>
                    </a:lnTo>
                    <a:lnTo>
                      <a:pt x="92" y="102"/>
                    </a:lnTo>
                    <a:lnTo>
                      <a:pt x="79" y="100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8" y="98"/>
                    </a:lnTo>
                    <a:lnTo>
                      <a:pt x="65" y="102"/>
                    </a:lnTo>
                    <a:lnTo>
                      <a:pt x="45" y="105"/>
                    </a:lnTo>
                    <a:lnTo>
                      <a:pt x="43" y="107"/>
                    </a:lnTo>
                    <a:lnTo>
                      <a:pt x="40" y="123"/>
                    </a:lnTo>
                    <a:lnTo>
                      <a:pt x="43" y="125"/>
                    </a:lnTo>
                    <a:lnTo>
                      <a:pt x="42" y="127"/>
                    </a:lnTo>
                    <a:lnTo>
                      <a:pt x="36" y="129"/>
                    </a:lnTo>
                    <a:lnTo>
                      <a:pt x="34" y="130"/>
                    </a:lnTo>
                    <a:lnTo>
                      <a:pt x="31" y="138"/>
                    </a:lnTo>
                    <a:lnTo>
                      <a:pt x="33" y="141"/>
                    </a:lnTo>
                    <a:lnTo>
                      <a:pt x="33" y="147"/>
                    </a:lnTo>
                    <a:lnTo>
                      <a:pt x="34" y="147"/>
                    </a:lnTo>
                    <a:lnTo>
                      <a:pt x="34" y="154"/>
                    </a:lnTo>
                    <a:lnTo>
                      <a:pt x="36" y="152"/>
                    </a:lnTo>
                    <a:lnTo>
                      <a:pt x="42" y="154"/>
                    </a:lnTo>
                    <a:lnTo>
                      <a:pt x="36" y="155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34" y="161"/>
                    </a:lnTo>
                    <a:lnTo>
                      <a:pt x="42" y="163"/>
                    </a:lnTo>
                    <a:lnTo>
                      <a:pt x="49" y="159"/>
                    </a:lnTo>
                    <a:lnTo>
                      <a:pt x="51" y="154"/>
                    </a:lnTo>
                    <a:lnTo>
                      <a:pt x="54" y="154"/>
                    </a:lnTo>
                    <a:lnTo>
                      <a:pt x="54" y="152"/>
                    </a:lnTo>
                    <a:lnTo>
                      <a:pt x="56" y="145"/>
                    </a:lnTo>
                    <a:lnTo>
                      <a:pt x="59" y="141"/>
                    </a:lnTo>
                    <a:lnTo>
                      <a:pt x="58" y="150"/>
                    </a:lnTo>
                    <a:lnTo>
                      <a:pt x="54" y="157"/>
                    </a:lnTo>
                    <a:lnTo>
                      <a:pt x="54" y="159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6" y="164"/>
                    </a:lnTo>
                    <a:lnTo>
                      <a:pt x="65" y="161"/>
                    </a:lnTo>
                    <a:lnTo>
                      <a:pt x="67" y="163"/>
                    </a:lnTo>
                    <a:lnTo>
                      <a:pt x="68" y="161"/>
                    </a:lnTo>
                    <a:lnTo>
                      <a:pt x="79" y="123"/>
                    </a:lnTo>
                    <a:lnTo>
                      <a:pt x="77" y="141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7" y="147"/>
                    </a:lnTo>
                    <a:lnTo>
                      <a:pt x="76" y="148"/>
                    </a:lnTo>
                    <a:lnTo>
                      <a:pt x="76" y="154"/>
                    </a:lnTo>
                    <a:lnTo>
                      <a:pt x="76" y="155"/>
                    </a:lnTo>
                    <a:lnTo>
                      <a:pt x="81" y="154"/>
                    </a:lnTo>
                    <a:lnTo>
                      <a:pt x="86" y="155"/>
                    </a:lnTo>
                    <a:lnTo>
                      <a:pt x="86" y="157"/>
                    </a:lnTo>
                    <a:lnTo>
                      <a:pt x="88" y="155"/>
                    </a:lnTo>
                    <a:lnTo>
                      <a:pt x="88" y="159"/>
                    </a:lnTo>
                    <a:lnTo>
                      <a:pt x="86" y="161"/>
                    </a:lnTo>
                    <a:lnTo>
                      <a:pt x="81" y="157"/>
                    </a:lnTo>
                    <a:lnTo>
                      <a:pt x="74" y="159"/>
                    </a:lnTo>
                    <a:lnTo>
                      <a:pt x="72" y="161"/>
                    </a:lnTo>
                    <a:lnTo>
                      <a:pt x="72" y="163"/>
                    </a:lnTo>
                    <a:lnTo>
                      <a:pt x="70" y="166"/>
                    </a:lnTo>
                    <a:lnTo>
                      <a:pt x="76" y="168"/>
                    </a:lnTo>
                    <a:lnTo>
                      <a:pt x="72" y="170"/>
                    </a:lnTo>
                    <a:lnTo>
                      <a:pt x="68" y="168"/>
                    </a:lnTo>
                    <a:lnTo>
                      <a:pt x="67" y="168"/>
                    </a:lnTo>
                    <a:lnTo>
                      <a:pt x="61" y="175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3" y="179"/>
                    </a:lnTo>
                    <a:lnTo>
                      <a:pt x="67" y="177"/>
                    </a:lnTo>
                    <a:lnTo>
                      <a:pt x="74" y="177"/>
                    </a:lnTo>
                    <a:lnTo>
                      <a:pt x="76" y="175"/>
                    </a:lnTo>
                    <a:lnTo>
                      <a:pt x="77" y="175"/>
                    </a:lnTo>
                    <a:lnTo>
                      <a:pt x="77" y="177"/>
                    </a:lnTo>
                    <a:lnTo>
                      <a:pt x="76" y="177"/>
                    </a:lnTo>
                    <a:lnTo>
                      <a:pt x="72" y="181"/>
                    </a:lnTo>
                    <a:lnTo>
                      <a:pt x="74" y="179"/>
                    </a:lnTo>
                    <a:lnTo>
                      <a:pt x="72" y="179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4"/>
                    </a:lnTo>
                    <a:lnTo>
                      <a:pt x="72" y="182"/>
                    </a:lnTo>
                    <a:lnTo>
                      <a:pt x="70" y="186"/>
                    </a:lnTo>
                    <a:lnTo>
                      <a:pt x="68" y="189"/>
                    </a:lnTo>
                    <a:lnTo>
                      <a:pt x="70" y="195"/>
                    </a:lnTo>
                    <a:lnTo>
                      <a:pt x="74" y="198"/>
                    </a:lnTo>
                    <a:lnTo>
                      <a:pt x="77" y="193"/>
                    </a:lnTo>
                    <a:lnTo>
                      <a:pt x="77" y="189"/>
                    </a:lnTo>
                    <a:lnTo>
                      <a:pt x="79" y="188"/>
                    </a:lnTo>
                    <a:lnTo>
                      <a:pt x="79" y="191"/>
                    </a:lnTo>
                    <a:lnTo>
                      <a:pt x="76" y="200"/>
                    </a:lnTo>
                    <a:lnTo>
                      <a:pt x="77" y="204"/>
                    </a:lnTo>
                    <a:lnTo>
                      <a:pt x="81" y="206"/>
                    </a:lnTo>
                    <a:lnTo>
                      <a:pt x="86" y="204"/>
                    </a:lnTo>
                    <a:lnTo>
                      <a:pt x="92" y="206"/>
                    </a:lnTo>
                    <a:lnTo>
                      <a:pt x="97" y="204"/>
                    </a:lnTo>
                    <a:lnTo>
                      <a:pt x="101" y="198"/>
                    </a:lnTo>
                    <a:lnTo>
                      <a:pt x="104" y="186"/>
                    </a:lnTo>
                    <a:lnTo>
                      <a:pt x="108" y="182"/>
                    </a:lnTo>
                    <a:lnTo>
                      <a:pt x="110" y="175"/>
                    </a:lnTo>
                    <a:lnTo>
                      <a:pt x="110" y="172"/>
                    </a:lnTo>
                    <a:lnTo>
                      <a:pt x="110" y="168"/>
                    </a:lnTo>
                    <a:lnTo>
                      <a:pt x="111" y="166"/>
                    </a:lnTo>
                    <a:lnTo>
                      <a:pt x="115" y="166"/>
                    </a:lnTo>
                    <a:lnTo>
                      <a:pt x="111" y="170"/>
                    </a:lnTo>
                    <a:lnTo>
                      <a:pt x="111" y="175"/>
                    </a:lnTo>
                    <a:lnTo>
                      <a:pt x="99" y="202"/>
                    </a:lnTo>
                    <a:lnTo>
                      <a:pt x="99" y="204"/>
                    </a:lnTo>
                    <a:lnTo>
                      <a:pt x="93" y="209"/>
                    </a:lnTo>
                    <a:lnTo>
                      <a:pt x="95" y="211"/>
                    </a:lnTo>
                    <a:lnTo>
                      <a:pt x="95" y="213"/>
                    </a:lnTo>
                    <a:lnTo>
                      <a:pt x="97" y="213"/>
                    </a:lnTo>
                    <a:lnTo>
                      <a:pt x="97" y="215"/>
                    </a:lnTo>
                    <a:lnTo>
                      <a:pt x="95" y="216"/>
                    </a:lnTo>
                    <a:lnTo>
                      <a:pt x="92" y="215"/>
                    </a:lnTo>
                    <a:lnTo>
                      <a:pt x="90" y="213"/>
                    </a:lnTo>
                    <a:lnTo>
                      <a:pt x="81" y="213"/>
                    </a:lnTo>
                    <a:lnTo>
                      <a:pt x="83" y="216"/>
                    </a:lnTo>
                    <a:lnTo>
                      <a:pt x="83" y="218"/>
                    </a:lnTo>
                    <a:lnTo>
                      <a:pt x="83" y="220"/>
                    </a:lnTo>
                    <a:lnTo>
                      <a:pt x="81" y="220"/>
                    </a:lnTo>
                    <a:lnTo>
                      <a:pt x="74" y="215"/>
                    </a:lnTo>
                    <a:lnTo>
                      <a:pt x="68" y="215"/>
                    </a:lnTo>
                    <a:lnTo>
                      <a:pt x="63" y="211"/>
                    </a:lnTo>
                    <a:lnTo>
                      <a:pt x="61" y="211"/>
                    </a:lnTo>
                    <a:lnTo>
                      <a:pt x="61" y="209"/>
                    </a:lnTo>
                    <a:lnTo>
                      <a:pt x="56" y="193"/>
                    </a:lnTo>
                    <a:lnTo>
                      <a:pt x="54" y="191"/>
                    </a:lnTo>
                    <a:lnTo>
                      <a:pt x="54" y="188"/>
                    </a:lnTo>
                    <a:lnTo>
                      <a:pt x="49" y="181"/>
                    </a:lnTo>
                    <a:lnTo>
                      <a:pt x="34" y="177"/>
                    </a:lnTo>
                    <a:lnTo>
                      <a:pt x="25" y="182"/>
                    </a:lnTo>
                    <a:lnTo>
                      <a:pt x="24" y="182"/>
                    </a:lnTo>
                    <a:lnTo>
                      <a:pt x="22" y="186"/>
                    </a:lnTo>
                    <a:lnTo>
                      <a:pt x="20" y="186"/>
                    </a:lnTo>
                    <a:lnTo>
                      <a:pt x="20" y="188"/>
                    </a:lnTo>
                    <a:lnTo>
                      <a:pt x="20" y="189"/>
                    </a:lnTo>
                    <a:lnTo>
                      <a:pt x="20" y="191"/>
                    </a:lnTo>
                    <a:lnTo>
                      <a:pt x="20" y="197"/>
                    </a:lnTo>
                    <a:lnTo>
                      <a:pt x="25" y="202"/>
                    </a:lnTo>
                    <a:lnTo>
                      <a:pt x="25" y="204"/>
                    </a:lnTo>
                    <a:lnTo>
                      <a:pt x="29" y="209"/>
                    </a:lnTo>
                    <a:lnTo>
                      <a:pt x="29" y="215"/>
                    </a:lnTo>
                    <a:lnTo>
                      <a:pt x="31" y="218"/>
                    </a:lnTo>
                    <a:lnTo>
                      <a:pt x="34" y="220"/>
                    </a:lnTo>
                    <a:lnTo>
                      <a:pt x="38" y="218"/>
                    </a:lnTo>
                    <a:lnTo>
                      <a:pt x="42" y="218"/>
                    </a:lnTo>
                    <a:lnTo>
                      <a:pt x="42" y="220"/>
                    </a:lnTo>
                    <a:lnTo>
                      <a:pt x="36" y="223"/>
                    </a:lnTo>
                    <a:lnTo>
                      <a:pt x="36" y="223"/>
                    </a:lnTo>
                    <a:lnTo>
                      <a:pt x="40" y="225"/>
                    </a:lnTo>
                    <a:lnTo>
                      <a:pt x="40" y="225"/>
                    </a:lnTo>
                    <a:lnTo>
                      <a:pt x="38" y="227"/>
                    </a:lnTo>
                    <a:lnTo>
                      <a:pt x="38" y="231"/>
                    </a:lnTo>
                    <a:lnTo>
                      <a:pt x="38" y="231"/>
                    </a:lnTo>
                    <a:lnTo>
                      <a:pt x="40" y="231"/>
                    </a:lnTo>
                    <a:lnTo>
                      <a:pt x="45" y="232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0" y="232"/>
                    </a:lnTo>
                    <a:lnTo>
                      <a:pt x="40" y="231"/>
                    </a:lnTo>
                    <a:lnTo>
                      <a:pt x="34" y="232"/>
                    </a:lnTo>
                    <a:lnTo>
                      <a:pt x="33" y="234"/>
                    </a:lnTo>
                    <a:lnTo>
                      <a:pt x="34" y="238"/>
                    </a:lnTo>
                    <a:lnTo>
                      <a:pt x="31" y="238"/>
                    </a:lnTo>
                    <a:lnTo>
                      <a:pt x="31" y="236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5" y="236"/>
                    </a:lnTo>
                    <a:lnTo>
                      <a:pt x="22" y="236"/>
                    </a:lnTo>
                    <a:lnTo>
                      <a:pt x="20" y="236"/>
                    </a:lnTo>
                    <a:lnTo>
                      <a:pt x="20" y="240"/>
                    </a:lnTo>
                    <a:lnTo>
                      <a:pt x="17" y="241"/>
                    </a:lnTo>
                    <a:lnTo>
                      <a:pt x="15" y="243"/>
                    </a:lnTo>
                    <a:lnTo>
                      <a:pt x="13" y="247"/>
                    </a:lnTo>
                    <a:lnTo>
                      <a:pt x="2" y="254"/>
                    </a:lnTo>
                    <a:lnTo>
                      <a:pt x="0" y="259"/>
                    </a:lnTo>
                    <a:lnTo>
                      <a:pt x="0" y="268"/>
                    </a:lnTo>
                    <a:lnTo>
                      <a:pt x="0" y="274"/>
                    </a:lnTo>
                    <a:lnTo>
                      <a:pt x="6" y="284"/>
                    </a:lnTo>
                    <a:lnTo>
                      <a:pt x="8" y="284"/>
                    </a:lnTo>
                    <a:lnTo>
                      <a:pt x="11" y="279"/>
                    </a:lnTo>
                    <a:lnTo>
                      <a:pt x="11" y="274"/>
                    </a:lnTo>
                    <a:lnTo>
                      <a:pt x="13" y="283"/>
                    </a:lnTo>
                    <a:lnTo>
                      <a:pt x="15" y="275"/>
                    </a:lnTo>
                    <a:lnTo>
                      <a:pt x="13" y="261"/>
                    </a:lnTo>
                    <a:lnTo>
                      <a:pt x="15" y="257"/>
                    </a:lnTo>
                    <a:lnTo>
                      <a:pt x="17" y="284"/>
                    </a:lnTo>
                    <a:lnTo>
                      <a:pt x="22" y="284"/>
                    </a:lnTo>
                    <a:lnTo>
                      <a:pt x="24" y="288"/>
                    </a:lnTo>
                    <a:lnTo>
                      <a:pt x="29" y="286"/>
                    </a:lnTo>
                    <a:lnTo>
                      <a:pt x="31" y="281"/>
                    </a:lnTo>
                    <a:lnTo>
                      <a:pt x="29" y="275"/>
                    </a:lnTo>
                    <a:lnTo>
                      <a:pt x="31" y="281"/>
                    </a:lnTo>
                    <a:lnTo>
                      <a:pt x="36" y="284"/>
                    </a:lnTo>
                    <a:lnTo>
                      <a:pt x="38" y="288"/>
                    </a:lnTo>
                    <a:lnTo>
                      <a:pt x="42" y="288"/>
                    </a:lnTo>
                    <a:lnTo>
                      <a:pt x="43" y="283"/>
                    </a:lnTo>
                    <a:lnTo>
                      <a:pt x="45" y="279"/>
                    </a:lnTo>
                    <a:lnTo>
                      <a:pt x="47" y="272"/>
                    </a:lnTo>
                    <a:lnTo>
                      <a:pt x="47" y="275"/>
                    </a:lnTo>
                    <a:lnTo>
                      <a:pt x="49" y="281"/>
                    </a:lnTo>
                    <a:lnTo>
                      <a:pt x="47" y="281"/>
                    </a:lnTo>
                    <a:lnTo>
                      <a:pt x="58" y="291"/>
                    </a:lnTo>
                    <a:lnTo>
                      <a:pt x="65" y="293"/>
                    </a:lnTo>
                    <a:lnTo>
                      <a:pt x="67" y="295"/>
                    </a:lnTo>
                    <a:lnTo>
                      <a:pt x="79" y="293"/>
                    </a:lnTo>
                    <a:lnTo>
                      <a:pt x="70" y="281"/>
                    </a:lnTo>
                    <a:lnTo>
                      <a:pt x="70" y="275"/>
                    </a:lnTo>
                    <a:lnTo>
                      <a:pt x="74" y="284"/>
                    </a:lnTo>
                    <a:lnTo>
                      <a:pt x="79" y="284"/>
                    </a:lnTo>
                    <a:lnTo>
                      <a:pt x="83" y="279"/>
                    </a:lnTo>
                    <a:lnTo>
                      <a:pt x="83" y="270"/>
                    </a:lnTo>
                    <a:lnTo>
                      <a:pt x="90" y="281"/>
                    </a:lnTo>
                    <a:lnTo>
                      <a:pt x="97" y="284"/>
                    </a:lnTo>
                    <a:lnTo>
                      <a:pt x="101" y="283"/>
                    </a:lnTo>
                    <a:lnTo>
                      <a:pt x="101" y="275"/>
                    </a:lnTo>
                    <a:lnTo>
                      <a:pt x="97" y="261"/>
                    </a:lnTo>
                    <a:lnTo>
                      <a:pt x="104" y="284"/>
                    </a:lnTo>
                    <a:lnTo>
                      <a:pt x="108" y="288"/>
                    </a:lnTo>
                    <a:lnTo>
                      <a:pt x="117" y="284"/>
                    </a:lnTo>
                    <a:lnTo>
                      <a:pt x="119" y="277"/>
                    </a:lnTo>
                    <a:lnTo>
                      <a:pt x="113" y="266"/>
                    </a:lnTo>
                    <a:lnTo>
                      <a:pt x="115" y="268"/>
                    </a:lnTo>
                    <a:lnTo>
                      <a:pt x="120" y="270"/>
                    </a:lnTo>
                    <a:lnTo>
                      <a:pt x="120" y="277"/>
                    </a:lnTo>
                    <a:lnTo>
                      <a:pt x="122" y="281"/>
                    </a:lnTo>
                    <a:lnTo>
                      <a:pt x="129" y="281"/>
                    </a:lnTo>
                    <a:lnTo>
                      <a:pt x="133" y="279"/>
                    </a:lnTo>
                    <a:lnTo>
                      <a:pt x="136" y="279"/>
                    </a:lnTo>
                    <a:lnTo>
                      <a:pt x="138" y="284"/>
                    </a:lnTo>
                    <a:lnTo>
                      <a:pt x="138" y="288"/>
                    </a:lnTo>
                    <a:lnTo>
                      <a:pt x="136" y="295"/>
                    </a:lnTo>
                    <a:lnTo>
                      <a:pt x="135" y="299"/>
                    </a:lnTo>
                    <a:lnTo>
                      <a:pt x="136" y="302"/>
                    </a:lnTo>
                    <a:lnTo>
                      <a:pt x="158" y="293"/>
                    </a:lnTo>
                    <a:lnTo>
                      <a:pt x="170" y="275"/>
                    </a:lnTo>
                    <a:lnTo>
                      <a:pt x="170" y="284"/>
                    </a:lnTo>
                    <a:lnTo>
                      <a:pt x="178" y="279"/>
                    </a:lnTo>
                    <a:lnTo>
                      <a:pt x="179" y="274"/>
                    </a:lnTo>
                    <a:lnTo>
                      <a:pt x="185" y="272"/>
                    </a:lnTo>
                    <a:lnTo>
                      <a:pt x="185" y="252"/>
                    </a:lnTo>
                    <a:lnTo>
                      <a:pt x="183" y="245"/>
                    </a:lnTo>
                    <a:lnTo>
                      <a:pt x="178" y="247"/>
                    </a:lnTo>
                    <a:lnTo>
                      <a:pt x="170" y="256"/>
                    </a:lnTo>
                    <a:lnTo>
                      <a:pt x="169" y="256"/>
                    </a:lnTo>
                    <a:lnTo>
                      <a:pt x="169" y="250"/>
                    </a:lnTo>
                    <a:lnTo>
                      <a:pt x="161" y="247"/>
                    </a:lnTo>
                    <a:lnTo>
                      <a:pt x="163" y="245"/>
                    </a:lnTo>
                    <a:lnTo>
                      <a:pt x="169" y="241"/>
                    </a:lnTo>
                    <a:lnTo>
                      <a:pt x="170" y="238"/>
                    </a:lnTo>
                    <a:lnTo>
                      <a:pt x="167" y="231"/>
                    </a:lnTo>
                    <a:lnTo>
                      <a:pt x="163" y="229"/>
                    </a:lnTo>
                    <a:lnTo>
                      <a:pt x="158" y="231"/>
                    </a:lnTo>
                    <a:lnTo>
                      <a:pt x="149" y="240"/>
                    </a:lnTo>
                    <a:lnTo>
                      <a:pt x="147" y="240"/>
                    </a:lnTo>
                    <a:lnTo>
                      <a:pt x="151" y="232"/>
                    </a:lnTo>
                    <a:lnTo>
                      <a:pt x="151" y="229"/>
                    </a:lnTo>
                    <a:lnTo>
                      <a:pt x="138" y="227"/>
                    </a:lnTo>
                    <a:lnTo>
                      <a:pt x="131" y="229"/>
                    </a:lnTo>
                    <a:lnTo>
                      <a:pt x="124" y="238"/>
                    </a:lnTo>
                    <a:lnTo>
                      <a:pt x="122" y="229"/>
                    </a:lnTo>
                    <a:lnTo>
                      <a:pt x="120" y="225"/>
                    </a:lnTo>
                    <a:lnTo>
                      <a:pt x="126" y="227"/>
                    </a:lnTo>
                    <a:lnTo>
                      <a:pt x="135" y="223"/>
                    </a:lnTo>
                    <a:lnTo>
                      <a:pt x="135" y="222"/>
                    </a:lnTo>
                    <a:lnTo>
                      <a:pt x="129" y="218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36" y="220"/>
                    </a:lnTo>
                    <a:lnTo>
                      <a:pt x="145" y="225"/>
                    </a:lnTo>
                    <a:lnTo>
                      <a:pt x="169" y="223"/>
                    </a:lnTo>
                    <a:lnTo>
                      <a:pt x="170" y="220"/>
                    </a:lnTo>
                    <a:lnTo>
                      <a:pt x="174" y="222"/>
                    </a:lnTo>
                    <a:lnTo>
                      <a:pt x="172" y="223"/>
                    </a:lnTo>
                    <a:lnTo>
                      <a:pt x="172" y="223"/>
                    </a:lnTo>
                    <a:lnTo>
                      <a:pt x="181" y="220"/>
                    </a:lnTo>
                    <a:lnTo>
                      <a:pt x="185" y="211"/>
                    </a:lnTo>
                    <a:lnTo>
                      <a:pt x="187" y="206"/>
                    </a:lnTo>
                    <a:lnTo>
                      <a:pt x="187" y="204"/>
                    </a:lnTo>
                    <a:lnTo>
                      <a:pt x="190" y="202"/>
                    </a:lnTo>
                    <a:lnTo>
                      <a:pt x="192" y="200"/>
                    </a:lnTo>
                    <a:lnTo>
                      <a:pt x="185" y="195"/>
                    </a:lnTo>
                    <a:lnTo>
                      <a:pt x="185" y="191"/>
                    </a:lnTo>
                    <a:lnTo>
                      <a:pt x="187" y="189"/>
                    </a:lnTo>
                    <a:lnTo>
                      <a:pt x="185" y="184"/>
                    </a:lnTo>
                    <a:lnTo>
                      <a:pt x="181" y="182"/>
                    </a:lnTo>
                    <a:lnTo>
                      <a:pt x="183" y="182"/>
                    </a:lnTo>
                    <a:lnTo>
                      <a:pt x="183" y="179"/>
                    </a:lnTo>
                    <a:lnTo>
                      <a:pt x="181" y="175"/>
                    </a:lnTo>
                    <a:lnTo>
                      <a:pt x="181" y="173"/>
                    </a:lnTo>
                    <a:lnTo>
                      <a:pt x="185" y="175"/>
                    </a:lnTo>
                    <a:lnTo>
                      <a:pt x="199" y="175"/>
                    </a:lnTo>
                    <a:lnTo>
                      <a:pt x="201" y="179"/>
                    </a:lnTo>
                    <a:lnTo>
                      <a:pt x="206" y="177"/>
                    </a:lnTo>
                    <a:lnTo>
                      <a:pt x="212" y="170"/>
                    </a:lnTo>
                    <a:lnTo>
                      <a:pt x="217" y="172"/>
                    </a:lnTo>
                    <a:lnTo>
                      <a:pt x="219" y="173"/>
                    </a:lnTo>
                    <a:lnTo>
                      <a:pt x="222" y="166"/>
                    </a:lnTo>
                    <a:lnTo>
                      <a:pt x="222" y="166"/>
                    </a:lnTo>
                    <a:lnTo>
                      <a:pt x="224" y="161"/>
                    </a:lnTo>
                    <a:lnTo>
                      <a:pt x="203" y="155"/>
                    </a:lnTo>
                    <a:lnTo>
                      <a:pt x="206" y="152"/>
                    </a:lnTo>
                    <a:lnTo>
                      <a:pt x="213" y="152"/>
                    </a:lnTo>
                    <a:lnTo>
                      <a:pt x="222" y="157"/>
                    </a:lnTo>
                    <a:lnTo>
                      <a:pt x="228" y="148"/>
                    </a:lnTo>
                    <a:lnTo>
                      <a:pt x="233" y="145"/>
                    </a:lnTo>
                    <a:lnTo>
                      <a:pt x="233" y="143"/>
                    </a:lnTo>
                    <a:lnTo>
                      <a:pt x="230" y="138"/>
                    </a:lnTo>
                    <a:lnTo>
                      <a:pt x="226" y="136"/>
                    </a:lnTo>
                    <a:lnTo>
                      <a:pt x="219" y="134"/>
                    </a:lnTo>
                    <a:lnTo>
                      <a:pt x="215" y="132"/>
                    </a:lnTo>
                    <a:lnTo>
                      <a:pt x="212" y="130"/>
                    </a:lnTo>
                    <a:lnTo>
                      <a:pt x="215" y="129"/>
                    </a:lnTo>
                    <a:lnTo>
                      <a:pt x="230" y="129"/>
                    </a:lnTo>
                    <a:lnTo>
                      <a:pt x="233" y="127"/>
                    </a:lnTo>
                    <a:lnTo>
                      <a:pt x="235" y="125"/>
                    </a:lnTo>
                    <a:lnTo>
                      <a:pt x="240" y="121"/>
                    </a:lnTo>
                    <a:lnTo>
                      <a:pt x="237" y="120"/>
                    </a:lnTo>
                    <a:lnTo>
                      <a:pt x="237" y="116"/>
                    </a:lnTo>
                    <a:lnTo>
                      <a:pt x="238" y="114"/>
                    </a:lnTo>
                    <a:lnTo>
                      <a:pt x="237" y="102"/>
                    </a:lnTo>
                    <a:lnTo>
                      <a:pt x="235" y="100"/>
                    </a:lnTo>
                    <a:lnTo>
                      <a:pt x="226" y="96"/>
                    </a:lnTo>
                    <a:lnTo>
                      <a:pt x="213" y="98"/>
                    </a:lnTo>
                    <a:lnTo>
                      <a:pt x="215" y="96"/>
                    </a:lnTo>
                    <a:lnTo>
                      <a:pt x="219" y="95"/>
                    </a:lnTo>
                    <a:lnTo>
                      <a:pt x="221" y="93"/>
                    </a:lnTo>
                    <a:lnTo>
                      <a:pt x="221" y="91"/>
                    </a:lnTo>
                    <a:lnTo>
                      <a:pt x="219" y="87"/>
                    </a:lnTo>
                    <a:lnTo>
                      <a:pt x="197" y="89"/>
                    </a:lnTo>
                    <a:lnTo>
                      <a:pt x="194" y="91"/>
                    </a:lnTo>
                    <a:lnTo>
                      <a:pt x="192" y="95"/>
                    </a:lnTo>
                    <a:lnTo>
                      <a:pt x="190" y="95"/>
                    </a:lnTo>
                    <a:lnTo>
                      <a:pt x="192" y="87"/>
                    </a:lnTo>
                    <a:lnTo>
                      <a:pt x="188" y="87"/>
                    </a:lnTo>
                    <a:lnTo>
                      <a:pt x="188" y="84"/>
                    </a:lnTo>
                    <a:lnTo>
                      <a:pt x="196" y="86"/>
                    </a:lnTo>
                    <a:lnTo>
                      <a:pt x="208" y="82"/>
                    </a:lnTo>
                    <a:lnTo>
                      <a:pt x="217" y="82"/>
                    </a:lnTo>
                    <a:lnTo>
                      <a:pt x="217" y="80"/>
                    </a:lnTo>
                    <a:lnTo>
                      <a:pt x="210" y="77"/>
                    </a:lnTo>
                    <a:lnTo>
                      <a:pt x="190" y="77"/>
                    </a:lnTo>
                    <a:lnTo>
                      <a:pt x="188" y="75"/>
                    </a:lnTo>
                    <a:lnTo>
                      <a:pt x="192" y="73"/>
                    </a:lnTo>
                    <a:lnTo>
                      <a:pt x="206" y="73"/>
                    </a:lnTo>
                    <a:lnTo>
                      <a:pt x="208" y="71"/>
                    </a:lnTo>
                    <a:lnTo>
                      <a:pt x="219" y="73"/>
                    </a:lnTo>
                    <a:lnTo>
                      <a:pt x="221" y="77"/>
                    </a:lnTo>
                    <a:lnTo>
                      <a:pt x="221" y="80"/>
                    </a:lnTo>
                    <a:lnTo>
                      <a:pt x="222" y="84"/>
                    </a:lnTo>
                    <a:lnTo>
                      <a:pt x="224" y="86"/>
                    </a:lnTo>
                    <a:lnTo>
                      <a:pt x="240" y="87"/>
                    </a:lnTo>
                    <a:lnTo>
                      <a:pt x="242" y="86"/>
                    </a:lnTo>
                    <a:lnTo>
                      <a:pt x="242" y="84"/>
                    </a:lnTo>
                    <a:lnTo>
                      <a:pt x="242" y="79"/>
                    </a:lnTo>
                    <a:lnTo>
                      <a:pt x="238" y="73"/>
                    </a:lnTo>
                    <a:lnTo>
                      <a:pt x="242" y="70"/>
                    </a:lnTo>
                    <a:lnTo>
                      <a:pt x="238" y="68"/>
                    </a:lnTo>
                    <a:lnTo>
                      <a:pt x="219" y="68"/>
                    </a:lnTo>
                    <a:lnTo>
                      <a:pt x="219" y="66"/>
                    </a:lnTo>
                    <a:lnTo>
                      <a:pt x="194" y="70"/>
                    </a:lnTo>
                    <a:lnTo>
                      <a:pt x="196" y="68"/>
                    </a:lnTo>
                    <a:lnTo>
                      <a:pt x="196" y="66"/>
                    </a:lnTo>
                    <a:lnTo>
                      <a:pt x="190" y="64"/>
                    </a:lnTo>
                    <a:lnTo>
                      <a:pt x="187" y="62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197" y="53"/>
                    </a:lnTo>
                    <a:lnTo>
                      <a:pt x="196" y="52"/>
                    </a:lnTo>
                    <a:lnTo>
                      <a:pt x="199" y="52"/>
                    </a:lnTo>
                    <a:lnTo>
                      <a:pt x="199" y="53"/>
                    </a:lnTo>
                    <a:lnTo>
                      <a:pt x="201" y="57"/>
                    </a:lnTo>
                    <a:lnTo>
                      <a:pt x="204" y="59"/>
                    </a:lnTo>
                    <a:lnTo>
                      <a:pt x="219" y="61"/>
                    </a:lnTo>
                    <a:lnTo>
                      <a:pt x="219" y="57"/>
                    </a:lnTo>
                    <a:lnTo>
                      <a:pt x="215" y="53"/>
                    </a:lnTo>
                    <a:lnTo>
                      <a:pt x="215" y="52"/>
                    </a:lnTo>
                    <a:lnTo>
                      <a:pt x="201" y="48"/>
                    </a:lnTo>
                    <a:lnTo>
                      <a:pt x="199" y="45"/>
                    </a:lnTo>
                    <a:lnTo>
                      <a:pt x="201" y="45"/>
                    </a:lnTo>
                    <a:lnTo>
                      <a:pt x="212" y="46"/>
                    </a:lnTo>
                    <a:lnTo>
                      <a:pt x="222" y="55"/>
                    </a:lnTo>
                    <a:lnTo>
                      <a:pt x="231" y="55"/>
                    </a:lnTo>
                    <a:lnTo>
                      <a:pt x="233" y="53"/>
                    </a:lnTo>
                    <a:lnTo>
                      <a:pt x="233" y="48"/>
                    </a:lnTo>
                    <a:lnTo>
                      <a:pt x="237" y="50"/>
                    </a:lnTo>
                    <a:lnTo>
                      <a:pt x="246" y="52"/>
                    </a:lnTo>
                    <a:lnTo>
                      <a:pt x="247" y="46"/>
                    </a:lnTo>
                    <a:lnTo>
                      <a:pt x="247" y="45"/>
                    </a:lnTo>
                    <a:lnTo>
                      <a:pt x="249" y="45"/>
                    </a:lnTo>
                    <a:lnTo>
                      <a:pt x="249" y="43"/>
                    </a:lnTo>
                    <a:lnTo>
                      <a:pt x="251" y="46"/>
                    </a:lnTo>
                    <a:lnTo>
                      <a:pt x="256" y="45"/>
                    </a:lnTo>
                    <a:lnTo>
                      <a:pt x="258" y="39"/>
                    </a:lnTo>
                    <a:lnTo>
                      <a:pt x="255" y="25"/>
                    </a:lnTo>
                    <a:lnTo>
                      <a:pt x="237" y="23"/>
                    </a:lnTo>
                    <a:lnTo>
                      <a:pt x="238" y="18"/>
                    </a:lnTo>
                    <a:lnTo>
                      <a:pt x="244" y="18"/>
                    </a:lnTo>
                    <a:lnTo>
                      <a:pt x="251" y="21"/>
                    </a:lnTo>
                    <a:lnTo>
                      <a:pt x="258" y="21"/>
                    </a:lnTo>
                    <a:lnTo>
                      <a:pt x="258" y="25"/>
                    </a:lnTo>
                    <a:lnTo>
                      <a:pt x="258" y="28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74" y="30"/>
                    </a:lnTo>
                    <a:lnTo>
                      <a:pt x="281" y="30"/>
                    </a:lnTo>
                    <a:lnTo>
                      <a:pt x="283" y="28"/>
                    </a:lnTo>
                    <a:lnTo>
                      <a:pt x="287" y="28"/>
                    </a:lnTo>
                    <a:lnTo>
                      <a:pt x="294" y="16"/>
                    </a:lnTo>
                    <a:lnTo>
                      <a:pt x="290" y="14"/>
                    </a:lnTo>
                    <a:lnTo>
                      <a:pt x="287" y="16"/>
                    </a:lnTo>
                    <a:lnTo>
                      <a:pt x="287" y="12"/>
                    </a:lnTo>
                    <a:lnTo>
                      <a:pt x="290" y="7"/>
                    </a:lnTo>
                    <a:lnTo>
                      <a:pt x="296" y="5"/>
                    </a:lnTo>
                    <a:lnTo>
                      <a:pt x="298" y="3"/>
                    </a:lnTo>
                    <a:lnTo>
                      <a:pt x="301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9" y="7"/>
                    </a:lnTo>
                    <a:lnTo>
                      <a:pt x="127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9" y="28"/>
                    </a:lnTo>
                    <a:lnTo>
                      <a:pt x="135" y="30"/>
                    </a:lnTo>
                    <a:lnTo>
                      <a:pt x="140" y="36"/>
                    </a:lnTo>
                    <a:lnTo>
                      <a:pt x="151" y="30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3" y="34"/>
                    </a:lnTo>
                    <a:lnTo>
                      <a:pt x="151" y="34"/>
                    </a:lnTo>
                    <a:lnTo>
                      <a:pt x="140" y="39"/>
                    </a:lnTo>
                    <a:lnTo>
                      <a:pt x="140" y="41"/>
                    </a:lnTo>
                    <a:lnTo>
                      <a:pt x="140" y="43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29" y="37"/>
                    </a:lnTo>
                    <a:lnTo>
                      <a:pt x="126" y="37"/>
                    </a:lnTo>
                    <a:lnTo>
                      <a:pt x="124" y="39"/>
                    </a:lnTo>
                    <a:lnTo>
                      <a:pt x="124" y="32"/>
                    </a:lnTo>
                    <a:lnTo>
                      <a:pt x="120" y="32"/>
                    </a:lnTo>
                    <a:lnTo>
                      <a:pt x="120" y="25"/>
                    </a:lnTo>
                    <a:lnTo>
                      <a:pt x="119" y="23"/>
                    </a:lnTo>
                    <a:lnTo>
                      <a:pt x="119" y="19"/>
                    </a:lnTo>
                    <a:lnTo>
                      <a:pt x="104" y="0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67" y="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8" name="Freeform 6431"/>
              <p:cNvSpPr>
                <a:spLocks/>
              </p:cNvSpPr>
              <p:nvPr/>
            </p:nvSpPr>
            <p:spPr bwMode="auto">
              <a:xfrm>
                <a:off x="1312" y="752"/>
                <a:ext cx="9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"/>
                  </a:cxn>
                  <a:cxn ang="0">
                    <a:pos x="9" y="9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lnTo>
                      <a:pt x="0" y="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9" name="Freeform 6432"/>
              <p:cNvSpPr>
                <a:spLocks/>
              </p:cNvSpPr>
              <p:nvPr/>
            </p:nvSpPr>
            <p:spPr bwMode="auto">
              <a:xfrm>
                <a:off x="1310" y="743"/>
                <a:ext cx="4" cy="9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4" h="9">
                    <a:moveTo>
                      <a:pt x="2" y="3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0" name="Freeform 6433"/>
              <p:cNvSpPr>
                <a:spLocks/>
              </p:cNvSpPr>
              <p:nvPr/>
            </p:nvSpPr>
            <p:spPr bwMode="auto">
              <a:xfrm>
                <a:off x="1418" y="1604"/>
                <a:ext cx="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9"/>
                  </a:cxn>
                  <a:cxn ang="0">
                    <a:pos x="7" y="5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1" y="9"/>
                    </a:lnTo>
                    <a:lnTo>
                      <a:pt x="7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1" name="Freeform 6434"/>
              <p:cNvSpPr>
                <a:spLocks/>
              </p:cNvSpPr>
              <p:nvPr/>
            </p:nvSpPr>
            <p:spPr bwMode="auto">
              <a:xfrm>
                <a:off x="1418" y="1604"/>
                <a:ext cx="8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9"/>
                  </a:cxn>
                  <a:cxn ang="0">
                    <a:pos x="7" y="5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1" y="9"/>
                    </a:lnTo>
                    <a:lnTo>
                      <a:pt x="7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2" name="Freeform 6435"/>
              <p:cNvSpPr>
                <a:spLocks/>
              </p:cNvSpPr>
              <p:nvPr/>
            </p:nvSpPr>
            <p:spPr bwMode="auto">
              <a:xfrm>
                <a:off x="1419" y="1600"/>
                <a:ext cx="18" cy="25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9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13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4" y="25"/>
                  </a:cxn>
                  <a:cxn ang="0">
                    <a:pos x="6" y="22"/>
                  </a:cxn>
                  <a:cxn ang="0">
                    <a:pos x="7" y="22"/>
                  </a:cxn>
                  <a:cxn ang="0">
                    <a:pos x="7" y="23"/>
                  </a:cxn>
                  <a:cxn ang="0">
                    <a:pos x="9" y="22"/>
                  </a:cxn>
                  <a:cxn ang="0">
                    <a:pos x="15" y="13"/>
                  </a:cxn>
                  <a:cxn ang="0">
                    <a:pos x="13" y="22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6" y="9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3" y="22"/>
                  </a:cxn>
                  <a:cxn ang="0">
                    <a:pos x="13" y="22"/>
                  </a:cxn>
                </a:cxnLst>
                <a:rect l="0" t="0" r="r" b="b"/>
                <a:pathLst>
                  <a:path w="18" h="25">
                    <a:moveTo>
                      <a:pt x="15" y="20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3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3" name="Freeform 6436"/>
              <p:cNvSpPr>
                <a:spLocks/>
              </p:cNvSpPr>
              <p:nvPr/>
            </p:nvSpPr>
            <p:spPr bwMode="auto">
              <a:xfrm>
                <a:off x="1419" y="1600"/>
                <a:ext cx="18" cy="25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9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13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4" y="25"/>
                  </a:cxn>
                  <a:cxn ang="0">
                    <a:pos x="6" y="22"/>
                  </a:cxn>
                  <a:cxn ang="0">
                    <a:pos x="7" y="22"/>
                  </a:cxn>
                  <a:cxn ang="0">
                    <a:pos x="7" y="23"/>
                  </a:cxn>
                  <a:cxn ang="0">
                    <a:pos x="9" y="22"/>
                  </a:cxn>
                  <a:cxn ang="0">
                    <a:pos x="15" y="13"/>
                  </a:cxn>
                  <a:cxn ang="0">
                    <a:pos x="13" y="22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6" y="9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3" y="22"/>
                  </a:cxn>
                  <a:cxn ang="0">
                    <a:pos x="13" y="22"/>
                  </a:cxn>
                </a:cxnLst>
                <a:rect l="0" t="0" r="r" b="b"/>
                <a:pathLst>
                  <a:path w="18" h="25">
                    <a:moveTo>
                      <a:pt x="15" y="20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3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5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4" name="Freeform 6437"/>
              <p:cNvSpPr>
                <a:spLocks/>
              </p:cNvSpPr>
              <p:nvPr/>
            </p:nvSpPr>
            <p:spPr bwMode="auto">
              <a:xfrm>
                <a:off x="1437" y="1605"/>
                <a:ext cx="4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5" name="Freeform 6438"/>
              <p:cNvSpPr>
                <a:spLocks/>
              </p:cNvSpPr>
              <p:nvPr/>
            </p:nvSpPr>
            <p:spPr bwMode="auto">
              <a:xfrm>
                <a:off x="1437" y="1605"/>
                <a:ext cx="4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6" name="Freeform 6439"/>
              <p:cNvSpPr>
                <a:spLocks/>
              </p:cNvSpPr>
              <p:nvPr/>
            </p:nvSpPr>
            <p:spPr bwMode="auto">
              <a:xfrm>
                <a:off x="1167" y="895"/>
                <a:ext cx="89" cy="12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2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7" y="16"/>
                  </a:cxn>
                  <a:cxn ang="0">
                    <a:pos x="11" y="20"/>
                  </a:cxn>
                  <a:cxn ang="0">
                    <a:pos x="12" y="20"/>
                  </a:cxn>
                  <a:cxn ang="0">
                    <a:pos x="11" y="21"/>
                  </a:cxn>
                  <a:cxn ang="0">
                    <a:pos x="14" y="29"/>
                  </a:cxn>
                  <a:cxn ang="0">
                    <a:pos x="18" y="30"/>
                  </a:cxn>
                  <a:cxn ang="0">
                    <a:pos x="14" y="30"/>
                  </a:cxn>
                  <a:cxn ang="0">
                    <a:pos x="7" y="25"/>
                  </a:cxn>
                  <a:cxn ang="0">
                    <a:pos x="4" y="25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2" y="50"/>
                  </a:cxn>
                  <a:cxn ang="0">
                    <a:pos x="4" y="61"/>
                  </a:cxn>
                  <a:cxn ang="0">
                    <a:pos x="2" y="63"/>
                  </a:cxn>
                  <a:cxn ang="0">
                    <a:pos x="2" y="72"/>
                  </a:cxn>
                  <a:cxn ang="0">
                    <a:pos x="4" y="79"/>
                  </a:cxn>
                  <a:cxn ang="0">
                    <a:pos x="2" y="84"/>
                  </a:cxn>
                  <a:cxn ang="0">
                    <a:pos x="7" y="88"/>
                  </a:cxn>
                  <a:cxn ang="0">
                    <a:pos x="9" y="97"/>
                  </a:cxn>
                  <a:cxn ang="0">
                    <a:pos x="9" y="111"/>
                  </a:cxn>
                  <a:cxn ang="0">
                    <a:pos x="12" y="111"/>
                  </a:cxn>
                  <a:cxn ang="0">
                    <a:pos x="11" y="116"/>
                  </a:cxn>
                  <a:cxn ang="0">
                    <a:pos x="11" y="122"/>
                  </a:cxn>
                  <a:cxn ang="0">
                    <a:pos x="18" y="120"/>
                  </a:cxn>
                  <a:cxn ang="0">
                    <a:pos x="27" y="122"/>
                  </a:cxn>
                  <a:cxn ang="0">
                    <a:pos x="27" y="116"/>
                  </a:cxn>
                  <a:cxn ang="0">
                    <a:pos x="25" y="118"/>
                  </a:cxn>
                  <a:cxn ang="0">
                    <a:pos x="27" y="116"/>
                  </a:cxn>
                  <a:cxn ang="0">
                    <a:pos x="30" y="104"/>
                  </a:cxn>
                  <a:cxn ang="0">
                    <a:pos x="34" y="102"/>
                  </a:cxn>
                  <a:cxn ang="0">
                    <a:pos x="34" y="88"/>
                  </a:cxn>
                  <a:cxn ang="0">
                    <a:pos x="30" y="82"/>
                  </a:cxn>
                  <a:cxn ang="0">
                    <a:pos x="25" y="80"/>
                  </a:cxn>
                  <a:cxn ang="0">
                    <a:pos x="23" y="82"/>
                  </a:cxn>
                  <a:cxn ang="0">
                    <a:pos x="23" y="79"/>
                  </a:cxn>
                  <a:cxn ang="0">
                    <a:pos x="36" y="77"/>
                  </a:cxn>
                  <a:cxn ang="0">
                    <a:pos x="39" y="77"/>
                  </a:cxn>
                  <a:cxn ang="0">
                    <a:pos x="43" y="79"/>
                  </a:cxn>
                  <a:cxn ang="0">
                    <a:pos x="48" y="80"/>
                  </a:cxn>
                  <a:cxn ang="0">
                    <a:pos x="55" y="82"/>
                  </a:cxn>
                  <a:cxn ang="0">
                    <a:pos x="63" y="75"/>
                  </a:cxn>
                  <a:cxn ang="0">
                    <a:pos x="64" y="70"/>
                  </a:cxn>
                  <a:cxn ang="0">
                    <a:pos x="70" y="57"/>
                  </a:cxn>
                  <a:cxn ang="0">
                    <a:pos x="66" y="54"/>
                  </a:cxn>
                  <a:cxn ang="0">
                    <a:pos x="72" y="52"/>
                  </a:cxn>
                  <a:cxn ang="0">
                    <a:pos x="77" y="36"/>
                  </a:cxn>
                  <a:cxn ang="0">
                    <a:pos x="86" y="21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72" y="9"/>
                  </a:cxn>
                  <a:cxn ang="0">
                    <a:pos x="61" y="9"/>
                  </a:cxn>
                  <a:cxn ang="0">
                    <a:pos x="57" y="14"/>
                  </a:cxn>
                  <a:cxn ang="0">
                    <a:pos x="55" y="9"/>
                  </a:cxn>
                  <a:cxn ang="0">
                    <a:pos x="48" y="5"/>
                  </a:cxn>
                  <a:cxn ang="0">
                    <a:pos x="41" y="2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0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1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0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0"/>
                    </a:lnTo>
                    <a:lnTo>
                      <a:pt x="48" y="80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0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7" name="Freeform 6440"/>
              <p:cNvSpPr>
                <a:spLocks/>
              </p:cNvSpPr>
              <p:nvPr/>
            </p:nvSpPr>
            <p:spPr bwMode="auto">
              <a:xfrm>
                <a:off x="1167" y="895"/>
                <a:ext cx="89" cy="12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2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7" y="16"/>
                  </a:cxn>
                  <a:cxn ang="0">
                    <a:pos x="11" y="20"/>
                  </a:cxn>
                  <a:cxn ang="0">
                    <a:pos x="12" y="20"/>
                  </a:cxn>
                  <a:cxn ang="0">
                    <a:pos x="11" y="21"/>
                  </a:cxn>
                  <a:cxn ang="0">
                    <a:pos x="14" y="29"/>
                  </a:cxn>
                  <a:cxn ang="0">
                    <a:pos x="18" y="30"/>
                  </a:cxn>
                  <a:cxn ang="0">
                    <a:pos x="14" y="30"/>
                  </a:cxn>
                  <a:cxn ang="0">
                    <a:pos x="7" y="25"/>
                  </a:cxn>
                  <a:cxn ang="0">
                    <a:pos x="4" y="25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2" y="50"/>
                  </a:cxn>
                  <a:cxn ang="0">
                    <a:pos x="4" y="61"/>
                  </a:cxn>
                  <a:cxn ang="0">
                    <a:pos x="2" y="63"/>
                  </a:cxn>
                  <a:cxn ang="0">
                    <a:pos x="2" y="72"/>
                  </a:cxn>
                  <a:cxn ang="0">
                    <a:pos x="4" y="79"/>
                  </a:cxn>
                  <a:cxn ang="0">
                    <a:pos x="2" y="84"/>
                  </a:cxn>
                  <a:cxn ang="0">
                    <a:pos x="7" y="88"/>
                  </a:cxn>
                  <a:cxn ang="0">
                    <a:pos x="9" y="97"/>
                  </a:cxn>
                  <a:cxn ang="0">
                    <a:pos x="9" y="111"/>
                  </a:cxn>
                  <a:cxn ang="0">
                    <a:pos x="12" y="111"/>
                  </a:cxn>
                  <a:cxn ang="0">
                    <a:pos x="11" y="116"/>
                  </a:cxn>
                  <a:cxn ang="0">
                    <a:pos x="11" y="122"/>
                  </a:cxn>
                  <a:cxn ang="0">
                    <a:pos x="18" y="120"/>
                  </a:cxn>
                  <a:cxn ang="0">
                    <a:pos x="27" y="122"/>
                  </a:cxn>
                  <a:cxn ang="0">
                    <a:pos x="27" y="116"/>
                  </a:cxn>
                  <a:cxn ang="0">
                    <a:pos x="25" y="118"/>
                  </a:cxn>
                  <a:cxn ang="0">
                    <a:pos x="27" y="116"/>
                  </a:cxn>
                  <a:cxn ang="0">
                    <a:pos x="30" y="104"/>
                  </a:cxn>
                  <a:cxn ang="0">
                    <a:pos x="34" y="102"/>
                  </a:cxn>
                  <a:cxn ang="0">
                    <a:pos x="34" y="88"/>
                  </a:cxn>
                  <a:cxn ang="0">
                    <a:pos x="30" y="82"/>
                  </a:cxn>
                  <a:cxn ang="0">
                    <a:pos x="25" y="80"/>
                  </a:cxn>
                  <a:cxn ang="0">
                    <a:pos x="23" y="82"/>
                  </a:cxn>
                  <a:cxn ang="0">
                    <a:pos x="23" y="79"/>
                  </a:cxn>
                  <a:cxn ang="0">
                    <a:pos x="36" y="77"/>
                  </a:cxn>
                  <a:cxn ang="0">
                    <a:pos x="39" y="77"/>
                  </a:cxn>
                  <a:cxn ang="0">
                    <a:pos x="43" y="79"/>
                  </a:cxn>
                  <a:cxn ang="0">
                    <a:pos x="48" y="80"/>
                  </a:cxn>
                  <a:cxn ang="0">
                    <a:pos x="55" y="82"/>
                  </a:cxn>
                  <a:cxn ang="0">
                    <a:pos x="63" y="75"/>
                  </a:cxn>
                  <a:cxn ang="0">
                    <a:pos x="64" y="70"/>
                  </a:cxn>
                  <a:cxn ang="0">
                    <a:pos x="70" y="57"/>
                  </a:cxn>
                  <a:cxn ang="0">
                    <a:pos x="66" y="54"/>
                  </a:cxn>
                  <a:cxn ang="0">
                    <a:pos x="72" y="52"/>
                  </a:cxn>
                  <a:cxn ang="0">
                    <a:pos x="77" y="36"/>
                  </a:cxn>
                  <a:cxn ang="0">
                    <a:pos x="86" y="21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72" y="9"/>
                  </a:cxn>
                  <a:cxn ang="0">
                    <a:pos x="61" y="9"/>
                  </a:cxn>
                  <a:cxn ang="0">
                    <a:pos x="57" y="14"/>
                  </a:cxn>
                  <a:cxn ang="0">
                    <a:pos x="55" y="9"/>
                  </a:cxn>
                  <a:cxn ang="0">
                    <a:pos x="48" y="5"/>
                  </a:cxn>
                  <a:cxn ang="0">
                    <a:pos x="41" y="2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0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1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0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0"/>
                    </a:lnTo>
                    <a:lnTo>
                      <a:pt x="48" y="80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0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8" name="Freeform 6441"/>
              <p:cNvSpPr>
                <a:spLocks/>
              </p:cNvSpPr>
              <p:nvPr/>
            </p:nvSpPr>
            <p:spPr bwMode="auto">
              <a:xfrm>
                <a:off x="703" y="1793"/>
                <a:ext cx="928" cy="496"/>
              </a:xfrm>
              <a:custGeom>
                <a:avLst/>
                <a:gdLst/>
                <a:ahLst/>
                <a:cxnLst>
                  <a:cxn ang="0">
                    <a:pos x="904" y="50"/>
                  </a:cxn>
                  <a:cxn ang="0">
                    <a:pos x="867" y="97"/>
                  </a:cxn>
                  <a:cxn ang="0">
                    <a:pos x="777" y="126"/>
                  </a:cxn>
                  <a:cxn ang="0">
                    <a:pos x="759" y="142"/>
                  </a:cxn>
                  <a:cxn ang="0">
                    <a:pos x="682" y="179"/>
                  </a:cxn>
                  <a:cxn ang="0">
                    <a:pos x="672" y="156"/>
                  </a:cxn>
                  <a:cxn ang="0">
                    <a:pos x="655" y="127"/>
                  </a:cxn>
                  <a:cxn ang="0">
                    <a:pos x="652" y="93"/>
                  </a:cxn>
                  <a:cxn ang="0">
                    <a:pos x="627" y="108"/>
                  </a:cxn>
                  <a:cxn ang="0">
                    <a:pos x="616" y="156"/>
                  </a:cxn>
                  <a:cxn ang="0">
                    <a:pos x="591" y="106"/>
                  </a:cxn>
                  <a:cxn ang="0">
                    <a:pos x="639" y="84"/>
                  </a:cxn>
                  <a:cxn ang="0">
                    <a:pos x="648" y="70"/>
                  </a:cxn>
                  <a:cxn ang="0">
                    <a:pos x="595" y="65"/>
                  </a:cxn>
                  <a:cxn ang="0">
                    <a:pos x="559" y="63"/>
                  </a:cxn>
                  <a:cxn ang="0">
                    <a:pos x="561" y="34"/>
                  </a:cxn>
                  <a:cxn ang="0">
                    <a:pos x="502" y="20"/>
                  </a:cxn>
                  <a:cxn ang="0">
                    <a:pos x="31" y="11"/>
                  </a:cxn>
                  <a:cxn ang="0">
                    <a:pos x="38" y="25"/>
                  </a:cxn>
                  <a:cxn ang="0">
                    <a:pos x="31" y="38"/>
                  </a:cxn>
                  <a:cxn ang="0">
                    <a:pos x="9" y="58"/>
                  </a:cxn>
                  <a:cxn ang="0">
                    <a:pos x="13" y="67"/>
                  </a:cxn>
                  <a:cxn ang="0">
                    <a:pos x="13" y="93"/>
                  </a:cxn>
                  <a:cxn ang="0">
                    <a:pos x="17" y="220"/>
                  </a:cxn>
                  <a:cxn ang="0">
                    <a:pos x="42" y="251"/>
                  </a:cxn>
                  <a:cxn ang="0">
                    <a:pos x="45" y="274"/>
                  </a:cxn>
                  <a:cxn ang="0">
                    <a:pos x="76" y="324"/>
                  </a:cxn>
                  <a:cxn ang="0">
                    <a:pos x="108" y="339"/>
                  </a:cxn>
                  <a:cxn ang="0">
                    <a:pos x="317" y="396"/>
                  </a:cxn>
                  <a:cxn ang="0">
                    <a:pos x="412" y="473"/>
                  </a:cxn>
                  <a:cxn ang="0">
                    <a:pos x="439" y="460"/>
                  </a:cxn>
                  <a:cxn ang="0">
                    <a:pos x="446" y="442"/>
                  </a:cxn>
                  <a:cxn ang="0">
                    <a:pos x="455" y="432"/>
                  </a:cxn>
                  <a:cxn ang="0">
                    <a:pos x="459" y="437"/>
                  </a:cxn>
                  <a:cxn ang="0">
                    <a:pos x="519" y="416"/>
                  </a:cxn>
                  <a:cxn ang="0">
                    <a:pos x="548" y="423"/>
                  </a:cxn>
                  <a:cxn ang="0">
                    <a:pos x="561" y="416"/>
                  </a:cxn>
                  <a:cxn ang="0">
                    <a:pos x="552" y="407"/>
                  </a:cxn>
                  <a:cxn ang="0">
                    <a:pos x="598" y="401"/>
                  </a:cxn>
                  <a:cxn ang="0">
                    <a:pos x="632" y="412"/>
                  </a:cxn>
                  <a:cxn ang="0">
                    <a:pos x="672" y="423"/>
                  </a:cxn>
                  <a:cxn ang="0">
                    <a:pos x="684" y="467"/>
                  </a:cxn>
                  <a:cxn ang="0">
                    <a:pos x="713" y="492"/>
                  </a:cxn>
                  <a:cxn ang="0">
                    <a:pos x="706" y="367"/>
                  </a:cxn>
                  <a:cxn ang="0">
                    <a:pos x="729" y="346"/>
                  </a:cxn>
                  <a:cxn ang="0">
                    <a:pos x="775" y="313"/>
                  </a:cxn>
                  <a:cxn ang="0">
                    <a:pos x="775" y="305"/>
                  </a:cxn>
                  <a:cxn ang="0">
                    <a:pos x="770" y="288"/>
                  </a:cxn>
                  <a:cxn ang="0">
                    <a:pos x="783" y="279"/>
                  </a:cxn>
                  <a:cxn ang="0">
                    <a:pos x="777" y="267"/>
                  </a:cxn>
                  <a:cxn ang="0">
                    <a:pos x="763" y="242"/>
                  </a:cxn>
                  <a:cxn ang="0">
                    <a:pos x="774" y="238"/>
                  </a:cxn>
                  <a:cxn ang="0">
                    <a:pos x="779" y="233"/>
                  </a:cxn>
                  <a:cxn ang="0">
                    <a:pos x="784" y="253"/>
                  </a:cxn>
                  <a:cxn ang="0">
                    <a:pos x="788" y="224"/>
                  </a:cxn>
                  <a:cxn ang="0">
                    <a:pos x="813" y="213"/>
                  </a:cxn>
                  <a:cxn ang="0">
                    <a:pos x="836" y="186"/>
                  </a:cxn>
                  <a:cxn ang="0">
                    <a:pos x="876" y="179"/>
                  </a:cxn>
                  <a:cxn ang="0">
                    <a:pos x="863" y="163"/>
                  </a:cxn>
                  <a:cxn ang="0">
                    <a:pos x="881" y="129"/>
                  </a:cxn>
                  <a:cxn ang="0">
                    <a:pos x="894" y="122"/>
                  </a:cxn>
                  <a:cxn ang="0">
                    <a:pos x="911" y="117"/>
                  </a:cxn>
                </a:cxnLst>
                <a:rect l="0" t="0" r="r" b="b"/>
                <a:pathLst>
                  <a:path w="928" h="496">
                    <a:moveTo>
                      <a:pt x="926" y="108"/>
                    </a:moveTo>
                    <a:lnTo>
                      <a:pt x="924" y="106"/>
                    </a:lnTo>
                    <a:lnTo>
                      <a:pt x="924" y="106"/>
                    </a:lnTo>
                    <a:lnTo>
                      <a:pt x="926" y="104"/>
                    </a:lnTo>
                    <a:lnTo>
                      <a:pt x="926" y="99"/>
                    </a:lnTo>
                    <a:lnTo>
                      <a:pt x="924" y="101"/>
                    </a:lnTo>
                    <a:lnTo>
                      <a:pt x="924" y="101"/>
                    </a:lnTo>
                    <a:lnTo>
                      <a:pt x="920" y="101"/>
                    </a:lnTo>
                    <a:lnTo>
                      <a:pt x="919" y="99"/>
                    </a:lnTo>
                    <a:lnTo>
                      <a:pt x="917" y="95"/>
                    </a:lnTo>
                    <a:lnTo>
                      <a:pt x="917" y="92"/>
                    </a:lnTo>
                    <a:lnTo>
                      <a:pt x="913" y="88"/>
                    </a:lnTo>
                    <a:lnTo>
                      <a:pt x="913" y="58"/>
                    </a:lnTo>
                    <a:lnTo>
                      <a:pt x="904" y="50"/>
                    </a:lnTo>
                    <a:lnTo>
                      <a:pt x="902" y="50"/>
                    </a:lnTo>
                    <a:lnTo>
                      <a:pt x="901" y="52"/>
                    </a:lnTo>
                    <a:lnTo>
                      <a:pt x="895" y="54"/>
                    </a:lnTo>
                    <a:lnTo>
                      <a:pt x="892" y="52"/>
                    </a:lnTo>
                    <a:lnTo>
                      <a:pt x="890" y="50"/>
                    </a:lnTo>
                    <a:lnTo>
                      <a:pt x="888" y="49"/>
                    </a:lnTo>
                    <a:lnTo>
                      <a:pt x="886" y="47"/>
                    </a:lnTo>
                    <a:lnTo>
                      <a:pt x="885" y="49"/>
                    </a:lnTo>
                    <a:lnTo>
                      <a:pt x="872" y="79"/>
                    </a:lnTo>
                    <a:lnTo>
                      <a:pt x="870" y="90"/>
                    </a:lnTo>
                    <a:lnTo>
                      <a:pt x="867" y="93"/>
                    </a:lnTo>
                    <a:lnTo>
                      <a:pt x="867" y="95"/>
                    </a:lnTo>
                    <a:lnTo>
                      <a:pt x="868" y="97"/>
                    </a:lnTo>
                    <a:lnTo>
                      <a:pt x="867" y="97"/>
                    </a:lnTo>
                    <a:lnTo>
                      <a:pt x="865" y="95"/>
                    </a:lnTo>
                    <a:lnTo>
                      <a:pt x="865" y="97"/>
                    </a:lnTo>
                    <a:lnTo>
                      <a:pt x="865" y="99"/>
                    </a:lnTo>
                    <a:lnTo>
                      <a:pt x="861" y="97"/>
                    </a:lnTo>
                    <a:lnTo>
                      <a:pt x="858" y="99"/>
                    </a:lnTo>
                    <a:lnTo>
                      <a:pt x="856" y="99"/>
                    </a:lnTo>
                    <a:lnTo>
                      <a:pt x="854" y="101"/>
                    </a:lnTo>
                    <a:lnTo>
                      <a:pt x="852" y="104"/>
                    </a:lnTo>
                    <a:lnTo>
                      <a:pt x="797" y="104"/>
                    </a:lnTo>
                    <a:lnTo>
                      <a:pt x="786" y="111"/>
                    </a:lnTo>
                    <a:lnTo>
                      <a:pt x="783" y="118"/>
                    </a:lnTo>
                    <a:lnTo>
                      <a:pt x="777" y="122"/>
                    </a:lnTo>
                    <a:lnTo>
                      <a:pt x="775" y="124"/>
                    </a:lnTo>
                    <a:lnTo>
                      <a:pt x="777" y="126"/>
                    </a:lnTo>
                    <a:lnTo>
                      <a:pt x="779" y="126"/>
                    </a:lnTo>
                    <a:lnTo>
                      <a:pt x="779" y="126"/>
                    </a:lnTo>
                    <a:lnTo>
                      <a:pt x="779" y="127"/>
                    </a:lnTo>
                    <a:lnTo>
                      <a:pt x="779" y="129"/>
                    </a:lnTo>
                    <a:lnTo>
                      <a:pt x="777" y="127"/>
                    </a:lnTo>
                    <a:lnTo>
                      <a:pt x="777" y="129"/>
                    </a:lnTo>
                    <a:lnTo>
                      <a:pt x="777" y="129"/>
                    </a:lnTo>
                    <a:lnTo>
                      <a:pt x="779" y="131"/>
                    </a:lnTo>
                    <a:lnTo>
                      <a:pt x="779" y="135"/>
                    </a:lnTo>
                    <a:lnTo>
                      <a:pt x="779" y="136"/>
                    </a:lnTo>
                    <a:lnTo>
                      <a:pt x="774" y="136"/>
                    </a:lnTo>
                    <a:lnTo>
                      <a:pt x="768" y="142"/>
                    </a:lnTo>
                    <a:lnTo>
                      <a:pt x="766" y="142"/>
                    </a:lnTo>
                    <a:lnTo>
                      <a:pt x="759" y="142"/>
                    </a:lnTo>
                    <a:lnTo>
                      <a:pt x="759" y="142"/>
                    </a:lnTo>
                    <a:lnTo>
                      <a:pt x="756" y="143"/>
                    </a:lnTo>
                    <a:lnTo>
                      <a:pt x="754" y="140"/>
                    </a:lnTo>
                    <a:lnTo>
                      <a:pt x="747" y="140"/>
                    </a:lnTo>
                    <a:lnTo>
                      <a:pt x="732" y="143"/>
                    </a:lnTo>
                    <a:lnTo>
                      <a:pt x="736" y="152"/>
                    </a:lnTo>
                    <a:lnTo>
                      <a:pt x="731" y="156"/>
                    </a:lnTo>
                    <a:lnTo>
                      <a:pt x="731" y="158"/>
                    </a:lnTo>
                    <a:lnTo>
                      <a:pt x="729" y="158"/>
                    </a:lnTo>
                    <a:lnTo>
                      <a:pt x="729" y="158"/>
                    </a:lnTo>
                    <a:lnTo>
                      <a:pt x="718" y="167"/>
                    </a:lnTo>
                    <a:lnTo>
                      <a:pt x="715" y="167"/>
                    </a:lnTo>
                    <a:lnTo>
                      <a:pt x="688" y="179"/>
                    </a:lnTo>
                    <a:lnTo>
                      <a:pt x="682" y="179"/>
                    </a:lnTo>
                    <a:lnTo>
                      <a:pt x="677" y="181"/>
                    </a:lnTo>
                    <a:lnTo>
                      <a:pt x="672" y="181"/>
                    </a:lnTo>
                    <a:lnTo>
                      <a:pt x="672" y="179"/>
                    </a:lnTo>
                    <a:lnTo>
                      <a:pt x="670" y="179"/>
                    </a:lnTo>
                    <a:lnTo>
                      <a:pt x="668" y="179"/>
                    </a:lnTo>
                    <a:lnTo>
                      <a:pt x="666" y="177"/>
                    </a:lnTo>
                    <a:lnTo>
                      <a:pt x="661" y="176"/>
                    </a:lnTo>
                    <a:lnTo>
                      <a:pt x="666" y="170"/>
                    </a:lnTo>
                    <a:lnTo>
                      <a:pt x="666" y="167"/>
                    </a:lnTo>
                    <a:lnTo>
                      <a:pt x="668" y="163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70" y="158"/>
                    </a:lnTo>
                    <a:lnTo>
                      <a:pt x="672" y="156"/>
                    </a:lnTo>
                    <a:lnTo>
                      <a:pt x="675" y="156"/>
                    </a:lnTo>
                    <a:lnTo>
                      <a:pt x="679" y="147"/>
                    </a:lnTo>
                    <a:lnTo>
                      <a:pt x="677" y="147"/>
                    </a:lnTo>
                    <a:lnTo>
                      <a:pt x="675" y="143"/>
                    </a:lnTo>
                    <a:lnTo>
                      <a:pt x="675" y="135"/>
                    </a:lnTo>
                    <a:lnTo>
                      <a:pt x="670" y="124"/>
                    </a:lnTo>
                    <a:lnTo>
                      <a:pt x="668" y="126"/>
                    </a:lnTo>
                    <a:lnTo>
                      <a:pt x="663" y="127"/>
                    </a:lnTo>
                    <a:lnTo>
                      <a:pt x="663" y="127"/>
                    </a:lnTo>
                    <a:lnTo>
                      <a:pt x="661" y="133"/>
                    </a:lnTo>
                    <a:lnTo>
                      <a:pt x="655" y="135"/>
                    </a:lnTo>
                    <a:lnTo>
                      <a:pt x="654" y="133"/>
                    </a:lnTo>
                    <a:lnTo>
                      <a:pt x="654" y="133"/>
                    </a:lnTo>
                    <a:lnTo>
                      <a:pt x="655" y="127"/>
                    </a:lnTo>
                    <a:lnTo>
                      <a:pt x="659" y="124"/>
                    </a:lnTo>
                    <a:lnTo>
                      <a:pt x="661" y="120"/>
                    </a:lnTo>
                    <a:lnTo>
                      <a:pt x="663" y="118"/>
                    </a:lnTo>
                    <a:lnTo>
                      <a:pt x="663" y="117"/>
                    </a:lnTo>
                    <a:lnTo>
                      <a:pt x="663" y="108"/>
                    </a:lnTo>
                    <a:lnTo>
                      <a:pt x="661" y="106"/>
                    </a:lnTo>
                    <a:lnTo>
                      <a:pt x="661" y="104"/>
                    </a:lnTo>
                    <a:lnTo>
                      <a:pt x="663" y="102"/>
                    </a:lnTo>
                    <a:lnTo>
                      <a:pt x="663" y="102"/>
                    </a:lnTo>
                    <a:lnTo>
                      <a:pt x="661" y="99"/>
                    </a:lnTo>
                    <a:lnTo>
                      <a:pt x="659" y="97"/>
                    </a:lnTo>
                    <a:lnTo>
                      <a:pt x="654" y="95"/>
                    </a:lnTo>
                    <a:lnTo>
                      <a:pt x="652" y="93"/>
                    </a:lnTo>
                    <a:lnTo>
                      <a:pt x="652" y="93"/>
                    </a:lnTo>
                    <a:lnTo>
                      <a:pt x="648" y="90"/>
                    </a:lnTo>
                    <a:lnTo>
                      <a:pt x="647" y="90"/>
                    </a:lnTo>
                    <a:lnTo>
                      <a:pt x="645" y="90"/>
                    </a:lnTo>
                    <a:lnTo>
                      <a:pt x="643" y="88"/>
                    </a:lnTo>
                    <a:lnTo>
                      <a:pt x="639" y="88"/>
                    </a:lnTo>
                    <a:lnTo>
                      <a:pt x="636" y="88"/>
                    </a:lnTo>
                    <a:lnTo>
                      <a:pt x="636" y="90"/>
                    </a:lnTo>
                    <a:lnTo>
                      <a:pt x="636" y="93"/>
                    </a:lnTo>
                    <a:lnTo>
                      <a:pt x="638" y="95"/>
                    </a:lnTo>
                    <a:lnTo>
                      <a:pt x="636" y="95"/>
                    </a:lnTo>
                    <a:lnTo>
                      <a:pt x="630" y="99"/>
                    </a:lnTo>
                    <a:lnTo>
                      <a:pt x="629" y="106"/>
                    </a:lnTo>
                    <a:lnTo>
                      <a:pt x="627" y="106"/>
                    </a:lnTo>
                    <a:lnTo>
                      <a:pt x="627" y="108"/>
                    </a:lnTo>
                    <a:lnTo>
                      <a:pt x="627" y="106"/>
                    </a:lnTo>
                    <a:lnTo>
                      <a:pt x="625" y="102"/>
                    </a:lnTo>
                    <a:lnTo>
                      <a:pt x="625" y="101"/>
                    </a:lnTo>
                    <a:lnTo>
                      <a:pt x="623" y="102"/>
                    </a:lnTo>
                    <a:lnTo>
                      <a:pt x="621" y="104"/>
                    </a:lnTo>
                    <a:lnTo>
                      <a:pt x="618" y="106"/>
                    </a:lnTo>
                    <a:lnTo>
                      <a:pt x="618" y="109"/>
                    </a:lnTo>
                    <a:lnTo>
                      <a:pt x="616" y="111"/>
                    </a:lnTo>
                    <a:lnTo>
                      <a:pt x="614" y="120"/>
                    </a:lnTo>
                    <a:lnTo>
                      <a:pt x="616" y="120"/>
                    </a:lnTo>
                    <a:lnTo>
                      <a:pt x="614" y="122"/>
                    </a:lnTo>
                    <a:lnTo>
                      <a:pt x="611" y="135"/>
                    </a:lnTo>
                    <a:lnTo>
                      <a:pt x="616" y="145"/>
                    </a:lnTo>
                    <a:lnTo>
                      <a:pt x="616" y="156"/>
                    </a:lnTo>
                    <a:lnTo>
                      <a:pt x="609" y="172"/>
                    </a:lnTo>
                    <a:lnTo>
                      <a:pt x="602" y="177"/>
                    </a:lnTo>
                    <a:lnTo>
                      <a:pt x="598" y="177"/>
                    </a:lnTo>
                    <a:lnTo>
                      <a:pt x="596" y="176"/>
                    </a:lnTo>
                    <a:lnTo>
                      <a:pt x="591" y="163"/>
                    </a:lnTo>
                    <a:lnTo>
                      <a:pt x="589" y="143"/>
                    </a:lnTo>
                    <a:lnTo>
                      <a:pt x="604" y="101"/>
                    </a:lnTo>
                    <a:lnTo>
                      <a:pt x="602" y="99"/>
                    </a:lnTo>
                    <a:lnTo>
                      <a:pt x="598" y="102"/>
                    </a:lnTo>
                    <a:lnTo>
                      <a:pt x="598" y="108"/>
                    </a:lnTo>
                    <a:lnTo>
                      <a:pt x="595" y="108"/>
                    </a:lnTo>
                    <a:lnTo>
                      <a:pt x="589" y="115"/>
                    </a:lnTo>
                    <a:lnTo>
                      <a:pt x="589" y="113"/>
                    </a:lnTo>
                    <a:lnTo>
                      <a:pt x="591" y="106"/>
                    </a:lnTo>
                    <a:lnTo>
                      <a:pt x="593" y="106"/>
                    </a:lnTo>
                    <a:lnTo>
                      <a:pt x="605" y="86"/>
                    </a:lnTo>
                    <a:lnTo>
                      <a:pt x="605" y="88"/>
                    </a:lnTo>
                    <a:lnTo>
                      <a:pt x="609" y="86"/>
                    </a:lnTo>
                    <a:lnTo>
                      <a:pt x="611" y="84"/>
                    </a:lnTo>
                    <a:lnTo>
                      <a:pt x="611" y="90"/>
                    </a:lnTo>
                    <a:lnTo>
                      <a:pt x="611" y="90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27" y="81"/>
                    </a:lnTo>
                    <a:lnTo>
                      <a:pt x="630" y="79"/>
                    </a:lnTo>
                    <a:lnTo>
                      <a:pt x="634" y="81"/>
                    </a:lnTo>
                    <a:lnTo>
                      <a:pt x="638" y="83"/>
                    </a:lnTo>
                    <a:lnTo>
                      <a:pt x="639" y="84"/>
                    </a:lnTo>
                    <a:lnTo>
                      <a:pt x="641" y="84"/>
                    </a:lnTo>
                    <a:lnTo>
                      <a:pt x="643" y="83"/>
                    </a:lnTo>
                    <a:lnTo>
                      <a:pt x="643" y="81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54" y="83"/>
                    </a:lnTo>
                    <a:lnTo>
                      <a:pt x="654" y="81"/>
                    </a:lnTo>
                    <a:lnTo>
                      <a:pt x="652" y="81"/>
                    </a:lnTo>
                    <a:lnTo>
                      <a:pt x="652" y="79"/>
                    </a:lnTo>
                    <a:lnTo>
                      <a:pt x="650" y="79"/>
                    </a:lnTo>
                    <a:lnTo>
                      <a:pt x="648" y="77"/>
                    </a:lnTo>
                    <a:lnTo>
                      <a:pt x="648" y="74"/>
                    </a:lnTo>
                    <a:lnTo>
                      <a:pt x="648" y="72"/>
                    </a:lnTo>
                    <a:lnTo>
                      <a:pt x="648" y="70"/>
                    </a:lnTo>
                    <a:lnTo>
                      <a:pt x="647" y="70"/>
                    </a:lnTo>
                    <a:lnTo>
                      <a:pt x="639" y="70"/>
                    </a:lnTo>
                    <a:lnTo>
                      <a:pt x="636" y="68"/>
                    </a:lnTo>
                    <a:lnTo>
                      <a:pt x="636" y="65"/>
                    </a:lnTo>
                    <a:lnTo>
                      <a:pt x="634" y="63"/>
                    </a:lnTo>
                    <a:lnTo>
                      <a:pt x="632" y="63"/>
                    </a:lnTo>
                    <a:lnTo>
                      <a:pt x="629" y="65"/>
                    </a:lnTo>
                    <a:lnTo>
                      <a:pt x="618" y="65"/>
                    </a:lnTo>
                    <a:lnTo>
                      <a:pt x="613" y="68"/>
                    </a:lnTo>
                    <a:lnTo>
                      <a:pt x="611" y="70"/>
                    </a:lnTo>
                    <a:lnTo>
                      <a:pt x="609" y="70"/>
                    </a:lnTo>
                    <a:lnTo>
                      <a:pt x="602" y="70"/>
                    </a:lnTo>
                    <a:lnTo>
                      <a:pt x="600" y="70"/>
                    </a:lnTo>
                    <a:lnTo>
                      <a:pt x="595" y="65"/>
                    </a:lnTo>
                    <a:lnTo>
                      <a:pt x="589" y="61"/>
                    </a:lnTo>
                    <a:lnTo>
                      <a:pt x="584" y="61"/>
                    </a:lnTo>
                    <a:lnTo>
                      <a:pt x="582" y="61"/>
                    </a:lnTo>
                    <a:lnTo>
                      <a:pt x="580" y="63"/>
                    </a:lnTo>
                    <a:lnTo>
                      <a:pt x="580" y="59"/>
                    </a:lnTo>
                    <a:lnTo>
                      <a:pt x="582" y="58"/>
                    </a:lnTo>
                    <a:lnTo>
                      <a:pt x="584" y="56"/>
                    </a:lnTo>
                    <a:lnTo>
                      <a:pt x="589" y="50"/>
                    </a:lnTo>
                    <a:lnTo>
                      <a:pt x="591" y="49"/>
                    </a:lnTo>
                    <a:lnTo>
                      <a:pt x="591" y="47"/>
                    </a:lnTo>
                    <a:lnTo>
                      <a:pt x="587" y="47"/>
                    </a:lnTo>
                    <a:lnTo>
                      <a:pt x="580" y="50"/>
                    </a:lnTo>
                    <a:lnTo>
                      <a:pt x="566" y="61"/>
                    </a:lnTo>
                    <a:lnTo>
                      <a:pt x="559" y="63"/>
                    </a:lnTo>
                    <a:lnTo>
                      <a:pt x="553" y="67"/>
                    </a:lnTo>
                    <a:lnTo>
                      <a:pt x="545" y="67"/>
                    </a:lnTo>
                    <a:lnTo>
                      <a:pt x="543" y="68"/>
                    </a:lnTo>
                    <a:lnTo>
                      <a:pt x="543" y="67"/>
                    </a:lnTo>
                    <a:lnTo>
                      <a:pt x="543" y="65"/>
                    </a:lnTo>
                    <a:lnTo>
                      <a:pt x="543" y="61"/>
                    </a:lnTo>
                    <a:lnTo>
                      <a:pt x="541" y="59"/>
                    </a:lnTo>
                    <a:lnTo>
                      <a:pt x="530" y="67"/>
                    </a:lnTo>
                    <a:lnTo>
                      <a:pt x="527" y="67"/>
                    </a:lnTo>
                    <a:lnTo>
                      <a:pt x="525" y="67"/>
                    </a:lnTo>
                    <a:lnTo>
                      <a:pt x="523" y="65"/>
                    </a:lnTo>
                    <a:lnTo>
                      <a:pt x="548" y="43"/>
                    </a:lnTo>
                    <a:lnTo>
                      <a:pt x="553" y="41"/>
                    </a:lnTo>
                    <a:lnTo>
                      <a:pt x="561" y="34"/>
                    </a:lnTo>
                    <a:lnTo>
                      <a:pt x="559" y="34"/>
                    </a:lnTo>
                    <a:lnTo>
                      <a:pt x="555" y="33"/>
                    </a:lnTo>
                    <a:lnTo>
                      <a:pt x="548" y="33"/>
                    </a:lnTo>
                    <a:lnTo>
                      <a:pt x="543" y="31"/>
                    </a:lnTo>
                    <a:lnTo>
                      <a:pt x="539" y="31"/>
                    </a:lnTo>
                    <a:lnTo>
                      <a:pt x="536" y="33"/>
                    </a:lnTo>
                    <a:lnTo>
                      <a:pt x="534" y="33"/>
                    </a:lnTo>
                    <a:lnTo>
                      <a:pt x="530" y="31"/>
                    </a:lnTo>
                    <a:lnTo>
                      <a:pt x="528" y="29"/>
                    </a:lnTo>
                    <a:lnTo>
                      <a:pt x="518" y="24"/>
                    </a:lnTo>
                    <a:lnTo>
                      <a:pt x="518" y="22"/>
                    </a:lnTo>
                    <a:lnTo>
                      <a:pt x="511" y="20"/>
                    </a:lnTo>
                    <a:lnTo>
                      <a:pt x="503" y="18"/>
                    </a:lnTo>
                    <a:lnTo>
                      <a:pt x="502" y="20"/>
                    </a:lnTo>
                    <a:lnTo>
                      <a:pt x="498" y="20"/>
                    </a:lnTo>
                    <a:lnTo>
                      <a:pt x="496" y="20"/>
                    </a:lnTo>
                    <a:lnTo>
                      <a:pt x="496" y="20"/>
                    </a:lnTo>
                    <a:lnTo>
                      <a:pt x="496" y="18"/>
                    </a:lnTo>
                    <a:lnTo>
                      <a:pt x="491" y="16"/>
                    </a:lnTo>
                    <a:lnTo>
                      <a:pt x="485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0" y="11"/>
                    </a:lnTo>
                    <a:lnTo>
                      <a:pt x="480" y="9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38" y="25"/>
                    </a:lnTo>
                    <a:lnTo>
                      <a:pt x="40" y="3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29" y="47"/>
                    </a:lnTo>
                    <a:lnTo>
                      <a:pt x="27" y="49"/>
                    </a:lnTo>
                    <a:lnTo>
                      <a:pt x="27" y="45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15" y="29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6" y="3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1" y="59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13" y="72"/>
                    </a:lnTo>
                    <a:lnTo>
                      <a:pt x="15" y="74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0" y="75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3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5" y="92"/>
                    </a:lnTo>
                    <a:lnTo>
                      <a:pt x="13" y="93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8" y="140"/>
                    </a:lnTo>
                    <a:lnTo>
                      <a:pt x="6" y="143"/>
                    </a:lnTo>
                    <a:lnTo>
                      <a:pt x="6" y="151"/>
                    </a:lnTo>
                    <a:lnTo>
                      <a:pt x="11" y="183"/>
                    </a:lnTo>
                    <a:lnTo>
                      <a:pt x="11" y="195"/>
                    </a:lnTo>
                    <a:lnTo>
                      <a:pt x="8" y="201"/>
                    </a:lnTo>
                    <a:lnTo>
                      <a:pt x="8" y="206"/>
                    </a:lnTo>
                    <a:lnTo>
                      <a:pt x="9" y="208"/>
                    </a:lnTo>
                    <a:lnTo>
                      <a:pt x="17" y="219"/>
                    </a:lnTo>
                    <a:lnTo>
                      <a:pt x="17" y="220"/>
                    </a:lnTo>
                    <a:lnTo>
                      <a:pt x="17" y="226"/>
                    </a:lnTo>
                    <a:lnTo>
                      <a:pt x="18" y="237"/>
                    </a:lnTo>
                    <a:lnTo>
                      <a:pt x="29" y="247"/>
                    </a:lnTo>
                    <a:lnTo>
                      <a:pt x="29" y="249"/>
                    </a:lnTo>
                    <a:lnTo>
                      <a:pt x="29" y="251"/>
                    </a:lnTo>
                    <a:lnTo>
                      <a:pt x="29" y="253"/>
                    </a:lnTo>
                    <a:lnTo>
                      <a:pt x="33" y="254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36" y="254"/>
                    </a:lnTo>
                    <a:lnTo>
                      <a:pt x="36" y="249"/>
                    </a:lnTo>
                    <a:lnTo>
                      <a:pt x="42" y="251"/>
                    </a:lnTo>
                    <a:lnTo>
                      <a:pt x="45" y="251"/>
                    </a:lnTo>
                    <a:lnTo>
                      <a:pt x="43" y="253"/>
                    </a:lnTo>
                    <a:lnTo>
                      <a:pt x="42" y="253"/>
                    </a:lnTo>
                    <a:lnTo>
                      <a:pt x="40" y="254"/>
                    </a:lnTo>
                    <a:lnTo>
                      <a:pt x="40" y="256"/>
                    </a:lnTo>
                    <a:lnTo>
                      <a:pt x="43" y="262"/>
                    </a:lnTo>
                    <a:lnTo>
                      <a:pt x="43" y="263"/>
                    </a:lnTo>
                    <a:lnTo>
                      <a:pt x="38" y="260"/>
                    </a:lnTo>
                    <a:lnTo>
                      <a:pt x="38" y="258"/>
                    </a:lnTo>
                    <a:lnTo>
                      <a:pt x="36" y="258"/>
                    </a:lnTo>
                    <a:lnTo>
                      <a:pt x="36" y="260"/>
                    </a:lnTo>
                    <a:lnTo>
                      <a:pt x="40" y="271"/>
                    </a:lnTo>
                    <a:lnTo>
                      <a:pt x="42" y="274"/>
                    </a:lnTo>
                    <a:lnTo>
                      <a:pt x="45" y="274"/>
                    </a:lnTo>
                    <a:lnTo>
                      <a:pt x="47" y="278"/>
                    </a:lnTo>
                    <a:lnTo>
                      <a:pt x="47" y="279"/>
                    </a:lnTo>
                    <a:lnTo>
                      <a:pt x="45" y="281"/>
                    </a:lnTo>
                    <a:lnTo>
                      <a:pt x="47" y="287"/>
                    </a:lnTo>
                    <a:lnTo>
                      <a:pt x="61" y="305"/>
                    </a:lnTo>
                    <a:lnTo>
                      <a:pt x="63" y="305"/>
                    </a:lnTo>
                    <a:lnTo>
                      <a:pt x="63" y="308"/>
                    </a:lnTo>
                    <a:lnTo>
                      <a:pt x="65" y="310"/>
                    </a:lnTo>
                    <a:lnTo>
                      <a:pt x="67" y="312"/>
                    </a:lnTo>
                    <a:lnTo>
                      <a:pt x="67" y="312"/>
                    </a:lnTo>
                    <a:lnTo>
                      <a:pt x="67" y="313"/>
                    </a:lnTo>
                    <a:lnTo>
                      <a:pt x="68" y="321"/>
                    </a:lnTo>
                    <a:lnTo>
                      <a:pt x="68" y="322"/>
                    </a:lnTo>
                    <a:lnTo>
                      <a:pt x="76" y="324"/>
                    </a:lnTo>
                    <a:lnTo>
                      <a:pt x="79" y="326"/>
                    </a:lnTo>
                    <a:lnTo>
                      <a:pt x="81" y="324"/>
                    </a:lnTo>
                    <a:lnTo>
                      <a:pt x="83" y="324"/>
                    </a:lnTo>
                    <a:lnTo>
                      <a:pt x="88" y="328"/>
                    </a:lnTo>
                    <a:lnTo>
                      <a:pt x="90" y="330"/>
                    </a:lnTo>
                    <a:lnTo>
                      <a:pt x="95" y="331"/>
                    </a:lnTo>
                    <a:lnTo>
                      <a:pt x="97" y="333"/>
                    </a:lnTo>
                    <a:lnTo>
                      <a:pt x="97" y="331"/>
                    </a:lnTo>
                    <a:lnTo>
                      <a:pt x="99" y="331"/>
                    </a:lnTo>
                    <a:lnTo>
                      <a:pt x="101" y="331"/>
                    </a:lnTo>
                    <a:lnTo>
                      <a:pt x="102" y="333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08" y="339"/>
                    </a:lnTo>
                    <a:lnTo>
                      <a:pt x="119" y="349"/>
                    </a:lnTo>
                    <a:lnTo>
                      <a:pt x="120" y="351"/>
                    </a:lnTo>
                    <a:lnTo>
                      <a:pt x="122" y="362"/>
                    </a:lnTo>
                    <a:lnTo>
                      <a:pt x="158" y="358"/>
                    </a:lnTo>
                    <a:lnTo>
                      <a:pt x="160" y="360"/>
                    </a:lnTo>
                    <a:lnTo>
                      <a:pt x="221" y="383"/>
                    </a:lnTo>
                    <a:lnTo>
                      <a:pt x="264" y="383"/>
                    </a:lnTo>
                    <a:lnTo>
                      <a:pt x="264" y="374"/>
                    </a:lnTo>
                    <a:lnTo>
                      <a:pt x="290" y="374"/>
                    </a:lnTo>
                    <a:lnTo>
                      <a:pt x="294" y="376"/>
                    </a:lnTo>
                    <a:lnTo>
                      <a:pt x="296" y="380"/>
                    </a:lnTo>
                    <a:lnTo>
                      <a:pt x="299" y="382"/>
                    </a:lnTo>
                    <a:lnTo>
                      <a:pt x="303" y="385"/>
                    </a:lnTo>
                    <a:lnTo>
                      <a:pt x="317" y="396"/>
                    </a:lnTo>
                    <a:lnTo>
                      <a:pt x="321" y="410"/>
                    </a:lnTo>
                    <a:lnTo>
                      <a:pt x="337" y="424"/>
                    </a:lnTo>
                    <a:lnTo>
                      <a:pt x="344" y="426"/>
                    </a:lnTo>
                    <a:lnTo>
                      <a:pt x="353" y="412"/>
                    </a:lnTo>
                    <a:lnTo>
                      <a:pt x="355" y="410"/>
                    </a:lnTo>
                    <a:lnTo>
                      <a:pt x="358" y="412"/>
                    </a:lnTo>
                    <a:lnTo>
                      <a:pt x="371" y="410"/>
                    </a:lnTo>
                    <a:lnTo>
                      <a:pt x="383" y="424"/>
                    </a:lnTo>
                    <a:lnTo>
                      <a:pt x="389" y="437"/>
                    </a:lnTo>
                    <a:lnTo>
                      <a:pt x="394" y="442"/>
                    </a:lnTo>
                    <a:lnTo>
                      <a:pt x="398" y="448"/>
                    </a:lnTo>
                    <a:lnTo>
                      <a:pt x="401" y="451"/>
                    </a:lnTo>
                    <a:lnTo>
                      <a:pt x="407" y="466"/>
                    </a:lnTo>
                    <a:lnTo>
                      <a:pt x="412" y="473"/>
                    </a:lnTo>
                    <a:lnTo>
                      <a:pt x="416" y="476"/>
                    </a:lnTo>
                    <a:lnTo>
                      <a:pt x="421" y="476"/>
                    </a:lnTo>
                    <a:lnTo>
                      <a:pt x="425" y="478"/>
                    </a:lnTo>
                    <a:lnTo>
                      <a:pt x="432" y="480"/>
                    </a:lnTo>
                    <a:lnTo>
                      <a:pt x="437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1" y="476"/>
                    </a:lnTo>
                    <a:lnTo>
                      <a:pt x="439" y="475"/>
                    </a:lnTo>
                    <a:lnTo>
                      <a:pt x="437" y="464"/>
                    </a:lnTo>
                    <a:lnTo>
                      <a:pt x="439" y="464"/>
                    </a:lnTo>
                    <a:lnTo>
                      <a:pt x="439" y="460"/>
                    </a:lnTo>
                    <a:lnTo>
                      <a:pt x="439" y="460"/>
                    </a:lnTo>
                    <a:lnTo>
                      <a:pt x="437" y="458"/>
                    </a:lnTo>
                    <a:lnTo>
                      <a:pt x="435" y="458"/>
                    </a:lnTo>
                    <a:lnTo>
                      <a:pt x="437" y="458"/>
                    </a:lnTo>
                    <a:lnTo>
                      <a:pt x="439" y="458"/>
                    </a:lnTo>
                    <a:lnTo>
                      <a:pt x="439" y="458"/>
                    </a:lnTo>
                    <a:lnTo>
                      <a:pt x="441" y="457"/>
                    </a:lnTo>
                    <a:lnTo>
                      <a:pt x="441" y="451"/>
                    </a:lnTo>
                    <a:lnTo>
                      <a:pt x="439" y="448"/>
                    </a:lnTo>
                    <a:lnTo>
                      <a:pt x="444" y="448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4" y="444"/>
                    </a:lnTo>
                    <a:lnTo>
                      <a:pt x="444" y="442"/>
                    </a:lnTo>
                    <a:lnTo>
                      <a:pt x="446" y="442"/>
                    </a:lnTo>
                    <a:lnTo>
                      <a:pt x="448" y="442"/>
                    </a:lnTo>
                    <a:lnTo>
                      <a:pt x="450" y="441"/>
                    </a:lnTo>
                    <a:lnTo>
                      <a:pt x="450" y="439"/>
                    </a:lnTo>
                    <a:lnTo>
                      <a:pt x="450" y="439"/>
                    </a:lnTo>
                    <a:lnTo>
                      <a:pt x="453" y="437"/>
                    </a:lnTo>
                    <a:lnTo>
                      <a:pt x="453" y="437"/>
                    </a:lnTo>
                    <a:lnTo>
                      <a:pt x="455" y="435"/>
                    </a:lnTo>
                    <a:lnTo>
                      <a:pt x="453" y="435"/>
                    </a:lnTo>
                    <a:lnTo>
                      <a:pt x="453" y="433"/>
                    </a:lnTo>
                    <a:lnTo>
                      <a:pt x="453" y="432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59" y="432"/>
                    </a:lnTo>
                    <a:lnTo>
                      <a:pt x="460" y="432"/>
                    </a:lnTo>
                    <a:lnTo>
                      <a:pt x="460" y="433"/>
                    </a:lnTo>
                    <a:lnTo>
                      <a:pt x="466" y="432"/>
                    </a:lnTo>
                    <a:lnTo>
                      <a:pt x="466" y="432"/>
                    </a:lnTo>
                    <a:lnTo>
                      <a:pt x="466" y="433"/>
                    </a:lnTo>
                    <a:lnTo>
                      <a:pt x="459" y="435"/>
                    </a:lnTo>
                    <a:lnTo>
                      <a:pt x="459" y="437"/>
                    </a:lnTo>
                    <a:lnTo>
                      <a:pt x="459" y="437"/>
                    </a:lnTo>
                    <a:lnTo>
                      <a:pt x="475" y="428"/>
                    </a:lnTo>
                    <a:lnTo>
                      <a:pt x="476" y="423"/>
                    </a:lnTo>
                    <a:lnTo>
                      <a:pt x="476" y="414"/>
                    </a:lnTo>
                    <a:lnTo>
                      <a:pt x="478" y="412"/>
                    </a:lnTo>
                    <a:lnTo>
                      <a:pt x="478" y="412"/>
                    </a:lnTo>
                    <a:lnTo>
                      <a:pt x="480" y="412"/>
                    </a:lnTo>
                    <a:lnTo>
                      <a:pt x="480" y="416"/>
                    </a:lnTo>
                    <a:lnTo>
                      <a:pt x="482" y="416"/>
                    </a:lnTo>
                    <a:lnTo>
                      <a:pt x="482" y="416"/>
                    </a:lnTo>
                    <a:lnTo>
                      <a:pt x="480" y="417"/>
                    </a:lnTo>
                    <a:lnTo>
                      <a:pt x="480" y="417"/>
                    </a:lnTo>
                    <a:lnTo>
                      <a:pt x="489" y="414"/>
                    </a:lnTo>
                    <a:lnTo>
                      <a:pt x="503" y="412"/>
                    </a:lnTo>
                    <a:lnTo>
                      <a:pt x="519" y="416"/>
                    </a:lnTo>
                    <a:lnTo>
                      <a:pt x="521" y="414"/>
                    </a:lnTo>
                    <a:lnTo>
                      <a:pt x="521" y="412"/>
                    </a:lnTo>
                    <a:lnTo>
                      <a:pt x="523" y="412"/>
                    </a:lnTo>
                    <a:lnTo>
                      <a:pt x="525" y="412"/>
                    </a:lnTo>
                    <a:lnTo>
                      <a:pt x="530" y="414"/>
                    </a:lnTo>
                    <a:lnTo>
                      <a:pt x="532" y="416"/>
                    </a:lnTo>
                    <a:lnTo>
                      <a:pt x="534" y="416"/>
                    </a:lnTo>
                    <a:lnTo>
                      <a:pt x="537" y="421"/>
                    </a:lnTo>
                    <a:lnTo>
                      <a:pt x="541" y="421"/>
                    </a:lnTo>
                    <a:lnTo>
                      <a:pt x="541" y="423"/>
                    </a:lnTo>
                    <a:lnTo>
                      <a:pt x="543" y="423"/>
                    </a:lnTo>
                    <a:lnTo>
                      <a:pt x="546" y="421"/>
                    </a:lnTo>
                    <a:lnTo>
                      <a:pt x="548" y="423"/>
                    </a:lnTo>
                    <a:lnTo>
                      <a:pt x="548" y="423"/>
                    </a:lnTo>
                    <a:lnTo>
                      <a:pt x="553" y="423"/>
                    </a:lnTo>
                    <a:lnTo>
                      <a:pt x="555" y="421"/>
                    </a:lnTo>
                    <a:lnTo>
                      <a:pt x="555" y="419"/>
                    </a:lnTo>
                    <a:lnTo>
                      <a:pt x="555" y="419"/>
                    </a:lnTo>
                    <a:lnTo>
                      <a:pt x="555" y="417"/>
                    </a:lnTo>
                    <a:lnTo>
                      <a:pt x="557" y="417"/>
                    </a:lnTo>
                    <a:lnTo>
                      <a:pt x="559" y="419"/>
                    </a:lnTo>
                    <a:lnTo>
                      <a:pt x="562" y="421"/>
                    </a:lnTo>
                    <a:lnTo>
                      <a:pt x="566" y="426"/>
                    </a:lnTo>
                    <a:lnTo>
                      <a:pt x="570" y="424"/>
                    </a:lnTo>
                    <a:lnTo>
                      <a:pt x="570" y="423"/>
                    </a:lnTo>
                    <a:lnTo>
                      <a:pt x="568" y="421"/>
                    </a:lnTo>
                    <a:lnTo>
                      <a:pt x="564" y="419"/>
                    </a:lnTo>
                    <a:lnTo>
                      <a:pt x="561" y="416"/>
                    </a:lnTo>
                    <a:lnTo>
                      <a:pt x="562" y="416"/>
                    </a:lnTo>
                    <a:lnTo>
                      <a:pt x="562" y="412"/>
                    </a:lnTo>
                    <a:lnTo>
                      <a:pt x="566" y="410"/>
                    </a:lnTo>
                    <a:lnTo>
                      <a:pt x="566" y="407"/>
                    </a:lnTo>
                    <a:lnTo>
                      <a:pt x="566" y="405"/>
                    </a:lnTo>
                    <a:lnTo>
                      <a:pt x="566" y="405"/>
                    </a:lnTo>
                    <a:lnTo>
                      <a:pt x="562" y="407"/>
                    </a:lnTo>
                    <a:lnTo>
                      <a:pt x="561" y="408"/>
                    </a:lnTo>
                    <a:lnTo>
                      <a:pt x="559" y="408"/>
                    </a:lnTo>
                    <a:lnTo>
                      <a:pt x="559" y="405"/>
                    </a:lnTo>
                    <a:lnTo>
                      <a:pt x="557" y="405"/>
                    </a:lnTo>
                    <a:lnTo>
                      <a:pt x="557" y="405"/>
                    </a:lnTo>
                    <a:lnTo>
                      <a:pt x="555" y="407"/>
                    </a:lnTo>
                    <a:lnTo>
                      <a:pt x="552" y="407"/>
                    </a:lnTo>
                    <a:lnTo>
                      <a:pt x="550" y="405"/>
                    </a:lnTo>
                    <a:lnTo>
                      <a:pt x="550" y="401"/>
                    </a:lnTo>
                    <a:lnTo>
                      <a:pt x="553" y="399"/>
                    </a:lnTo>
                    <a:lnTo>
                      <a:pt x="562" y="403"/>
                    </a:lnTo>
                    <a:lnTo>
                      <a:pt x="566" y="401"/>
                    </a:lnTo>
                    <a:lnTo>
                      <a:pt x="568" y="401"/>
                    </a:lnTo>
                    <a:lnTo>
                      <a:pt x="571" y="399"/>
                    </a:lnTo>
                    <a:lnTo>
                      <a:pt x="584" y="401"/>
                    </a:lnTo>
                    <a:lnTo>
                      <a:pt x="586" y="399"/>
                    </a:lnTo>
                    <a:lnTo>
                      <a:pt x="587" y="390"/>
                    </a:lnTo>
                    <a:lnTo>
                      <a:pt x="589" y="399"/>
                    </a:lnTo>
                    <a:lnTo>
                      <a:pt x="587" y="403"/>
                    </a:lnTo>
                    <a:lnTo>
                      <a:pt x="589" y="403"/>
                    </a:lnTo>
                    <a:lnTo>
                      <a:pt x="598" y="401"/>
                    </a:lnTo>
                    <a:lnTo>
                      <a:pt x="600" y="398"/>
                    </a:lnTo>
                    <a:lnTo>
                      <a:pt x="602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2" y="399"/>
                    </a:lnTo>
                    <a:lnTo>
                      <a:pt x="614" y="398"/>
                    </a:lnTo>
                    <a:lnTo>
                      <a:pt x="616" y="399"/>
                    </a:lnTo>
                    <a:lnTo>
                      <a:pt x="616" y="399"/>
                    </a:lnTo>
                    <a:lnTo>
                      <a:pt x="614" y="399"/>
                    </a:lnTo>
                    <a:lnTo>
                      <a:pt x="614" y="401"/>
                    </a:lnTo>
                    <a:lnTo>
                      <a:pt x="627" y="407"/>
                    </a:lnTo>
                    <a:lnTo>
                      <a:pt x="630" y="412"/>
                    </a:lnTo>
                    <a:lnTo>
                      <a:pt x="632" y="412"/>
                    </a:lnTo>
                    <a:lnTo>
                      <a:pt x="639" y="410"/>
                    </a:lnTo>
                    <a:lnTo>
                      <a:pt x="645" y="408"/>
                    </a:lnTo>
                    <a:lnTo>
                      <a:pt x="647" y="408"/>
                    </a:lnTo>
                    <a:lnTo>
                      <a:pt x="647" y="408"/>
                    </a:lnTo>
                    <a:lnTo>
                      <a:pt x="647" y="407"/>
                    </a:lnTo>
                    <a:lnTo>
                      <a:pt x="648" y="407"/>
                    </a:lnTo>
                    <a:lnTo>
                      <a:pt x="650" y="407"/>
                    </a:lnTo>
                    <a:lnTo>
                      <a:pt x="655" y="407"/>
                    </a:lnTo>
                    <a:lnTo>
                      <a:pt x="659" y="412"/>
                    </a:lnTo>
                    <a:lnTo>
                      <a:pt x="661" y="414"/>
                    </a:lnTo>
                    <a:lnTo>
                      <a:pt x="661" y="416"/>
                    </a:lnTo>
                    <a:lnTo>
                      <a:pt x="663" y="417"/>
                    </a:lnTo>
                    <a:lnTo>
                      <a:pt x="668" y="423"/>
                    </a:lnTo>
                    <a:lnTo>
                      <a:pt x="672" y="423"/>
                    </a:lnTo>
                    <a:lnTo>
                      <a:pt x="672" y="424"/>
                    </a:lnTo>
                    <a:lnTo>
                      <a:pt x="672" y="448"/>
                    </a:lnTo>
                    <a:lnTo>
                      <a:pt x="672" y="448"/>
                    </a:lnTo>
                    <a:lnTo>
                      <a:pt x="673" y="448"/>
                    </a:lnTo>
                    <a:lnTo>
                      <a:pt x="673" y="444"/>
                    </a:lnTo>
                    <a:lnTo>
                      <a:pt x="675" y="444"/>
                    </a:lnTo>
                    <a:lnTo>
                      <a:pt x="675" y="446"/>
                    </a:lnTo>
                    <a:lnTo>
                      <a:pt x="673" y="453"/>
                    </a:lnTo>
                    <a:lnTo>
                      <a:pt x="675" y="455"/>
                    </a:lnTo>
                    <a:lnTo>
                      <a:pt x="681" y="464"/>
                    </a:lnTo>
                    <a:lnTo>
                      <a:pt x="681" y="464"/>
                    </a:lnTo>
                    <a:lnTo>
                      <a:pt x="682" y="464"/>
                    </a:lnTo>
                    <a:lnTo>
                      <a:pt x="684" y="469"/>
                    </a:lnTo>
                    <a:lnTo>
                      <a:pt x="684" y="467"/>
                    </a:lnTo>
                    <a:lnTo>
                      <a:pt x="686" y="469"/>
                    </a:lnTo>
                    <a:lnTo>
                      <a:pt x="684" y="471"/>
                    </a:lnTo>
                    <a:lnTo>
                      <a:pt x="688" y="480"/>
                    </a:lnTo>
                    <a:lnTo>
                      <a:pt x="689" y="482"/>
                    </a:lnTo>
                    <a:lnTo>
                      <a:pt x="693" y="482"/>
                    </a:lnTo>
                    <a:lnTo>
                      <a:pt x="695" y="484"/>
                    </a:lnTo>
                    <a:lnTo>
                      <a:pt x="697" y="491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8" y="496"/>
                    </a:lnTo>
                    <a:lnTo>
                      <a:pt x="706" y="494"/>
                    </a:lnTo>
                    <a:lnTo>
                      <a:pt x="709" y="492"/>
                    </a:lnTo>
                    <a:lnTo>
                      <a:pt x="711" y="494"/>
                    </a:lnTo>
                    <a:lnTo>
                      <a:pt x="713" y="492"/>
                    </a:lnTo>
                    <a:lnTo>
                      <a:pt x="711" y="491"/>
                    </a:lnTo>
                    <a:lnTo>
                      <a:pt x="715" y="478"/>
                    </a:lnTo>
                    <a:lnTo>
                      <a:pt x="715" y="464"/>
                    </a:lnTo>
                    <a:lnTo>
                      <a:pt x="706" y="442"/>
                    </a:lnTo>
                    <a:lnTo>
                      <a:pt x="706" y="433"/>
                    </a:lnTo>
                    <a:lnTo>
                      <a:pt x="691" y="396"/>
                    </a:lnTo>
                    <a:lnTo>
                      <a:pt x="693" y="394"/>
                    </a:lnTo>
                    <a:lnTo>
                      <a:pt x="693" y="390"/>
                    </a:lnTo>
                    <a:lnTo>
                      <a:pt x="702" y="371"/>
                    </a:lnTo>
                    <a:lnTo>
                      <a:pt x="702" y="369"/>
                    </a:lnTo>
                    <a:lnTo>
                      <a:pt x="702" y="369"/>
                    </a:lnTo>
                    <a:lnTo>
                      <a:pt x="702" y="367"/>
                    </a:lnTo>
                    <a:lnTo>
                      <a:pt x="706" y="367"/>
                    </a:lnTo>
                    <a:lnTo>
                      <a:pt x="706" y="367"/>
                    </a:lnTo>
                    <a:lnTo>
                      <a:pt x="707" y="365"/>
                    </a:lnTo>
                    <a:lnTo>
                      <a:pt x="706" y="362"/>
                    </a:lnTo>
                    <a:lnTo>
                      <a:pt x="706" y="360"/>
                    </a:lnTo>
                    <a:lnTo>
                      <a:pt x="706" y="360"/>
                    </a:lnTo>
                    <a:lnTo>
                      <a:pt x="715" y="360"/>
                    </a:lnTo>
                    <a:lnTo>
                      <a:pt x="716" y="360"/>
                    </a:lnTo>
                    <a:lnTo>
                      <a:pt x="722" y="355"/>
                    </a:lnTo>
                    <a:lnTo>
                      <a:pt x="723" y="355"/>
                    </a:lnTo>
                    <a:lnTo>
                      <a:pt x="725" y="353"/>
                    </a:lnTo>
                    <a:lnTo>
                      <a:pt x="725" y="351"/>
                    </a:lnTo>
                    <a:lnTo>
                      <a:pt x="727" y="351"/>
                    </a:lnTo>
                    <a:lnTo>
                      <a:pt x="729" y="349"/>
                    </a:lnTo>
                    <a:lnTo>
                      <a:pt x="731" y="348"/>
                    </a:lnTo>
                    <a:lnTo>
                      <a:pt x="729" y="346"/>
                    </a:lnTo>
                    <a:lnTo>
                      <a:pt x="731" y="344"/>
                    </a:lnTo>
                    <a:lnTo>
                      <a:pt x="732" y="340"/>
                    </a:lnTo>
                    <a:lnTo>
                      <a:pt x="736" y="339"/>
                    </a:lnTo>
                    <a:lnTo>
                      <a:pt x="740" y="337"/>
                    </a:lnTo>
                    <a:lnTo>
                      <a:pt x="740" y="335"/>
                    </a:lnTo>
                    <a:lnTo>
                      <a:pt x="747" y="333"/>
                    </a:lnTo>
                    <a:lnTo>
                      <a:pt x="752" y="331"/>
                    </a:lnTo>
                    <a:lnTo>
                      <a:pt x="752" y="330"/>
                    </a:lnTo>
                    <a:lnTo>
                      <a:pt x="756" y="324"/>
                    </a:lnTo>
                    <a:lnTo>
                      <a:pt x="765" y="321"/>
                    </a:lnTo>
                    <a:lnTo>
                      <a:pt x="770" y="321"/>
                    </a:lnTo>
                    <a:lnTo>
                      <a:pt x="775" y="317"/>
                    </a:lnTo>
                    <a:lnTo>
                      <a:pt x="775" y="315"/>
                    </a:lnTo>
                    <a:lnTo>
                      <a:pt x="775" y="313"/>
                    </a:lnTo>
                    <a:lnTo>
                      <a:pt x="772" y="313"/>
                    </a:lnTo>
                    <a:lnTo>
                      <a:pt x="772" y="313"/>
                    </a:lnTo>
                    <a:lnTo>
                      <a:pt x="770" y="313"/>
                    </a:lnTo>
                    <a:lnTo>
                      <a:pt x="770" y="313"/>
                    </a:lnTo>
                    <a:lnTo>
                      <a:pt x="770" y="312"/>
                    </a:lnTo>
                    <a:lnTo>
                      <a:pt x="772" y="310"/>
                    </a:lnTo>
                    <a:lnTo>
                      <a:pt x="774" y="310"/>
                    </a:lnTo>
                    <a:lnTo>
                      <a:pt x="774" y="308"/>
                    </a:lnTo>
                    <a:lnTo>
                      <a:pt x="774" y="306"/>
                    </a:lnTo>
                    <a:lnTo>
                      <a:pt x="768" y="305"/>
                    </a:lnTo>
                    <a:lnTo>
                      <a:pt x="772" y="305"/>
                    </a:lnTo>
                    <a:lnTo>
                      <a:pt x="774" y="303"/>
                    </a:lnTo>
                    <a:lnTo>
                      <a:pt x="775" y="305"/>
                    </a:lnTo>
                    <a:lnTo>
                      <a:pt x="775" y="305"/>
                    </a:lnTo>
                    <a:lnTo>
                      <a:pt x="777" y="306"/>
                    </a:lnTo>
                    <a:lnTo>
                      <a:pt x="779" y="306"/>
                    </a:lnTo>
                    <a:lnTo>
                      <a:pt x="781" y="306"/>
                    </a:lnTo>
                    <a:lnTo>
                      <a:pt x="784" y="303"/>
                    </a:lnTo>
                    <a:lnTo>
                      <a:pt x="786" y="301"/>
                    </a:lnTo>
                    <a:lnTo>
                      <a:pt x="786" y="297"/>
                    </a:lnTo>
                    <a:lnTo>
                      <a:pt x="784" y="296"/>
                    </a:lnTo>
                    <a:lnTo>
                      <a:pt x="781" y="299"/>
                    </a:lnTo>
                    <a:lnTo>
                      <a:pt x="781" y="299"/>
                    </a:lnTo>
                    <a:lnTo>
                      <a:pt x="781" y="297"/>
                    </a:lnTo>
                    <a:lnTo>
                      <a:pt x="781" y="294"/>
                    </a:lnTo>
                    <a:lnTo>
                      <a:pt x="774" y="296"/>
                    </a:lnTo>
                    <a:lnTo>
                      <a:pt x="772" y="296"/>
                    </a:lnTo>
                    <a:lnTo>
                      <a:pt x="770" y="288"/>
                    </a:lnTo>
                    <a:lnTo>
                      <a:pt x="772" y="288"/>
                    </a:lnTo>
                    <a:lnTo>
                      <a:pt x="772" y="292"/>
                    </a:lnTo>
                    <a:lnTo>
                      <a:pt x="774" y="292"/>
                    </a:lnTo>
                    <a:lnTo>
                      <a:pt x="775" y="292"/>
                    </a:lnTo>
                    <a:lnTo>
                      <a:pt x="779" y="290"/>
                    </a:lnTo>
                    <a:lnTo>
                      <a:pt x="781" y="290"/>
                    </a:lnTo>
                    <a:lnTo>
                      <a:pt x="781" y="290"/>
                    </a:lnTo>
                    <a:lnTo>
                      <a:pt x="783" y="290"/>
                    </a:lnTo>
                    <a:lnTo>
                      <a:pt x="784" y="290"/>
                    </a:lnTo>
                    <a:lnTo>
                      <a:pt x="784" y="292"/>
                    </a:lnTo>
                    <a:lnTo>
                      <a:pt x="784" y="292"/>
                    </a:lnTo>
                    <a:lnTo>
                      <a:pt x="783" y="285"/>
                    </a:lnTo>
                    <a:lnTo>
                      <a:pt x="783" y="285"/>
                    </a:lnTo>
                    <a:lnTo>
                      <a:pt x="783" y="279"/>
                    </a:lnTo>
                    <a:lnTo>
                      <a:pt x="783" y="276"/>
                    </a:lnTo>
                    <a:lnTo>
                      <a:pt x="777" y="274"/>
                    </a:lnTo>
                    <a:lnTo>
                      <a:pt x="777" y="274"/>
                    </a:lnTo>
                    <a:lnTo>
                      <a:pt x="777" y="276"/>
                    </a:lnTo>
                    <a:lnTo>
                      <a:pt x="774" y="274"/>
                    </a:lnTo>
                    <a:lnTo>
                      <a:pt x="774" y="272"/>
                    </a:lnTo>
                    <a:lnTo>
                      <a:pt x="777" y="272"/>
                    </a:lnTo>
                    <a:lnTo>
                      <a:pt x="777" y="272"/>
                    </a:lnTo>
                    <a:lnTo>
                      <a:pt x="777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5" y="267"/>
                    </a:lnTo>
                    <a:lnTo>
                      <a:pt x="777" y="267"/>
                    </a:lnTo>
                    <a:lnTo>
                      <a:pt x="777" y="267"/>
                    </a:lnTo>
                    <a:lnTo>
                      <a:pt x="777" y="263"/>
                    </a:lnTo>
                    <a:lnTo>
                      <a:pt x="775" y="263"/>
                    </a:lnTo>
                    <a:lnTo>
                      <a:pt x="775" y="260"/>
                    </a:lnTo>
                    <a:lnTo>
                      <a:pt x="775" y="260"/>
                    </a:lnTo>
                    <a:lnTo>
                      <a:pt x="777" y="256"/>
                    </a:lnTo>
                    <a:lnTo>
                      <a:pt x="777" y="254"/>
                    </a:lnTo>
                    <a:lnTo>
                      <a:pt x="775" y="253"/>
                    </a:lnTo>
                    <a:lnTo>
                      <a:pt x="768" y="251"/>
                    </a:lnTo>
                    <a:lnTo>
                      <a:pt x="765" y="247"/>
                    </a:lnTo>
                    <a:lnTo>
                      <a:pt x="761" y="245"/>
                    </a:lnTo>
                    <a:lnTo>
                      <a:pt x="759" y="244"/>
                    </a:lnTo>
                    <a:lnTo>
                      <a:pt x="759" y="244"/>
                    </a:lnTo>
                    <a:lnTo>
                      <a:pt x="761" y="242"/>
                    </a:lnTo>
                    <a:lnTo>
                      <a:pt x="763" y="242"/>
                    </a:lnTo>
                    <a:lnTo>
                      <a:pt x="763" y="242"/>
                    </a:lnTo>
                    <a:lnTo>
                      <a:pt x="761" y="244"/>
                    </a:lnTo>
                    <a:lnTo>
                      <a:pt x="763" y="244"/>
                    </a:lnTo>
                    <a:lnTo>
                      <a:pt x="768" y="247"/>
                    </a:lnTo>
                    <a:lnTo>
                      <a:pt x="768" y="247"/>
                    </a:lnTo>
                    <a:lnTo>
                      <a:pt x="770" y="247"/>
                    </a:lnTo>
                    <a:lnTo>
                      <a:pt x="772" y="249"/>
                    </a:lnTo>
                    <a:lnTo>
                      <a:pt x="774" y="251"/>
                    </a:lnTo>
                    <a:lnTo>
                      <a:pt x="775" y="251"/>
                    </a:lnTo>
                    <a:lnTo>
                      <a:pt x="775" y="247"/>
                    </a:lnTo>
                    <a:lnTo>
                      <a:pt x="772" y="244"/>
                    </a:lnTo>
                    <a:lnTo>
                      <a:pt x="774" y="244"/>
                    </a:lnTo>
                    <a:lnTo>
                      <a:pt x="774" y="244"/>
                    </a:lnTo>
                    <a:lnTo>
                      <a:pt x="774" y="238"/>
                    </a:lnTo>
                    <a:lnTo>
                      <a:pt x="774" y="231"/>
                    </a:lnTo>
                    <a:lnTo>
                      <a:pt x="774" y="229"/>
                    </a:lnTo>
                    <a:lnTo>
                      <a:pt x="775" y="228"/>
                    </a:lnTo>
                    <a:lnTo>
                      <a:pt x="779" y="224"/>
                    </a:lnTo>
                    <a:lnTo>
                      <a:pt x="781" y="220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1" y="226"/>
                    </a:lnTo>
                    <a:lnTo>
                      <a:pt x="781" y="226"/>
                    </a:lnTo>
                    <a:lnTo>
                      <a:pt x="779" y="228"/>
                    </a:lnTo>
                    <a:lnTo>
                      <a:pt x="779" y="229"/>
                    </a:lnTo>
                    <a:lnTo>
                      <a:pt x="779" y="231"/>
                    </a:lnTo>
                    <a:lnTo>
                      <a:pt x="779" y="233"/>
                    </a:lnTo>
                    <a:lnTo>
                      <a:pt x="777" y="235"/>
                    </a:lnTo>
                    <a:lnTo>
                      <a:pt x="777" y="235"/>
                    </a:lnTo>
                    <a:lnTo>
                      <a:pt x="779" y="235"/>
                    </a:lnTo>
                    <a:lnTo>
                      <a:pt x="779" y="237"/>
                    </a:lnTo>
                    <a:lnTo>
                      <a:pt x="779" y="240"/>
                    </a:lnTo>
                    <a:lnTo>
                      <a:pt x="779" y="242"/>
                    </a:lnTo>
                    <a:lnTo>
                      <a:pt x="777" y="242"/>
                    </a:lnTo>
                    <a:lnTo>
                      <a:pt x="777" y="244"/>
                    </a:lnTo>
                    <a:lnTo>
                      <a:pt x="777" y="245"/>
                    </a:lnTo>
                    <a:lnTo>
                      <a:pt x="779" y="247"/>
                    </a:lnTo>
                    <a:lnTo>
                      <a:pt x="783" y="247"/>
                    </a:lnTo>
                    <a:lnTo>
                      <a:pt x="783" y="249"/>
                    </a:lnTo>
                    <a:lnTo>
                      <a:pt x="784" y="251"/>
                    </a:lnTo>
                    <a:lnTo>
                      <a:pt x="784" y="253"/>
                    </a:lnTo>
                    <a:lnTo>
                      <a:pt x="786" y="254"/>
                    </a:lnTo>
                    <a:lnTo>
                      <a:pt x="786" y="254"/>
                    </a:lnTo>
                    <a:lnTo>
                      <a:pt x="786" y="256"/>
                    </a:lnTo>
                    <a:lnTo>
                      <a:pt x="784" y="256"/>
                    </a:lnTo>
                    <a:lnTo>
                      <a:pt x="781" y="265"/>
                    </a:lnTo>
                    <a:lnTo>
                      <a:pt x="783" y="271"/>
                    </a:lnTo>
                    <a:lnTo>
                      <a:pt x="783" y="271"/>
                    </a:lnTo>
                    <a:lnTo>
                      <a:pt x="784" y="271"/>
                    </a:lnTo>
                    <a:lnTo>
                      <a:pt x="786" y="271"/>
                    </a:lnTo>
                    <a:lnTo>
                      <a:pt x="793" y="253"/>
                    </a:lnTo>
                    <a:lnTo>
                      <a:pt x="793" y="251"/>
                    </a:lnTo>
                    <a:lnTo>
                      <a:pt x="795" y="247"/>
                    </a:lnTo>
                    <a:lnTo>
                      <a:pt x="797" y="242"/>
                    </a:lnTo>
                    <a:lnTo>
                      <a:pt x="788" y="224"/>
                    </a:lnTo>
                    <a:lnTo>
                      <a:pt x="788" y="222"/>
                    </a:lnTo>
                    <a:lnTo>
                      <a:pt x="792" y="226"/>
                    </a:lnTo>
                    <a:lnTo>
                      <a:pt x="795" y="228"/>
                    </a:lnTo>
                    <a:lnTo>
                      <a:pt x="797" y="229"/>
                    </a:lnTo>
                    <a:lnTo>
                      <a:pt x="799" y="229"/>
                    </a:lnTo>
                    <a:lnTo>
                      <a:pt x="799" y="233"/>
                    </a:lnTo>
                    <a:lnTo>
                      <a:pt x="800" y="233"/>
                    </a:lnTo>
                    <a:lnTo>
                      <a:pt x="808" y="222"/>
                    </a:lnTo>
                    <a:lnTo>
                      <a:pt x="808" y="220"/>
                    </a:lnTo>
                    <a:lnTo>
                      <a:pt x="809" y="220"/>
                    </a:lnTo>
                    <a:lnTo>
                      <a:pt x="811" y="219"/>
                    </a:lnTo>
                    <a:lnTo>
                      <a:pt x="811" y="213"/>
                    </a:lnTo>
                    <a:lnTo>
                      <a:pt x="811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5" y="208"/>
                    </a:lnTo>
                    <a:lnTo>
                      <a:pt x="815" y="206"/>
                    </a:lnTo>
                    <a:lnTo>
                      <a:pt x="813" y="204"/>
                    </a:lnTo>
                    <a:lnTo>
                      <a:pt x="811" y="203"/>
                    </a:lnTo>
                    <a:lnTo>
                      <a:pt x="809" y="203"/>
                    </a:lnTo>
                    <a:lnTo>
                      <a:pt x="809" y="201"/>
                    </a:lnTo>
                    <a:lnTo>
                      <a:pt x="815" y="194"/>
                    </a:lnTo>
                    <a:lnTo>
                      <a:pt x="817" y="194"/>
                    </a:lnTo>
                    <a:lnTo>
                      <a:pt x="818" y="192"/>
                    </a:lnTo>
                    <a:lnTo>
                      <a:pt x="829" y="188"/>
                    </a:lnTo>
                    <a:lnTo>
                      <a:pt x="829" y="186"/>
                    </a:lnTo>
                    <a:lnTo>
                      <a:pt x="833" y="185"/>
                    </a:lnTo>
                    <a:lnTo>
                      <a:pt x="836" y="186"/>
                    </a:lnTo>
                    <a:lnTo>
                      <a:pt x="854" y="183"/>
                    </a:lnTo>
                    <a:lnTo>
                      <a:pt x="856" y="181"/>
                    </a:lnTo>
                    <a:lnTo>
                      <a:pt x="858" y="177"/>
                    </a:lnTo>
                    <a:lnTo>
                      <a:pt x="858" y="176"/>
                    </a:lnTo>
                    <a:lnTo>
                      <a:pt x="860" y="177"/>
                    </a:lnTo>
                    <a:lnTo>
                      <a:pt x="860" y="179"/>
                    </a:lnTo>
                    <a:lnTo>
                      <a:pt x="861" y="179"/>
                    </a:lnTo>
                    <a:lnTo>
                      <a:pt x="863" y="179"/>
                    </a:lnTo>
                    <a:lnTo>
                      <a:pt x="867" y="177"/>
                    </a:lnTo>
                    <a:lnTo>
                      <a:pt x="868" y="177"/>
                    </a:lnTo>
                    <a:lnTo>
                      <a:pt x="868" y="179"/>
                    </a:lnTo>
                    <a:lnTo>
                      <a:pt x="870" y="179"/>
                    </a:lnTo>
                    <a:lnTo>
                      <a:pt x="874" y="177"/>
                    </a:lnTo>
                    <a:lnTo>
                      <a:pt x="876" y="179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72"/>
                    </a:lnTo>
                    <a:lnTo>
                      <a:pt x="879" y="170"/>
                    </a:lnTo>
                    <a:lnTo>
                      <a:pt x="877" y="170"/>
                    </a:lnTo>
                    <a:lnTo>
                      <a:pt x="877" y="174"/>
                    </a:lnTo>
                    <a:lnTo>
                      <a:pt x="877" y="176"/>
                    </a:lnTo>
                    <a:lnTo>
                      <a:pt x="876" y="176"/>
                    </a:lnTo>
                    <a:lnTo>
                      <a:pt x="870" y="174"/>
                    </a:lnTo>
                    <a:lnTo>
                      <a:pt x="868" y="170"/>
                    </a:lnTo>
                    <a:lnTo>
                      <a:pt x="867" y="170"/>
                    </a:lnTo>
                    <a:lnTo>
                      <a:pt x="867" y="167"/>
                    </a:lnTo>
                    <a:lnTo>
                      <a:pt x="865" y="165"/>
                    </a:lnTo>
                    <a:lnTo>
                      <a:pt x="863" y="163"/>
                    </a:lnTo>
                    <a:lnTo>
                      <a:pt x="863" y="163"/>
                    </a:lnTo>
                    <a:lnTo>
                      <a:pt x="863" y="161"/>
                    </a:lnTo>
                    <a:lnTo>
                      <a:pt x="863" y="161"/>
                    </a:lnTo>
                    <a:lnTo>
                      <a:pt x="865" y="160"/>
                    </a:lnTo>
                    <a:lnTo>
                      <a:pt x="865" y="158"/>
                    </a:lnTo>
                    <a:lnTo>
                      <a:pt x="867" y="158"/>
                    </a:lnTo>
                    <a:lnTo>
                      <a:pt x="863" y="151"/>
                    </a:lnTo>
                    <a:lnTo>
                      <a:pt x="865" y="147"/>
                    </a:lnTo>
                    <a:lnTo>
                      <a:pt x="870" y="143"/>
                    </a:lnTo>
                    <a:lnTo>
                      <a:pt x="874" y="136"/>
                    </a:lnTo>
                    <a:lnTo>
                      <a:pt x="876" y="133"/>
                    </a:lnTo>
                    <a:lnTo>
                      <a:pt x="877" y="131"/>
                    </a:lnTo>
                    <a:lnTo>
                      <a:pt x="879" y="129"/>
                    </a:lnTo>
                    <a:lnTo>
                      <a:pt x="881" y="129"/>
                    </a:lnTo>
                    <a:lnTo>
                      <a:pt x="881" y="133"/>
                    </a:lnTo>
                    <a:lnTo>
                      <a:pt x="881" y="133"/>
                    </a:lnTo>
                    <a:lnTo>
                      <a:pt x="883" y="131"/>
                    </a:lnTo>
                    <a:lnTo>
                      <a:pt x="883" y="127"/>
                    </a:lnTo>
                    <a:lnTo>
                      <a:pt x="885" y="127"/>
                    </a:lnTo>
                    <a:lnTo>
                      <a:pt x="885" y="129"/>
                    </a:lnTo>
                    <a:lnTo>
                      <a:pt x="886" y="129"/>
                    </a:lnTo>
                    <a:lnTo>
                      <a:pt x="888" y="129"/>
                    </a:lnTo>
                    <a:lnTo>
                      <a:pt x="888" y="127"/>
                    </a:lnTo>
                    <a:lnTo>
                      <a:pt x="890" y="126"/>
                    </a:lnTo>
                    <a:lnTo>
                      <a:pt x="892" y="126"/>
                    </a:lnTo>
                    <a:lnTo>
                      <a:pt x="892" y="126"/>
                    </a:lnTo>
                    <a:lnTo>
                      <a:pt x="894" y="124"/>
                    </a:lnTo>
                    <a:lnTo>
                      <a:pt x="894" y="122"/>
                    </a:lnTo>
                    <a:lnTo>
                      <a:pt x="895" y="120"/>
                    </a:lnTo>
                    <a:lnTo>
                      <a:pt x="895" y="117"/>
                    </a:lnTo>
                    <a:lnTo>
                      <a:pt x="897" y="115"/>
                    </a:lnTo>
                    <a:lnTo>
                      <a:pt x="897" y="115"/>
                    </a:lnTo>
                    <a:lnTo>
                      <a:pt x="899" y="115"/>
                    </a:lnTo>
                    <a:lnTo>
                      <a:pt x="899" y="117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2" y="118"/>
                    </a:lnTo>
                    <a:lnTo>
                      <a:pt x="904" y="120"/>
                    </a:lnTo>
                    <a:lnTo>
                      <a:pt x="906" y="120"/>
                    </a:lnTo>
                    <a:lnTo>
                      <a:pt x="908" y="118"/>
                    </a:lnTo>
                    <a:lnTo>
                      <a:pt x="910" y="117"/>
                    </a:lnTo>
                    <a:lnTo>
                      <a:pt x="911" y="117"/>
                    </a:lnTo>
                    <a:lnTo>
                      <a:pt x="913" y="117"/>
                    </a:lnTo>
                    <a:lnTo>
                      <a:pt x="913" y="115"/>
                    </a:lnTo>
                    <a:lnTo>
                      <a:pt x="919" y="113"/>
                    </a:lnTo>
                    <a:lnTo>
                      <a:pt x="919" y="113"/>
                    </a:lnTo>
                    <a:lnTo>
                      <a:pt x="920" y="113"/>
                    </a:lnTo>
                    <a:lnTo>
                      <a:pt x="922" y="111"/>
                    </a:lnTo>
                    <a:lnTo>
                      <a:pt x="924" y="111"/>
                    </a:lnTo>
                    <a:lnTo>
                      <a:pt x="926" y="109"/>
                    </a:lnTo>
                    <a:lnTo>
                      <a:pt x="928" y="108"/>
                    </a:lnTo>
                    <a:lnTo>
                      <a:pt x="926" y="108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schemeClr val="accent1"/>
                  </a:solidFill>
                  <a:latin typeface="Arial"/>
                </a:endParaRPr>
              </a:p>
            </p:txBody>
          </p:sp>
          <p:sp>
            <p:nvSpPr>
              <p:cNvPr id="2769" name="Freeform 6442"/>
              <p:cNvSpPr>
                <a:spLocks/>
              </p:cNvSpPr>
              <p:nvPr/>
            </p:nvSpPr>
            <p:spPr bwMode="auto">
              <a:xfrm>
                <a:off x="703" y="1793"/>
                <a:ext cx="928" cy="496"/>
              </a:xfrm>
              <a:custGeom>
                <a:avLst/>
                <a:gdLst/>
                <a:ahLst/>
                <a:cxnLst>
                  <a:cxn ang="0">
                    <a:pos x="904" y="50"/>
                  </a:cxn>
                  <a:cxn ang="0">
                    <a:pos x="867" y="97"/>
                  </a:cxn>
                  <a:cxn ang="0">
                    <a:pos x="777" y="126"/>
                  </a:cxn>
                  <a:cxn ang="0">
                    <a:pos x="759" y="142"/>
                  </a:cxn>
                  <a:cxn ang="0">
                    <a:pos x="682" y="179"/>
                  </a:cxn>
                  <a:cxn ang="0">
                    <a:pos x="672" y="156"/>
                  </a:cxn>
                  <a:cxn ang="0">
                    <a:pos x="655" y="127"/>
                  </a:cxn>
                  <a:cxn ang="0">
                    <a:pos x="652" y="93"/>
                  </a:cxn>
                  <a:cxn ang="0">
                    <a:pos x="627" y="108"/>
                  </a:cxn>
                  <a:cxn ang="0">
                    <a:pos x="616" y="156"/>
                  </a:cxn>
                  <a:cxn ang="0">
                    <a:pos x="591" y="106"/>
                  </a:cxn>
                  <a:cxn ang="0">
                    <a:pos x="639" y="84"/>
                  </a:cxn>
                  <a:cxn ang="0">
                    <a:pos x="648" y="70"/>
                  </a:cxn>
                  <a:cxn ang="0">
                    <a:pos x="595" y="65"/>
                  </a:cxn>
                  <a:cxn ang="0">
                    <a:pos x="559" y="63"/>
                  </a:cxn>
                  <a:cxn ang="0">
                    <a:pos x="561" y="34"/>
                  </a:cxn>
                  <a:cxn ang="0">
                    <a:pos x="502" y="20"/>
                  </a:cxn>
                  <a:cxn ang="0">
                    <a:pos x="31" y="11"/>
                  </a:cxn>
                  <a:cxn ang="0">
                    <a:pos x="38" y="25"/>
                  </a:cxn>
                  <a:cxn ang="0">
                    <a:pos x="31" y="38"/>
                  </a:cxn>
                  <a:cxn ang="0">
                    <a:pos x="9" y="58"/>
                  </a:cxn>
                  <a:cxn ang="0">
                    <a:pos x="13" y="67"/>
                  </a:cxn>
                  <a:cxn ang="0">
                    <a:pos x="13" y="93"/>
                  </a:cxn>
                  <a:cxn ang="0">
                    <a:pos x="17" y="220"/>
                  </a:cxn>
                  <a:cxn ang="0">
                    <a:pos x="42" y="251"/>
                  </a:cxn>
                  <a:cxn ang="0">
                    <a:pos x="45" y="274"/>
                  </a:cxn>
                  <a:cxn ang="0">
                    <a:pos x="76" y="324"/>
                  </a:cxn>
                  <a:cxn ang="0">
                    <a:pos x="108" y="339"/>
                  </a:cxn>
                  <a:cxn ang="0">
                    <a:pos x="317" y="396"/>
                  </a:cxn>
                  <a:cxn ang="0">
                    <a:pos x="412" y="473"/>
                  </a:cxn>
                  <a:cxn ang="0">
                    <a:pos x="439" y="460"/>
                  </a:cxn>
                  <a:cxn ang="0">
                    <a:pos x="446" y="442"/>
                  </a:cxn>
                  <a:cxn ang="0">
                    <a:pos x="455" y="432"/>
                  </a:cxn>
                  <a:cxn ang="0">
                    <a:pos x="459" y="437"/>
                  </a:cxn>
                  <a:cxn ang="0">
                    <a:pos x="519" y="416"/>
                  </a:cxn>
                  <a:cxn ang="0">
                    <a:pos x="548" y="423"/>
                  </a:cxn>
                  <a:cxn ang="0">
                    <a:pos x="561" y="416"/>
                  </a:cxn>
                  <a:cxn ang="0">
                    <a:pos x="552" y="407"/>
                  </a:cxn>
                  <a:cxn ang="0">
                    <a:pos x="598" y="401"/>
                  </a:cxn>
                  <a:cxn ang="0">
                    <a:pos x="632" y="412"/>
                  </a:cxn>
                  <a:cxn ang="0">
                    <a:pos x="672" y="423"/>
                  </a:cxn>
                  <a:cxn ang="0">
                    <a:pos x="684" y="467"/>
                  </a:cxn>
                  <a:cxn ang="0">
                    <a:pos x="713" y="492"/>
                  </a:cxn>
                  <a:cxn ang="0">
                    <a:pos x="706" y="367"/>
                  </a:cxn>
                  <a:cxn ang="0">
                    <a:pos x="729" y="346"/>
                  </a:cxn>
                  <a:cxn ang="0">
                    <a:pos x="775" y="313"/>
                  </a:cxn>
                  <a:cxn ang="0">
                    <a:pos x="775" y="305"/>
                  </a:cxn>
                  <a:cxn ang="0">
                    <a:pos x="770" y="288"/>
                  </a:cxn>
                  <a:cxn ang="0">
                    <a:pos x="783" y="279"/>
                  </a:cxn>
                  <a:cxn ang="0">
                    <a:pos x="777" y="267"/>
                  </a:cxn>
                  <a:cxn ang="0">
                    <a:pos x="763" y="242"/>
                  </a:cxn>
                  <a:cxn ang="0">
                    <a:pos x="774" y="238"/>
                  </a:cxn>
                  <a:cxn ang="0">
                    <a:pos x="779" y="233"/>
                  </a:cxn>
                  <a:cxn ang="0">
                    <a:pos x="784" y="253"/>
                  </a:cxn>
                  <a:cxn ang="0">
                    <a:pos x="788" y="224"/>
                  </a:cxn>
                  <a:cxn ang="0">
                    <a:pos x="813" y="213"/>
                  </a:cxn>
                  <a:cxn ang="0">
                    <a:pos x="836" y="186"/>
                  </a:cxn>
                  <a:cxn ang="0">
                    <a:pos x="876" y="179"/>
                  </a:cxn>
                  <a:cxn ang="0">
                    <a:pos x="863" y="163"/>
                  </a:cxn>
                  <a:cxn ang="0">
                    <a:pos x="881" y="129"/>
                  </a:cxn>
                  <a:cxn ang="0">
                    <a:pos x="894" y="122"/>
                  </a:cxn>
                  <a:cxn ang="0">
                    <a:pos x="911" y="117"/>
                  </a:cxn>
                </a:cxnLst>
                <a:rect l="0" t="0" r="r" b="b"/>
                <a:pathLst>
                  <a:path w="928" h="496">
                    <a:moveTo>
                      <a:pt x="926" y="108"/>
                    </a:moveTo>
                    <a:lnTo>
                      <a:pt x="924" y="106"/>
                    </a:lnTo>
                    <a:lnTo>
                      <a:pt x="924" y="106"/>
                    </a:lnTo>
                    <a:lnTo>
                      <a:pt x="926" y="104"/>
                    </a:lnTo>
                    <a:lnTo>
                      <a:pt x="926" y="99"/>
                    </a:lnTo>
                    <a:lnTo>
                      <a:pt x="924" y="101"/>
                    </a:lnTo>
                    <a:lnTo>
                      <a:pt x="924" y="101"/>
                    </a:lnTo>
                    <a:lnTo>
                      <a:pt x="920" y="101"/>
                    </a:lnTo>
                    <a:lnTo>
                      <a:pt x="919" y="99"/>
                    </a:lnTo>
                    <a:lnTo>
                      <a:pt x="917" y="95"/>
                    </a:lnTo>
                    <a:lnTo>
                      <a:pt x="917" y="92"/>
                    </a:lnTo>
                    <a:lnTo>
                      <a:pt x="913" y="88"/>
                    </a:lnTo>
                    <a:lnTo>
                      <a:pt x="913" y="58"/>
                    </a:lnTo>
                    <a:lnTo>
                      <a:pt x="904" y="50"/>
                    </a:lnTo>
                    <a:lnTo>
                      <a:pt x="902" y="50"/>
                    </a:lnTo>
                    <a:lnTo>
                      <a:pt x="901" y="52"/>
                    </a:lnTo>
                    <a:lnTo>
                      <a:pt x="895" y="54"/>
                    </a:lnTo>
                    <a:lnTo>
                      <a:pt x="892" y="52"/>
                    </a:lnTo>
                    <a:lnTo>
                      <a:pt x="890" y="50"/>
                    </a:lnTo>
                    <a:lnTo>
                      <a:pt x="888" y="49"/>
                    </a:lnTo>
                    <a:lnTo>
                      <a:pt x="886" y="47"/>
                    </a:lnTo>
                    <a:lnTo>
                      <a:pt x="885" y="49"/>
                    </a:lnTo>
                    <a:lnTo>
                      <a:pt x="872" y="79"/>
                    </a:lnTo>
                    <a:lnTo>
                      <a:pt x="870" y="90"/>
                    </a:lnTo>
                    <a:lnTo>
                      <a:pt x="867" y="93"/>
                    </a:lnTo>
                    <a:lnTo>
                      <a:pt x="867" y="95"/>
                    </a:lnTo>
                    <a:lnTo>
                      <a:pt x="868" y="97"/>
                    </a:lnTo>
                    <a:lnTo>
                      <a:pt x="867" y="97"/>
                    </a:lnTo>
                    <a:lnTo>
                      <a:pt x="865" y="95"/>
                    </a:lnTo>
                    <a:lnTo>
                      <a:pt x="865" y="97"/>
                    </a:lnTo>
                    <a:lnTo>
                      <a:pt x="865" y="99"/>
                    </a:lnTo>
                    <a:lnTo>
                      <a:pt x="861" y="97"/>
                    </a:lnTo>
                    <a:lnTo>
                      <a:pt x="858" y="99"/>
                    </a:lnTo>
                    <a:lnTo>
                      <a:pt x="856" y="99"/>
                    </a:lnTo>
                    <a:lnTo>
                      <a:pt x="854" y="101"/>
                    </a:lnTo>
                    <a:lnTo>
                      <a:pt x="852" y="104"/>
                    </a:lnTo>
                    <a:lnTo>
                      <a:pt x="797" y="104"/>
                    </a:lnTo>
                    <a:lnTo>
                      <a:pt x="786" y="111"/>
                    </a:lnTo>
                    <a:lnTo>
                      <a:pt x="783" y="118"/>
                    </a:lnTo>
                    <a:lnTo>
                      <a:pt x="777" y="122"/>
                    </a:lnTo>
                    <a:lnTo>
                      <a:pt x="775" y="124"/>
                    </a:lnTo>
                    <a:lnTo>
                      <a:pt x="777" y="126"/>
                    </a:lnTo>
                    <a:lnTo>
                      <a:pt x="779" y="126"/>
                    </a:lnTo>
                    <a:lnTo>
                      <a:pt x="779" y="126"/>
                    </a:lnTo>
                    <a:lnTo>
                      <a:pt x="779" y="127"/>
                    </a:lnTo>
                    <a:lnTo>
                      <a:pt x="779" y="129"/>
                    </a:lnTo>
                    <a:lnTo>
                      <a:pt x="777" y="127"/>
                    </a:lnTo>
                    <a:lnTo>
                      <a:pt x="777" y="129"/>
                    </a:lnTo>
                    <a:lnTo>
                      <a:pt x="777" y="129"/>
                    </a:lnTo>
                    <a:lnTo>
                      <a:pt x="779" y="131"/>
                    </a:lnTo>
                    <a:lnTo>
                      <a:pt x="779" y="135"/>
                    </a:lnTo>
                    <a:lnTo>
                      <a:pt x="779" y="136"/>
                    </a:lnTo>
                    <a:lnTo>
                      <a:pt x="774" y="136"/>
                    </a:lnTo>
                    <a:lnTo>
                      <a:pt x="768" y="142"/>
                    </a:lnTo>
                    <a:lnTo>
                      <a:pt x="766" y="142"/>
                    </a:lnTo>
                    <a:lnTo>
                      <a:pt x="759" y="142"/>
                    </a:lnTo>
                    <a:lnTo>
                      <a:pt x="759" y="142"/>
                    </a:lnTo>
                    <a:lnTo>
                      <a:pt x="756" y="143"/>
                    </a:lnTo>
                    <a:lnTo>
                      <a:pt x="754" y="140"/>
                    </a:lnTo>
                    <a:lnTo>
                      <a:pt x="747" y="140"/>
                    </a:lnTo>
                    <a:lnTo>
                      <a:pt x="732" y="143"/>
                    </a:lnTo>
                    <a:lnTo>
                      <a:pt x="736" y="152"/>
                    </a:lnTo>
                    <a:lnTo>
                      <a:pt x="731" y="156"/>
                    </a:lnTo>
                    <a:lnTo>
                      <a:pt x="731" y="158"/>
                    </a:lnTo>
                    <a:lnTo>
                      <a:pt x="729" y="158"/>
                    </a:lnTo>
                    <a:lnTo>
                      <a:pt x="729" y="158"/>
                    </a:lnTo>
                    <a:lnTo>
                      <a:pt x="718" y="167"/>
                    </a:lnTo>
                    <a:lnTo>
                      <a:pt x="715" y="167"/>
                    </a:lnTo>
                    <a:lnTo>
                      <a:pt x="688" y="179"/>
                    </a:lnTo>
                    <a:lnTo>
                      <a:pt x="682" y="179"/>
                    </a:lnTo>
                    <a:lnTo>
                      <a:pt x="677" y="181"/>
                    </a:lnTo>
                    <a:lnTo>
                      <a:pt x="672" y="181"/>
                    </a:lnTo>
                    <a:lnTo>
                      <a:pt x="672" y="179"/>
                    </a:lnTo>
                    <a:lnTo>
                      <a:pt x="670" y="179"/>
                    </a:lnTo>
                    <a:lnTo>
                      <a:pt x="668" y="179"/>
                    </a:lnTo>
                    <a:lnTo>
                      <a:pt x="666" y="177"/>
                    </a:lnTo>
                    <a:lnTo>
                      <a:pt x="661" y="176"/>
                    </a:lnTo>
                    <a:lnTo>
                      <a:pt x="666" y="170"/>
                    </a:lnTo>
                    <a:lnTo>
                      <a:pt x="666" y="167"/>
                    </a:lnTo>
                    <a:lnTo>
                      <a:pt x="668" y="163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70" y="158"/>
                    </a:lnTo>
                    <a:lnTo>
                      <a:pt x="672" y="156"/>
                    </a:lnTo>
                    <a:lnTo>
                      <a:pt x="675" y="156"/>
                    </a:lnTo>
                    <a:lnTo>
                      <a:pt x="679" y="147"/>
                    </a:lnTo>
                    <a:lnTo>
                      <a:pt x="677" y="147"/>
                    </a:lnTo>
                    <a:lnTo>
                      <a:pt x="675" y="143"/>
                    </a:lnTo>
                    <a:lnTo>
                      <a:pt x="675" y="135"/>
                    </a:lnTo>
                    <a:lnTo>
                      <a:pt x="670" y="124"/>
                    </a:lnTo>
                    <a:lnTo>
                      <a:pt x="668" y="126"/>
                    </a:lnTo>
                    <a:lnTo>
                      <a:pt x="663" y="127"/>
                    </a:lnTo>
                    <a:lnTo>
                      <a:pt x="663" y="127"/>
                    </a:lnTo>
                    <a:lnTo>
                      <a:pt x="661" y="133"/>
                    </a:lnTo>
                    <a:lnTo>
                      <a:pt x="655" y="135"/>
                    </a:lnTo>
                    <a:lnTo>
                      <a:pt x="654" y="133"/>
                    </a:lnTo>
                    <a:lnTo>
                      <a:pt x="654" y="133"/>
                    </a:lnTo>
                    <a:lnTo>
                      <a:pt x="655" y="127"/>
                    </a:lnTo>
                    <a:lnTo>
                      <a:pt x="659" y="124"/>
                    </a:lnTo>
                    <a:lnTo>
                      <a:pt x="661" y="120"/>
                    </a:lnTo>
                    <a:lnTo>
                      <a:pt x="663" y="118"/>
                    </a:lnTo>
                    <a:lnTo>
                      <a:pt x="663" y="117"/>
                    </a:lnTo>
                    <a:lnTo>
                      <a:pt x="663" y="108"/>
                    </a:lnTo>
                    <a:lnTo>
                      <a:pt x="661" y="106"/>
                    </a:lnTo>
                    <a:lnTo>
                      <a:pt x="661" y="104"/>
                    </a:lnTo>
                    <a:lnTo>
                      <a:pt x="663" y="102"/>
                    </a:lnTo>
                    <a:lnTo>
                      <a:pt x="663" y="102"/>
                    </a:lnTo>
                    <a:lnTo>
                      <a:pt x="661" y="99"/>
                    </a:lnTo>
                    <a:lnTo>
                      <a:pt x="659" y="97"/>
                    </a:lnTo>
                    <a:lnTo>
                      <a:pt x="654" y="95"/>
                    </a:lnTo>
                    <a:lnTo>
                      <a:pt x="652" y="93"/>
                    </a:lnTo>
                    <a:lnTo>
                      <a:pt x="652" y="93"/>
                    </a:lnTo>
                    <a:lnTo>
                      <a:pt x="648" y="90"/>
                    </a:lnTo>
                    <a:lnTo>
                      <a:pt x="647" y="90"/>
                    </a:lnTo>
                    <a:lnTo>
                      <a:pt x="645" y="90"/>
                    </a:lnTo>
                    <a:lnTo>
                      <a:pt x="643" y="88"/>
                    </a:lnTo>
                    <a:lnTo>
                      <a:pt x="639" y="88"/>
                    </a:lnTo>
                    <a:lnTo>
                      <a:pt x="636" y="88"/>
                    </a:lnTo>
                    <a:lnTo>
                      <a:pt x="636" y="90"/>
                    </a:lnTo>
                    <a:lnTo>
                      <a:pt x="636" y="93"/>
                    </a:lnTo>
                    <a:lnTo>
                      <a:pt x="638" y="95"/>
                    </a:lnTo>
                    <a:lnTo>
                      <a:pt x="636" y="95"/>
                    </a:lnTo>
                    <a:lnTo>
                      <a:pt x="630" y="99"/>
                    </a:lnTo>
                    <a:lnTo>
                      <a:pt x="629" y="106"/>
                    </a:lnTo>
                    <a:lnTo>
                      <a:pt x="627" y="106"/>
                    </a:lnTo>
                    <a:lnTo>
                      <a:pt x="627" y="108"/>
                    </a:lnTo>
                    <a:lnTo>
                      <a:pt x="627" y="106"/>
                    </a:lnTo>
                    <a:lnTo>
                      <a:pt x="625" y="102"/>
                    </a:lnTo>
                    <a:lnTo>
                      <a:pt x="625" y="101"/>
                    </a:lnTo>
                    <a:lnTo>
                      <a:pt x="623" y="102"/>
                    </a:lnTo>
                    <a:lnTo>
                      <a:pt x="621" y="104"/>
                    </a:lnTo>
                    <a:lnTo>
                      <a:pt x="618" y="106"/>
                    </a:lnTo>
                    <a:lnTo>
                      <a:pt x="618" y="109"/>
                    </a:lnTo>
                    <a:lnTo>
                      <a:pt x="616" y="111"/>
                    </a:lnTo>
                    <a:lnTo>
                      <a:pt x="614" y="120"/>
                    </a:lnTo>
                    <a:lnTo>
                      <a:pt x="616" y="120"/>
                    </a:lnTo>
                    <a:lnTo>
                      <a:pt x="614" y="122"/>
                    </a:lnTo>
                    <a:lnTo>
                      <a:pt x="611" y="135"/>
                    </a:lnTo>
                    <a:lnTo>
                      <a:pt x="616" y="145"/>
                    </a:lnTo>
                    <a:lnTo>
                      <a:pt x="616" y="156"/>
                    </a:lnTo>
                    <a:lnTo>
                      <a:pt x="609" y="172"/>
                    </a:lnTo>
                    <a:lnTo>
                      <a:pt x="602" y="177"/>
                    </a:lnTo>
                    <a:lnTo>
                      <a:pt x="598" y="177"/>
                    </a:lnTo>
                    <a:lnTo>
                      <a:pt x="596" y="176"/>
                    </a:lnTo>
                    <a:lnTo>
                      <a:pt x="591" y="163"/>
                    </a:lnTo>
                    <a:lnTo>
                      <a:pt x="589" y="143"/>
                    </a:lnTo>
                    <a:lnTo>
                      <a:pt x="604" y="101"/>
                    </a:lnTo>
                    <a:lnTo>
                      <a:pt x="602" y="99"/>
                    </a:lnTo>
                    <a:lnTo>
                      <a:pt x="598" y="102"/>
                    </a:lnTo>
                    <a:lnTo>
                      <a:pt x="598" y="108"/>
                    </a:lnTo>
                    <a:lnTo>
                      <a:pt x="595" y="108"/>
                    </a:lnTo>
                    <a:lnTo>
                      <a:pt x="589" y="115"/>
                    </a:lnTo>
                    <a:lnTo>
                      <a:pt x="589" y="113"/>
                    </a:lnTo>
                    <a:lnTo>
                      <a:pt x="591" y="106"/>
                    </a:lnTo>
                    <a:lnTo>
                      <a:pt x="593" y="106"/>
                    </a:lnTo>
                    <a:lnTo>
                      <a:pt x="605" y="86"/>
                    </a:lnTo>
                    <a:lnTo>
                      <a:pt x="605" y="88"/>
                    </a:lnTo>
                    <a:lnTo>
                      <a:pt x="609" y="86"/>
                    </a:lnTo>
                    <a:lnTo>
                      <a:pt x="611" y="84"/>
                    </a:lnTo>
                    <a:lnTo>
                      <a:pt x="611" y="90"/>
                    </a:lnTo>
                    <a:lnTo>
                      <a:pt x="611" y="90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27" y="81"/>
                    </a:lnTo>
                    <a:lnTo>
                      <a:pt x="630" y="79"/>
                    </a:lnTo>
                    <a:lnTo>
                      <a:pt x="634" y="81"/>
                    </a:lnTo>
                    <a:lnTo>
                      <a:pt x="638" y="83"/>
                    </a:lnTo>
                    <a:lnTo>
                      <a:pt x="639" y="84"/>
                    </a:lnTo>
                    <a:lnTo>
                      <a:pt x="641" y="84"/>
                    </a:lnTo>
                    <a:lnTo>
                      <a:pt x="643" y="83"/>
                    </a:lnTo>
                    <a:lnTo>
                      <a:pt x="643" y="81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54" y="83"/>
                    </a:lnTo>
                    <a:lnTo>
                      <a:pt x="654" y="81"/>
                    </a:lnTo>
                    <a:lnTo>
                      <a:pt x="652" y="81"/>
                    </a:lnTo>
                    <a:lnTo>
                      <a:pt x="652" y="79"/>
                    </a:lnTo>
                    <a:lnTo>
                      <a:pt x="650" y="79"/>
                    </a:lnTo>
                    <a:lnTo>
                      <a:pt x="648" y="77"/>
                    </a:lnTo>
                    <a:lnTo>
                      <a:pt x="648" y="74"/>
                    </a:lnTo>
                    <a:lnTo>
                      <a:pt x="648" y="72"/>
                    </a:lnTo>
                    <a:lnTo>
                      <a:pt x="648" y="70"/>
                    </a:lnTo>
                    <a:lnTo>
                      <a:pt x="647" y="70"/>
                    </a:lnTo>
                    <a:lnTo>
                      <a:pt x="639" y="70"/>
                    </a:lnTo>
                    <a:lnTo>
                      <a:pt x="636" y="68"/>
                    </a:lnTo>
                    <a:lnTo>
                      <a:pt x="636" y="65"/>
                    </a:lnTo>
                    <a:lnTo>
                      <a:pt x="634" y="63"/>
                    </a:lnTo>
                    <a:lnTo>
                      <a:pt x="632" y="63"/>
                    </a:lnTo>
                    <a:lnTo>
                      <a:pt x="629" y="65"/>
                    </a:lnTo>
                    <a:lnTo>
                      <a:pt x="618" y="65"/>
                    </a:lnTo>
                    <a:lnTo>
                      <a:pt x="613" y="68"/>
                    </a:lnTo>
                    <a:lnTo>
                      <a:pt x="611" y="70"/>
                    </a:lnTo>
                    <a:lnTo>
                      <a:pt x="609" y="70"/>
                    </a:lnTo>
                    <a:lnTo>
                      <a:pt x="602" y="70"/>
                    </a:lnTo>
                    <a:lnTo>
                      <a:pt x="600" y="70"/>
                    </a:lnTo>
                    <a:lnTo>
                      <a:pt x="595" y="65"/>
                    </a:lnTo>
                    <a:lnTo>
                      <a:pt x="589" y="61"/>
                    </a:lnTo>
                    <a:lnTo>
                      <a:pt x="584" y="61"/>
                    </a:lnTo>
                    <a:lnTo>
                      <a:pt x="582" y="61"/>
                    </a:lnTo>
                    <a:lnTo>
                      <a:pt x="580" y="63"/>
                    </a:lnTo>
                    <a:lnTo>
                      <a:pt x="580" y="59"/>
                    </a:lnTo>
                    <a:lnTo>
                      <a:pt x="582" y="58"/>
                    </a:lnTo>
                    <a:lnTo>
                      <a:pt x="584" y="56"/>
                    </a:lnTo>
                    <a:lnTo>
                      <a:pt x="589" y="50"/>
                    </a:lnTo>
                    <a:lnTo>
                      <a:pt x="591" y="49"/>
                    </a:lnTo>
                    <a:lnTo>
                      <a:pt x="591" y="47"/>
                    </a:lnTo>
                    <a:lnTo>
                      <a:pt x="587" y="47"/>
                    </a:lnTo>
                    <a:lnTo>
                      <a:pt x="580" y="50"/>
                    </a:lnTo>
                    <a:lnTo>
                      <a:pt x="566" y="61"/>
                    </a:lnTo>
                    <a:lnTo>
                      <a:pt x="559" y="63"/>
                    </a:lnTo>
                    <a:lnTo>
                      <a:pt x="553" y="67"/>
                    </a:lnTo>
                    <a:lnTo>
                      <a:pt x="545" y="67"/>
                    </a:lnTo>
                    <a:lnTo>
                      <a:pt x="543" y="68"/>
                    </a:lnTo>
                    <a:lnTo>
                      <a:pt x="543" y="67"/>
                    </a:lnTo>
                    <a:lnTo>
                      <a:pt x="543" y="65"/>
                    </a:lnTo>
                    <a:lnTo>
                      <a:pt x="543" y="61"/>
                    </a:lnTo>
                    <a:lnTo>
                      <a:pt x="541" y="59"/>
                    </a:lnTo>
                    <a:lnTo>
                      <a:pt x="530" y="67"/>
                    </a:lnTo>
                    <a:lnTo>
                      <a:pt x="527" y="67"/>
                    </a:lnTo>
                    <a:lnTo>
                      <a:pt x="525" y="67"/>
                    </a:lnTo>
                    <a:lnTo>
                      <a:pt x="523" y="65"/>
                    </a:lnTo>
                    <a:lnTo>
                      <a:pt x="548" y="43"/>
                    </a:lnTo>
                    <a:lnTo>
                      <a:pt x="553" y="41"/>
                    </a:lnTo>
                    <a:lnTo>
                      <a:pt x="561" y="34"/>
                    </a:lnTo>
                    <a:lnTo>
                      <a:pt x="559" y="34"/>
                    </a:lnTo>
                    <a:lnTo>
                      <a:pt x="555" y="33"/>
                    </a:lnTo>
                    <a:lnTo>
                      <a:pt x="548" y="33"/>
                    </a:lnTo>
                    <a:lnTo>
                      <a:pt x="543" y="31"/>
                    </a:lnTo>
                    <a:lnTo>
                      <a:pt x="539" y="31"/>
                    </a:lnTo>
                    <a:lnTo>
                      <a:pt x="536" y="33"/>
                    </a:lnTo>
                    <a:lnTo>
                      <a:pt x="534" y="33"/>
                    </a:lnTo>
                    <a:lnTo>
                      <a:pt x="530" y="31"/>
                    </a:lnTo>
                    <a:lnTo>
                      <a:pt x="528" y="29"/>
                    </a:lnTo>
                    <a:lnTo>
                      <a:pt x="518" y="24"/>
                    </a:lnTo>
                    <a:lnTo>
                      <a:pt x="518" y="22"/>
                    </a:lnTo>
                    <a:lnTo>
                      <a:pt x="511" y="20"/>
                    </a:lnTo>
                    <a:lnTo>
                      <a:pt x="503" y="18"/>
                    </a:lnTo>
                    <a:lnTo>
                      <a:pt x="502" y="20"/>
                    </a:lnTo>
                    <a:lnTo>
                      <a:pt x="498" y="20"/>
                    </a:lnTo>
                    <a:lnTo>
                      <a:pt x="496" y="20"/>
                    </a:lnTo>
                    <a:lnTo>
                      <a:pt x="496" y="20"/>
                    </a:lnTo>
                    <a:lnTo>
                      <a:pt x="496" y="18"/>
                    </a:lnTo>
                    <a:lnTo>
                      <a:pt x="491" y="16"/>
                    </a:lnTo>
                    <a:lnTo>
                      <a:pt x="485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0" y="11"/>
                    </a:lnTo>
                    <a:lnTo>
                      <a:pt x="480" y="9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38" y="25"/>
                    </a:lnTo>
                    <a:lnTo>
                      <a:pt x="40" y="3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29" y="47"/>
                    </a:lnTo>
                    <a:lnTo>
                      <a:pt x="27" y="49"/>
                    </a:lnTo>
                    <a:lnTo>
                      <a:pt x="27" y="45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15" y="29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6" y="3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1" y="59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13" y="72"/>
                    </a:lnTo>
                    <a:lnTo>
                      <a:pt x="15" y="74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0" y="75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3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5" y="92"/>
                    </a:lnTo>
                    <a:lnTo>
                      <a:pt x="13" y="93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8" y="140"/>
                    </a:lnTo>
                    <a:lnTo>
                      <a:pt x="6" y="143"/>
                    </a:lnTo>
                    <a:lnTo>
                      <a:pt x="6" y="151"/>
                    </a:lnTo>
                    <a:lnTo>
                      <a:pt x="11" y="183"/>
                    </a:lnTo>
                    <a:lnTo>
                      <a:pt x="11" y="195"/>
                    </a:lnTo>
                    <a:lnTo>
                      <a:pt x="8" y="201"/>
                    </a:lnTo>
                    <a:lnTo>
                      <a:pt x="8" y="206"/>
                    </a:lnTo>
                    <a:lnTo>
                      <a:pt x="9" y="208"/>
                    </a:lnTo>
                    <a:lnTo>
                      <a:pt x="17" y="219"/>
                    </a:lnTo>
                    <a:lnTo>
                      <a:pt x="17" y="220"/>
                    </a:lnTo>
                    <a:lnTo>
                      <a:pt x="17" y="226"/>
                    </a:lnTo>
                    <a:lnTo>
                      <a:pt x="18" y="237"/>
                    </a:lnTo>
                    <a:lnTo>
                      <a:pt x="29" y="247"/>
                    </a:lnTo>
                    <a:lnTo>
                      <a:pt x="29" y="249"/>
                    </a:lnTo>
                    <a:lnTo>
                      <a:pt x="29" y="251"/>
                    </a:lnTo>
                    <a:lnTo>
                      <a:pt x="29" y="253"/>
                    </a:lnTo>
                    <a:lnTo>
                      <a:pt x="33" y="254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36" y="254"/>
                    </a:lnTo>
                    <a:lnTo>
                      <a:pt x="36" y="249"/>
                    </a:lnTo>
                    <a:lnTo>
                      <a:pt x="42" y="251"/>
                    </a:lnTo>
                    <a:lnTo>
                      <a:pt x="45" y="251"/>
                    </a:lnTo>
                    <a:lnTo>
                      <a:pt x="43" y="253"/>
                    </a:lnTo>
                    <a:lnTo>
                      <a:pt x="42" y="253"/>
                    </a:lnTo>
                    <a:lnTo>
                      <a:pt x="40" y="254"/>
                    </a:lnTo>
                    <a:lnTo>
                      <a:pt x="40" y="256"/>
                    </a:lnTo>
                    <a:lnTo>
                      <a:pt x="43" y="262"/>
                    </a:lnTo>
                    <a:lnTo>
                      <a:pt x="43" y="263"/>
                    </a:lnTo>
                    <a:lnTo>
                      <a:pt x="38" y="260"/>
                    </a:lnTo>
                    <a:lnTo>
                      <a:pt x="38" y="258"/>
                    </a:lnTo>
                    <a:lnTo>
                      <a:pt x="36" y="258"/>
                    </a:lnTo>
                    <a:lnTo>
                      <a:pt x="36" y="260"/>
                    </a:lnTo>
                    <a:lnTo>
                      <a:pt x="40" y="271"/>
                    </a:lnTo>
                    <a:lnTo>
                      <a:pt x="42" y="274"/>
                    </a:lnTo>
                    <a:lnTo>
                      <a:pt x="45" y="274"/>
                    </a:lnTo>
                    <a:lnTo>
                      <a:pt x="47" y="278"/>
                    </a:lnTo>
                    <a:lnTo>
                      <a:pt x="47" y="279"/>
                    </a:lnTo>
                    <a:lnTo>
                      <a:pt x="45" y="281"/>
                    </a:lnTo>
                    <a:lnTo>
                      <a:pt x="47" y="287"/>
                    </a:lnTo>
                    <a:lnTo>
                      <a:pt x="61" y="305"/>
                    </a:lnTo>
                    <a:lnTo>
                      <a:pt x="63" y="305"/>
                    </a:lnTo>
                    <a:lnTo>
                      <a:pt x="63" y="308"/>
                    </a:lnTo>
                    <a:lnTo>
                      <a:pt x="65" y="310"/>
                    </a:lnTo>
                    <a:lnTo>
                      <a:pt x="67" y="312"/>
                    </a:lnTo>
                    <a:lnTo>
                      <a:pt x="67" y="312"/>
                    </a:lnTo>
                    <a:lnTo>
                      <a:pt x="67" y="313"/>
                    </a:lnTo>
                    <a:lnTo>
                      <a:pt x="68" y="321"/>
                    </a:lnTo>
                    <a:lnTo>
                      <a:pt x="68" y="322"/>
                    </a:lnTo>
                    <a:lnTo>
                      <a:pt x="76" y="324"/>
                    </a:lnTo>
                    <a:lnTo>
                      <a:pt x="79" y="326"/>
                    </a:lnTo>
                    <a:lnTo>
                      <a:pt x="81" y="324"/>
                    </a:lnTo>
                    <a:lnTo>
                      <a:pt x="83" y="324"/>
                    </a:lnTo>
                    <a:lnTo>
                      <a:pt x="88" y="328"/>
                    </a:lnTo>
                    <a:lnTo>
                      <a:pt x="90" y="330"/>
                    </a:lnTo>
                    <a:lnTo>
                      <a:pt x="95" y="331"/>
                    </a:lnTo>
                    <a:lnTo>
                      <a:pt x="97" y="333"/>
                    </a:lnTo>
                    <a:lnTo>
                      <a:pt x="97" y="331"/>
                    </a:lnTo>
                    <a:lnTo>
                      <a:pt x="99" y="331"/>
                    </a:lnTo>
                    <a:lnTo>
                      <a:pt x="101" y="331"/>
                    </a:lnTo>
                    <a:lnTo>
                      <a:pt x="102" y="333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08" y="339"/>
                    </a:lnTo>
                    <a:lnTo>
                      <a:pt x="119" y="349"/>
                    </a:lnTo>
                    <a:lnTo>
                      <a:pt x="120" y="351"/>
                    </a:lnTo>
                    <a:lnTo>
                      <a:pt x="122" y="362"/>
                    </a:lnTo>
                    <a:lnTo>
                      <a:pt x="158" y="358"/>
                    </a:lnTo>
                    <a:lnTo>
                      <a:pt x="160" y="360"/>
                    </a:lnTo>
                    <a:lnTo>
                      <a:pt x="221" y="383"/>
                    </a:lnTo>
                    <a:lnTo>
                      <a:pt x="264" y="383"/>
                    </a:lnTo>
                    <a:lnTo>
                      <a:pt x="264" y="374"/>
                    </a:lnTo>
                    <a:lnTo>
                      <a:pt x="290" y="374"/>
                    </a:lnTo>
                    <a:lnTo>
                      <a:pt x="294" y="376"/>
                    </a:lnTo>
                    <a:lnTo>
                      <a:pt x="296" y="380"/>
                    </a:lnTo>
                    <a:lnTo>
                      <a:pt x="299" y="382"/>
                    </a:lnTo>
                    <a:lnTo>
                      <a:pt x="303" y="385"/>
                    </a:lnTo>
                    <a:lnTo>
                      <a:pt x="317" y="396"/>
                    </a:lnTo>
                    <a:lnTo>
                      <a:pt x="321" y="410"/>
                    </a:lnTo>
                    <a:lnTo>
                      <a:pt x="337" y="424"/>
                    </a:lnTo>
                    <a:lnTo>
                      <a:pt x="344" y="426"/>
                    </a:lnTo>
                    <a:lnTo>
                      <a:pt x="353" y="412"/>
                    </a:lnTo>
                    <a:lnTo>
                      <a:pt x="355" y="410"/>
                    </a:lnTo>
                    <a:lnTo>
                      <a:pt x="358" y="412"/>
                    </a:lnTo>
                    <a:lnTo>
                      <a:pt x="371" y="410"/>
                    </a:lnTo>
                    <a:lnTo>
                      <a:pt x="383" y="424"/>
                    </a:lnTo>
                    <a:lnTo>
                      <a:pt x="389" y="437"/>
                    </a:lnTo>
                    <a:lnTo>
                      <a:pt x="394" y="442"/>
                    </a:lnTo>
                    <a:lnTo>
                      <a:pt x="398" y="448"/>
                    </a:lnTo>
                    <a:lnTo>
                      <a:pt x="401" y="451"/>
                    </a:lnTo>
                    <a:lnTo>
                      <a:pt x="407" y="466"/>
                    </a:lnTo>
                    <a:lnTo>
                      <a:pt x="412" y="473"/>
                    </a:lnTo>
                    <a:lnTo>
                      <a:pt x="416" y="476"/>
                    </a:lnTo>
                    <a:lnTo>
                      <a:pt x="421" y="476"/>
                    </a:lnTo>
                    <a:lnTo>
                      <a:pt x="425" y="478"/>
                    </a:lnTo>
                    <a:lnTo>
                      <a:pt x="432" y="480"/>
                    </a:lnTo>
                    <a:lnTo>
                      <a:pt x="437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1" y="476"/>
                    </a:lnTo>
                    <a:lnTo>
                      <a:pt x="439" y="475"/>
                    </a:lnTo>
                    <a:lnTo>
                      <a:pt x="437" y="464"/>
                    </a:lnTo>
                    <a:lnTo>
                      <a:pt x="439" y="464"/>
                    </a:lnTo>
                    <a:lnTo>
                      <a:pt x="439" y="460"/>
                    </a:lnTo>
                    <a:lnTo>
                      <a:pt x="439" y="460"/>
                    </a:lnTo>
                    <a:lnTo>
                      <a:pt x="437" y="458"/>
                    </a:lnTo>
                    <a:lnTo>
                      <a:pt x="435" y="458"/>
                    </a:lnTo>
                    <a:lnTo>
                      <a:pt x="437" y="458"/>
                    </a:lnTo>
                    <a:lnTo>
                      <a:pt x="439" y="458"/>
                    </a:lnTo>
                    <a:lnTo>
                      <a:pt x="439" y="458"/>
                    </a:lnTo>
                    <a:lnTo>
                      <a:pt x="441" y="457"/>
                    </a:lnTo>
                    <a:lnTo>
                      <a:pt x="441" y="451"/>
                    </a:lnTo>
                    <a:lnTo>
                      <a:pt x="439" y="448"/>
                    </a:lnTo>
                    <a:lnTo>
                      <a:pt x="444" y="448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4" y="444"/>
                    </a:lnTo>
                    <a:lnTo>
                      <a:pt x="444" y="442"/>
                    </a:lnTo>
                    <a:lnTo>
                      <a:pt x="446" y="442"/>
                    </a:lnTo>
                    <a:lnTo>
                      <a:pt x="448" y="442"/>
                    </a:lnTo>
                    <a:lnTo>
                      <a:pt x="450" y="441"/>
                    </a:lnTo>
                    <a:lnTo>
                      <a:pt x="450" y="439"/>
                    </a:lnTo>
                    <a:lnTo>
                      <a:pt x="450" y="439"/>
                    </a:lnTo>
                    <a:lnTo>
                      <a:pt x="453" y="437"/>
                    </a:lnTo>
                    <a:lnTo>
                      <a:pt x="453" y="437"/>
                    </a:lnTo>
                    <a:lnTo>
                      <a:pt x="455" y="435"/>
                    </a:lnTo>
                    <a:lnTo>
                      <a:pt x="453" y="435"/>
                    </a:lnTo>
                    <a:lnTo>
                      <a:pt x="453" y="433"/>
                    </a:lnTo>
                    <a:lnTo>
                      <a:pt x="453" y="432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59" y="432"/>
                    </a:lnTo>
                    <a:lnTo>
                      <a:pt x="460" y="432"/>
                    </a:lnTo>
                    <a:lnTo>
                      <a:pt x="460" y="433"/>
                    </a:lnTo>
                    <a:lnTo>
                      <a:pt x="466" y="432"/>
                    </a:lnTo>
                    <a:lnTo>
                      <a:pt x="466" y="432"/>
                    </a:lnTo>
                    <a:lnTo>
                      <a:pt x="466" y="433"/>
                    </a:lnTo>
                    <a:lnTo>
                      <a:pt x="459" y="435"/>
                    </a:lnTo>
                    <a:lnTo>
                      <a:pt x="459" y="437"/>
                    </a:lnTo>
                    <a:lnTo>
                      <a:pt x="459" y="437"/>
                    </a:lnTo>
                    <a:lnTo>
                      <a:pt x="475" y="428"/>
                    </a:lnTo>
                    <a:lnTo>
                      <a:pt x="476" y="423"/>
                    </a:lnTo>
                    <a:lnTo>
                      <a:pt x="476" y="414"/>
                    </a:lnTo>
                    <a:lnTo>
                      <a:pt x="478" y="412"/>
                    </a:lnTo>
                    <a:lnTo>
                      <a:pt x="478" y="412"/>
                    </a:lnTo>
                    <a:lnTo>
                      <a:pt x="480" y="412"/>
                    </a:lnTo>
                    <a:lnTo>
                      <a:pt x="480" y="416"/>
                    </a:lnTo>
                    <a:lnTo>
                      <a:pt x="482" y="416"/>
                    </a:lnTo>
                    <a:lnTo>
                      <a:pt x="482" y="416"/>
                    </a:lnTo>
                    <a:lnTo>
                      <a:pt x="480" y="417"/>
                    </a:lnTo>
                    <a:lnTo>
                      <a:pt x="480" y="417"/>
                    </a:lnTo>
                    <a:lnTo>
                      <a:pt x="489" y="414"/>
                    </a:lnTo>
                    <a:lnTo>
                      <a:pt x="503" y="412"/>
                    </a:lnTo>
                    <a:lnTo>
                      <a:pt x="519" y="416"/>
                    </a:lnTo>
                    <a:lnTo>
                      <a:pt x="521" y="414"/>
                    </a:lnTo>
                    <a:lnTo>
                      <a:pt x="521" y="412"/>
                    </a:lnTo>
                    <a:lnTo>
                      <a:pt x="523" y="412"/>
                    </a:lnTo>
                    <a:lnTo>
                      <a:pt x="525" y="412"/>
                    </a:lnTo>
                    <a:lnTo>
                      <a:pt x="530" y="414"/>
                    </a:lnTo>
                    <a:lnTo>
                      <a:pt x="532" y="416"/>
                    </a:lnTo>
                    <a:lnTo>
                      <a:pt x="534" y="416"/>
                    </a:lnTo>
                    <a:lnTo>
                      <a:pt x="537" y="421"/>
                    </a:lnTo>
                    <a:lnTo>
                      <a:pt x="541" y="421"/>
                    </a:lnTo>
                    <a:lnTo>
                      <a:pt x="541" y="423"/>
                    </a:lnTo>
                    <a:lnTo>
                      <a:pt x="543" y="423"/>
                    </a:lnTo>
                    <a:lnTo>
                      <a:pt x="546" y="421"/>
                    </a:lnTo>
                    <a:lnTo>
                      <a:pt x="548" y="423"/>
                    </a:lnTo>
                    <a:lnTo>
                      <a:pt x="548" y="423"/>
                    </a:lnTo>
                    <a:lnTo>
                      <a:pt x="553" y="423"/>
                    </a:lnTo>
                    <a:lnTo>
                      <a:pt x="555" y="421"/>
                    </a:lnTo>
                    <a:lnTo>
                      <a:pt x="555" y="419"/>
                    </a:lnTo>
                    <a:lnTo>
                      <a:pt x="555" y="419"/>
                    </a:lnTo>
                    <a:lnTo>
                      <a:pt x="555" y="417"/>
                    </a:lnTo>
                    <a:lnTo>
                      <a:pt x="557" y="417"/>
                    </a:lnTo>
                    <a:lnTo>
                      <a:pt x="559" y="419"/>
                    </a:lnTo>
                    <a:lnTo>
                      <a:pt x="562" y="421"/>
                    </a:lnTo>
                    <a:lnTo>
                      <a:pt x="566" y="426"/>
                    </a:lnTo>
                    <a:lnTo>
                      <a:pt x="570" y="424"/>
                    </a:lnTo>
                    <a:lnTo>
                      <a:pt x="570" y="423"/>
                    </a:lnTo>
                    <a:lnTo>
                      <a:pt x="568" y="421"/>
                    </a:lnTo>
                    <a:lnTo>
                      <a:pt x="564" y="419"/>
                    </a:lnTo>
                    <a:lnTo>
                      <a:pt x="561" y="416"/>
                    </a:lnTo>
                    <a:lnTo>
                      <a:pt x="562" y="416"/>
                    </a:lnTo>
                    <a:lnTo>
                      <a:pt x="562" y="412"/>
                    </a:lnTo>
                    <a:lnTo>
                      <a:pt x="566" y="410"/>
                    </a:lnTo>
                    <a:lnTo>
                      <a:pt x="566" y="407"/>
                    </a:lnTo>
                    <a:lnTo>
                      <a:pt x="566" y="405"/>
                    </a:lnTo>
                    <a:lnTo>
                      <a:pt x="566" y="405"/>
                    </a:lnTo>
                    <a:lnTo>
                      <a:pt x="562" y="407"/>
                    </a:lnTo>
                    <a:lnTo>
                      <a:pt x="561" y="408"/>
                    </a:lnTo>
                    <a:lnTo>
                      <a:pt x="559" y="408"/>
                    </a:lnTo>
                    <a:lnTo>
                      <a:pt x="559" y="405"/>
                    </a:lnTo>
                    <a:lnTo>
                      <a:pt x="557" y="405"/>
                    </a:lnTo>
                    <a:lnTo>
                      <a:pt x="557" y="405"/>
                    </a:lnTo>
                    <a:lnTo>
                      <a:pt x="555" y="407"/>
                    </a:lnTo>
                    <a:lnTo>
                      <a:pt x="552" y="407"/>
                    </a:lnTo>
                    <a:lnTo>
                      <a:pt x="550" y="405"/>
                    </a:lnTo>
                    <a:lnTo>
                      <a:pt x="550" y="401"/>
                    </a:lnTo>
                    <a:lnTo>
                      <a:pt x="553" y="399"/>
                    </a:lnTo>
                    <a:lnTo>
                      <a:pt x="562" y="403"/>
                    </a:lnTo>
                    <a:lnTo>
                      <a:pt x="566" y="401"/>
                    </a:lnTo>
                    <a:lnTo>
                      <a:pt x="568" y="401"/>
                    </a:lnTo>
                    <a:lnTo>
                      <a:pt x="571" y="399"/>
                    </a:lnTo>
                    <a:lnTo>
                      <a:pt x="584" y="401"/>
                    </a:lnTo>
                    <a:lnTo>
                      <a:pt x="586" y="399"/>
                    </a:lnTo>
                    <a:lnTo>
                      <a:pt x="587" y="390"/>
                    </a:lnTo>
                    <a:lnTo>
                      <a:pt x="589" y="399"/>
                    </a:lnTo>
                    <a:lnTo>
                      <a:pt x="587" y="403"/>
                    </a:lnTo>
                    <a:lnTo>
                      <a:pt x="589" y="403"/>
                    </a:lnTo>
                    <a:lnTo>
                      <a:pt x="598" y="401"/>
                    </a:lnTo>
                    <a:lnTo>
                      <a:pt x="600" y="398"/>
                    </a:lnTo>
                    <a:lnTo>
                      <a:pt x="602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2" y="399"/>
                    </a:lnTo>
                    <a:lnTo>
                      <a:pt x="614" y="398"/>
                    </a:lnTo>
                    <a:lnTo>
                      <a:pt x="616" y="399"/>
                    </a:lnTo>
                    <a:lnTo>
                      <a:pt x="616" y="399"/>
                    </a:lnTo>
                    <a:lnTo>
                      <a:pt x="614" y="399"/>
                    </a:lnTo>
                    <a:lnTo>
                      <a:pt x="614" y="401"/>
                    </a:lnTo>
                    <a:lnTo>
                      <a:pt x="627" y="407"/>
                    </a:lnTo>
                    <a:lnTo>
                      <a:pt x="630" y="412"/>
                    </a:lnTo>
                    <a:lnTo>
                      <a:pt x="632" y="412"/>
                    </a:lnTo>
                    <a:lnTo>
                      <a:pt x="639" y="410"/>
                    </a:lnTo>
                    <a:lnTo>
                      <a:pt x="645" y="408"/>
                    </a:lnTo>
                    <a:lnTo>
                      <a:pt x="647" y="408"/>
                    </a:lnTo>
                    <a:lnTo>
                      <a:pt x="647" y="408"/>
                    </a:lnTo>
                    <a:lnTo>
                      <a:pt x="647" y="407"/>
                    </a:lnTo>
                    <a:lnTo>
                      <a:pt x="648" y="407"/>
                    </a:lnTo>
                    <a:lnTo>
                      <a:pt x="650" y="407"/>
                    </a:lnTo>
                    <a:lnTo>
                      <a:pt x="655" y="407"/>
                    </a:lnTo>
                    <a:lnTo>
                      <a:pt x="659" y="412"/>
                    </a:lnTo>
                    <a:lnTo>
                      <a:pt x="661" y="414"/>
                    </a:lnTo>
                    <a:lnTo>
                      <a:pt x="661" y="416"/>
                    </a:lnTo>
                    <a:lnTo>
                      <a:pt x="663" y="417"/>
                    </a:lnTo>
                    <a:lnTo>
                      <a:pt x="668" y="423"/>
                    </a:lnTo>
                    <a:lnTo>
                      <a:pt x="672" y="423"/>
                    </a:lnTo>
                    <a:lnTo>
                      <a:pt x="672" y="424"/>
                    </a:lnTo>
                    <a:lnTo>
                      <a:pt x="672" y="448"/>
                    </a:lnTo>
                    <a:lnTo>
                      <a:pt x="672" y="448"/>
                    </a:lnTo>
                    <a:lnTo>
                      <a:pt x="673" y="448"/>
                    </a:lnTo>
                    <a:lnTo>
                      <a:pt x="673" y="444"/>
                    </a:lnTo>
                    <a:lnTo>
                      <a:pt x="675" y="444"/>
                    </a:lnTo>
                    <a:lnTo>
                      <a:pt x="675" y="446"/>
                    </a:lnTo>
                    <a:lnTo>
                      <a:pt x="673" y="453"/>
                    </a:lnTo>
                    <a:lnTo>
                      <a:pt x="675" y="455"/>
                    </a:lnTo>
                    <a:lnTo>
                      <a:pt x="681" y="464"/>
                    </a:lnTo>
                    <a:lnTo>
                      <a:pt x="681" y="464"/>
                    </a:lnTo>
                    <a:lnTo>
                      <a:pt x="682" y="464"/>
                    </a:lnTo>
                    <a:lnTo>
                      <a:pt x="684" y="469"/>
                    </a:lnTo>
                    <a:lnTo>
                      <a:pt x="684" y="467"/>
                    </a:lnTo>
                    <a:lnTo>
                      <a:pt x="686" y="469"/>
                    </a:lnTo>
                    <a:lnTo>
                      <a:pt x="684" y="471"/>
                    </a:lnTo>
                    <a:lnTo>
                      <a:pt x="688" y="480"/>
                    </a:lnTo>
                    <a:lnTo>
                      <a:pt x="689" y="482"/>
                    </a:lnTo>
                    <a:lnTo>
                      <a:pt x="693" y="482"/>
                    </a:lnTo>
                    <a:lnTo>
                      <a:pt x="695" y="484"/>
                    </a:lnTo>
                    <a:lnTo>
                      <a:pt x="697" y="491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8" y="496"/>
                    </a:lnTo>
                    <a:lnTo>
                      <a:pt x="706" y="494"/>
                    </a:lnTo>
                    <a:lnTo>
                      <a:pt x="709" y="492"/>
                    </a:lnTo>
                    <a:lnTo>
                      <a:pt x="711" y="494"/>
                    </a:lnTo>
                    <a:lnTo>
                      <a:pt x="713" y="492"/>
                    </a:lnTo>
                    <a:lnTo>
                      <a:pt x="711" y="491"/>
                    </a:lnTo>
                    <a:lnTo>
                      <a:pt x="715" y="478"/>
                    </a:lnTo>
                    <a:lnTo>
                      <a:pt x="715" y="464"/>
                    </a:lnTo>
                    <a:lnTo>
                      <a:pt x="706" y="442"/>
                    </a:lnTo>
                    <a:lnTo>
                      <a:pt x="706" y="433"/>
                    </a:lnTo>
                    <a:lnTo>
                      <a:pt x="691" y="396"/>
                    </a:lnTo>
                    <a:lnTo>
                      <a:pt x="693" y="394"/>
                    </a:lnTo>
                    <a:lnTo>
                      <a:pt x="693" y="390"/>
                    </a:lnTo>
                    <a:lnTo>
                      <a:pt x="702" y="371"/>
                    </a:lnTo>
                    <a:lnTo>
                      <a:pt x="702" y="369"/>
                    </a:lnTo>
                    <a:lnTo>
                      <a:pt x="702" y="369"/>
                    </a:lnTo>
                    <a:lnTo>
                      <a:pt x="702" y="367"/>
                    </a:lnTo>
                    <a:lnTo>
                      <a:pt x="706" y="367"/>
                    </a:lnTo>
                    <a:lnTo>
                      <a:pt x="706" y="367"/>
                    </a:lnTo>
                    <a:lnTo>
                      <a:pt x="707" y="365"/>
                    </a:lnTo>
                    <a:lnTo>
                      <a:pt x="706" y="362"/>
                    </a:lnTo>
                    <a:lnTo>
                      <a:pt x="706" y="360"/>
                    </a:lnTo>
                    <a:lnTo>
                      <a:pt x="706" y="360"/>
                    </a:lnTo>
                    <a:lnTo>
                      <a:pt x="715" y="360"/>
                    </a:lnTo>
                    <a:lnTo>
                      <a:pt x="716" y="360"/>
                    </a:lnTo>
                    <a:lnTo>
                      <a:pt x="722" y="355"/>
                    </a:lnTo>
                    <a:lnTo>
                      <a:pt x="723" y="355"/>
                    </a:lnTo>
                    <a:lnTo>
                      <a:pt x="725" y="353"/>
                    </a:lnTo>
                    <a:lnTo>
                      <a:pt x="725" y="351"/>
                    </a:lnTo>
                    <a:lnTo>
                      <a:pt x="727" y="351"/>
                    </a:lnTo>
                    <a:lnTo>
                      <a:pt x="729" y="349"/>
                    </a:lnTo>
                    <a:lnTo>
                      <a:pt x="731" y="348"/>
                    </a:lnTo>
                    <a:lnTo>
                      <a:pt x="729" y="346"/>
                    </a:lnTo>
                    <a:lnTo>
                      <a:pt x="731" y="344"/>
                    </a:lnTo>
                    <a:lnTo>
                      <a:pt x="732" y="340"/>
                    </a:lnTo>
                    <a:lnTo>
                      <a:pt x="736" y="339"/>
                    </a:lnTo>
                    <a:lnTo>
                      <a:pt x="740" y="337"/>
                    </a:lnTo>
                    <a:lnTo>
                      <a:pt x="740" y="335"/>
                    </a:lnTo>
                    <a:lnTo>
                      <a:pt x="747" y="333"/>
                    </a:lnTo>
                    <a:lnTo>
                      <a:pt x="752" y="331"/>
                    </a:lnTo>
                    <a:lnTo>
                      <a:pt x="752" y="330"/>
                    </a:lnTo>
                    <a:lnTo>
                      <a:pt x="756" y="324"/>
                    </a:lnTo>
                    <a:lnTo>
                      <a:pt x="765" y="321"/>
                    </a:lnTo>
                    <a:lnTo>
                      <a:pt x="770" y="321"/>
                    </a:lnTo>
                    <a:lnTo>
                      <a:pt x="775" y="317"/>
                    </a:lnTo>
                    <a:lnTo>
                      <a:pt x="775" y="315"/>
                    </a:lnTo>
                    <a:lnTo>
                      <a:pt x="775" y="313"/>
                    </a:lnTo>
                    <a:lnTo>
                      <a:pt x="772" y="313"/>
                    </a:lnTo>
                    <a:lnTo>
                      <a:pt x="772" y="313"/>
                    </a:lnTo>
                    <a:lnTo>
                      <a:pt x="770" y="313"/>
                    </a:lnTo>
                    <a:lnTo>
                      <a:pt x="770" y="313"/>
                    </a:lnTo>
                    <a:lnTo>
                      <a:pt x="770" y="312"/>
                    </a:lnTo>
                    <a:lnTo>
                      <a:pt x="772" y="310"/>
                    </a:lnTo>
                    <a:lnTo>
                      <a:pt x="774" y="310"/>
                    </a:lnTo>
                    <a:lnTo>
                      <a:pt x="774" y="308"/>
                    </a:lnTo>
                    <a:lnTo>
                      <a:pt x="774" y="306"/>
                    </a:lnTo>
                    <a:lnTo>
                      <a:pt x="768" y="305"/>
                    </a:lnTo>
                    <a:lnTo>
                      <a:pt x="772" y="305"/>
                    </a:lnTo>
                    <a:lnTo>
                      <a:pt x="774" y="303"/>
                    </a:lnTo>
                    <a:lnTo>
                      <a:pt x="775" y="305"/>
                    </a:lnTo>
                    <a:lnTo>
                      <a:pt x="775" y="305"/>
                    </a:lnTo>
                    <a:lnTo>
                      <a:pt x="777" y="306"/>
                    </a:lnTo>
                    <a:lnTo>
                      <a:pt x="779" y="306"/>
                    </a:lnTo>
                    <a:lnTo>
                      <a:pt x="781" y="306"/>
                    </a:lnTo>
                    <a:lnTo>
                      <a:pt x="784" y="303"/>
                    </a:lnTo>
                    <a:lnTo>
                      <a:pt x="786" y="301"/>
                    </a:lnTo>
                    <a:lnTo>
                      <a:pt x="786" y="297"/>
                    </a:lnTo>
                    <a:lnTo>
                      <a:pt x="784" y="296"/>
                    </a:lnTo>
                    <a:lnTo>
                      <a:pt x="781" y="299"/>
                    </a:lnTo>
                    <a:lnTo>
                      <a:pt x="781" y="299"/>
                    </a:lnTo>
                    <a:lnTo>
                      <a:pt x="781" y="297"/>
                    </a:lnTo>
                    <a:lnTo>
                      <a:pt x="781" y="294"/>
                    </a:lnTo>
                    <a:lnTo>
                      <a:pt x="774" y="296"/>
                    </a:lnTo>
                    <a:lnTo>
                      <a:pt x="772" y="296"/>
                    </a:lnTo>
                    <a:lnTo>
                      <a:pt x="770" y="288"/>
                    </a:lnTo>
                    <a:lnTo>
                      <a:pt x="772" y="288"/>
                    </a:lnTo>
                    <a:lnTo>
                      <a:pt x="772" y="292"/>
                    </a:lnTo>
                    <a:lnTo>
                      <a:pt x="774" y="292"/>
                    </a:lnTo>
                    <a:lnTo>
                      <a:pt x="775" y="292"/>
                    </a:lnTo>
                    <a:lnTo>
                      <a:pt x="779" y="290"/>
                    </a:lnTo>
                    <a:lnTo>
                      <a:pt x="781" y="290"/>
                    </a:lnTo>
                    <a:lnTo>
                      <a:pt x="781" y="290"/>
                    </a:lnTo>
                    <a:lnTo>
                      <a:pt x="783" y="290"/>
                    </a:lnTo>
                    <a:lnTo>
                      <a:pt x="784" y="290"/>
                    </a:lnTo>
                    <a:lnTo>
                      <a:pt x="784" y="292"/>
                    </a:lnTo>
                    <a:lnTo>
                      <a:pt x="784" y="292"/>
                    </a:lnTo>
                    <a:lnTo>
                      <a:pt x="783" y="285"/>
                    </a:lnTo>
                    <a:lnTo>
                      <a:pt x="783" y="285"/>
                    </a:lnTo>
                    <a:lnTo>
                      <a:pt x="783" y="279"/>
                    </a:lnTo>
                    <a:lnTo>
                      <a:pt x="783" y="276"/>
                    </a:lnTo>
                    <a:lnTo>
                      <a:pt x="777" y="274"/>
                    </a:lnTo>
                    <a:lnTo>
                      <a:pt x="777" y="274"/>
                    </a:lnTo>
                    <a:lnTo>
                      <a:pt x="777" y="276"/>
                    </a:lnTo>
                    <a:lnTo>
                      <a:pt x="774" y="274"/>
                    </a:lnTo>
                    <a:lnTo>
                      <a:pt x="774" y="272"/>
                    </a:lnTo>
                    <a:lnTo>
                      <a:pt x="777" y="272"/>
                    </a:lnTo>
                    <a:lnTo>
                      <a:pt x="777" y="272"/>
                    </a:lnTo>
                    <a:lnTo>
                      <a:pt x="777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5" y="267"/>
                    </a:lnTo>
                    <a:lnTo>
                      <a:pt x="777" y="267"/>
                    </a:lnTo>
                    <a:lnTo>
                      <a:pt x="777" y="267"/>
                    </a:lnTo>
                    <a:lnTo>
                      <a:pt x="777" y="263"/>
                    </a:lnTo>
                    <a:lnTo>
                      <a:pt x="775" y="263"/>
                    </a:lnTo>
                    <a:lnTo>
                      <a:pt x="775" y="260"/>
                    </a:lnTo>
                    <a:lnTo>
                      <a:pt x="775" y="260"/>
                    </a:lnTo>
                    <a:lnTo>
                      <a:pt x="777" y="256"/>
                    </a:lnTo>
                    <a:lnTo>
                      <a:pt x="777" y="254"/>
                    </a:lnTo>
                    <a:lnTo>
                      <a:pt x="775" y="253"/>
                    </a:lnTo>
                    <a:lnTo>
                      <a:pt x="768" y="251"/>
                    </a:lnTo>
                    <a:lnTo>
                      <a:pt x="765" y="247"/>
                    </a:lnTo>
                    <a:lnTo>
                      <a:pt x="761" y="245"/>
                    </a:lnTo>
                    <a:lnTo>
                      <a:pt x="759" y="244"/>
                    </a:lnTo>
                    <a:lnTo>
                      <a:pt x="759" y="244"/>
                    </a:lnTo>
                    <a:lnTo>
                      <a:pt x="761" y="242"/>
                    </a:lnTo>
                    <a:lnTo>
                      <a:pt x="763" y="242"/>
                    </a:lnTo>
                    <a:lnTo>
                      <a:pt x="763" y="242"/>
                    </a:lnTo>
                    <a:lnTo>
                      <a:pt x="761" y="244"/>
                    </a:lnTo>
                    <a:lnTo>
                      <a:pt x="763" y="244"/>
                    </a:lnTo>
                    <a:lnTo>
                      <a:pt x="768" y="247"/>
                    </a:lnTo>
                    <a:lnTo>
                      <a:pt x="768" y="247"/>
                    </a:lnTo>
                    <a:lnTo>
                      <a:pt x="770" y="247"/>
                    </a:lnTo>
                    <a:lnTo>
                      <a:pt x="772" y="249"/>
                    </a:lnTo>
                    <a:lnTo>
                      <a:pt x="774" y="251"/>
                    </a:lnTo>
                    <a:lnTo>
                      <a:pt x="775" y="251"/>
                    </a:lnTo>
                    <a:lnTo>
                      <a:pt x="775" y="247"/>
                    </a:lnTo>
                    <a:lnTo>
                      <a:pt x="772" y="244"/>
                    </a:lnTo>
                    <a:lnTo>
                      <a:pt x="774" y="244"/>
                    </a:lnTo>
                    <a:lnTo>
                      <a:pt x="774" y="244"/>
                    </a:lnTo>
                    <a:lnTo>
                      <a:pt x="774" y="238"/>
                    </a:lnTo>
                    <a:lnTo>
                      <a:pt x="774" y="231"/>
                    </a:lnTo>
                    <a:lnTo>
                      <a:pt x="774" y="229"/>
                    </a:lnTo>
                    <a:lnTo>
                      <a:pt x="775" y="228"/>
                    </a:lnTo>
                    <a:lnTo>
                      <a:pt x="779" y="224"/>
                    </a:lnTo>
                    <a:lnTo>
                      <a:pt x="781" y="220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1" y="226"/>
                    </a:lnTo>
                    <a:lnTo>
                      <a:pt x="781" y="226"/>
                    </a:lnTo>
                    <a:lnTo>
                      <a:pt x="779" y="228"/>
                    </a:lnTo>
                    <a:lnTo>
                      <a:pt x="779" y="229"/>
                    </a:lnTo>
                    <a:lnTo>
                      <a:pt x="779" y="231"/>
                    </a:lnTo>
                    <a:lnTo>
                      <a:pt x="779" y="233"/>
                    </a:lnTo>
                    <a:lnTo>
                      <a:pt x="777" y="235"/>
                    </a:lnTo>
                    <a:lnTo>
                      <a:pt x="777" y="235"/>
                    </a:lnTo>
                    <a:lnTo>
                      <a:pt x="779" y="235"/>
                    </a:lnTo>
                    <a:lnTo>
                      <a:pt x="779" y="237"/>
                    </a:lnTo>
                    <a:lnTo>
                      <a:pt x="779" y="240"/>
                    </a:lnTo>
                    <a:lnTo>
                      <a:pt x="779" y="242"/>
                    </a:lnTo>
                    <a:lnTo>
                      <a:pt x="777" y="242"/>
                    </a:lnTo>
                    <a:lnTo>
                      <a:pt x="777" y="244"/>
                    </a:lnTo>
                    <a:lnTo>
                      <a:pt x="777" y="245"/>
                    </a:lnTo>
                    <a:lnTo>
                      <a:pt x="779" y="247"/>
                    </a:lnTo>
                    <a:lnTo>
                      <a:pt x="783" y="247"/>
                    </a:lnTo>
                    <a:lnTo>
                      <a:pt x="783" y="249"/>
                    </a:lnTo>
                    <a:lnTo>
                      <a:pt x="784" y="251"/>
                    </a:lnTo>
                    <a:lnTo>
                      <a:pt x="784" y="253"/>
                    </a:lnTo>
                    <a:lnTo>
                      <a:pt x="786" y="254"/>
                    </a:lnTo>
                    <a:lnTo>
                      <a:pt x="786" y="254"/>
                    </a:lnTo>
                    <a:lnTo>
                      <a:pt x="786" y="256"/>
                    </a:lnTo>
                    <a:lnTo>
                      <a:pt x="784" y="256"/>
                    </a:lnTo>
                    <a:lnTo>
                      <a:pt x="781" y="265"/>
                    </a:lnTo>
                    <a:lnTo>
                      <a:pt x="783" y="271"/>
                    </a:lnTo>
                    <a:lnTo>
                      <a:pt x="783" y="271"/>
                    </a:lnTo>
                    <a:lnTo>
                      <a:pt x="784" y="271"/>
                    </a:lnTo>
                    <a:lnTo>
                      <a:pt x="786" y="271"/>
                    </a:lnTo>
                    <a:lnTo>
                      <a:pt x="793" y="253"/>
                    </a:lnTo>
                    <a:lnTo>
                      <a:pt x="793" y="251"/>
                    </a:lnTo>
                    <a:lnTo>
                      <a:pt x="795" y="247"/>
                    </a:lnTo>
                    <a:lnTo>
                      <a:pt x="797" y="242"/>
                    </a:lnTo>
                    <a:lnTo>
                      <a:pt x="788" y="224"/>
                    </a:lnTo>
                    <a:lnTo>
                      <a:pt x="788" y="222"/>
                    </a:lnTo>
                    <a:lnTo>
                      <a:pt x="792" y="226"/>
                    </a:lnTo>
                    <a:lnTo>
                      <a:pt x="795" y="228"/>
                    </a:lnTo>
                    <a:lnTo>
                      <a:pt x="797" y="229"/>
                    </a:lnTo>
                    <a:lnTo>
                      <a:pt x="799" y="229"/>
                    </a:lnTo>
                    <a:lnTo>
                      <a:pt x="799" y="233"/>
                    </a:lnTo>
                    <a:lnTo>
                      <a:pt x="800" y="233"/>
                    </a:lnTo>
                    <a:lnTo>
                      <a:pt x="808" y="222"/>
                    </a:lnTo>
                    <a:lnTo>
                      <a:pt x="808" y="220"/>
                    </a:lnTo>
                    <a:lnTo>
                      <a:pt x="809" y="220"/>
                    </a:lnTo>
                    <a:lnTo>
                      <a:pt x="811" y="219"/>
                    </a:lnTo>
                    <a:lnTo>
                      <a:pt x="811" y="213"/>
                    </a:lnTo>
                    <a:lnTo>
                      <a:pt x="811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5" y="208"/>
                    </a:lnTo>
                    <a:lnTo>
                      <a:pt x="815" y="206"/>
                    </a:lnTo>
                    <a:lnTo>
                      <a:pt x="813" y="204"/>
                    </a:lnTo>
                    <a:lnTo>
                      <a:pt x="811" y="203"/>
                    </a:lnTo>
                    <a:lnTo>
                      <a:pt x="809" y="203"/>
                    </a:lnTo>
                    <a:lnTo>
                      <a:pt x="809" y="201"/>
                    </a:lnTo>
                    <a:lnTo>
                      <a:pt x="815" y="194"/>
                    </a:lnTo>
                    <a:lnTo>
                      <a:pt x="817" y="194"/>
                    </a:lnTo>
                    <a:lnTo>
                      <a:pt x="818" y="192"/>
                    </a:lnTo>
                    <a:lnTo>
                      <a:pt x="829" y="188"/>
                    </a:lnTo>
                    <a:lnTo>
                      <a:pt x="829" y="186"/>
                    </a:lnTo>
                    <a:lnTo>
                      <a:pt x="833" y="185"/>
                    </a:lnTo>
                    <a:lnTo>
                      <a:pt x="836" y="186"/>
                    </a:lnTo>
                    <a:lnTo>
                      <a:pt x="854" y="183"/>
                    </a:lnTo>
                    <a:lnTo>
                      <a:pt x="856" y="181"/>
                    </a:lnTo>
                    <a:lnTo>
                      <a:pt x="858" y="177"/>
                    </a:lnTo>
                    <a:lnTo>
                      <a:pt x="858" y="176"/>
                    </a:lnTo>
                    <a:lnTo>
                      <a:pt x="860" y="177"/>
                    </a:lnTo>
                    <a:lnTo>
                      <a:pt x="860" y="179"/>
                    </a:lnTo>
                    <a:lnTo>
                      <a:pt x="861" y="179"/>
                    </a:lnTo>
                    <a:lnTo>
                      <a:pt x="863" y="179"/>
                    </a:lnTo>
                    <a:lnTo>
                      <a:pt x="867" y="177"/>
                    </a:lnTo>
                    <a:lnTo>
                      <a:pt x="868" y="177"/>
                    </a:lnTo>
                    <a:lnTo>
                      <a:pt x="868" y="179"/>
                    </a:lnTo>
                    <a:lnTo>
                      <a:pt x="870" y="179"/>
                    </a:lnTo>
                    <a:lnTo>
                      <a:pt x="874" y="177"/>
                    </a:lnTo>
                    <a:lnTo>
                      <a:pt x="876" y="179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72"/>
                    </a:lnTo>
                    <a:lnTo>
                      <a:pt x="879" y="170"/>
                    </a:lnTo>
                    <a:lnTo>
                      <a:pt x="877" y="170"/>
                    </a:lnTo>
                    <a:lnTo>
                      <a:pt x="877" y="174"/>
                    </a:lnTo>
                    <a:lnTo>
                      <a:pt x="877" y="176"/>
                    </a:lnTo>
                    <a:lnTo>
                      <a:pt x="876" y="176"/>
                    </a:lnTo>
                    <a:lnTo>
                      <a:pt x="870" y="174"/>
                    </a:lnTo>
                    <a:lnTo>
                      <a:pt x="868" y="170"/>
                    </a:lnTo>
                    <a:lnTo>
                      <a:pt x="867" y="170"/>
                    </a:lnTo>
                    <a:lnTo>
                      <a:pt x="867" y="167"/>
                    </a:lnTo>
                    <a:lnTo>
                      <a:pt x="865" y="165"/>
                    </a:lnTo>
                    <a:lnTo>
                      <a:pt x="863" y="163"/>
                    </a:lnTo>
                    <a:lnTo>
                      <a:pt x="863" y="163"/>
                    </a:lnTo>
                    <a:lnTo>
                      <a:pt x="863" y="161"/>
                    </a:lnTo>
                    <a:lnTo>
                      <a:pt x="863" y="161"/>
                    </a:lnTo>
                    <a:lnTo>
                      <a:pt x="865" y="160"/>
                    </a:lnTo>
                    <a:lnTo>
                      <a:pt x="865" y="158"/>
                    </a:lnTo>
                    <a:lnTo>
                      <a:pt x="867" y="158"/>
                    </a:lnTo>
                    <a:lnTo>
                      <a:pt x="863" y="151"/>
                    </a:lnTo>
                    <a:lnTo>
                      <a:pt x="865" y="147"/>
                    </a:lnTo>
                    <a:lnTo>
                      <a:pt x="870" y="143"/>
                    </a:lnTo>
                    <a:lnTo>
                      <a:pt x="874" y="136"/>
                    </a:lnTo>
                    <a:lnTo>
                      <a:pt x="876" y="133"/>
                    </a:lnTo>
                    <a:lnTo>
                      <a:pt x="877" y="131"/>
                    </a:lnTo>
                    <a:lnTo>
                      <a:pt x="879" y="129"/>
                    </a:lnTo>
                    <a:lnTo>
                      <a:pt x="881" y="129"/>
                    </a:lnTo>
                    <a:lnTo>
                      <a:pt x="881" y="133"/>
                    </a:lnTo>
                    <a:lnTo>
                      <a:pt x="881" y="133"/>
                    </a:lnTo>
                    <a:lnTo>
                      <a:pt x="883" y="131"/>
                    </a:lnTo>
                    <a:lnTo>
                      <a:pt x="883" y="127"/>
                    </a:lnTo>
                    <a:lnTo>
                      <a:pt x="885" y="127"/>
                    </a:lnTo>
                    <a:lnTo>
                      <a:pt x="885" y="129"/>
                    </a:lnTo>
                    <a:lnTo>
                      <a:pt x="886" y="129"/>
                    </a:lnTo>
                    <a:lnTo>
                      <a:pt x="888" y="129"/>
                    </a:lnTo>
                    <a:lnTo>
                      <a:pt x="888" y="127"/>
                    </a:lnTo>
                    <a:lnTo>
                      <a:pt x="890" y="126"/>
                    </a:lnTo>
                    <a:lnTo>
                      <a:pt x="892" y="126"/>
                    </a:lnTo>
                    <a:lnTo>
                      <a:pt x="892" y="126"/>
                    </a:lnTo>
                    <a:lnTo>
                      <a:pt x="894" y="124"/>
                    </a:lnTo>
                    <a:lnTo>
                      <a:pt x="894" y="122"/>
                    </a:lnTo>
                    <a:lnTo>
                      <a:pt x="895" y="120"/>
                    </a:lnTo>
                    <a:lnTo>
                      <a:pt x="895" y="117"/>
                    </a:lnTo>
                    <a:lnTo>
                      <a:pt x="897" y="115"/>
                    </a:lnTo>
                    <a:lnTo>
                      <a:pt x="897" y="115"/>
                    </a:lnTo>
                    <a:lnTo>
                      <a:pt x="899" y="115"/>
                    </a:lnTo>
                    <a:lnTo>
                      <a:pt x="899" y="117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2" y="118"/>
                    </a:lnTo>
                    <a:lnTo>
                      <a:pt x="904" y="120"/>
                    </a:lnTo>
                    <a:lnTo>
                      <a:pt x="906" y="120"/>
                    </a:lnTo>
                    <a:lnTo>
                      <a:pt x="908" y="118"/>
                    </a:lnTo>
                    <a:lnTo>
                      <a:pt x="910" y="117"/>
                    </a:lnTo>
                    <a:lnTo>
                      <a:pt x="911" y="117"/>
                    </a:lnTo>
                    <a:lnTo>
                      <a:pt x="913" y="117"/>
                    </a:lnTo>
                    <a:lnTo>
                      <a:pt x="913" y="115"/>
                    </a:lnTo>
                    <a:lnTo>
                      <a:pt x="919" y="113"/>
                    </a:lnTo>
                    <a:lnTo>
                      <a:pt x="919" y="113"/>
                    </a:lnTo>
                    <a:lnTo>
                      <a:pt x="920" y="113"/>
                    </a:lnTo>
                    <a:lnTo>
                      <a:pt x="922" y="111"/>
                    </a:lnTo>
                    <a:lnTo>
                      <a:pt x="924" y="111"/>
                    </a:lnTo>
                    <a:lnTo>
                      <a:pt x="926" y="109"/>
                    </a:lnTo>
                    <a:lnTo>
                      <a:pt x="928" y="108"/>
                    </a:lnTo>
                    <a:lnTo>
                      <a:pt x="926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0" name="Freeform 6443"/>
              <p:cNvSpPr>
                <a:spLocks/>
              </p:cNvSpPr>
              <p:nvPr/>
            </p:nvSpPr>
            <p:spPr bwMode="auto">
              <a:xfrm>
                <a:off x="97" y="1247"/>
                <a:ext cx="9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9" y="8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1" name="Freeform 6444"/>
              <p:cNvSpPr>
                <a:spLocks/>
              </p:cNvSpPr>
              <p:nvPr/>
            </p:nvSpPr>
            <p:spPr bwMode="auto">
              <a:xfrm>
                <a:off x="97" y="1247"/>
                <a:ext cx="9" cy="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9" y="8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2" name="Freeform 6445"/>
              <p:cNvSpPr>
                <a:spLocks/>
              </p:cNvSpPr>
              <p:nvPr/>
            </p:nvSpPr>
            <p:spPr bwMode="auto">
              <a:xfrm>
                <a:off x="528" y="1573"/>
                <a:ext cx="14" cy="40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7"/>
                  </a:cxn>
                  <a:cxn ang="0">
                    <a:pos x="13" y="11"/>
                  </a:cxn>
                  <a:cxn ang="0">
                    <a:pos x="11" y="16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3" y="20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14" y="38"/>
                  </a:cxn>
                  <a:cxn ang="0">
                    <a:pos x="14" y="40"/>
                  </a:cxn>
                  <a:cxn ang="0">
                    <a:pos x="13" y="40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9" y="29"/>
                  </a:cxn>
                  <a:cxn ang="0">
                    <a:pos x="9" y="27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11" y="23"/>
                  </a:cxn>
                  <a:cxn ang="0">
                    <a:pos x="9" y="25"/>
                  </a:cxn>
                  <a:cxn ang="0">
                    <a:pos x="9" y="25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4" y="20"/>
                  </a:cxn>
                  <a:cxn ang="0">
                    <a:pos x="5" y="20"/>
                  </a:cxn>
                  <a:cxn ang="0">
                    <a:pos x="5" y="18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4" h="40">
                    <a:moveTo>
                      <a:pt x="11" y="9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3" name="Freeform 6446"/>
              <p:cNvSpPr>
                <a:spLocks/>
              </p:cNvSpPr>
              <p:nvPr/>
            </p:nvSpPr>
            <p:spPr bwMode="auto">
              <a:xfrm>
                <a:off x="528" y="1573"/>
                <a:ext cx="14" cy="40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7"/>
                  </a:cxn>
                  <a:cxn ang="0">
                    <a:pos x="13" y="11"/>
                  </a:cxn>
                  <a:cxn ang="0">
                    <a:pos x="11" y="16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3" y="20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14" y="38"/>
                  </a:cxn>
                  <a:cxn ang="0">
                    <a:pos x="14" y="40"/>
                  </a:cxn>
                  <a:cxn ang="0">
                    <a:pos x="13" y="40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9" y="29"/>
                  </a:cxn>
                  <a:cxn ang="0">
                    <a:pos x="9" y="27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11" y="23"/>
                  </a:cxn>
                  <a:cxn ang="0">
                    <a:pos x="9" y="25"/>
                  </a:cxn>
                  <a:cxn ang="0">
                    <a:pos x="9" y="25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4" y="20"/>
                  </a:cxn>
                  <a:cxn ang="0">
                    <a:pos x="5" y="20"/>
                  </a:cxn>
                  <a:cxn ang="0">
                    <a:pos x="5" y="18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4" h="40">
                    <a:moveTo>
                      <a:pt x="11" y="9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4" name="Freeform 6447"/>
              <p:cNvSpPr>
                <a:spLocks/>
              </p:cNvSpPr>
              <p:nvPr/>
            </p:nvSpPr>
            <p:spPr bwMode="auto">
              <a:xfrm>
                <a:off x="541" y="1555"/>
                <a:ext cx="16" cy="33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12" y="7"/>
                  </a:cxn>
                  <a:cxn ang="0">
                    <a:pos x="14" y="13"/>
                  </a:cxn>
                  <a:cxn ang="0">
                    <a:pos x="14" y="15"/>
                  </a:cxn>
                  <a:cxn ang="0">
                    <a:pos x="16" y="18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10" y="29"/>
                  </a:cxn>
                  <a:cxn ang="0">
                    <a:pos x="8" y="27"/>
                  </a:cxn>
                  <a:cxn ang="0">
                    <a:pos x="5" y="33"/>
                  </a:cxn>
                  <a:cxn ang="0">
                    <a:pos x="3" y="33"/>
                  </a:cxn>
                  <a:cxn ang="0">
                    <a:pos x="3" y="33"/>
                  </a:cxn>
                  <a:cxn ang="0">
                    <a:pos x="3" y="31"/>
                  </a:cxn>
                  <a:cxn ang="0">
                    <a:pos x="3" y="24"/>
                  </a:cxn>
                  <a:cxn ang="0">
                    <a:pos x="3" y="24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6"/>
                  </a:cxn>
                </a:cxnLst>
                <a:rect l="0" t="0" r="r" b="b"/>
                <a:pathLst>
                  <a:path w="16" h="33">
                    <a:moveTo>
                      <a:pt x="3" y="16"/>
                    </a:moveTo>
                    <a:lnTo>
                      <a:pt x="3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2" y="7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6" y="1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5" name="Freeform 6448"/>
              <p:cNvSpPr>
                <a:spLocks/>
              </p:cNvSpPr>
              <p:nvPr/>
            </p:nvSpPr>
            <p:spPr bwMode="auto">
              <a:xfrm>
                <a:off x="541" y="1555"/>
                <a:ext cx="16" cy="33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12" y="7"/>
                  </a:cxn>
                  <a:cxn ang="0">
                    <a:pos x="14" y="13"/>
                  </a:cxn>
                  <a:cxn ang="0">
                    <a:pos x="14" y="15"/>
                  </a:cxn>
                  <a:cxn ang="0">
                    <a:pos x="16" y="18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10" y="29"/>
                  </a:cxn>
                  <a:cxn ang="0">
                    <a:pos x="8" y="27"/>
                  </a:cxn>
                  <a:cxn ang="0">
                    <a:pos x="5" y="33"/>
                  </a:cxn>
                  <a:cxn ang="0">
                    <a:pos x="3" y="33"/>
                  </a:cxn>
                  <a:cxn ang="0">
                    <a:pos x="3" y="33"/>
                  </a:cxn>
                  <a:cxn ang="0">
                    <a:pos x="3" y="31"/>
                  </a:cxn>
                  <a:cxn ang="0">
                    <a:pos x="3" y="24"/>
                  </a:cxn>
                  <a:cxn ang="0">
                    <a:pos x="3" y="24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6"/>
                  </a:cxn>
                </a:cxnLst>
                <a:rect l="0" t="0" r="r" b="b"/>
                <a:pathLst>
                  <a:path w="16" h="33">
                    <a:moveTo>
                      <a:pt x="3" y="16"/>
                    </a:moveTo>
                    <a:lnTo>
                      <a:pt x="3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2" y="7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6" y="1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6" name="Freeform 6449"/>
              <p:cNvSpPr>
                <a:spLocks/>
              </p:cNvSpPr>
              <p:nvPr/>
            </p:nvSpPr>
            <p:spPr bwMode="auto">
              <a:xfrm>
                <a:off x="546" y="1591"/>
                <a:ext cx="11" cy="23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5" y="18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7" y="13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5" y="9"/>
                  </a:cxn>
                </a:cxnLst>
                <a:rect l="0" t="0" r="r" b="b"/>
                <a:pathLst>
                  <a:path w="11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7" name="Freeform 6450"/>
              <p:cNvSpPr>
                <a:spLocks/>
              </p:cNvSpPr>
              <p:nvPr/>
            </p:nvSpPr>
            <p:spPr bwMode="auto">
              <a:xfrm>
                <a:off x="546" y="1591"/>
                <a:ext cx="11" cy="23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5" y="18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7" y="13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5" y="9"/>
                  </a:cxn>
                </a:cxnLst>
                <a:rect l="0" t="0" r="r" b="b"/>
                <a:pathLst>
                  <a:path w="11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8" name="Freeform 6451"/>
              <p:cNvSpPr>
                <a:spLocks/>
              </p:cNvSpPr>
              <p:nvPr/>
            </p:nvSpPr>
            <p:spPr bwMode="auto">
              <a:xfrm>
                <a:off x="553" y="1586"/>
                <a:ext cx="16" cy="19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4" y="14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6" h="19">
                    <a:moveTo>
                      <a:pt x="4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9" name="Freeform 6452"/>
              <p:cNvSpPr>
                <a:spLocks/>
              </p:cNvSpPr>
              <p:nvPr/>
            </p:nvSpPr>
            <p:spPr bwMode="auto">
              <a:xfrm>
                <a:off x="553" y="1586"/>
                <a:ext cx="16" cy="19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4" y="14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6" h="19">
                    <a:moveTo>
                      <a:pt x="4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0" name="Freeform 6453"/>
              <p:cNvSpPr>
                <a:spLocks/>
              </p:cNvSpPr>
              <p:nvPr/>
            </p:nvSpPr>
            <p:spPr bwMode="auto">
              <a:xfrm>
                <a:off x="571" y="1595"/>
                <a:ext cx="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1" name="Freeform 6454"/>
              <p:cNvSpPr>
                <a:spLocks/>
              </p:cNvSpPr>
              <p:nvPr/>
            </p:nvSpPr>
            <p:spPr bwMode="auto">
              <a:xfrm>
                <a:off x="571" y="1595"/>
                <a:ext cx="5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2" name="Freeform 6455"/>
              <p:cNvSpPr>
                <a:spLocks/>
              </p:cNvSpPr>
              <p:nvPr/>
            </p:nvSpPr>
            <p:spPr bwMode="auto">
              <a:xfrm>
                <a:off x="569" y="1605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3" name="Freeform 6456"/>
              <p:cNvSpPr>
                <a:spLocks/>
              </p:cNvSpPr>
              <p:nvPr/>
            </p:nvSpPr>
            <p:spPr bwMode="auto">
              <a:xfrm>
                <a:off x="569" y="1605"/>
                <a:ext cx="6" cy="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4" name="Freeform 6457"/>
              <p:cNvSpPr>
                <a:spLocks/>
              </p:cNvSpPr>
              <p:nvPr/>
            </p:nvSpPr>
            <p:spPr bwMode="auto">
              <a:xfrm>
                <a:off x="580" y="1605"/>
                <a:ext cx="7" cy="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5" y="4"/>
                  </a:cxn>
                </a:cxnLst>
                <a:rect l="0" t="0" r="r" b="b"/>
                <a:pathLst>
                  <a:path w="7" h="8">
                    <a:moveTo>
                      <a:pt x="5" y="4"/>
                    </a:move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5" name="Freeform 6458"/>
              <p:cNvSpPr>
                <a:spLocks/>
              </p:cNvSpPr>
              <p:nvPr/>
            </p:nvSpPr>
            <p:spPr bwMode="auto">
              <a:xfrm>
                <a:off x="580" y="1605"/>
                <a:ext cx="7" cy="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5" y="4"/>
                  </a:cxn>
                </a:cxnLst>
                <a:rect l="0" t="0" r="r" b="b"/>
                <a:pathLst>
                  <a:path w="7" h="8">
                    <a:moveTo>
                      <a:pt x="5" y="4"/>
                    </a:move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6" name="Freeform 6459"/>
              <p:cNvSpPr>
                <a:spLocks/>
              </p:cNvSpPr>
              <p:nvPr/>
            </p:nvSpPr>
            <p:spPr bwMode="auto">
              <a:xfrm>
                <a:off x="515" y="1550"/>
                <a:ext cx="24" cy="27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0" y="16"/>
                  </a:cxn>
                  <a:cxn ang="0">
                    <a:pos x="13" y="12"/>
                  </a:cxn>
                  <a:cxn ang="0">
                    <a:pos x="11" y="14"/>
                  </a:cxn>
                  <a:cxn ang="0">
                    <a:pos x="15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2" y="18"/>
                  </a:cxn>
                  <a:cxn ang="0">
                    <a:pos x="24" y="23"/>
                  </a:cxn>
                  <a:cxn ang="0">
                    <a:pos x="22" y="23"/>
                  </a:cxn>
                  <a:cxn ang="0">
                    <a:pos x="22" y="25"/>
                  </a:cxn>
                  <a:cxn ang="0">
                    <a:pos x="13" y="20"/>
                  </a:cxn>
                  <a:cxn ang="0">
                    <a:pos x="11" y="16"/>
                  </a:cxn>
                  <a:cxn ang="0">
                    <a:pos x="9" y="16"/>
                  </a:cxn>
                  <a:cxn ang="0">
                    <a:pos x="9" y="20"/>
                  </a:cxn>
                  <a:cxn ang="0">
                    <a:pos x="11" y="21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8" y="27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4" y="20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3" y="4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5"/>
                  </a:cxn>
                  <a:cxn ang="0">
                    <a:pos x="20" y="7"/>
                  </a:cxn>
                </a:cxnLst>
                <a:rect l="0" t="0" r="r" b="b"/>
                <a:pathLst>
                  <a:path w="24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20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7" name="Freeform 6460"/>
              <p:cNvSpPr>
                <a:spLocks/>
              </p:cNvSpPr>
              <p:nvPr/>
            </p:nvSpPr>
            <p:spPr bwMode="auto">
              <a:xfrm>
                <a:off x="515" y="1550"/>
                <a:ext cx="24" cy="27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0" y="16"/>
                  </a:cxn>
                  <a:cxn ang="0">
                    <a:pos x="13" y="12"/>
                  </a:cxn>
                  <a:cxn ang="0">
                    <a:pos x="11" y="14"/>
                  </a:cxn>
                  <a:cxn ang="0">
                    <a:pos x="15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2" y="18"/>
                  </a:cxn>
                  <a:cxn ang="0">
                    <a:pos x="24" y="23"/>
                  </a:cxn>
                  <a:cxn ang="0">
                    <a:pos x="22" y="23"/>
                  </a:cxn>
                  <a:cxn ang="0">
                    <a:pos x="22" y="25"/>
                  </a:cxn>
                  <a:cxn ang="0">
                    <a:pos x="13" y="20"/>
                  </a:cxn>
                  <a:cxn ang="0">
                    <a:pos x="11" y="16"/>
                  </a:cxn>
                  <a:cxn ang="0">
                    <a:pos x="9" y="16"/>
                  </a:cxn>
                  <a:cxn ang="0">
                    <a:pos x="9" y="20"/>
                  </a:cxn>
                  <a:cxn ang="0">
                    <a:pos x="11" y="21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8" y="27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4" y="20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3" y="4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5"/>
                  </a:cxn>
                  <a:cxn ang="0">
                    <a:pos x="20" y="7"/>
                  </a:cxn>
                </a:cxnLst>
                <a:rect l="0" t="0" r="r" b="b"/>
                <a:pathLst>
                  <a:path w="24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20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8" name="Freeform 6461"/>
              <p:cNvSpPr>
                <a:spLocks/>
              </p:cNvSpPr>
              <p:nvPr/>
            </p:nvSpPr>
            <p:spPr bwMode="auto">
              <a:xfrm>
                <a:off x="557" y="1609"/>
                <a:ext cx="28" cy="45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21" y="16"/>
                  </a:cxn>
                  <a:cxn ang="0">
                    <a:pos x="19" y="18"/>
                  </a:cxn>
                  <a:cxn ang="0">
                    <a:pos x="21" y="20"/>
                  </a:cxn>
                  <a:cxn ang="0">
                    <a:pos x="25" y="25"/>
                  </a:cxn>
                  <a:cxn ang="0">
                    <a:pos x="19" y="23"/>
                  </a:cxn>
                  <a:cxn ang="0">
                    <a:pos x="21" y="27"/>
                  </a:cxn>
                  <a:cxn ang="0">
                    <a:pos x="25" y="27"/>
                  </a:cxn>
                  <a:cxn ang="0">
                    <a:pos x="26" y="30"/>
                  </a:cxn>
                  <a:cxn ang="0">
                    <a:pos x="26" y="32"/>
                  </a:cxn>
                  <a:cxn ang="0">
                    <a:pos x="28" y="32"/>
                  </a:cxn>
                  <a:cxn ang="0">
                    <a:pos x="28" y="34"/>
                  </a:cxn>
                  <a:cxn ang="0">
                    <a:pos x="28" y="38"/>
                  </a:cxn>
                  <a:cxn ang="0">
                    <a:pos x="28" y="39"/>
                  </a:cxn>
                  <a:cxn ang="0">
                    <a:pos x="28" y="45"/>
                  </a:cxn>
                  <a:cxn ang="0">
                    <a:pos x="25" y="45"/>
                  </a:cxn>
                  <a:cxn ang="0">
                    <a:pos x="21" y="39"/>
                  </a:cxn>
                  <a:cxn ang="0">
                    <a:pos x="19" y="34"/>
                  </a:cxn>
                  <a:cxn ang="0">
                    <a:pos x="14" y="30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2" y="20"/>
                  </a:cxn>
                  <a:cxn ang="0">
                    <a:pos x="9" y="20"/>
                  </a:cxn>
                  <a:cxn ang="0">
                    <a:pos x="7" y="16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16" y="9"/>
                  </a:cxn>
                </a:cxnLst>
                <a:rect l="0" t="0" r="r" b="b"/>
                <a:pathLst>
                  <a:path w="28" h="45">
                    <a:moveTo>
                      <a:pt x="16" y="9"/>
                    </a:moveTo>
                    <a:lnTo>
                      <a:pt x="18" y="11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5" y="25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5" y="45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9" name="Freeform 6462"/>
              <p:cNvSpPr>
                <a:spLocks/>
              </p:cNvSpPr>
              <p:nvPr/>
            </p:nvSpPr>
            <p:spPr bwMode="auto">
              <a:xfrm>
                <a:off x="557" y="1609"/>
                <a:ext cx="28" cy="45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21" y="16"/>
                  </a:cxn>
                  <a:cxn ang="0">
                    <a:pos x="19" y="18"/>
                  </a:cxn>
                  <a:cxn ang="0">
                    <a:pos x="21" y="20"/>
                  </a:cxn>
                  <a:cxn ang="0">
                    <a:pos x="25" y="25"/>
                  </a:cxn>
                  <a:cxn ang="0">
                    <a:pos x="19" y="23"/>
                  </a:cxn>
                  <a:cxn ang="0">
                    <a:pos x="21" y="27"/>
                  </a:cxn>
                  <a:cxn ang="0">
                    <a:pos x="25" y="27"/>
                  </a:cxn>
                  <a:cxn ang="0">
                    <a:pos x="26" y="30"/>
                  </a:cxn>
                  <a:cxn ang="0">
                    <a:pos x="26" y="32"/>
                  </a:cxn>
                  <a:cxn ang="0">
                    <a:pos x="28" y="32"/>
                  </a:cxn>
                  <a:cxn ang="0">
                    <a:pos x="28" y="34"/>
                  </a:cxn>
                  <a:cxn ang="0">
                    <a:pos x="28" y="38"/>
                  </a:cxn>
                  <a:cxn ang="0">
                    <a:pos x="28" y="39"/>
                  </a:cxn>
                  <a:cxn ang="0">
                    <a:pos x="28" y="45"/>
                  </a:cxn>
                  <a:cxn ang="0">
                    <a:pos x="25" y="45"/>
                  </a:cxn>
                  <a:cxn ang="0">
                    <a:pos x="21" y="39"/>
                  </a:cxn>
                  <a:cxn ang="0">
                    <a:pos x="19" y="34"/>
                  </a:cxn>
                  <a:cxn ang="0">
                    <a:pos x="14" y="30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2" y="20"/>
                  </a:cxn>
                  <a:cxn ang="0">
                    <a:pos x="9" y="20"/>
                  </a:cxn>
                  <a:cxn ang="0">
                    <a:pos x="7" y="16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16" y="9"/>
                  </a:cxn>
                </a:cxnLst>
                <a:rect l="0" t="0" r="r" b="b"/>
                <a:pathLst>
                  <a:path w="28" h="45">
                    <a:moveTo>
                      <a:pt x="16" y="9"/>
                    </a:moveTo>
                    <a:lnTo>
                      <a:pt x="18" y="11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5" y="25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5" y="45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6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0" name="Freeform 6463"/>
              <p:cNvSpPr>
                <a:spLocks/>
              </p:cNvSpPr>
              <p:nvPr/>
            </p:nvSpPr>
            <p:spPr bwMode="auto">
              <a:xfrm>
                <a:off x="589" y="1620"/>
                <a:ext cx="14" cy="23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7" y="18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8"/>
                  </a:cxn>
                  <a:cxn ang="0">
                    <a:pos x="9" y="19"/>
                  </a:cxn>
                  <a:cxn ang="0">
                    <a:pos x="9" y="21"/>
                  </a:cxn>
                  <a:cxn ang="0">
                    <a:pos x="12" y="23"/>
                  </a:cxn>
                  <a:cxn ang="0">
                    <a:pos x="14" y="23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2" y="18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3" y="18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9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8"/>
                  </a:cxn>
                </a:cxnLst>
                <a:rect l="0" t="0" r="r" b="b"/>
                <a:pathLst>
                  <a:path w="14" h="23">
                    <a:moveTo>
                      <a:pt x="7" y="18"/>
                    </a:moveTo>
                    <a:lnTo>
                      <a:pt x="7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1" name="Freeform 6464"/>
              <p:cNvSpPr>
                <a:spLocks/>
              </p:cNvSpPr>
              <p:nvPr/>
            </p:nvSpPr>
            <p:spPr bwMode="auto">
              <a:xfrm>
                <a:off x="589" y="1620"/>
                <a:ext cx="14" cy="23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7" y="18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8"/>
                  </a:cxn>
                  <a:cxn ang="0">
                    <a:pos x="9" y="19"/>
                  </a:cxn>
                  <a:cxn ang="0">
                    <a:pos x="9" y="21"/>
                  </a:cxn>
                  <a:cxn ang="0">
                    <a:pos x="12" y="23"/>
                  </a:cxn>
                  <a:cxn ang="0">
                    <a:pos x="14" y="23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2" y="18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3" y="18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9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8"/>
                  </a:cxn>
                </a:cxnLst>
                <a:rect l="0" t="0" r="r" b="b"/>
                <a:pathLst>
                  <a:path w="14" h="23">
                    <a:moveTo>
                      <a:pt x="7" y="18"/>
                    </a:moveTo>
                    <a:lnTo>
                      <a:pt x="7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2" name="Freeform 6465"/>
              <p:cNvSpPr>
                <a:spLocks/>
              </p:cNvSpPr>
              <p:nvPr/>
            </p:nvSpPr>
            <p:spPr bwMode="auto">
              <a:xfrm>
                <a:off x="566" y="1639"/>
                <a:ext cx="7" cy="15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5" y="8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8"/>
                  </a:cxn>
                </a:cxnLst>
                <a:rect l="0" t="0" r="r" b="b"/>
                <a:pathLst>
                  <a:path w="7" h="15">
                    <a:moveTo>
                      <a:pt x="3" y="8"/>
                    </a:moveTo>
                    <a:lnTo>
                      <a:pt x="5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3" name="Freeform 6466"/>
              <p:cNvSpPr>
                <a:spLocks/>
              </p:cNvSpPr>
              <p:nvPr/>
            </p:nvSpPr>
            <p:spPr bwMode="auto">
              <a:xfrm>
                <a:off x="566" y="1639"/>
                <a:ext cx="7" cy="15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5" y="8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8"/>
                  </a:cxn>
                </a:cxnLst>
                <a:rect l="0" t="0" r="r" b="b"/>
                <a:pathLst>
                  <a:path w="7" h="15">
                    <a:moveTo>
                      <a:pt x="3" y="8"/>
                    </a:moveTo>
                    <a:lnTo>
                      <a:pt x="5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4" name="Freeform 6467"/>
              <p:cNvSpPr>
                <a:spLocks/>
              </p:cNvSpPr>
              <p:nvPr/>
            </p:nvSpPr>
            <p:spPr bwMode="auto">
              <a:xfrm>
                <a:off x="592" y="1638"/>
                <a:ext cx="4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5" name="Freeform 6468"/>
              <p:cNvSpPr>
                <a:spLocks/>
              </p:cNvSpPr>
              <p:nvPr/>
            </p:nvSpPr>
            <p:spPr bwMode="auto">
              <a:xfrm>
                <a:off x="592" y="1638"/>
                <a:ext cx="4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6" name="Freeform 6469"/>
              <p:cNvSpPr>
                <a:spLocks/>
              </p:cNvSpPr>
              <p:nvPr/>
            </p:nvSpPr>
            <p:spPr bwMode="auto">
              <a:xfrm>
                <a:off x="0" y="1686"/>
                <a:ext cx="7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7" h="9">
                    <a:moveTo>
                      <a:pt x="0" y="2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7" name="Freeform 6470"/>
              <p:cNvSpPr>
                <a:spLocks/>
              </p:cNvSpPr>
              <p:nvPr/>
            </p:nvSpPr>
            <p:spPr bwMode="auto">
              <a:xfrm>
                <a:off x="11" y="1673"/>
                <a:ext cx="23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7" y="17"/>
                  </a:cxn>
                  <a:cxn ang="0">
                    <a:pos x="9" y="15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9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19" y="8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9"/>
                  </a:cxn>
                  <a:cxn ang="0">
                    <a:pos x="19" y="11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2" y="15"/>
                  </a:cxn>
                  <a:cxn ang="0">
                    <a:pos x="7" y="18"/>
                  </a:cxn>
                  <a:cxn ang="0">
                    <a:pos x="0" y="20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8" name="Freeform 6471"/>
              <p:cNvSpPr>
                <a:spLocks/>
              </p:cNvSpPr>
              <p:nvPr/>
            </p:nvSpPr>
            <p:spPr bwMode="auto">
              <a:xfrm>
                <a:off x="11" y="1673"/>
                <a:ext cx="23" cy="20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7" y="17"/>
                  </a:cxn>
                  <a:cxn ang="0">
                    <a:pos x="9" y="15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9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19" y="8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9"/>
                  </a:cxn>
                  <a:cxn ang="0">
                    <a:pos x="19" y="11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2" y="15"/>
                  </a:cxn>
                  <a:cxn ang="0">
                    <a:pos x="7" y="18"/>
                  </a:cxn>
                  <a:cxn ang="0">
                    <a:pos x="0" y="20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9" name="Freeform 6472"/>
              <p:cNvSpPr>
                <a:spLocks/>
              </p:cNvSpPr>
              <p:nvPr/>
            </p:nvSpPr>
            <p:spPr bwMode="auto">
              <a:xfrm>
                <a:off x="38" y="1666"/>
                <a:ext cx="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0" name="Freeform 6473"/>
              <p:cNvSpPr>
                <a:spLocks/>
              </p:cNvSpPr>
              <p:nvPr/>
            </p:nvSpPr>
            <p:spPr bwMode="auto">
              <a:xfrm>
                <a:off x="38" y="1666"/>
                <a:ext cx="5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1" name="Freeform 6474"/>
              <p:cNvSpPr>
                <a:spLocks/>
              </p:cNvSpPr>
              <p:nvPr/>
            </p:nvSpPr>
            <p:spPr bwMode="auto">
              <a:xfrm>
                <a:off x="55" y="1643"/>
                <a:ext cx="29" cy="2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9"/>
                  </a:cxn>
                  <a:cxn ang="0">
                    <a:pos x="8" y="4"/>
                  </a:cxn>
                  <a:cxn ang="0">
                    <a:pos x="13" y="5"/>
                  </a:cxn>
                  <a:cxn ang="0">
                    <a:pos x="17" y="4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29" y="11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7" y="11"/>
                  </a:cxn>
                  <a:cxn ang="0">
                    <a:pos x="26" y="13"/>
                  </a:cxn>
                  <a:cxn ang="0">
                    <a:pos x="22" y="14"/>
                  </a:cxn>
                  <a:cxn ang="0">
                    <a:pos x="15" y="13"/>
                  </a:cxn>
                  <a:cxn ang="0">
                    <a:pos x="6" y="21"/>
                  </a:cxn>
                  <a:cxn ang="0">
                    <a:pos x="2" y="18"/>
                  </a:cxn>
                  <a:cxn ang="0">
                    <a:pos x="0" y="14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8" y="9"/>
                    </a:lnTo>
                    <a:lnTo>
                      <a:pt x="8" y="4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3"/>
                    </a:lnTo>
                    <a:lnTo>
                      <a:pt x="22" y="14"/>
                    </a:lnTo>
                    <a:lnTo>
                      <a:pt x="15" y="13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2" name="Freeform 6475"/>
              <p:cNvSpPr>
                <a:spLocks/>
              </p:cNvSpPr>
              <p:nvPr/>
            </p:nvSpPr>
            <p:spPr bwMode="auto">
              <a:xfrm>
                <a:off x="55" y="1643"/>
                <a:ext cx="29" cy="2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9"/>
                  </a:cxn>
                  <a:cxn ang="0">
                    <a:pos x="8" y="4"/>
                  </a:cxn>
                  <a:cxn ang="0">
                    <a:pos x="13" y="5"/>
                  </a:cxn>
                  <a:cxn ang="0">
                    <a:pos x="17" y="4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29" y="11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7" y="11"/>
                  </a:cxn>
                  <a:cxn ang="0">
                    <a:pos x="26" y="13"/>
                  </a:cxn>
                  <a:cxn ang="0">
                    <a:pos x="22" y="14"/>
                  </a:cxn>
                  <a:cxn ang="0">
                    <a:pos x="15" y="13"/>
                  </a:cxn>
                  <a:cxn ang="0">
                    <a:pos x="6" y="21"/>
                  </a:cxn>
                  <a:cxn ang="0">
                    <a:pos x="2" y="18"/>
                  </a:cxn>
                  <a:cxn ang="0">
                    <a:pos x="0" y="14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8" y="9"/>
                    </a:lnTo>
                    <a:lnTo>
                      <a:pt x="8" y="4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3"/>
                    </a:lnTo>
                    <a:lnTo>
                      <a:pt x="22" y="14"/>
                    </a:lnTo>
                    <a:lnTo>
                      <a:pt x="15" y="13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3" name="Freeform 6476"/>
              <p:cNvSpPr>
                <a:spLocks/>
              </p:cNvSpPr>
              <p:nvPr/>
            </p:nvSpPr>
            <p:spPr bwMode="auto">
              <a:xfrm>
                <a:off x="91" y="166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4" name="Freeform 6477"/>
              <p:cNvSpPr>
                <a:spLocks/>
              </p:cNvSpPr>
              <p:nvPr/>
            </p:nvSpPr>
            <p:spPr bwMode="auto">
              <a:xfrm>
                <a:off x="91" y="166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5" name="Freeform 6478"/>
              <p:cNvSpPr>
                <a:spLocks/>
              </p:cNvSpPr>
              <p:nvPr/>
            </p:nvSpPr>
            <p:spPr bwMode="auto">
              <a:xfrm>
                <a:off x="122" y="1634"/>
                <a:ext cx="5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5" h="7">
                    <a:moveTo>
                      <a:pt x="3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6" name="Freeform 6479"/>
              <p:cNvSpPr>
                <a:spLocks/>
              </p:cNvSpPr>
              <p:nvPr/>
            </p:nvSpPr>
            <p:spPr bwMode="auto">
              <a:xfrm>
                <a:off x="122" y="1634"/>
                <a:ext cx="5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5" h="7">
                    <a:moveTo>
                      <a:pt x="3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7" name="Freeform 6480"/>
              <p:cNvSpPr>
                <a:spLocks/>
              </p:cNvSpPr>
              <p:nvPr/>
            </p:nvSpPr>
            <p:spPr bwMode="auto">
              <a:xfrm>
                <a:off x="159" y="1609"/>
                <a:ext cx="4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8" name="Freeform 6481"/>
              <p:cNvSpPr>
                <a:spLocks/>
              </p:cNvSpPr>
              <p:nvPr/>
            </p:nvSpPr>
            <p:spPr bwMode="auto">
              <a:xfrm>
                <a:off x="159" y="1609"/>
                <a:ext cx="4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9" name="Freeform 6482"/>
              <p:cNvSpPr>
                <a:spLocks/>
              </p:cNvSpPr>
              <p:nvPr/>
            </p:nvSpPr>
            <p:spPr bwMode="auto">
              <a:xfrm>
                <a:off x="220" y="1602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0" name="Freeform 6483"/>
              <p:cNvSpPr>
                <a:spLocks/>
              </p:cNvSpPr>
              <p:nvPr/>
            </p:nvSpPr>
            <p:spPr bwMode="auto">
              <a:xfrm>
                <a:off x="220" y="1602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1" name="Freeform 6484"/>
              <p:cNvSpPr>
                <a:spLocks/>
              </p:cNvSpPr>
              <p:nvPr/>
            </p:nvSpPr>
            <p:spPr bwMode="auto">
              <a:xfrm>
                <a:off x="227" y="1600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2" name="Freeform 6485"/>
              <p:cNvSpPr>
                <a:spLocks/>
              </p:cNvSpPr>
              <p:nvPr/>
            </p:nvSpPr>
            <p:spPr bwMode="auto">
              <a:xfrm>
                <a:off x="227" y="1600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3" name="Freeform 6486"/>
              <p:cNvSpPr>
                <a:spLocks/>
              </p:cNvSpPr>
              <p:nvPr/>
            </p:nvSpPr>
            <p:spPr bwMode="auto">
              <a:xfrm>
                <a:off x="242" y="1584"/>
                <a:ext cx="9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2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4" name="Freeform 6487"/>
              <p:cNvSpPr>
                <a:spLocks/>
              </p:cNvSpPr>
              <p:nvPr/>
            </p:nvSpPr>
            <p:spPr bwMode="auto">
              <a:xfrm>
                <a:off x="242" y="1584"/>
                <a:ext cx="9" cy="5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2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5" name="Freeform 6488"/>
              <p:cNvSpPr>
                <a:spLocks/>
              </p:cNvSpPr>
              <p:nvPr/>
            </p:nvSpPr>
            <p:spPr bwMode="auto">
              <a:xfrm>
                <a:off x="218" y="1561"/>
                <a:ext cx="43" cy="3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" y="18"/>
                  </a:cxn>
                  <a:cxn ang="0">
                    <a:pos x="8" y="10"/>
                  </a:cxn>
                  <a:cxn ang="0">
                    <a:pos x="9" y="9"/>
                  </a:cxn>
                  <a:cxn ang="0">
                    <a:pos x="13" y="12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6" y="5"/>
                  </a:cxn>
                  <a:cxn ang="0">
                    <a:pos x="16" y="1"/>
                  </a:cxn>
                  <a:cxn ang="0">
                    <a:pos x="20" y="5"/>
                  </a:cxn>
                  <a:cxn ang="0">
                    <a:pos x="22" y="9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1" y="5"/>
                  </a:cxn>
                  <a:cxn ang="0">
                    <a:pos x="34" y="1"/>
                  </a:cxn>
                  <a:cxn ang="0">
                    <a:pos x="38" y="3"/>
                  </a:cxn>
                  <a:cxn ang="0">
                    <a:pos x="38" y="7"/>
                  </a:cxn>
                  <a:cxn ang="0">
                    <a:pos x="38" y="9"/>
                  </a:cxn>
                  <a:cxn ang="0">
                    <a:pos x="43" y="10"/>
                  </a:cxn>
                  <a:cxn ang="0">
                    <a:pos x="38" y="14"/>
                  </a:cxn>
                  <a:cxn ang="0">
                    <a:pos x="31" y="12"/>
                  </a:cxn>
                  <a:cxn ang="0">
                    <a:pos x="36" y="16"/>
                  </a:cxn>
                  <a:cxn ang="0">
                    <a:pos x="36" y="19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29" y="19"/>
                  </a:cxn>
                  <a:cxn ang="0">
                    <a:pos x="29" y="21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20" y="30"/>
                  </a:cxn>
                  <a:cxn ang="0">
                    <a:pos x="13" y="35"/>
                  </a:cxn>
                  <a:cxn ang="0">
                    <a:pos x="16" y="28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9" y="23"/>
                  </a:cxn>
                  <a:cxn ang="0">
                    <a:pos x="11" y="25"/>
                  </a:cxn>
                  <a:cxn ang="0">
                    <a:pos x="9" y="32"/>
                  </a:cxn>
                  <a:cxn ang="0">
                    <a:pos x="6" y="21"/>
                  </a:cxn>
                  <a:cxn ang="0">
                    <a:pos x="2" y="18"/>
                  </a:cxn>
                </a:cxnLst>
                <a:rect l="0" t="0" r="r" b="b"/>
                <a:pathLst>
                  <a:path w="43" h="35">
                    <a:moveTo>
                      <a:pt x="2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43" y="10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3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8" y="28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6" name="Freeform 6489"/>
              <p:cNvSpPr>
                <a:spLocks/>
              </p:cNvSpPr>
              <p:nvPr/>
            </p:nvSpPr>
            <p:spPr bwMode="auto">
              <a:xfrm>
                <a:off x="218" y="1561"/>
                <a:ext cx="43" cy="35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" y="18"/>
                  </a:cxn>
                  <a:cxn ang="0">
                    <a:pos x="8" y="10"/>
                  </a:cxn>
                  <a:cxn ang="0">
                    <a:pos x="9" y="9"/>
                  </a:cxn>
                  <a:cxn ang="0">
                    <a:pos x="13" y="12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6" y="5"/>
                  </a:cxn>
                  <a:cxn ang="0">
                    <a:pos x="16" y="1"/>
                  </a:cxn>
                  <a:cxn ang="0">
                    <a:pos x="20" y="5"/>
                  </a:cxn>
                  <a:cxn ang="0">
                    <a:pos x="22" y="9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1" y="5"/>
                  </a:cxn>
                  <a:cxn ang="0">
                    <a:pos x="34" y="1"/>
                  </a:cxn>
                  <a:cxn ang="0">
                    <a:pos x="38" y="3"/>
                  </a:cxn>
                  <a:cxn ang="0">
                    <a:pos x="38" y="7"/>
                  </a:cxn>
                  <a:cxn ang="0">
                    <a:pos x="38" y="9"/>
                  </a:cxn>
                  <a:cxn ang="0">
                    <a:pos x="43" y="10"/>
                  </a:cxn>
                  <a:cxn ang="0">
                    <a:pos x="38" y="14"/>
                  </a:cxn>
                  <a:cxn ang="0">
                    <a:pos x="31" y="12"/>
                  </a:cxn>
                  <a:cxn ang="0">
                    <a:pos x="36" y="16"/>
                  </a:cxn>
                  <a:cxn ang="0">
                    <a:pos x="36" y="19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29" y="19"/>
                  </a:cxn>
                  <a:cxn ang="0">
                    <a:pos x="29" y="21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20" y="30"/>
                  </a:cxn>
                  <a:cxn ang="0">
                    <a:pos x="13" y="35"/>
                  </a:cxn>
                  <a:cxn ang="0">
                    <a:pos x="16" y="28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9" y="23"/>
                  </a:cxn>
                  <a:cxn ang="0">
                    <a:pos x="11" y="25"/>
                  </a:cxn>
                  <a:cxn ang="0">
                    <a:pos x="9" y="32"/>
                  </a:cxn>
                  <a:cxn ang="0">
                    <a:pos x="6" y="21"/>
                  </a:cxn>
                  <a:cxn ang="0">
                    <a:pos x="2" y="18"/>
                  </a:cxn>
                </a:cxnLst>
                <a:rect l="0" t="0" r="r" b="b"/>
                <a:pathLst>
                  <a:path w="43" h="35">
                    <a:moveTo>
                      <a:pt x="2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43" y="10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3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8" y="28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2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7" name="Freeform 6490"/>
              <p:cNvSpPr>
                <a:spLocks/>
              </p:cNvSpPr>
              <p:nvPr/>
            </p:nvSpPr>
            <p:spPr bwMode="auto">
              <a:xfrm>
                <a:off x="242" y="1555"/>
                <a:ext cx="5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8" name="Freeform 6491"/>
              <p:cNvSpPr>
                <a:spLocks/>
              </p:cNvSpPr>
              <p:nvPr/>
            </p:nvSpPr>
            <p:spPr bwMode="auto">
              <a:xfrm>
                <a:off x="242" y="1555"/>
                <a:ext cx="5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9" name="Freeform 6492"/>
              <p:cNvSpPr>
                <a:spLocks/>
              </p:cNvSpPr>
              <p:nvPr/>
            </p:nvSpPr>
            <p:spPr bwMode="auto">
              <a:xfrm>
                <a:off x="245" y="1545"/>
                <a:ext cx="18" cy="12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5" y="10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7" y="7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0" name="Freeform 6493"/>
              <p:cNvSpPr>
                <a:spLocks/>
              </p:cNvSpPr>
              <p:nvPr/>
            </p:nvSpPr>
            <p:spPr bwMode="auto">
              <a:xfrm>
                <a:off x="245" y="1545"/>
                <a:ext cx="18" cy="12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5" y="10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7" y="7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1" name="Freeform 6494"/>
              <p:cNvSpPr>
                <a:spLocks/>
              </p:cNvSpPr>
              <p:nvPr/>
            </p:nvSpPr>
            <p:spPr bwMode="auto">
              <a:xfrm>
                <a:off x="254" y="1541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2" name="Freeform 6495"/>
              <p:cNvSpPr>
                <a:spLocks/>
              </p:cNvSpPr>
              <p:nvPr/>
            </p:nvSpPr>
            <p:spPr bwMode="auto">
              <a:xfrm>
                <a:off x="254" y="1541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3" name="Freeform 6496"/>
              <p:cNvSpPr>
                <a:spLocks/>
              </p:cNvSpPr>
              <p:nvPr/>
            </p:nvSpPr>
            <p:spPr bwMode="auto">
              <a:xfrm>
                <a:off x="329" y="1486"/>
                <a:ext cx="16" cy="19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0"/>
                  </a:cxn>
                  <a:cxn ang="0">
                    <a:pos x="7" y="7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3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6" h="19">
                    <a:moveTo>
                      <a:pt x="4" y="12"/>
                    </a:move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4" name="Freeform 6497"/>
              <p:cNvSpPr>
                <a:spLocks/>
              </p:cNvSpPr>
              <p:nvPr/>
            </p:nvSpPr>
            <p:spPr bwMode="auto">
              <a:xfrm>
                <a:off x="329" y="1486"/>
                <a:ext cx="16" cy="19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0"/>
                  </a:cxn>
                  <a:cxn ang="0">
                    <a:pos x="7" y="7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3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6" h="19">
                    <a:moveTo>
                      <a:pt x="4" y="12"/>
                    </a:move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5" name="Freeform 6498"/>
              <p:cNvSpPr>
                <a:spLocks/>
              </p:cNvSpPr>
              <p:nvPr/>
            </p:nvSpPr>
            <p:spPr bwMode="auto">
              <a:xfrm>
                <a:off x="347" y="1482"/>
                <a:ext cx="11" cy="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6" name="Freeform 6499"/>
              <p:cNvSpPr>
                <a:spLocks/>
              </p:cNvSpPr>
              <p:nvPr/>
            </p:nvSpPr>
            <p:spPr bwMode="auto">
              <a:xfrm>
                <a:off x="347" y="1482"/>
                <a:ext cx="11" cy="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7" name="Freeform 6500"/>
              <p:cNvSpPr>
                <a:spLocks/>
              </p:cNvSpPr>
              <p:nvPr/>
            </p:nvSpPr>
            <p:spPr bwMode="auto">
              <a:xfrm>
                <a:off x="118" y="1534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8" name="Freeform 6501"/>
              <p:cNvSpPr>
                <a:spLocks/>
              </p:cNvSpPr>
              <p:nvPr/>
            </p:nvSpPr>
            <p:spPr bwMode="auto">
              <a:xfrm>
                <a:off x="118" y="1534"/>
                <a:ext cx="5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9" name="Freeform 6502"/>
              <p:cNvSpPr>
                <a:spLocks/>
              </p:cNvSpPr>
              <p:nvPr/>
            </p:nvSpPr>
            <p:spPr bwMode="auto">
              <a:xfrm>
                <a:off x="16" y="1486"/>
                <a:ext cx="31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29" y="8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22" y="16"/>
                  </a:cxn>
                  <a:cxn ang="0">
                    <a:pos x="22" y="17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31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0" name="Freeform 6503"/>
              <p:cNvSpPr>
                <a:spLocks/>
              </p:cNvSpPr>
              <p:nvPr/>
            </p:nvSpPr>
            <p:spPr bwMode="auto">
              <a:xfrm>
                <a:off x="16" y="1486"/>
                <a:ext cx="31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29" y="8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22" y="16"/>
                  </a:cxn>
                  <a:cxn ang="0">
                    <a:pos x="22" y="17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31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1" name="Freeform 6504"/>
              <p:cNvSpPr>
                <a:spLocks/>
              </p:cNvSpPr>
              <p:nvPr/>
            </p:nvSpPr>
            <p:spPr bwMode="auto">
              <a:xfrm>
                <a:off x="50" y="1469"/>
                <a:ext cx="18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1" y="17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0" y="8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2" name="Freeform 6505"/>
              <p:cNvSpPr>
                <a:spLocks/>
              </p:cNvSpPr>
              <p:nvPr/>
            </p:nvSpPr>
            <p:spPr bwMode="auto">
              <a:xfrm>
                <a:off x="50" y="1469"/>
                <a:ext cx="18" cy="1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1" y="17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0" y="8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3" name="Freeform 6506"/>
              <p:cNvSpPr>
                <a:spLocks/>
              </p:cNvSpPr>
              <p:nvPr/>
            </p:nvSpPr>
            <p:spPr bwMode="auto">
              <a:xfrm>
                <a:off x="57" y="1396"/>
                <a:ext cx="13" cy="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4" name="Freeform 6507"/>
              <p:cNvSpPr>
                <a:spLocks/>
              </p:cNvSpPr>
              <p:nvPr/>
            </p:nvSpPr>
            <p:spPr bwMode="auto">
              <a:xfrm>
                <a:off x="57" y="1396"/>
                <a:ext cx="13" cy="11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5" name="Freeform 6508"/>
              <p:cNvSpPr>
                <a:spLocks/>
              </p:cNvSpPr>
              <p:nvPr/>
            </p:nvSpPr>
            <p:spPr bwMode="auto">
              <a:xfrm>
                <a:off x="7" y="1049"/>
                <a:ext cx="478" cy="601"/>
              </a:xfrm>
              <a:custGeom>
                <a:avLst/>
                <a:gdLst/>
                <a:ahLst/>
                <a:cxnLst>
                  <a:cxn ang="0">
                    <a:pos x="394" y="59"/>
                  </a:cxn>
                  <a:cxn ang="0">
                    <a:pos x="355" y="57"/>
                  </a:cxn>
                  <a:cxn ang="0">
                    <a:pos x="272" y="45"/>
                  </a:cxn>
                  <a:cxn ang="0">
                    <a:pos x="244" y="23"/>
                  </a:cxn>
                  <a:cxn ang="0">
                    <a:pos x="206" y="14"/>
                  </a:cxn>
                  <a:cxn ang="0">
                    <a:pos x="195" y="18"/>
                  </a:cxn>
                  <a:cxn ang="0">
                    <a:pos x="179" y="9"/>
                  </a:cxn>
                  <a:cxn ang="0">
                    <a:pos x="145" y="21"/>
                  </a:cxn>
                  <a:cxn ang="0">
                    <a:pos x="129" y="52"/>
                  </a:cxn>
                  <a:cxn ang="0">
                    <a:pos x="100" y="52"/>
                  </a:cxn>
                  <a:cxn ang="0">
                    <a:pos x="84" y="82"/>
                  </a:cxn>
                  <a:cxn ang="0">
                    <a:pos x="31" y="132"/>
                  </a:cxn>
                  <a:cxn ang="0">
                    <a:pos x="70" y="182"/>
                  </a:cxn>
                  <a:cxn ang="0">
                    <a:pos x="104" y="195"/>
                  </a:cxn>
                  <a:cxn ang="0">
                    <a:pos x="131" y="211"/>
                  </a:cxn>
                  <a:cxn ang="0">
                    <a:pos x="116" y="220"/>
                  </a:cxn>
                  <a:cxn ang="0">
                    <a:pos x="115" y="225"/>
                  </a:cxn>
                  <a:cxn ang="0">
                    <a:pos x="86" y="234"/>
                  </a:cxn>
                  <a:cxn ang="0">
                    <a:pos x="50" y="218"/>
                  </a:cxn>
                  <a:cxn ang="0">
                    <a:pos x="13" y="240"/>
                  </a:cxn>
                  <a:cxn ang="0">
                    <a:pos x="20" y="268"/>
                  </a:cxn>
                  <a:cxn ang="0">
                    <a:pos x="81" y="297"/>
                  </a:cxn>
                  <a:cxn ang="0">
                    <a:pos x="109" y="281"/>
                  </a:cxn>
                  <a:cxn ang="0">
                    <a:pos x="118" y="317"/>
                  </a:cxn>
                  <a:cxn ang="0">
                    <a:pos x="70" y="349"/>
                  </a:cxn>
                  <a:cxn ang="0">
                    <a:pos x="38" y="386"/>
                  </a:cxn>
                  <a:cxn ang="0">
                    <a:pos x="45" y="397"/>
                  </a:cxn>
                  <a:cxn ang="0">
                    <a:pos x="50" y="415"/>
                  </a:cxn>
                  <a:cxn ang="0">
                    <a:pos x="66" y="447"/>
                  </a:cxn>
                  <a:cxn ang="0">
                    <a:pos x="90" y="444"/>
                  </a:cxn>
                  <a:cxn ang="0">
                    <a:pos x="97" y="471"/>
                  </a:cxn>
                  <a:cxn ang="0">
                    <a:pos x="106" y="487"/>
                  </a:cxn>
                  <a:cxn ang="0">
                    <a:pos x="136" y="483"/>
                  </a:cxn>
                  <a:cxn ang="0">
                    <a:pos x="172" y="483"/>
                  </a:cxn>
                  <a:cxn ang="0">
                    <a:pos x="158" y="531"/>
                  </a:cxn>
                  <a:cxn ang="0">
                    <a:pos x="120" y="573"/>
                  </a:cxn>
                  <a:cxn ang="0">
                    <a:pos x="82" y="590"/>
                  </a:cxn>
                  <a:cxn ang="0">
                    <a:pos x="81" y="596"/>
                  </a:cxn>
                  <a:cxn ang="0">
                    <a:pos x="104" y="580"/>
                  </a:cxn>
                  <a:cxn ang="0">
                    <a:pos x="129" y="574"/>
                  </a:cxn>
                  <a:cxn ang="0">
                    <a:pos x="143" y="555"/>
                  </a:cxn>
                  <a:cxn ang="0">
                    <a:pos x="174" y="546"/>
                  </a:cxn>
                  <a:cxn ang="0">
                    <a:pos x="195" y="522"/>
                  </a:cxn>
                  <a:cxn ang="0">
                    <a:pos x="224" y="497"/>
                  </a:cxn>
                  <a:cxn ang="0">
                    <a:pos x="229" y="463"/>
                  </a:cxn>
                  <a:cxn ang="0">
                    <a:pos x="240" y="438"/>
                  </a:cxn>
                  <a:cxn ang="0">
                    <a:pos x="281" y="408"/>
                  </a:cxn>
                  <a:cxn ang="0">
                    <a:pos x="281" y="417"/>
                  </a:cxn>
                  <a:cxn ang="0">
                    <a:pos x="267" y="463"/>
                  </a:cxn>
                  <a:cxn ang="0">
                    <a:pos x="270" y="469"/>
                  </a:cxn>
                  <a:cxn ang="0">
                    <a:pos x="297" y="449"/>
                  </a:cxn>
                  <a:cxn ang="0">
                    <a:pos x="319" y="435"/>
                  </a:cxn>
                  <a:cxn ang="0">
                    <a:pos x="315" y="420"/>
                  </a:cxn>
                  <a:cxn ang="0">
                    <a:pos x="335" y="417"/>
                  </a:cxn>
                  <a:cxn ang="0">
                    <a:pos x="353" y="426"/>
                  </a:cxn>
                  <a:cxn ang="0">
                    <a:pos x="374" y="440"/>
                  </a:cxn>
                  <a:cxn ang="0">
                    <a:pos x="408" y="445"/>
                  </a:cxn>
                  <a:cxn ang="0">
                    <a:pos x="462" y="454"/>
                  </a:cxn>
                  <a:cxn ang="0">
                    <a:pos x="453" y="465"/>
                  </a:cxn>
                  <a:cxn ang="0">
                    <a:pos x="478" y="467"/>
                  </a:cxn>
                </a:cxnLst>
                <a:rect l="0" t="0" r="r" b="b"/>
                <a:pathLst>
                  <a:path w="478" h="601">
                    <a:moveTo>
                      <a:pt x="435" y="429"/>
                    </a:moveTo>
                    <a:lnTo>
                      <a:pt x="435" y="77"/>
                    </a:lnTo>
                    <a:lnTo>
                      <a:pt x="433" y="77"/>
                    </a:lnTo>
                    <a:lnTo>
                      <a:pt x="432" y="77"/>
                    </a:lnTo>
                    <a:lnTo>
                      <a:pt x="432" y="79"/>
                    </a:lnTo>
                    <a:lnTo>
                      <a:pt x="430" y="82"/>
                    </a:lnTo>
                    <a:lnTo>
                      <a:pt x="428" y="80"/>
                    </a:lnTo>
                    <a:lnTo>
                      <a:pt x="426" y="75"/>
                    </a:lnTo>
                    <a:lnTo>
                      <a:pt x="417" y="71"/>
                    </a:lnTo>
                    <a:lnTo>
                      <a:pt x="417" y="70"/>
                    </a:lnTo>
                    <a:lnTo>
                      <a:pt x="412" y="68"/>
                    </a:lnTo>
                    <a:lnTo>
                      <a:pt x="412" y="66"/>
                    </a:lnTo>
                    <a:lnTo>
                      <a:pt x="410" y="64"/>
                    </a:lnTo>
                    <a:lnTo>
                      <a:pt x="399" y="59"/>
                    </a:lnTo>
                    <a:lnTo>
                      <a:pt x="398" y="59"/>
                    </a:lnTo>
                    <a:lnTo>
                      <a:pt x="396" y="61"/>
                    </a:lnTo>
                    <a:lnTo>
                      <a:pt x="394" y="59"/>
                    </a:lnTo>
                    <a:lnTo>
                      <a:pt x="396" y="62"/>
                    </a:lnTo>
                    <a:lnTo>
                      <a:pt x="394" y="64"/>
                    </a:lnTo>
                    <a:lnTo>
                      <a:pt x="392" y="61"/>
                    </a:lnTo>
                    <a:lnTo>
                      <a:pt x="390" y="59"/>
                    </a:lnTo>
                    <a:lnTo>
                      <a:pt x="389" y="61"/>
                    </a:lnTo>
                    <a:lnTo>
                      <a:pt x="381" y="62"/>
                    </a:lnTo>
                    <a:lnTo>
                      <a:pt x="380" y="62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2" y="64"/>
                    </a:lnTo>
                    <a:lnTo>
                      <a:pt x="371" y="66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2"/>
                    </a:lnTo>
                    <a:lnTo>
                      <a:pt x="360" y="62"/>
                    </a:lnTo>
                    <a:lnTo>
                      <a:pt x="356" y="59"/>
                    </a:lnTo>
                    <a:lnTo>
                      <a:pt x="355" y="57"/>
                    </a:lnTo>
                    <a:lnTo>
                      <a:pt x="338" y="57"/>
                    </a:lnTo>
                    <a:lnTo>
                      <a:pt x="329" y="54"/>
                    </a:lnTo>
                    <a:lnTo>
                      <a:pt x="326" y="54"/>
                    </a:lnTo>
                    <a:lnTo>
                      <a:pt x="324" y="50"/>
                    </a:lnTo>
                    <a:lnTo>
                      <a:pt x="319" y="48"/>
                    </a:lnTo>
                    <a:lnTo>
                      <a:pt x="313" y="48"/>
                    </a:lnTo>
                    <a:lnTo>
                      <a:pt x="313" y="45"/>
                    </a:lnTo>
                    <a:lnTo>
                      <a:pt x="301" y="41"/>
                    </a:lnTo>
                    <a:lnTo>
                      <a:pt x="295" y="41"/>
                    </a:lnTo>
                    <a:lnTo>
                      <a:pt x="292" y="43"/>
                    </a:lnTo>
                    <a:lnTo>
                      <a:pt x="285" y="46"/>
                    </a:lnTo>
                    <a:lnTo>
                      <a:pt x="285" y="45"/>
                    </a:lnTo>
                    <a:lnTo>
                      <a:pt x="288" y="45"/>
                    </a:lnTo>
                    <a:lnTo>
                      <a:pt x="287" y="41"/>
                    </a:lnTo>
                    <a:lnTo>
                      <a:pt x="285" y="41"/>
                    </a:lnTo>
                    <a:lnTo>
                      <a:pt x="283" y="41"/>
                    </a:lnTo>
                    <a:lnTo>
                      <a:pt x="272" y="45"/>
                    </a:lnTo>
                    <a:lnTo>
                      <a:pt x="263" y="43"/>
                    </a:lnTo>
                    <a:lnTo>
                      <a:pt x="265" y="41"/>
                    </a:lnTo>
                    <a:lnTo>
                      <a:pt x="265" y="39"/>
                    </a:lnTo>
                    <a:lnTo>
                      <a:pt x="254" y="39"/>
                    </a:lnTo>
                    <a:lnTo>
                      <a:pt x="253" y="37"/>
                    </a:lnTo>
                    <a:lnTo>
                      <a:pt x="260" y="37"/>
                    </a:lnTo>
                    <a:lnTo>
                      <a:pt x="258" y="36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6" y="28"/>
                    </a:lnTo>
                    <a:lnTo>
                      <a:pt x="256" y="25"/>
                    </a:lnTo>
                    <a:lnTo>
                      <a:pt x="251" y="23"/>
                    </a:lnTo>
                    <a:lnTo>
                      <a:pt x="245" y="23"/>
                    </a:lnTo>
                    <a:lnTo>
                      <a:pt x="247" y="27"/>
                    </a:lnTo>
                    <a:lnTo>
                      <a:pt x="245" y="27"/>
                    </a:lnTo>
                    <a:lnTo>
                      <a:pt x="244" y="27"/>
                    </a:lnTo>
                    <a:lnTo>
                      <a:pt x="244" y="23"/>
                    </a:lnTo>
                    <a:lnTo>
                      <a:pt x="242" y="20"/>
                    </a:lnTo>
                    <a:lnTo>
                      <a:pt x="236" y="20"/>
                    </a:lnTo>
                    <a:lnTo>
                      <a:pt x="231" y="25"/>
                    </a:lnTo>
                    <a:lnTo>
                      <a:pt x="229" y="21"/>
                    </a:lnTo>
                    <a:lnTo>
                      <a:pt x="227" y="23"/>
                    </a:lnTo>
                    <a:lnTo>
                      <a:pt x="226" y="27"/>
                    </a:lnTo>
                    <a:lnTo>
                      <a:pt x="222" y="27"/>
                    </a:lnTo>
                    <a:lnTo>
                      <a:pt x="220" y="25"/>
                    </a:lnTo>
                    <a:lnTo>
                      <a:pt x="219" y="23"/>
                    </a:lnTo>
                    <a:lnTo>
                      <a:pt x="217" y="23"/>
                    </a:lnTo>
                    <a:lnTo>
                      <a:pt x="217" y="20"/>
                    </a:lnTo>
                    <a:lnTo>
                      <a:pt x="215" y="12"/>
                    </a:lnTo>
                    <a:lnTo>
                      <a:pt x="210" y="11"/>
                    </a:lnTo>
                    <a:lnTo>
                      <a:pt x="210" y="14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4" y="16"/>
                    </a:lnTo>
                    <a:lnTo>
                      <a:pt x="202" y="21"/>
                    </a:lnTo>
                    <a:lnTo>
                      <a:pt x="206" y="25"/>
                    </a:lnTo>
                    <a:lnTo>
                      <a:pt x="206" y="27"/>
                    </a:lnTo>
                    <a:lnTo>
                      <a:pt x="206" y="30"/>
                    </a:lnTo>
                    <a:lnTo>
                      <a:pt x="202" y="30"/>
                    </a:lnTo>
                    <a:lnTo>
                      <a:pt x="202" y="27"/>
                    </a:lnTo>
                    <a:lnTo>
                      <a:pt x="201" y="25"/>
                    </a:lnTo>
                    <a:lnTo>
                      <a:pt x="199" y="27"/>
                    </a:lnTo>
                    <a:lnTo>
                      <a:pt x="199" y="23"/>
                    </a:lnTo>
                    <a:lnTo>
                      <a:pt x="197" y="28"/>
                    </a:lnTo>
                    <a:lnTo>
                      <a:pt x="192" y="23"/>
                    </a:lnTo>
                    <a:lnTo>
                      <a:pt x="190" y="23"/>
                    </a:lnTo>
                    <a:lnTo>
                      <a:pt x="188" y="25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18"/>
                    </a:lnTo>
                    <a:lnTo>
                      <a:pt x="201" y="14"/>
                    </a:lnTo>
                    <a:lnTo>
                      <a:pt x="201" y="12"/>
                    </a:lnTo>
                    <a:lnTo>
                      <a:pt x="201" y="9"/>
                    </a:lnTo>
                    <a:lnTo>
                      <a:pt x="199" y="7"/>
                    </a:lnTo>
                    <a:lnTo>
                      <a:pt x="193" y="9"/>
                    </a:lnTo>
                    <a:lnTo>
                      <a:pt x="193" y="7"/>
                    </a:lnTo>
                    <a:lnTo>
                      <a:pt x="192" y="5"/>
                    </a:lnTo>
                    <a:lnTo>
                      <a:pt x="190" y="3"/>
                    </a:lnTo>
                    <a:lnTo>
                      <a:pt x="188" y="3"/>
                    </a:lnTo>
                    <a:lnTo>
                      <a:pt x="185" y="2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81" y="3"/>
                    </a:lnTo>
                    <a:lnTo>
                      <a:pt x="179" y="5"/>
                    </a:lnTo>
                    <a:lnTo>
                      <a:pt x="179" y="7"/>
                    </a:lnTo>
                    <a:lnTo>
                      <a:pt x="177" y="7"/>
                    </a:lnTo>
                    <a:lnTo>
                      <a:pt x="179" y="9"/>
                    </a:lnTo>
                    <a:lnTo>
                      <a:pt x="177" y="11"/>
                    </a:lnTo>
                    <a:lnTo>
                      <a:pt x="176" y="9"/>
                    </a:lnTo>
                    <a:lnTo>
                      <a:pt x="176" y="11"/>
                    </a:lnTo>
                    <a:lnTo>
                      <a:pt x="170" y="18"/>
                    </a:lnTo>
                    <a:lnTo>
                      <a:pt x="163" y="25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49" y="28"/>
                    </a:lnTo>
                    <a:lnTo>
                      <a:pt x="143" y="27"/>
                    </a:lnTo>
                    <a:lnTo>
                      <a:pt x="145" y="28"/>
                    </a:lnTo>
                    <a:lnTo>
                      <a:pt x="142" y="28"/>
                    </a:lnTo>
                    <a:lnTo>
                      <a:pt x="143" y="32"/>
                    </a:lnTo>
                    <a:lnTo>
                      <a:pt x="138" y="30"/>
                    </a:lnTo>
                    <a:lnTo>
                      <a:pt x="140" y="27"/>
                    </a:lnTo>
                    <a:lnTo>
                      <a:pt x="142" y="25"/>
                    </a:lnTo>
                    <a:lnTo>
                      <a:pt x="145" y="23"/>
                    </a:lnTo>
                    <a:lnTo>
                      <a:pt x="145" y="21"/>
                    </a:lnTo>
                    <a:lnTo>
                      <a:pt x="136" y="25"/>
                    </a:lnTo>
                    <a:lnTo>
                      <a:pt x="133" y="28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29" y="36"/>
                    </a:lnTo>
                    <a:lnTo>
                      <a:pt x="133" y="36"/>
                    </a:lnTo>
                    <a:lnTo>
                      <a:pt x="133" y="39"/>
                    </a:lnTo>
                    <a:lnTo>
                      <a:pt x="136" y="41"/>
                    </a:lnTo>
                    <a:lnTo>
                      <a:pt x="138" y="41"/>
                    </a:lnTo>
                    <a:lnTo>
                      <a:pt x="134" y="43"/>
                    </a:lnTo>
                    <a:lnTo>
                      <a:pt x="133" y="43"/>
                    </a:lnTo>
                    <a:lnTo>
                      <a:pt x="131" y="45"/>
                    </a:lnTo>
                    <a:lnTo>
                      <a:pt x="133" y="46"/>
                    </a:lnTo>
                    <a:lnTo>
                      <a:pt x="133" y="50"/>
                    </a:lnTo>
                    <a:lnTo>
                      <a:pt x="131" y="54"/>
                    </a:lnTo>
                    <a:lnTo>
                      <a:pt x="129" y="52"/>
                    </a:lnTo>
                    <a:lnTo>
                      <a:pt x="129" y="46"/>
                    </a:lnTo>
                    <a:lnTo>
                      <a:pt x="127" y="50"/>
                    </a:lnTo>
                    <a:lnTo>
                      <a:pt x="129" y="46"/>
                    </a:lnTo>
                    <a:lnTo>
                      <a:pt x="127" y="43"/>
                    </a:lnTo>
                    <a:lnTo>
                      <a:pt x="129" y="41"/>
                    </a:lnTo>
                    <a:lnTo>
                      <a:pt x="129" y="37"/>
                    </a:lnTo>
                    <a:lnTo>
                      <a:pt x="125" y="37"/>
                    </a:lnTo>
                    <a:lnTo>
                      <a:pt x="118" y="43"/>
                    </a:lnTo>
                    <a:lnTo>
                      <a:pt x="118" y="45"/>
                    </a:lnTo>
                    <a:lnTo>
                      <a:pt x="122" y="43"/>
                    </a:lnTo>
                    <a:lnTo>
                      <a:pt x="118" y="45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99" y="59"/>
                    </a:lnTo>
                    <a:lnTo>
                      <a:pt x="99" y="55"/>
                    </a:lnTo>
                    <a:lnTo>
                      <a:pt x="100" y="54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5" y="59"/>
                    </a:lnTo>
                    <a:lnTo>
                      <a:pt x="95" y="62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70"/>
                    </a:lnTo>
                    <a:lnTo>
                      <a:pt x="95" y="66"/>
                    </a:lnTo>
                    <a:lnTo>
                      <a:pt x="93" y="64"/>
                    </a:lnTo>
                    <a:lnTo>
                      <a:pt x="91" y="62"/>
                    </a:lnTo>
                    <a:lnTo>
                      <a:pt x="82" y="73"/>
                    </a:lnTo>
                    <a:lnTo>
                      <a:pt x="86" y="75"/>
                    </a:lnTo>
                    <a:lnTo>
                      <a:pt x="93" y="75"/>
                    </a:lnTo>
                    <a:lnTo>
                      <a:pt x="91" y="77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1" y="79"/>
                    </a:lnTo>
                    <a:lnTo>
                      <a:pt x="84" y="82"/>
                    </a:lnTo>
                    <a:lnTo>
                      <a:pt x="88" y="84"/>
                    </a:lnTo>
                    <a:lnTo>
                      <a:pt x="88" y="86"/>
                    </a:lnTo>
                    <a:lnTo>
                      <a:pt x="81" y="80"/>
                    </a:lnTo>
                    <a:lnTo>
                      <a:pt x="82" y="84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9" y="89"/>
                    </a:lnTo>
                    <a:lnTo>
                      <a:pt x="74" y="104"/>
                    </a:lnTo>
                    <a:lnTo>
                      <a:pt x="66" y="111"/>
                    </a:lnTo>
                    <a:lnTo>
                      <a:pt x="36" y="118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29" y="116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5" y="136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0" y="136"/>
                    </a:lnTo>
                    <a:lnTo>
                      <a:pt x="20" y="138"/>
                    </a:lnTo>
                    <a:lnTo>
                      <a:pt x="29" y="143"/>
                    </a:lnTo>
                    <a:lnTo>
                      <a:pt x="34" y="148"/>
                    </a:lnTo>
                    <a:lnTo>
                      <a:pt x="41" y="154"/>
                    </a:lnTo>
                    <a:lnTo>
                      <a:pt x="45" y="154"/>
                    </a:lnTo>
                    <a:lnTo>
                      <a:pt x="65" y="172"/>
                    </a:lnTo>
                    <a:lnTo>
                      <a:pt x="65" y="173"/>
                    </a:lnTo>
                    <a:lnTo>
                      <a:pt x="66" y="175"/>
                    </a:lnTo>
                    <a:lnTo>
                      <a:pt x="68" y="181"/>
                    </a:lnTo>
                    <a:lnTo>
                      <a:pt x="70" y="182"/>
                    </a:lnTo>
                    <a:lnTo>
                      <a:pt x="70" y="184"/>
                    </a:lnTo>
                    <a:lnTo>
                      <a:pt x="72" y="191"/>
                    </a:lnTo>
                    <a:lnTo>
                      <a:pt x="84" y="197"/>
                    </a:lnTo>
                    <a:lnTo>
                      <a:pt x="84" y="197"/>
                    </a:lnTo>
                    <a:lnTo>
                      <a:pt x="84" y="195"/>
                    </a:lnTo>
                    <a:lnTo>
                      <a:pt x="86" y="193"/>
                    </a:lnTo>
                    <a:lnTo>
                      <a:pt x="90" y="193"/>
                    </a:lnTo>
                    <a:lnTo>
                      <a:pt x="90" y="191"/>
                    </a:lnTo>
                    <a:lnTo>
                      <a:pt x="90" y="190"/>
                    </a:lnTo>
                    <a:lnTo>
                      <a:pt x="91" y="190"/>
                    </a:lnTo>
                    <a:lnTo>
                      <a:pt x="93" y="190"/>
                    </a:lnTo>
                    <a:lnTo>
                      <a:pt x="90" y="197"/>
                    </a:lnTo>
                    <a:lnTo>
                      <a:pt x="90" y="198"/>
                    </a:lnTo>
                    <a:lnTo>
                      <a:pt x="93" y="195"/>
                    </a:lnTo>
                    <a:lnTo>
                      <a:pt x="97" y="195"/>
                    </a:lnTo>
                    <a:lnTo>
                      <a:pt x="100" y="195"/>
                    </a:lnTo>
                    <a:lnTo>
                      <a:pt x="104" y="195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200"/>
                    </a:lnTo>
                    <a:lnTo>
                      <a:pt x="100" y="206"/>
                    </a:lnTo>
                    <a:lnTo>
                      <a:pt x="104" y="211"/>
                    </a:lnTo>
                    <a:lnTo>
                      <a:pt x="108" y="215"/>
                    </a:lnTo>
                    <a:lnTo>
                      <a:pt x="109" y="213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1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6" y="211"/>
                    </a:lnTo>
                    <a:lnTo>
                      <a:pt x="120" y="213"/>
                    </a:lnTo>
                    <a:lnTo>
                      <a:pt x="125" y="213"/>
                    </a:lnTo>
                    <a:lnTo>
                      <a:pt x="127" y="209"/>
                    </a:lnTo>
                    <a:lnTo>
                      <a:pt x="131" y="211"/>
                    </a:lnTo>
                    <a:lnTo>
                      <a:pt x="133" y="209"/>
                    </a:lnTo>
                    <a:lnTo>
                      <a:pt x="136" y="209"/>
                    </a:lnTo>
                    <a:lnTo>
                      <a:pt x="136" y="211"/>
                    </a:lnTo>
                    <a:lnTo>
                      <a:pt x="129" y="213"/>
                    </a:lnTo>
                    <a:lnTo>
                      <a:pt x="127" y="216"/>
                    </a:lnTo>
                    <a:lnTo>
                      <a:pt x="129" y="216"/>
                    </a:lnTo>
                    <a:lnTo>
                      <a:pt x="129" y="215"/>
                    </a:lnTo>
                    <a:lnTo>
                      <a:pt x="136" y="213"/>
                    </a:lnTo>
                    <a:lnTo>
                      <a:pt x="138" y="213"/>
                    </a:lnTo>
                    <a:lnTo>
                      <a:pt x="138" y="216"/>
                    </a:lnTo>
                    <a:lnTo>
                      <a:pt x="136" y="218"/>
                    </a:lnTo>
                    <a:lnTo>
                      <a:pt x="129" y="218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6" y="220"/>
                    </a:lnTo>
                    <a:lnTo>
                      <a:pt x="115" y="218"/>
                    </a:lnTo>
                    <a:lnTo>
                      <a:pt x="113" y="216"/>
                    </a:lnTo>
                    <a:lnTo>
                      <a:pt x="111" y="216"/>
                    </a:lnTo>
                    <a:lnTo>
                      <a:pt x="111" y="215"/>
                    </a:lnTo>
                    <a:lnTo>
                      <a:pt x="109" y="216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100" y="215"/>
                    </a:lnTo>
                    <a:lnTo>
                      <a:pt x="97" y="209"/>
                    </a:lnTo>
                    <a:lnTo>
                      <a:pt x="100" y="218"/>
                    </a:lnTo>
                    <a:lnTo>
                      <a:pt x="99" y="220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0" y="224"/>
                    </a:lnTo>
                    <a:lnTo>
                      <a:pt x="102" y="220"/>
                    </a:lnTo>
                    <a:lnTo>
                      <a:pt x="113" y="224"/>
                    </a:lnTo>
                    <a:lnTo>
                      <a:pt x="115" y="225"/>
                    </a:lnTo>
                    <a:lnTo>
                      <a:pt x="115" y="227"/>
                    </a:lnTo>
                    <a:lnTo>
                      <a:pt x="113" y="231"/>
                    </a:lnTo>
                    <a:lnTo>
                      <a:pt x="113" y="229"/>
                    </a:lnTo>
                    <a:lnTo>
                      <a:pt x="111" y="227"/>
                    </a:lnTo>
                    <a:lnTo>
                      <a:pt x="106" y="225"/>
                    </a:lnTo>
                    <a:lnTo>
                      <a:pt x="102" y="234"/>
                    </a:lnTo>
                    <a:lnTo>
                      <a:pt x="102" y="236"/>
                    </a:lnTo>
                    <a:lnTo>
                      <a:pt x="100" y="238"/>
                    </a:lnTo>
                    <a:lnTo>
                      <a:pt x="99" y="236"/>
                    </a:lnTo>
                    <a:lnTo>
                      <a:pt x="99" y="234"/>
                    </a:lnTo>
                    <a:lnTo>
                      <a:pt x="97" y="232"/>
                    </a:lnTo>
                    <a:lnTo>
                      <a:pt x="93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88" y="234"/>
                    </a:lnTo>
                    <a:lnTo>
                      <a:pt x="88" y="232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4" y="232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72" y="234"/>
                    </a:lnTo>
                    <a:lnTo>
                      <a:pt x="68" y="231"/>
                    </a:lnTo>
                    <a:lnTo>
                      <a:pt x="68" y="229"/>
                    </a:lnTo>
                    <a:lnTo>
                      <a:pt x="65" y="229"/>
                    </a:lnTo>
                    <a:lnTo>
                      <a:pt x="70" y="224"/>
                    </a:lnTo>
                    <a:lnTo>
                      <a:pt x="68" y="222"/>
                    </a:lnTo>
                    <a:lnTo>
                      <a:pt x="70" y="218"/>
                    </a:lnTo>
                    <a:lnTo>
                      <a:pt x="68" y="215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72" y="211"/>
                    </a:lnTo>
                    <a:lnTo>
                      <a:pt x="54" y="213"/>
                    </a:lnTo>
                    <a:lnTo>
                      <a:pt x="50" y="218"/>
                    </a:lnTo>
                    <a:lnTo>
                      <a:pt x="47" y="218"/>
                    </a:lnTo>
                    <a:lnTo>
                      <a:pt x="45" y="220"/>
                    </a:lnTo>
                    <a:lnTo>
                      <a:pt x="43" y="220"/>
                    </a:lnTo>
                    <a:lnTo>
                      <a:pt x="36" y="225"/>
                    </a:lnTo>
                    <a:lnTo>
                      <a:pt x="40" y="227"/>
                    </a:lnTo>
                    <a:lnTo>
                      <a:pt x="41" y="231"/>
                    </a:lnTo>
                    <a:lnTo>
                      <a:pt x="40" y="231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29"/>
                    </a:lnTo>
                    <a:lnTo>
                      <a:pt x="22" y="234"/>
                    </a:lnTo>
                    <a:lnTo>
                      <a:pt x="20" y="236"/>
                    </a:lnTo>
                    <a:lnTo>
                      <a:pt x="20" y="236"/>
                    </a:lnTo>
                    <a:lnTo>
                      <a:pt x="18" y="238"/>
                    </a:lnTo>
                    <a:lnTo>
                      <a:pt x="18" y="240"/>
                    </a:lnTo>
                    <a:lnTo>
                      <a:pt x="14" y="241"/>
                    </a:lnTo>
                    <a:lnTo>
                      <a:pt x="13" y="240"/>
                    </a:lnTo>
                    <a:lnTo>
                      <a:pt x="11" y="241"/>
                    </a:lnTo>
                    <a:lnTo>
                      <a:pt x="9" y="243"/>
                    </a:lnTo>
                    <a:lnTo>
                      <a:pt x="9" y="245"/>
                    </a:lnTo>
                    <a:lnTo>
                      <a:pt x="9" y="247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4" y="247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13" y="259"/>
                    </a:lnTo>
                    <a:lnTo>
                      <a:pt x="20" y="263"/>
                    </a:lnTo>
                    <a:lnTo>
                      <a:pt x="22" y="263"/>
                    </a:lnTo>
                    <a:lnTo>
                      <a:pt x="20" y="259"/>
                    </a:lnTo>
                    <a:lnTo>
                      <a:pt x="31" y="263"/>
                    </a:lnTo>
                    <a:lnTo>
                      <a:pt x="25" y="266"/>
                    </a:lnTo>
                    <a:lnTo>
                      <a:pt x="23" y="270"/>
                    </a:lnTo>
                    <a:lnTo>
                      <a:pt x="20" y="268"/>
                    </a:lnTo>
                    <a:lnTo>
                      <a:pt x="22" y="266"/>
                    </a:lnTo>
                    <a:lnTo>
                      <a:pt x="20" y="265"/>
                    </a:lnTo>
                    <a:lnTo>
                      <a:pt x="20" y="268"/>
                    </a:lnTo>
                    <a:lnTo>
                      <a:pt x="23" y="275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5" y="284"/>
                    </a:lnTo>
                    <a:lnTo>
                      <a:pt x="29" y="290"/>
                    </a:lnTo>
                    <a:lnTo>
                      <a:pt x="31" y="290"/>
                    </a:lnTo>
                    <a:lnTo>
                      <a:pt x="31" y="292"/>
                    </a:lnTo>
                    <a:lnTo>
                      <a:pt x="47" y="293"/>
                    </a:lnTo>
                    <a:lnTo>
                      <a:pt x="52" y="295"/>
                    </a:lnTo>
                    <a:lnTo>
                      <a:pt x="61" y="292"/>
                    </a:lnTo>
                    <a:lnTo>
                      <a:pt x="66" y="292"/>
                    </a:lnTo>
                    <a:lnTo>
                      <a:pt x="72" y="292"/>
                    </a:lnTo>
                    <a:lnTo>
                      <a:pt x="77" y="293"/>
                    </a:lnTo>
                    <a:lnTo>
                      <a:pt x="81" y="297"/>
                    </a:lnTo>
                    <a:lnTo>
                      <a:pt x="81" y="295"/>
                    </a:lnTo>
                    <a:lnTo>
                      <a:pt x="81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5" y="290"/>
                    </a:lnTo>
                    <a:lnTo>
                      <a:pt x="81" y="288"/>
                    </a:lnTo>
                    <a:lnTo>
                      <a:pt x="82" y="292"/>
                    </a:lnTo>
                    <a:lnTo>
                      <a:pt x="84" y="293"/>
                    </a:lnTo>
                    <a:lnTo>
                      <a:pt x="86" y="302"/>
                    </a:lnTo>
                    <a:lnTo>
                      <a:pt x="86" y="302"/>
                    </a:lnTo>
                    <a:lnTo>
                      <a:pt x="91" y="293"/>
                    </a:lnTo>
                    <a:lnTo>
                      <a:pt x="97" y="286"/>
                    </a:lnTo>
                    <a:lnTo>
                      <a:pt x="102" y="284"/>
                    </a:lnTo>
                    <a:lnTo>
                      <a:pt x="102" y="283"/>
                    </a:lnTo>
                    <a:lnTo>
                      <a:pt x="106" y="284"/>
                    </a:lnTo>
                    <a:lnTo>
                      <a:pt x="108" y="283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6" y="283"/>
                    </a:lnTo>
                    <a:lnTo>
                      <a:pt x="118" y="284"/>
                    </a:lnTo>
                    <a:lnTo>
                      <a:pt x="118" y="288"/>
                    </a:lnTo>
                    <a:lnTo>
                      <a:pt x="115" y="293"/>
                    </a:lnTo>
                    <a:lnTo>
                      <a:pt x="111" y="295"/>
                    </a:lnTo>
                    <a:lnTo>
                      <a:pt x="109" y="293"/>
                    </a:lnTo>
                    <a:lnTo>
                      <a:pt x="106" y="293"/>
                    </a:lnTo>
                    <a:lnTo>
                      <a:pt x="106" y="297"/>
                    </a:lnTo>
                    <a:lnTo>
                      <a:pt x="108" y="299"/>
                    </a:lnTo>
                    <a:lnTo>
                      <a:pt x="109" y="297"/>
                    </a:lnTo>
                    <a:lnTo>
                      <a:pt x="111" y="299"/>
                    </a:lnTo>
                    <a:lnTo>
                      <a:pt x="116" y="308"/>
                    </a:lnTo>
                    <a:lnTo>
                      <a:pt x="115" y="309"/>
                    </a:lnTo>
                    <a:lnTo>
                      <a:pt x="115" y="311"/>
                    </a:lnTo>
                    <a:lnTo>
                      <a:pt x="116" y="313"/>
                    </a:lnTo>
                    <a:lnTo>
                      <a:pt x="118" y="317"/>
                    </a:lnTo>
                    <a:lnTo>
                      <a:pt x="118" y="320"/>
                    </a:lnTo>
                    <a:lnTo>
                      <a:pt x="113" y="329"/>
                    </a:lnTo>
                    <a:lnTo>
                      <a:pt x="111" y="331"/>
                    </a:lnTo>
                    <a:lnTo>
                      <a:pt x="108" y="331"/>
                    </a:lnTo>
                    <a:lnTo>
                      <a:pt x="106" y="331"/>
                    </a:lnTo>
                    <a:lnTo>
                      <a:pt x="102" y="333"/>
                    </a:lnTo>
                    <a:lnTo>
                      <a:pt x="100" y="333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7" y="331"/>
                    </a:lnTo>
                    <a:lnTo>
                      <a:pt x="97" y="331"/>
                    </a:lnTo>
                    <a:lnTo>
                      <a:pt x="93" y="331"/>
                    </a:lnTo>
                    <a:lnTo>
                      <a:pt x="81" y="345"/>
                    </a:lnTo>
                    <a:lnTo>
                      <a:pt x="79" y="347"/>
                    </a:lnTo>
                    <a:lnTo>
                      <a:pt x="75" y="345"/>
                    </a:lnTo>
                    <a:lnTo>
                      <a:pt x="74" y="345"/>
                    </a:lnTo>
                    <a:lnTo>
                      <a:pt x="70" y="349"/>
                    </a:lnTo>
                    <a:lnTo>
                      <a:pt x="65" y="351"/>
                    </a:lnTo>
                    <a:lnTo>
                      <a:pt x="63" y="352"/>
                    </a:lnTo>
                    <a:lnTo>
                      <a:pt x="63" y="352"/>
                    </a:lnTo>
                    <a:lnTo>
                      <a:pt x="65" y="354"/>
                    </a:lnTo>
                    <a:lnTo>
                      <a:pt x="65" y="356"/>
                    </a:lnTo>
                    <a:lnTo>
                      <a:pt x="63" y="358"/>
                    </a:lnTo>
                    <a:lnTo>
                      <a:pt x="59" y="356"/>
                    </a:lnTo>
                    <a:lnTo>
                      <a:pt x="56" y="358"/>
                    </a:lnTo>
                    <a:lnTo>
                      <a:pt x="52" y="361"/>
                    </a:lnTo>
                    <a:lnTo>
                      <a:pt x="50" y="365"/>
                    </a:lnTo>
                    <a:lnTo>
                      <a:pt x="48" y="363"/>
                    </a:lnTo>
                    <a:lnTo>
                      <a:pt x="47" y="363"/>
                    </a:lnTo>
                    <a:lnTo>
                      <a:pt x="41" y="370"/>
                    </a:lnTo>
                    <a:lnTo>
                      <a:pt x="41" y="370"/>
                    </a:lnTo>
                    <a:lnTo>
                      <a:pt x="40" y="372"/>
                    </a:lnTo>
                    <a:lnTo>
                      <a:pt x="38" y="379"/>
                    </a:lnTo>
                    <a:lnTo>
                      <a:pt x="38" y="386"/>
                    </a:lnTo>
                    <a:lnTo>
                      <a:pt x="36" y="388"/>
                    </a:lnTo>
                    <a:lnTo>
                      <a:pt x="34" y="388"/>
                    </a:lnTo>
                    <a:lnTo>
                      <a:pt x="32" y="388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34" y="394"/>
                    </a:lnTo>
                    <a:lnTo>
                      <a:pt x="32" y="394"/>
                    </a:lnTo>
                    <a:lnTo>
                      <a:pt x="31" y="395"/>
                    </a:lnTo>
                    <a:lnTo>
                      <a:pt x="29" y="399"/>
                    </a:lnTo>
                    <a:lnTo>
                      <a:pt x="31" y="399"/>
                    </a:lnTo>
                    <a:lnTo>
                      <a:pt x="36" y="397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5" y="394"/>
                    </a:lnTo>
                    <a:lnTo>
                      <a:pt x="45" y="395"/>
                    </a:lnTo>
                    <a:lnTo>
                      <a:pt x="43" y="395"/>
                    </a:lnTo>
                    <a:lnTo>
                      <a:pt x="45" y="397"/>
                    </a:lnTo>
                    <a:lnTo>
                      <a:pt x="40" y="397"/>
                    </a:lnTo>
                    <a:lnTo>
                      <a:pt x="36" y="399"/>
                    </a:lnTo>
                    <a:lnTo>
                      <a:pt x="34" y="401"/>
                    </a:lnTo>
                    <a:lnTo>
                      <a:pt x="34" y="402"/>
                    </a:lnTo>
                    <a:lnTo>
                      <a:pt x="38" y="406"/>
                    </a:lnTo>
                    <a:lnTo>
                      <a:pt x="41" y="402"/>
                    </a:lnTo>
                    <a:lnTo>
                      <a:pt x="43" y="402"/>
                    </a:lnTo>
                    <a:lnTo>
                      <a:pt x="43" y="404"/>
                    </a:lnTo>
                    <a:lnTo>
                      <a:pt x="41" y="408"/>
                    </a:lnTo>
                    <a:lnTo>
                      <a:pt x="43" y="411"/>
                    </a:lnTo>
                    <a:lnTo>
                      <a:pt x="43" y="411"/>
                    </a:lnTo>
                    <a:lnTo>
                      <a:pt x="45" y="415"/>
                    </a:lnTo>
                    <a:lnTo>
                      <a:pt x="45" y="417"/>
                    </a:lnTo>
                    <a:lnTo>
                      <a:pt x="47" y="417"/>
                    </a:lnTo>
                    <a:lnTo>
                      <a:pt x="48" y="417"/>
                    </a:lnTo>
                    <a:lnTo>
                      <a:pt x="50" y="413"/>
                    </a:lnTo>
                    <a:lnTo>
                      <a:pt x="50" y="415"/>
                    </a:lnTo>
                    <a:lnTo>
                      <a:pt x="52" y="415"/>
                    </a:lnTo>
                    <a:lnTo>
                      <a:pt x="56" y="415"/>
                    </a:lnTo>
                    <a:lnTo>
                      <a:pt x="54" y="419"/>
                    </a:lnTo>
                    <a:lnTo>
                      <a:pt x="63" y="422"/>
                    </a:lnTo>
                    <a:lnTo>
                      <a:pt x="66" y="420"/>
                    </a:lnTo>
                    <a:lnTo>
                      <a:pt x="70" y="420"/>
                    </a:lnTo>
                    <a:lnTo>
                      <a:pt x="70" y="424"/>
                    </a:lnTo>
                    <a:lnTo>
                      <a:pt x="68" y="426"/>
                    </a:lnTo>
                    <a:lnTo>
                      <a:pt x="65" y="428"/>
                    </a:lnTo>
                    <a:lnTo>
                      <a:pt x="57" y="438"/>
                    </a:lnTo>
                    <a:lnTo>
                      <a:pt x="57" y="440"/>
                    </a:lnTo>
                    <a:lnTo>
                      <a:pt x="57" y="442"/>
                    </a:lnTo>
                    <a:lnTo>
                      <a:pt x="59" y="447"/>
                    </a:lnTo>
                    <a:lnTo>
                      <a:pt x="61" y="449"/>
                    </a:lnTo>
                    <a:lnTo>
                      <a:pt x="63" y="447"/>
                    </a:lnTo>
                    <a:lnTo>
                      <a:pt x="65" y="445"/>
                    </a:lnTo>
                    <a:lnTo>
                      <a:pt x="66" y="447"/>
                    </a:lnTo>
                    <a:lnTo>
                      <a:pt x="65" y="449"/>
                    </a:lnTo>
                    <a:lnTo>
                      <a:pt x="65" y="449"/>
                    </a:lnTo>
                    <a:lnTo>
                      <a:pt x="70" y="449"/>
                    </a:lnTo>
                    <a:lnTo>
                      <a:pt x="68" y="451"/>
                    </a:lnTo>
                    <a:lnTo>
                      <a:pt x="65" y="451"/>
                    </a:lnTo>
                    <a:lnTo>
                      <a:pt x="63" y="453"/>
                    </a:lnTo>
                    <a:lnTo>
                      <a:pt x="65" y="454"/>
                    </a:lnTo>
                    <a:lnTo>
                      <a:pt x="68" y="456"/>
                    </a:lnTo>
                    <a:lnTo>
                      <a:pt x="70" y="456"/>
                    </a:lnTo>
                    <a:lnTo>
                      <a:pt x="72" y="458"/>
                    </a:lnTo>
                    <a:lnTo>
                      <a:pt x="72" y="458"/>
                    </a:lnTo>
                    <a:lnTo>
                      <a:pt x="74" y="458"/>
                    </a:lnTo>
                    <a:lnTo>
                      <a:pt x="75" y="458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8" y="449"/>
                    </a:lnTo>
                    <a:lnTo>
                      <a:pt x="90" y="444"/>
                    </a:lnTo>
                    <a:lnTo>
                      <a:pt x="91" y="444"/>
                    </a:lnTo>
                    <a:lnTo>
                      <a:pt x="91" y="442"/>
                    </a:lnTo>
                    <a:lnTo>
                      <a:pt x="88" y="440"/>
                    </a:lnTo>
                    <a:lnTo>
                      <a:pt x="88" y="437"/>
                    </a:lnTo>
                    <a:lnTo>
                      <a:pt x="93" y="429"/>
                    </a:lnTo>
                    <a:lnTo>
                      <a:pt x="100" y="422"/>
                    </a:lnTo>
                    <a:lnTo>
                      <a:pt x="106" y="420"/>
                    </a:lnTo>
                    <a:lnTo>
                      <a:pt x="91" y="437"/>
                    </a:lnTo>
                    <a:lnTo>
                      <a:pt x="90" y="438"/>
                    </a:lnTo>
                    <a:lnTo>
                      <a:pt x="91" y="440"/>
                    </a:lnTo>
                    <a:lnTo>
                      <a:pt x="93" y="442"/>
                    </a:lnTo>
                    <a:lnTo>
                      <a:pt x="93" y="447"/>
                    </a:lnTo>
                    <a:lnTo>
                      <a:pt x="102" y="463"/>
                    </a:lnTo>
                    <a:lnTo>
                      <a:pt x="102" y="465"/>
                    </a:lnTo>
                    <a:lnTo>
                      <a:pt x="99" y="469"/>
                    </a:lnTo>
                    <a:lnTo>
                      <a:pt x="99" y="471"/>
                    </a:lnTo>
                    <a:lnTo>
                      <a:pt x="97" y="471"/>
                    </a:lnTo>
                    <a:lnTo>
                      <a:pt x="97" y="472"/>
                    </a:lnTo>
                    <a:lnTo>
                      <a:pt x="99" y="478"/>
                    </a:lnTo>
                    <a:lnTo>
                      <a:pt x="100" y="476"/>
                    </a:lnTo>
                    <a:lnTo>
                      <a:pt x="102" y="476"/>
                    </a:lnTo>
                    <a:lnTo>
                      <a:pt x="104" y="476"/>
                    </a:lnTo>
                    <a:lnTo>
                      <a:pt x="102" y="478"/>
                    </a:lnTo>
                    <a:lnTo>
                      <a:pt x="100" y="479"/>
                    </a:lnTo>
                    <a:lnTo>
                      <a:pt x="100" y="485"/>
                    </a:lnTo>
                    <a:lnTo>
                      <a:pt x="102" y="485"/>
                    </a:lnTo>
                    <a:lnTo>
                      <a:pt x="104" y="485"/>
                    </a:lnTo>
                    <a:lnTo>
                      <a:pt x="102" y="485"/>
                    </a:lnTo>
                    <a:lnTo>
                      <a:pt x="99" y="488"/>
                    </a:lnTo>
                    <a:lnTo>
                      <a:pt x="97" y="488"/>
                    </a:lnTo>
                    <a:lnTo>
                      <a:pt x="95" y="490"/>
                    </a:lnTo>
                    <a:lnTo>
                      <a:pt x="100" y="492"/>
                    </a:lnTo>
                    <a:lnTo>
                      <a:pt x="104" y="490"/>
                    </a:lnTo>
                    <a:lnTo>
                      <a:pt x="106" y="487"/>
                    </a:lnTo>
                    <a:lnTo>
                      <a:pt x="109" y="485"/>
                    </a:lnTo>
                    <a:lnTo>
                      <a:pt x="113" y="481"/>
                    </a:lnTo>
                    <a:lnTo>
                      <a:pt x="116" y="481"/>
                    </a:lnTo>
                    <a:lnTo>
                      <a:pt x="120" y="478"/>
                    </a:lnTo>
                    <a:lnTo>
                      <a:pt x="124" y="471"/>
                    </a:lnTo>
                    <a:lnTo>
                      <a:pt x="125" y="476"/>
                    </a:lnTo>
                    <a:lnTo>
                      <a:pt x="124" y="478"/>
                    </a:lnTo>
                    <a:lnTo>
                      <a:pt x="124" y="479"/>
                    </a:lnTo>
                    <a:lnTo>
                      <a:pt x="124" y="481"/>
                    </a:lnTo>
                    <a:lnTo>
                      <a:pt x="125" y="483"/>
                    </a:lnTo>
                    <a:lnTo>
                      <a:pt x="127" y="483"/>
                    </a:lnTo>
                    <a:lnTo>
                      <a:pt x="129" y="485"/>
                    </a:lnTo>
                    <a:lnTo>
                      <a:pt x="131" y="485"/>
                    </a:lnTo>
                    <a:lnTo>
                      <a:pt x="133" y="483"/>
                    </a:lnTo>
                    <a:lnTo>
                      <a:pt x="134" y="481"/>
                    </a:lnTo>
                    <a:lnTo>
                      <a:pt x="134" y="483"/>
                    </a:lnTo>
                    <a:lnTo>
                      <a:pt x="136" y="483"/>
                    </a:lnTo>
                    <a:lnTo>
                      <a:pt x="136" y="485"/>
                    </a:lnTo>
                    <a:lnTo>
                      <a:pt x="138" y="485"/>
                    </a:lnTo>
                    <a:lnTo>
                      <a:pt x="143" y="497"/>
                    </a:lnTo>
                    <a:lnTo>
                      <a:pt x="145" y="497"/>
                    </a:lnTo>
                    <a:lnTo>
                      <a:pt x="147" y="497"/>
                    </a:lnTo>
                    <a:lnTo>
                      <a:pt x="149" y="496"/>
                    </a:lnTo>
                    <a:lnTo>
                      <a:pt x="149" y="490"/>
                    </a:lnTo>
                    <a:lnTo>
                      <a:pt x="147" y="487"/>
                    </a:lnTo>
                    <a:lnTo>
                      <a:pt x="149" y="483"/>
                    </a:lnTo>
                    <a:lnTo>
                      <a:pt x="152" y="481"/>
                    </a:lnTo>
                    <a:lnTo>
                      <a:pt x="152" y="479"/>
                    </a:lnTo>
                    <a:lnTo>
                      <a:pt x="154" y="479"/>
                    </a:lnTo>
                    <a:lnTo>
                      <a:pt x="154" y="481"/>
                    </a:lnTo>
                    <a:lnTo>
                      <a:pt x="152" y="485"/>
                    </a:lnTo>
                    <a:lnTo>
                      <a:pt x="158" y="490"/>
                    </a:lnTo>
                    <a:lnTo>
                      <a:pt x="159" y="490"/>
                    </a:lnTo>
                    <a:lnTo>
                      <a:pt x="172" y="483"/>
                    </a:lnTo>
                    <a:lnTo>
                      <a:pt x="177" y="478"/>
                    </a:lnTo>
                    <a:lnTo>
                      <a:pt x="181" y="476"/>
                    </a:lnTo>
                    <a:lnTo>
                      <a:pt x="181" y="478"/>
                    </a:lnTo>
                    <a:lnTo>
                      <a:pt x="177" y="485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4" y="490"/>
                    </a:lnTo>
                    <a:lnTo>
                      <a:pt x="170" y="492"/>
                    </a:lnTo>
                    <a:lnTo>
                      <a:pt x="168" y="501"/>
                    </a:lnTo>
                    <a:lnTo>
                      <a:pt x="172" y="501"/>
                    </a:lnTo>
                    <a:lnTo>
                      <a:pt x="168" y="506"/>
                    </a:lnTo>
                    <a:lnTo>
                      <a:pt x="165" y="521"/>
                    </a:lnTo>
                    <a:lnTo>
                      <a:pt x="159" y="530"/>
                    </a:lnTo>
                    <a:lnTo>
                      <a:pt x="159" y="530"/>
                    </a:lnTo>
                    <a:lnTo>
                      <a:pt x="158" y="530"/>
                    </a:lnTo>
                    <a:lnTo>
                      <a:pt x="158" y="531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49" y="546"/>
                    </a:lnTo>
                    <a:lnTo>
                      <a:pt x="147" y="544"/>
                    </a:lnTo>
                    <a:lnTo>
                      <a:pt x="147" y="546"/>
                    </a:lnTo>
                    <a:lnTo>
                      <a:pt x="145" y="544"/>
                    </a:lnTo>
                    <a:lnTo>
                      <a:pt x="142" y="549"/>
                    </a:lnTo>
                    <a:lnTo>
                      <a:pt x="138" y="549"/>
                    </a:lnTo>
                    <a:lnTo>
                      <a:pt x="133" y="553"/>
                    </a:lnTo>
                    <a:lnTo>
                      <a:pt x="131" y="553"/>
                    </a:lnTo>
                    <a:lnTo>
                      <a:pt x="122" y="565"/>
                    </a:lnTo>
                    <a:lnTo>
                      <a:pt x="120" y="571"/>
                    </a:lnTo>
                    <a:lnTo>
                      <a:pt x="120" y="571"/>
                    </a:lnTo>
                    <a:lnTo>
                      <a:pt x="124" y="573"/>
                    </a:lnTo>
                    <a:lnTo>
                      <a:pt x="124" y="574"/>
                    </a:lnTo>
                    <a:lnTo>
                      <a:pt x="122" y="574"/>
                    </a:lnTo>
                    <a:lnTo>
                      <a:pt x="120" y="573"/>
                    </a:lnTo>
                    <a:lnTo>
                      <a:pt x="118" y="571"/>
                    </a:lnTo>
                    <a:lnTo>
                      <a:pt x="118" y="573"/>
                    </a:lnTo>
                    <a:lnTo>
                      <a:pt x="116" y="574"/>
                    </a:lnTo>
                    <a:lnTo>
                      <a:pt x="115" y="573"/>
                    </a:lnTo>
                    <a:lnTo>
                      <a:pt x="113" y="571"/>
                    </a:lnTo>
                    <a:lnTo>
                      <a:pt x="115" y="569"/>
                    </a:lnTo>
                    <a:lnTo>
                      <a:pt x="115" y="567"/>
                    </a:lnTo>
                    <a:lnTo>
                      <a:pt x="111" y="569"/>
                    </a:lnTo>
                    <a:lnTo>
                      <a:pt x="109" y="567"/>
                    </a:lnTo>
                    <a:lnTo>
                      <a:pt x="108" y="567"/>
                    </a:lnTo>
                    <a:lnTo>
                      <a:pt x="90" y="580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7"/>
                    </a:lnTo>
                    <a:lnTo>
                      <a:pt x="84" y="589"/>
                    </a:lnTo>
                    <a:lnTo>
                      <a:pt x="82" y="590"/>
                    </a:lnTo>
                    <a:lnTo>
                      <a:pt x="82" y="590"/>
                    </a:lnTo>
                    <a:lnTo>
                      <a:pt x="81" y="590"/>
                    </a:lnTo>
                    <a:lnTo>
                      <a:pt x="79" y="590"/>
                    </a:lnTo>
                    <a:lnTo>
                      <a:pt x="79" y="590"/>
                    </a:lnTo>
                    <a:lnTo>
                      <a:pt x="77" y="592"/>
                    </a:lnTo>
                    <a:lnTo>
                      <a:pt x="75" y="592"/>
                    </a:lnTo>
                    <a:lnTo>
                      <a:pt x="74" y="594"/>
                    </a:lnTo>
                    <a:lnTo>
                      <a:pt x="74" y="594"/>
                    </a:lnTo>
                    <a:lnTo>
                      <a:pt x="75" y="594"/>
                    </a:lnTo>
                    <a:lnTo>
                      <a:pt x="75" y="598"/>
                    </a:lnTo>
                    <a:lnTo>
                      <a:pt x="75" y="601"/>
                    </a:lnTo>
                    <a:lnTo>
                      <a:pt x="77" y="601"/>
                    </a:lnTo>
                    <a:lnTo>
                      <a:pt x="79" y="599"/>
                    </a:lnTo>
                    <a:lnTo>
                      <a:pt x="79" y="598"/>
                    </a:lnTo>
                    <a:lnTo>
                      <a:pt x="79" y="594"/>
                    </a:lnTo>
                    <a:lnTo>
                      <a:pt x="79" y="594"/>
                    </a:lnTo>
                    <a:lnTo>
                      <a:pt x="81" y="596"/>
                    </a:lnTo>
                    <a:lnTo>
                      <a:pt x="82" y="598"/>
                    </a:lnTo>
                    <a:lnTo>
                      <a:pt x="88" y="596"/>
                    </a:lnTo>
                    <a:lnTo>
                      <a:pt x="86" y="590"/>
                    </a:lnTo>
                    <a:lnTo>
                      <a:pt x="86" y="589"/>
                    </a:lnTo>
                    <a:lnTo>
                      <a:pt x="90" y="590"/>
                    </a:lnTo>
                    <a:lnTo>
                      <a:pt x="90" y="592"/>
                    </a:lnTo>
                    <a:lnTo>
                      <a:pt x="90" y="594"/>
                    </a:lnTo>
                    <a:lnTo>
                      <a:pt x="91" y="594"/>
                    </a:lnTo>
                    <a:lnTo>
                      <a:pt x="91" y="596"/>
                    </a:lnTo>
                    <a:lnTo>
                      <a:pt x="93" y="594"/>
                    </a:lnTo>
                    <a:lnTo>
                      <a:pt x="95" y="592"/>
                    </a:lnTo>
                    <a:lnTo>
                      <a:pt x="95" y="594"/>
                    </a:lnTo>
                    <a:lnTo>
                      <a:pt x="97" y="592"/>
                    </a:lnTo>
                    <a:lnTo>
                      <a:pt x="97" y="590"/>
                    </a:lnTo>
                    <a:lnTo>
                      <a:pt x="99" y="589"/>
                    </a:lnTo>
                    <a:lnTo>
                      <a:pt x="102" y="581"/>
                    </a:lnTo>
                    <a:lnTo>
                      <a:pt x="104" y="580"/>
                    </a:lnTo>
                    <a:lnTo>
                      <a:pt x="106" y="580"/>
                    </a:lnTo>
                    <a:lnTo>
                      <a:pt x="106" y="581"/>
                    </a:lnTo>
                    <a:lnTo>
                      <a:pt x="104" y="585"/>
                    </a:lnTo>
                    <a:lnTo>
                      <a:pt x="106" y="587"/>
                    </a:lnTo>
                    <a:lnTo>
                      <a:pt x="109" y="585"/>
                    </a:lnTo>
                    <a:lnTo>
                      <a:pt x="113" y="583"/>
                    </a:lnTo>
                    <a:lnTo>
                      <a:pt x="116" y="583"/>
                    </a:lnTo>
                    <a:lnTo>
                      <a:pt x="116" y="581"/>
                    </a:lnTo>
                    <a:lnTo>
                      <a:pt x="118" y="581"/>
                    </a:lnTo>
                    <a:lnTo>
                      <a:pt x="118" y="580"/>
                    </a:lnTo>
                    <a:lnTo>
                      <a:pt x="120" y="581"/>
                    </a:lnTo>
                    <a:lnTo>
                      <a:pt x="122" y="580"/>
                    </a:lnTo>
                    <a:lnTo>
                      <a:pt x="122" y="578"/>
                    </a:lnTo>
                    <a:lnTo>
                      <a:pt x="124" y="578"/>
                    </a:lnTo>
                    <a:lnTo>
                      <a:pt x="125" y="578"/>
                    </a:lnTo>
                    <a:lnTo>
                      <a:pt x="127" y="576"/>
                    </a:lnTo>
                    <a:lnTo>
                      <a:pt x="129" y="574"/>
                    </a:lnTo>
                    <a:lnTo>
                      <a:pt x="131" y="574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4" y="576"/>
                    </a:lnTo>
                    <a:lnTo>
                      <a:pt x="134" y="581"/>
                    </a:lnTo>
                    <a:lnTo>
                      <a:pt x="134" y="581"/>
                    </a:lnTo>
                    <a:lnTo>
                      <a:pt x="138" y="571"/>
                    </a:lnTo>
                    <a:lnTo>
                      <a:pt x="138" y="573"/>
                    </a:lnTo>
                    <a:lnTo>
                      <a:pt x="145" y="571"/>
                    </a:lnTo>
                    <a:lnTo>
                      <a:pt x="147" y="569"/>
                    </a:lnTo>
                    <a:lnTo>
                      <a:pt x="149" y="569"/>
                    </a:lnTo>
                    <a:lnTo>
                      <a:pt x="151" y="567"/>
                    </a:lnTo>
                    <a:lnTo>
                      <a:pt x="151" y="562"/>
                    </a:lnTo>
                    <a:lnTo>
                      <a:pt x="147" y="562"/>
                    </a:lnTo>
                    <a:lnTo>
                      <a:pt x="145" y="560"/>
                    </a:lnTo>
                    <a:lnTo>
                      <a:pt x="143" y="558"/>
                    </a:lnTo>
                    <a:lnTo>
                      <a:pt x="143" y="555"/>
                    </a:lnTo>
                    <a:lnTo>
                      <a:pt x="145" y="555"/>
                    </a:lnTo>
                    <a:lnTo>
                      <a:pt x="147" y="560"/>
                    </a:lnTo>
                    <a:lnTo>
                      <a:pt x="151" y="560"/>
                    </a:lnTo>
                    <a:lnTo>
                      <a:pt x="154" y="556"/>
                    </a:lnTo>
                    <a:lnTo>
                      <a:pt x="158" y="555"/>
                    </a:lnTo>
                    <a:lnTo>
                      <a:pt x="163" y="555"/>
                    </a:lnTo>
                    <a:lnTo>
                      <a:pt x="163" y="553"/>
                    </a:lnTo>
                    <a:lnTo>
                      <a:pt x="163" y="553"/>
                    </a:lnTo>
                    <a:lnTo>
                      <a:pt x="159" y="553"/>
                    </a:lnTo>
                    <a:lnTo>
                      <a:pt x="161" y="551"/>
                    </a:lnTo>
                    <a:lnTo>
                      <a:pt x="165" y="549"/>
                    </a:lnTo>
                    <a:lnTo>
                      <a:pt x="167" y="551"/>
                    </a:lnTo>
                    <a:lnTo>
                      <a:pt x="168" y="551"/>
                    </a:lnTo>
                    <a:lnTo>
                      <a:pt x="168" y="547"/>
                    </a:lnTo>
                    <a:lnTo>
                      <a:pt x="168" y="546"/>
                    </a:lnTo>
                    <a:lnTo>
                      <a:pt x="170" y="544"/>
                    </a:lnTo>
                    <a:lnTo>
                      <a:pt x="174" y="546"/>
                    </a:lnTo>
                    <a:lnTo>
                      <a:pt x="177" y="542"/>
                    </a:lnTo>
                    <a:lnTo>
                      <a:pt x="179" y="540"/>
                    </a:lnTo>
                    <a:lnTo>
                      <a:pt x="179" y="540"/>
                    </a:lnTo>
                    <a:lnTo>
                      <a:pt x="181" y="540"/>
                    </a:lnTo>
                    <a:lnTo>
                      <a:pt x="181" y="539"/>
                    </a:lnTo>
                    <a:lnTo>
                      <a:pt x="183" y="540"/>
                    </a:lnTo>
                    <a:lnTo>
                      <a:pt x="183" y="539"/>
                    </a:lnTo>
                    <a:lnTo>
                      <a:pt x="185" y="537"/>
                    </a:lnTo>
                    <a:lnTo>
                      <a:pt x="186" y="535"/>
                    </a:lnTo>
                    <a:lnTo>
                      <a:pt x="186" y="531"/>
                    </a:lnTo>
                    <a:lnTo>
                      <a:pt x="185" y="531"/>
                    </a:lnTo>
                    <a:lnTo>
                      <a:pt x="185" y="531"/>
                    </a:lnTo>
                    <a:lnTo>
                      <a:pt x="185" y="530"/>
                    </a:lnTo>
                    <a:lnTo>
                      <a:pt x="190" y="526"/>
                    </a:lnTo>
                    <a:lnTo>
                      <a:pt x="192" y="526"/>
                    </a:lnTo>
                    <a:lnTo>
                      <a:pt x="192" y="522"/>
                    </a:lnTo>
                    <a:lnTo>
                      <a:pt x="195" y="522"/>
                    </a:lnTo>
                    <a:lnTo>
                      <a:pt x="197" y="521"/>
                    </a:lnTo>
                    <a:lnTo>
                      <a:pt x="197" y="521"/>
                    </a:lnTo>
                    <a:lnTo>
                      <a:pt x="197" y="517"/>
                    </a:lnTo>
                    <a:lnTo>
                      <a:pt x="199" y="517"/>
                    </a:lnTo>
                    <a:lnTo>
                      <a:pt x="202" y="519"/>
                    </a:lnTo>
                    <a:lnTo>
                      <a:pt x="204" y="515"/>
                    </a:lnTo>
                    <a:lnTo>
                      <a:pt x="204" y="515"/>
                    </a:lnTo>
                    <a:lnTo>
                      <a:pt x="208" y="512"/>
                    </a:lnTo>
                    <a:lnTo>
                      <a:pt x="208" y="510"/>
                    </a:lnTo>
                    <a:lnTo>
                      <a:pt x="215" y="508"/>
                    </a:lnTo>
                    <a:lnTo>
                      <a:pt x="219" y="506"/>
                    </a:lnTo>
                    <a:lnTo>
                      <a:pt x="220" y="506"/>
                    </a:lnTo>
                    <a:lnTo>
                      <a:pt x="222" y="505"/>
                    </a:lnTo>
                    <a:lnTo>
                      <a:pt x="222" y="501"/>
                    </a:lnTo>
                    <a:lnTo>
                      <a:pt x="220" y="501"/>
                    </a:lnTo>
                    <a:lnTo>
                      <a:pt x="224" y="499"/>
                    </a:lnTo>
                    <a:lnTo>
                      <a:pt x="224" y="497"/>
                    </a:lnTo>
                    <a:lnTo>
                      <a:pt x="224" y="496"/>
                    </a:lnTo>
                    <a:lnTo>
                      <a:pt x="224" y="494"/>
                    </a:lnTo>
                    <a:lnTo>
                      <a:pt x="226" y="494"/>
                    </a:lnTo>
                    <a:lnTo>
                      <a:pt x="227" y="492"/>
                    </a:lnTo>
                    <a:lnTo>
                      <a:pt x="233" y="490"/>
                    </a:lnTo>
                    <a:lnTo>
                      <a:pt x="235" y="487"/>
                    </a:lnTo>
                    <a:lnTo>
                      <a:pt x="235" y="483"/>
                    </a:lnTo>
                    <a:lnTo>
                      <a:pt x="235" y="481"/>
                    </a:lnTo>
                    <a:lnTo>
                      <a:pt x="229" y="479"/>
                    </a:lnTo>
                    <a:lnTo>
                      <a:pt x="229" y="478"/>
                    </a:lnTo>
                    <a:lnTo>
                      <a:pt x="226" y="478"/>
                    </a:lnTo>
                    <a:lnTo>
                      <a:pt x="222" y="479"/>
                    </a:lnTo>
                    <a:lnTo>
                      <a:pt x="220" y="478"/>
                    </a:lnTo>
                    <a:lnTo>
                      <a:pt x="224" y="469"/>
                    </a:lnTo>
                    <a:lnTo>
                      <a:pt x="227" y="467"/>
                    </a:lnTo>
                    <a:lnTo>
                      <a:pt x="229" y="465"/>
                    </a:lnTo>
                    <a:lnTo>
                      <a:pt x="229" y="463"/>
                    </a:lnTo>
                    <a:lnTo>
                      <a:pt x="231" y="462"/>
                    </a:lnTo>
                    <a:lnTo>
                      <a:pt x="231" y="460"/>
                    </a:lnTo>
                    <a:lnTo>
                      <a:pt x="231" y="458"/>
                    </a:lnTo>
                    <a:lnTo>
                      <a:pt x="233" y="458"/>
                    </a:lnTo>
                    <a:lnTo>
                      <a:pt x="233" y="456"/>
                    </a:lnTo>
                    <a:lnTo>
                      <a:pt x="235" y="456"/>
                    </a:lnTo>
                    <a:lnTo>
                      <a:pt x="235" y="458"/>
                    </a:lnTo>
                    <a:lnTo>
                      <a:pt x="238" y="458"/>
                    </a:lnTo>
                    <a:lnTo>
                      <a:pt x="240" y="456"/>
                    </a:lnTo>
                    <a:lnTo>
                      <a:pt x="240" y="454"/>
                    </a:lnTo>
                    <a:lnTo>
                      <a:pt x="236" y="453"/>
                    </a:lnTo>
                    <a:lnTo>
                      <a:pt x="238" y="453"/>
                    </a:lnTo>
                    <a:lnTo>
                      <a:pt x="244" y="451"/>
                    </a:lnTo>
                    <a:lnTo>
                      <a:pt x="245" y="447"/>
                    </a:lnTo>
                    <a:lnTo>
                      <a:pt x="245" y="445"/>
                    </a:lnTo>
                    <a:lnTo>
                      <a:pt x="245" y="444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40"/>
                    </a:lnTo>
                    <a:lnTo>
                      <a:pt x="247" y="440"/>
                    </a:lnTo>
                    <a:lnTo>
                      <a:pt x="253" y="435"/>
                    </a:lnTo>
                    <a:lnTo>
                      <a:pt x="254" y="429"/>
                    </a:lnTo>
                    <a:lnTo>
                      <a:pt x="260" y="422"/>
                    </a:lnTo>
                    <a:lnTo>
                      <a:pt x="260" y="419"/>
                    </a:lnTo>
                    <a:lnTo>
                      <a:pt x="270" y="413"/>
                    </a:lnTo>
                    <a:lnTo>
                      <a:pt x="278" y="406"/>
                    </a:lnTo>
                    <a:lnTo>
                      <a:pt x="278" y="404"/>
                    </a:lnTo>
                    <a:lnTo>
                      <a:pt x="278" y="401"/>
                    </a:lnTo>
                    <a:lnTo>
                      <a:pt x="285" y="372"/>
                    </a:lnTo>
                    <a:lnTo>
                      <a:pt x="287" y="374"/>
                    </a:lnTo>
                    <a:lnTo>
                      <a:pt x="287" y="388"/>
                    </a:lnTo>
                    <a:lnTo>
                      <a:pt x="281" y="399"/>
                    </a:lnTo>
                    <a:lnTo>
                      <a:pt x="279" y="406"/>
                    </a:lnTo>
                    <a:lnTo>
                      <a:pt x="281" y="408"/>
                    </a:lnTo>
                    <a:lnTo>
                      <a:pt x="287" y="408"/>
                    </a:lnTo>
                    <a:lnTo>
                      <a:pt x="292" y="401"/>
                    </a:lnTo>
                    <a:lnTo>
                      <a:pt x="297" y="399"/>
                    </a:lnTo>
                    <a:lnTo>
                      <a:pt x="299" y="399"/>
                    </a:lnTo>
                    <a:lnTo>
                      <a:pt x="297" y="401"/>
                    </a:lnTo>
                    <a:lnTo>
                      <a:pt x="295" y="402"/>
                    </a:lnTo>
                    <a:lnTo>
                      <a:pt x="292" y="404"/>
                    </a:lnTo>
                    <a:lnTo>
                      <a:pt x="290" y="408"/>
                    </a:lnTo>
                    <a:lnTo>
                      <a:pt x="288" y="410"/>
                    </a:lnTo>
                    <a:lnTo>
                      <a:pt x="288" y="413"/>
                    </a:lnTo>
                    <a:lnTo>
                      <a:pt x="290" y="415"/>
                    </a:lnTo>
                    <a:lnTo>
                      <a:pt x="304" y="420"/>
                    </a:lnTo>
                    <a:lnTo>
                      <a:pt x="292" y="417"/>
                    </a:lnTo>
                    <a:lnTo>
                      <a:pt x="287" y="420"/>
                    </a:lnTo>
                    <a:lnTo>
                      <a:pt x="285" y="419"/>
                    </a:lnTo>
                    <a:lnTo>
                      <a:pt x="283" y="415"/>
                    </a:lnTo>
                    <a:lnTo>
                      <a:pt x="281" y="417"/>
                    </a:lnTo>
                    <a:lnTo>
                      <a:pt x="269" y="424"/>
                    </a:lnTo>
                    <a:lnTo>
                      <a:pt x="267" y="426"/>
                    </a:lnTo>
                    <a:lnTo>
                      <a:pt x="269" y="435"/>
                    </a:lnTo>
                    <a:lnTo>
                      <a:pt x="267" y="440"/>
                    </a:lnTo>
                    <a:lnTo>
                      <a:pt x="265" y="442"/>
                    </a:lnTo>
                    <a:lnTo>
                      <a:pt x="263" y="445"/>
                    </a:lnTo>
                    <a:lnTo>
                      <a:pt x="261" y="449"/>
                    </a:lnTo>
                    <a:lnTo>
                      <a:pt x="261" y="451"/>
                    </a:lnTo>
                    <a:lnTo>
                      <a:pt x="260" y="453"/>
                    </a:lnTo>
                    <a:lnTo>
                      <a:pt x="260" y="456"/>
                    </a:lnTo>
                    <a:lnTo>
                      <a:pt x="260" y="458"/>
                    </a:lnTo>
                    <a:lnTo>
                      <a:pt x="265" y="460"/>
                    </a:lnTo>
                    <a:lnTo>
                      <a:pt x="272" y="456"/>
                    </a:lnTo>
                    <a:lnTo>
                      <a:pt x="274" y="456"/>
                    </a:lnTo>
                    <a:lnTo>
                      <a:pt x="270" y="462"/>
                    </a:lnTo>
                    <a:lnTo>
                      <a:pt x="269" y="463"/>
                    </a:lnTo>
                    <a:lnTo>
                      <a:pt x="267" y="463"/>
                    </a:lnTo>
                    <a:lnTo>
                      <a:pt x="267" y="465"/>
                    </a:lnTo>
                    <a:lnTo>
                      <a:pt x="267" y="465"/>
                    </a:lnTo>
                    <a:lnTo>
                      <a:pt x="265" y="465"/>
                    </a:lnTo>
                    <a:lnTo>
                      <a:pt x="263" y="465"/>
                    </a:lnTo>
                    <a:lnTo>
                      <a:pt x="263" y="465"/>
                    </a:lnTo>
                    <a:lnTo>
                      <a:pt x="261" y="467"/>
                    </a:lnTo>
                    <a:lnTo>
                      <a:pt x="260" y="465"/>
                    </a:lnTo>
                    <a:lnTo>
                      <a:pt x="260" y="467"/>
                    </a:lnTo>
                    <a:lnTo>
                      <a:pt x="260" y="469"/>
                    </a:lnTo>
                    <a:lnTo>
                      <a:pt x="258" y="471"/>
                    </a:lnTo>
                    <a:lnTo>
                      <a:pt x="258" y="472"/>
                    </a:lnTo>
                    <a:lnTo>
                      <a:pt x="260" y="472"/>
                    </a:lnTo>
                    <a:lnTo>
                      <a:pt x="261" y="474"/>
                    </a:lnTo>
                    <a:lnTo>
                      <a:pt x="265" y="472"/>
                    </a:lnTo>
                    <a:lnTo>
                      <a:pt x="270" y="472"/>
                    </a:lnTo>
                    <a:lnTo>
                      <a:pt x="269" y="471"/>
                    </a:lnTo>
                    <a:lnTo>
                      <a:pt x="270" y="469"/>
                    </a:lnTo>
                    <a:lnTo>
                      <a:pt x="272" y="471"/>
                    </a:lnTo>
                    <a:lnTo>
                      <a:pt x="274" y="472"/>
                    </a:lnTo>
                    <a:lnTo>
                      <a:pt x="279" y="463"/>
                    </a:lnTo>
                    <a:lnTo>
                      <a:pt x="281" y="463"/>
                    </a:lnTo>
                    <a:lnTo>
                      <a:pt x="283" y="462"/>
                    </a:lnTo>
                    <a:lnTo>
                      <a:pt x="283" y="469"/>
                    </a:lnTo>
                    <a:lnTo>
                      <a:pt x="287" y="463"/>
                    </a:lnTo>
                    <a:lnTo>
                      <a:pt x="287" y="460"/>
                    </a:lnTo>
                    <a:lnTo>
                      <a:pt x="290" y="458"/>
                    </a:lnTo>
                    <a:lnTo>
                      <a:pt x="292" y="458"/>
                    </a:lnTo>
                    <a:lnTo>
                      <a:pt x="292" y="456"/>
                    </a:lnTo>
                    <a:lnTo>
                      <a:pt x="292" y="453"/>
                    </a:lnTo>
                    <a:lnTo>
                      <a:pt x="292" y="453"/>
                    </a:lnTo>
                    <a:lnTo>
                      <a:pt x="294" y="451"/>
                    </a:lnTo>
                    <a:lnTo>
                      <a:pt x="295" y="458"/>
                    </a:lnTo>
                    <a:lnTo>
                      <a:pt x="295" y="451"/>
                    </a:lnTo>
                    <a:lnTo>
                      <a:pt x="297" y="449"/>
                    </a:lnTo>
                    <a:lnTo>
                      <a:pt x="297" y="445"/>
                    </a:lnTo>
                    <a:lnTo>
                      <a:pt x="299" y="449"/>
                    </a:lnTo>
                    <a:lnTo>
                      <a:pt x="301" y="449"/>
                    </a:lnTo>
                    <a:lnTo>
                      <a:pt x="303" y="449"/>
                    </a:lnTo>
                    <a:lnTo>
                      <a:pt x="303" y="449"/>
                    </a:lnTo>
                    <a:lnTo>
                      <a:pt x="308" y="451"/>
                    </a:lnTo>
                    <a:lnTo>
                      <a:pt x="310" y="449"/>
                    </a:lnTo>
                    <a:lnTo>
                      <a:pt x="312" y="447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lnTo>
                      <a:pt x="319" y="442"/>
                    </a:lnTo>
                    <a:lnTo>
                      <a:pt x="317" y="440"/>
                    </a:lnTo>
                    <a:lnTo>
                      <a:pt x="317" y="440"/>
                    </a:lnTo>
                    <a:lnTo>
                      <a:pt x="315" y="440"/>
                    </a:lnTo>
                    <a:lnTo>
                      <a:pt x="315" y="437"/>
                    </a:lnTo>
                    <a:lnTo>
                      <a:pt x="319" y="435"/>
                    </a:lnTo>
                    <a:lnTo>
                      <a:pt x="319" y="435"/>
                    </a:lnTo>
                    <a:lnTo>
                      <a:pt x="321" y="431"/>
                    </a:lnTo>
                    <a:lnTo>
                      <a:pt x="319" y="429"/>
                    </a:lnTo>
                    <a:lnTo>
                      <a:pt x="317" y="431"/>
                    </a:lnTo>
                    <a:lnTo>
                      <a:pt x="315" y="431"/>
                    </a:lnTo>
                    <a:lnTo>
                      <a:pt x="312" y="433"/>
                    </a:lnTo>
                    <a:lnTo>
                      <a:pt x="310" y="431"/>
                    </a:lnTo>
                    <a:lnTo>
                      <a:pt x="313" y="429"/>
                    </a:lnTo>
                    <a:lnTo>
                      <a:pt x="317" y="428"/>
                    </a:lnTo>
                    <a:lnTo>
                      <a:pt x="317" y="424"/>
                    </a:lnTo>
                    <a:lnTo>
                      <a:pt x="315" y="426"/>
                    </a:lnTo>
                    <a:lnTo>
                      <a:pt x="315" y="424"/>
                    </a:lnTo>
                    <a:lnTo>
                      <a:pt x="312" y="426"/>
                    </a:lnTo>
                    <a:lnTo>
                      <a:pt x="312" y="424"/>
                    </a:lnTo>
                    <a:lnTo>
                      <a:pt x="310" y="422"/>
                    </a:lnTo>
                    <a:lnTo>
                      <a:pt x="312" y="420"/>
                    </a:lnTo>
                    <a:lnTo>
                      <a:pt x="315" y="420"/>
                    </a:lnTo>
                    <a:lnTo>
                      <a:pt x="317" y="417"/>
                    </a:lnTo>
                    <a:lnTo>
                      <a:pt x="313" y="417"/>
                    </a:lnTo>
                    <a:lnTo>
                      <a:pt x="317" y="413"/>
                    </a:lnTo>
                    <a:lnTo>
                      <a:pt x="317" y="411"/>
                    </a:lnTo>
                    <a:lnTo>
                      <a:pt x="319" y="415"/>
                    </a:lnTo>
                    <a:lnTo>
                      <a:pt x="319" y="413"/>
                    </a:lnTo>
                    <a:lnTo>
                      <a:pt x="321" y="410"/>
                    </a:lnTo>
                    <a:lnTo>
                      <a:pt x="324" y="408"/>
                    </a:lnTo>
                    <a:lnTo>
                      <a:pt x="324" y="410"/>
                    </a:lnTo>
                    <a:lnTo>
                      <a:pt x="321" y="419"/>
                    </a:lnTo>
                    <a:lnTo>
                      <a:pt x="322" y="420"/>
                    </a:lnTo>
                    <a:lnTo>
                      <a:pt x="324" y="420"/>
                    </a:lnTo>
                    <a:lnTo>
                      <a:pt x="326" y="419"/>
                    </a:lnTo>
                    <a:lnTo>
                      <a:pt x="326" y="410"/>
                    </a:lnTo>
                    <a:lnTo>
                      <a:pt x="328" y="415"/>
                    </a:lnTo>
                    <a:lnTo>
                      <a:pt x="328" y="417"/>
                    </a:lnTo>
                    <a:lnTo>
                      <a:pt x="335" y="417"/>
                    </a:lnTo>
                    <a:lnTo>
                      <a:pt x="337" y="417"/>
                    </a:lnTo>
                    <a:lnTo>
                      <a:pt x="338" y="417"/>
                    </a:lnTo>
                    <a:lnTo>
                      <a:pt x="340" y="413"/>
                    </a:lnTo>
                    <a:lnTo>
                      <a:pt x="344" y="411"/>
                    </a:lnTo>
                    <a:lnTo>
                      <a:pt x="347" y="411"/>
                    </a:lnTo>
                    <a:lnTo>
                      <a:pt x="347" y="413"/>
                    </a:lnTo>
                    <a:lnTo>
                      <a:pt x="342" y="413"/>
                    </a:lnTo>
                    <a:lnTo>
                      <a:pt x="342" y="420"/>
                    </a:lnTo>
                    <a:lnTo>
                      <a:pt x="344" y="422"/>
                    </a:lnTo>
                    <a:lnTo>
                      <a:pt x="349" y="419"/>
                    </a:lnTo>
                    <a:lnTo>
                      <a:pt x="349" y="420"/>
                    </a:lnTo>
                    <a:lnTo>
                      <a:pt x="342" y="426"/>
                    </a:lnTo>
                    <a:lnTo>
                      <a:pt x="346" y="426"/>
                    </a:lnTo>
                    <a:lnTo>
                      <a:pt x="351" y="422"/>
                    </a:lnTo>
                    <a:lnTo>
                      <a:pt x="353" y="422"/>
                    </a:lnTo>
                    <a:lnTo>
                      <a:pt x="347" y="428"/>
                    </a:lnTo>
                    <a:lnTo>
                      <a:pt x="353" y="426"/>
                    </a:lnTo>
                    <a:lnTo>
                      <a:pt x="355" y="428"/>
                    </a:lnTo>
                    <a:lnTo>
                      <a:pt x="356" y="428"/>
                    </a:lnTo>
                    <a:lnTo>
                      <a:pt x="358" y="428"/>
                    </a:lnTo>
                    <a:lnTo>
                      <a:pt x="355" y="431"/>
                    </a:lnTo>
                    <a:lnTo>
                      <a:pt x="358" y="431"/>
                    </a:lnTo>
                    <a:lnTo>
                      <a:pt x="362" y="437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5" y="437"/>
                    </a:lnTo>
                    <a:lnTo>
                      <a:pt x="367" y="435"/>
                    </a:lnTo>
                    <a:lnTo>
                      <a:pt x="367" y="435"/>
                    </a:lnTo>
                    <a:lnTo>
                      <a:pt x="367" y="433"/>
                    </a:lnTo>
                    <a:lnTo>
                      <a:pt x="369" y="433"/>
                    </a:lnTo>
                    <a:lnTo>
                      <a:pt x="371" y="435"/>
                    </a:lnTo>
                    <a:lnTo>
                      <a:pt x="371" y="437"/>
                    </a:lnTo>
                    <a:lnTo>
                      <a:pt x="371" y="438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2"/>
                    </a:lnTo>
                    <a:lnTo>
                      <a:pt x="380" y="442"/>
                    </a:lnTo>
                    <a:lnTo>
                      <a:pt x="380" y="442"/>
                    </a:lnTo>
                    <a:lnTo>
                      <a:pt x="381" y="444"/>
                    </a:lnTo>
                    <a:lnTo>
                      <a:pt x="383" y="445"/>
                    </a:lnTo>
                    <a:lnTo>
                      <a:pt x="383" y="447"/>
                    </a:lnTo>
                    <a:lnTo>
                      <a:pt x="383" y="447"/>
                    </a:lnTo>
                    <a:lnTo>
                      <a:pt x="385" y="449"/>
                    </a:lnTo>
                    <a:lnTo>
                      <a:pt x="387" y="449"/>
                    </a:lnTo>
                    <a:lnTo>
                      <a:pt x="390" y="447"/>
                    </a:lnTo>
                    <a:lnTo>
                      <a:pt x="401" y="447"/>
                    </a:lnTo>
                    <a:lnTo>
                      <a:pt x="401" y="445"/>
                    </a:lnTo>
                    <a:lnTo>
                      <a:pt x="405" y="447"/>
                    </a:lnTo>
                    <a:lnTo>
                      <a:pt x="405" y="445"/>
                    </a:lnTo>
                    <a:lnTo>
                      <a:pt x="408" y="445"/>
                    </a:lnTo>
                    <a:lnTo>
                      <a:pt x="410" y="447"/>
                    </a:lnTo>
                    <a:lnTo>
                      <a:pt x="423" y="449"/>
                    </a:lnTo>
                    <a:lnTo>
                      <a:pt x="426" y="447"/>
                    </a:lnTo>
                    <a:lnTo>
                      <a:pt x="428" y="449"/>
                    </a:lnTo>
                    <a:lnTo>
                      <a:pt x="428" y="449"/>
                    </a:lnTo>
                    <a:lnTo>
                      <a:pt x="426" y="451"/>
                    </a:lnTo>
                    <a:lnTo>
                      <a:pt x="426" y="451"/>
                    </a:lnTo>
                    <a:lnTo>
                      <a:pt x="433" y="454"/>
                    </a:lnTo>
                    <a:lnTo>
                      <a:pt x="444" y="458"/>
                    </a:lnTo>
                    <a:lnTo>
                      <a:pt x="449" y="454"/>
                    </a:lnTo>
                    <a:lnTo>
                      <a:pt x="455" y="449"/>
                    </a:lnTo>
                    <a:lnTo>
                      <a:pt x="455" y="447"/>
                    </a:lnTo>
                    <a:lnTo>
                      <a:pt x="457" y="445"/>
                    </a:lnTo>
                    <a:lnTo>
                      <a:pt x="462" y="453"/>
                    </a:lnTo>
                    <a:lnTo>
                      <a:pt x="466" y="453"/>
                    </a:lnTo>
                    <a:lnTo>
                      <a:pt x="464" y="453"/>
                    </a:lnTo>
                    <a:lnTo>
                      <a:pt x="462" y="454"/>
                    </a:lnTo>
                    <a:lnTo>
                      <a:pt x="462" y="462"/>
                    </a:lnTo>
                    <a:lnTo>
                      <a:pt x="462" y="462"/>
                    </a:lnTo>
                    <a:lnTo>
                      <a:pt x="460" y="462"/>
                    </a:lnTo>
                    <a:lnTo>
                      <a:pt x="460" y="456"/>
                    </a:lnTo>
                    <a:lnTo>
                      <a:pt x="460" y="454"/>
                    </a:lnTo>
                    <a:lnTo>
                      <a:pt x="460" y="451"/>
                    </a:lnTo>
                    <a:lnTo>
                      <a:pt x="458" y="449"/>
                    </a:lnTo>
                    <a:lnTo>
                      <a:pt x="458" y="449"/>
                    </a:lnTo>
                    <a:lnTo>
                      <a:pt x="457" y="451"/>
                    </a:lnTo>
                    <a:lnTo>
                      <a:pt x="457" y="453"/>
                    </a:lnTo>
                    <a:lnTo>
                      <a:pt x="457" y="456"/>
                    </a:lnTo>
                    <a:lnTo>
                      <a:pt x="457" y="456"/>
                    </a:lnTo>
                    <a:lnTo>
                      <a:pt x="457" y="458"/>
                    </a:lnTo>
                    <a:lnTo>
                      <a:pt x="457" y="462"/>
                    </a:lnTo>
                    <a:lnTo>
                      <a:pt x="455" y="462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60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7" y="472"/>
                    </a:lnTo>
                    <a:lnTo>
                      <a:pt x="471" y="476"/>
                    </a:lnTo>
                    <a:lnTo>
                      <a:pt x="471" y="474"/>
                    </a:lnTo>
                    <a:lnTo>
                      <a:pt x="473" y="474"/>
                    </a:lnTo>
                    <a:lnTo>
                      <a:pt x="476" y="474"/>
                    </a:lnTo>
                    <a:lnTo>
                      <a:pt x="476" y="472"/>
                    </a:lnTo>
                    <a:lnTo>
                      <a:pt x="476" y="471"/>
                    </a:lnTo>
                    <a:lnTo>
                      <a:pt x="476" y="467"/>
                    </a:lnTo>
                    <a:lnTo>
                      <a:pt x="476" y="467"/>
                    </a:lnTo>
                    <a:lnTo>
                      <a:pt x="478" y="469"/>
                    </a:lnTo>
                    <a:lnTo>
                      <a:pt x="478" y="467"/>
                    </a:lnTo>
                    <a:lnTo>
                      <a:pt x="462" y="447"/>
                    </a:lnTo>
                    <a:lnTo>
                      <a:pt x="464" y="447"/>
                    </a:lnTo>
                    <a:lnTo>
                      <a:pt x="464" y="438"/>
                    </a:lnTo>
                    <a:lnTo>
                      <a:pt x="455" y="438"/>
                    </a:lnTo>
                    <a:lnTo>
                      <a:pt x="451" y="444"/>
                    </a:lnTo>
                    <a:lnTo>
                      <a:pt x="449" y="442"/>
                    </a:lnTo>
                    <a:lnTo>
                      <a:pt x="444" y="440"/>
                    </a:lnTo>
                    <a:lnTo>
                      <a:pt x="440" y="442"/>
                    </a:lnTo>
                    <a:lnTo>
                      <a:pt x="435" y="438"/>
                    </a:lnTo>
                    <a:lnTo>
                      <a:pt x="435" y="42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6" name="Freeform 6509"/>
              <p:cNvSpPr>
                <a:spLocks/>
              </p:cNvSpPr>
              <p:nvPr/>
            </p:nvSpPr>
            <p:spPr bwMode="auto">
              <a:xfrm>
                <a:off x="7" y="1049"/>
                <a:ext cx="478" cy="601"/>
              </a:xfrm>
              <a:custGeom>
                <a:avLst/>
                <a:gdLst/>
                <a:ahLst/>
                <a:cxnLst>
                  <a:cxn ang="0">
                    <a:pos x="394" y="59"/>
                  </a:cxn>
                  <a:cxn ang="0">
                    <a:pos x="355" y="57"/>
                  </a:cxn>
                  <a:cxn ang="0">
                    <a:pos x="272" y="45"/>
                  </a:cxn>
                  <a:cxn ang="0">
                    <a:pos x="244" y="23"/>
                  </a:cxn>
                  <a:cxn ang="0">
                    <a:pos x="206" y="14"/>
                  </a:cxn>
                  <a:cxn ang="0">
                    <a:pos x="195" y="18"/>
                  </a:cxn>
                  <a:cxn ang="0">
                    <a:pos x="179" y="9"/>
                  </a:cxn>
                  <a:cxn ang="0">
                    <a:pos x="145" y="21"/>
                  </a:cxn>
                  <a:cxn ang="0">
                    <a:pos x="129" y="52"/>
                  </a:cxn>
                  <a:cxn ang="0">
                    <a:pos x="100" y="52"/>
                  </a:cxn>
                  <a:cxn ang="0">
                    <a:pos x="84" y="82"/>
                  </a:cxn>
                  <a:cxn ang="0">
                    <a:pos x="31" y="132"/>
                  </a:cxn>
                  <a:cxn ang="0">
                    <a:pos x="70" y="182"/>
                  </a:cxn>
                  <a:cxn ang="0">
                    <a:pos x="104" y="195"/>
                  </a:cxn>
                  <a:cxn ang="0">
                    <a:pos x="131" y="211"/>
                  </a:cxn>
                  <a:cxn ang="0">
                    <a:pos x="116" y="220"/>
                  </a:cxn>
                  <a:cxn ang="0">
                    <a:pos x="115" y="225"/>
                  </a:cxn>
                  <a:cxn ang="0">
                    <a:pos x="86" y="234"/>
                  </a:cxn>
                  <a:cxn ang="0">
                    <a:pos x="50" y="218"/>
                  </a:cxn>
                  <a:cxn ang="0">
                    <a:pos x="13" y="240"/>
                  </a:cxn>
                  <a:cxn ang="0">
                    <a:pos x="20" y="268"/>
                  </a:cxn>
                  <a:cxn ang="0">
                    <a:pos x="81" y="297"/>
                  </a:cxn>
                  <a:cxn ang="0">
                    <a:pos x="109" y="281"/>
                  </a:cxn>
                  <a:cxn ang="0">
                    <a:pos x="118" y="317"/>
                  </a:cxn>
                  <a:cxn ang="0">
                    <a:pos x="70" y="349"/>
                  </a:cxn>
                  <a:cxn ang="0">
                    <a:pos x="38" y="386"/>
                  </a:cxn>
                  <a:cxn ang="0">
                    <a:pos x="45" y="397"/>
                  </a:cxn>
                  <a:cxn ang="0">
                    <a:pos x="50" y="415"/>
                  </a:cxn>
                  <a:cxn ang="0">
                    <a:pos x="66" y="447"/>
                  </a:cxn>
                  <a:cxn ang="0">
                    <a:pos x="90" y="444"/>
                  </a:cxn>
                  <a:cxn ang="0">
                    <a:pos x="97" y="471"/>
                  </a:cxn>
                  <a:cxn ang="0">
                    <a:pos x="106" y="487"/>
                  </a:cxn>
                  <a:cxn ang="0">
                    <a:pos x="136" y="483"/>
                  </a:cxn>
                  <a:cxn ang="0">
                    <a:pos x="172" y="483"/>
                  </a:cxn>
                  <a:cxn ang="0">
                    <a:pos x="158" y="531"/>
                  </a:cxn>
                  <a:cxn ang="0">
                    <a:pos x="120" y="573"/>
                  </a:cxn>
                  <a:cxn ang="0">
                    <a:pos x="82" y="590"/>
                  </a:cxn>
                  <a:cxn ang="0">
                    <a:pos x="81" y="596"/>
                  </a:cxn>
                  <a:cxn ang="0">
                    <a:pos x="104" y="580"/>
                  </a:cxn>
                  <a:cxn ang="0">
                    <a:pos x="129" y="574"/>
                  </a:cxn>
                  <a:cxn ang="0">
                    <a:pos x="143" y="555"/>
                  </a:cxn>
                  <a:cxn ang="0">
                    <a:pos x="174" y="546"/>
                  </a:cxn>
                  <a:cxn ang="0">
                    <a:pos x="195" y="522"/>
                  </a:cxn>
                  <a:cxn ang="0">
                    <a:pos x="224" y="497"/>
                  </a:cxn>
                  <a:cxn ang="0">
                    <a:pos x="229" y="463"/>
                  </a:cxn>
                  <a:cxn ang="0">
                    <a:pos x="240" y="438"/>
                  </a:cxn>
                  <a:cxn ang="0">
                    <a:pos x="281" y="408"/>
                  </a:cxn>
                  <a:cxn ang="0">
                    <a:pos x="281" y="417"/>
                  </a:cxn>
                  <a:cxn ang="0">
                    <a:pos x="267" y="463"/>
                  </a:cxn>
                  <a:cxn ang="0">
                    <a:pos x="270" y="469"/>
                  </a:cxn>
                  <a:cxn ang="0">
                    <a:pos x="297" y="449"/>
                  </a:cxn>
                  <a:cxn ang="0">
                    <a:pos x="319" y="435"/>
                  </a:cxn>
                  <a:cxn ang="0">
                    <a:pos x="315" y="420"/>
                  </a:cxn>
                  <a:cxn ang="0">
                    <a:pos x="335" y="417"/>
                  </a:cxn>
                  <a:cxn ang="0">
                    <a:pos x="353" y="426"/>
                  </a:cxn>
                  <a:cxn ang="0">
                    <a:pos x="374" y="440"/>
                  </a:cxn>
                  <a:cxn ang="0">
                    <a:pos x="408" y="445"/>
                  </a:cxn>
                  <a:cxn ang="0">
                    <a:pos x="462" y="454"/>
                  </a:cxn>
                  <a:cxn ang="0">
                    <a:pos x="453" y="465"/>
                  </a:cxn>
                  <a:cxn ang="0">
                    <a:pos x="478" y="467"/>
                  </a:cxn>
                </a:cxnLst>
                <a:rect l="0" t="0" r="r" b="b"/>
                <a:pathLst>
                  <a:path w="478" h="601">
                    <a:moveTo>
                      <a:pt x="435" y="429"/>
                    </a:moveTo>
                    <a:lnTo>
                      <a:pt x="435" y="77"/>
                    </a:lnTo>
                    <a:lnTo>
                      <a:pt x="433" y="77"/>
                    </a:lnTo>
                    <a:lnTo>
                      <a:pt x="432" y="77"/>
                    </a:lnTo>
                    <a:lnTo>
                      <a:pt x="432" y="79"/>
                    </a:lnTo>
                    <a:lnTo>
                      <a:pt x="430" y="82"/>
                    </a:lnTo>
                    <a:lnTo>
                      <a:pt x="428" y="80"/>
                    </a:lnTo>
                    <a:lnTo>
                      <a:pt x="426" y="75"/>
                    </a:lnTo>
                    <a:lnTo>
                      <a:pt x="417" y="71"/>
                    </a:lnTo>
                    <a:lnTo>
                      <a:pt x="417" y="70"/>
                    </a:lnTo>
                    <a:lnTo>
                      <a:pt x="412" y="68"/>
                    </a:lnTo>
                    <a:lnTo>
                      <a:pt x="412" y="66"/>
                    </a:lnTo>
                    <a:lnTo>
                      <a:pt x="410" y="64"/>
                    </a:lnTo>
                    <a:lnTo>
                      <a:pt x="399" y="59"/>
                    </a:lnTo>
                    <a:lnTo>
                      <a:pt x="398" y="59"/>
                    </a:lnTo>
                    <a:lnTo>
                      <a:pt x="396" y="61"/>
                    </a:lnTo>
                    <a:lnTo>
                      <a:pt x="394" y="59"/>
                    </a:lnTo>
                    <a:lnTo>
                      <a:pt x="396" y="62"/>
                    </a:lnTo>
                    <a:lnTo>
                      <a:pt x="394" y="64"/>
                    </a:lnTo>
                    <a:lnTo>
                      <a:pt x="392" y="61"/>
                    </a:lnTo>
                    <a:lnTo>
                      <a:pt x="390" y="59"/>
                    </a:lnTo>
                    <a:lnTo>
                      <a:pt x="389" y="61"/>
                    </a:lnTo>
                    <a:lnTo>
                      <a:pt x="381" y="62"/>
                    </a:lnTo>
                    <a:lnTo>
                      <a:pt x="380" y="62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2" y="64"/>
                    </a:lnTo>
                    <a:lnTo>
                      <a:pt x="371" y="66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2"/>
                    </a:lnTo>
                    <a:lnTo>
                      <a:pt x="360" y="62"/>
                    </a:lnTo>
                    <a:lnTo>
                      <a:pt x="356" y="59"/>
                    </a:lnTo>
                    <a:lnTo>
                      <a:pt x="355" y="57"/>
                    </a:lnTo>
                    <a:lnTo>
                      <a:pt x="338" y="57"/>
                    </a:lnTo>
                    <a:lnTo>
                      <a:pt x="329" y="54"/>
                    </a:lnTo>
                    <a:lnTo>
                      <a:pt x="326" y="54"/>
                    </a:lnTo>
                    <a:lnTo>
                      <a:pt x="324" y="50"/>
                    </a:lnTo>
                    <a:lnTo>
                      <a:pt x="319" y="48"/>
                    </a:lnTo>
                    <a:lnTo>
                      <a:pt x="313" y="48"/>
                    </a:lnTo>
                    <a:lnTo>
                      <a:pt x="313" y="45"/>
                    </a:lnTo>
                    <a:lnTo>
                      <a:pt x="301" y="41"/>
                    </a:lnTo>
                    <a:lnTo>
                      <a:pt x="295" y="41"/>
                    </a:lnTo>
                    <a:lnTo>
                      <a:pt x="292" y="43"/>
                    </a:lnTo>
                    <a:lnTo>
                      <a:pt x="285" y="46"/>
                    </a:lnTo>
                    <a:lnTo>
                      <a:pt x="285" y="45"/>
                    </a:lnTo>
                    <a:lnTo>
                      <a:pt x="288" y="45"/>
                    </a:lnTo>
                    <a:lnTo>
                      <a:pt x="287" y="41"/>
                    </a:lnTo>
                    <a:lnTo>
                      <a:pt x="285" y="41"/>
                    </a:lnTo>
                    <a:lnTo>
                      <a:pt x="283" y="41"/>
                    </a:lnTo>
                    <a:lnTo>
                      <a:pt x="272" y="45"/>
                    </a:lnTo>
                    <a:lnTo>
                      <a:pt x="263" y="43"/>
                    </a:lnTo>
                    <a:lnTo>
                      <a:pt x="265" y="41"/>
                    </a:lnTo>
                    <a:lnTo>
                      <a:pt x="265" y="39"/>
                    </a:lnTo>
                    <a:lnTo>
                      <a:pt x="254" y="39"/>
                    </a:lnTo>
                    <a:lnTo>
                      <a:pt x="253" y="37"/>
                    </a:lnTo>
                    <a:lnTo>
                      <a:pt x="260" y="37"/>
                    </a:lnTo>
                    <a:lnTo>
                      <a:pt x="258" y="36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6" y="28"/>
                    </a:lnTo>
                    <a:lnTo>
                      <a:pt x="256" y="25"/>
                    </a:lnTo>
                    <a:lnTo>
                      <a:pt x="251" y="23"/>
                    </a:lnTo>
                    <a:lnTo>
                      <a:pt x="245" y="23"/>
                    </a:lnTo>
                    <a:lnTo>
                      <a:pt x="247" y="27"/>
                    </a:lnTo>
                    <a:lnTo>
                      <a:pt x="245" y="27"/>
                    </a:lnTo>
                    <a:lnTo>
                      <a:pt x="244" y="27"/>
                    </a:lnTo>
                    <a:lnTo>
                      <a:pt x="244" y="23"/>
                    </a:lnTo>
                    <a:lnTo>
                      <a:pt x="242" y="20"/>
                    </a:lnTo>
                    <a:lnTo>
                      <a:pt x="236" y="20"/>
                    </a:lnTo>
                    <a:lnTo>
                      <a:pt x="231" y="25"/>
                    </a:lnTo>
                    <a:lnTo>
                      <a:pt x="229" y="21"/>
                    </a:lnTo>
                    <a:lnTo>
                      <a:pt x="227" y="23"/>
                    </a:lnTo>
                    <a:lnTo>
                      <a:pt x="226" y="27"/>
                    </a:lnTo>
                    <a:lnTo>
                      <a:pt x="222" y="27"/>
                    </a:lnTo>
                    <a:lnTo>
                      <a:pt x="220" y="25"/>
                    </a:lnTo>
                    <a:lnTo>
                      <a:pt x="219" y="23"/>
                    </a:lnTo>
                    <a:lnTo>
                      <a:pt x="217" y="23"/>
                    </a:lnTo>
                    <a:lnTo>
                      <a:pt x="217" y="20"/>
                    </a:lnTo>
                    <a:lnTo>
                      <a:pt x="215" y="12"/>
                    </a:lnTo>
                    <a:lnTo>
                      <a:pt x="210" y="11"/>
                    </a:lnTo>
                    <a:lnTo>
                      <a:pt x="210" y="14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4" y="16"/>
                    </a:lnTo>
                    <a:lnTo>
                      <a:pt x="202" y="21"/>
                    </a:lnTo>
                    <a:lnTo>
                      <a:pt x="206" y="25"/>
                    </a:lnTo>
                    <a:lnTo>
                      <a:pt x="206" y="27"/>
                    </a:lnTo>
                    <a:lnTo>
                      <a:pt x="206" y="30"/>
                    </a:lnTo>
                    <a:lnTo>
                      <a:pt x="202" y="30"/>
                    </a:lnTo>
                    <a:lnTo>
                      <a:pt x="202" y="27"/>
                    </a:lnTo>
                    <a:lnTo>
                      <a:pt x="201" y="25"/>
                    </a:lnTo>
                    <a:lnTo>
                      <a:pt x="199" y="27"/>
                    </a:lnTo>
                    <a:lnTo>
                      <a:pt x="199" y="23"/>
                    </a:lnTo>
                    <a:lnTo>
                      <a:pt x="197" y="28"/>
                    </a:lnTo>
                    <a:lnTo>
                      <a:pt x="192" y="23"/>
                    </a:lnTo>
                    <a:lnTo>
                      <a:pt x="190" y="23"/>
                    </a:lnTo>
                    <a:lnTo>
                      <a:pt x="188" y="25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18"/>
                    </a:lnTo>
                    <a:lnTo>
                      <a:pt x="201" y="14"/>
                    </a:lnTo>
                    <a:lnTo>
                      <a:pt x="201" y="12"/>
                    </a:lnTo>
                    <a:lnTo>
                      <a:pt x="201" y="9"/>
                    </a:lnTo>
                    <a:lnTo>
                      <a:pt x="199" y="7"/>
                    </a:lnTo>
                    <a:lnTo>
                      <a:pt x="193" y="9"/>
                    </a:lnTo>
                    <a:lnTo>
                      <a:pt x="193" y="7"/>
                    </a:lnTo>
                    <a:lnTo>
                      <a:pt x="192" y="5"/>
                    </a:lnTo>
                    <a:lnTo>
                      <a:pt x="190" y="3"/>
                    </a:lnTo>
                    <a:lnTo>
                      <a:pt x="188" y="3"/>
                    </a:lnTo>
                    <a:lnTo>
                      <a:pt x="185" y="2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81" y="3"/>
                    </a:lnTo>
                    <a:lnTo>
                      <a:pt x="179" y="5"/>
                    </a:lnTo>
                    <a:lnTo>
                      <a:pt x="179" y="7"/>
                    </a:lnTo>
                    <a:lnTo>
                      <a:pt x="177" y="7"/>
                    </a:lnTo>
                    <a:lnTo>
                      <a:pt x="179" y="9"/>
                    </a:lnTo>
                    <a:lnTo>
                      <a:pt x="177" y="11"/>
                    </a:lnTo>
                    <a:lnTo>
                      <a:pt x="176" y="9"/>
                    </a:lnTo>
                    <a:lnTo>
                      <a:pt x="176" y="11"/>
                    </a:lnTo>
                    <a:lnTo>
                      <a:pt x="170" y="18"/>
                    </a:lnTo>
                    <a:lnTo>
                      <a:pt x="163" y="25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49" y="28"/>
                    </a:lnTo>
                    <a:lnTo>
                      <a:pt x="143" y="27"/>
                    </a:lnTo>
                    <a:lnTo>
                      <a:pt x="145" y="28"/>
                    </a:lnTo>
                    <a:lnTo>
                      <a:pt x="142" y="28"/>
                    </a:lnTo>
                    <a:lnTo>
                      <a:pt x="143" y="32"/>
                    </a:lnTo>
                    <a:lnTo>
                      <a:pt x="138" y="30"/>
                    </a:lnTo>
                    <a:lnTo>
                      <a:pt x="140" y="27"/>
                    </a:lnTo>
                    <a:lnTo>
                      <a:pt x="142" y="25"/>
                    </a:lnTo>
                    <a:lnTo>
                      <a:pt x="145" y="23"/>
                    </a:lnTo>
                    <a:lnTo>
                      <a:pt x="145" y="21"/>
                    </a:lnTo>
                    <a:lnTo>
                      <a:pt x="136" y="25"/>
                    </a:lnTo>
                    <a:lnTo>
                      <a:pt x="133" y="28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29" y="36"/>
                    </a:lnTo>
                    <a:lnTo>
                      <a:pt x="133" y="36"/>
                    </a:lnTo>
                    <a:lnTo>
                      <a:pt x="133" y="39"/>
                    </a:lnTo>
                    <a:lnTo>
                      <a:pt x="136" y="41"/>
                    </a:lnTo>
                    <a:lnTo>
                      <a:pt x="138" y="41"/>
                    </a:lnTo>
                    <a:lnTo>
                      <a:pt x="134" y="43"/>
                    </a:lnTo>
                    <a:lnTo>
                      <a:pt x="133" y="43"/>
                    </a:lnTo>
                    <a:lnTo>
                      <a:pt x="131" y="45"/>
                    </a:lnTo>
                    <a:lnTo>
                      <a:pt x="133" y="46"/>
                    </a:lnTo>
                    <a:lnTo>
                      <a:pt x="133" y="50"/>
                    </a:lnTo>
                    <a:lnTo>
                      <a:pt x="131" y="54"/>
                    </a:lnTo>
                    <a:lnTo>
                      <a:pt x="129" y="52"/>
                    </a:lnTo>
                    <a:lnTo>
                      <a:pt x="129" y="46"/>
                    </a:lnTo>
                    <a:lnTo>
                      <a:pt x="127" y="50"/>
                    </a:lnTo>
                    <a:lnTo>
                      <a:pt x="129" y="46"/>
                    </a:lnTo>
                    <a:lnTo>
                      <a:pt x="127" y="43"/>
                    </a:lnTo>
                    <a:lnTo>
                      <a:pt x="129" y="41"/>
                    </a:lnTo>
                    <a:lnTo>
                      <a:pt x="129" y="37"/>
                    </a:lnTo>
                    <a:lnTo>
                      <a:pt x="125" y="37"/>
                    </a:lnTo>
                    <a:lnTo>
                      <a:pt x="118" y="43"/>
                    </a:lnTo>
                    <a:lnTo>
                      <a:pt x="118" y="45"/>
                    </a:lnTo>
                    <a:lnTo>
                      <a:pt x="122" y="43"/>
                    </a:lnTo>
                    <a:lnTo>
                      <a:pt x="118" y="45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99" y="59"/>
                    </a:lnTo>
                    <a:lnTo>
                      <a:pt x="99" y="55"/>
                    </a:lnTo>
                    <a:lnTo>
                      <a:pt x="100" y="54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5" y="59"/>
                    </a:lnTo>
                    <a:lnTo>
                      <a:pt x="95" y="62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70"/>
                    </a:lnTo>
                    <a:lnTo>
                      <a:pt x="95" y="66"/>
                    </a:lnTo>
                    <a:lnTo>
                      <a:pt x="93" y="64"/>
                    </a:lnTo>
                    <a:lnTo>
                      <a:pt x="91" y="62"/>
                    </a:lnTo>
                    <a:lnTo>
                      <a:pt x="82" y="73"/>
                    </a:lnTo>
                    <a:lnTo>
                      <a:pt x="86" y="75"/>
                    </a:lnTo>
                    <a:lnTo>
                      <a:pt x="93" y="75"/>
                    </a:lnTo>
                    <a:lnTo>
                      <a:pt x="91" y="77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1" y="79"/>
                    </a:lnTo>
                    <a:lnTo>
                      <a:pt x="84" y="82"/>
                    </a:lnTo>
                    <a:lnTo>
                      <a:pt x="88" y="84"/>
                    </a:lnTo>
                    <a:lnTo>
                      <a:pt x="88" y="86"/>
                    </a:lnTo>
                    <a:lnTo>
                      <a:pt x="81" y="80"/>
                    </a:lnTo>
                    <a:lnTo>
                      <a:pt x="82" y="84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9" y="89"/>
                    </a:lnTo>
                    <a:lnTo>
                      <a:pt x="74" y="104"/>
                    </a:lnTo>
                    <a:lnTo>
                      <a:pt x="66" y="111"/>
                    </a:lnTo>
                    <a:lnTo>
                      <a:pt x="36" y="118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29" y="116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5" y="136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0" y="136"/>
                    </a:lnTo>
                    <a:lnTo>
                      <a:pt x="20" y="138"/>
                    </a:lnTo>
                    <a:lnTo>
                      <a:pt x="29" y="143"/>
                    </a:lnTo>
                    <a:lnTo>
                      <a:pt x="34" y="148"/>
                    </a:lnTo>
                    <a:lnTo>
                      <a:pt x="41" y="154"/>
                    </a:lnTo>
                    <a:lnTo>
                      <a:pt x="45" y="154"/>
                    </a:lnTo>
                    <a:lnTo>
                      <a:pt x="65" y="172"/>
                    </a:lnTo>
                    <a:lnTo>
                      <a:pt x="65" y="173"/>
                    </a:lnTo>
                    <a:lnTo>
                      <a:pt x="66" y="175"/>
                    </a:lnTo>
                    <a:lnTo>
                      <a:pt x="68" y="181"/>
                    </a:lnTo>
                    <a:lnTo>
                      <a:pt x="70" y="182"/>
                    </a:lnTo>
                    <a:lnTo>
                      <a:pt x="70" y="184"/>
                    </a:lnTo>
                    <a:lnTo>
                      <a:pt x="72" y="191"/>
                    </a:lnTo>
                    <a:lnTo>
                      <a:pt x="84" y="197"/>
                    </a:lnTo>
                    <a:lnTo>
                      <a:pt x="84" y="197"/>
                    </a:lnTo>
                    <a:lnTo>
                      <a:pt x="84" y="195"/>
                    </a:lnTo>
                    <a:lnTo>
                      <a:pt x="86" y="193"/>
                    </a:lnTo>
                    <a:lnTo>
                      <a:pt x="90" y="193"/>
                    </a:lnTo>
                    <a:lnTo>
                      <a:pt x="90" y="191"/>
                    </a:lnTo>
                    <a:lnTo>
                      <a:pt x="90" y="190"/>
                    </a:lnTo>
                    <a:lnTo>
                      <a:pt x="91" y="190"/>
                    </a:lnTo>
                    <a:lnTo>
                      <a:pt x="93" y="190"/>
                    </a:lnTo>
                    <a:lnTo>
                      <a:pt x="90" y="197"/>
                    </a:lnTo>
                    <a:lnTo>
                      <a:pt x="90" y="198"/>
                    </a:lnTo>
                    <a:lnTo>
                      <a:pt x="93" y="195"/>
                    </a:lnTo>
                    <a:lnTo>
                      <a:pt x="97" y="195"/>
                    </a:lnTo>
                    <a:lnTo>
                      <a:pt x="100" y="195"/>
                    </a:lnTo>
                    <a:lnTo>
                      <a:pt x="104" y="195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200"/>
                    </a:lnTo>
                    <a:lnTo>
                      <a:pt x="100" y="206"/>
                    </a:lnTo>
                    <a:lnTo>
                      <a:pt x="104" y="211"/>
                    </a:lnTo>
                    <a:lnTo>
                      <a:pt x="108" y="215"/>
                    </a:lnTo>
                    <a:lnTo>
                      <a:pt x="109" y="213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1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6" y="211"/>
                    </a:lnTo>
                    <a:lnTo>
                      <a:pt x="120" y="213"/>
                    </a:lnTo>
                    <a:lnTo>
                      <a:pt x="125" y="213"/>
                    </a:lnTo>
                    <a:lnTo>
                      <a:pt x="127" y="209"/>
                    </a:lnTo>
                    <a:lnTo>
                      <a:pt x="131" y="211"/>
                    </a:lnTo>
                    <a:lnTo>
                      <a:pt x="133" y="209"/>
                    </a:lnTo>
                    <a:lnTo>
                      <a:pt x="136" y="209"/>
                    </a:lnTo>
                    <a:lnTo>
                      <a:pt x="136" y="211"/>
                    </a:lnTo>
                    <a:lnTo>
                      <a:pt x="129" y="213"/>
                    </a:lnTo>
                    <a:lnTo>
                      <a:pt x="127" y="216"/>
                    </a:lnTo>
                    <a:lnTo>
                      <a:pt x="129" y="216"/>
                    </a:lnTo>
                    <a:lnTo>
                      <a:pt x="129" y="215"/>
                    </a:lnTo>
                    <a:lnTo>
                      <a:pt x="136" y="213"/>
                    </a:lnTo>
                    <a:lnTo>
                      <a:pt x="138" y="213"/>
                    </a:lnTo>
                    <a:lnTo>
                      <a:pt x="138" y="216"/>
                    </a:lnTo>
                    <a:lnTo>
                      <a:pt x="136" y="218"/>
                    </a:lnTo>
                    <a:lnTo>
                      <a:pt x="129" y="218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6" y="220"/>
                    </a:lnTo>
                    <a:lnTo>
                      <a:pt x="115" y="218"/>
                    </a:lnTo>
                    <a:lnTo>
                      <a:pt x="113" y="216"/>
                    </a:lnTo>
                    <a:lnTo>
                      <a:pt x="111" y="216"/>
                    </a:lnTo>
                    <a:lnTo>
                      <a:pt x="111" y="215"/>
                    </a:lnTo>
                    <a:lnTo>
                      <a:pt x="109" y="216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100" y="215"/>
                    </a:lnTo>
                    <a:lnTo>
                      <a:pt x="97" y="209"/>
                    </a:lnTo>
                    <a:lnTo>
                      <a:pt x="100" y="218"/>
                    </a:lnTo>
                    <a:lnTo>
                      <a:pt x="99" y="220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0" y="224"/>
                    </a:lnTo>
                    <a:lnTo>
                      <a:pt x="102" y="220"/>
                    </a:lnTo>
                    <a:lnTo>
                      <a:pt x="113" y="224"/>
                    </a:lnTo>
                    <a:lnTo>
                      <a:pt x="115" y="225"/>
                    </a:lnTo>
                    <a:lnTo>
                      <a:pt x="115" y="227"/>
                    </a:lnTo>
                    <a:lnTo>
                      <a:pt x="113" y="231"/>
                    </a:lnTo>
                    <a:lnTo>
                      <a:pt x="113" y="229"/>
                    </a:lnTo>
                    <a:lnTo>
                      <a:pt x="111" y="227"/>
                    </a:lnTo>
                    <a:lnTo>
                      <a:pt x="106" y="225"/>
                    </a:lnTo>
                    <a:lnTo>
                      <a:pt x="102" y="234"/>
                    </a:lnTo>
                    <a:lnTo>
                      <a:pt x="102" y="236"/>
                    </a:lnTo>
                    <a:lnTo>
                      <a:pt x="100" y="238"/>
                    </a:lnTo>
                    <a:lnTo>
                      <a:pt x="99" y="236"/>
                    </a:lnTo>
                    <a:lnTo>
                      <a:pt x="99" y="234"/>
                    </a:lnTo>
                    <a:lnTo>
                      <a:pt x="97" y="232"/>
                    </a:lnTo>
                    <a:lnTo>
                      <a:pt x="93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88" y="234"/>
                    </a:lnTo>
                    <a:lnTo>
                      <a:pt x="88" y="232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4" y="232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72" y="234"/>
                    </a:lnTo>
                    <a:lnTo>
                      <a:pt x="68" y="231"/>
                    </a:lnTo>
                    <a:lnTo>
                      <a:pt x="68" y="229"/>
                    </a:lnTo>
                    <a:lnTo>
                      <a:pt x="65" y="229"/>
                    </a:lnTo>
                    <a:lnTo>
                      <a:pt x="70" y="224"/>
                    </a:lnTo>
                    <a:lnTo>
                      <a:pt x="68" y="222"/>
                    </a:lnTo>
                    <a:lnTo>
                      <a:pt x="70" y="218"/>
                    </a:lnTo>
                    <a:lnTo>
                      <a:pt x="68" y="215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72" y="211"/>
                    </a:lnTo>
                    <a:lnTo>
                      <a:pt x="54" y="213"/>
                    </a:lnTo>
                    <a:lnTo>
                      <a:pt x="50" y="218"/>
                    </a:lnTo>
                    <a:lnTo>
                      <a:pt x="47" y="218"/>
                    </a:lnTo>
                    <a:lnTo>
                      <a:pt x="45" y="220"/>
                    </a:lnTo>
                    <a:lnTo>
                      <a:pt x="43" y="220"/>
                    </a:lnTo>
                    <a:lnTo>
                      <a:pt x="36" y="225"/>
                    </a:lnTo>
                    <a:lnTo>
                      <a:pt x="40" y="227"/>
                    </a:lnTo>
                    <a:lnTo>
                      <a:pt x="41" y="231"/>
                    </a:lnTo>
                    <a:lnTo>
                      <a:pt x="40" y="231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29"/>
                    </a:lnTo>
                    <a:lnTo>
                      <a:pt x="22" y="234"/>
                    </a:lnTo>
                    <a:lnTo>
                      <a:pt x="20" y="236"/>
                    </a:lnTo>
                    <a:lnTo>
                      <a:pt x="20" y="236"/>
                    </a:lnTo>
                    <a:lnTo>
                      <a:pt x="18" y="238"/>
                    </a:lnTo>
                    <a:lnTo>
                      <a:pt x="18" y="240"/>
                    </a:lnTo>
                    <a:lnTo>
                      <a:pt x="14" y="241"/>
                    </a:lnTo>
                    <a:lnTo>
                      <a:pt x="13" y="240"/>
                    </a:lnTo>
                    <a:lnTo>
                      <a:pt x="11" y="241"/>
                    </a:lnTo>
                    <a:lnTo>
                      <a:pt x="9" y="243"/>
                    </a:lnTo>
                    <a:lnTo>
                      <a:pt x="9" y="245"/>
                    </a:lnTo>
                    <a:lnTo>
                      <a:pt x="9" y="247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4" y="247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13" y="259"/>
                    </a:lnTo>
                    <a:lnTo>
                      <a:pt x="20" y="263"/>
                    </a:lnTo>
                    <a:lnTo>
                      <a:pt x="22" y="263"/>
                    </a:lnTo>
                    <a:lnTo>
                      <a:pt x="20" y="259"/>
                    </a:lnTo>
                    <a:lnTo>
                      <a:pt x="31" y="263"/>
                    </a:lnTo>
                    <a:lnTo>
                      <a:pt x="25" y="266"/>
                    </a:lnTo>
                    <a:lnTo>
                      <a:pt x="23" y="270"/>
                    </a:lnTo>
                    <a:lnTo>
                      <a:pt x="20" y="268"/>
                    </a:lnTo>
                    <a:lnTo>
                      <a:pt x="22" y="266"/>
                    </a:lnTo>
                    <a:lnTo>
                      <a:pt x="20" y="265"/>
                    </a:lnTo>
                    <a:lnTo>
                      <a:pt x="20" y="268"/>
                    </a:lnTo>
                    <a:lnTo>
                      <a:pt x="23" y="275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5" y="284"/>
                    </a:lnTo>
                    <a:lnTo>
                      <a:pt x="29" y="290"/>
                    </a:lnTo>
                    <a:lnTo>
                      <a:pt x="31" y="290"/>
                    </a:lnTo>
                    <a:lnTo>
                      <a:pt x="31" y="292"/>
                    </a:lnTo>
                    <a:lnTo>
                      <a:pt x="47" y="293"/>
                    </a:lnTo>
                    <a:lnTo>
                      <a:pt x="52" y="295"/>
                    </a:lnTo>
                    <a:lnTo>
                      <a:pt x="61" y="292"/>
                    </a:lnTo>
                    <a:lnTo>
                      <a:pt x="66" y="292"/>
                    </a:lnTo>
                    <a:lnTo>
                      <a:pt x="72" y="292"/>
                    </a:lnTo>
                    <a:lnTo>
                      <a:pt x="77" y="293"/>
                    </a:lnTo>
                    <a:lnTo>
                      <a:pt x="81" y="297"/>
                    </a:lnTo>
                    <a:lnTo>
                      <a:pt x="81" y="295"/>
                    </a:lnTo>
                    <a:lnTo>
                      <a:pt x="81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5" y="290"/>
                    </a:lnTo>
                    <a:lnTo>
                      <a:pt x="81" y="288"/>
                    </a:lnTo>
                    <a:lnTo>
                      <a:pt x="82" y="292"/>
                    </a:lnTo>
                    <a:lnTo>
                      <a:pt x="84" y="293"/>
                    </a:lnTo>
                    <a:lnTo>
                      <a:pt x="86" y="302"/>
                    </a:lnTo>
                    <a:lnTo>
                      <a:pt x="86" y="302"/>
                    </a:lnTo>
                    <a:lnTo>
                      <a:pt x="91" y="293"/>
                    </a:lnTo>
                    <a:lnTo>
                      <a:pt x="97" y="286"/>
                    </a:lnTo>
                    <a:lnTo>
                      <a:pt x="102" y="284"/>
                    </a:lnTo>
                    <a:lnTo>
                      <a:pt x="102" y="283"/>
                    </a:lnTo>
                    <a:lnTo>
                      <a:pt x="106" y="284"/>
                    </a:lnTo>
                    <a:lnTo>
                      <a:pt x="108" y="283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6" y="283"/>
                    </a:lnTo>
                    <a:lnTo>
                      <a:pt x="118" y="284"/>
                    </a:lnTo>
                    <a:lnTo>
                      <a:pt x="118" y="288"/>
                    </a:lnTo>
                    <a:lnTo>
                      <a:pt x="115" y="293"/>
                    </a:lnTo>
                    <a:lnTo>
                      <a:pt x="111" y="295"/>
                    </a:lnTo>
                    <a:lnTo>
                      <a:pt x="109" y="293"/>
                    </a:lnTo>
                    <a:lnTo>
                      <a:pt x="106" y="293"/>
                    </a:lnTo>
                    <a:lnTo>
                      <a:pt x="106" y="297"/>
                    </a:lnTo>
                    <a:lnTo>
                      <a:pt x="108" y="299"/>
                    </a:lnTo>
                    <a:lnTo>
                      <a:pt x="109" y="297"/>
                    </a:lnTo>
                    <a:lnTo>
                      <a:pt x="111" y="299"/>
                    </a:lnTo>
                    <a:lnTo>
                      <a:pt x="116" y="308"/>
                    </a:lnTo>
                    <a:lnTo>
                      <a:pt x="115" y="309"/>
                    </a:lnTo>
                    <a:lnTo>
                      <a:pt x="115" y="311"/>
                    </a:lnTo>
                    <a:lnTo>
                      <a:pt x="116" y="313"/>
                    </a:lnTo>
                    <a:lnTo>
                      <a:pt x="118" y="317"/>
                    </a:lnTo>
                    <a:lnTo>
                      <a:pt x="118" y="320"/>
                    </a:lnTo>
                    <a:lnTo>
                      <a:pt x="113" y="329"/>
                    </a:lnTo>
                    <a:lnTo>
                      <a:pt x="111" y="331"/>
                    </a:lnTo>
                    <a:lnTo>
                      <a:pt x="108" y="331"/>
                    </a:lnTo>
                    <a:lnTo>
                      <a:pt x="106" y="331"/>
                    </a:lnTo>
                    <a:lnTo>
                      <a:pt x="102" y="333"/>
                    </a:lnTo>
                    <a:lnTo>
                      <a:pt x="100" y="333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7" y="331"/>
                    </a:lnTo>
                    <a:lnTo>
                      <a:pt x="97" y="331"/>
                    </a:lnTo>
                    <a:lnTo>
                      <a:pt x="93" y="331"/>
                    </a:lnTo>
                    <a:lnTo>
                      <a:pt x="81" y="345"/>
                    </a:lnTo>
                    <a:lnTo>
                      <a:pt x="79" y="347"/>
                    </a:lnTo>
                    <a:lnTo>
                      <a:pt x="75" y="345"/>
                    </a:lnTo>
                    <a:lnTo>
                      <a:pt x="74" y="345"/>
                    </a:lnTo>
                    <a:lnTo>
                      <a:pt x="70" y="349"/>
                    </a:lnTo>
                    <a:lnTo>
                      <a:pt x="65" y="351"/>
                    </a:lnTo>
                    <a:lnTo>
                      <a:pt x="63" y="352"/>
                    </a:lnTo>
                    <a:lnTo>
                      <a:pt x="63" y="352"/>
                    </a:lnTo>
                    <a:lnTo>
                      <a:pt x="65" y="354"/>
                    </a:lnTo>
                    <a:lnTo>
                      <a:pt x="65" y="356"/>
                    </a:lnTo>
                    <a:lnTo>
                      <a:pt x="63" y="358"/>
                    </a:lnTo>
                    <a:lnTo>
                      <a:pt x="59" y="356"/>
                    </a:lnTo>
                    <a:lnTo>
                      <a:pt x="56" y="358"/>
                    </a:lnTo>
                    <a:lnTo>
                      <a:pt x="52" y="361"/>
                    </a:lnTo>
                    <a:lnTo>
                      <a:pt x="50" y="365"/>
                    </a:lnTo>
                    <a:lnTo>
                      <a:pt x="48" y="363"/>
                    </a:lnTo>
                    <a:lnTo>
                      <a:pt x="47" y="363"/>
                    </a:lnTo>
                    <a:lnTo>
                      <a:pt x="41" y="370"/>
                    </a:lnTo>
                    <a:lnTo>
                      <a:pt x="41" y="370"/>
                    </a:lnTo>
                    <a:lnTo>
                      <a:pt x="40" y="372"/>
                    </a:lnTo>
                    <a:lnTo>
                      <a:pt x="38" y="379"/>
                    </a:lnTo>
                    <a:lnTo>
                      <a:pt x="38" y="386"/>
                    </a:lnTo>
                    <a:lnTo>
                      <a:pt x="36" y="388"/>
                    </a:lnTo>
                    <a:lnTo>
                      <a:pt x="34" y="388"/>
                    </a:lnTo>
                    <a:lnTo>
                      <a:pt x="32" y="388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34" y="394"/>
                    </a:lnTo>
                    <a:lnTo>
                      <a:pt x="32" y="394"/>
                    </a:lnTo>
                    <a:lnTo>
                      <a:pt x="31" y="395"/>
                    </a:lnTo>
                    <a:lnTo>
                      <a:pt x="29" y="399"/>
                    </a:lnTo>
                    <a:lnTo>
                      <a:pt x="31" y="399"/>
                    </a:lnTo>
                    <a:lnTo>
                      <a:pt x="36" y="397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5" y="394"/>
                    </a:lnTo>
                    <a:lnTo>
                      <a:pt x="45" y="395"/>
                    </a:lnTo>
                    <a:lnTo>
                      <a:pt x="43" y="395"/>
                    </a:lnTo>
                    <a:lnTo>
                      <a:pt x="45" y="397"/>
                    </a:lnTo>
                    <a:lnTo>
                      <a:pt x="40" y="397"/>
                    </a:lnTo>
                    <a:lnTo>
                      <a:pt x="36" y="399"/>
                    </a:lnTo>
                    <a:lnTo>
                      <a:pt x="34" y="401"/>
                    </a:lnTo>
                    <a:lnTo>
                      <a:pt x="34" y="402"/>
                    </a:lnTo>
                    <a:lnTo>
                      <a:pt x="38" y="406"/>
                    </a:lnTo>
                    <a:lnTo>
                      <a:pt x="41" y="402"/>
                    </a:lnTo>
                    <a:lnTo>
                      <a:pt x="43" y="402"/>
                    </a:lnTo>
                    <a:lnTo>
                      <a:pt x="43" y="404"/>
                    </a:lnTo>
                    <a:lnTo>
                      <a:pt x="41" y="408"/>
                    </a:lnTo>
                    <a:lnTo>
                      <a:pt x="43" y="411"/>
                    </a:lnTo>
                    <a:lnTo>
                      <a:pt x="43" y="411"/>
                    </a:lnTo>
                    <a:lnTo>
                      <a:pt x="45" y="415"/>
                    </a:lnTo>
                    <a:lnTo>
                      <a:pt x="45" y="417"/>
                    </a:lnTo>
                    <a:lnTo>
                      <a:pt x="47" y="417"/>
                    </a:lnTo>
                    <a:lnTo>
                      <a:pt x="48" y="417"/>
                    </a:lnTo>
                    <a:lnTo>
                      <a:pt x="50" y="413"/>
                    </a:lnTo>
                    <a:lnTo>
                      <a:pt x="50" y="415"/>
                    </a:lnTo>
                    <a:lnTo>
                      <a:pt x="52" y="415"/>
                    </a:lnTo>
                    <a:lnTo>
                      <a:pt x="56" y="415"/>
                    </a:lnTo>
                    <a:lnTo>
                      <a:pt x="54" y="419"/>
                    </a:lnTo>
                    <a:lnTo>
                      <a:pt x="63" y="422"/>
                    </a:lnTo>
                    <a:lnTo>
                      <a:pt x="66" y="420"/>
                    </a:lnTo>
                    <a:lnTo>
                      <a:pt x="70" y="420"/>
                    </a:lnTo>
                    <a:lnTo>
                      <a:pt x="70" y="424"/>
                    </a:lnTo>
                    <a:lnTo>
                      <a:pt x="68" y="426"/>
                    </a:lnTo>
                    <a:lnTo>
                      <a:pt x="65" y="428"/>
                    </a:lnTo>
                    <a:lnTo>
                      <a:pt x="57" y="438"/>
                    </a:lnTo>
                    <a:lnTo>
                      <a:pt x="57" y="440"/>
                    </a:lnTo>
                    <a:lnTo>
                      <a:pt x="57" y="442"/>
                    </a:lnTo>
                    <a:lnTo>
                      <a:pt x="59" y="447"/>
                    </a:lnTo>
                    <a:lnTo>
                      <a:pt x="61" y="449"/>
                    </a:lnTo>
                    <a:lnTo>
                      <a:pt x="63" y="447"/>
                    </a:lnTo>
                    <a:lnTo>
                      <a:pt x="65" y="445"/>
                    </a:lnTo>
                    <a:lnTo>
                      <a:pt x="66" y="447"/>
                    </a:lnTo>
                    <a:lnTo>
                      <a:pt x="65" y="449"/>
                    </a:lnTo>
                    <a:lnTo>
                      <a:pt x="65" y="449"/>
                    </a:lnTo>
                    <a:lnTo>
                      <a:pt x="70" y="449"/>
                    </a:lnTo>
                    <a:lnTo>
                      <a:pt x="68" y="451"/>
                    </a:lnTo>
                    <a:lnTo>
                      <a:pt x="65" y="451"/>
                    </a:lnTo>
                    <a:lnTo>
                      <a:pt x="63" y="453"/>
                    </a:lnTo>
                    <a:lnTo>
                      <a:pt x="65" y="454"/>
                    </a:lnTo>
                    <a:lnTo>
                      <a:pt x="68" y="456"/>
                    </a:lnTo>
                    <a:lnTo>
                      <a:pt x="70" y="456"/>
                    </a:lnTo>
                    <a:lnTo>
                      <a:pt x="72" y="458"/>
                    </a:lnTo>
                    <a:lnTo>
                      <a:pt x="72" y="458"/>
                    </a:lnTo>
                    <a:lnTo>
                      <a:pt x="74" y="458"/>
                    </a:lnTo>
                    <a:lnTo>
                      <a:pt x="75" y="458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8" y="449"/>
                    </a:lnTo>
                    <a:lnTo>
                      <a:pt x="90" y="444"/>
                    </a:lnTo>
                    <a:lnTo>
                      <a:pt x="91" y="444"/>
                    </a:lnTo>
                    <a:lnTo>
                      <a:pt x="91" y="442"/>
                    </a:lnTo>
                    <a:lnTo>
                      <a:pt x="88" y="440"/>
                    </a:lnTo>
                    <a:lnTo>
                      <a:pt x="88" y="437"/>
                    </a:lnTo>
                    <a:lnTo>
                      <a:pt x="93" y="429"/>
                    </a:lnTo>
                    <a:lnTo>
                      <a:pt x="100" y="422"/>
                    </a:lnTo>
                    <a:lnTo>
                      <a:pt x="106" y="420"/>
                    </a:lnTo>
                    <a:lnTo>
                      <a:pt x="91" y="437"/>
                    </a:lnTo>
                    <a:lnTo>
                      <a:pt x="90" y="438"/>
                    </a:lnTo>
                    <a:lnTo>
                      <a:pt x="91" y="440"/>
                    </a:lnTo>
                    <a:lnTo>
                      <a:pt x="93" y="442"/>
                    </a:lnTo>
                    <a:lnTo>
                      <a:pt x="93" y="447"/>
                    </a:lnTo>
                    <a:lnTo>
                      <a:pt x="102" y="463"/>
                    </a:lnTo>
                    <a:lnTo>
                      <a:pt x="102" y="465"/>
                    </a:lnTo>
                    <a:lnTo>
                      <a:pt x="99" y="469"/>
                    </a:lnTo>
                    <a:lnTo>
                      <a:pt x="99" y="471"/>
                    </a:lnTo>
                    <a:lnTo>
                      <a:pt x="97" y="471"/>
                    </a:lnTo>
                    <a:lnTo>
                      <a:pt x="97" y="472"/>
                    </a:lnTo>
                    <a:lnTo>
                      <a:pt x="99" y="478"/>
                    </a:lnTo>
                    <a:lnTo>
                      <a:pt x="100" y="476"/>
                    </a:lnTo>
                    <a:lnTo>
                      <a:pt x="102" y="476"/>
                    </a:lnTo>
                    <a:lnTo>
                      <a:pt x="104" y="476"/>
                    </a:lnTo>
                    <a:lnTo>
                      <a:pt x="102" y="478"/>
                    </a:lnTo>
                    <a:lnTo>
                      <a:pt x="100" y="479"/>
                    </a:lnTo>
                    <a:lnTo>
                      <a:pt x="100" y="485"/>
                    </a:lnTo>
                    <a:lnTo>
                      <a:pt x="102" y="485"/>
                    </a:lnTo>
                    <a:lnTo>
                      <a:pt x="104" y="485"/>
                    </a:lnTo>
                    <a:lnTo>
                      <a:pt x="102" y="485"/>
                    </a:lnTo>
                    <a:lnTo>
                      <a:pt x="99" y="488"/>
                    </a:lnTo>
                    <a:lnTo>
                      <a:pt x="97" y="488"/>
                    </a:lnTo>
                    <a:lnTo>
                      <a:pt x="95" y="490"/>
                    </a:lnTo>
                    <a:lnTo>
                      <a:pt x="100" y="492"/>
                    </a:lnTo>
                    <a:lnTo>
                      <a:pt x="104" y="490"/>
                    </a:lnTo>
                    <a:lnTo>
                      <a:pt x="106" y="487"/>
                    </a:lnTo>
                    <a:lnTo>
                      <a:pt x="109" y="485"/>
                    </a:lnTo>
                    <a:lnTo>
                      <a:pt x="113" y="481"/>
                    </a:lnTo>
                    <a:lnTo>
                      <a:pt x="116" y="481"/>
                    </a:lnTo>
                    <a:lnTo>
                      <a:pt x="120" y="478"/>
                    </a:lnTo>
                    <a:lnTo>
                      <a:pt x="124" y="471"/>
                    </a:lnTo>
                    <a:lnTo>
                      <a:pt x="125" y="476"/>
                    </a:lnTo>
                    <a:lnTo>
                      <a:pt x="124" y="478"/>
                    </a:lnTo>
                    <a:lnTo>
                      <a:pt x="124" y="479"/>
                    </a:lnTo>
                    <a:lnTo>
                      <a:pt x="124" y="481"/>
                    </a:lnTo>
                    <a:lnTo>
                      <a:pt x="125" y="483"/>
                    </a:lnTo>
                    <a:lnTo>
                      <a:pt x="127" y="483"/>
                    </a:lnTo>
                    <a:lnTo>
                      <a:pt x="129" y="485"/>
                    </a:lnTo>
                    <a:lnTo>
                      <a:pt x="131" y="485"/>
                    </a:lnTo>
                    <a:lnTo>
                      <a:pt x="133" y="483"/>
                    </a:lnTo>
                    <a:lnTo>
                      <a:pt x="134" y="481"/>
                    </a:lnTo>
                    <a:lnTo>
                      <a:pt x="134" y="483"/>
                    </a:lnTo>
                    <a:lnTo>
                      <a:pt x="136" y="483"/>
                    </a:lnTo>
                    <a:lnTo>
                      <a:pt x="136" y="485"/>
                    </a:lnTo>
                    <a:lnTo>
                      <a:pt x="138" y="485"/>
                    </a:lnTo>
                    <a:lnTo>
                      <a:pt x="143" y="497"/>
                    </a:lnTo>
                    <a:lnTo>
                      <a:pt x="145" y="497"/>
                    </a:lnTo>
                    <a:lnTo>
                      <a:pt x="147" y="497"/>
                    </a:lnTo>
                    <a:lnTo>
                      <a:pt x="149" y="496"/>
                    </a:lnTo>
                    <a:lnTo>
                      <a:pt x="149" y="490"/>
                    </a:lnTo>
                    <a:lnTo>
                      <a:pt x="147" y="487"/>
                    </a:lnTo>
                    <a:lnTo>
                      <a:pt x="149" y="483"/>
                    </a:lnTo>
                    <a:lnTo>
                      <a:pt x="152" y="481"/>
                    </a:lnTo>
                    <a:lnTo>
                      <a:pt x="152" y="479"/>
                    </a:lnTo>
                    <a:lnTo>
                      <a:pt x="154" y="479"/>
                    </a:lnTo>
                    <a:lnTo>
                      <a:pt x="154" y="481"/>
                    </a:lnTo>
                    <a:lnTo>
                      <a:pt x="152" y="485"/>
                    </a:lnTo>
                    <a:lnTo>
                      <a:pt x="158" y="490"/>
                    </a:lnTo>
                    <a:lnTo>
                      <a:pt x="159" y="490"/>
                    </a:lnTo>
                    <a:lnTo>
                      <a:pt x="172" y="483"/>
                    </a:lnTo>
                    <a:lnTo>
                      <a:pt x="177" y="478"/>
                    </a:lnTo>
                    <a:lnTo>
                      <a:pt x="181" y="476"/>
                    </a:lnTo>
                    <a:lnTo>
                      <a:pt x="181" y="478"/>
                    </a:lnTo>
                    <a:lnTo>
                      <a:pt x="177" y="485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4" y="490"/>
                    </a:lnTo>
                    <a:lnTo>
                      <a:pt x="170" y="492"/>
                    </a:lnTo>
                    <a:lnTo>
                      <a:pt x="168" y="501"/>
                    </a:lnTo>
                    <a:lnTo>
                      <a:pt x="172" y="501"/>
                    </a:lnTo>
                    <a:lnTo>
                      <a:pt x="168" y="506"/>
                    </a:lnTo>
                    <a:lnTo>
                      <a:pt x="165" y="521"/>
                    </a:lnTo>
                    <a:lnTo>
                      <a:pt x="159" y="530"/>
                    </a:lnTo>
                    <a:lnTo>
                      <a:pt x="159" y="530"/>
                    </a:lnTo>
                    <a:lnTo>
                      <a:pt x="158" y="530"/>
                    </a:lnTo>
                    <a:lnTo>
                      <a:pt x="158" y="531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49" y="546"/>
                    </a:lnTo>
                    <a:lnTo>
                      <a:pt x="147" y="544"/>
                    </a:lnTo>
                    <a:lnTo>
                      <a:pt x="147" y="546"/>
                    </a:lnTo>
                    <a:lnTo>
                      <a:pt x="145" y="544"/>
                    </a:lnTo>
                    <a:lnTo>
                      <a:pt x="142" y="549"/>
                    </a:lnTo>
                    <a:lnTo>
                      <a:pt x="138" y="549"/>
                    </a:lnTo>
                    <a:lnTo>
                      <a:pt x="133" y="553"/>
                    </a:lnTo>
                    <a:lnTo>
                      <a:pt x="131" y="553"/>
                    </a:lnTo>
                    <a:lnTo>
                      <a:pt x="122" y="565"/>
                    </a:lnTo>
                    <a:lnTo>
                      <a:pt x="120" y="571"/>
                    </a:lnTo>
                    <a:lnTo>
                      <a:pt x="120" y="571"/>
                    </a:lnTo>
                    <a:lnTo>
                      <a:pt x="124" y="573"/>
                    </a:lnTo>
                    <a:lnTo>
                      <a:pt x="124" y="574"/>
                    </a:lnTo>
                    <a:lnTo>
                      <a:pt x="122" y="574"/>
                    </a:lnTo>
                    <a:lnTo>
                      <a:pt x="120" y="573"/>
                    </a:lnTo>
                    <a:lnTo>
                      <a:pt x="118" y="571"/>
                    </a:lnTo>
                    <a:lnTo>
                      <a:pt x="118" y="573"/>
                    </a:lnTo>
                    <a:lnTo>
                      <a:pt x="116" y="574"/>
                    </a:lnTo>
                    <a:lnTo>
                      <a:pt x="115" y="573"/>
                    </a:lnTo>
                    <a:lnTo>
                      <a:pt x="113" y="571"/>
                    </a:lnTo>
                    <a:lnTo>
                      <a:pt x="115" y="569"/>
                    </a:lnTo>
                    <a:lnTo>
                      <a:pt x="115" y="567"/>
                    </a:lnTo>
                    <a:lnTo>
                      <a:pt x="111" y="569"/>
                    </a:lnTo>
                    <a:lnTo>
                      <a:pt x="109" y="567"/>
                    </a:lnTo>
                    <a:lnTo>
                      <a:pt x="108" y="567"/>
                    </a:lnTo>
                    <a:lnTo>
                      <a:pt x="90" y="580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7"/>
                    </a:lnTo>
                    <a:lnTo>
                      <a:pt x="84" y="589"/>
                    </a:lnTo>
                    <a:lnTo>
                      <a:pt x="82" y="590"/>
                    </a:lnTo>
                    <a:lnTo>
                      <a:pt x="82" y="590"/>
                    </a:lnTo>
                    <a:lnTo>
                      <a:pt x="81" y="590"/>
                    </a:lnTo>
                    <a:lnTo>
                      <a:pt x="79" y="590"/>
                    </a:lnTo>
                    <a:lnTo>
                      <a:pt x="79" y="590"/>
                    </a:lnTo>
                    <a:lnTo>
                      <a:pt x="77" y="592"/>
                    </a:lnTo>
                    <a:lnTo>
                      <a:pt x="75" y="592"/>
                    </a:lnTo>
                    <a:lnTo>
                      <a:pt x="74" y="594"/>
                    </a:lnTo>
                    <a:lnTo>
                      <a:pt x="74" y="594"/>
                    </a:lnTo>
                    <a:lnTo>
                      <a:pt x="75" y="594"/>
                    </a:lnTo>
                    <a:lnTo>
                      <a:pt x="75" y="598"/>
                    </a:lnTo>
                    <a:lnTo>
                      <a:pt x="75" y="601"/>
                    </a:lnTo>
                    <a:lnTo>
                      <a:pt x="77" y="601"/>
                    </a:lnTo>
                    <a:lnTo>
                      <a:pt x="79" y="599"/>
                    </a:lnTo>
                    <a:lnTo>
                      <a:pt x="79" y="598"/>
                    </a:lnTo>
                    <a:lnTo>
                      <a:pt x="79" y="594"/>
                    </a:lnTo>
                    <a:lnTo>
                      <a:pt x="79" y="594"/>
                    </a:lnTo>
                    <a:lnTo>
                      <a:pt x="81" y="596"/>
                    </a:lnTo>
                    <a:lnTo>
                      <a:pt x="82" y="598"/>
                    </a:lnTo>
                    <a:lnTo>
                      <a:pt x="88" y="596"/>
                    </a:lnTo>
                    <a:lnTo>
                      <a:pt x="86" y="590"/>
                    </a:lnTo>
                    <a:lnTo>
                      <a:pt x="86" y="589"/>
                    </a:lnTo>
                    <a:lnTo>
                      <a:pt x="90" y="590"/>
                    </a:lnTo>
                    <a:lnTo>
                      <a:pt x="90" y="592"/>
                    </a:lnTo>
                    <a:lnTo>
                      <a:pt x="90" y="594"/>
                    </a:lnTo>
                    <a:lnTo>
                      <a:pt x="91" y="594"/>
                    </a:lnTo>
                    <a:lnTo>
                      <a:pt x="91" y="596"/>
                    </a:lnTo>
                    <a:lnTo>
                      <a:pt x="93" y="594"/>
                    </a:lnTo>
                    <a:lnTo>
                      <a:pt x="95" y="592"/>
                    </a:lnTo>
                    <a:lnTo>
                      <a:pt x="95" y="594"/>
                    </a:lnTo>
                    <a:lnTo>
                      <a:pt x="97" y="592"/>
                    </a:lnTo>
                    <a:lnTo>
                      <a:pt x="97" y="590"/>
                    </a:lnTo>
                    <a:lnTo>
                      <a:pt x="99" y="589"/>
                    </a:lnTo>
                    <a:lnTo>
                      <a:pt x="102" y="581"/>
                    </a:lnTo>
                    <a:lnTo>
                      <a:pt x="104" y="580"/>
                    </a:lnTo>
                    <a:lnTo>
                      <a:pt x="106" y="580"/>
                    </a:lnTo>
                    <a:lnTo>
                      <a:pt x="106" y="581"/>
                    </a:lnTo>
                    <a:lnTo>
                      <a:pt x="104" y="585"/>
                    </a:lnTo>
                    <a:lnTo>
                      <a:pt x="106" y="587"/>
                    </a:lnTo>
                    <a:lnTo>
                      <a:pt x="109" y="585"/>
                    </a:lnTo>
                    <a:lnTo>
                      <a:pt x="113" y="583"/>
                    </a:lnTo>
                    <a:lnTo>
                      <a:pt x="116" y="583"/>
                    </a:lnTo>
                    <a:lnTo>
                      <a:pt x="116" y="581"/>
                    </a:lnTo>
                    <a:lnTo>
                      <a:pt x="118" y="581"/>
                    </a:lnTo>
                    <a:lnTo>
                      <a:pt x="118" y="580"/>
                    </a:lnTo>
                    <a:lnTo>
                      <a:pt x="120" y="581"/>
                    </a:lnTo>
                    <a:lnTo>
                      <a:pt x="122" y="580"/>
                    </a:lnTo>
                    <a:lnTo>
                      <a:pt x="122" y="578"/>
                    </a:lnTo>
                    <a:lnTo>
                      <a:pt x="124" y="578"/>
                    </a:lnTo>
                    <a:lnTo>
                      <a:pt x="125" y="578"/>
                    </a:lnTo>
                    <a:lnTo>
                      <a:pt x="127" y="576"/>
                    </a:lnTo>
                    <a:lnTo>
                      <a:pt x="129" y="574"/>
                    </a:lnTo>
                    <a:lnTo>
                      <a:pt x="131" y="574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4" y="576"/>
                    </a:lnTo>
                    <a:lnTo>
                      <a:pt x="134" y="581"/>
                    </a:lnTo>
                    <a:lnTo>
                      <a:pt x="134" y="581"/>
                    </a:lnTo>
                    <a:lnTo>
                      <a:pt x="138" y="571"/>
                    </a:lnTo>
                    <a:lnTo>
                      <a:pt x="138" y="573"/>
                    </a:lnTo>
                    <a:lnTo>
                      <a:pt x="145" y="571"/>
                    </a:lnTo>
                    <a:lnTo>
                      <a:pt x="147" y="569"/>
                    </a:lnTo>
                    <a:lnTo>
                      <a:pt x="149" y="569"/>
                    </a:lnTo>
                    <a:lnTo>
                      <a:pt x="151" y="567"/>
                    </a:lnTo>
                    <a:lnTo>
                      <a:pt x="151" y="562"/>
                    </a:lnTo>
                    <a:lnTo>
                      <a:pt x="147" y="562"/>
                    </a:lnTo>
                    <a:lnTo>
                      <a:pt x="145" y="560"/>
                    </a:lnTo>
                    <a:lnTo>
                      <a:pt x="143" y="558"/>
                    </a:lnTo>
                    <a:lnTo>
                      <a:pt x="143" y="555"/>
                    </a:lnTo>
                    <a:lnTo>
                      <a:pt x="145" y="555"/>
                    </a:lnTo>
                    <a:lnTo>
                      <a:pt x="147" y="560"/>
                    </a:lnTo>
                    <a:lnTo>
                      <a:pt x="151" y="560"/>
                    </a:lnTo>
                    <a:lnTo>
                      <a:pt x="154" y="556"/>
                    </a:lnTo>
                    <a:lnTo>
                      <a:pt x="158" y="555"/>
                    </a:lnTo>
                    <a:lnTo>
                      <a:pt x="163" y="555"/>
                    </a:lnTo>
                    <a:lnTo>
                      <a:pt x="163" y="553"/>
                    </a:lnTo>
                    <a:lnTo>
                      <a:pt x="163" y="553"/>
                    </a:lnTo>
                    <a:lnTo>
                      <a:pt x="159" y="553"/>
                    </a:lnTo>
                    <a:lnTo>
                      <a:pt x="161" y="551"/>
                    </a:lnTo>
                    <a:lnTo>
                      <a:pt x="165" y="549"/>
                    </a:lnTo>
                    <a:lnTo>
                      <a:pt x="167" y="551"/>
                    </a:lnTo>
                    <a:lnTo>
                      <a:pt x="168" y="551"/>
                    </a:lnTo>
                    <a:lnTo>
                      <a:pt x="168" y="547"/>
                    </a:lnTo>
                    <a:lnTo>
                      <a:pt x="168" y="546"/>
                    </a:lnTo>
                    <a:lnTo>
                      <a:pt x="170" y="544"/>
                    </a:lnTo>
                    <a:lnTo>
                      <a:pt x="174" y="546"/>
                    </a:lnTo>
                    <a:lnTo>
                      <a:pt x="177" y="542"/>
                    </a:lnTo>
                    <a:lnTo>
                      <a:pt x="179" y="540"/>
                    </a:lnTo>
                    <a:lnTo>
                      <a:pt x="179" y="540"/>
                    </a:lnTo>
                    <a:lnTo>
                      <a:pt x="181" y="540"/>
                    </a:lnTo>
                    <a:lnTo>
                      <a:pt x="181" y="539"/>
                    </a:lnTo>
                    <a:lnTo>
                      <a:pt x="183" y="540"/>
                    </a:lnTo>
                    <a:lnTo>
                      <a:pt x="183" y="539"/>
                    </a:lnTo>
                    <a:lnTo>
                      <a:pt x="185" y="537"/>
                    </a:lnTo>
                    <a:lnTo>
                      <a:pt x="186" y="535"/>
                    </a:lnTo>
                    <a:lnTo>
                      <a:pt x="186" y="531"/>
                    </a:lnTo>
                    <a:lnTo>
                      <a:pt x="185" y="531"/>
                    </a:lnTo>
                    <a:lnTo>
                      <a:pt x="185" y="531"/>
                    </a:lnTo>
                    <a:lnTo>
                      <a:pt x="185" y="530"/>
                    </a:lnTo>
                    <a:lnTo>
                      <a:pt x="190" y="526"/>
                    </a:lnTo>
                    <a:lnTo>
                      <a:pt x="192" y="526"/>
                    </a:lnTo>
                    <a:lnTo>
                      <a:pt x="192" y="522"/>
                    </a:lnTo>
                    <a:lnTo>
                      <a:pt x="195" y="522"/>
                    </a:lnTo>
                    <a:lnTo>
                      <a:pt x="197" y="521"/>
                    </a:lnTo>
                    <a:lnTo>
                      <a:pt x="197" y="521"/>
                    </a:lnTo>
                    <a:lnTo>
                      <a:pt x="197" y="517"/>
                    </a:lnTo>
                    <a:lnTo>
                      <a:pt x="199" y="517"/>
                    </a:lnTo>
                    <a:lnTo>
                      <a:pt x="202" y="519"/>
                    </a:lnTo>
                    <a:lnTo>
                      <a:pt x="204" y="515"/>
                    </a:lnTo>
                    <a:lnTo>
                      <a:pt x="204" y="515"/>
                    </a:lnTo>
                    <a:lnTo>
                      <a:pt x="208" y="512"/>
                    </a:lnTo>
                    <a:lnTo>
                      <a:pt x="208" y="510"/>
                    </a:lnTo>
                    <a:lnTo>
                      <a:pt x="215" y="508"/>
                    </a:lnTo>
                    <a:lnTo>
                      <a:pt x="219" y="506"/>
                    </a:lnTo>
                    <a:lnTo>
                      <a:pt x="220" y="506"/>
                    </a:lnTo>
                    <a:lnTo>
                      <a:pt x="222" y="505"/>
                    </a:lnTo>
                    <a:lnTo>
                      <a:pt x="222" y="501"/>
                    </a:lnTo>
                    <a:lnTo>
                      <a:pt x="220" y="501"/>
                    </a:lnTo>
                    <a:lnTo>
                      <a:pt x="224" y="499"/>
                    </a:lnTo>
                    <a:lnTo>
                      <a:pt x="224" y="497"/>
                    </a:lnTo>
                    <a:lnTo>
                      <a:pt x="224" y="496"/>
                    </a:lnTo>
                    <a:lnTo>
                      <a:pt x="224" y="494"/>
                    </a:lnTo>
                    <a:lnTo>
                      <a:pt x="226" y="494"/>
                    </a:lnTo>
                    <a:lnTo>
                      <a:pt x="227" y="492"/>
                    </a:lnTo>
                    <a:lnTo>
                      <a:pt x="233" y="490"/>
                    </a:lnTo>
                    <a:lnTo>
                      <a:pt x="235" y="487"/>
                    </a:lnTo>
                    <a:lnTo>
                      <a:pt x="235" y="483"/>
                    </a:lnTo>
                    <a:lnTo>
                      <a:pt x="235" y="481"/>
                    </a:lnTo>
                    <a:lnTo>
                      <a:pt x="229" y="479"/>
                    </a:lnTo>
                    <a:lnTo>
                      <a:pt x="229" y="478"/>
                    </a:lnTo>
                    <a:lnTo>
                      <a:pt x="226" y="478"/>
                    </a:lnTo>
                    <a:lnTo>
                      <a:pt x="222" y="479"/>
                    </a:lnTo>
                    <a:lnTo>
                      <a:pt x="220" y="478"/>
                    </a:lnTo>
                    <a:lnTo>
                      <a:pt x="224" y="469"/>
                    </a:lnTo>
                    <a:lnTo>
                      <a:pt x="227" y="467"/>
                    </a:lnTo>
                    <a:lnTo>
                      <a:pt x="229" y="465"/>
                    </a:lnTo>
                    <a:lnTo>
                      <a:pt x="229" y="463"/>
                    </a:lnTo>
                    <a:lnTo>
                      <a:pt x="231" y="462"/>
                    </a:lnTo>
                    <a:lnTo>
                      <a:pt x="231" y="460"/>
                    </a:lnTo>
                    <a:lnTo>
                      <a:pt x="231" y="458"/>
                    </a:lnTo>
                    <a:lnTo>
                      <a:pt x="233" y="458"/>
                    </a:lnTo>
                    <a:lnTo>
                      <a:pt x="233" y="456"/>
                    </a:lnTo>
                    <a:lnTo>
                      <a:pt x="235" y="456"/>
                    </a:lnTo>
                    <a:lnTo>
                      <a:pt x="235" y="458"/>
                    </a:lnTo>
                    <a:lnTo>
                      <a:pt x="238" y="458"/>
                    </a:lnTo>
                    <a:lnTo>
                      <a:pt x="240" y="456"/>
                    </a:lnTo>
                    <a:lnTo>
                      <a:pt x="240" y="454"/>
                    </a:lnTo>
                    <a:lnTo>
                      <a:pt x="236" y="453"/>
                    </a:lnTo>
                    <a:lnTo>
                      <a:pt x="238" y="453"/>
                    </a:lnTo>
                    <a:lnTo>
                      <a:pt x="244" y="451"/>
                    </a:lnTo>
                    <a:lnTo>
                      <a:pt x="245" y="447"/>
                    </a:lnTo>
                    <a:lnTo>
                      <a:pt x="245" y="445"/>
                    </a:lnTo>
                    <a:lnTo>
                      <a:pt x="245" y="444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40"/>
                    </a:lnTo>
                    <a:lnTo>
                      <a:pt x="247" y="440"/>
                    </a:lnTo>
                    <a:lnTo>
                      <a:pt x="253" y="435"/>
                    </a:lnTo>
                    <a:lnTo>
                      <a:pt x="254" y="429"/>
                    </a:lnTo>
                    <a:lnTo>
                      <a:pt x="260" y="422"/>
                    </a:lnTo>
                    <a:lnTo>
                      <a:pt x="260" y="419"/>
                    </a:lnTo>
                    <a:lnTo>
                      <a:pt x="270" y="413"/>
                    </a:lnTo>
                    <a:lnTo>
                      <a:pt x="278" y="406"/>
                    </a:lnTo>
                    <a:lnTo>
                      <a:pt x="278" y="404"/>
                    </a:lnTo>
                    <a:lnTo>
                      <a:pt x="278" y="401"/>
                    </a:lnTo>
                    <a:lnTo>
                      <a:pt x="285" y="372"/>
                    </a:lnTo>
                    <a:lnTo>
                      <a:pt x="287" y="374"/>
                    </a:lnTo>
                    <a:lnTo>
                      <a:pt x="287" y="388"/>
                    </a:lnTo>
                    <a:lnTo>
                      <a:pt x="281" y="399"/>
                    </a:lnTo>
                    <a:lnTo>
                      <a:pt x="279" y="406"/>
                    </a:lnTo>
                    <a:lnTo>
                      <a:pt x="281" y="408"/>
                    </a:lnTo>
                    <a:lnTo>
                      <a:pt x="287" y="408"/>
                    </a:lnTo>
                    <a:lnTo>
                      <a:pt x="292" y="401"/>
                    </a:lnTo>
                    <a:lnTo>
                      <a:pt x="297" y="399"/>
                    </a:lnTo>
                    <a:lnTo>
                      <a:pt x="299" y="399"/>
                    </a:lnTo>
                    <a:lnTo>
                      <a:pt x="297" y="401"/>
                    </a:lnTo>
                    <a:lnTo>
                      <a:pt x="295" y="402"/>
                    </a:lnTo>
                    <a:lnTo>
                      <a:pt x="292" y="404"/>
                    </a:lnTo>
                    <a:lnTo>
                      <a:pt x="290" y="408"/>
                    </a:lnTo>
                    <a:lnTo>
                      <a:pt x="288" y="410"/>
                    </a:lnTo>
                    <a:lnTo>
                      <a:pt x="288" y="413"/>
                    </a:lnTo>
                    <a:lnTo>
                      <a:pt x="290" y="415"/>
                    </a:lnTo>
                    <a:lnTo>
                      <a:pt x="304" y="420"/>
                    </a:lnTo>
                    <a:lnTo>
                      <a:pt x="292" y="417"/>
                    </a:lnTo>
                    <a:lnTo>
                      <a:pt x="287" y="420"/>
                    </a:lnTo>
                    <a:lnTo>
                      <a:pt x="285" y="419"/>
                    </a:lnTo>
                    <a:lnTo>
                      <a:pt x="283" y="415"/>
                    </a:lnTo>
                    <a:lnTo>
                      <a:pt x="281" y="417"/>
                    </a:lnTo>
                    <a:lnTo>
                      <a:pt x="269" y="424"/>
                    </a:lnTo>
                    <a:lnTo>
                      <a:pt x="267" y="426"/>
                    </a:lnTo>
                    <a:lnTo>
                      <a:pt x="269" y="435"/>
                    </a:lnTo>
                    <a:lnTo>
                      <a:pt x="267" y="440"/>
                    </a:lnTo>
                    <a:lnTo>
                      <a:pt x="265" y="442"/>
                    </a:lnTo>
                    <a:lnTo>
                      <a:pt x="263" y="445"/>
                    </a:lnTo>
                    <a:lnTo>
                      <a:pt x="261" y="449"/>
                    </a:lnTo>
                    <a:lnTo>
                      <a:pt x="261" y="451"/>
                    </a:lnTo>
                    <a:lnTo>
                      <a:pt x="260" y="453"/>
                    </a:lnTo>
                    <a:lnTo>
                      <a:pt x="260" y="456"/>
                    </a:lnTo>
                    <a:lnTo>
                      <a:pt x="260" y="458"/>
                    </a:lnTo>
                    <a:lnTo>
                      <a:pt x="265" y="460"/>
                    </a:lnTo>
                    <a:lnTo>
                      <a:pt x="272" y="456"/>
                    </a:lnTo>
                    <a:lnTo>
                      <a:pt x="274" y="456"/>
                    </a:lnTo>
                    <a:lnTo>
                      <a:pt x="270" y="462"/>
                    </a:lnTo>
                    <a:lnTo>
                      <a:pt x="269" y="463"/>
                    </a:lnTo>
                    <a:lnTo>
                      <a:pt x="267" y="463"/>
                    </a:lnTo>
                    <a:lnTo>
                      <a:pt x="267" y="465"/>
                    </a:lnTo>
                    <a:lnTo>
                      <a:pt x="267" y="465"/>
                    </a:lnTo>
                    <a:lnTo>
                      <a:pt x="265" y="465"/>
                    </a:lnTo>
                    <a:lnTo>
                      <a:pt x="263" y="465"/>
                    </a:lnTo>
                    <a:lnTo>
                      <a:pt x="263" y="465"/>
                    </a:lnTo>
                    <a:lnTo>
                      <a:pt x="261" y="467"/>
                    </a:lnTo>
                    <a:lnTo>
                      <a:pt x="260" y="465"/>
                    </a:lnTo>
                    <a:lnTo>
                      <a:pt x="260" y="467"/>
                    </a:lnTo>
                    <a:lnTo>
                      <a:pt x="260" y="469"/>
                    </a:lnTo>
                    <a:lnTo>
                      <a:pt x="258" y="471"/>
                    </a:lnTo>
                    <a:lnTo>
                      <a:pt x="258" y="472"/>
                    </a:lnTo>
                    <a:lnTo>
                      <a:pt x="260" y="472"/>
                    </a:lnTo>
                    <a:lnTo>
                      <a:pt x="261" y="474"/>
                    </a:lnTo>
                    <a:lnTo>
                      <a:pt x="265" y="472"/>
                    </a:lnTo>
                    <a:lnTo>
                      <a:pt x="270" y="472"/>
                    </a:lnTo>
                    <a:lnTo>
                      <a:pt x="269" y="471"/>
                    </a:lnTo>
                    <a:lnTo>
                      <a:pt x="270" y="469"/>
                    </a:lnTo>
                    <a:lnTo>
                      <a:pt x="272" y="471"/>
                    </a:lnTo>
                    <a:lnTo>
                      <a:pt x="274" y="472"/>
                    </a:lnTo>
                    <a:lnTo>
                      <a:pt x="279" y="463"/>
                    </a:lnTo>
                    <a:lnTo>
                      <a:pt x="281" y="463"/>
                    </a:lnTo>
                    <a:lnTo>
                      <a:pt x="283" y="462"/>
                    </a:lnTo>
                    <a:lnTo>
                      <a:pt x="283" y="469"/>
                    </a:lnTo>
                    <a:lnTo>
                      <a:pt x="287" y="463"/>
                    </a:lnTo>
                    <a:lnTo>
                      <a:pt x="287" y="460"/>
                    </a:lnTo>
                    <a:lnTo>
                      <a:pt x="290" y="458"/>
                    </a:lnTo>
                    <a:lnTo>
                      <a:pt x="292" y="458"/>
                    </a:lnTo>
                    <a:lnTo>
                      <a:pt x="292" y="456"/>
                    </a:lnTo>
                    <a:lnTo>
                      <a:pt x="292" y="453"/>
                    </a:lnTo>
                    <a:lnTo>
                      <a:pt x="292" y="453"/>
                    </a:lnTo>
                    <a:lnTo>
                      <a:pt x="294" y="451"/>
                    </a:lnTo>
                    <a:lnTo>
                      <a:pt x="295" y="458"/>
                    </a:lnTo>
                    <a:lnTo>
                      <a:pt x="295" y="451"/>
                    </a:lnTo>
                    <a:lnTo>
                      <a:pt x="297" y="449"/>
                    </a:lnTo>
                    <a:lnTo>
                      <a:pt x="297" y="445"/>
                    </a:lnTo>
                    <a:lnTo>
                      <a:pt x="299" y="449"/>
                    </a:lnTo>
                    <a:lnTo>
                      <a:pt x="301" y="449"/>
                    </a:lnTo>
                    <a:lnTo>
                      <a:pt x="303" y="449"/>
                    </a:lnTo>
                    <a:lnTo>
                      <a:pt x="303" y="449"/>
                    </a:lnTo>
                    <a:lnTo>
                      <a:pt x="308" y="451"/>
                    </a:lnTo>
                    <a:lnTo>
                      <a:pt x="310" y="449"/>
                    </a:lnTo>
                    <a:lnTo>
                      <a:pt x="312" y="447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lnTo>
                      <a:pt x="319" y="442"/>
                    </a:lnTo>
                    <a:lnTo>
                      <a:pt x="317" y="440"/>
                    </a:lnTo>
                    <a:lnTo>
                      <a:pt x="317" y="440"/>
                    </a:lnTo>
                    <a:lnTo>
                      <a:pt x="315" y="440"/>
                    </a:lnTo>
                    <a:lnTo>
                      <a:pt x="315" y="437"/>
                    </a:lnTo>
                    <a:lnTo>
                      <a:pt x="319" y="435"/>
                    </a:lnTo>
                    <a:lnTo>
                      <a:pt x="319" y="435"/>
                    </a:lnTo>
                    <a:lnTo>
                      <a:pt x="321" y="431"/>
                    </a:lnTo>
                    <a:lnTo>
                      <a:pt x="319" y="429"/>
                    </a:lnTo>
                    <a:lnTo>
                      <a:pt x="317" y="431"/>
                    </a:lnTo>
                    <a:lnTo>
                      <a:pt x="315" y="431"/>
                    </a:lnTo>
                    <a:lnTo>
                      <a:pt x="312" y="433"/>
                    </a:lnTo>
                    <a:lnTo>
                      <a:pt x="310" y="431"/>
                    </a:lnTo>
                    <a:lnTo>
                      <a:pt x="313" y="429"/>
                    </a:lnTo>
                    <a:lnTo>
                      <a:pt x="317" y="428"/>
                    </a:lnTo>
                    <a:lnTo>
                      <a:pt x="317" y="424"/>
                    </a:lnTo>
                    <a:lnTo>
                      <a:pt x="315" y="426"/>
                    </a:lnTo>
                    <a:lnTo>
                      <a:pt x="315" y="424"/>
                    </a:lnTo>
                    <a:lnTo>
                      <a:pt x="312" y="426"/>
                    </a:lnTo>
                    <a:lnTo>
                      <a:pt x="312" y="424"/>
                    </a:lnTo>
                    <a:lnTo>
                      <a:pt x="310" y="422"/>
                    </a:lnTo>
                    <a:lnTo>
                      <a:pt x="312" y="420"/>
                    </a:lnTo>
                    <a:lnTo>
                      <a:pt x="315" y="420"/>
                    </a:lnTo>
                    <a:lnTo>
                      <a:pt x="317" y="417"/>
                    </a:lnTo>
                    <a:lnTo>
                      <a:pt x="313" y="417"/>
                    </a:lnTo>
                    <a:lnTo>
                      <a:pt x="317" y="413"/>
                    </a:lnTo>
                    <a:lnTo>
                      <a:pt x="317" y="411"/>
                    </a:lnTo>
                    <a:lnTo>
                      <a:pt x="319" y="415"/>
                    </a:lnTo>
                    <a:lnTo>
                      <a:pt x="319" y="413"/>
                    </a:lnTo>
                    <a:lnTo>
                      <a:pt x="321" y="410"/>
                    </a:lnTo>
                    <a:lnTo>
                      <a:pt x="324" y="408"/>
                    </a:lnTo>
                    <a:lnTo>
                      <a:pt x="324" y="410"/>
                    </a:lnTo>
                    <a:lnTo>
                      <a:pt x="321" y="419"/>
                    </a:lnTo>
                    <a:lnTo>
                      <a:pt x="322" y="420"/>
                    </a:lnTo>
                    <a:lnTo>
                      <a:pt x="324" y="420"/>
                    </a:lnTo>
                    <a:lnTo>
                      <a:pt x="326" y="419"/>
                    </a:lnTo>
                    <a:lnTo>
                      <a:pt x="326" y="410"/>
                    </a:lnTo>
                    <a:lnTo>
                      <a:pt x="328" y="415"/>
                    </a:lnTo>
                    <a:lnTo>
                      <a:pt x="328" y="417"/>
                    </a:lnTo>
                    <a:lnTo>
                      <a:pt x="335" y="417"/>
                    </a:lnTo>
                    <a:lnTo>
                      <a:pt x="337" y="417"/>
                    </a:lnTo>
                    <a:lnTo>
                      <a:pt x="338" y="417"/>
                    </a:lnTo>
                    <a:lnTo>
                      <a:pt x="340" y="413"/>
                    </a:lnTo>
                    <a:lnTo>
                      <a:pt x="344" y="411"/>
                    </a:lnTo>
                    <a:lnTo>
                      <a:pt x="347" y="411"/>
                    </a:lnTo>
                    <a:lnTo>
                      <a:pt x="347" y="413"/>
                    </a:lnTo>
                    <a:lnTo>
                      <a:pt x="342" y="413"/>
                    </a:lnTo>
                    <a:lnTo>
                      <a:pt x="342" y="420"/>
                    </a:lnTo>
                    <a:lnTo>
                      <a:pt x="344" y="422"/>
                    </a:lnTo>
                    <a:lnTo>
                      <a:pt x="349" y="419"/>
                    </a:lnTo>
                    <a:lnTo>
                      <a:pt x="349" y="420"/>
                    </a:lnTo>
                    <a:lnTo>
                      <a:pt x="342" y="426"/>
                    </a:lnTo>
                    <a:lnTo>
                      <a:pt x="346" y="426"/>
                    </a:lnTo>
                    <a:lnTo>
                      <a:pt x="351" y="422"/>
                    </a:lnTo>
                    <a:lnTo>
                      <a:pt x="353" y="422"/>
                    </a:lnTo>
                    <a:lnTo>
                      <a:pt x="347" y="428"/>
                    </a:lnTo>
                    <a:lnTo>
                      <a:pt x="353" y="426"/>
                    </a:lnTo>
                    <a:lnTo>
                      <a:pt x="355" y="428"/>
                    </a:lnTo>
                    <a:lnTo>
                      <a:pt x="356" y="428"/>
                    </a:lnTo>
                    <a:lnTo>
                      <a:pt x="358" y="428"/>
                    </a:lnTo>
                    <a:lnTo>
                      <a:pt x="355" y="431"/>
                    </a:lnTo>
                    <a:lnTo>
                      <a:pt x="358" y="431"/>
                    </a:lnTo>
                    <a:lnTo>
                      <a:pt x="362" y="437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5" y="437"/>
                    </a:lnTo>
                    <a:lnTo>
                      <a:pt x="367" y="435"/>
                    </a:lnTo>
                    <a:lnTo>
                      <a:pt x="367" y="435"/>
                    </a:lnTo>
                    <a:lnTo>
                      <a:pt x="367" y="433"/>
                    </a:lnTo>
                    <a:lnTo>
                      <a:pt x="369" y="433"/>
                    </a:lnTo>
                    <a:lnTo>
                      <a:pt x="371" y="435"/>
                    </a:lnTo>
                    <a:lnTo>
                      <a:pt x="371" y="437"/>
                    </a:lnTo>
                    <a:lnTo>
                      <a:pt x="371" y="438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2"/>
                    </a:lnTo>
                    <a:lnTo>
                      <a:pt x="380" y="442"/>
                    </a:lnTo>
                    <a:lnTo>
                      <a:pt x="380" y="442"/>
                    </a:lnTo>
                    <a:lnTo>
                      <a:pt x="381" y="444"/>
                    </a:lnTo>
                    <a:lnTo>
                      <a:pt x="383" y="445"/>
                    </a:lnTo>
                    <a:lnTo>
                      <a:pt x="383" y="447"/>
                    </a:lnTo>
                    <a:lnTo>
                      <a:pt x="383" y="447"/>
                    </a:lnTo>
                    <a:lnTo>
                      <a:pt x="385" y="449"/>
                    </a:lnTo>
                    <a:lnTo>
                      <a:pt x="387" y="449"/>
                    </a:lnTo>
                    <a:lnTo>
                      <a:pt x="390" y="447"/>
                    </a:lnTo>
                    <a:lnTo>
                      <a:pt x="401" y="447"/>
                    </a:lnTo>
                    <a:lnTo>
                      <a:pt x="401" y="445"/>
                    </a:lnTo>
                    <a:lnTo>
                      <a:pt x="405" y="447"/>
                    </a:lnTo>
                    <a:lnTo>
                      <a:pt x="405" y="445"/>
                    </a:lnTo>
                    <a:lnTo>
                      <a:pt x="408" y="445"/>
                    </a:lnTo>
                    <a:lnTo>
                      <a:pt x="410" y="447"/>
                    </a:lnTo>
                    <a:lnTo>
                      <a:pt x="423" y="449"/>
                    </a:lnTo>
                    <a:lnTo>
                      <a:pt x="426" y="447"/>
                    </a:lnTo>
                    <a:lnTo>
                      <a:pt x="428" y="449"/>
                    </a:lnTo>
                    <a:lnTo>
                      <a:pt x="428" y="449"/>
                    </a:lnTo>
                    <a:lnTo>
                      <a:pt x="426" y="451"/>
                    </a:lnTo>
                    <a:lnTo>
                      <a:pt x="426" y="451"/>
                    </a:lnTo>
                    <a:lnTo>
                      <a:pt x="433" y="454"/>
                    </a:lnTo>
                    <a:lnTo>
                      <a:pt x="444" y="458"/>
                    </a:lnTo>
                    <a:lnTo>
                      <a:pt x="449" y="454"/>
                    </a:lnTo>
                    <a:lnTo>
                      <a:pt x="455" y="449"/>
                    </a:lnTo>
                    <a:lnTo>
                      <a:pt x="455" y="447"/>
                    </a:lnTo>
                    <a:lnTo>
                      <a:pt x="457" y="445"/>
                    </a:lnTo>
                    <a:lnTo>
                      <a:pt x="462" y="453"/>
                    </a:lnTo>
                    <a:lnTo>
                      <a:pt x="466" y="453"/>
                    </a:lnTo>
                    <a:lnTo>
                      <a:pt x="464" y="453"/>
                    </a:lnTo>
                    <a:lnTo>
                      <a:pt x="462" y="454"/>
                    </a:lnTo>
                    <a:lnTo>
                      <a:pt x="462" y="462"/>
                    </a:lnTo>
                    <a:lnTo>
                      <a:pt x="462" y="462"/>
                    </a:lnTo>
                    <a:lnTo>
                      <a:pt x="460" y="462"/>
                    </a:lnTo>
                    <a:lnTo>
                      <a:pt x="460" y="456"/>
                    </a:lnTo>
                    <a:lnTo>
                      <a:pt x="460" y="454"/>
                    </a:lnTo>
                    <a:lnTo>
                      <a:pt x="460" y="451"/>
                    </a:lnTo>
                    <a:lnTo>
                      <a:pt x="458" y="449"/>
                    </a:lnTo>
                    <a:lnTo>
                      <a:pt x="458" y="449"/>
                    </a:lnTo>
                    <a:lnTo>
                      <a:pt x="457" y="451"/>
                    </a:lnTo>
                    <a:lnTo>
                      <a:pt x="457" y="453"/>
                    </a:lnTo>
                    <a:lnTo>
                      <a:pt x="457" y="456"/>
                    </a:lnTo>
                    <a:lnTo>
                      <a:pt x="457" y="456"/>
                    </a:lnTo>
                    <a:lnTo>
                      <a:pt x="457" y="458"/>
                    </a:lnTo>
                    <a:lnTo>
                      <a:pt x="457" y="462"/>
                    </a:lnTo>
                    <a:lnTo>
                      <a:pt x="455" y="462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60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7" y="472"/>
                    </a:lnTo>
                    <a:lnTo>
                      <a:pt x="471" y="476"/>
                    </a:lnTo>
                    <a:lnTo>
                      <a:pt x="471" y="474"/>
                    </a:lnTo>
                    <a:lnTo>
                      <a:pt x="473" y="474"/>
                    </a:lnTo>
                    <a:lnTo>
                      <a:pt x="476" y="474"/>
                    </a:lnTo>
                    <a:lnTo>
                      <a:pt x="476" y="472"/>
                    </a:lnTo>
                    <a:lnTo>
                      <a:pt x="476" y="471"/>
                    </a:lnTo>
                    <a:lnTo>
                      <a:pt x="476" y="467"/>
                    </a:lnTo>
                    <a:lnTo>
                      <a:pt x="476" y="467"/>
                    </a:lnTo>
                    <a:lnTo>
                      <a:pt x="478" y="469"/>
                    </a:lnTo>
                    <a:lnTo>
                      <a:pt x="478" y="467"/>
                    </a:lnTo>
                    <a:lnTo>
                      <a:pt x="462" y="447"/>
                    </a:lnTo>
                    <a:lnTo>
                      <a:pt x="464" y="447"/>
                    </a:lnTo>
                    <a:lnTo>
                      <a:pt x="464" y="438"/>
                    </a:lnTo>
                    <a:lnTo>
                      <a:pt x="455" y="438"/>
                    </a:lnTo>
                    <a:lnTo>
                      <a:pt x="451" y="444"/>
                    </a:lnTo>
                    <a:lnTo>
                      <a:pt x="449" y="442"/>
                    </a:lnTo>
                    <a:lnTo>
                      <a:pt x="444" y="440"/>
                    </a:lnTo>
                    <a:lnTo>
                      <a:pt x="440" y="442"/>
                    </a:lnTo>
                    <a:lnTo>
                      <a:pt x="435" y="438"/>
                    </a:lnTo>
                    <a:lnTo>
                      <a:pt x="435" y="4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7" name="Freeform 6510"/>
              <p:cNvSpPr>
                <a:spLocks/>
              </p:cNvSpPr>
              <p:nvPr/>
            </p:nvSpPr>
            <p:spPr bwMode="auto">
              <a:xfrm>
                <a:off x="1597" y="1915"/>
                <a:ext cx="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8" name="Freeform 6511"/>
              <p:cNvSpPr>
                <a:spLocks/>
              </p:cNvSpPr>
              <p:nvPr/>
            </p:nvSpPr>
            <p:spPr bwMode="auto">
              <a:xfrm>
                <a:off x="1597" y="1915"/>
                <a:ext cx="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9" name="Freeform 6512"/>
              <p:cNvSpPr>
                <a:spLocks/>
              </p:cNvSpPr>
              <p:nvPr/>
            </p:nvSpPr>
            <p:spPr bwMode="auto">
              <a:xfrm>
                <a:off x="1600" y="1913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0" name="Freeform 6513"/>
              <p:cNvSpPr>
                <a:spLocks/>
              </p:cNvSpPr>
              <p:nvPr/>
            </p:nvSpPr>
            <p:spPr bwMode="auto">
              <a:xfrm>
                <a:off x="1600" y="1913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1" name="Freeform 6514"/>
              <p:cNvSpPr>
                <a:spLocks/>
              </p:cNvSpPr>
              <p:nvPr/>
            </p:nvSpPr>
            <p:spPr bwMode="auto">
              <a:xfrm>
                <a:off x="1602" y="191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2" name="Freeform 6515"/>
              <p:cNvSpPr>
                <a:spLocks/>
              </p:cNvSpPr>
              <p:nvPr/>
            </p:nvSpPr>
            <p:spPr bwMode="auto">
              <a:xfrm>
                <a:off x="1602" y="191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3" name="Freeform 6516"/>
              <p:cNvSpPr>
                <a:spLocks/>
              </p:cNvSpPr>
              <p:nvPr/>
            </p:nvSpPr>
            <p:spPr bwMode="auto">
              <a:xfrm>
                <a:off x="485" y="1505"/>
                <a:ext cx="132" cy="147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25" y="20"/>
                  </a:cxn>
                  <a:cxn ang="0">
                    <a:pos x="29" y="13"/>
                  </a:cxn>
                  <a:cxn ang="0">
                    <a:pos x="38" y="6"/>
                  </a:cxn>
                  <a:cxn ang="0">
                    <a:pos x="50" y="7"/>
                  </a:cxn>
                  <a:cxn ang="0">
                    <a:pos x="61" y="22"/>
                  </a:cxn>
                  <a:cxn ang="0">
                    <a:pos x="68" y="31"/>
                  </a:cxn>
                  <a:cxn ang="0">
                    <a:pos x="95" y="79"/>
                  </a:cxn>
                  <a:cxn ang="0">
                    <a:pos x="98" y="84"/>
                  </a:cxn>
                  <a:cxn ang="0">
                    <a:pos x="116" y="102"/>
                  </a:cxn>
                  <a:cxn ang="0">
                    <a:pos x="132" y="129"/>
                  </a:cxn>
                  <a:cxn ang="0">
                    <a:pos x="132" y="138"/>
                  </a:cxn>
                  <a:cxn ang="0">
                    <a:pos x="124" y="145"/>
                  </a:cxn>
                  <a:cxn ang="0">
                    <a:pos x="120" y="147"/>
                  </a:cxn>
                  <a:cxn ang="0">
                    <a:pos x="120" y="142"/>
                  </a:cxn>
                  <a:cxn ang="0">
                    <a:pos x="124" y="138"/>
                  </a:cxn>
                  <a:cxn ang="0">
                    <a:pos x="120" y="133"/>
                  </a:cxn>
                  <a:cxn ang="0">
                    <a:pos x="118" y="122"/>
                  </a:cxn>
                  <a:cxn ang="0">
                    <a:pos x="115" y="113"/>
                  </a:cxn>
                  <a:cxn ang="0">
                    <a:pos x="111" y="113"/>
                  </a:cxn>
                  <a:cxn ang="0">
                    <a:pos x="106" y="117"/>
                  </a:cxn>
                  <a:cxn ang="0">
                    <a:pos x="104" y="120"/>
                  </a:cxn>
                  <a:cxn ang="0">
                    <a:pos x="100" y="125"/>
                  </a:cxn>
                  <a:cxn ang="0">
                    <a:pos x="97" y="120"/>
                  </a:cxn>
                  <a:cxn ang="0">
                    <a:pos x="102" y="109"/>
                  </a:cxn>
                  <a:cxn ang="0">
                    <a:pos x="102" y="104"/>
                  </a:cxn>
                  <a:cxn ang="0">
                    <a:pos x="97" y="93"/>
                  </a:cxn>
                  <a:cxn ang="0">
                    <a:pos x="91" y="90"/>
                  </a:cxn>
                  <a:cxn ang="0">
                    <a:pos x="88" y="86"/>
                  </a:cxn>
                  <a:cxn ang="0">
                    <a:pos x="86" y="81"/>
                  </a:cxn>
                  <a:cxn ang="0">
                    <a:pos x="82" y="81"/>
                  </a:cxn>
                  <a:cxn ang="0">
                    <a:pos x="79" y="81"/>
                  </a:cxn>
                  <a:cxn ang="0">
                    <a:pos x="81" y="75"/>
                  </a:cxn>
                  <a:cxn ang="0">
                    <a:pos x="77" y="74"/>
                  </a:cxn>
                  <a:cxn ang="0">
                    <a:pos x="77" y="68"/>
                  </a:cxn>
                  <a:cxn ang="0">
                    <a:pos x="73" y="66"/>
                  </a:cxn>
                  <a:cxn ang="0">
                    <a:pos x="84" y="70"/>
                  </a:cxn>
                  <a:cxn ang="0">
                    <a:pos x="81" y="65"/>
                  </a:cxn>
                  <a:cxn ang="0">
                    <a:pos x="77" y="57"/>
                  </a:cxn>
                  <a:cxn ang="0">
                    <a:pos x="75" y="57"/>
                  </a:cxn>
                  <a:cxn ang="0">
                    <a:pos x="72" y="56"/>
                  </a:cxn>
                  <a:cxn ang="0">
                    <a:pos x="73" y="54"/>
                  </a:cxn>
                  <a:cxn ang="0">
                    <a:pos x="72" y="50"/>
                  </a:cxn>
                  <a:cxn ang="0">
                    <a:pos x="66" y="50"/>
                  </a:cxn>
                  <a:cxn ang="0">
                    <a:pos x="64" y="49"/>
                  </a:cxn>
                  <a:cxn ang="0">
                    <a:pos x="52" y="34"/>
                  </a:cxn>
                  <a:cxn ang="0">
                    <a:pos x="43" y="15"/>
                  </a:cxn>
                  <a:cxn ang="0">
                    <a:pos x="50" y="43"/>
                  </a:cxn>
                  <a:cxn ang="0">
                    <a:pos x="43" y="40"/>
                  </a:cxn>
                  <a:cxn ang="0">
                    <a:pos x="38" y="36"/>
                  </a:cxn>
                  <a:cxn ang="0">
                    <a:pos x="36" y="29"/>
                  </a:cxn>
                  <a:cxn ang="0">
                    <a:pos x="30" y="31"/>
                  </a:cxn>
                  <a:cxn ang="0">
                    <a:pos x="25" y="25"/>
                  </a:cxn>
                  <a:cxn ang="0">
                    <a:pos x="22" y="27"/>
                  </a:cxn>
                  <a:cxn ang="0">
                    <a:pos x="25" y="29"/>
                  </a:cxn>
                  <a:cxn ang="0">
                    <a:pos x="29" y="34"/>
                  </a:cxn>
                  <a:cxn ang="0">
                    <a:pos x="34" y="40"/>
                  </a:cxn>
                  <a:cxn ang="0">
                    <a:pos x="29" y="43"/>
                  </a:cxn>
                  <a:cxn ang="0">
                    <a:pos x="20" y="41"/>
                  </a:cxn>
                  <a:cxn ang="0">
                    <a:pos x="11" y="32"/>
                  </a:cxn>
                  <a:cxn ang="0">
                    <a:pos x="0" y="22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8" y="31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0" y="72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4" y="97"/>
                    </a:lnTo>
                    <a:lnTo>
                      <a:pt x="106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1" y="111"/>
                    </a:lnTo>
                    <a:lnTo>
                      <a:pt x="132" y="115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1" y="140"/>
                    </a:lnTo>
                    <a:lnTo>
                      <a:pt x="129" y="140"/>
                    </a:lnTo>
                    <a:lnTo>
                      <a:pt x="125" y="145"/>
                    </a:lnTo>
                    <a:lnTo>
                      <a:pt x="124" y="145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0" y="145"/>
                    </a:lnTo>
                    <a:lnTo>
                      <a:pt x="120" y="147"/>
                    </a:lnTo>
                    <a:lnTo>
                      <a:pt x="118" y="147"/>
                    </a:lnTo>
                    <a:lnTo>
                      <a:pt x="118" y="142"/>
                    </a:lnTo>
                    <a:lnTo>
                      <a:pt x="120" y="140"/>
                    </a:lnTo>
                    <a:lnTo>
                      <a:pt x="120" y="142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25"/>
                    </a:lnTo>
                    <a:lnTo>
                      <a:pt x="118" y="124"/>
                    </a:lnTo>
                    <a:lnTo>
                      <a:pt x="118" y="122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3"/>
                    </a:lnTo>
                    <a:lnTo>
                      <a:pt x="116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6" y="117"/>
                    </a:lnTo>
                    <a:lnTo>
                      <a:pt x="104" y="117"/>
                    </a:lnTo>
                    <a:lnTo>
                      <a:pt x="104" y="118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7" y="124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8"/>
                    </a:lnTo>
                    <a:lnTo>
                      <a:pt x="107" y="108"/>
                    </a:lnTo>
                    <a:lnTo>
                      <a:pt x="107" y="108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7" y="99"/>
                    </a:lnTo>
                    <a:lnTo>
                      <a:pt x="97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8" y="90"/>
                    </a:lnTo>
                    <a:lnTo>
                      <a:pt x="84" y="84"/>
                    </a:lnTo>
                    <a:lnTo>
                      <a:pt x="84" y="83"/>
                    </a:lnTo>
                    <a:lnTo>
                      <a:pt x="88" y="86"/>
                    </a:lnTo>
                    <a:lnTo>
                      <a:pt x="90" y="88"/>
                    </a:lnTo>
                    <a:lnTo>
                      <a:pt x="88" y="84"/>
                    </a:lnTo>
                    <a:lnTo>
                      <a:pt x="88" y="81"/>
                    </a:lnTo>
                    <a:lnTo>
                      <a:pt x="86" y="81"/>
                    </a:lnTo>
                    <a:lnTo>
                      <a:pt x="84" y="83"/>
                    </a:lnTo>
                    <a:lnTo>
                      <a:pt x="84" y="83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1" y="75"/>
                    </a:lnTo>
                    <a:lnTo>
                      <a:pt x="82" y="74"/>
                    </a:lnTo>
                    <a:lnTo>
                      <a:pt x="79" y="74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5"/>
                    </a:lnTo>
                    <a:lnTo>
                      <a:pt x="81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79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9"/>
                    </a:lnTo>
                    <a:lnTo>
                      <a:pt x="73" y="49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5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9"/>
                    </a:lnTo>
                    <a:lnTo>
                      <a:pt x="47" y="47"/>
                    </a:lnTo>
                    <a:lnTo>
                      <a:pt x="45" y="41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38" y="43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3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4" name="Freeform 6517"/>
              <p:cNvSpPr>
                <a:spLocks/>
              </p:cNvSpPr>
              <p:nvPr/>
            </p:nvSpPr>
            <p:spPr bwMode="auto">
              <a:xfrm>
                <a:off x="485" y="1505"/>
                <a:ext cx="132" cy="147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25" y="20"/>
                  </a:cxn>
                  <a:cxn ang="0">
                    <a:pos x="29" y="13"/>
                  </a:cxn>
                  <a:cxn ang="0">
                    <a:pos x="38" y="6"/>
                  </a:cxn>
                  <a:cxn ang="0">
                    <a:pos x="50" y="7"/>
                  </a:cxn>
                  <a:cxn ang="0">
                    <a:pos x="61" y="22"/>
                  </a:cxn>
                  <a:cxn ang="0">
                    <a:pos x="68" y="31"/>
                  </a:cxn>
                  <a:cxn ang="0">
                    <a:pos x="95" y="79"/>
                  </a:cxn>
                  <a:cxn ang="0">
                    <a:pos x="98" y="84"/>
                  </a:cxn>
                  <a:cxn ang="0">
                    <a:pos x="116" y="102"/>
                  </a:cxn>
                  <a:cxn ang="0">
                    <a:pos x="132" y="129"/>
                  </a:cxn>
                  <a:cxn ang="0">
                    <a:pos x="132" y="138"/>
                  </a:cxn>
                  <a:cxn ang="0">
                    <a:pos x="124" y="145"/>
                  </a:cxn>
                  <a:cxn ang="0">
                    <a:pos x="120" y="147"/>
                  </a:cxn>
                  <a:cxn ang="0">
                    <a:pos x="120" y="142"/>
                  </a:cxn>
                  <a:cxn ang="0">
                    <a:pos x="124" y="138"/>
                  </a:cxn>
                  <a:cxn ang="0">
                    <a:pos x="120" y="133"/>
                  </a:cxn>
                  <a:cxn ang="0">
                    <a:pos x="118" y="122"/>
                  </a:cxn>
                  <a:cxn ang="0">
                    <a:pos x="115" y="113"/>
                  </a:cxn>
                  <a:cxn ang="0">
                    <a:pos x="111" y="113"/>
                  </a:cxn>
                  <a:cxn ang="0">
                    <a:pos x="106" y="117"/>
                  </a:cxn>
                  <a:cxn ang="0">
                    <a:pos x="104" y="120"/>
                  </a:cxn>
                  <a:cxn ang="0">
                    <a:pos x="100" y="125"/>
                  </a:cxn>
                  <a:cxn ang="0">
                    <a:pos x="97" y="120"/>
                  </a:cxn>
                  <a:cxn ang="0">
                    <a:pos x="102" y="109"/>
                  </a:cxn>
                  <a:cxn ang="0">
                    <a:pos x="102" y="104"/>
                  </a:cxn>
                  <a:cxn ang="0">
                    <a:pos x="97" y="93"/>
                  </a:cxn>
                  <a:cxn ang="0">
                    <a:pos x="91" y="90"/>
                  </a:cxn>
                  <a:cxn ang="0">
                    <a:pos x="88" y="86"/>
                  </a:cxn>
                  <a:cxn ang="0">
                    <a:pos x="86" y="81"/>
                  </a:cxn>
                  <a:cxn ang="0">
                    <a:pos x="82" y="81"/>
                  </a:cxn>
                  <a:cxn ang="0">
                    <a:pos x="79" y="81"/>
                  </a:cxn>
                  <a:cxn ang="0">
                    <a:pos x="81" y="75"/>
                  </a:cxn>
                  <a:cxn ang="0">
                    <a:pos x="77" y="74"/>
                  </a:cxn>
                  <a:cxn ang="0">
                    <a:pos x="77" y="68"/>
                  </a:cxn>
                  <a:cxn ang="0">
                    <a:pos x="73" y="66"/>
                  </a:cxn>
                  <a:cxn ang="0">
                    <a:pos x="84" y="70"/>
                  </a:cxn>
                  <a:cxn ang="0">
                    <a:pos x="81" y="65"/>
                  </a:cxn>
                  <a:cxn ang="0">
                    <a:pos x="77" y="57"/>
                  </a:cxn>
                  <a:cxn ang="0">
                    <a:pos x="75" y="57"/>
                  </a:cxn>
                  <a:cxn ang="0">
                    <a:pos x="72" y="56"/>
                  </a:cxn>
                  <a:cxn ang="0">
                    <a:pos x="73" y="54"/>
                  </a:cxn>
                  <a:cxn ang="0">
                    <a:pos x="72" y="50"/>
                  </a:cxn>
                  <a:cxn ang="0">
                    <a:pos x="66" y="50"/>
                  </a:cxn>
                  <a:cxn ang="0">
                    <a:pos x="64" y="49"/>
                  </a:cxn>
                  <a:cxn ang="0">
                    <a:pos x="52" y="34"/>
                  </a:cxn>
                  <a:cxn ang="0">
                    <a:pos x="43" y="15"/>
                  </a:cxn>
                  <a:cxn ang="0">
                    <a:pos x="50" y="43"/>
                  </a:cxn>
                  <a:cxn ang="0">
                    <a:pos x="43" y="40"/>
                  </a:cxn>
                  <a:cxn ang="0">
                    <a:pos x="38" y="36"/>
                  </a:cxn>
                  <a:cxn ang="0">
                    <a:pos x="36" y="29"/>
                  </a:cxn>
                  <a:cxn ang="0">
                    <a:pos x="30" y="31"/>
                  </a:cxn>
                  <a:cxn ang="0">
                    <a:pos x="25" y="25"/>
                  </a:cxn>
                  <a:cxn ang="0">
                    <a:pos x="22" y="27"/>
                  </a:cxn>
                  <a:cxn ang="0">
                    <a:pos x="25" y="29"/>
                  </a:cxn>
                  <a:cxn ang="0">
                    <a:pos x="29" y="34"/>
                  </a:cxn>
                  <a:cxn ang="0">
                    <a:pos x="34" y="40"/>
                  </a:cxn>
                  <a:cxn ang="0">
                    <a:pos x="29" y="43"/>
                  </a:cxn>
                  <a:cxn ang="0">
                    <a:pos x="20" y="41"/>
                  </a:cxn>
                  <a:cxn ang="0">
                    <a:pos x="11" y="32"/>
                  </a:cxn>
                  <a:cxn ang="0">
                    <a:pos x="0" y="22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8" y="31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0" y="72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4" y="97"/>
                    </a:lnTo>
                    <a:lnTo>
                      <a:pt x="106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1" y="111"/>
                    </a:lnTo>
                    <a:lnTo>
                      <a:pt x="132" y="115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1" y="140"/>
                    </a:lnTo>
                    <a:lnTo>
                      <a:pt x="129" y="140"/>
                    </a:lnTo>
                    <a:lnTo>
                      <a:pt x="125" y="145"/>
                    </a:lnTo>
                    <a:lnTo>
                      <a:pt x="124" y="145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0" y="145"/>
                    </a:lnTo>
                    <a:lnTo>
                      <a:pt x="120" y="147"/>
                    </a:lnTo>
                    <a:lnTo>
                      <a:pt x="118" y="147"/>
                    </a:lnTo>
                    <a:lnTo>
                      <a:pt x="118" y="142"/>
                    </a:lnTo>
                    <a:lnTo>
                      <a:pt x="120" y="140"/>
                    </a:lnTo>
                    <a:lnTo>
                      <a:pt x="120" y="142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25"/>
                    </a:lnTo>
                    <a:lnTo>
                      <a:pt x="118" y="124"/>
                    </a:lnTo>
                    <a:lnTo>
                      <a:pt x="118" y="122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3"/>
                    </a:lnTo>
                    <a:lnTo>
                      <a:pt x="116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6" y="117"/>
                    </a:lnTo>
                    <a:lnTo>
                      <a:pt x="104" y="117"/>
                    </a:lnTo>
                    <a:lnTo>
                      <a:pt x="104" y="118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7" y="124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8"/>
                    </a:lnTo>
                    <a:lnTo>
                      <a:pt x="107" y="108"/>
                    </a:lnTo>
                    <a:lnTo>
                      <a:pt x="107" y="108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7" y="99"/>
                    </a:lnTo>
                    <a:lnTo>
                      <a:pt x="97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8" y="90"/>
                    </a:lnTo>
                    <a:lnTo>
                      <a:pt x="84" y="84"/>
                    </a:lnTo>
                    <a:lnTo>
                      <a:pt x="84" y="83"/>
                    </a:lnTo>
                    <a:lnTo>
                      <a:pt x="88" y="86"/>
                    </a:lnTo>
                    <a:lnTo>
                      <a:pt x="90" y="88"/>
                    </a:lnTo>
                    <a:lnTo>
                      <a:pt x="88" y="84"/>
                    </a:lnTo>
                    <a:lnTo>
                      <a:pt x="88" y="81"/>
                    </a:lnTo>
                    <a:lnTo>
                      <a:pt x="86" y="81"/>
                    </a:lnTo>
                    <a:lnTo>
                      <a:pt x="84" y="83"/>
                    </a:lnTo>
                    <a:lnTo>
                      <a:pt x="84" y="83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1" y="75"/>
                    </a:lnTo>
                    <a:lnTo>
                      <a:pt x="82" y="74"/>
                    </a:lnTo>
                    <a:lnTo>
                      <a:pt x="79" y="74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5"/>
                    </a:lnTo>
                    <a:lnTo>
                      <a:pt x="81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79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9"/>
                    </a:lnTo>
                    <a:lnTo>
                      <a:pt x="73" y="49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5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9"/>
                    </a:lnTo>
                    <a:lnTo>
                      <a:pt x="47" y="47"/>
                    </a:lnTo>
                    <a:lnTo>
                      <a:pt x="45" y="41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38" y="43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3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2" y="1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5" name="Freeform 6518"/>
              <p:cNvSpPr>
                <a:spLocks/>
              </p:cNvSpPr>
              <p:nvPr/>
            </p:nvSpPr>
            <p:spPr bwMode="auto">
              <a:xfrm>
                <a:off x="5615" y="1729"/>
                <a:ext cx="1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6" name="Freeform 6519"/>
              <p:cNvSpPr>
                <a:spLocks/>
              </p:cNvSpPr>
              <p:nvPr/>
            </p:nvSpPr>
            <p:spPr bwMode="auto">
              <a:xfrm>
                <a:off x="5615" y="1729"/>
                <a:ext cx="10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7" name="Freeform 6520"/>
              <p:cNvSpPr>
                <a:spLocks/>
              </p:cNvSpPr>
              <p:nvPr/>
            </p:nvSpPr>
            <p:spPr bwMode="auto">
              <a:xfrm>
                <a:off x="5625" y="1729"/>
                <a:ext cx="9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5"/>
                  </a:cxn>
                  <a:cxn ang="0">
                    <a:pos x="6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5"/>
                  </a:cxn>
                  <a:cxn ang="0">
                    <a:pos x="0" y="7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0" y="5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8" name="Freeform 6521"/>
              <p:cNvSpPr>
                <a:spLocks/>
              </p:cNvSpPr>
              <p:nvPr/>
            </p:nvSpPr>
            <p:spPr bwMode="auto">
              <a:xfrm>
                <a:off x="5625" y="1729"/>
                <a:ext cx="9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5"/>
                  </a:cxn>
                  <a:cxn ang="0">
                    <a:pos x="6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5"/>
                  </a:cxn>
                  <a:cxn ang="0">
                    <a:pos x="0" y="7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0" y="5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9" name="Freeform 6522"/>
              <p:cNvSpPr>
                <a:spLocks/>
              </p:cNvSpPr>
              <p:nvPr/>
            </p:nvSpPr>
            <p:spPr bwMode="auto">
              <a:xfrm>
                <a:off x="5638" y="1727"/>
                <a:ext cx="9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9" h="11">
                    <a:moveTo>
                      <a:pt x="0" y="5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0" name="Freeform 6523"/>
              <p:cNvSpPr>
                <a:spLocks/>
              </p:cNvSpPr>
              <p:nvPr/>
            </p:nvSpPr>
            <p:spPr bwMode="auto">
              <a:xfrm>
                <a:off x="5638" y="1727"/>
                <a:ext cx="9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9" h="11">
                    <a:moveTo>
                      <a:pt x="0" y="5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1" name="Freeform 6524"/>
              <p:cNvSpPr>
                <a:spLocks/>
              </p:cNvSpPr>
              <p:nvPr/>
            </p:nvSpPr>
            <p:spPr bwMode="auto">
              <a:xfrm>
                <a:off x="5674" y="1716"/>
                <a:ext cx="9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2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2" name="Freeform 6525"/>
              <p:cNvSpPr>
                <a:spLocks/>
              </p:cNvSpPr>
              <p:nvPr/>
            </p:nvSpPr>
            <p:spPr bwMode="auto">
              <a:xfrm>
                <a:off x="5674" y="1716"/>
                <a:ext cx="9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2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3" name="Freeform 6526"/>
              <p:cNvSpPr>
                <a:spLocks/>
              </p:cNvSpPr>
              <p:nvPr/>
            </p:nvSpPr>
            <p:spPr bwMode="auto">
              <a:xfrm>
                <a:off x="5685" y="1724"/>
                <a:ext cx="1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2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4" name="Freeform 6527"/>
              <p:cNvSpPr>
                <a:spLocks/>
              </p:cNvSpPr>
              <p:nvPr/>
            </p:nvSpPr>
            <p:spPr bwMode="auto">
              <a:xfrm>
                <a:off x="5685" y="1724"/>
                <a:ext cx="1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2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5" name="Freeform 6528"/>
              <p:cNvSpPr>
                <a:spLocks/>
              </p:cNvSpPr>
              <p:nvPr/>
            </p:nvSpPr>
            <p:spPr bwMode="auto">
              <a:xfrm>
                <a:off x="5706" y="1716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6" name="Freeform 6529"/>
              <p:cNvSpPr>
                <a:spLocks/>
              </p:cNvSpPr>
              <p:nvPr/>
            </p:nvSpPr>
            <p:spPr bwMode="auto">
              <a:xfrm>
                <a:off x="5706" y="1716"/>
                <a:ext cx="5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7" name="Freeform 6530"/>
              <p:cNvSpPr>
                <a:spLocks/>
              </p:cNvSpPr>
              <p:nvPr/>
            </p:nvSpPr>
            <p:spPr bwMode="auto">
              <a:xfrm>
                <a:off x="5702" y="1480"/>
                <a:ext cx="8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8" name="Freeform 6531"/>
              <p:cNvSpPr>
                <a:spLocks/>
              </p:cNvSpPr>
              <p:nvPr/>
            </p:nvSpPr>
            <p:spPr bwMode="auto">
              <a:xfrm>
                <a:off x="5702" y="1480"/>
                <a:ext cx="8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9" name="Freeform 6532"/>
              <p:cNvSpPr>
                <a:spLocks/>
              </p:cNvSpPr>
              <p:nvPr/>
            </p:nvSpPr>
            <p:spPr bwMode="auto">
              <a:xfrm>
                <a:off x="5742" y="1582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0" name="Freeform 6533"/>
              <p:cNvSpPr>
                <a:spLocks/>
              </p:cNvSpPr>
              <p:nvPr/>
            </p:nvSpPr>
            <p:spPr bwMode="auto">
              <a:xfrm>
                <a:off x="5742" y="1582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1" name="Freeform 6534"/>
              <p:cNvSpPr>
                <a:spLocks/>
              </p:cNvSpPr>
              <p:nvPr/>
            </p:nvSpPr>
            <p:spPr bwMode="auto">
              <a:xfrm>
                <a:off x="5753" y="1600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2" name="Freeform 6535"/>
              <p:cNvSpPr>
                <a:spLocks/>
              </p:cNvSpPr>
              <p:nvPr/>
            </p:nvSpPr>
            <p:spPr bwMode="auto">
              <a:xfrm>
                <a:off x="5753" y="1600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3" name="Freeform 6536"/>
              <p:cNvSpPr>
                <a:spLocks/>
              </p:cNvSpPr>
              <p:nvPr/>
            </p:nvSpPr>
            <p:spPr bwMode="auto">
              <a:xfrm>
                <a:off x="5761" y="1688"/>
                <a:ext cx="13" cy="19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2" y="1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3" y="0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4" y="18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4" name="Freeform 6537"/>
              <p:cNvSpPr>
                <a:spLocks/>
              </p:cNvSpPr>
              <p:nvPr/>
            </p:nvSpPr>
            <p:spPr bwMode="auto">
              <a:xfrm>
                <a:off x="3018" y="1484"/>
                <a:ext cx="7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3" y="10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5" y="2"/>
                  </a:cxn>
                </a:cxnLst>
                <a:rect l="0" t="0" r="r" b="b"/>
                <a:pathLst>
                  <a:path w="7" h="12">
                    <a:moveTo>
                      <a:pt x="5" y="2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5" name="Freeform 6538"/>
              <p:cNvSpPr>
                <a:spLocks/>
              </p:cNvSpPr>
              <p:nvPr/>
            </p:nvSpPr>
            <p:spPr bwMode="auto">
              <a:xfrm>
                <a:off x="3018" y="1484"/>
                <a:ext cx="7" cy="12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9"/>
                  </a:cxn>
                  <a:cxn ang="0">
                    <a:pos x="3" y="10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5" y="2"/>
                  </a:cxn>
                </a:cxnLst>
                <a:rect l="0" t="0" r="r" b="b"/>
                <a:pathLst>
                  <a:path w="7" h="12">
                    <a:moveTo>
                      <a:pt x="5" y="2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6" name="Freeform 6539"/>
              <p:cNvSpPr>
                <a:spLocks/>
              </p:cNvSpPr>
              <p:nvPr/>
            </p:nvSpPr>
            <p:spPr bwMode="auto">
              <a:xfrm>
                <a:off x="3048" y="1489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7" name="Freeform 6540"/>
              <p:cNvSpPr>
                <a:spLocks/>
              </p:cNvSpPr>
              <p:nvPr/>
            </p:nvSpPr>
            <p:spPr bwMode="auto">
              <a:xfrm>
                <a:off x="3048" y="1489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8" name="Freeform 6541"/>
              <p:cNvSpPr>
                <a:spLocks/>
              </p:cNvSpPr>
              <p:nvPr/>
            </p:nvSpPr>
            <p:spPr bwMode="auto">
              <a:xfrm>
                <a:off x="3061" y="1487"/>
                <a:ext cx="7" cy="9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5" y="7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9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lnTo>
                      <a:pt x="5" y="7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9" name="Freeform 6542"/>
              <p:cNvSpPr>
                <a:spLocks/>
              </p:cNvSpPr>
              <p:nvPr/>
            </p:nvSpPr>
            <p:spPr bwMode="auto">
              <a:xfrm>
                <a:off x="3061" y="1487"/>
                <a:ext cx="7" cy="9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5" y="7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9"/>
                  </a:cxn>
                </a:cxnLst>
                <a:rect l="0" t="0" r="r" b="b"/>
                <a:pathLst>
                  <a:path w="7" h="9">
                    <a:moveTo>
                      <a:pt x="3" y="9"/>
                    </a:moveTo>
                    <a:lnTo>
                      <a:pt x="5" y="7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0" name="Freeform 6543"/>
              <p:cNvSpPr>
                <a:spLocks/>
              </p:cNvSpPr>
              <p:nvPr/>
            </p:nvSpPr>
            <p:spPr bwMode="auto">
              <a:xfrm>
                <a:off x="2903" y="2040"/>
                <a:ext cx="50" cy="3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8" y="0"/>
                  </a:cxn>
                  <a:cxn ang="0">
                    <a:pos x="50" y="0"/>
                  </a:cxn>
                  <a:cxn ang="0">
                    <a:pos x="48" y="4"/>
                  </a:cxn>
                  <a:cxn ang="0">
                    <a:pos x="41" y="18"/>
                  </a:cxn>
                  <a:cxn ang="0">
                    <a:pos x="41" y="20"/>
                  </a:cxn>
                  <a:cxn ang="0">
                    <a:pos x="43" y="20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34" y="31"/>
                  </a:cxn>
                  <a:cxn ang="0">
                    <a:pos x="29" y="25"/>
                  </a:cxn>
                  <a:cxn ang="0">
                    <a:pos x="20" y="24"/>
                  </a:cxn>
                  <a:cxn ang="0">
                    <a:pos x="11" y="16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13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34" y="4"/>
                  </a:cxn>
                  <a:cxn ang="0">
                    <a:pos x="38" y="2"/>
                  </a:cxn>
                  <a:cxn ang="0">
                    <a:pos x="43" y="2"/>
                  </a:cxn>
                  <a:cxn ang="0">
                    <a:pos x="45" y="2"/>
                  </a:cxn>
                  <a:cxn ang="0">
                    <a:pos x="48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32">
                    <a:moveTo>
                      <a:pt x="50" y="0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48" y="4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5" y="25"/>
                    </a:lnTo>
                    <a:lnTo>
                      <a:pt x="43" y="32"/>
                    </a:lnTo>
                    <a:lnTo>
                      <a:pt x="34" y="31"/>
                    </a:lnTo>
                    <a:lnTo>
                      <a:pt x="29" y="25"/>
                    </a:lnTo>
                    <a:lnTo>
                      <a:pt x="20" y="24"/>
                    </a:lnTo>
                    <a:lnTo>
                      <a:pt x="11" y="16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8" y="4"/>
                    </a:lnTo>
                    <a:lnTo>
                      <a:pt x="20" y="7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9" name="Group 6745"/>
            <p:cNvGrpSpPr>
              <a:grpSpLocks/>
            </p:cNvGrpSpPr>
            <p:nvPr/>
          </p:nvGrpSpPr>
          <p:grpSpPr bwMode="auto">
            <a:xfrm>
              <a:off x="2221401" y="822127"/>
              <a:ext cx="6169410" cy="4997473"/>
              <a:chOff x="1534" y="471"/>
              <a:chExt cx="3886" cy="3148"/>
            </a:xfrm>
          </p:grpSpPr>
          <p:sp>
            <p:nvSpPr>
              <p:cNvPr id="2471" name="Freeform 6545"/>
              <p:cNvSpPr>
                <a:spLocks/>
              </p:cNvSpPr>
              <p:nvPr/>
            </p:nvSpPr>
            <p:spPr bwMode="auto">
              <a:xfrm>
                <a:off x="2903" y="2040"/>
                <a:ext cx="50" cy="32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8" y="0"/>
                  </a:cxn>
                  <a:cxn ang="0">
                    <a:pos x="50" y="0"/>
                  </a:cxn>
                  <a:cxn ang="0">
                    <a:pos x="48" y="4"/>
                  </a:cxn>
                  <a:cxn ang="0">
                    <a:pos x="41" y="18"/>
                  </a:cxn>
                  <a:cxn ang="0">
                    <a:pos x="41" y="20"/>
                  </a:cxn>
                  <a:cxn ang="0">
                    <a:pos x="43" y="20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34" y="31"/>
                  </a:cxn>
                  <a:cxn ang="0">
                    <a:pos x="29" y="25"/>
                  </a:cxn>
                  <a:cxn ang="0">
                    <a:pos x="20" y="24"/>
                  </a:cxn>
                  <a:cxn ang="0">
                    <a:pos x="11" y="16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13" y="2"/>
                  </a:cxn>
                  <a:cxn ang="0">
                    <a:pos x="18" y="4"/>
                  </a:cxn>
                  <a:cxn ang="0">
                    <a:pos x="20" y="7"/>
                  </a:cxn>
                  <a:cxn ang="0">
                    <a:pos x="34" y="4"/>
                  </a:cxn>
                  <a:cxn ang="0">
                    <a:pos x="38" y="2"/>
                  </a:cxn>
                  <a:cxn ang="0">
                    <a:pos x="43" y="2"/>
                  </a:cxn>
                  <a:cxn ang="0">
                    <a:pos x="45" y="2"/>
                  </a:cxn>
                  <a:cxn ang="0">
                    <a:pos x="48" y="0"/>
                  </a:cxn>
                  <a:cxn ang="0">
                    <a:pos x="50" y="0"/>
                  </a:cxn>
                </a:cxnLst>
                <a:rect l="0" t="0" r="r" b="b"/>
                <a:pathLst>
                  <a:path w="50" h="32">
                    <a:moveTo>
                      <a:pt x="50" y="0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48" y="4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5" y="25"/>
                    </a:lnTo>
                    <a:lnTo>
                      <a:pt x="43" y="32"/>
                    </a:lnTo>
                    <a:lnTo>
                      <a:pt x="34" y="31"/>
                    </a:lnTo>
                    <a:lnTo>
                      <a:pt x="29" y="25"/>
                    </a:lnTo>
                    <a:lnTo>
                      <a:pt x="20" y="24"/>
                    </a:lnTo>
                    <a:lnTo>
                      <a:pt x="11" y="16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8" y="4"/>
                    </a:lnTo>
                    <a:lnTo>
                      <a:pt x="20" y="7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2" name="Freeform 6546"/>
              <p:cNvSpPr>
                <a:spLocks/>
              </p:cNvSpPr>
              <p:nvPr/>
            </p:nvSpPr>
            <p:spPr bwMode="auto">
              <a:xfrm>
                <a:off x="2835" y="1978"/>
                <a:ext cx="23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3" y="12"/>
                  </a:cxn>
                  <a:cxn ang="0">
                    <a:pos x="23" y="41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20" y="44"/>
                  </a:cxn>
                  <a:cxn ang="0">
                    <a:pos x="16" y="44"/>
                  </a:cxn>
                  <a:cxn ang="0">
                    <a:pos x="14" y="44"/>
                  </a:cxn>
                  <a:cxn ang="0">
                    <a:pos x="13" y="48"/>
                  </a:cxn>
                  <a:cxn ang="0">
                    <a:pos x="11" y="50"/>
                  </a:cxn>
                  <a:cxn ang="0">
                    <a:pos x="9" y="50"/>
                  </a:cxn>
                  <a:cxn ang="0">
                    <a:pos x="4" y="44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2" y="37"/>
                  </a:cxn>
                  <a:cxn ang="0">
                    <a:pos x="4" y="32"/>
                  </a:cxn>
                  <a:cxn ang="0">
                    <a:pos x="5" y="30"/>
                  </a:cxn>
                  <a:cxn ang="0">
                    <a:pos x="5" y="28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5" y="9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4" y="0"/>
                  </a:cxn>
                </a:cxnLst>
                <a:rect l="0" t="0" r="r" b="b"/>
                <a:pathLst>
                  <a:path w="23" h="50">
                    <a:moveTo>
                      <a:pt x="14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12"/>
                    </a:lnTo>
                    <a:lnTo>
                      <a:pt x="23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3" name="Freeform 6547"/>
              <p:cNvSpPr>
                <a:spLocks/>
              </p:cNvSpPr>
              <p:nvPr/>
            </p:nvSpPr>
            <p:spPr bwMode="auto">
              <a:xfrm>
                <a:off x="2835" y="1978"/>
                <a:ext cx="23" cy="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8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3" y="12"/>
                  </a:cxn>
                  <a:cxn ang="0">
                    <a:pos x="23" y="41"/>
                  </a:cxn>
                  <a:cxn ang="0">
                    <a:pos x="22" y="43"/>
                  </a:cxn>
                  <a:cxn ang="0">
                    <a:pos x="22" y="43"/>
                  </a:cxn>
                  <a:cxn ang="0">
                    <a:pos x="20" y="44"/>
                  </a:cxn>
                  <a:cxn ang="0">
                    <a:pos x="16" y="44"/>
                  </a:cxn>
                  <a:cxn ang="0">
                    <a:pos x="14" y="44"/>
                  </a:cxn>
                  <a:cxn ang="0">
                    <a:pos x="13" y="48"/>
                  </a:cxn>
                  <a:cxn ang="0">
                    <a:pos x="11" y="50"/>
                  </a:cxn>
                  <a:cxn ang="0">
                    <a:pos x="9" y="50"/>
                  </a:cxn>
                  <a:cxn ang="0">
                    <a:pos x="4" y="44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2" y="37"/>
                  </a:cxn>
                  <a:cxn ang="0">
                    <a:pos x="4" y="32"/>
                  </a:cxn>
                  <a:cxn ang="0">
                    <a:pos x="5" y="30"/>
                  </a:cxn>
                  <a:cxn ang="0">
                    <a:pos x="5" y="28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5" y="9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4" y="0"/>
                  </a:cxn>
                </a:cxnLst>
                <a:rect l="0" t="0" r="r" b="b"/>
                <a:pathLst>
                  <a:path w="23" h="50">
                    <a:moveTo>
                      <a:pt x="14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12"/>
                    </a:lnTo>
                    <a:lnTo>
                      <a:pt x="23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4" name="Freeform 6548"/>
              <p:cNvSpPr>
                <a:spLocks/>
              </p:cNvSpPr>
              <p:nvPr/>
            </p:nvSpPr>
            <p:spPr bwMode="auto">
              <a:xfrm>
                <a:off x="3096" y="1988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5" name="Freeform 6549"/>
              <p:cNvSpPr>
                <a:spLocks/>
              </p:cNvSpPr>
              <p:nvPr/>
            </p:nvSpPr>
            <p:spPr bwMode="auto">
              <a:xfrm>
                <a:off x="3096" y="1988"/>
                <a:ext cx="4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4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6" name="Freeform 6550"/>
              <p:cNvSpPr>
                <a:spLocks/>
              </p:cNvSpPr>
              <p:nvPr/>
            </p:nvSpPr>
            <p:spPr bwMode="auto">
              <a:xfrm>
                <a:off x="3104" y="2006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5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7" name="Freeform 6551"/>
              <p:cNvSpPr>
                <a:spLocks/>
              </p:cNvSpPr>
              <p:nvPr/>
            </p:nvSpPr>
            <p:spPr bwMode="auto">
              <a:xfrm>
                <a:off x="3104" y="2006"/>
                <a:ext cx="5" cy="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5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8" name="Freeform 6552"/>
              <p:cNvSpPr>
                <a:spLocks/>
              </p:cNvSpPr>
              <p:nvPr/>
            </p:nvSpPr>
            <p:spPr bwMode="auto">
              <a:xfrm>
                <a:off x="3118" y="2017"/>
                <a:ext cx="12" cy="9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2" y="7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7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7"/>
                  </a:cxn>
                </a:cxnLst>
                <a:rect l="0" t="0" r="r" b="b"/>
                <a:pathLst>
                  <a:path w="12" h="9">
                    <a:moveTo>
                      <a:pt x="11" y="7"/>
                    </a:moveTo>
                    <a:lnTo>
                      <a:pt x="12" y="7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9" name="Freeform 6553"/>
              <p:cNvSpPr>
                <a:spLocks/>
              </p:cNvSpPr>
              <p:nvPr/>
            </p:nvSpPr>
            <p:spPr bwMode="auto">
              <a:xfrm>
                <a:off x="3118" y="2017"/>
                <a:ext cx="12" cy="9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12" y="7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3" y="7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7"/>
                  </a:cxn>
                </a:cxnLst>
                <a:rect l="0" t="0" r="r" b="b"/>
                <a:pathLst>
                  <a:path w="12" h="9">
                    <a:moveTo>
                      <a:pt x="11" y="7"/>
                    </a:moveTo>
                    <a:lnTo>
                      <a:pt x="12" y="7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0" name="Freeform 6554"/>
              <p:cNvSpPr>
                <a:spLocks/>
              </p:cNvSpPr>
              <p:nvPr/>
            </p:nvSpPr>
            <p:spPr bwMode="auto">
              <a:xfrm>
                <a:off x="3118" y="2033"/>
                <a:ext cx="3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7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lnTo>
                      <a:pt x="3" y="7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1" name="Freeform 6555"/>
              <p:cNvSpPr>
                <a:spLocks/>
              </p:cNvSpPr>
              <p:nvPr/>
            </p:nvSpPr>
            <p:spPr bwMode="auto">
              <a:xfrm>
                <a:off x="3118" y="2033"/>
                <a:ext cx="3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3" y="7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lnTo>
                      <a:pt x="3" y="7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2" name="Freeform 6556"/>
              <p:cNvSpPr>
                <a:spLocks/>
              </p:cNvSpPr>
              <p:nvPr/>
            </p:nvSpPr>
            <p:spPr bwMode="auto">
              <a:xfrm>
                <a:off x="3148" y="2078"/>
                <a:ext cx="9" cy="11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7"/>
                  </a:cxn>
                </a:cxnLst>
                <a:rect l="0" t="0" r="r" b="b"/>
                <a:pathLst>
                  <a:path w="9" h="11">
                    <a:moveTo>
                      <a:pt x="6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3" name="Freeform 6557"/>
              <p:cNvSpPr>
                <a:spLocks/>
              </p:cNvSpPr>
              <p:nvPr/>
            </p:nvSpPr>
            <p:spPr bwMode="auto">
              <a:xfrm>
                <a:off x="3148" y="2078"/>
                <a:ext cx="9" cy="11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7"/>
                  </a:cxn>
                </a:cxnLst>
                <a:rect l="0" t="0" r="r" b="b"/>
                <a:pathLst>
                  <a:path w="9" h="11">
                    <a:moveTo>
                      <a:pt x="6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4" name="Freeform 6558"/>
              <p:cNvSpPr>
                <a:spLocks/>
              </p:cNvSpPr>
              <p:nvPr/>
            </p:nvSpPr>
            <p:spPr bwMode="auto">
              <a:xfrm>
                <a:off x="3080" y="2094"/>
                <a:ext cx="45" cy="14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22" y="4"/>
                  </a:cxn>
                  <a:cxn ang="0">
                    <a:pos x="13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11" y="9"/>
                  </a:cxn>
                  <a:cxn ang="0">
                    <a:pos x="15" y="9"/>
                  </a:cxn>
                  <a:cxn ang="0">
                    <a:pos x="16" y="11"/>
                  </a:cxn>
                  <a:cxn ang="0">
                    <a:pos x="20" y="11"/>
                  </a:cxn>
                  <a:cxn ang="0">
                    <a:pos x="20" y="14"/>
                  </a:cxn>
                  <a:cxn ang="0">
                    <a:pos x="40" y="11"/>
                  </a:cxn>
                  <a:cxn ang="0">
                    <a:pos x="41" y="12"/>
                  </a:cxn>
                  <a:cxn ang="0">
                    <a:pos x="45" y="9"/>
                  </a:cxn>
                  <a:cxn ang="0">
                    <a:pos x="45" y="7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4" y="5"/>
                  </a:cxn>
                  <a:cxn ang="0">
                    <a:pos x="27" y="7"/>
                  </a:cxn>
                  <a:cxn ang="0">
                    <a:pos x="25" y="5"/>
                  </a:cxn>
                  <a:cxn ang="0">
                    <a:pos x="25" y="5"/>
                  </a:cxn>
                </a:cxnLst>
                <a:rect l="0" t="0" r="r" b="b"/>
                <a:pathLst>
                  <a:path w="45" h="14">
                    <a:moveTo>
                      <a:pt x="25" y="5"/>
                    </a:moveTo>
                    <a:lnTo>
                      <a:pt x="22" y="4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5" name="Freeform 6559"/>
              <p:cNvSpPr>
                <a:spLocks/>
              </p:cNvSpPr>
              <p:nvPr/>
            </p:nvSpPr>
            <p:spPr bwMode="auto">
              <a:xfrm>
                <a:off x="3080" y="2094"/>
                <a:ext cx="45" cy="14"/>
              </a:xfrm>
              <a:custGeom>
                <a:avLst/>
                <a:gdLst/>
                <a:ahLst/>
                <a:cxnLst>
                  <a:cxn ang="0">
                    <a:pos x="25" y="5"/>
                  </a:cxn>
                  <a:cxn ang="0">
                    <a:pos x="22" y="4"/>
                  </a:cxn>
                  <a:cxn ang="0">
                    <a:pos x="13" y="5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9"/>
                  </a:cxn>
                  <a:cxn ang="0">
                    <a:pos x="11" y="9"/>
                  </a:cxn>
                  <a:cxn ang="0">
                    <a:pos x="15" y="9"/>
                  </a:cxn>
                  <a:cxn ang="0">
                    <a:pos x="16" y="11"/>
                  </a:cxn>
                  <a:cxn ang="0">
                    <a:pos x="20" y="11"/>
                  </a:cxn>
                  <a:cxn ang="0">
                    <a:pos x="20" y="14"/>
                  </a:cxn>
                  <a:cxn ang="0">
                    <a:pos x="40" y="11"/>
                  </a:cxn>
                  <a:cxn ang="0">
                    <a:pos x="41" y="12"/>
                  </a:cxn>
                  <a:cxn ang="0">
                    <a:pos x="45" y="9"/>
                  </a:cxn>
                  <a:cxn ang="0">
                    <a:pos x="45" y="7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4" y="5"/>
                  </a:cxn>
                  <a:cxn ang="0">
                    <a:pos x="27" y="7"/>
                  </a:cxn>
                  <a:cxn ang="0">
                    <a:pos x="25" y="5"/>
                  </a:cxn>
                  <a:cxn ang="0">
                    <a:pos x="25" y="5"/>
                  </a:cxn>
                </a:cxnLst>
                <a:rect l="0" t="0" r="r" b="b"/>
                <a:pathLst>
                  <a:path w="45" h="14">
                    <a:moveTo>
                      <a:pt x="25" y="5"/>
                    </a:moveTo>
                    <a:lnTo>
                      <a:pt x="22" y="4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15" y="9"/>
                    </a:lnTo>
                    <a:lnTo>
                      <a:pt x="16" y="11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40" y="11"/>
                    </a:lnTo>
                    <a:lnTo>
                      <a:pt x="41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6" name="Freeform 6560"/>
              <p:cNvSpPr>
                <a:spLocks/>
              </p:cNvSpPr>
              <p:nvPr/>
            </p:nvSpPr>
            <p:spPr bwMode="auto">
              <a:xfrm>
                <a:off x="3098" y="2047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7" name="Freeform 6561"/>
              <p:cNvSpPr>
                <a:spLocks/>
              </p:cNvSpPr>
              <p:nvPr/>
            </p:nvSpPr>
            <p:spPr bwMode="auto">
              <a:xfrm>
                <a:off x="3098" y="2047"/>
                <a:ext cx="6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8" name="Freeform 6562"/>
              <p:cNvSpPr>
                <a:spLocks/>
              </p:cNvSpPr>
              <p:nvPr/>
            </p:nvSpPr>
            <p:spPr bwMode="auto">
              <a:xfrm>
                <a:off x="3111" y="2064"/>
                <a:ext cx="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9" name="Freeform 6563"/>
              <p:cNvSpPr>
                <a:spLocks/>
              </p:cNvSpPr>
              <p:nvPr/>
            </p:nvSpPr>
            <p:spPr bwMode="auto">
              <a:xfrm>
                <a:off x="3111" y="2064"/>
                <a:ext cx="2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0" name="Freeform 6564"/>
              <p:cNvSpPr>
                <a:spLocks/>
              </p:cNvSpPr>
              <p:nvPr/>
            </p:nvSpPr>
            <p:spPr bwMode="auto">
              <a:xfrm>
                <a:off x="3041" y="2040"/>
                <a:ext cx="38" cy="3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1" y="0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4" y="15"/>
                  </a:cxn>
                  <a:cxn ang="0">
                    <a:pos x="7" y="16"/>
                  </a:cxn>
                  <a:cxn ang="0">
                    <a:pos x="9" y="20"/>
                  </a:cxn>
                  <a:cxn ang="0">
                    <a:pos x="7" y="25"/>
                  </a:cxn>
                  <a:cxn ang="0">
                    <a:pos x="9" y="29"/>
                  </a:cxn>
                  <a:cxn ang="0">
                    <a:pos x="11" y="31"/>
                  </a:cxn>
                  <a:cxn ang="0">
                    <a:pos x="12" y="32"/>
                  </a:cxn>
                  <a:cxn ang="0">
                    <a:pos x="12" y="29"/>
                  </a:cxn>
                  <a:cxn ang="0">
                    <a:pos x="14" y="25"/>
                  </a:cxn>
                  <a:cxn ang="0">
                    <a:pos x="16" y="29"/>
                  </a:cxn>
                  <a:cxn ang="0">
                    <a:pos x="18" y="31"/>
                  </a:cxn>
                  <a:cxn ang="0">
                    <a:pos x="20" y="38"/>
                  </a:cxn>
                  <a:cxn ang="0">
                    <a:pos x="21" y="38"/>
                  </a:cxn>
                  <a:cxn ang="0">
                    <a:pos x="23" y="32"/>
                  </a:cxn>
                  <a:cxn ang="0">
                    <a:pos x="25" y="31"/>
                  </a:cxn>
                  <a:cxn ang="0">
                    <a:pos x="27" y="34"/>
                  </a:cxn>
                  <a:cxn ang="0">
                    <a:pos x="30" y="36"/>
                  </a:cxn>
                  <a:cxn ang="0">
                    <a:pos x="32" y="38"/>
                  </a:cxn>
                  <a:cxn ang="0">
                    <a:pos x="30" y="24"/>
                  </a:cxn>
                  <a:cxn ang="0">
                    <a:pos x="27" y="20"/>
                  </a:cxn>
                  <a:cxn ang="0">
                    <a:pos x="27" y="16"/>
                  </a:cxn>
                  <a:cxn ang="0">
                    <a:pos x="32" y="20"/>
                  </a:cxn>
                  <a:cxn ang="0">
                    <a:pos x="32" y="22"/>
                  </a:cxn>
                  <a:cxn ang="0">
                    <a:pos x="34" y="20"/>
                  </a:cxn>
                  <a:cxn ang="0">
                    <a:pos x="36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4" y="15"/>
                  </a:cxn>
                  <a:cxn ang="0">
                    <a:pos x="32" y="9"/>
                  </a:cxn>
                  <a:cxn ang="0">
                    <a:pos x="32" y="7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6" y="0"/>
                  </a:cxn>
                </a:cxnLst>
                <a:rect l="0" t="0" r="r" b="b"/>
                <a:pathLst>
                  <a:path w="38" h="38">
                    <a:moveTo>
                      <a:pt x="16" y="0"/>
                    </a:moveTo>
                    <a:lnTo>
                      <a:pt x="11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9" y="20"/>
                    </a:lnTo>
                    <a:lnTo>
                      <a:pt x="7" y="25"/>
                    </a:lnTo>
                    <a:lnTo>
                      <a:pt x="9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2"/>
                    </a:lnTo>
                    <a:lnTo>
                      <a:pt x="25" y="31"/>
                    </a:lnTo>
                    <a:lnTo>
                      <a:pt x="27" y="34"/>
                    </a:lnTo>
                    <a:lnTo>
                      <a:pt x="30" y="36"/>
                    </a:lnTo>
                    <a:lnTo>
                      <a:pt x="32" y="38"/>
                    </a:lnTo>
                    <a:lnTo>
                      <a:pt x="30" y="24"/>
                    </a:lnTo>
                    <a:lnTo>
                      <a:pt x="27" y="20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4" y="15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1" name="Freeform 6565"/>
              <p:cNvSpPr>
                <a:spLocks/>
              </p:cNvSpPr>
              <p:nvPr/>
            </p:nvSpPr>
            <p:spPr bwMode="auto">
              <a:xfrm>
                <a:off x="3041" y="2040"/>
                <a:ext cx="38" cy="3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1" y="0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4" y="15"/>
                  </a:cxn>
                  <a:cxn ang="0">
                    <a:pos x="7" y="16"/>
                  </a:cxn>
                  <a:cxn ang="0">
                    <a:pos x="9" y="20"/>
                  </a:cxn>
                  <a:cxn ang="0">
                    <a:pos x="7" y="25"/>
                  </a:cxn>
                  <a:cxn ang="0">
                    <a:pos x="9" y="29"/>
                  </a:cxn>
                  <a:cxn ang="0">
                    <a:pos x="11" y="31"/>
                  </a:cxn>
                  <a:cxn ang="0">
                    <a:pos x="12" y="32"/>
                  </a:cxn>
                  <a:cxn ang="0">
                    <a:pos x="12" y="29"/>
                  </a:cxn>
                  <a:cxn ang="0">
                    <a:pos x="14" y="25"/>
                  </a:cxn>
                  <a:cxn ang="0">
                    <a:pos x="16" y="29"/>
                  </a:cxn>
                  <a:cxn ang="0">
                    <a:pos x="18" y="31"/>
                  </a:cxn>
                  <a:cxn ang="0">
                    <a:pos x="20" y="38"/>
                  </a:cxn>
                  <a:cxn ang="0">
                    <a:pos x="21" y="38"/>
                  </a:cxn>
                  <a:cxn ang="0">
                    <a:pos x="23" y="32"/>
                  </a:cxn>
                  <a:cxn ang="0">
                    <a:pos x="25" y="31"/>
                  </a:cxn>
                  <a:cxn ang="0">
                    <a:pos x="27" y="34"/>
                  </a:cxn>
                  <a:cxn ang="0">
                    <a:pos x="30" y="36"/>
                  </a:cxn>
                  <a:cxn ang="0">
                    <a:pos x="32" y="38"/>
                  </a:cxn>
                  <a:cxn ang="0">
                    <a:pos x="30" y="24"/>
                  </a:cxn>
                  <a:cxn ang="0">
                    <a:pos x="27" y="20"/>
                  </a:cxn>
                  <a:cxn ang="0">
                    <a:pos x="27" y="16"/>
                  </a:cxn>
                  <a:cxn ang="0">
                    <a:pos x="32" y="20"/>
                  </a:cxn>
                  <a:cxn ang="0">
                    <a:pos x="32" y="22"/>
                  </a:cxn>
                  <a:cxn ang="0">
                    <a:pos x="34" y="20"/>
                  </a:cxn>
                  <a:cxn ang="0">
                    <a:pos x="36" y="18"/>
                  </a:cxn>
                  <a:cxn ang="0">
                    <a:pos x="38" y="18"/>
                  </a:cxn>
                  <a:cxn ang="0">
                    <a:pos x="38" y="16"/>
                  </a:cxn>
                  <a:cxn ang="0">
                    <a:pos x="34" y="15"/>
                  </a:cxn>
                  <a:cxn ang="0">
                    <a:pos x="32" y="9"/>
                  </a:cxn>
                  <a:cxn ang="0">
                    <a:pos x="32" y="7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6" y="0"/>
                  </a:cxn>
                </a:cxnLst>
                <a:rect l="0" t="0" r="r" b="b"/>
                <a:pathLst>
                  <a:path w="38" h="38">
                    <a:moveTo>
                      <a:pt x="16" y="0"/>
                    </a:moveTo>
                    <a:lnTo>
                      <a:pt x="11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9" y="20"/>
                    </a:lnTo>
                    <a:lnTo>
                      <a:pt x="7" y="25"/>
                    </a:lnTo>
                    <a:lnTo>
                      <a:pt x="9" y="29"/>
                    </a:lnTo>
                    <a:lnTo>
                      <a:pt x="11" y="31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3" y="32"/>
                    </a:lnTo>
                    <a:lnTo>
                      <a:pt x="25" y="31"/>
                    </a:lnTo>
                    <a:lnTo>
                      <a:pt x="27" y="34"/>
                    </a:lnTo>
                    <a:lnTo>
                      <a:pt x="30" y="36"/>
                    </a:lnTo>
                    <a:lnTo>
                      <a:pt x="32" y="38"/>
                    </a:lnTo>
                    <a:lnTo>
                      <a:pt x="30" y="24"/>
                    </a:lnTo>
                    <a:lnTo>
                      <a:pt x="27" y="20"/>
                    </a:lnTo>
                    <a:lnTo>
                      <a:pt x="27" y="16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4" y="15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2" name="Freeform 6566"/>
              <p:cNvSpPr>
                <a:spLocks/>
              </p:cNvSpPr>
              <p:nvPr/>
            </p:nvSpPr>
            <p:spPr bwMode="auto">
              <a:xfrm>
                <a:off x="3030" y="2038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3" name="Freeform 6567"/>
              <p:cNvSpPr>
                <a:spLocks/>
              </p:cNvSpPr>
              <p:nvPr/>
            </p:nvSpPr>
            <p:spPr bwMode="auto">
              <a:xfrm>
                <a:off x="3030" y="2038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8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4" name="Freeform 6568"/>
              <p:cNvSpPr>
                <a:spLocks/>
              </p:cNvSpPr>
              <p:nvPr/>
            </p:nvSpPr>
            <p:spPr bwMode="auto">
              <a:xfrm>
                <a:off x="3071" y="2026"/>
                <a:ext cx="27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27" y="20"/>
                  </a:cxn>
                  <a:cxn ang="0">
                    <a:pos x="27" y="18"/>
                  </a:cxn>
                  <a:cxn ang="0">
                    <a:pos x="22" y="16"/>
                  </a:cxn>
                  <a:cxn ang="0">
                    <a:pos x="20" y="12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5" y="7"/>
                  </a:cxn>
                  <a:cxn ang="0">
                    <a:pos x="11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18" y="16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5" y="20"/>
                  </a:cxn>
                </a:cxnLst>
                <a:rect l="0" t="0" r="r" b="b"/>
                <a:pathLst>
                  <a:path w="27" h="21">
                    <a:moveTo>
                      <a:pt x="25" y="20"/>
                    </a:moveTo>
                    <a:lnTo>
                      <a:pt x="27" y="20"/>
                    </a:lnTo>
                    <a:lnTo>
                      <a:pt x="27" y="18"/>
                    </a:lnTo>
                    <a:lnTo>
                      <a:pt x="22" y="16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1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5" name="Freeform 6569"/>
              <p:cNvSpPr>
                <a:spLocks/>
              </p:cNvSpPr>
              <p:nvPr/>
            </p:nvSpPr>
            <p:spPr bwMode="auto">
              <a:xfrm>
                <a:off x="3071" y="2026"/>
                <a:ext cx="27" cy="21"/>
              </a:xfrm>
              <a:custGeom>
                <a:avLst/>
                <a:gdLst/>
                <a:ahLst/>
                <a:cxnLst>
                  <a:cxn ang="0">
                    <a:pos x="25" y="20"/>
                  </a:cxn>
                  <a:cxn ang="0">
                    <a:pos x="27" y="20"/>
                  </a:cxn>
                  <a:cxn ang="0">
                    <a:pos x="27" y="18"/>
                  </a:cxn>
                  <a:cxn ang="0">
                    <a:pos x="22" y="16"/>
                  </a:cxn>
                  <a:cxn ang="0">
                    <a:pos x="20" y="12"/>
                  </a:cxn>
                  <a:cxn ang="0">
                    <a:pos x="20" y="9"/>
                  </a:cxn>
                  <a:cxn ang="0">
                    <a:pos x="18" y="7"/>
                  </a:cxn>
                  <a:cxn ang="0">
                    <a:pos x="15" y="7"/>
                  </a:cxn>
                  <a:cxn ang="0">
                    <a:pos x="11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13" y="12"/>
                  </a:cxn>
                  <a:cxn ang="0">
                    <a:pos x="16" y="12"/>
                  </a:cxn>
                  <a:cxn ang="0">
                    <a:pos x="18" y="16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5" y="20"/>
                  </a:cxn>
                </a:cxnLst>
                <a:rect l="0" t="0" r="r" b="b"/>
                <a:pathLst>
                  <a:path w="27" h="21">
                    <a:moveTo>
                      <a:pt x="25" y="20"/>
                    </a:moveTo>
                    <a:lnTo>
                      <a:pt x="27" y="20"/>
                    </a:lnTo>
                    <a:lnTo>
                      <a:pt x="27" y="18"/>
                    </a:lnTo>
                    <a:lnTo>
                      <a:pt x="22" y="16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1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5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6" name="Freeform 6570"/>
              <p:cNvSpPr>
                <a:spLocks/>
              </p:cNvSpPr>
              <p:nvPr/>
            </p:nvSpPr>
            <p:spPr bwMode="auto">
              <a:xfrm>
                <a:off x="3018" y="2010"/>
                <a:ext cx="7" cy="9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7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7" y="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7" y="7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7" name="Freeform 6571"/>
              <p:cNvSpPr>
                <a:spLocks/>
              </p:cNvSpPr>
              <p:nvPr/>
            </p:nvSpPr>
            <p:spPr bwMode="auto">
              <a:xfrm>
                <a:off x="3018" y="2010"/>
                <a:ext cx="7" cy="9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7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7" y="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7" y="7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7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8" name="Freeform 6572"/>
              <p:cNvSpPr>
                <a:spLocks/>
              </p:cNvSpPr>
              <p:nvPr/>
            </p:nvSpPr>
            <p:spPr bwMode="auto">
              <a:xfrm>
                <a:off x="3589" y="2257"/>
                <a:ext cx="14" cy="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9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9" name="Freeform 6573"/>
              <p:cNvSpPr>
                <a:spLocks/>
              </p:cNvSpPr>
              <p:nvPr/>
            </p:nvSpPr>
            <p:spPr bwMode="auto">
              <a:xfrm>
                <a:off x="3589" y="2257"/>
                <a:ext cx="14" cy="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9" y="0"/>
                  </a:cxn>
                  <a:cxn ang="0">
                    <a:pos x="7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9" y="5"/>
                  </a:cxn>
                  <a:cxn ang="0">
                    <a:pos x="14" y="0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9" y="5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0" name="Freeform 6574"/>
              <p:cNvSpPr>
                <a:spLocks/>
              </p:cNvSpPr>
              <p:nvPr/>
            </p:nvSpPr>
            <p:spPr bwMode="auto">
              <a:xfrm>
                <a:off x="3032" y="1111"/>
                <a:ext cx="174" cy="391"/>
              </a:xfrm>
              <a:custGeom>
                <a:avLst/>
                <a:gdLst/>
                <a:ahLst/>
                <a:cxnLst>
                  <a:cxn ang="0">
                    <a:pos x="23" y="68"/>
                  </a:cxn>
                  <a:cxn ang="0">
                    <a:pos x="47" y="104"/>
                  </a:cxn>
                  <a:cxn ang="0">
                    <a:pos x="48" y="128"/>
                  </a:cxn>
                  <a:cxn ang="0">
                    <a:pos x="52" y="156"/>
                  </a:cxn>
                  <a:cxn ang="0">
                    <a:pos x="59" y="179"/>
                  </a:cxn>
                  <a:cxn ang="0">
                    <a:pos x="66" y="181"/>
                  </a:cxn>
                  <a:cxn ang="0">
                    <a:pos x="77" y="199"/>
                  </a:cxn>
                  <a:cxn ang="0">
                    <a:pos x="77" y="215"/>
                  </a:cxn>
                  <a:cxn ang="0">
                    <a:pos x="66" y="221"/>
                  </a:cxn>
                  <a:cxn ang="0">
                    <a:pos x="30" y="272"/>
                  </a:cxn>
                  <a:cxn ang="0">
                    <a:pos x="18" y="278"/>
                  </a:cxn>
                  <a:cxn ang="0">
                    <a:pos x="13" y="285"/>
                  </a:cxn>
                  <a:cxn ang="0">
                    <a:pos x="9" y="290"/>
                  </a:cxn>
                  <a:cxn ang="0">
                    <a:pos x="11" y="312"/>
                  </a:cxn>
                  <a:cxn ang="0">
                    <a:pos x="14" y="332"/>
                  </a:cxn>
                  <a:cxn ang="0">
                    <a:pos x="16" y="335"/>
                  </a:cxn>
                  <a:cxn ang="0">
                    <a:pos x="13" y="340"/>
                  </a:cxn>
                  <a:cxn ang="0">
                    <a:pos x="11" y="351"/>
                  </a:cxn>
                  <a:cxn ang="0">
                    <a:pos x="11" y="358"/>
                  </a:cxn>
                  <a:cxn ang="0">
                    <a:pos x="13" y="364"/>
                  </a:cxn>
                  <a:cxn ang="0">
                    <a:pos x="29" y="373"/>
                  </a:cxn>
                  <a:cxn ang="0">
                    <a:pos x="36" y="375"/>
                  </a:cxn>
                  <a:cxn ang="0">
                    <a:pos x="39" y="385"/>
                  </a:cxn>
                  <a:cxn ang="0">
                    <a:pos x="39" y="391"/>
                  </a:cxn>
                  <a:cxn ang="0">
                    <a:pos x="45" y="387"/>
                  </a:cxn>
                  <a:cxn ang="0">
                    <a:pos x="59" y="383"/>
                  </a:cxn>
                  <a:cxn ang="0">
                    <a:pos x="68" y="380"/>
                  </a:cxn>
                  <a:cxn ang="0">
                    <a:pos x="79" y="373"/>
                  </a:cxn>
                  <a:cxn ang="0">
                    <a:pos x="86" y="371"/>
                  </a:cxn>
                  <a:cxn ang="0">
                    <a:pos x="97" y="371"/>
                  </a:cxn>
                  <a:cxn ang="0">
                    <a:pos x="113" y="369"/>
                  </a:cxn>
                  <a:cxn ang="0">
                    <a:pos x="174" y="296"/>
                  </a:cxn>
                  <a:cxn ang="0">
                    <a:pos x="168" y="276"/>
                  </a:cxn>
                  <a:cxn ang="0">
                    <a:pos x="161" y="246"/>
                  </a:cxn>
                  <a:cxn ang="0">
                    <a:pos x="156" y="226"/>
                  </a:cxn>
                  <a:cxn ang="0">
                    <a:pos x="150" y="210"/>
                  </a:cxn>
                  <a:cxn ang="0">
                    <a:pos x="154" y="187"/>
                  </a:cxn>
                  <a:cxn ang="0">
                    <a:pos x="150" y="102"/>
                  </a:cxn>
                  <a:cxn ang="0">
                    <a:pos x="131" y="83"/>
                  </a:cxn>
                  <a:cxn ang="0">
                    <a:pos x="131" y="56"/>
                  </a:cxn>
                  <a:cxn ang="0">
                    <a:pos x="134" y="40"/>
                  </a:cxn>
                  <a:cxn ang="0">
                    <a:pos x="132" y="11"/>
                  </a:cxn>
                  <a:cxn ang="0">
                    <a:pos x="120" y="0"/>
                  </a:cxn>
                  <a:cxn ang="0">
                    <a:pos x="84" y="22"/>
                  </a:cxn>
                  <a:cxn ang="0">
                    <a:pos x="66" y="63"/>
                  </a:cxn>
                  <a:cxn ang="0">
                    <a:pos x="50" y="60"/>
                  </a:cxn>
                  <a:cxn ang="0">
                    <a:pos x="30" y="60"/>
                  </a:cxn>
                  <a:cxn ang="0">
                    <a:pos x="13" y="33"/>
                  </a:cxn>
                  <a:cxn ang="0">
                    <a:pos x="4" y="42"/>
                  </a:cxn>
                </a:cxnLst>
                <a:rect l="0" t="0" r="r" b="b"/>
                <a:pathLst>
                  <a:path w="174" h="391">
                    <a:moveTo>
                      <a:pt x="0" y="45"/>
                    </a:moveTo>
                    <a:lnTo>
                      <a:pt x="2" y="45"/>
                    </a:lnTo>
                    <a:lnTo>
                      <a:pt x="2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7" y="104"/>
                    </a:lnTo>
                    <a:lnTo>
                      <a:pt x="48" y="115"/>
                    </a:lnTo>
                    <a:lnTo>
                      <a:pt x="48" y="117"/>
                    </a:lnTo>
                    <a:lnTo>
                      <a:pt x="50" y="120"/>
                    </a:lnTo>
                    <a:lnTo>
                      <a:pt x="48" y="128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4" y="151"/>
                    </a:lnTo>
                    <a:lnTo>
                      <a:pt x="52" y="156"/>
                    </a:lnTo>
                    <a:lnTo>
                      <a:pt x="50" y="162"/>
                    </a:lnTo>
                    <a:lnTo>
                      <a:pt x="55" y="176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1" y="181"/>
                    </a:lnTo>
                    <a:lnTo>
                      <a:pt x="63" y="183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7"/>
                    </a:lnTo>
                    <a:lnTo>
                      <a:pt x="72" y="188"/>
                    </a:lnTo>
                    <a:lnTo>
                      <a:pt x="75" y="196"/>
                    </a:lnTo>
                    <a:lnTo>
                      <a:pt x="77" y="199"/>
                    </a:lnTo>
                    <a:lnTo>
                      <a:pt x="77" y="208"/>
                    </a:lnTo>
                    <a:lnTo>
                      <a:pt x="81" y="213"/>
                    </a:lnTo>
                    <a:lnTo>
                      <a:pt x="77" y="213"/>
                    </a:lnTo>
                    <a:lnTo>
                      <a:pt x="77" y="215"/>
                    </a:lnTo>
                    <a:lnTo>
                      <a:pt x="77" y="219"/>
                    </a:lnTo>
                    <a:lnTo>
                      <a:pt x="73" y="217"/>
                    </a:lnTo>
                    <a:lnTo>
                      <a:pt x="72" y="217"/>
                    </a:lnTo>
                    <a:lnTo>
                      <a:pt x="66" y="221"/>
                    </a:lnTo>
                    <a:lnTo>
                      <a:pt x="63" y="230"/>
                    </a:lnTo>
                    <a:lnTo>
                      <a:pt x="36" y="269"/>
                    </a:lnTo>
                    <a:lnTo>
                      <a:pt x="32" y="271"/>
                    </a:lnTo>
                    <a:lnTo>
                      <a:pt x="30" y="272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8"/>
                    </a:lnTo>
                    <a:lnTo>
                      <a:pt x="18" y="278"/>
                    </a:lnTo>
                    <a:lnTo>
                      <a:pt x="16" y="281"/>
                    </a:lnTo>
                    <a:lnTo>
                      <a:pt x="20" y="283"/>
                    </a:lnTo>
                    <a:lnTo>
                      <a:pt x="18" y="285"/>
                    </a:lnTo>
                    <a:lnTo>
                      <a:pt x="13" y="285"/>
                    </a:lnTo>
                    <a:lnTo>
                      <a:pt x="13" y="287"/>
                    </a:lnTo>
                    <a:lnTo>
                      <a:pt x="13" y="289"/>
                    </a:lnTo>
                    <a:lnTo>
                      <a:pt x="11" y="289"/>
                    </a:lnTo>
                    <a:lnTo>
                      <a:pt x="9" y="290"/>
                    </a:lnTo>
                    <a:lnTo>
                      <a:pt x="7" y="298"/>
                    </a:lnTo>
                    <a:lnTo>
                      <a:pt x="9" y="306"/>
                    </a:lnTo>
                    <a:lnTo>
                      <a:pt x="9" y="308"/>
                    </a:lnTo>
                    <a:lnTo>
                      <a:pt x="11" y="312"/>
                    </a:lnTo>
                    <a:lnTo>
                      <a:pt x="9" y="319"/>
                    </a:lnTo>
                    <a:lnTo>
                      <a:pt x="11" y="321"/>
                    </a:lnTo>
                    <a:lnTo>
                      <a:pt x="13" y="324"/>
                    </a:lnTo>
                    <a:lnTo>
                      <a:pt x="14" y="332"/>
                    </a:lnTo>
                    <a:lnTo>
                      <a:pt x="16" y="335"/>
                    </a:lnTo>
                    <a:lnTo>
                      <a:pt x="18" y="335"/>
                    </a:lnTo>
                    <a:lnTo>
                      <a:pt x="18" y="337"/>
                    </a:lnTo>
                    <a:lnTo>
                      <a:pt x="16" y="335"/>
                    </a:lnTo>
                    <a:lnTo>
                      <a:pt x="14" y="335"/>
                    </a:lnTo>
                    <a:lnTo>
                      <a:pt x="14" y="337"/>
                    </a:lnTo>
                    <a:lnTo>
                      <a:pt x="14" y="339"/>
                    </a:lnTo>
                    <a:lnTo>
                      <a:pt x="13" y="340"/>
                    </a:lnTo>
                    <a:lnTo>
                      <a:pt x="14" y="342"/>
                    </a:lnTo>
                    <a:lnTo>
                      <a:pt x="14" y="348"/>
                    </a:lnTo>
                    <a:lnTo>
                      <a:pt x="13" y="351"/>
                    </a:lnTo>
                    <a:lnTo>
                      <a:pt x="11" y="351"/>
                    </a:lnTo>
                    <a:lnTo>
                      <a:pt x="11" y="355"/>
                    </a:lnTo>
                    <a:lnTo>
                      <a:pt x="11" y="357"/>
                    </a:lnTo>
                    <a:lnTo>
                      <a:pt x="13" y="357"/>
                    </a:lnTo>
                    <a:lnTo>
                      <a:pt x="11" y="358"/>
                    </a:lnTo>
                    <a:lnTo>
                      <a:pt x="13" y="360"/>
                    </a:lnTo>
                    <a:lnTo>
                      <a:pt x="14" y="362"/>
                    </a:lnTo>
                    <a:lnTo>
                      <a:pt x="14" y="362"/>
                    </a:lnTo>
                    <a:lnTo>
                      <a:pt x="13" y="364"/>
                    </a:lnTo>
                    <a:lnTo>
                      <a:pt x="13" y="366"/>
                    </a:lnTo>
                    <a:lnTo>
                      <a:pt x="16" y="366"/>
                    </a:lnTo>
                    <a:lnTo>
                      <a:pt x="21" y="369"/>
                    </a:lnTo>
                    <a:lnTo>
                      <a:pt x="29" y="373"/>
                    </a:lnTo>
                    <a:lnTo>
                      <a:pt x="30" y="373"/>
                    </a:lnTo>
                    <a:lnTo>
                      <a:pt x="29" y="376"/>
                    </a:lnTo>
                    <a:lnTo>
                      <a:pt x="32" y="378"/>
                    </a:lnTo>
                    <a:lnTo>
                      <a:pt x="36" y="375"/>
                    </a:lnTo>
                    <a:lnTo>
                      <a:pt x="36" y="376"/>
                    </a:lnTo>
                    <a:lnTo>
                      <a:pt x="36" y="380"/>
                    </a:lnTo>
                    <a:lnTo>
                      <a:pt x="39" y="383"/>
                    </a:lnTo>
                    <a:lnTo>
                      <a:pt x="39" y="385"/>
                    </a:lnTo>
                    <a:lnTo>
                      <a:pt x="41" y="387"/>
                    </a:lnTo>
                    <a:lnTo>
                      <a:pt x="39" y="389"/>
                    </a:lnTo>
                    <a:lnTo>
                      <a:pt x="38" y="391"/>
                    </a:lnTo>
                    <a:lnTo>
                      <a:pt x="39" y="391"/>
                    </a:lnTo>
                    <a:lnTo>
                      <a:pt x="41" y="389"/>
                    </a:lnTo>
                    <a:lnTo>
                      <a:pt x="45" y="383"/>
                    </a:lnTo>
                    <a:lnTo>
                      <a:pt x="45" y="385"/>
                    </a:lnTo>
                    <a:lnTo>
                      <a:pt x="45" y="387"/>
                    </a:lnTo>
                    <a:lnTo>
                      <a:pt x="47" y="387"/>
                    </a:lnTo>
                    <a:lnTo>
                      <a:pt x="54" y="383"/>
                    </a:lnTo>
                    <a:lnTo>
                      <a:pt x="55" y="383"/>
                    </a:lnTo>
                    <a:lnTo>
                      <a:pt x="59" y="383"/>
                    </a:lnTo>
                    <a:lnTo>
                      <a:pt x="59" y="385"/>
                    </a:lnTo>
                    <a:lnTo>
                      <a:pt x="61" y="385"/>
                    </a:lnTo>
                    <a:lnTo>
                      <a:pt x="66" y="380"/>
                    </a:lnTo>
                    <a:lnTo>
                      <a:pt x="68" y="380"/>
                    </a:lnTo>
                    <a:lnTo>
                      <a:pt x="70" y="380"/>
                    </a:lnTo>
                    <a:lnTo>
                      <a:pt x="73" y="378"/>
                    </a:lnTo>
                    <a:lnTo>
                      <a:pt x="77" y="378"/>
                    </a:lnTo>
                    <a:lnTo>
                      <a:pt x="79" y="373"/>
                    </a:lnTo>
                    <a:lnTo>
                      <a:pt x="81" y="376"/>
                    </a:lnTo>
                    <a:lnTo>
                      <a:pt x="86" y="375"/>
                    </a:lnTo>
                    <a:lnTo>
                      <a:pt x="86" y="371"/>
                    </a:lnTo>
                    <a:lnTo>
                      <a:pt x="86" y="371"/>
                    </a:lnTo>
                    <a:lnTo>
                      <a:pt x="88" y="373"/>
                    </a:lnTo>
                    <a:lnTo>
                      <a:pt x="89" y="373"/>
                    </a:lnTo>
                    <a:lnTo>
                      <a:pt x="91" y="371"/>
                    </a:lnTo>
                    <a:lnTo>
                      <a:pt x="97" y="371"/>
                    </a:lnTo>
                    <a:lnTo>
                      <a:pt x="104" y="367"/>
                    </a:lnTo>
                    <a:lnTo>
                      <a:pt x="106" y="369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5" y="367"/>
                    </a:lnTo>
                    <a:lnTo>
                      <a:pt x="115" y="367"/>
                    </a:lnTo>
                    <a:lnTo>
                      <a:pt x="165" y="312"/>
                    </a:lnTo>
                    <a:lnTo>
                      <a:pt x="174" y="296"/>
                    </a:lnTo>
                    <a:lnTo>
                      <a:pt x="174" y="285"/>
                    </a:lnTo>
                    <a:lnTo>
                      <a:pt x="174" y="287"/>
                    </a:lnTo>
                    <a:lnTo>
                      <a:pt x="170" y="281"/>
                    </a:lnTo>
                    <a:lnTo>
                      <a:pt x="168" y="276"/>
                    </a:lnTo>
                    <a:lnTo>
                      <a:pt x="159" y="269"/>
                    </a:lnTo>
                    <a:lnTo>
                      <a:pt x="157" y="265"/>
                    </a:lnTo>
                    <a:lnTo>
                      <a:pt x="156" y="260"/>
                    </a:lnTo>
                    <a:lnTo>
                      <a:pt x="161" y="246"/>
                    </a:lnTo>
                    <a:lnTo>
                      <a:pt x="161" y="240"/>
                    </a:lnTo>
                    <a:lnTo>
                      <a:pt x="157" y="237"/>
                    </a:lnTo>
                    <a:lnTo>
                      <a:pt x="154" y="231"/>
                    </a:lnTo>
                    <a:lnTo>
                      <a:pt x="156" y="226"/>
                    </a:lnTo>
                    <a:lnTo>
                      <a:pt x="152" y="221"/>
                    </a:lnTo>
                    <a:lnTo>
                      <a:pt x="149" y="219"/>
                    </a:lnTo>
                    <a:lnTo>
                      <a:pt x="149" y="213"/>
                    </a:lnTo>
                    <a:lnTo>
                      <a:pt x="150" y="210"/>
                    </a:lnTo>
                    <a:lnTo>
                      <a:pt x="149" y="204"/>
                    </a:lnTo>
                    <a:lnTo>
                      <a:pt x="149" y="201"/>
                    </a:lnTo>
                    <a:lnTo>
                      <a:pt x="150" y="190"/>
                    </a:lnTo>
                    <a:lnTo>
                      <a:pt x="154" y="187"/>
                    </a:lnTo>
                    <a:lnTo>
                      <a:pt x="140" y="144"/>
                    </a:lnTo>
                    <a:lnTo>
                      <a:pt x="140" y="136"/>
                    </a:lnTo>
                    <a:lnTo>
                      <a:pt x="152" y="110"/>
                    </a:lnTo>
                    <a:lnTo>
                      <a:pt x="150" y="102"/>
                    </a:lnTo>
                    <a:lnTo>
                      <a:pt x="143" y="88"/>
                    </a:lnTo>
                    <a:lnTo>
                      <a:pt x="138" y="86"/>
                    </a:lnTo>
                    <a:lnTo>
                      <a:pt x="134" y="85"/>
                    </a:lnTo>
                    <a:lnTo>
                      <a:pt x="131" y="83"/>
                    </a:lnTo>
                    <a:lnTo>
                      <a:pt x="129" y="81"/>
                    </a:lnTo>
                    <a:lnTo>
                      <a:pt x="127" y="68"/>
                    </a:lnTo>
                    <a:lnTo>
                      <a:pt x="131" y="56"/>
                    </a:lnTo>
                    <a:lnTo>
                      <a:pt x="131" y="56"/>
                    </a:lnTo>
                    <a:lnTo>
                      <a:pt x="129" y="54"/>
                    </a:lnTo>
                    <a:lnTo>
                      <a:pt x="138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6" y="36"/>
                    </a:lnTo>
                    <a:lnTo>
                      <a:pt x="141" y="29"/>
                    </a:lnTo>
                    <a:lnTo>
                      <a:pt x="138" y="17"/>
                    </a:lnTo>
                    <a:lnTo>
                      <a:pt x="132" y="11"/>
                    </a:lnTo>
                    <a:lnTo>
                      <a:pt x="129" y="9"/>
                    </a:lnTo>
                    <a:lnTo>
                      <a:pt x="125" y="8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95" y="8"/>
                    </a:lnTo>
                    <a:lnTo>
                      <a:pt x="91" y="9"/>
                    </a:lnTo>
                    <a:lnTo>
                      <a:pt x="88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8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60"/>
                    </a:lnTo>
                    <a:lnTo>
                      <a:pt x="47" y="63"/>
                    </a:lnTo>
                    <a:lnTo>
                      <a:pt x="43" y="63"/>
                    </a:lnTo>
                    <a:lnTo>
                      <a:pt x="38" y="61"/>
                    </a:lnTo>
                    <a:lnTo>
                      <a:pt x="30" y="60"/>
                    </a:lnTo>
                    <a:lnTo>
                      <a:pt x="29" y="58"/>
                    </a:lnTo>
                    <a:lnTo>
                      <a:pt x="29" y="51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1" name="Freeform 6575"/>
              <p:cNvSpPr>
                <a:spLocks/>
              </p:cNvSpPr>
              <p:nvPr/>
            </p:nvSpPr>
            <p:spPr bwMode="auto">
              <a:xfrm>
                <a:off x="3032" y="1111"/>
                <a:ext cx="174" cy="391"/>
              </a:xfrm>
              <a:custGeom>
                <a:avLst/>
                <a:gdLst/>
                <a:ahLst/>
                <a:cxnLst>
                  <a:cxn ang="0">
                    <a:pos x="23" y="68"/>
                  </a:cxn>
                  <a:cxn ang="0">
                    <a:pos x="47" y="104"/>
                  </a:cxn>
                  <a:cxn ang="0">
                    <a:pos x="48" y="128"/>
                  </a:cxn>
                  <a:cxn ang="0">
                    <a:pos x="52" y="156"/>
                  </a:cxn>
                  <a:cxn ang="0">
                    <a:pos x="59" y="179"/>
                  </a:cxn>
                  <a:cxn ang="0">
                    <a:pos x="66" y="181"/>
                  </a:cxn>
                  <a:cxn ang="0">
                    <a:pos x="77" y="199"/>
                  </a:cxn>
                  <a:cxn ang="0">
                    <a:pos x="77" y="215"/>
                  </a:cxn>
                  <a:cxn ang="0">
                    <a:pos x="66" y="221"/>
                  </a:cxn>
                  <a:cxn ang="0">
                    <a:pos x="30" y="272"/>
                  </a:cxn>
                  <a:cxn ang="0">
                    <a:pos x="18" y="278"/>
                  </a:cxn>
                  <a:cxn ang="0">
                    <a:pos x="13" y="285"/>
                  </a:cxn>
                  <a:cxn ang="0">
                    <a:pos x="9" y="290"/>
                  </a:cxn>
                  <a:cxn ang="0">
                    <a:pos x="11" y="312"/>
                  </a:cxn>
                  <a:cxn ang="0">
                    <a:pos x="14" y="332"/>
                  </a:cxn>
                  <a:cxn ang="0">
                    <a:pos x="16" y="335"/>
                  </a:cxn>
                  <a:cxn ang="0">
                    <a:pos x="13" y="340"/>
                  </a:cxn>
                  <a:cxn ang="0">
                    <a:pos x="11" y="351"/>
                  </a:cxn>
                  <a:cxn ang="0">
                    <a:pos x="11" y="358"/>
                  </a:cxn>
                  <a:cxn ang="0">
                    <a:pos x="13" y="364"/>
                  </a:cxn>
                  <a:cxn ang="0">
                    <a:pos x="29" y="373"/>
                  </a:cxn>
                  <a:cxn ang="0">
                    <a:pos x="36" y="375"/>
                  </a:cxn>
                  <a:cxn ang="0">
                    <a:pos x="39" y="385"/>
                  </a:cxn>
                  <a:cxn ang="0">
                    <a:pos x="39" y="391"/>
                  </a:cxn>
                  <a:cxn ang="0">
                    <a:pos x="45" y="387"/>
                  </a:cxn>
                  <a:cxn ang="0">
                    <a:pos x="59" y="383"/>
                  </a:cxn>
                  <a:cxn ang="0">
                    <a:pos x="68" y="380"/>
                  </a:cxn>
                  <a:cxn ang="0">
                    <a:pos x="79" y="373"/>
                  </a:cxn>
                  <a:cxn ang="0">
                    <a:pos x="86" y="371"/>
                  </a:cxn>
                  <a:cxn ang="0">
                    <a:pos x="97" y="371"/>
                  </a:cxn>
                  <a:cxn ang="0">
                    <a:pos x="113" y="369"/>
                  </a:cxn>
                  <a:cxn ang="0">
                    <a:pos x="174" y="296"/>
                  </a:cxn>
                  <a:cxn ang="0">
                    <a:pos x="168" y="276"/>
                  </a:cxn>
                  <a:cxn ang="0">
                    <a:pos x="161" y="246"/>
                  </a:cxn>
                  <a:cxn ang="0">
                    <a:pos x="156" y="226"/>
                  </a:cxn>
                  <a:cxn ang="0">
                    <a:pos x="150" y="210"/>
                  </a:cxn>
                  <a:cxn ang="0">
                    <a:pos x="154" y="187"/>
                  </a:cxn>
                  <a:cxn ang="0">
                    <a:pos x="150" y="102"/>
                  </a:cxn>
                  <a:cxn ang="0">
                    <a:pos x="131" y="83"/>
                  </a:cxn>
                  <a:cxn ang="0">
                    <a:pos x="131" y="56"/>
                  </a:cxn>
                  <a:cxn ang="0">
                    <a:pos x="134" y="40"/>
                  </a:cxn>
                  <a:cxn ang="0">
                    <a:pos x="132" y="11"/>
                  </a:cxn>
                  <a:cxn ang="0">
                    <a:pos x="120" y="0"/>
                  </a:cxn>
                  <a:cxn ang="0">
                    <a:pos x="84" y="22"/>
                  </a:cxn>
                  <a:cxn ang="0">
                    <a:pos x="66" y="63"/>
                  </a:cxn>
                  <a:cxn ang="0">
                    <a:pos x="50" y="60"/>
                  </a:cxn>
                  <a:cxn ang="0">
                    <a:pos x="30" y="60"/>
                  </a:cxn>
                  <a:cxn ang="0">
                    <a:pos x="13" y="33"/>
                  </a:cxn>
                  <a:cxn ang="0">
                    <a:pos x="4" y="42"/>
                  </a:cxn>
                </a:cxnLst>
                <a:rect l="0" t="0" r="r" b="b"/>
                <a:pathLst>
                  <a:path w="174" h="391">
                    <a:moveTo>
                      <a:pt x="0" y="45"/>
                    </a:moveTo>
                    <a:lnTo>
                      <a:pt x="2" y="45"/>
                    </a:lnTo>
                    <a:lnTo>
                      <a:pt x="2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7" y="104"/>
                    </a:lnTo>
                    <a:lnTo>
                      <a:pt x="48" y="115"/>
                    </a:lnTo>
                    <a:lnTo>
                      <a:pt x="48" y="117"/>
                    </a:lnTo>
                    <a:lnTo>
                      <a:pt x="50" y="120"/>
                    </a:lnTo>
                    <a:lnTo>
                      <a:pt x="48" y="128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4" y="151"/>
                    </a:lnTo>
                    <a:lnTo>
                      <a:pt x="52" y="156"/>
                    </a:lnTo>
                    <a:lnTo>
                      <a:pt x="50" y="162"/>
                    </a:lnTo>
                    <a:lnTo>
                      <a:pt x="55" y="176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1" y="181"/>
                    </a:lnTo>
                    <a:lnTo>
                      <a:pt x="63" y="183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7"/>
                    </a:lnTo>
                    <a:lnTo>
                      <a:pt x="72" y="188"/>
                    </a:lnTo>
                    <a:lnTo>
                      <a:pt x="75" y="196"/>
                    </a:lnTo>
                    <a:lnTo>
                      <a:pt x="77" y="199"/>
                    </a:lnTo>
                    <a:lnTo>
                      <a:pt x="77" y="208"/>
                    </a:lnTo>
                    <a:lnTo>
                      <a:pt x="81" y="213"/>
                    </a:lnTo>
                    <a:lnTo>
                      <a:pt x="77" y="213"/>
                    </a:lnTo>
                    <a:lnTo>
                      <a:pt x="77" y="215"/>
                    </a:lnTo>
                    <a:lnTo>
                      <a:pt x="77" y="219"/>
                    </a:lnTo>
                    <a:lnTo>
                      <a:pt x="73" y="217"/>
                    </a:lnTo>
                    <a:lnTo>
                      <a:pt x="72" y="217"/>
                    </a:lnTo>
                    <a:lnTo>
                      <a:pt x="66" y="221"/>
                    </a:lnTo>
                    <a:lnTo>
                      <a:pt x="63" y="230"/>
                    </a:lnTo>
                    <a:lnTo>
                      <a:pt x="36" y="269"/>
                    </a:lnTo>
                    <a:lnTo>
                      <a:pt x="32" y="271"/>
                    </a:lnTo>
                    <a:lnTo>
                      <a:pt x="30" y="272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8"/>
                    </a:lnTo>
                    <a:lnTo>
                      <a:pt x="18" y="278"/>
                    </a:lnTo>
                    <a:lnTo>
                      <a:pt x="16" y="281"/>
                    </a:lnTo>
                    <a:lnTo>
                      <a:pt x="20" y="283"/>
                    </a:lnTo>
                    <a:lnTo>
                      <a:pt x="18" y="285"/>
                    </a:lnTo>
                    <a:lnTo>
                      <a:pt x="13" y="285"/>
                    </a:lnTo>
                    <a:lnTo>
                      <a:pt x="13" y="287"/>
                    </a:lnTo>
                    <a:lnTo>
                      <a:pt x="13" y="289"/>
                    </a:lnTo>
                    <a:lnTo>
                      <a:pt x="11" y="289"/>
                    </a:lnTo>
                    <a:lnTo>
                      <a:pt x="9" y="290"/>
                    </a:lnTo>
                    <a:lnTo>
                      <a:pt x="7" y="298"/>
                    </a:lnTo>
                    <a:lnTo>
                      <a:pt x="9" y="306"/>
                    </a:lnTo>
                    <a:lnTo>
                      <a:pt x="9" y="308"/>
                    </a:lnTo>
                    <a:lnTo>
                      <a:pt x="11" y="312"/>
                    </a:lnTo>
                    <a:lnTo>
                      <a:pt x="9" y="319"/>
                    </a:lnTo>
                    <a:lnTo>
                      <a:pt x="11" y="321"/>
                    </a:lnTo>
                    <a:lnTo>
                      <a:pt x="13" y="324"/>
                    </a:lnTo>
                    <a:lnTo>
                      <a:pt x="14" y="332"/>
                    </a:lnTo>
                    <a:lnTo>
                      <a:pt x="16" y="335"/>
                    </a:lnTo>
                    <a:lnTo>
                      <a:pt x="18" y="335"/>
                    </a:lnTo>
                    <a:lnTo>
                      <a:pt x="18" y="337"/>
                    </a:lnTo>
                    <a:lnTo>
                      <a:pt x="16" y="335"/>
                    </a:lnTo>
                    <a:lnTo>
                      <a:pt x="14" y="335"/>
                    </a:lnTo>
                    <a:lnTo>
                      <a:pt x="14" y="337"/>
                    </a:lnTo>
                    <a:lnTo>
                      <a:pt x="14" y="339"/>
                    </a:lnTo>
                    <a:lnTo>
                      <a:pt x="13" y="340"/>
                    </a:lnTo>
                    <a:lnTo>
                      <a:pt x="14" y="342"/>
                    </a:lnTo>
                    <a:lnTo>
                      <a:pt x="14" y="348"/>
                    </a:lnTo>
                    <a:lnTo>
                      <a:pt x="13" y="351"/>
                    </a:lnTo>
                    <a:lnTo>
                      <a:pt x="11" y="351"/>
                    </a:lnTo>
                    <a:lnTo>
                      <a:pt x="11" y="355"/>
                    </a:lnTo>
                    <a:lnTo>
                      <a:pt x="11" y="357"/>
                    </a:lnTo>
                    <a:lnTo>
                      <a:pt x="13" y="357"/>
                    </a:lnTo>
                    <a:lnTo>
                      <a:pt x="11" y="358"/>
                    </a:lnTo>
                    <a:lnTo>
                      <a:pt x="13" y="360"/>
                    </a:lnTo>
                    <a:lnTo>
                      <a:pt x="14" y="362"/>
                    </a:lnTo>
                    <a:lnTo>
                      <a:pt x="14" y="362"/>
                    </a:lnTo>
                    <a:lnTo>
                      <a:pt x="13" y="364"/>
                    </a:lnTo>
                    <a:lnTo>
                      <a:pt x="13" y="366"/>
                    </a:lnTo>
                    <a:lnTo>
                      <a:pt x="16" y="366"/>
                    </a:lnTo>
                    <a:lnTo>
                      <a:pt x="21" y="369"/>
                    </a:lnTo>
                    <a:lnTo>
                      <a:pt x="29" y="373"/>
                    </a:lnTo>
                    <a:lnTo>
                      <a:pt x="30" y="373"/>
                    </a:lnTo>
                    <a:lnTo>
                      <a:pt x="29" y="376"/>
                    </a:lnTo>
                    <a:lnTo>
                      <a:pt x="32" y="378"/>
                    </a:lnTo>
                    <a:lnTo>
                      <a:pt x="36" y="375"/>
                    </a:lnTo>
                    <a:lnTo>
                      <a:pt x="36" y="376"/>
                    </a:lnTo>
                    <a:lnTo>
                      <a:pt x="36" y="380"/>
                    </a:lnTo>
                    <a:lnTo>
                      <a:pt x="39" y="383"/>
                    </a:lnTo>
                    <a:lnTo>
                      <a:pt x="39" y="385"/>
                    </a:lnTo>
                    <a:lnTo>
                      <a:pt x="41" y="387"/>
                    </a:lnTo>
                    <a:lnTo>
                      <a:pt x="39" y="389"/>
                    </a:lnTo>
                    <a:lnTo>
                      <a:pt x="38" y="391"/>
                    </a:lnTo>
                    <a:lnTo>
                      <a:pt x="39" y="391"/>
                    </a:lnTo>
                    <a:lnTo>
                      <a:pt x="41" y="389"/>
                    </a:lnTo>
                    <a:lnTo>
                      <a:pt x="45" y="383"/>
                    </a:lnTo>
                    <a:lnTo>
                      <a:pt x="45" y="385"/>
                    </a:lnTo>
                    <a:lnTo>
                      <a:pt x="45" y="387"/>
                    </a:lnTo>
                    <a:lnTo>
                      <a:pt x="47" y="387"/>
                    </a:lnTo>
                    <a:lnTo>
                      <a:pt x="54" y="383"/>
                    </a:lnTo>
                    <a:lnTo>
                      <a:pt x="55" y="383"/>
                    </a:lnTo>
                    <a:lnTo>
                      <a:pt x="59" y="383"/>
                    </a:lnTo>
                    <a:lnTo>
                      <a:pt x="59" y="385"/>
                    </a:lnTo>
                    <a:lnTo>
                      <a:pt x="61" y="385"/>
                    </a:lnTo>
                    <a:lnTo>
                      <a:pt x="66" y="380"/>
                    </a:lnTo>
                    <a:lnTo>
                      <a:pt x="68" y="380"/>
                    </a:lnTo>
                    <a:lnTo>
                      <a:pt x="70" y="380"/>
                    </a:lnTo>
                    <a:lnTo>
                      <a:pt x="73" y="378"/>
                    </a:lnTo>
                    <a:lnTo>
                      <a:pt x="77" y="378"/>
                    </a:lnTo>
                    <a:lnTo>
                      <a:pt x="79" y="373"/>
                    </a:lnTo>
                    <a:lnTo>
                      <a:pt x="81" y="376"/>
                    </a:lnTo>
                    <a:lnTo>
                      <a:pt x="86" y="375"/>
                    </a:lnTo>
                    <a:lnTo>
                      <a:pt x="86" y="371"/>
                    </a:lnTo>
                    <a:lnTo>
                      <a:pt x="86" y="371"/>
                    </a:lnTo>
                    <a:lnTo>
                      <a:pt x="88" y="373"/>
                    </a:lnTo>
                    <a:lnTo>
                      <a:pt x="89" y="373"/>
                    </a:lnTo>
                    <a:lnTo>
                      <a:pt x="91" y="371"/>
                    </a:lnTo>
                    <a:lnTo>
                      <a:pt x="97" y="371"/>
                    </a:lnTo>
                    <a:lnTo>
                      <a:pt x="104" y="367"/>
                    </a:lnTo>
                    <a:lnTo>
                      <a:pt x="106" y="369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5" y="367"/>
                    </a:lnTo>
                    <a:lnTo>
                      <a:pt x="115" y="367"/>
                    </a:lnTo>
                    <a:lnTo>
                      <a:pt x="165" y="312"/>
                    </a:lnTo>
                    <a:lnTo>
                      <a:pt x="174" y="296"/>
                    </a:lnTo>
                    <a:lnTo>
                      <a:pt x="174" y="285"/>
                    </a:lnTo>
                    <a:lnTo>
                      <a:pt x="174" y="287"/>
                    </a:lnTo>
                    <a:lnTo>
                      <a:pt x="170" y="281"/>
                    </a:lnTo>
                    <a:lnTo>
                      <a:pt x="168" y="276"/>
                    </a:lnTo>
                    <a:lnTo>
                      <a:pt x="159" y="269"/>
                    </a:lnTo>
                    <a:lnTo>
                      <a:pt x="157" y="265"/>
                    </a:lnTo>
                    <a:lnTo>
                      <a:pt x="156" y="260"/>
                    </a:lnTo>
                    <a:lnTo>
                      <a:pt x="161" y="246"/>
                    </a:lnTo>
                    <a:lnTo>
                      <a:pt x="161" y="240"/>
                    </a:lnTo>
                    <a:lnTo>
                      <a:pt x="157" y="237"/>
                    </a:lnTo>
                    <a:lnTo>
                      <a:pt x="154" y="231"/>
                    </a:lnTo>
                    <a:lnTo>
                      <a:pt x="156" y="226"/>
                    </a:lnTo>
                    <a:lnTo>
                      <a:pt x="152" y="221"/>
                    </a:lnTo>
                    <a:lnTo>
                      <a:pt x="149" y="219"/>
                    </a:lnTo>
                    <a:lnTo>
                      <a:pt x="149" y="213"/>
                    </a:lnTo>
                    <a:lnTo>
                      <a:pt x="150" y="210"/>
                    </a:lnTo>
                    <a:lnTo>
                      <a:pt x="149" y="204"/>
                    </a:lnTo>
                    <a:lnTo>
                      <a:pt x="149" y="201"/>
                    </a:lnTo>
                    <a:lnTo>
                      <a:pt x="150" y="190"/>
                    </a:lnTo>
                    <a:lnTo>
                      <a:pt x="154" y="187"/>
                    </a:lnTo>
                    <a:lnTo>
                      <a:pt x="140" y="144"/>
                    </a:lnTo>
                    <a:lnTo>
                      <a:pt x="140" y="136"/>
                    </a:lnTo>
                    <a:lnTo>
                      <a:pt x="152" y="110"/>
                    </a:lnTo>
                    <a:lnTo>
                      <a:pt x="150" y="102"/>
                    </a:lnTo>
                    <a:lnTo>
                      <a:pt x="143" y="88"/>
                    </a:lnTo>
                    <a:lnTo>
                      <a:pt x="138" y="86"/>
                    </a:lnTo>
                    <a:lnTo>
                      <a:pt x="134" y="85"/>
                    </a:lnTo>
                    <a:lnTo>
                      <a:pt x="131" y="83"/>
                    </a:lnTo>
                    <a:lnTo>
                      <a:pt x="129" y="81"/>
                    </a:lnTo>
                    <a:lnTo>
                      <a:pt x="127" y="68"/>
                    </a:lnTo>
                    <a:lnTo>
                      <a:pt x="131" y="56"/>
                    </a:lnTo>
                    <a:lnTo>
                      <a:pt x="131" y="56"/>
                    </a:lnTo>
                    <a:lnTo>
                      <a:pt x="129" y="54"/>
                    </a:lnTo>
                    <a:lnTo>
                      <a:pt x="138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6" y="36"/>
                    </a:lnTo>
                    <a:lnTo>
                      <a:pt x="141" y="29"/>
                    </a:lnTo>
                    <a:lnTo>
                      <a:pt x="138" y="17"/>
                    </a:lnTo>
                    <a:lnTo>
                      <a:pt x="132" y="11"/>
                    </a:lnTo>
                    <a:lnTo>
                      <a:pt x="129" y="9"/>
                    </a:lnTo>
                    <a:lnTo>
                      <a:pt x="125" y="8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95" y="8"/>
                    </a:lnTo>
                    <a:lnTo>
                      <a:pt x="91" y="9"/>
                    </a:lnTo>
                    <a:lnTo>
                      <a:pt x="88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8"/>
                    </a:lnTo>
                    <a:lnTo>
                      <a:pt x="66" y="63"/>
                    </a:lnTo>
                    <a:lnTo>
                      <a:pt x="63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60"/>
                    </a:lnTo>
                    <a:lnTo>
                      <a:pt x="47" y="63"/>
                    </a:lnTo>
                    <a:lnTo>
                      <a:pt x="43" y="63"/>
                    </a:lnTo>
                    <a:lnTo>
                      <a:pt x="38" y="61"/>
                    </a:lnTo>
                    <a:lnTo>
                      <a:pt x="30" y="60"/>
                    </a:lnTo>
                    <a:lnTo>
                      <a:pt x="29" y="58"/>
                    </a:lnTo>
                    <a:lnTo>
                      <a:pt x="29" y="51"/>
                    </a:lnTo>
                    <a:lnTo>
                      <a:pt x="16" y="34"/>
                    </a:lnTo>
                    <a:lnTo>
                      <a:pt x="13" y="33"/>
                    </a:lnTo>
                    <a:lnTo>
                      <a:pt x="9" y="36"/>
                    </a:lnTo>
                    <a:lnTo>
                      <a:pt x="9" y="42"/>
                    </a:lnTo>
                    <a:lnTo>
                      <a:pt x="7" y="43"/>
                    </a:lnTo>
                    <a:lnTo>
                      <a:pt x="4" y="42"/>
                    </a:lnTo>
                    <a:lnTo>
                      <a:pt x="2" y="43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2" name="Freeform 6576"/>
              <p:cNvSpPr>
                <a:spLocks/>
              </p:cNvSpPr>
              <p:nvPr/>
            </p:nvSpPr>
            <p:spPr bwMode="auto">
              <a:xfrm>
                <a:off x="2810" y="1849"/>
                <a:ext cx="190" cy="198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4" y="12"/>
                  </a:cxn>
                  <a:cxn ang="0">
                    <a:pos x="54" y="18"/>
                  </a:cxn>
                  <a:cxn ang="0">
                    <a:pos x="41" y="14"/>
                  </a:cxn>
                  <a:cxn ang="0">
                    <a:pos x="38" y="25"/>
                  </a:cxn>
                  <a:cxn ang="0">
                    <a:pos x="32" y="23"/>
                  </a:cxn>
                  <a:cxn ang="0">
                    <a:pos x="23" y="18"/>
                  </a:cxn>
                  <a:cxn ang="0">
                    <a:pos x="18" y="27"/>
                  </a:cxn>
                  <a:cxn ang="0">
                    <a:pos x="5" y="41"/>
                  </a:cxn>
                  <a:cxn ang="0">
                    <a:pos x="0" y="48"/>
                  </a:cxn>
                  <a:cxn ang="0">
                    <a:pos x="4" y="52"/>
                  </a:cxn>
                  <a:cxn ang="0">
                    <a:pos x="4" y="62"/>
                  </a:cxn>
                  <a:cxn ang="0">
                    <a:pos x="14" y="68"/>
                  </a:cxn>
                  <a:cxn ang="0">
                    <a:pos x="14" y="73"/>
                  </a:cxn>
                  <a:cxn ang="0">
                    <a:pos x="23" y="70"/>
                  </a:cxn>
                  <a:cxn ang="0">
                    <a:pos x="29" y="62"/>
                  </a:cxn>
                  <a:cxn ang="0">
                    <a:pos x="56" y="71"/>
                  </a:cxn>
                  <a:cxn ang="0">
                    <a:pos x="72" y="100"/>
                  </a:cxn>
                  <a:cxn ang="0">
                    <a:pos x="77" y="104"/>
                  </a:cxn>
                  <a:cxn ang="0">
                    <a:pos x="86" y="113"/>
                  </a:cxn>
                  <a:cxn ang="0">
                    <a:pos x="113" y="130"/>
                  </a:cxn>
                  <a:cxn ang="0">
                    <a:pos x="124" y="139"/>
                  </a:cxn>
                  <a:cxn ang="0">
                    <a:pos x="129" y="141"/>
                  </a:cxn>
                  <a:cxn ang="0">
                    <a:pos x="132" y="147"/>
                  </a:cxn>
                  <a:cxn ang="0">
                    <a:pos x="138" y="154"/>
                  </a:cxn>
                  <a:cxn ang="0">
                    <a:pos x="143" y="154"/>
                  </a:cxn>
                  <a:cxn ang="0">
                    <a:pos x="149" y="186"/>
                  </a:cxn>
                  <a:cxn ang="0">
                    <a:pos x="145" y="198"/>
                  </a:cxn>
                  <a:cxn ang="0">
                    <a:pos x="150" y="198"/>
                  </a:cxn>
                  <a:cxn ang="0">
                    <a:pos x="158" y="189"/>
                  </a:cxn>
                  <a:cxn ang="0">
                    <a:pos x="159" y="179"/>
                  </a:cxn>
                  <a:cxn ang="0">
                    <a:pos x="166" y="177"/>
                  </a:cxn>
                  <a:cxn ang="0">
                    <a:pos x="163" y="164"/>
                  </a:cxn>
                  <a:cxn ang="0">
                    <a:pos x="159" y="152"/>
                  </a:cxn>
                  <a:cxn ang="0">
                    <a:pos x="174" y="148"/>
                  </a:cxn>
                  <a:cxn ang="0">
                    <a:pos x="186" y="159"/>
                  </a:cxn>
                  <a:cxn ang="0">
                    <a:pos x="181" y="141"/>
                  </a:cxn>
                  <a:cxn ang="0">
                    <a:pos x="150" y="125"/>
                  </a:cxn>
                  <a:cxn ang="0">
                    <a:pos x="147" y="123"/>
                  </a:cxn>
                  <a:cxn ang="0">
                    <a:pos x="152" y="116"/>
                  </a:cxn>
                  <a:cxn ang="0">
                    <a:pos x="145" y="114"/>
                  </a:cxn>
                  <a:cxn ang="0">
                    <a:pos x="136" y="114"/>
                  </a:cxn>
                  <a:cxn ang="0">
                    <a:pos x="129" y="111"/>
                  </a:cxn>
                  <a:cxn ang="0">
                    <a:pos x="118" y="100"/>
                  </a:cxn>
                  <a:cxn ang="0">
                    <a:pos x="107" y="79"/>
                  </a:cxn>
                  <a:cxn ang="0">
                    <a:pos x="90" y="61"/>
                  </a:cxn>
                  <a:cxn ang="0">
                    <a:pos x="93" y="48"/>
                  </a:cxn>
                  <a:cxn ang="0">
                    <a:pos x="90" y="41"/>
                  </a:cxn>
                  <a:cxn ang="0">
                    <a:pos x="93" y="36"/>
                  </a:cxn>
                  <a:cxn ang="0">
                    <a:pos x="107" y="32"/>
                  </a:cxn>
                  <a:cxn ang="0">
                    <a:pos x="113" y="32"/>
                  </a:cxn>
                  <a:cxn ang="0">
                    <a:pos x="113" y="36"/>
                  </a:cxn>
                  <a:cxn ang="0">
                    <a:pos x="116" y="34"/>
                  </a:cxn>
                  <a:cxn ang="0">
                    <a:pos x="113" y="30"/>
                  </a:cxn>
                  <a:cxn ang="0">
                    <a:pos x="111" y="27"/>
                  </a:cxn>
                  <a:cxn ang="0">
                    <a:pos x="109" y="19"/>
                  </a:cxn>
                  <a:cxn ang="0">
                    <a:pos x="109" y="16"/>
                  </a:cxn>
                  <a:cxn ang="0">
                    <a:pos x="93" y="9"/>
                  </a:cxn>
                  <a:cxn ang="0">
                    <a:pos x="88" y="2"/>
                  </a:cxn>
                  <a:cxn ang="0">
                    <a:pos x="84" y="0"/>
                  </a:cxn>
                  <a:cxn ang="0">
                    <a:pos x="59" y="5"/>
                  </a:cxn>
                </a:cxnLst>
                <a:rect l="0" t="0" r="r" b="b"/>
                <a:pathLst>
                  <a:path w="190" h="198">
                    <a:moveTo>
                      <a:pt x="59" y="5"/>
                    </a:moveTo>
                    <a:lnTo>
                      <a:pt x="59" y="9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45" y="16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5" y="41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4" y="57"/>
                    </a:lnTo>
                    <a:lnTo>
                      <a:pt x="4" y="62"/>
                    </a:lnTo>
                    <a:lnTo>
                      <a:pt x="5" y="66"/>
                    </a:lnTo>
                    <a:lnTo>
                      <a:pt x="13" y="66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20" y="73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7" y="66"/>
                    </a:lnTo>
                    <a:lnTo>
                      <a:pt x="29" y="64"/>
                    </a:lnTo>
                    <a:lnTo>
                      <a:pt x="29" y="62"/>
                    </a:lnTo>
                    <a:lnTo>
                      <a:pt x="34" y="61"/>
                    </a:lnTo>
                    <a:lnTo>
                      <a:pt x="39" y="62"/>
                    </a:lnTo>
                    <a:lnTo>
                      <a:pt x="56" y="71"/>
                    </a:lnTo>
                    <a:lnTo>
                      <a:pt x="63" y="89"/>
                    </a:lnTo>
                    <a:lnTo>
                      <a:pt x="63" y="91"/>
                    </a:lnTo>
                    <a:lnTo>
                      <a:pt x="72" y="100"/>
                    </a:lnTo>
                    <a:lnTo>
                      <a:pt x="72" y="105"/>
                    </a:lnTo>
                    <a:lnTo>
                      <a:pt x="73" y="104"/>
                    </a:lnTo>
                    <a:lnTo>
                      <a:pt x="77" y="104"/>
                    </a:lnTo>
                    <a:lnTo>
                      <a:pt x="79" y="107"/>
                    </a:lnTo>
                    <a:lnTo>
                      <a:pt x="82" y="113"/>
                    </a:lnTo>
                    <a:lnTo>
                      <a:pt x="86" y="113"/>
                    </a:lnTo>
                    <a:lnTo>
                      <a:pt x="102" y="129"/>
                    </a:lnTo>
                    <a:lnTo>
                      <a:pt x="104" y="129"/>
                    </a:lnTo>
                    <a:lnTo>
                      <a:pt x="113" y="130"/>
                    </a:lnTo>
                    <a:lnTo>
                      <a:pt x="118" y="134"/>
                    </a:lnTo>
                    <a:lnTo>
                      <a:pt x="118" y="138"/>
                    </a:lnTo>
                    <a:lnTo>
                      <a:pt x="124" y="139"/>
                    </a:lnTo>
                    <a:lnTo>
                      <a:pt x="124" y="141"/>
                    </a:lnTo>
                    <a:lnTo>
                      <a:pt x="124" y="143"/>
                    </a:lnTo>
                    <a:lnTo>
                      <a:pt x="129" y="141"/>
                    </a:lnTo>
                    <a:lnTo>
                      <a:pt x="131" y="143"/>
                    </a:lnTo>
                    <a:lnTo>
                      <a:pt x="132" y="145"/>
                    </a:lnTo>
                    <a:lnTo>
                      <a:pt x="132" y="147"/>
                    </a:lnTo>
                    <a:lnTo>
                      <a:pt x="132" y="150"/>
                    </a:lnTo>
                    <a:lnTo>
                      <a:pt x="134" y="152"/>
                    </a:lnTo>
                    <a:lnTo>
                      <a:pt x="138" y="154"/>
                    </a:lnTo>
                    <a:lnTo>
                      <a:pt x="140" y="157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52" y="181"/>
                    </a:lnTo>
                    <a:lnTo>
                      <a:pt x="147" y="184"/>
                    </a:lnTo>
                    <a:lnTo>
                      <a:pt x="149" y="186"/>
                    </a:lnTo>
                    <a:lnTo>
                      <a:pt x="145" y="193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4" y="191"/>
                    </a:lnTo>
                    <a:lnTo>
                      <a:pt x="156" y="189"/>
                    </a:lnTo>
                    <a:lnTo>
                      <a:pt x="158" y="189"/>
                    </a:lnTo>
                    <a:lnTo>
                      <a:pt x="159" y="188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65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68"/>
                    </a:lnTo>
                    <a:lnTo>
                      <a:pt x="165" y="166"/>
                    </a:lnTo>
                    <a:lnTo>
                      <a:pt x="163" y="164"/>
                    </a:lnTo>
                    <a:lnTo>
                      <a:pt x="161" y="163"/>
                    </a:lnTo>
                    <a:lnTo>
                      <a:pt x="158" y="161"/>
                    </a:lnTo>
                    <a:lnTo>
                      <a:pt x="159" y="152"/>
                    </a:lnTo>
                    <a:lnTo>
                      <a:pt x="165" y="145"/>
                    </a:lnTo>
                    <a:lnTo>
                      <a:pt x="168" y="145"/>
                    </a:lnTo>
                    <a:lnTo>
                      <a:pt x="174" y="148"/>
                    </a:lnTo>
                    <a:lnTo>
                      <a:pt x="181" y="152"/>
                    </a:lnTo>
                    <a:lnTo>
                      <a:pt x="184" y="157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90" y="154"/>
                    </a:lnTo>
                    <a:lnTo>
                      <a:pt x="181" y="141"/>
                    </a:lnTo>
                    <a:lnTo>
                      <a:pt x="170" y="136"/>
                    </a:lnTo>
                    <a:lnTo>
                      <a:pt x="168" y="134"/>
                    </a:lnTo>
                    <a:lnTo>
                      <a:pt x="150" y="125"/>
                    </a:lnTo>
                    <a:lnTo>
                      <a:pt x="149" y="125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2" y="120"/>
                    </a:lnTo>
                    <a:lnTo>
                      <a:pt x="152" y="116"/>
                    </a:lnTo>
                    <a:lnTo>
                      <a:pt x="150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9" y="114"/>
                    </a:lnTo>
                    <a:lnTo>
                      <a:pt x="145" y="114"/>
                    </a:lnTo>
                    <a:lnTo>
                      <a:pt x="136" y="114"/>
                    </a:lnTo>
                    <a:lnTo>
                      <a:pt x="136" y="118"/>
                    </a:lnTo>
                    <a:lnTo>
                      <a:pt x="131" y="111"/>
                    </a:lnTo>
                    <a:lnTo>
                      <a:pt x="129" y="111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8" y="10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90" y="61"/>
                    </a:lnTo>
                    <a:lnTo>
                      <a:pt x="91" y="52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1" y="46"/>
                    </a:lnTo>
                    <a:lnTo>
                      <a:pt x="90" y="45"/>
                    </a:lnTo>
                    <a:lnTo>
                      <a:pt x="90" y="41"/>
                    </a:lnTo>
                    <a:lnTo>
                      <a:pt x="90" y="39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7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5" y="36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3" y="3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9" y="16"/>
                    </a:lnTo>
                    <a:lnTo>
                      <a:pt x="111" y="14"/>
                    </a:lnTo>
                    <a:lnTo>
                      <a:pt x="97" y="11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0" y="7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2" y="2"/>
                    </a:lnTo>
                    <a:lnTo>
                      <a:pt x="63" y="5"/>
                    </a:lnTo>
                    <a:lnTo>
                      <a:pt x="59" y="5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3" name="Freeform 6577"/>
              <p:cNvSpPr>
                <a:spLocks/>
              </p:cNvSpPr>
              <p:nvPr/>
            </p:nvSpPr>
            <p:spPr bwMode="auto">
              <a:xfrm>
                <a:off x="2810" y="1849"/>
                <a:ext cx="190" cy="198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54" y="12"/>
                  </a:cxn>
                  <a:cxn ang="0">
                    <a:pos x="54" y="18"/>
                  </a:cxn>
                  <a:cxn ang="0">
                    <a:pos x="41" y="14"/>
                  </a:cxn>
                  <a:cxn ang="0">
                    <a:pos x="38" y="25"/>
                  </a:cxn>
                  <a:cxn ang="0">
                    <a:pos x="32" y="23"/>
                  </a:cxn>
                  <a:cxn ang="0">
                    <a:pos x="23" y="18"/>
                  </a:cxn>
                  <a:cxn ang="0">
                    <a:pos x="18" y="27"/>
                  </a:cxn>
                  <a:cxn ang="0">
                    <a:pos x="5" y="41"/>
                  </a:cxn>
                  <a:cxn ang="0">
                    <a:pos x="0" y="48"/>
                  </a:cxn>
                  <a:cxn ang="0">
                    <a:pos x="4" y="52"/>
                  </a:cxn>
                  <a:cxn ang="0">
                    <a:pos x="4" y="62"/>
                  </a:cxn>
                  <a:cxn ang="0">
                    <a:pos x="14" y="68"/>
                  </a:cxn>
                  <a:cxn ang="0">
                    <a:pos x="14" y="73"/>
                  </a:cxn>
                  <a:cxn ang="0">
                    <a:pos x="23" y="70"/>
                  </a:cxn>
                  <a:cxn ang="0">
                    <a:pos x="29" y="62"/>
                  </a:cxn>
                  <a:cxn ang="0">
                    <a:pos x="56" y="71"/>
                  </a:cxn>
                  <a:cxn ang="0">
                    <a:pos x="72" y="100"/>
                  </a:cxn>
                  <a:cxn ang="0">
                    <a:pos x="77" y="104"/>
                  </a:cxn>
                  <a:cxn ang="0">
                    <a:pos x="86" y="113"/>
                  </a:cxn>
                  <a:cxn ang="0">
                    <a:pos x="113" y="130"/>
                  </a:cxn>
                  <a:cxn ang="0">
                    <a:pos x="124" y="139"/>
                  </a:cxn>
                  <a:cxn ang="0">
                    <a:pos x="129" y="141"/>
                  </a:cxn>
                  <a:cxn ang="0">
                    <a:pos x="132" y="147"/>
                  </a:cxn>
                  <a:cxn ang="0">
                    <a:pos x="138" y="154"/>
                  </a:cxn>
                  <a:cxn ang="0">
                    <a:pos x="143" y="154"/>
                  </a:cxn>
                  <a:cxn ang="0">
                    <a:pos x="149" y="186"/>
                  </a:cxn>
                  <a:cxn ang="0">
                    <a:pos x="145" y="198"/>
                  </a:cxn>
                  <a:cxn ang="0">
                    <a:pos x="150" y="198"/>
                  </a:cxn>
                  <a:cxn ang="0">
                    <a:pos x="158" y="189"/>
                  </a:cxn>
                  <a:cxn ang="0">
                    <a:pos x="159" y="179"/>
                  </a:cxn>
                  <a:cxn ang="0">
                    <a:pos x="166" y="177"/>
                  </a:cxn>
                  <a:cxn ang="0">
                    <a:pos x="163" y="164"/>
                  </a:cxn>
                  <a:cxn ang="0">
                    <a:pos x="159" y="152"/>
                  </a:cxn>
                  <a:cxn ang="0">
                    <a:pos x="174" y="148"/>
                  </a:cxn>
                  <a:cxn ang="0">
                    <a:pos x="186" y="159"/>
                  </a:cxn>
                  <a:cxn ang="0">
                    <a:pos x="181" y="141"/>
                  </a:cxn>
                  <a:cxn ang="0">
                    <a:pos x="150" y="125"/>
                  </a:cxn>
                  <a:cxn ang="0">
                    <a:pos x="147" y="123"/>
                  </a:cxn>
                  <a:cxn ang="0">
                    <a:pos x="152" y="116"/>
                  </a:cxn>
                  <a:cxn ang="0">
                    <a:pos x="145" y="114"/>
                  </a:cxn>
                  <a:cxn ang="0">
                    <a:pos x="136" y="114"/>
                  </a:cxn>
                  <a:cxn ang="0">
                    <a:pos x="129" y="111"/>
                  </a:cxn>
                  <a:cxn ang="0">
                    <a:pos x="118" y="100"/>
                  </a:cxn>
                  <a:cxn ang="0">
                    <a:pos x="107" y="79"/>
                  </a:cxn>
                  <a:cxn ang="0">
                    <a:pos x="90" y="61"/>
                  </a:cxn>
                  <a:cxn ang="0">
                    <a:pos x="93" y="48"/>
                  </a:cxn>
                  <a:cxn ang="0">
                    <a:pos x="90" y="41"/>
                  </a:cxn>
                  <a:cxn ang="0">
                    <a:pos x="93" y="36"/>
                  </a:cxn>
                  <a:cxn ang="0">
                    <a:pos x="107" y="32"/>
                  </a:cxn>
                  <a:cxn ang="0">
                    <a:pos x="113" y="32"/>
                  </a:cxn>
                  <a:cxn ang="0">
                    <a:pos x="113" y="36"/>
                  </a:cxn>
                  <a:cxn ang="0">
                    <a:pos x="116" y="34"/>
                  </a:cxn>
                  <a:cxn ang="0">
                    <a:pos x="113" y="30"/>
                  </a:cxn>
                  <a:cxn ang="0">
                    <a:pos x="111" y="27"/>
                  </a:cxn>
                  <a:cxn ang="0">
                    <a:pos x="109" y="19"/>
                  </a:cxn>
                  <a:cxn ang="0">
                    <a:pos x="109" y="16"/>
                  </a:cxn>
                  <a:cxn ang="0">
                    <a:pos x="93" y="9"/>
                  </a:cxn>
                  <a:cxn ang="0">
                    <a:pos x="88" y="2"/>
                  </a:cxn>
                  <a:cxn ang="0">
                    <a:pos x="84" y="0"/>
                  </a:cxn>
                  <a:cxn ang="0">
                    <a:pos x="59" y="5"/>
                  </a:cxn>
                </a:cxnLst>
                <a:rect l="0" t="0" r="r" b="b"/>
                <a:pathLst>
                  <a:path w="190" h="198">
                    <a:moveTo>
                      <a:pt x="59" y="5"/>
                    </a:moveTo>
                    <a:lnTo>
                      <a:pt x="59" y="9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45" y="16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16"/>
                    </a:lnTo>
                    <a:lnTo>
                      <a:pt x="23" y="18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5" y="41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3"/>
                    </a:lnTo>
                    <a:lnTo>
                      <a:pt x="4" y="57"/>
                    </a:lnTo>
                    <a:lnTo>
                      <a:pt x="4" y="62"/>
                    </a:lnTo>
                    <a:lnTo>
                      <a:pt x="5" y="66"/>
                    </a:lnTo>
                    <a:lnTo>
                      <a:pt x="13" y="66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20" y="73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7" y="66"/>
                    </a:lnTo>
                    <a:lnTo>
                      <a:pt x="29" y="64"/>
                    </a:lnTo>
                    <a:lnTo>
                      <a:pt x="29" y="62"/>
                    </a:lnTo>
                    <a:lnTo>
                      <a:pt x="34" y="61"/>
                    </a:lnTo>
                    <a:lnTo>
                      <a:pt x="39" y="62"/>
                    </a:lnTo>
                    <a:lnTo>
                      <a:pt x="56" y="71"/>
                    </a:lnTo>
                    <a:lnTo>
                      <a:pt x="63" y="89"/>
                    </a:lnTo>
                    <a:lnTo>
                      <a:pt x="63" y="91"/>
                    </a:lnTo>
                    <a:lnTo>
                      <a:pt x="72" y="100"/>
                    </a:lnTo>
                    <a:lnTo>
                      <a:pt x="72" y="105"/>
                    </a:lnTo>
                    <a:lnTo>
                      <a:pt x="73" y="104"/>
                    </a:lnTo>
                    <a:lnTo>
                      <a:pt x="77" y="104"/>
                    </a:lnTo>
                    <a:lnTo>
                      <a:pt x="79" y="107"/>
                    </a:lnTo>
                    <a:lnTo>
                      <a:pt x="82" y="113"/>
                    </a:lnTo>
                    <a:lnTo>
                      <a:pt x="86" y="113"/>
                    </a:lnTo>
                    <a:lnTo>
                      <a:pt x="102" y="129"/>
                    </a:lnTo>
                    <a:lnTo>
                      <a:pt x="104" y="129"/>
                    </a:lnTo>
                    <a:lnTo>
                      <a:pt x="113" y="130"/>
                    </a:lnTo>
                    <a:lnTo>
                      <a:pt x="118" y="134"/>
                    </a:lnTo>
                    <a:lnTo>
                      <a:pt x="118" y="138"/>
                    </a:lnTo>
                    <a:lnTo>
                      <a:pt x="124" y="139"/>
                    </a:lnTo>
                    <a:lnTo>
                      <a:pt x="124" y="141"/>
                    </a:lnTo>
                    <a:lnTo>
                      <a:pt x="124" y="143"/>
                    </a:lnTo>
                    <a:lnTo>
                      <a:pt x="129" y="141"/>
                    </a:lnTo>
                    <a:lnTo>
                      <a:pt x="131" y="143"/>
                    </a:lnTo>
                    <a:lnTo>
                      <a:pt x="132" y="145"/>
                    </a:lnTo>
                    <a:lnTo>
                      <a:pt x="132" y="147"/>
                    </a:lnTo>
                    <a:lnTo>
                      <a:pt x="132" y="150"/>
                    </a:lnTo>
                    <a:lnTo>
                      <a:pt x="134" y="152"/>
                    </a:lnTo>
                    <a:lnTo>
                      <a:pt x="138" y="154"/>
                    </a:lnTo>
                    <a:lnTo>
                      <a:pt x="140" y="157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52" y="181"/>
                    </a:lnTo>
                    <a:lnTo>
                      <a:pt x="147" y="184"/>
                    </a:lnTo>
                    <a:lnTo>
                      <a:pt x="149" y="186"/>
                    </a:lnTo>
                    <a:lnTo>
                      <a:pt x="145" y="193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4" y="191"/>
                    </a:lnTo>
                    <a:lnTo>
                      <a:pt x="156" y="189"/>
                    </a:lnTo>
                    <a:lnTo>
                      <a:pt x="158" y="189"/>
                    </a:lnTo>
                    <a:lnTo>
                      <a:pt x="159" y="188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65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68"/>
                    </a:lnTo>
                    <a:lnTo>
                      <a:pt x="165" y="166"/>
                    </a:lnTo>
                    <a:lnTo>
                      <a:pt x="163" y="164"/>
                    </a:lnTo>
                    <a:lnTo>
                      <a:pt x="161" y="163"/>
                    </a:lnTo>
                    <a:lnTo>
                      <a:pt x="158" y="161"/>
                    </a:lnTo>
                    <a:lnTo>
                      <a:pt x="159" y="152"/>
                    </a:lnTo>
                    <a:lnTo>
                      <a:pt x="165" y="145"/>
                    </a:lnTo>
                    <a:lnTo>
                      <a:pt x="168" y="145"/>
                    </a:lnTo>
                    <a:lnTo>
                      <a:pt x="174" y="148"/>
                    </a:lnTo>
                    <a:lnTo>
                      <a:pt x="181" y="152"/>
                    </a:lnTo>
                    <a:lnTo>
                      <a:pt x="184" y="157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90" y="154"/>
                    </a:lnTo>
                    <a:lnTo>
                      <a:pt x="181" y="141"/>
                    </a:lnTo>
                    <a:lnTo>
                      <a:pt x="170" y="136"/>
                    </a:lnTo>
                    <a:lnTo>
                      <a:pt x="168" y="134"/>
                    </a:lnTo>
                    <a:lnTo>
                      <a:pt x="150" y="125"/>
                    </a:lnTo>
                    <a:lnTo>
                      <a:pt x="149" y="125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9" y="121"/>
                    </a:lnTo>
                    <a:lnTo>
                      <a:pt x="152" y="120"/>
                    </a:lnTo>
                    <a:lnTo>
                      <a:pt x="152" y="116"/>
                    </a:lnTo>
                    <a:lnTo>
                      <a:pt x="150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9" y="114"/>
                    </a:lnTo>
                    <a:lnTo>
                      <a:pt x="145" y="114"/>
                    </a:lnTo>
                    <a:lnTo>
                      <a:pt x="136" y="114"/>
                    </a:lnTo>
                    <a:lnTo>
                      <a:pt x="136" y="118"/>
                    </a:lnTo>
                    <a:lnTo>
                      <a:pt x="131" y="111"/>
                    </a:lnTo>
                    <a:lnTo>
                      <a:pt x="129" y="111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8" y="10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90" y="61"/>
                    </a:lnTo>
                    <a:lnTo>
                      <a:pt x="91" y="52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1" y="46"/>
                    </a:lnTo>
                    <a:lnTo>
                      <a:pt x="90" y="45"/>
                    </a:lnTo>
                    <a:lnTo>
                      <a:pt x="90" y="41"/>
                    </a:lnTo>
                    <a:lnTo>
                      <a:pt x="90" y="39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7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5" y="36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5" y="32"/>
                    </a:lnTo>
                    <a:lnTo>
                      <a:pt x="115" y="32"/>
                    </a:lnTo>
                    <a:lnTo>
                      <a:pt x="113" y="30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07" y="19"/>
                    </a:lnTo>
                    <a:lnTo>
                      <a:pt x="107" y="18"/>
                    </a:lnTo>
                    <a:lnTo>
                      <a:pt x="109" y="16"/>
                    </a:lnTo>
                    <a:lnTo>
                      <a:pt x="111" y="14"/>
                    </a:lnTo>
                    <a:lnTo>
                      <a:pt x="97" y="11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0" y="7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2" y="2"/>
                    </a:lnTo>
                    <a:lnTo>
                      <a:pt x="63" y="5"/>
                    </a:lnTo>
                    <a:lnTo>
                      <a:pt x="59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4" name="Freeform 6578"/>
              <p:cNvSpPr>
                <a:spLocks/>
              </p:cNvSpPr>
              <p:nvPr/>
            </p:nvSpPr>
            <p:spPr bwMode="auto">
              <a:xfrm>
                <a:off x="3601" y="2268"/>
                <a:ext cx="6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10">
                    <a:moveTo>
                      <a:pt x="0" y="3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5" name="Freeform 6579"/>
              <p:cNvSpPr>
                <a:spLocks/>
              </p:cNvSpPr>
              <p:nvPr/>
            </p:nvSpPr>
            <p:spPr bwMode="auto">
              <a:xfrm>
                <a:off x="3601" y="2268"/>
                <a:ext cx="6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4" y="10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</a:cxnLst>
                <a:rect l="0" t="0" r="r" b="b"/>
                <a:pathLst>
                  <a:path w="6" h="10">
                    <a:moveTo>
                      <a:pt x="0" y="3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6" name="Freeform 6580"/>
              <p:cNvSpPr>
                <a:spLocks/>
              </p:cNvSpPr>
              <p:nvPr/>
            </p:nvSpPr>
            <p:spPr bwMode="auto">
              <a:xfrm>
                <a:off x="3411" y="2008"/>
                <a:ext cx="306" cy="281"/>
              </a:xfrm>
              <a:custGeom>
                <a:avLst/>
                <a:gdLst/>
                <a:ahLst/>
                <a:cxnLst>
                  <a:cxn ang="0">
                    <a:pos x="278" y="281"/>
                  </a:cxn>
                  <a:cxn ang="0">
                    <a:pos x="260" y="277"/>
                  </a:cxn>
                  <a:cxn ang="0">
                    <a:pos x="240" y="276"/>
                  </a:cxn>
                  <a:cxn ang="0">
                    <a:pos x="204" y="249"/>
                  </a:cxn>
                  <a:cxn ang="0">
                    <a:pos x="183" y="249"/>
                  </a:cxn>
                  <a:cxn ang="0">
                    <a:pos x="176" y="252"/>
                  </a:cxn>
                  <a:cxn ang="0">
                    <a:pos x="163" y="256"/>
                  </a:cxn>
                  <a:cxn ang="0">
                    <a:pos x="151" y="252"/>
                  </a:cxn>
                  <a:cxn ang="0">
                    <a:pos x="149" y="249"/>
                  </a:cxn>
                  <a:cxn ang="0">
                    <a:pos x="135" y="240"/>
                  </a:cxn>
                  <a:cxn ang="0">
                    <a:pos x="120" y="233"/>
                  </a:cxn>
                  <a:cxn ang="0">
                    <a:pos x="110" y="213"/>
                  </a:cxn>
                  <a:cxn ang="0">
                    <a:pos x="99" y="201"/>
                  </a:cxn>
                  <a:cxn ang="0">
                    <a:pos x="93" y="192"/>
                  </a:cxn>
                  <a:cxn ang="0">
                    <a:pos x="86" y="193"/>
                  </a:cxn>
                  <a:cxn ang="0">
                    <a:pos x="83" y="192"/>
                  </a:cxn>
                  <a:cxn ang="0">
                    <a:pos x="79" y="184"/>
                  </a:cxn>
                  <a:cxn ang="0">
                    <a:pos x="74" y="183"/>
                  </a:cxn>
                  <a:cxn ang="0">
                    <a:pos x="74" y="188"/>
                  </a:cxn>
                  <a:cxn ang="0">
                    <a:pos x="61" y="184"/>
                  </a:cxn>
                  <a:cxn ang="0">
                    <a:pos x="56" y="174"/>
                  </a:cxn>
                  <a:cxn ang="0">
                    <a:pos x="42" y="141"/>
                  </a:cxn>
                  <a:cxn ang="0">
                    <a:pos x="27" y="127"/>
                  </a:cxn>
                  <a:cxn ang="0">
                    <a:pos x="22" y="124"/>
                  </a:cxn>
                  <a:cxn ang="0">
                    <a:pos x="20" y="116"/>
                  </a:cxn>
                  <a:cxn ang="0">
                    <a:pos x="24" y="106"/>
                  </a:cxn>
                  <a:cxn ang="0">
                    <a:pos x="33" y="93"/>
                  </a:cxn>
                  <a:cxn ang="0">
                    <a:pos x="34" y="81"/>
                  </a:cxn>
                  <a:cxn ang="0">
                    <a:pos x="18" y="70"/>
                  </a:cxn>
                  <a:cxn ang="0">
                    <a:pos x="9" y="48"/>
                  </a:cxn>
                  <a:cxn ang="0">
                    <a:pos x="2" y="16"/>
                  </a:cxn>
                  <a:cxn ang="0">
                    <a:pos x="8" y="0"/>
                  </a:cxn>
                  <a:cxn ang="0">
                    <a:pos x="45" y="11"/>
                  </a:cxn>
                  <a:cxn ang="0">
                    <a:pos x="65" y="5"/>
                  </a:cxn>
                  <a:cxn ang="0">
                    <a:pos x="61" y="20"/>
                  </a:cxn>
                  <a:cxn ang="0">
                    <a:pos x="67" y="23"/>
                  </a:cxn>
                  <a:cxn ang="0">
                    <a:pos x="74" y="27"/>
                  </a:cxn>
                  <a:cxn ang="0">
                    <a:pos x="83" y="48"/>
                  </a:cxn>
                  <a:cxn ang="0">
                    <a:pos x="99" y="52"/>
                  </a:cxn>
                  <a:cxn ang="0">
                    <a:pos x="124" y="66"/>
                  </a:cxn>
                  <a:cxn ang="0">
                    <a:pos x="147" y="61"/>
                  </a:cxn>
                  <a:cxn ang="0">
                    <a:pos x="158" y="54"/>
                  </a:cxn>
                  <a:cxn ang="0">
                    <a:pos x="179" y="36"/>
                  </a:cxn>
                  <a:cxn ang="0">
                    <a:pos x="194" y="36"/>
                  </a:cxn>
                  <a:cxn ang="0">
                    <a:pos x="208" y="30"/>
                  </a:cxn>
                  <a:cxn ang="0">
                    <a:pos x="235" y="43"/>
                  </a:cxn>
                  <a:cxn ang="0">
                    <a:pos x="246" y="50"/>
                  </a:cxn>
                  <a:cxn ang="0">
                    <a:pos x="272" y="66"/>
                  </a:cxn>
                  <a:cxn ang="0">
                    <a:pos x="274" y="81"/>
                  </a:cxn>
                  <a:cxn ang="0">
                    <a:pos x="269" y="111"/>
                  </a:cxn>
                  <a:cxn ang="0">
                    <a:pos x="265" y="124"/>
                  </a:cxn>
                  <a:cxn ang="0">
                    <a:pos x="265" y="145"/>
                  </a:cxn>
                  <a:cxn ang="0">
                    <a:pos x="276" y="163"/>
                  </a:cxn>
                  <a:cxn ang="0">
                    <a:pos x="281" y="175"/>
                  </a:cxn>
                  <a:cxn ang="0">
                    <a:pos x="280" y="217"/>
                  </a:cxn>
                  <a:cxn ang="0">
                    <a:pos x="298" y="226"/>
                  </a:cxn>
                  <a:cxn ang="0">
                    <a:pos x="306" y="245"/>
                  </a:cxn>
                  <a:cxn ang="0">
                    <a:pos x="303" y="252"/>
                  </a:cxn>
                  <a:cxn ang="0">
                    <a:pos x="280" y="279"/>
                  </a:cxn>
                </a:cxnLst>
                <a:rect l="0" t="0" r="r" b="b"/>
                <a:pathLst>
                  <a:path w="306" h="281">
                    <a:moveTo>
                      <a:pt x="280" y="279"/>
                    </a:moveTo>
                    <a:lnTo>
                      <a:pt x="280" y="279"/>
                    </a:lnTo>
                    <a:lnTo>
                      <a:pt x="278" y="281"/>
                    </a:lnTo>
                    <a:lnTo>
                      <a:pt x="264" y="277"/>
                    </a:lnTo>
                    <a:lnTo>
                      <a:pt x="262" y="276"/>
                    </a:lnTo>
                    <a:lnTo>
                      <a:pt x="260" y="277"/>
                    </a:lnTo>
                    <a:lnTo>
                      <a:pt x="242" y="274"/>
                    </a:lnTo>
                    <a:lnTo>
                      <a:pt x="240" y="276"/>
                    </a:lnTo>
                    <a:lnTo>
                      <a:pt x="240" y="276"/>
                    </a:lnTo>
                    <a:lnTo>
                      <a:pt x="237" y="274"/>
                    </a:lnTo>
                    <a:lnTo>
                      <a:pt x="213" y="270"/>
                    </a:lnTo>
                    <a:lnTo>
                      <a:pt x="204" y="249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83" y="249"/>
                    </a:lnTo>
                    <a:lnTo>
                      <a:pt x="181" y="251"/>
                    </a:lnTo>
                    <a:lnTo>
                      <a:pt x="179" y="252"/>
                    </a:lnTo>
                    <a:lnTo>
                      <a:pt x="176" y="252"/>
                    </a:lnTo>
                    <a:lnTo>
                      <a:pt x="170" y="256"/>
                    </a:lnTo>
                    <a:lnTo>
                      <a:pt x="169" y="256"/>
                    </a:lnTo>
                    <a:lnTo>
                      <a:pt x="163" y="256"/>
                    </a:lnTo>
                    <a:lnTo>
                      <a:pt x="162" y="254"/>
                    </a:lnTo>
                    <a:lnTo>
                      <a:pt x="158" y="252"/>
                    </a:lnTo>
                    <a:lnTo>
                      <a:pt x="151" y="252"/>
                    </a:lnTo>
                    <a:lnTo>
                      <a:pt x="149" y="251"/>
                    </a:lnTo>
                    <a:lnTo>
                      <a:pt x="149" y="251"/>
                    </a:lnTo>
                    <a:lnTo>
                      <a:pt x="149" y="249"/>
                    </a:lnTo>
                    <a:lnTo>
                      <a:pt x="138" y="245"/>
                    </a:lnTo>
                    <a:lnTo>
                      <a:pt x="135" y="242"/>
                    </a:lnTo>
                    <a:lnTo>
                      <a:pt x="135" y="240"/>
                    </a:lnTo>
                    <a:lnTo>
                      <a:pt x="133" y="238"/>
                    </a:lnTo>
                    <a:lnTo>
                      <a:pt x="124" y="235"/>
                    </a:lnTo>
                    <a:lnTo>
                      <a:pt x="120" y="233"/>
                    </a:lnTo>
                    <a:lnTo>
                      <a:pt x="117" y="233"/>
                    </a:lnTo>
                    <a:lnTo>
                      <a:pt x="115" y="229"/>
                    </a:lnTo>
                    <a:lnTo>
                      <a:pt x="110" y="213"/>
                    </a:lnTo>
                    <a:lnTo>
                      <a:pt x="102" y="208"/>
                    </a:lnTo>
                    <a:lnTo>
                      <a:pt x="101" y="201"/>
                    </a:lnTo>
                    <a:lnTo>
                      <a:pt x="99" y="201"/>
                    </a:lnTo>
                    <a:lnTo>
                      <a:pt x="95" y="195"/>
                    </a:lnTo>
                    <a:lnTo>
                      <a:pt x="95" y="193"/>
                    </a:lnTo>
                    <a:lnTo>
                      <a:pt x="93" y="192"/>
                    </a:lnTo>
                    <a:lnTo>
                      <a:pt x="92" y="190"/>
                    </a:lnTo>
                    <a:lnTo>
                      <a:pt x="88" y="192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85" y="192"/>
                    </a:lnTo>
                    <a:lnTo>
                      <a:pt x="83" y="192"/>
                    </a:lnTo>
                    <a:lnTo>
                      <a:pt x="81" y="190"/>
                    </a:lnTo>
                    <a:lnTo>
                      <a:pt x="79" y="188"/>
                    </a:lnTo>
                    <a:lnTo>
                      <a:pt x="79" y="184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8"/>
                    </a:lnTo>
                    <a:lnTo>
                      <a:pt x="72" y="188"/>
                    </a:lnTo>
                    <a:lnTo>
                      <a:pt x="72" y="192"/>
                    </a:lnTo>
                    <a:lnTo>
                      <a:pt x="61" y="184"/>
                    </a:lnTo>
                    <a:lnTo>
                      <a:pt x="59" y="181"/>
                    </a:lnTo>
                    <a:lnTo>
                      <a:pt x="59" y="175"/>
                    </a:lnTo>
                    <a:lnTo>
                      <a:pt x="56" y="174"/>
                    </a:lnTo>
                    <a:lnTo>
                      <a:pt x="56" y="159"/>
                    </a:lnTo>
                    <a:lnTo>
                      <a:pt x="49" y="145"/>
                    </a:lnTo>
                    <a:lnTo>
                      <a:pt x="42" y="141"/>
                    </a:lnTo>
                    <a:lnTo>
                      <a:pt x="29" y="134"/>
                    </a:lnTo>
                    <a:lnTo>
                      <a:pt x="29" y="131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4" y="124"/>
                    </a:lnTo>
                    <a:lnTo>
                      <a:pt x="22" y="124"/>
                    </a:lnTo>
                    <a:lnTo>
                      <a:pt x="20" y="122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5"/>
                    </a:lnTo>
                    <a:lnTo>
                      <a:pt x="22" y="107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33" y="93"/>
                    </a:lnTo>
                    <a:lnTo>
                      <a:pt x="31" y="88"/>
                    </a:lnTo>
                    <a:lnTo>
                      <a:pt x="33" y="82"/>
                    </a:lnTo>
                    <a:lnTo>
                      <a:pt x="34" y="81"/>
                    </a:lnTo>
                    <a:lnTo>
                      <a:pt x="24" y="79"/>
                    </a:lnTo>
                    <a:lnTo>
                      <a:pt x="20" y="77"/>
                    </a:lnTo>
                    <a:lnTo>
                      <a:pt x="18" y="70"/>
                    </a:lnTo>
                    <a:lnTo>
                      <a:pt x="15" y="66"/>
                    </a:lnTo>
                    <a:lnTo>
                      <a:pt x="11" y="63"/>
                    </a:lnTo>
                    <a:lnTo>
                      <a:pt x="9" y="48"/>
                    </a:lnTo>
                    <a:lnTo>
                      <a:pt x="8" y="43"/>
                    </a:lnTo>
                    <a:lnTo>
                      <a:pt x="2" y="39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20" y="18"/>
                    </a:lnTo>
                    <a:lnTo>
                      <a:pt x="42" y="20"/>
                    </a:lnTo>
                    <a:lnTo>
                      <a:pt x="45" y="11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5" y="5"/>
                    </a:lnTo>
                    <a:lnTo>
                      <a:pt x="65" y="11"/>
                    </a:lnTo>
                    <a:lnTo>
                      <a:pt x="67" y="16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68" y="25"/>
                    </a:lnTo>
                    <a:lnTo>
                      <a:pt x="70" y="27"/>
                    </a:lnTo>
                    <a:lnTo>
                      <a:pt x="74" y="27"/>
                    </a:lnTo>
                    <a:lnTo>
                      <a:pt x="76" y="27"/>
                    </a:lnTo>
                    <a:lnTo>
                      <a:pt x="79" y="45"/>
                    </a:lnTo>
                    <a:lnTo>
                      <a:pt x="83" y="48"/>
                    </a:lnTo>
                    <a:lnTo>
                      <a:pt x="88" y="50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101" y="56"/>
                    </a:lnTo>
                    <a:lnTo>
                      <a:pt x="110" y="63"/>
                    </a:lnTo>
                    <a:lnTo>
                      <a:pt x="124" y="66"/>
                    </a:lnTo>
                    <a:lnTo>
                      <a:pt x="153" y="59"/>
                    </a:lnTo>
                    <a:lnTo>
                      <a:pt x="151" y="59"/>
                    </a:lnTo>
                    <a:lnTo>
                      <a:pt x="147" y="61"/>
                    </a:lnTo>
                    <a:lnTo>
                      <a:pt x="153" y="61"/>
                    </a:lnTo>
                    <a:lnTo>
                      <a:pt x="160" y="59"/>
                    </a:lnTo>
                    <a:lnTo>
                      <a:pt x="158" y="54"/>
                    </a:lnTo>
                    <a:lnTo>
                      <a:pt x="156" y="48"/>
                    </a:lnTo>
                    <a:lnTo>
                      <a:pt x="165" y="47"/>
                    </a:lnTo>
                    <a:lnTo>
                      <a:pt x="179" y="36"/>
                    </a:lnTo>
                    <a:lnTo>
                      <a:pt x="188" y="34"/>
                    </a:lnTo>
                    <a:lnTo>
                      <a:pt x="192" y="36"/>
                    </a:lnTo>
                    <a:lnTo>
                      <a:pt x="194" y="36"/>
                    </a:lnTo>
                    <a:lnTo>
                      <a:pt x="196" y="34"/>
                    </a:lnTo>
                    <a:lnTo>
                      <a:pt x="197" y="30"/>
                    </a:lnTo>
                    <a:lnTo>
                      <a:pt x="208" y="30"/>
                    </a:lnTo>
                    <a:lnTo>
                      <a:pt x="213" y="38"/>
                    </a:lnTo>
                    <a:lnTo>
                      <a:pt x="233" y="45"/>
                    </a:lnTo>
                    <a:lnTo>
                      <a:pt x="235" y="43"/>
                    </a:lnTo>
                    <a:lnTo>
                      <a:pt x="240" y="45"/>
                    </a:lnTo>
                    <a:lnTo>
                      <a:pt x="242" y="47"/>
                    </a:lnTo>
                    <a:lnTo>
                      <a:pt x="246" y="50"/>
                    </a:lnTo>
                    <a:lnTo>
                      <a:pt x="246" y="54"/>
                    </a:lnTo>
                    <a:lnTo>
                      <a:pt x="265" y="66"/>
                    </a:lnTo>
                    <a:lnTo>
                      <a:pt x="272" y="66"/>
                    </a:lnTo>
                    <a:lnTo>
                      <a:pt x="274" y="66"/>
                    </a:lnTo>
                    <a:lnTo>
                      <a:pt x="274" y="77"/>
                    </a:lnTo>
                    <a:lnTo>
                      <a:pt x="274" y="81"/>
                    </a:lnTo>
                    <a:lnTo>
                      <a:pt x="272" y="100"/>
                    </a:lnTo>
                    <a:lnTo>
                      <a:pt x="269" y="106"/>
                    </a:lnTo>
                    <a:lnTo>
                      <a:pt x="269" y="111"/>
                    </a:lnTo>
                    <a:lnTo>
                      <a:pt x="262" y="113"/>
                    </a:lnTo>
                    <a:lnTo>
                      <a:pt x="262" y="122"/>
                    </a:lnTo>
                    <a:lnTo>
                      <a:pt x="265" y="124"/>
                    </a:lnTo>
                    <a:lnTo>
                      <a:pt x="267" y="127"/>
                    </a:lnTo>
                    <a:lnTo>
                      <a:pt x="264" y="136"/>
                    </a:lnTo>
                    <a:lnTo>
                      <a:pt x="265" y="145"/>
                    </a:lnTo>
                    <a:lnTo>
                      <a:pt x="265" y="159"/>
                    </a:lnTo>
                    <a:lnTo>
                      <a:pt x="269" y="163"/>
                    </a:lnTo>
                    <a:lnTo>
                      <a:pt x="276" y="163"/>
                    </a:lnTo>
                    <a:lnTo>
                      <a:pt x="280" y="167"/>
                    </a:lnTo>
                    <a:lnTo>
                      <a:pt x="281" y="172"/>
                    </a:lnTo>
                    <a:lnTo>
                      <a:pt x="281" y="175"/>
                    </a:lnTo>
                    <a:lnTo>
                      <a:pt x="267" y="197"/>
                    </a:lnTo>
                    <a:lnTo>
                      <a:pt x="274" y="204"/>
                    </a:lnTo>
                    <a:lnTo>
                      <a:pt x="280" y="217"/>
                    </a:lnTo>
                    <a:lnTo>
                      <a:pt x="289" y="222"/>
                    </a:lnTo>
                    <a:lnTo>
                      <a:pt x="296" y="224"/>
                    </a:lnTo>
                    <a:lnTo>
                      <a:pt x="298" y="226"/>
                    </a:lnTo>
                    <a:lnTo>
                      <a:pt x="299" y="242"/>
                    </a:lnTo>
                    <a:lnTo>
                      <a:pt x="305" y="243"/>
                    </a:lnTo>
                    <a:lnTo>
                      <a:pt x="306" y="245"/>
                    </a:lnTo>
                    <a:lnTo>
                      <a:pt x="306" y="247"/>
                    </a:lnTo>
                    <a:lnTo>
                      <a:pt x="306" y="249"/>
                    </a:lnTo>
                    <a:lnTo>
                      <a:pt x="303" y="252"/>
                    </a:lnTo>
                    <a:lnTo>
                      <a:pt x="290" y="258"/>
                    </a:lnTo>
                    <a:lnTo>
                      <a:pt x="283" y="263"/>
                    </a:lnTo>
                    <a:lnTo>
                      <a:pt x="280" y="27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7" name="Freeform 6581"/>
              <p:cNvSpPr>
                <a:spLocks/>
              </p:cNvSpPr>
              <p:nvPr/>
            </p:nvSpPr>
            <p:spPr bwMode="auto">
              <a:xfrm>
                <a:off x="3411" y="2008"/>
                <a:ext cx="306" cy="281"/>
              </a:xfrm>
              <a:custGeom>
                <a:avLst/>
                <a:gdLst/>
                <a:ahLst/>
                <a:cxnLst>
                  <a:cxn ang="0">
                    <a:pos x="278" y="281"/>
                  </a:cxn>
                  <a:cxn ang="0">
                    <a:pos x="260" y="277"/>
                  </a:cxn>
                  <a:cxn ang="0">
                    <a:pos x="240" y="276"/>
                  </a:cxn>
                  <a:cxn ang="0">
                    <a:pos x="204" y="249"/>
                  </a:cxn>
                  <a:cxn ang="0">
                    <a:pos x="183" y="249"/>
                  </a:cxn>
                  <a:cxn ang="0">
                    <a:pos x="176" y="252"/>
                  </a:cxn>
                  <a:cxn ang="0">
                    <a:pos x="163" y="256"/>
                  </a:cxn>
                  <a:cxn ang="0">
                    <a:pos x="151" y="252"/>
                  </a:cxn>
                  <a:cxn ang="0">
                    <a:pos x="149" y="249"/>
                  </a:cxn>
                  <a:cxn ang="0">
                    <a:pos x="135" y="240"/>
                  </a:cxn>
                  <a:cxn ang="0">
                    <a:pos x="120" y="233"/>
                  </a:cxn>
                  <a:cxn ang="0">
                    <a:pos x="110" y="213"/>
                  </a:cxn>
                  <a:cxn ang="0">
                    <a:pos x="99" y="201"/>
                  </a:cxn>
                  <a:cxn ang="0">
                    <a:pos x="93" y="192"/>
                  </a:cxn>
                  <a:cxn ang="0">
                    <a:pos x="86" y="193"/>
                  </a:cxn>
                  <a:cxn ang="0">
                    <a:pos x="83" y="192"/>
                  </a:cxn>
                  <a:cxn ang="0">
                    <a:pos x="79" y="184"/>
                  </a:cxn>
                  <a:cxn ang="0">
                    <a:pos x="74" y="183"/>
                  </a:cxn>
                  <a:cxn ang="0">
                    <a:pos x="74" y="188"/>
                  </a:cxn>
                  <a:cxn ang="0">
                    <a:pos x="61" y="184"/>
                  </a:cxn>
                  <a:cxn ang="0">
                    <a:pos x="56" y="174"/>
                  </a:cxn>
                  <a:cxn ang="0">
                    <a:pos x="42" y="141"/>
                  </a:cxn>
                  <a:cxn ang="0">
                    <a:pos x="27" y="127"/>
                  </a:cxn>
                  <a:cxn ang="0">
                    <a:pos x="22" y="124"/>
                  </a:cxn>
                  <a:cxn ang="0">
                    <a:pos x="20" y="116"/>
                  </a:cxn>
                  <a:cxn ang="0">
                    <a:pos x="24" y="106"/>
                  </a:cxn>
                  <a:cxn ang="0">
                    <a:pos x="33" y="93"/>
                  </a:cxn>
                  <a:cxn ang="0">
                    <a:pos x="34" y="81"/>
                  </a:cxn>
                  <a:cxn ang="0">
                    <a:pos x="18" y="70"/>
                  </a:cxn>
                  <a:cxn ang="0">
                    <a:pos x="9" y="48"/>
                  </a:cxn>
                  <a:cxn ang="0">
                    <a:pos x="2" y="16"/>
                  </a:cxn>
                  <a:cxn ang="0">
                    <a:pos x="8" y="0"/>
                  </a:cxn>
                  <a:cxn ang="0">
                    <a:pos x="45" y="11"/>
                  </a:cxn>
                  <a:cxn ang="0">
                    <a:pos x="65" y="5"/>
                  </a:cxn>
                  <a:cxn ang="0">
                    <a:pos x="61" y="20"/>
                  </a:cxn>
                  <a:cxn ang="0">
                    <a:pos x="67" y="23"/>
                  </a:cxn>
                  <a:cxn ang="0">
                    <a:pos x="74" y="27"/>
                  </a:cxn>
                  <a:cxn ang="0">
                    <a:pos x="83" y="48"/>
                  </a:cxn>
                  <a:cxn ang="0">
                    <a:pos x="99" y="52"/>
                  </a:cxn>
                  <a:cxn ang="0">
                    <a:pos x="124" y="66"/>
                  </a:cxn>
                  <a:cxn ang="0">
                    <a:pos x="147" y="61"/>
                  </a:cxn>
                  <a:cxn ang="0">
                    <a:pos x="158" y="54"/>
                  </a:cxn>
                  <a:cxn ang="0">
                    <a:pos x="179" y="36"/>
                  </a:cxn>
                  <a:cxn ang="0">
                    <a:pos x="194" y="36"/>
                  </a:cxn>
                  <a:cxn ang="0">
                    <a:pos x="208" y="30"/>
                  </a:cxn>
                  <a:cxn ang="0">
                    <a:pos x="235" y="43"/>
                  </a:cxn>
                  <a:cxn ang="0">
                    <a:pos x="246" y="50"/>
                  </a:cxn>
                  <a:cxn ang="0">
                    <a:pos x="272" y="66"/>
                  </a:cxn>
                  <a:cxn ang="0">
                    <a:pos x="274" y="81"/>
                  </a:cxn>
                  <a:cxn ang="0">
                    <a:pos x="269" y="111"/>
                  </a:cxn>
                  <a:cxn ang="0">
                    <a:pos x="265" y="124"/>
                  </a:cxn>
                  <a:cxn ang="0">
                    <a:pos x="265" y="145"/>
                  </a:cxn>
                  <a:cxn ang="0">
                    <a:pos x="276" y="163"/>
                  </a:cxn>
                  <a:cxn ang="0">
                    <a:pos x="281" y="175"/>
                  </a:cxn>
                  <a:cxn ang="0">
                    <a:pos x="280" y="217"/>
                  </a:cxn>
                  <a:cxn ang="0">
                    <a:pos x="298" y="226"/>
                  </a:cxn>
                  <a:cxn ang="0">
                    <a:pos x="306" y="245"/>
                  </a:cxn>
                  <a:cxn ang="0">
                    <a:pos x="303" y="252"/>
                  </a:cxn>
                  <a:cxn ang="0">
                    <a:pos x="280" y="279"/>
                  </a:cxn>
                </a:cxnLst>
                <a:rect l="0" t="0" r="r" b="b"/>
                <a:pathLst>
                  <a:path w="306" h="281">
                    <a:moveTo>
                      <a:pt x="280" y="279"/>
                    </a:moveTo>
                    <a:lnTo>
                      <a:pt x="280" y="279"/>
                    </a:lnTo>
                    <a:lnTo>
                      <a:pt x="278" y="281"/>
                    </a:lnTo>
                    <a:lnTo>
                      <a:pt x="264" y="277"/>
                    </a:lnTo>
                    <a:lnTo>
                      <a:pt x="262" y="276"/>
                    </a:lnTo>
                    <a:lnTo>
                      <a:pt x="260" y="277"/>
                    </a:lnTo>
                    <a:lnTo>
                      <a:pt x="242" y="274"/>
                    </a:lnTo>
                    <a:lnTo>
                      <a:pt x="240" y="276"/>
                    </a:lnTo>
                    <a:lnTo>
                      <a:pt x="240" y="276"/>
                    </a:lnTo>
                    <a:lnTo>
                      <a:pt x="237" y="274"/>
                    </a:lnTo>
                    <a:lnTo>
                      <a:pt x="213" y="270"/>
                    </a:lnTo>
                    <a:lnTo>
                      <a:pt x="204" y="249"/>
                    </a:lnTo>
                    <a:lnTo>
                      <a:pt x="197" y="245"/>
                    </a:lnTo>
                    <a:lnTo>
                      <a:pt x="196" y="245"/>
                    </a:lnTo>
                    <a:lnTo>
                      <a:pt x="183" y="249"/>
                    </a:lnTo>
                    <a:lnTo>
                      <a:pt x="181" y="251"/>
                    </a:lnTo>
                    <a:lnTo>
                      <a:pt x="179" y="252"/>
                    </a:lnTo>
                    <a:lnTo>
                      <a:pt x="176" y="252"/>
                    </a:lnTo>
                    <a:lnTo>
                      <a:pt x="170" y="256"/>
                    </a:lnTo>
                    <a:lnTo>
                      <a:pt x="169" y="256"/>
                    </a:lnTo>
                    <a:lnTo>
                      <a:pt x="163" y="256"/>
                    </a:lnTo>
                    <a:lnTo>
                      <a:pt x="162" y="254"/>
                    </a:lnTo>
                    <a:lnTo>
                      <a:pt x="158" y="252"/>
                    </a:lnTo>
                    <a:lnTo>
                      <a:pt x="151" y="252"/>
                    </a:lnTo>
                    <a:lnTo>
                      <a:pt x="149" y="251"/>
                    </a:lnTo>
                    <a:lnTo>
                      <a:pt x="149" y="251"/>
                    </a:lnTo>
                    <a:lnTo>
                      <a:pt x="149" y="249"/>
                    </a:lnTo>
                    <a:lnTo>
                      <a:pt x="138" y="245"/>
                    </a:lnTo>
                    <a:lnTo>
                      <a:pt x="135" y="242"/>
                    </a:lnTo>
                    <a:lnTo>
                      <a:pt x="135" y="240"/>
                    </a:lnTo>
                    <a:lnTo>
                      <a:pt x="133" y="238"/>
                    </a:lnTo>
                    <a:lnTo>
                      <a:pt x="124" y="235"/>
                    </a:lnTo>
                    <a:lnTo>
                      <a:pt x="120" y="233"/>
                    </a:lnTo>
                    <a:lnTo>
                      <a:pt x="117" y="233"/>
                    </a:lnTo>
                    <a:lnTo>
                      <a:pt x="115" y="229"/>
                    </a:lnTo>
                    <a:lnTo>
                      <a:pt x="110" y="213"/>
                    </a:lnTo>
                    <a:lnTo>
                      <a:pt x="102" y="208"/>
                    </a:lnTo>
                    <a:lnTo>
                      <a:pt x="101" y="201"/>
                    </a:lnTo>
                    <a:lnTo>
                      <a:pt x="99" y="201"/>
                    </a:lnTo>
                    <a:lnTo>
                      <a:pt x="95" y="195"/>
                    </a:lnTo>
                    <a:lnTo>
                      <a:pt x="95" y="193"/>
                    </a:lnTo>
                    <a:lnTo>
                      <a:pt x="93" y="192"/>
                    </a:lnTo>
                    <a:lnTo>
                      <a:pt x="92" y="190"/>
                    </a:lnTo>
                    <a:lnTo>
                      <a:pt x="88" y="192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85" y="192"/>
                    </a:lnTo>
                    <a:lnTo>
                      <a:pt x="83" y="192"/>
                    </a:lnTo>
                    <a:lnTo>
                      <a:pt x="81" y="190"/>
                    </a:lnTo>
                    <a:lnTo>
                      <a:pt x="79" y="188"/>
                    </a:lnTo>
                    <a:lnTo>
                      <a:pt x="79" y="184"/>
                    </a:lnTo>
                    <a:lnTo>
                      <a:pt x="77" y="183"/>
                    </a:lnTo>
                    <a:lnTo>
                      <a:pt x="76" y="183"/>
                    </a:lnTo>
                    <a:lnTo>
                      <a:pt x="74" y="183"/>
                    </a:lnTo>
                    <a:lnTo>
                      <a:pt x="74" y="184"/>
                    </a:lnTo>
                    <a:lnTo>
                      <a:pt x="74" y="186"/>
                    </a:lnTo>
                    <a:lnTo>
                      <a:pt x="74" y="188"/>
                    </a:lnTo>
                    <a:lnTo>
                      <a:pt x="72" y="188"/>
                    </a:lnTo>
                    <a:lnTo>
                      <a:pt x="72" y="192"/>
                    </a:lnTo>
                    <a:lnTo>
                      <a:pt x="61" y="184"/>
                    </a:lnTo>
                    <a:lnTo>
                      <a:pt x="59" y="181"/>
                    </a:lnTo>
                    <a:lnTo>
                      <a:pt x="59" y="175"/>
                    </a:lnTo>
                    <a:lnTo>
                      <a:pt x="56" y="174"/>
                    </a:lnTo>
                    <a:lnTo>
                      <a:pt x="56" y="159"/>
                    </a:lnTo>
                    <a:lnTo>
                      <a:pt x="49" y="145"/>
                    </a:lnTo>
                    <a:lnTo>
                      <a:pt x="42" y="141"/>
                    </a:lnTo>
                    <a:lnTo>
                      <a:pt x="29" y="134"/>
                    </a:lnTo>
                    <a:lnTo>
                      <a:pt x="29" y="131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4" y="124"/>
                    </a:lnTo>
                    <a:lnTo>
                      <a:pt x="22" y="124"/>
                    </a:lnTo>
                    <a:lnTo>
                      <a:pt x="20" y="122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5"/>
                    </a:lnTo>
                    <a:lnTo>
                      <a:pt x="22" y="107"/>
                    </a:lnTo>
                    <a:lnTo>
                      <a:pt x="24" y="106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33" y="93"/>
                    </a:lnTo>
                    <a:lnTo>
                      <a:pt x="31" y="88"/>
                    </a:lnTo>
                    <a:lnTo>
                      <a:pt x="33" y="82"/>
                    </a:lnTo>
                    <a:lnTo>
                      <a:pt x="34" y="81"/>
                    </a:lnTo>
                    <a:lnTo>
                      <a:pt x="24" y="79"/>
                    </a:lnTo>
                    <a:lnTo>
                      <a:pt x="20" y="77"/>
                    </a:lnTo>
                    <a:lnTo>
                      <a:pt x="18" y="70"/>
                    </a:lnTo>
                    <a:lnTo>
                      <a:pt x="15" y="66"/>
                    </a:lnTo>
                    <a:lnTo>
                      <a:pt x="11" y="63"/>
                    </a:lnTo>
                    <a:lnTo>
                      <a:pt x="9" y="48"/>
                    </a:lnTo>
                    <a:lnTo>
                      <a:pt x="8" y="43"/>
                    </a:lnTo>
                    <a:lnTo>
                      <a:pt x="2" y="39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20" y="18"/>
                    </a:lnTo>
                    <a:lnTo>
                      <a:pt x="42" y="20"/>
                    </a:lnTo>
                    <a:lnTo>
                      <a:pt x="45" y="11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5" y="5"/>
                    </a:lnTo>
                    <a:lnTo>
                      <a:pt x="65" y="11"/>
                    </a:lnTo>
                    <a:lnTo>
                      <a:pt x="67" y="16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5" y="22"/>
                    </a:lnTo>
                    <a:lnTo>
                      <a:pt x="67" y="23"/>
                    </a:lnTo>
                    <a:lnTo>
                      <a:pt x="68" y="25"/>
                    </a:lnTo>
                    <a:lnTo>
                      <a:pt x="70" y="27"/>
                    </a:lnTo>
                    <a:lnTo>
                      <a:pt x="74" y="27"/>
                    </a:lnTo>
                    <a:lnTo>
                      <a:pt x="76" y="27"/>
                    </a:lnTo>
                    <a:lnTo>
                      <a:pt x="79" y="45"/>
                    </a:lnTo>
                    <a:lnTo>
                      <a:pt x="83" y="48"/>
                    </a:lnTo>
                    <a:lnTo>
                      <a:pt x="88" y="50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101" y="56"/>
                    </a:lnTo>
                    <a:lnTo>
                      <a:pt x="110" y="63"/>
                    </a:lnTo>
                    <a:lnTo>
                      <a:pt x="124" y="66"/>
                    </a:lnTo>
                    <a:lnTo>
                      <a:pt x="153" y="59"/>
                    </a:lnTo>
                    <a:lnTo>
                      <a:pt x="151" y="59"/>
                    </a:lnTo>
                    <a:lnTo>
                      <a:pt x="147" y="61"/>
                    </a:lnTo>
                    <a:lnTo>
                      <a:pt x="153" y="61"/>
                    </a:lnTo>
                    <a:lnTo>
                      <a:pt x="160" y="59"/>
                    </a:lnTo>
                    <a:lnTo>
                      <a:pt x="158" y="54"/>
                    </a:lnTo>
                    <a:lnTo>
                      <a:pt x="156" y="48"/>
                    </a:lnTo>
                    <a:lnTo>
                      <a:pt x="165" y="47"/>
                    </a:lnTo>
                    <a:lnTo>
                      <a:pt x="179" y="36"/>
                    </a:lnTo>
                    <a:lnTo>
                      <a:pt x="188" y="34"/>
                    </a:lnTo>
                    <a:lnTo>
                      <a:pt x="192" y="36"/>
                    </a:lnTo>
                    <a:lnTo>
                      <a:pt x="194" y="36"/>
                    </a:lnTo>
                    <a:lnTo>
                      <a:pt x="196" y="34"/>
                    </a:lnTo>
                    <a:lnTo>
                      <a:pt x="197" y="30"/>
                    </a:lnTo>
                    <a:lnTo>
                      <a:pt x="208" y="30"/>
                    </a:lnTo>
                    <a:lnTo>
                      <a:pt x="213" y="38"/>
                    </a:lnTo>
                    <a:lnTo>
                      <a:pt x="233" y="45"/>
                    </a:lnTo>
                    <a:lnTo>
                      <a:pt x="235" y="43"/>
                    </a:lnTo>
                    <a:lnTo>
                      <a:pt x="240" y="45"/>
                    </a:lnTo>
                    <a:lnTo>
                      <a:pt x="242" y="47"/>
                    </a:lnTo>
                    <a:lnTo>
                      <a:pt x="246" y="50"/>
                    </a:lnTo>
                    <a:lnTo>
                      <a:pt x="246" y="54"/>
                    </a:lnTo>
                    <a:lnTo>
                      <a:pt x="265" y="66"/>
                    </a:lnTo>
                    <a:lnTo>
                      <a:pt x="272" y="66"/>
                    </a:lnTo>
                    <a:lnTo>
                      <a:pt x="274" y="66"/>
                    </a:lnTo>
                    <a:lnTo>
                      <a:pt x="274" y="77"/>
                    </a:lnTo>
                    <a:lnTo>
                      <a:pt x="274" y="81"/>
                    </a:lnTo>
                    <a:lnTo>
                      <a:pt x="272" y="100"/>
                    </a:lnTo>
                    <a:lnTo>
                      <a:pt x="269" y="106"/>
                    </a:lnTo>
                    <a:lnTo>
                      <a:pt x="269" y="111"/>
                    </a:lnTo>
                    <a:lnTo>
                      <a:pt x="262" y="113"/>
                    </a:lnTo>
                    <a:lnTo>
                      <a:pt x="262" y="122"/>
                    </a:lnTo>
                    <a:lnTo>
                      <a:pt x="265" y="124"/>
                    </a:lnTo>
                    <a:lnTo>
                      <a:pt x="267" y="127"/>
                    </a:lnTo>
                    <a:lnTo>
                      <a:pt x="264" y="136"/>
                    </a:lnTo>
                    <a:lnTo>
                      <a:pt x="265" y="145"/>
                    </a:lnTo>
                    <a:lnTo>
                      <a:pt x="265" y="159"/>
                    </a:lnTo>
                    <a:lnTo>
                      <a:pt x="269" y="163"/>
                    </a:lnTo>
                    <a:lnTo>
                      <a:pt x="276" y="163"/>
                    </a:lnTo>
                    <a:lnTo>
                      <a:pt x="280" y="167"/>
                    </a:lnTo>
                    <a:lnTo>
                      <a:pt x="281" y="172"/>
                    </a:lnTo>
                    <a:lnTo>
                      <a:pt x="281" y="175"/>
                    </a:lnTo>
                    <a:lnTo>
                      <a:pt x="267" y="197"/>
                    </a:lnTo>
                    <a:lnTo>
                      <a:pt x="274" y="204"/>
                    </a:lnTo>
                    <a:lnTo>
                      <a:pt x="280" y="217"/>
                    </a:lnTo>
                    <a:lnTo>
                      <a:pt x="289" y="222"/>
                    </a:lnTo>
                    <a:lnTo>
                      <a:pt x="296" y="224"/>
                    </a:lnTo>
                    <a:lnTo>
                      <a:pt x="298" y="226"/>
                    </a:lnTo>
                    <a:lnTo>
                      <a:pt x="299" y="242"/>
                    </a:lnTo>
                    <a:lnTo>
                      <a:pt x="305" y="243"/>
                    </a:lnTo>
                    <a:lnTo>
                      <a:pt x="306" y="245"/>
                    </a:lnTo>
                    <a:lnTo>
                      <a:pt x="306" y="247"/>
                    </a:lnTo>
                    <a:lnTo>
                      <a:pt x="306" y="249"/>
                    </a:lnTo>
                    <a:lnTo>
                      <a:pt x="303" y="252"/>
                    </a:lnTo>
                    <a:lnTo>
                      <a:pt x="290" y="258"/>
                    </a:lnTo>
                    <a:lnTo>
                      <a:pt x="283" y="263"/>
                    </a:lnTo>
                    <a:lnTo>
                      <a:pt x="280" y="27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8" name="Freeform 6582"/>
              <p:cNvSpPr>
                <a:spLocks/>
              </p:cNvSpPr>
              <p:nvPr/>
            </p:nvSpPr>
            <p:spPr bwMode="auto">
              <a:xfrm>
                <a:off x="2960" y="1813"/>
                <a:ext cx="108" cy="66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27" y="20"/>
                  </a:cxn>
                  <a:cxn ang="0">
                    <a:pos x="40" y="20"/>
                  </a:cxn>
                  <a:cxn ang="0">
                    <a:pos x="43" y="13"/>
                  </a:cxn>
                  <a:cxn ang="0">
                    <a:pos x="58" y="9"/>
                  </a:cxn>
                  <a:cxn ang="0">
                    <a:pos x="61" y="9"/>
                  </a:cxn>
                  <a:cxn ang="0">
                    <a:pos x="68" y="7"/>
                  </a:cxn>
                  <a:cxn ang="0">
                    <a:pos x="70" y="4"/>
                  </a:cxn>
                  <a:cxn ang="0">
                    <a:pos x="76" y="0"/>
                  </a:cxn>
                  <a:cxn ang="0">
                    <a:pos x="79" y="2"/>
                  </a:cxn>
                  <a:cxn ang="0">
                    <a:pos x="83" y="0"/>
                  </a:cxn>
                  <a:cxn ang="0">
                    <a:pos x="88" y="2"/>
                  </a:cxn>
                  <a:cxn ang="0">
                    <a:pos x="93" y="5"/>
                  </a:cxn>
                  <a:cxn ang="0">
                    <a:pos x="97" y="4"/>
                  </a:cxn>
                  <a:cxn ang="0">
                    <a:pos x="106" y="11"/>
                  </a:cxn>
                  <a:cxn ang="0">
                    <a:pos x="108" y="14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99" y="20"/>
                  </a:cxn>
                  <a:cxn ang="0">
                    <a:pos x="95" y="23"/>
                  </a:cxn>
                  <a:cxn ang="0">
                    <a:pos x="95" y="25"/>
                  </a:cxn>
                  <a:cxn ang="0">
                    <a:pos x="93" y="29"/>
                  </a:cxn>
                  <a:cxn ang="0">
                    <a:pos x="93" y="32"/>
                  </a:cxn>
                  <a:cxn ang="0">
                    <a:pos x="81" y="52"/>
                  </a:cxn>
                  <a:cxn ang="0">
                    <a:pos x="67" y="57"/>
                  </a:cxn>
                  <a:cxn ang="0">
                    <a:pos x="67" y="57"/>
                  </a:cxn>
                  <a:cxn ang="0">
                    <a:pos x="65" y="55"/>
                  </a:cxn>
                  <a:cxn ang="0">
                    <a:pos x="61" y="57"/>
                  </a:cxn>
                  <a:cxn ang="0">
                    <a:pos x="58" y="57"/>
                  </a:cxn>
                  <a:cxn ang="0">
                    <a:pos x="52" y="59"/>
                  </a:cxn>
                  <a:cxn ang="0">
                    <a:pos x="49" y="61"/>
                  </a:cxn>
                  <a:cxn ang="0">
                    <a:pos x="47" y="61"/>
                  </a:cxn>
                  <a:cxn ang="0">
                    <a:pos x="43" y="63"/>
                  </a:cxn>
                  <a:cxn ang="0">
                    <a:pos x="40" y="64"/>
                  </a:cxn>
                  <a:cxn ang="0">
                    <a:pos x="31" y="66"/>
                  </a:cxn>
                  <a:cxn ang="0">
                    <a:pos x="25" y="63"/>
                  </a:cxn>
                  <a:cxn ang="0">
                    <a:pos x="22" y="63"/>
                  </a:cxn>
                  <a:cxn ang="0">
                    <a:pos x="18" y="57"/>
                  </a:cxn>
                  <a:cxn ang="0">
                    <a:pos x="15" y="55"/>
                  </a:cxn>
                  <a:cxn ang="0">
                    <a:pos x="11" y="50"/>
                  </a:cxn>
                  <a:cxn ang="0">
                    <a:pos x="9" y="50"/>
                  </a:cxn>
                  <a:cxn ang="0">
                    <a:pos x="4" y="41"/>
                  </a:cxn>
                  <a:cxn ang="0">
                    <a:pos x="2" y="41"/>
                  </a:cxn>
                  <a:cxn ang="0">
                    <a:pos x="0" y="41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6" y="30"/>
                  </a:cxn>
                  <a:cxn ang="0">
                    <a:pos x="9" y="25"/>
                  </a:cxn>
                  <a:cxn ang="0">
                    <a:pos x="8" y="23"/>
                  </a:cxn>
                  <a:cxn ang="0">
                    <a:pos x="8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6" y="13"/>
                  </a:cxn>
                </a:cxnLst>
                <a:rect l="0" t="0" r="r" b="b"/>
                <a:pathLst>
                  <a:path w="108" h="66">
                    <a:moveTo>
                      <a:pt x="16" y="13"/>
                    </a:moveTo>
                    <a:lnTo>
                      <a:pt x="27" y="20"/>
                    </a:lnTo>
                    <a:lnTo>
                      <a:pt x="40" y="20"/>
                    </a:lnTo>
                    <a:lnTo>
                      <a:pt x="43" y="13"/>
                    </a:lnTo>
                    <a:lnTo>
                      <a:pt x="58" y="9"/>
                    </a:lnTo>
                    <a:lnTo>
                      <a:pt x="61" y="9"/>
                    </a:lnTo>
                    <a:lnTo>
                      <a:pt x="68" y="7"/>
                    </a:lnTo>
                    <a:lnTo>
                      <a:pt x="70" y="4"/>
                    </a:lnTo>
                    <a:lnTo>
                      <a:pt x="76" y="0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88" y="2"/>
                    </a:lnTo>
                    <a:lnTo>
                      <a:pt x="93" y="5"/>
                    </a:lnTo>
                    <a:lnTo>
                      <a:pt x="97" y="4"/>
                    </a:lnTo>
                    <a:lnTo>
                      <a:pt x="106" y="11"/>
                    </a:lnTo>
                    <a:lnTo>
                      <a:pt x="108" y="14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99" y="20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3" y="29"/>
                    </a:lnTo>
                    <a:lnTo>
                      <a:pt x="93" y="32"/>
                    </a:lnTo>
                    <a:lnTo>
                      <a:pt x="81" y="52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5" y="55"/>
                    </a:lnTo>
                    <a:lnTo>
                      <a:pt x="61" y="57"/>
                    </a:lnTo>
                    <a:lnTo>
                      <a:pt x="58" y="57"/>
                    </a:lnTo>
                    <a:lnTo>
                      <a:pt x="52" y="59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3" y="63"/>
                    </a:lnTo>
                    <a:lnTo>
                      <a:pt x="40" y="64"/>
                    </a:lnTo>
                    <a:lnTo>
                      <a:pt x="31" y="66"/>
                    </a:lnTo>
                    <a:lnTo>
                      <a:pt x="25" y="63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5" y="55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9" y="25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3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9" name="Freeform 6583"/>
              <p:cNvSpPr>
                <a:spLocks/>
              </p:cNvSpPr>
              <p:nvPr/>
            </p:nvSpPr>
            <p:spPr bwMode="auto">
              <a:xfrm>
                <a:off x="2960" y="1813"/>
                <a:ext cx="108" cy="66"/>
              </a:xfrm>
              <a:custGeom>
                <a:avLst/>
                <a:gdLst/>
                <a:ahLst/>
                <a:cxnLst>
                  <a:cxn ang="0">
                    <a:pos x="16" y="13"/>
                  </a:cxn>
                  <a:cxn ang="0">
                    <a:pos x="27" y="20"/>
                  </a:cxn>
                  <a:cxn ang="0">
                    <a:pos x="40" y="20"/>
                  </a:cxn>
                  <a:cxn ang="0">
                    <a:pos x="43" y="13"/>
                  </a:cxn>
                  <a:cxn ang="0">
                    <a:pos x="58" y="9"/>
                  </a:cxn>
                  <a:cxn ang="0">
                    <a:pos x="61" y="9"/>
                  </a:cxn>
                  <a:cxn ang="0">
                    <a:pos x="68" y="7"/>
                  </a:cxn>
                  <a:cxn ang="0">
                    <a:pos x="70" y="4"/>
                  </a:cxn>
                  <a:cxn ang="0">
                    <a:pos x="76" y="0"/>
                  </a:cxn>
                  <a:cxn ang="0">
                    <a:pos x="79" y="2"/>
                  </a:cxn>
                  <a:cxn ang="0">
                    <a:pos x="83" y="0"/>
                  </a:cxn>
                  <a:cxn ang="0">
                    <a:pos x="88" y="2"/>
                  </a:cxn>
                  <a:cxn ang="0">
                    <a:pos x="93" y="5"/>
                  </a:cxn>
                  <a:cxn ang="0">
                    <a:pos x="97" y="4"/>
                  </a:cxn>
                  <a:cxn ang="0">
                    <a:pos x="106" y="11"/>
                  </a:cxn>
                  <a:cxn ang="0">
                    <a:pos x="108" y="14"/>
                  </a:cxn>
                  <a:cxn ang="0">
                    <a:pos x="104" y="18"/>
                  </a:cxn>
                  <a:cxn ang="0">
                    <a:pos x="102" y="18"/>
                  </a:cxn>
                  <a:cxn ang="0">
                    <a:pos x="99" y="20"/>
                  </a:cxn>
                  <a:cxn ang="0">
                    <a:pos x="95" y="23"/>
                  </a:cxn>
                  <a:cxn ang="0">
                    <a:pos x="95" y="25"/>
                  </a:cxn>
                  <a:cxn ang="0">
                    <a:pos x="93" y="29"/>
                  </a:cxn>
                  <a:cxn ang="0">
                    <a:pos x="93" y="32"/>
                  </a:cxn>
                  <a:cxn ang="0">
                    <a:pos x="81" y="52"/>
                  </a:cxn>
                  <a:cxn ang="0">
                    <a:pos x="67" y="57"/>
                  </a:cxn>
                  <a:cxn ang="0">
                    <a:pos x="67" y="57"/>
                  </a:cxn>
                  <a:cxn ang="0">
                    <a:pos x="65" y="55"/>
                  </a:cxn>
                  <a:cxn ang="0">
                    <a:pos x="61" y="57"/>
                  </a:cxn>
                  <a:cxn ang="0">
                    <a:pos x="58" y="57"/>
                  </a:cxn>
                  <a:cxn ang="0">
                    <a:pos x="52" y="59"/>
                  </a:cxn>
                  <a:cxn ang="0">
                    <a:pos x="49" y="61"/>
                  </a:cxn>
                  <a:cxn ang="0">
                    <a:pos x="47" y="61"/>
                  </a:cxn>
                  <a:cxn ang="0">
                    <a:pos x="43" y="63"/>
                  </a:cxn>
                  <a:cxn ang="0">
                    <a:pos x="40" y="64"/>
                  </a:cxn>
                  <a:cxn ang="0">
                    <a:pos x="31" y="66"/>
                  </a:cxn>
                  <a:cxn ang="0">
                    <a:pos x="25" y="63"/>
                  </a:cxn>
                  <a:cxn ang="0">
                    <a:pos x="22" y="63"/>
                  </a:cxn>
                  <a:cxn ang="0">
                    <a:pos x="18" y="57"/>
                  </a:cxn>
                  <a:cxn ang="0">
                    <a:pos x="15" y="55"/>
                  </a:cxn>
                  <a:cxn ang="0">
                    <a:pos x="11" y="50"/>
                  </a:cxn>
                  <a:cxn ang="0">
                    <a:pos x="9" y="50"/>
                  </a:cxn>
                  <a:cxn ang="0">
                    <a:pos x="4" y="41"/>
                  </a:cxn>
                  <a:cxn ang="0">
                    <a:pos x="2" y="41"/>
                  </a:cxn>
                  <a:cxn ang="0">
                    <a:pos x="0" y="41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6" y="30"/>
                  </a:cxn>
                  <a:cxn ang="0">
                    <a:pos x="9" y="25"/>
                  </a:cxn>
                  <a:cxn ang="0">
                    <a:pos x="8" y="23"/>
                  </a:cxn>
                  <a:cxn ang="0">
                    <a:pos x="8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6" y="13"/>
                  </a:cxn>
                </a:cxnLst>
                <a:rect l="0" t="0" r="r" b="b"/>
                <a:pathLst>
                  <a:path w="108" h="66">
                    <a:moveTo>
                      <a:pt x="16" y="13"/>
                    </a:moveTo>
                    <a:lnTo>
                      <a:pt x="27" y="20"/>
                    </a:lnTo>
                    <a:lnTo>
                      <a:pt x="40" y="20"/>
                    </a:lnTo>
                    <a:lnTo>
                      <a:pt x="43" y="13"/>
                    </a:lnTo>
                    <a:lnTo>
                      <a:pt x="58" y="9"/>
                    </a:lnTo>
                    <a:lnTo>
                      <a:pt x="61" y="9"/>
                    </a:lnTo>
                    <a:lnTo>
                      <a:pt x="68" y="7"/>
                    </a:lnTo>
                    <a:lnTo>
                      <a:pt x="70" y="4"/>
                    </a:lnTo>
                    <a:lnTo>
                      <a:pt x="76" y="0"/>
                    </a:lnTo>
                    <a:lnTo>
                      <a:pt x="79" y="2"/>
                    </a:lnTo>
                    <a:lnTo>
                      <a:pt x="83" y="0"/>
                    </a:lnTo>
                    <a:lnTo>
                      <a:pt x="88" y="2"/>
                    </a:lnTo>
                    <a:lnTo>
                      <a:pt x="93" y="5"/>
                    </a:lnTo>
                    <a:lnTo>
                      <a:pt x="97" y="4"/>
                    </a:lnTo>
                    <a:lnTo>
                      <a:pt x="106" y="11"/>
                    </a:lnTo>
                    <a:lnTo>
                      <a:pt x="108" y="14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99" y="20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3" y="29"/>
                    </a:lnTo>
                    <a:lnTo>
                      <a:pt x="93" y="32"/>
                    </a:lnTo>
                    <a:lnTo>
                      <a:pt x="81" y="52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5" y="55"/>
                    </a:lnTo>
                    <a:lnTo>
                      <a:pt x="61" y="57"/>
                    </a:lnTo>
                    <a:lnTo>
                      <a:pt x="58" y="57"/>
                    </a:lnTo>
                    <a:lnTo>
                      <a:pt x="52" y="59"/>
                    </a:lnTo>
                    <a:lnTo>
                      <a:pt x="49" y="61"/>
                    </a:lnTo>
                    <a:lnTo>
                      <a:pt x="47" y="61"/>
                    </a:lnTo>
                    <a:lnTo>
                      <a:pt x="43" y="63"/>
                    </a:lnTo>
                    <a:lnTo>
                      <a:pt x="40" y="64"/>
                    </a:lnTo>
                    <a:lnTo>
                      <a:pt x="31" y="66"/>
                    </a:lnTo>
                    <a:lnTo>
                      <a:pt x="25" y="63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5" y="55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9" y="25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0" name="Freeform 6584"/>
              <p:cNvSpPr>
                <a:spLocks/>
              </p:cNvSpPr>
              <p:nvPr/>
            </p:nvSpPr>
            <p:spPr bwMode="auto">
              <a:xfrm>
                <a:off x="2309" y="1264"/>
                <a:ext cx="177" cy="119"/>
              </a:xfrm>
              <a:custGeom>
                <a:avLst/>
                <a:gdLst/>
                <a:ahLst/>
                <a:cxnLst>
                  <a:cxn ang="0">
                    <a:pos x="64" y="109"/>
                  </a:cxn>
                  <a:cxn ang="0">
                    <a:pos x="36" y="103"/>
                  </a:cxn>
                  <a:cxn ang="0">
                    <a:pos x="34" y="98"/>
                  </a:cxn>
                  <a:cxn ang="0">
                    <a:pos x="41" y="84"/>
                  </a:cxn>
                  <a:cxn ang="0">
                    <a:pos x="39" y="78"/>
                  </a:cxn>
                  <a:cxn ang="0">
                    <a:pos x="32" y="66"/>
                  </a:cxn>
                  <a:cxn ang="0">
                    <a:pos x="14" y="69"/>
                  </a:cxn>
                  <a:cxn ang="0">
                    <a:pos x="21" y="60"/>
                  </a:cxn>
                  <a:cxn ang="0">
                    <a:pos x="36" y="59"/>
                  </a:cxn>
                  <a:cxn ang="0">
                    <a:pos x="39" y="55"/>
                  </a:cxn>
                  <a:cxn ang="0">
                    <a:pos x="43" y="43"/>
                  </a:cxn>
                  <a:cxn ang="0">
                    <a:pos x="36" y="41"/>
                  </a:cxn>
                  <a:cxn ang="0">
                    <a:pos x="25" y="37"/>
                  </a:cxn>
                  <a:cxn ang="0">
                    <a:pos x="7" y="41"/>
                  </a:cxn>
                  <a:cxn ang="0">
                    <a:pos x="12" y="37"/>
                  </a:cxn>
                  <a:cxn ang="0">
                    <a:pos x="7" y="28"/>
                  </a:cxn>
                  <a:cxn ang="0">
                    <a:pos x="20" y="32"/>
                  </a:cxn>
                  <a:cxn ang="0">
                    <a:pos x="16" y="25"/>
                  </a:cxn>
                  <a:cxn ang="0">
                    <a:pos x="14" y="17"/>
                  </a:cxn>
                  <a:cxn ang="0">
                    <a:pos x="23" y="21"/>
                  </a:cxn>
                  <a:cxn ang="0">
                    <a:pos x="30" y="26"/>
                  </a:cxn>
                  <a:cxn ang="0">
                    <a:pos x="34" y="17"/>
                  </a:cxn>
                  <a:cxn ang="0">
                    <a:pos x="34" y="10"/>
                  </a:cxn>
                  <a:cxn ang="0">
                    <a:pos x="23" y="9"/>
                  </a:cxn>
                  <a:cxn ang="0">
                    <a:pos x="25" y="1"/>
                  </a:cxn>
                  <a:cxn ang="0">
                    <a:pos x="36" y="10"/>
                  </a:cxn>
                  <a:cxn ang="0">
                    <a:pos x="48" y="23"/>
                  </a:cxn>
                  <a:cxn ang="0">
                    <a:pos x="48" y="34"/>
                  </a:cxn>
                  <a:cxn ang="0">
                    <a:pos x="52" y="37"/>
                  </a:cxn>
                  <a:cxn ang="0">
                    <a:pos x="55" y="48"/>
                  </a:cxn>
                  <a:cxn ang="0">
                    <a:pos x="63" y="34"/>
                  </a:cxn>
                  <a:cxn ang="0">
                    <a:pos x="68" y="16"/>
                  </a:cxn>
                  <a:cxn ang="0">
                    <a:pos x="82" y="30"/>
                  </a:cxn>
                  <a:cxn ang="0">
                    <a:pos x="89" y="16"/>
                  </a:cxn>
                  <a:cxn ang="0">
                    <a:pos x="97" y="19"/>
                  </a:cxn>
                  <a:cxn ang="0">
                    <a:pos x="100" y="17"/>
                  </a:cxn>
                  <a:cxn ang="0">
                    <a:pos x="111" y="21"/>
                  </a:cxn>
                  <a:cxn ang="0">
                    <a:pos x="120" y="14"/>
                  </a:cxn>
                  <a:cxn ang="0">
                    <a:pos x="129" y="5"/>
                  </a:cxn>
                  <a:cxn ang="0">
                    <a:pos x="138" y="3"/>
                  </a:cxn>
                  <a:cxn ang="0">
                    <a:pos x="147" y="14"/>
                  </a:cxn>
                  <a:cxn ang="0">
                    <a:pos x="156" y="5"/>
                  </a:cxn>
                  <a:cxn ang="0">
                    <a:pos x="152" y="19"/>
                  </a:cxn>
                  <a:cxn ang="0">
                    <a:pos x="157" y="32"/>
                  </a:cxn>
                  <a:cxn ang="0">
                    <a:pos x="170" y="34"/>
                  </a:cxn>
                  <a:cxn ang="0">
                    <a:pos x="173" y="53"/>
                  </a:cxn>
                  <a:cxn ang="0">
                    <a:pos x="173" y="60"/>
                  </a:cxn>
                  <a:cxn ang="0">
                    <a:pos x="165" y="71"/>
                  </a:cxn>
                  <a:cxn ang="0">
                    <a:pos x="166" y="71"/>
                  </a:cxn>
                  <a:cxn ang="0">
                    <a:pos x="152" y="84"/>
                  </a:cxn>
                  <a:cxn ang="0">
                    <a:pos x="123" y="100"/>
                  </a:cxn>
                  <a:cxn ang="0">
                    <a:pos x="118" y="105"/>
                  </a:cxn>
                  <a:cxn ang="0">
                    <a:pos x="91" y="118"/>
                  </a:cxn>
                  <a:cxn ang="0">
                    <a:pos x="73" y="114"/>
                  </a:cxn>
                </a:cxnLst>
                <a:rect l="0" t="0" r="r" b="b"/>
                <a:pathLst>
                  <a:path w="177" h="119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2"/>
                    </a:lnTo>
                    <a:lnTo>
                      <a:pt x="68" y="111"/>
                    </a:lnTo>
                    <a:lnTo>
                      <a:pt x="64" y="109"/>
                    </a:lnTo>
                    <a:lnTo>
                      <a:pt x="54" y="102"/>
                    </a:lnTo>
                    <a:lnTo>
                      <a:pt x="50" y="103"/>
                    </a:lnTo>
                    <a:lnTo>
                      <a:pt x="45" y="102"/>
                    </a:lnTo>
                    <a:lnTo>
                      <a:pt x="43" y="103"/>
                    </a:lnTo>
                    <a:lnTo>
                      <a:pt x="36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9" y="94"/>
                    </a:lnTo>
                    <a:lnTo>
                      <a:pt x="34" y="98"/>
                    </a:lnTo>
                    <a:lnTo>
                      <a:pt x="36" y="94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39" y="85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8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4" y="69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2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9" y="59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1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5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7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7"/>
                    </a:lnTo>
                    <a:lnTo>
                      <a:pt x="27" y="35"/>
                    </a:lnTo>
                    <a:lnTo>
                      <a:pt x="25" y="37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3" y="35"/>
                    </a:lnTo>
                    <a:lnTo>
                      <a:pt x="5" y="37"/>
                    </a:lnTo>
                    <a:lnTo>
                      <a:pt x="11" y="39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1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1" y="28"/>
                    </a:lnTo>
                    <a:lnTo>
                      <a:pt x="14" y="3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6" y="25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17"/>
                    </a:lnTo>
                    <a:lnTo>
                      <a:pt x="18" y="19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30" y="23"/>
                    </a:lnTo>
                    <a:lnTo>
                      <a:pt x="30" y="26"/>
                    </a:lnTo>
                    <a:lnTo>
                      <a:pt x="32" y="23"/>
                    </a:lnTo>
                    <a:lnTo>
                      <a:pt x="34" y="28"/>
                    </a:lnTo>
                    <a:lnTo>
                      <a:pt x="36" y="23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27" y="12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9" y="5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6" y="17"/>
                    </a:lnTo>
                    <a:lnTo>
                      <a:pt x="48" y="19"/>
                    </a:lnTo>
                    <a:lnTo>
                      <a:pt x="50" y="21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4"/>
                    </a:lnTo>
                    <a:lnTo>
                      <a:pt x="54" y="51"/>
                    </a:lnTo>
                    <a:lnTo>
                      <a:pt x="55" y="48"/>
                    </a:lnTo>
                    <a:lnTo>
                      <a:pt x="55" y="44"/>
                    </a:lnTo>
                    <a:lnTo>
                      <a:pt x="59" y="44"/>
                    </a:lnTo>
                    <a:lnTo>
                      <a:pt x="59" y="37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7"/>
                    </a:lnTo>
                    <a:lnTo>
                      <a:pt x="68" y="28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0" y="17"/>
                    </a:lnTo>
                    <a:lnTo>
                      <a:pt x="79" y="28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19"/>
                    </a:lnTo>
                    <a:lnTo>
                      <a:pt x="86" y="17"/>
                    </a:lnTo>
                    <a:lnTo>
                      <a:pt x="88" y="19"/>
                    </a:lnTo>
                    <a:lnTo>
                      <a:pt x="89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7" y="19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6"/>
                    </a:lnTo>
                    <a:lnTo>
                      <a:pt x="100" y="17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5" y="14"/>
                    </a:lnTo>
                    <a:lnTo>
                      <a:pt x="109" y="17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4" y="19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7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3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0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2"/>
                    </a:lnTo>
                    <a:lnTo>
                      <a:pt x="147" y="10"/>
                    </a:lnTo>
                    <a:lnTo>
                      <a:pt x="152" y="10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54" y="21"/>
                    </a:lnTo>
                    <a:lnTo>
                      <a:pt x="157" y="19"/>
                    </a:lnTo>
                    <a:lnTo>
                      <a:pt x="159" y="25"/>
                    </a:lnTo>
                    <a:lnTo>
                      <a:pt x="157" y="28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5"/>
                    </a:lnTo>
                    <a:lnTo>
                      <a:pt x="168" y="37"/>
                    </a:lnTo>
                    <a:lnTo>
                      <a:pt x="170" y="34"/>
                    </a:lnTo>
                    <a:lnTo>
                      <a:pt x="170" y="35"/>
                    </a:lnTo>
                    <a:lnTo>
                      <a:pt x="173" y="43"/>
                    </a:lnTo>
                    <a:lnTo>
                      <a:pt x="173" y="46"/>
                    </a:lnTo>
                    <a:lnTo>
                      <a:pt x="172" y="48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0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69"/>
                    </a:lnTo>
                    <a:lnTo>
                      <a:pt x="165" y="71"/>
                    </a:lnTo>
                    <a:lnTo>
                      <a:pt x="161" y="71"/>
                    </a:lnTo>
                    <a:lnTo>
                      <a:pt x="163" y="71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1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7"/>
                    </a:lnTo>
                    <a:lnTo>
                      <a:pt x="152" y="85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5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3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19"/>
                    </a:lnTo>
                    <a:lnTo>
                      <a:pt x="91" y="118"/>
                    </a:lnTo>
                    <a:lnTo>
                      <a:pt x="89" y="119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1" name="Freeform 6585"/>
              <p:cNvSpPr>
                <a:spLocks/>
              </p:cNvSpPr>
              <p:nvPr/>
            </p:nvSpPr>
            <p:spPr bwMode="auto">
              <a:xfrm>
                <a:off x="2309" y="1264"/>
                <a:ext cx="177" cy="119"/>
              </a:xfrm>
              <a:custGeom>
                <a:avLst/>
                <a:gdLst/>
                <a:ahLst/>
                <a:cxnLst>
                  <a:cxn ang="0">
                    <a:pos x="64" y="109"/>
                  </a:cxn>
                  <a:cxn ang="0">
                    <a:pos x="36" y="103"/>
                  </a:cxn>
                  <a:cxn ang="0">
                    <a:pos x="34" y="98"/>
                  </a:cxn>
                  <a:cxn ang="0">
                    <a:pos x="41" y="84"/>
                  </a:cxn>
                  <a:cxn ang="0">
                    <a:pos x="39" y="78"/>
                  </a:cxn>
                  <a:cxn ang="0">
                    <a:pos x="32" y="66"/>
                  </a:cxn>
                  <a:cxn ang="0">
                    <a:pos x="14" y="69"/>
                  </a:cxn>
                  <a:cxn ang="0">
                    <a:pos x="21" y="60"/>
                  </a:cxn>
                  <a:cxn ang="0">
                    <a:pos x="36" y="59"/>
                  </a:cxn>
                  <a:cxn ang="0">
                    <a:pos x="39" y="55"/>
                  </a:cxn>
                  <a:cxn ang="0">
                    <a:pos x="43" y="43"/>
                  </a:cxn>
                  <a:cxn ang="0">
                    <a:pos x="36" y="41"/>
                  </a:cxn>
                  <a:cxn ang="0">
                    <a:pos x="25" y="37"/>
                  </a:cxn>
                  <a:cxn ang="0">
                    <a:pos x="7" y="41"/>
                  </a:cxn>
                  <a:cxn ang="0">
                    <a:pos x="12" y="37"/>
                  </a:cxn>
                  <a:cxn ang="0">
                    <a:pos x="7" y="28"/>
                  </a:cxn>
                  <a:cxn ang="0">
                    <a:pos x="20" y="32"/>
                  </a:cxn>
                  <a:cxn ang="0">
                    <a:pos x="16" y="25"/>
                  </a:cxn>
                  <a:cxn ang="0">
                    <a:pos x="14" y="17"/>
                  </a:cxn>
                  <a:cxn ang="0">
                    <a:pos x="23" y="21"/>
                  </a:cxn>
                  <a:cxn ang="0">
                    <a:pos x="30" y="26"/>
                  </a:cxn>
                  <a:cxn ang="0">
                    <a:pos x="34" y="17"/>
                  </a:cxn>
                  <a:cxn ang="0">
                    <a:pos x="34" y="10"/>
                  </a:cxn>
                  <a:cxn ang="0">
                    <a:pos x="23" y="9"/>
                  </a:cxn>
                  <a:cxn ang="0">
                    <a:pos x="25" y="1"/>
                  </a:cxn>
                  <a:cxn ang="0">
                    <a:pos x="36" y="10"/>
                  </a:cxn>
                  <a:cxn ang="0">
                    <a:pos x="48" y="23"/>
                  </a:cxn>
                  <a:cxn ang="0">
                    <a:pos x="48" y="34"/>
                  </a:cxn>
                  <a:cxn ang="0">
                    <a:pos x="52" y="37"/>
                  </a:cxn>
                  <a:cxn ang="0">
                    <a:pos x="55" y="48"/>
                  </a:cxn>
                  <a:cxn ang="0">
                    <a:pos x="63" y="34"/>
                  </a:cxn>
                  <a:cxn ang="0">
                    <a:pos x="68" y="16"/>
                  </a:cxn>
                  <a:cxn ang="0">
                    <a:pos x="82" y="30"/>
                  </a:cxn>
                  <a:cxn ang="0">
                    <a:pos x="89" y="16"/>
                  </a:cxn>
                  <a:cxn ang="0">
                    <a:pos x="97" y="19"/>
                  </a:cxn>
                  <a:cxn ang="0">
                    <a:pos x="100" y="17"/>
                  </a:cxn>
                  <a:cxn ang="0">
                    <a:pos x="111" y="21"/>
                  </a:cxn>
                  <a:cxn ang="0">
                    <a:pos x="120" y="14"/>
                  </a:cxn>
                  <a:cxn ang="0">
                    <a:pos x="129" y="5"/>
                  </a:cxn>
                  <a:cxn ang="0">
                    <a:pos x="138" y="3"/>
                  </a:cxn>
                  <a:cxn ang="0">
                    <a:pos x="147" y="14"/>
                  </a:cxn>
                  <a:cxn ang="0">
                    <a:pos x="156" y="5"/>
                  </a:cxn>
                  <a:cxn ang="0">
                    <a:pos x="152" y="19"/>
                  </a:cxn>
                  <a:cxn ang="0">
                    <a:pos x="157" y="32"/>
                  </a:cxn>
                  <a:cxn ang="0">
                    <a:pos x="170" y="34"/>
                  </a:cxn>
                  <a:cxn ang="0">
                    <a:pos x="173" y="53"/>
                  </a:cxn>
                  <a:cxn ang="0">
                    <a:pos x="173" y="60"/>
                  </a:cxn>
                  <a:cxn ang="0">
                    <a:pos x="165" y="71"/>
                  </a:cxn>
                  <a:cxn ang="0">
                    <a:pos x="166" y="71"/>
                  </a:cxn>
                  <a:cxn ang="0">
                    <a:pos x="152" y="84"/>
                  </a:cxn>
                  <a:cxn ang="0">
                    <a:pos x="123" y="100"/>
                  </a:cxn>
                  <a:cxn ang="0">
                    <a:pos x="118" y="105"/>
                  </a:cxn>
                  <a:cxn ang="0">
                    <a:pos x="91" y="118"/>
                  </a:cxn>
                  <a:cxn ang="0">
                    <a:pos x="73" y="114"/>
                  </a:cxn>
                </a:cxnLst>
                <a:rect l="0" t="0" r="r" b="b"/>
                <a:pathLst>
                  <a:path w="177" h="119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2"/>
                    </a:lnTo>
                    <a:lnTo>
                      <a:pt x="68" y="111"/>
                    </a:lnTo>
                    <a:lnTo>
                      <a:pt x="64" y="109"/>
                    </a:lnTo>
                    <a:lnTo>
                      <a:pt x="54" y="102"/>
                    </a:lnTo>
                    <a:lnTo>
                      <a:pt x="50" y="103"/>
                    </a:lnTo>
                    <a:lnTo>
                      <a:pt x="45" y="102"/>
                    </a:lnTo>
                    <a:lnTo>
                      <a:pt x="43" y="103"/>
                    </a:lnTo>
                    <a:lnTo>
                      <a:pt x="36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9" y="94"/>
                    </a:lnTo>
                    <a:lnTo>
                      <a:pt x="34" y="98"/>
                    </a:lnTo>
                    <a:lnTo>
                      <a:pt x="36" y="94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39" y="85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8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39" y="78"/>
                    </a:lnTo>
                    <a:lnTo>
                      <a:pt x="37" y="78"/>
                    </a:lnTo>
                    <a:lnTo>
                      <a:pt x="37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4" y="69"/>
                    </a:lnTo>
                    <a:lnTo>
                      <a:pt x="11" y="69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2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9" y="59"/>
                    </a:lnTo>
                    <a:lnTo>
                      <a:pt x="30" y="60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1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5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4" y="50"/>
                    </a:lnTo>
                    <a:lnTo>
                      <a:pt x="37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37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7"/>
                    </a:lnTo>
                    <a:lnTo>
                      <a:pt x="27" y="35"/>
                    </a:lnTo>
                    <a:lnTo>
                      <a:pt x="25" y="37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4" y="43"/>
                    </a:lnTo>
                    <a:lnTo>
                      <a:pt x="12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3" y="35"/>
                    </a:lnTo>
                    <a:lnTo>
                      <a:pt x="5" y="37"/>
                    </a:lnTo>
                    <a:lnTo>
                      <a:pt x="11" y="39"/>
                    </a:lnTo>
                    <a:lnTo>
                      <a:pt x="12" y="37"/>
                    </a:lnTo>
                    <a:lnTo>
                      <a:pt x="9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12" y="32"/>
                    </a:lnTo>
                    <a:lnTo>
                      <a:pt x="16" y="35"/>
                    </a:lnTo>
                    <a:lnTo>
                      <a:pt x="21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1" y="28"/>
                    </a:lnTo>
                    <a:lnTo>
                      <a:pt x="14" y="3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6" y="25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17"/>
                    </a:lnTo>
                    <a:lnTo>
                      <a:pt x="18" y="19"/>
                    </a:lnTo>
                    <a:lnTo>
                      <a:pt x="14" y="16"/>
                    </a:lnTo>
                    <a:lnTo>
                      <a:pt x="18" y="14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30" y="23"/>
                    </a:lnTo>
                    <a:lnTo>
                      <a:pt x="30" y="26"/>
                    </a:lnTo>
                    <a:lnTo>
                      <a:pt x="32" y="23"/>
                    </a:lnTo>
                    <a:lnTo>
                      <a:pt x="34" y="28"/>
                    </a:lnTo>
                    <a:lnTo>
                      <a:pt x="36" y="23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27" y="12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34" y="10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3"/>
                    </a:lnTo>
                    <a:lnTo>
                      <a:pt x="25" y="1"/>
                    </a:lnTo>
                    <a:lnTo>
                      <a:pt x="29" y="5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0"/>
                    </a:lnTo>
                    <a:lnTo>
                      <a:pt x="41" y="10"/>
                    </a:lnTo>
                    <a:lnTo>
                      <a:pt x="46" y="17"/>
                    </a:lnTo>
                    <a:lnTo>
                      <a:pt x="48" y="19"/>
                    </a:lnTo>
                    <a:lnTo>
                      <a:pt x="50" y="21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6" y="34"/>
                    </a:lnTo>
                    <a:lnTo>
                      <a:pt x="50" y="35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4"/>
                    </a:lnTo>
                    <a:lnTo>
                      <a:pt x="54" y="51"/>
                    </a:lnTo>
                    <a:lnTo>
                      <a:pt x="55" y="48"/>
                    </a:lnTo>
                    <a:lnTo>
                      <a:pt x="55" y="44"/>
                    </a:lnTo>
                    <a:lnTo>
                      <a:pt x="59" y="44"/>
                    </a:lnTo>
                    <a:lnTo>
                      <a:pt x="59" y="37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7"/>
                    </a:lnTo>
                    <a:lnTo>
                      <a:pt x="68" y="28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0" y="17"/>
                    </a:lnTo>
                    <a:lnTo>
                      <a:pt x="79" y="28"/>
                    </a:lnTo>
                    <a:lnTo>
                      <a:pt x="79" y="32"/>
                    </a:lnTo>
                    <a:lnTo>
                      <a:pt x="80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19"/>
                    </a:lnTo>
                    <a:lnTo>
                      <a:pt x="86" y="17"/>
                    </a:lnTo>
                    <a:lnTo>
                      <a:pt x="88" y="19"/>
                    </a:lnTo>
                    <a:lnTo>
                      <a:pt x="89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7"/>
                    </a:lnTo>
                    <a:lnTo>
                      <a:pt x="97" y="19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6"/>
                    </a:lnTo>
                    <a:lnTo>
                      <a:pt x="100" y="17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5" y="14"/>
                    </a:lnTo>
                    <a:lnTo>
                      <a:pt x="109" y="17"/>
                    </a:lnTo>
                    <a:lnTo>
                      <a:pt x="111" y="21"/>
                    </a:lnTo>
                    <a:lnTo>
                      <a:pt x="113" y="21"/>
                    </a:lnTo>
                    <a:lnTo>
                      <a:pt x="114" y="19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7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1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3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0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2"/>
                    </a:lnTo>
                    <a:lnTo>
                      <a:pt x="147" y="10"/>
                    </a:lnTo>
                    <a:lnTo>
                      <a:pt x="152" y="10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7"/>
                    </a:lnTo>
                    <a:lnTo>
                      <a:pt x="152" y="19"/>
                    </a:lnTo>
                    <a:lnTo>
                      <a:pt x="154" y="21"/>
                    </a:lnTo>
                    <a:lnTo>
                      <a:pt x="157" y="19"/>
                    </a:lnTo>
                    <a:lnTo>
                      <a:pt x="159" y="25"/>
                    </a:lnTo>
                    <a:lnTo>
                      <a:pt x="157" y="28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5"/>
                    </a:lnTo>
                    <a:lnTo>
                      <a:pt x="168" y="37"/>
                    </a:lnTo>
                    <a:lnTo>
                      <a:pt x="170" y="34"/>
                    </a:lnTo>
                    <a:lnTo>
                      <a:pt x="170" y="35"/>
                    </a:lnTo>
                    <a:lnTo>
                      <a:pt x="173" y="43"/>
                    </a:lnTo>
                    <a:lnTo>
                      <a:pt x="173" y="46"/>
                    </a:lnTo>
                    <a:lnTo>
                      <a:pt x="172" y="48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0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69"/>
                    </a:lnTo>
                    <a:lnTo>
                      <a:pt x="165" y="71"/>
                    </a:lnTo>
                    <a:lnTo>
                      <a:pt x="161" y="71"/>
                    </a:lnTo>
                    <a:lnTo>
                      <a:pt x="163" y="71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1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7"/>
                    </a:lnTo>
                    <a:lnTo>
                      <a:pt x="152" y="85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5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3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19"/>
                    </a:lnTo>
                    <a:lnTo>
                      <a:pt x="91" y="118"/>
                    </a:lnTo>
                    <a:lnTo>
                      <a:pt x="89" y="119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2" name="Freeform 6586"/>
              <p:cNvSpPr>
                <a:spLocks/>
              </p:cNvSpPr>
              <p:nvPr/>
            </p:nvSpPr>
            <p:spPr bwMode="auto">
              <a:xfrm>
                <a:off x="2583" y="1428"/>
                <a:ext cx="7" cy="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7" y="2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3" name="Freeform 6587"/>
              <p:cNvSpPr>
                <a:spLocks/>
              </p:cNvSpPr>
              <p:nvPr/>
            </p:nvSpPr>
            <p:spPr bwMode="auto">
              <a:xfrm>
                <a:off x="2583" y="1428"/>
                <a:ext cx="7" cy="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7" y="2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7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4" name="Freeform 6588"/>
              <p:cNvSpPr>
                <a:spLocks/>
              </p:cNvSpPr>
              <p:nvPr/>
            </p:nvSpPr>
            <p:spPr bwMode="auto">
              <a:xfrm>
                <a:off x="2586" y="1423"/>
                <a:ext cx="9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9" y="11"/>
                  </a:cxn>
                  <a:cxn ang="0">
                    <a:pos x="9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5" name="Freeform 6589"/>
              <p:cNvSpPr>
                <a:spLocks/>
              </p:cNvSpPr>
              <p:nvPr/>
            </p:nvSpPr>
            <p:spPr bwMode="auto">
              <a:xfrm>
                <a:off x="2586" y="1423"/>
                <a:ext cx="9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9" y="11"/>
                  </a:cxn>
                  <a:cxn ang="0">
                    <a:pos x="9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6" y="9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1"/>
                    </a:lnTo>
                    <a:lnTo>
                      <a:pt x="7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6" name="Freeform 6590"/>
              <p:cNvSpPr>
                <a:spLocks/>
              </p:cNvSpPr>
              <p:nvPr/>
            </p:nvSpPr>
            <p:spPr bwMode="auto">
              <a:xfrm>
                <a:off x="2590" y="1421"/>
                <a:ext cx="7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7" name="Freeform 6591"/>
              <p:cNvSpPr>
                <a:spLocks/>
              </p:cNvSpPr>
              <p:nvPr/>
            </p:nvSpPr>
            <p:spPr bwMode="auto">
              <a:xfrm>
                <a:off x="2590" y="1421"/>
                <a:ext cx="7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5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8" name="Freeform 6592"/>
              <p:cNvSpPr>
                <a:spLocks/>
              </p:cNvSpPr>
              <p:nvPr/>
            </p:nvSpPr>
            <p:spPr bwMode="auto">
              <a:xfrm>
                <a:off x="2595" y="1421"/>
                <a:ext cx="6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6" h="5">
                    <a:moveTo>
                      <a:pt x="4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9" name="Freeform 6593"/>
              <p:cNvSpPr>
                <a:spLocks/>
              </p:cNvSpPr>
              <p:nvPr/>
            </p:nvSpPr>
            <p:spPr bwMode="auto">
              <a:xfrm>
                <a:off x="2595" y="1421"/>
                <a:ext cx="6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6" h="5">
                    <a:moveTo>
                      <a:pt x="4" y="2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0" name="Freeform 6594"/>
              <p:cNvSpPr>
                <a:spLocks/>
              </p:cNvSpPr>
              <p:nvPr/>
            </p:nvSpPr>
            <p:spPr bwMode="auto">
              <a:xfrm>
                <a:off x="2593" y="1435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1" name="Freeform 6595"/>
              <p:cNvSpPr>
                <a:spLocks/>
              </p:cNvSpPr>
              <p:nvPr/>
            </p:nvSpPr>
            <p:spPr bwMode="auto">
              <a:xfrm>
                <a:off x="2593" y="1435"/>
                <a:ext cx="4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2" name="Freeform 6596"/>
              <p:cNvSpPr>
                <a:spLocks/>
              </p:cNvSpPr>
              <p:nvPr/>
            </p:nvSpPr>
            <p:spPr bwMode="auto">
              <a:xfrm>
                <a:off x="2592" y="1444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3" name="Freeform 6597"/>
              <p:cNvSpPr>
                <a:spLocks/>
              </p:cNvSpPr>
              <p:nvPr/>
            </p:nvSpPr>
            <p:spPr bwMode="auto">
              <a:xfrm>
                <a:off x="2592" y="1444"/>
                <a:ext cx="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4" name="Freeform 6598"/>
              <p:cNvSpPr>
                <a:spLocks/>
              </p:cNvSpPr>
              <p:nvPr/>
            </p:nvSpPr>
            <p:spPr bwMode="auto">
              <a:xfrm>
                <a:off x="2937" y="1639"/>
                <a:ext cx="5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5" y="8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5" name="Freeform 6599"/>
              <p:cNvSpPr>
                <a:spLocks/>
              </p:cNvSpPr>
              <p:nvPr/>
            </p:nvSpPr>
            <p:spPr bwMode="auto">
              <a:xfrm>
                <a:off x="2937" y="1639"/>
                <a:ext cx="5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5" y="8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5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6" name="Freeform 6600"/>
              <p:cNvSpPr>
                <a:spLocks/>
              </p:cNvSpPr>
              <p:nvPr/>
            </p:nvSpPr>
            <p:spPr bwMode="auto">
              <a:xfrm>
                <a:off x="2892" y="1648"/>
                <a:ext cx="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7" name="Freeform 6601"/>
              <p:cNvSpPr>
                <a:spLocks/>
              </p:cNvSpPr>
              <p:nvPr/>
            </p:nvSpPr>
            <p:spPr bwMode="auto">
              <a:xfrm>
                <a:off x="2892" y="1648"/>
                <a:ext cx="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8" name="Freeform 6602"/>
              <p:cNvSpPr>
                <a:spLocks/>
              </p:cNvSpPr>
              <p:nvPr/>
            </p:nvSpPr>
            <p:spPr bwMode="auto">
              <a:xfrm>
                <a:off x="2880" y="1648"/>
                <a:ext cx="12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9" name="Freeform 6603"/>
              <p:cNvSpPr>
                <a:spLocks/>
              </p:cNvSpPr>
              <p:nvPr/>
            </p:nvSpPr>
            <p:spPr bwMode="auto">
              <a:xfrm>
                <a:off x="2880" y="1648"/>
                <a:ext cx="12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2" y="4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0" name="Freeform 6604"/>
              <p:cNvSpPr>
                <a:spLocks/>
              </p:cNvSpPr>
              <p:nvPr/>
            </p:nvSpPr>
            <p:spPr bwMode="auto">
              <a:xfrm>
                <a:off x="2858" y="1629"/>
                <a:ext cx="20" cy="16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20" y="9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8" y="16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9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6" y="3"/>
                  </a:cxn>
                </a:cxnLst>
                <a:rect l="0" t="0" r="r" b="b"/>
                <a:pathLst>
                  <a:path w="20" h="16">
                    <a:moveTo>
                      <a:pt x="6" y="3"/>
                    </a:moveTo>
                    <a:lnTo>
                      <a:pt x="8" y="1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1" name="Freeform 6605"/>
              <p:cNvSpPr>
                <a:spLocks/>
              </p:cNvSpPr>
              <p:nvPr/>
            </p:nvSpPr>
            <p:spPr bwMode="auto">
              <a:xfrm>
                <a:off x="2858" y="1629"/>
                <a:ext cx="20" cy="16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20" y="9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8" y="16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9" y="16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4" y="12"/>
                  </a:cxn>
                  <a:cxn ang="0">
                    <a:pos x="4" y="10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6" y="3"/>
                  </a:cxn>
                </a:cxnLst>
                <a:rect l="0" t="0" r="r" b="b"/>
                <a:pathLst>
                  <a:path w="20" h="16">
                    <a:moveTo>
                      <a:pt x="6" y="3"/>
                    </a:moveTo>
                    <a:lnTo>
                      <a:pt x="8" y="1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2" name="Freeform 6606"/>
              <p:cNvSpPr>
                <a:spLocks/>
              </p:cNvSpPr>
              <p:nvPr/>
            </p:nvSpPr>
            <p:spPr bwMode="auto">
              <a:xfrm>
                <a:off x="2874" y="1641"/>
                <a:ext cx="6" cy="1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6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6" h="13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3" name="Freeform 6607"/>
              <p:cNvSpPr>
                <a:spLocks/>
              </p:cNvSpPr>
              <p:nvPr/>
            </p:nvSpPr>
            <p:spPr bwMode="auto">
              <a:xfrm>
                <a:off x="2874" y="1641"/>
                <a:ext cx="6" cy="13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6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6" h="13">
                    <a:moveTo>
                      <a:pt x="4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4" name="Freeform 6608"/>
              <p:cNvSpPr>
                <a:spLocks/>
              </p:cNvSpPr>
              <p:nvPr/>
            </p:nvSpPr>
            <p:spPr bwMode="auto">
              <a:xfrm>
                <a:off x="2878" y="1614"/>
                <a:ext cx="29" cy="3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8"/>
                  </a:cxn>
                  <a:cxn ang="0">
                    <a:pos x="13" y="9"/>
                  </a:cxn>
                  <a:cxn ang="0">
                    <a:pos x="14" y="9"/>
                  </a:cxn>
                  <a:cxn ang="0">
                    <a:pos x="16" y="13"/>
                  </a:cxn>
                  <a:cxn ang="0">
                    <a:pos x="16" y="9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6" y="6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7" y="6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25" y="22"/>
                  </a:cxn>
                  <a:cxn ang="0">
                    <a:pos x="20" y="27"/>
                  </a:cxn>
                  <a:cxn ang="0">
                    <a:pos x="20" y="29"/>
                  </a:cxn>
                  <a:cxn ang="0">
                    <a:pos x="22" y="31"/>
                  </a:cxn>
                  <a:cxn ang="0">
                    <a:pos x="20" y="31"/>
                  </a:cxn>
                  <a:cxn ang="0">
                    <a:pos x="18" y="33"/>
                  </a:cxn>
                  <a:cxn ang="0">
                    <a:pos x="14" y="31"/>
                  </a:cxn>
                  <a:cxn ang="0">
                    <a:pos x="13" y="31"/>
                  </a:cxn>
                  <a:cxn ang="0">
                    <a:pos x="14" y="29"/>
                  </a:cxn>
                  <a:cxn ang="0">
                    <a:pos x="14" y="27"/>
                  </a:cxn>
                  <a:cxn ang="0">
                    <a:pos x="5" y="27"/>
                  </a:cxn>
                  <a:cxn ang="0">
                    <a:pos x="4" y="24"/>
                  </a:cxn>
                  <a:cxn ang="0">
                    <a:pos x="4" y="22"/>
                  </a:cxn>
                  <a:cxn ang="0">
                    <a:pos x="5" y="16"/>
                  </a:cxn>
                  <a:cxn ang="0">
                    <a:pos x="2" y="15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11" y="8"/>
                  </a:cxn>
                  <a:cxn ang="0">
                    <a:pos x="7" y="4"/>
                  </a:cxn>
                </a:cxnLst>
                <a:rect l="0" t="0" r="r" b="b"/>
                <a:pathLst>
                  <a:path w="29" h="33">
                    <a:moveTo>
                      <a:pt x="7" y="4"/>
                    </a:move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5" name="Freeform 6609"/>
              <p:cNvSpPr>
                <a:spLocks/>
              </p:cNvSpPr>
              <p:nvPr/>
            </p:nvSpPr>
            <p:spPr bwMode="auto">
              <a:xfrm>
                <a:off x="2878" y="1614"/>
                <a:ext cx="29" cy="3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8"/>
                  </a:cxn>
                  <a:cxn ang="0">
                    <a:pos x="13" y="9"/>
                  </a:cxn>
                  <a:cxn ang="0">
                    <a:pos x="14" y="9"/>
                  </a:cxn>
                  <a:cxn ang="0">
                    <a:pos x="16" y="13"/>
                  </a:cxn>
                  <a:cxn ang="0">
                    <a:pos x="16" y="9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8" y="13"/>
                  </a:cxn>
                  <a:cxn ang="0">
                    <a:pos x="18" y="8"/>
                  </a:cxn>
                  <a:cxn ang="0">
                    <a:pos x="16" y="6"/>
                  </a:cxn>
                  <a:cxn ang="0">
                    <a:pos x="18" y="2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7" y="6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2" y="20"/>
                  </a:cxn>
                  <a:cxn ang="0">
                    <a:pos x="25" y="22"/>
                  </a:cxn>
                  <a:cxn ang="0">
                    <a:pos x="20" y="27"/>
                  </a:cxn>
                  <a:cxn ang="0">
                    <a:pos x="20" y="29"/>
                  </a:cxn>
                  <a:cxn ang="0">
                    <a:pos x="22" y="31"/>
                  </a:cxn>
                  <a:cxn ang="0">
                    <a:pos x="20" y="31"/>
                  </a:cxn>
                  <a:cxn ang="0">
                    <a:pos x="18" y="33"/>
                  </a:cxn>
                  <a:cxn ang="0">
                    <a:pos x="14" y="31"/>
                  </a:cxn>
                  <a:cxn ang="0">
                    <a:pos x="13" y="31"/>
                  </a:cxn>
                  <a:cxn ang="0">
                    <a:pos x="14" y="29"/>
                  </a:cxn>
                  <a:cxn ang="0">
                    <a:pos x="14" y="27"/>
                  </a:cxn>
                  <a:cxn ang="0">
                    <a:pos x="5" y="27"/>
                  </a:cxn>
                  <a:cxn ang="0">
                    <a:pos x="4" y="24"/>
                  </a:cxn>
                  <a:cxn ang="0">
                    <a:pos x="4" y="22"/>
                  </a:cxn>
                  <a:cxn ang="0">
                    <a:pos x="5" y="16"/>
                  </a:cxn>
                  <a:cxn ang="0">
                    <a:pos x="2" y="15"/>
                  </a:cxn>
                  <a:cxn ang="0">
                    <a:pos x="2" y="13"/>
                  </a:cxn>
                  <a:cxn ang="0">
                    <a:pos x="0" y="13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11" y="8"/>
                  </a:cxn>
                  <a:cxn ang="0">
                    <a:pos x="7" y="4"/>
                  </a:cxn>
                </a:cxnLst>
                <a:rect l="0" t="0" r="r" b="b"/>
                <a:pathLst>
                  <a:path w="29" h="33">
                    <a:moveTo>
                      <a:pt x="7" y="4"/>
                    </a:move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9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2" y="18"/>
                    </a:lnTo>
                    <a:lnTo>
                      <a:pt x="22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8" y="33"/>
                    </a:lnTo>
                    <a:lnTo>
                      <a:pt x="14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7" y="4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6" name="Freeform 6610"/>
              <p:cNvSpPr>
                <a:spLocks/>
              </p:cNvSpPr>
              <p:nvPr/>
            </p:nvSpPr>
            <p:spPr bwMode="auto">
              <a:xfrm>
                <a:off x="2832" y="1568"/>
                <a:ext cx="44" cy="84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23" y="82"/>
                  </a:cxn>
                  <a:cxn ang="0">
                    <a:pos x="23" y="80"/>
                  </a:cxn>
                  <a:cxn ang="0">
                    <a:pos x="26" y="82"/>
                  </a:cxn>
                  <a:cxn ang="0">
                    <a:pos x="23" y="79"/>
                  </a:cxn>
                  <a:cxn ang="0">
                    <a:pos x="21" y="75"/>
                  </a:cxn>
                  <a:cxn ang="0">
                    <a:pos x="25" y="71"/>
                  </a:cxn>
                  <a:cxn ang="0">
                    <a:pos x="23" y="70"/>
                  </a:cxn>
                  <a:cxn ang="0">
                    <a:pos x="23" y="64"/>
                  </a:cxn>
                  <a:cxn ang="0">
                    <a:pos x="26" y="61"/>
                  </a:cxn>
                  <a:cxn ang="0">
                    <a:pos x="26" y="57"/>
                  </a:cxn>
                  <a:cxn ang="0">
                    <a:pos x="30" y="57"/>
                  </a:cxn>
                  <a:cxn ang="0">
                    <a:pos x="30" y="54"/>
                  </a:cxn>
                  <a:cxn ang="0">
                    <a:pos x="35" y="52"/>
                  </a:cxn>
                  <a:cxn ang="0">
                    <a:pos x="35" y="45"/>
                  </a:cxn>
                  <a:cxn ang="0">
                    <a:pos x="37" y="45"/>
                  </a:cxn>
                  <a:cxn ang="0">
                    <a:pos x="39" y="45"/>
                  </a:cxn>
                  <a:cxn ang="0">
                    <a:pos x="44" y="43"/>
                  </a:cxn>
                  <a:cxn ang="0">
                    <a:pos x="44" y="37"/>
                  </a:cxn>
                  <a:cxn ang="0">
                    <a:pos x="39" y="36"/>
                  </a:cxn>
                  <a:cxn ang="0">
                    <a:pos x="37" y="36"/>
                  </a:cxn>
                  <a:cxn ang="0">
                    <a:pos x="34" y="37"/>
                  </a:cxn>
                  <a:cxn ang="0">
                    <a:pos x="32" y="34"/>
                  </a:cxn>
                  <a:cxn ang="0">
                    <a:pos x="34" y="32"/>
                  </a:cxn>
                  <a:cxn ang="0">
                    <a:pos x="32" y="30"/>
                  </a:cxn>
                  <a:cxn ang="0">
                    <a:pos x="34" y="27"/>
                  </a:cxn>
                  <a:cxn ang="0">
                    <a:pos x="34" y="23"/>
                  </a:cxn>
                  <a:cxn ang="0">
                    <a:pos x="39" y="12"/>
                  </a:cxn>
                  <a:cxn ang="0">
                    <a:pos x="37" y="2"/>
                  </a:cxn>
                  <a:cxn ang="0">
                    <a:pos x="30" y="5"/>
                  </a:cxn>
                  <a:cxn ang="0">
                    <a:pos x="23" y="14"/>
                  </a:cxn>
                  <a:cxn ang="0">
                    <a:pos x="8" y="18"/>
                  </a:cxn>
                  <a:cxn ang="0">
                    <a:pos x="0" y="39"/>
                  </a:cxn>
                  <a:cxn ang="0">
                    <a:pos x="1" y="54"/>
                  </a:cxn>
                  <a:cxn ang="0">
                    <a:pos x="1" y="62"/>
                  </a:cxn>
                  <a:cxn ang="0">
                    <a:pos x="7" y="64"/>
                  </a:cxn>
                  <a:cxn ang="0">
                    <a:pos x="10" y="82"/>
                  </a:cxn>
                </a:cxnLst>
                <a:rect l="0" t="0" r="r" b="b"/>
                <a:pathLst>
                  <a:path w="44" h="84">
                    <a:moveTo>
                      <a:pt x="10" y="82"/>
                    </a:moveTo>
                    <a:lnTo>
                      <a:pt x="12" y="82"/>
                    </a:lnTo>
                    <a:lnTo>
                      <a:pt x="19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2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5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5" y="59"/>
                    </a:lnTo>
                    <a:lnTo>
                      <a:pt x="26" y="57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4" y="54"/>
                    </a:lnTo>
                    <a:lnTo>
                      <a:pt x="35" y="52"/>
                    </a:lnTo>
                    <a:lnTo>
                      <a:pt x="34" y="48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6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4" y="43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3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0" y="5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39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7" y="64"/>
                    </a:lnTo>
                    <a:lnTo>
                      <a:pt x="8" y="70"/>
                    </a:lnTo>
                    <a:lnTo>
                      <a:pt x="10" y="82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7" name="Freeform 6611"/>
              <p:cNvSpPr>
                <a:spLocks/>
              </p:cNvSpPr>
              <p:nvPr/>
            </p:nvSpPr>
            <p:spPr bwMode="auto">
              <a:xfrm>
                <a:off x="2832" y="1568"/>
                <a:ext cx="44" cy="84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23" y="82"/>
                  </a:cxn>
                  <a:cxn ang="0">
                    <a:pos x="23" y="80"/>
                  </a:cxn>
                  <a:cxn ang="0">
                    <a:pos x="26" y="82"/>
                  </a:cxn>
                  <a:cxn ang="0">
                    <a:pos x="23" y="79"/>
                  </a:cxn>
                  <a:cxn ang="0">
                    <a:pos x="21" y="75"/>
                  </a:cxn>
                  <a:cxn ang="0">
                    <a:pos x="25" y="71"/>
                  </a:cxn>
                  <a:cxn ang="0">
                    <a:pos x="23" y="70"/>
                  </a:cxn>
                  <a:cxn ang="0">
                    <a:pos x="23" y="64"/>
                  </a:cxn>
                  <a:cxn ang="0">
                    <a:pos x="26" y="61"/>
                  </a:cxn>
                  <a:cxn ang="0">
                    <a:pos x="26" y="57"/>
                  </a:cxn>
                  <a:cxn ang="0">
                    <a:pos x="30" y="57"/>
                  </a:cxn>
                  <a:cxn ang="0">
                    <a:pos x="30" y="54"/>
                  </a:cxn>
                  <a:cxn ang="0">
                    <a:pos x="35" y="52"/>
                  </a:cxn>
                  <a:cxn ang="0">
                    <a:pos x="35" y="45"/>
                  </a:cxn>
                  <a:cxn ang="0">
                    <a:pos x="37" y="45"/>
                  </a:cxn>
                  <a:cxn ang="0">
                    <a:pos x="39" y="45"/>
                  </a:cxn>
                  <a:cxn ang="0">
                    <a:pos x="44" y="43"/>
                  </a:cxn>
                  <a:cxn ang="0">
                    <a:pos x="44" y="37"/>
                  </a:cxn>
                  <a:cxn ang="0">
                    <a:pos x="39" y="36"/>
                  </a:cxn>
                  <a:cxn ang="0">
                    <a:pos x="37" y="36"/>
                  </a:cxn>
                  <a:cxn ang="0">
                    <a:pos x="34" y="37"/>
                  </a:cxn>
                  <a:cxn ang="0">
                    <a:pos x="32" y="34"/>
                  </a:cxn>
                  <a:cxn ang="0">
                    <a:pos x="34" y="32"/>
                  </a:cxn>
                  <a:cxn ang="0">
                    <a:pos x="32" y="30"/>
                  </a:cxn>
                  <a:cxn ang="0">
                    <a:pos x="34" y="27"/>
                  </a:cxn>
                  <a:cxn ang="0">
                    <a:pos x="34" y="23"/>
                  </a:cxn>
                  <a:cxn ang="0">
                    <a:pos x="39" y="12"/>
                  </a:cxn>
                  <a:cxn ang="0">
                    <a:pos x="37" y="2"/>
                  </a:cxn>
                  <a:cxn ang="0">
                    <a:pos x="30" y="5"/>
                  </a:cxn>
                  <a:cxn ang="0">
                    <a:pos x="23" y="14"/>
                  </a:cxn>
                  <a:cxn ang="0">
                    <a:pos x="8" y="18"/>
                  </a:cxn>
                  <a:cxn ang="0">
                    <a:pos x="0" y="39"/>
                  </a:cxn>
                  <a:cxn ang="0">
                    <a:pos x="1" y="54"/>
                  </a:cxn>
                  <a:cxn ang="0">
                    <a:pos x="1" y="62"/>
                  </a:cxn>
                  <a:cxn ang="0">
                    <a:pos x="7" y="64"/>
                  </a:cxn>
                  <a:cxn ang="0">
                    <a:pos x="10" y="82"/>
                  </a:cxn>
                </a:cxnLst>
                <a:rect l="0" t="0" r="r" b="b"/>
                <a:pathLst>
                  <a:path w="44" h="84">
                    <a:moveTo>
                      <a:pt x="10" y="82"/>
                    </a:moveTo>
                    <a:lnTo>
                      <a:pt x="12" y="82"/>
                    </a:lnTo>
                    <a:lnTo>
                      <a:pt x="19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2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1" y="75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5" y="59"/>
                    </a:lnTo>
                    <a:lnTo>
                      <a:pt x="26" y="57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8" y="54"/>
                    </a:lnTo>
                    <a:lnTo>
                      <a:pt x="30" y="54"/>
                    </a:lnTo>
                    <a:lnTo>
                      <a:pt x="34" y="54"/>
                    </a:lnTo>
                    <a:lnTo>
                      <a:pt x="35" y="52"/>
                    </a:lnTo>
                    <a:lnTo>
                      <a:pt x="34" y="48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37" y="45"/>
                    </a:lnTo>
                    <a:lnTo>
                      <a:pt x="37" y="46"/>
                    </a:lnTo>
                    <a:lnTo>
                      <a:pt x="39" y="45"/>
                    </a:lnTo>
                    <a:lnTo>
                      <a:pt x="41" y="46"/>
                    </a:lnTo>
                    <a:lnTo>
                      <a:pt x="44" y="43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2" y="36"/>
                    </a:lnTo>
                    <a:lnTo>
                      <a:pt x="39" y="36"/>
                    </a:lnTo>
                    <a:lnTo>
                      <a:pt x="37" y="37"/>
                    </a:lnTo>
                    <a:lnTo>
                      <a:pt x="37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2" y="36"/>
                    </a:lnTo>
                    <a:lnTo>
                      <a:pt x="32" y="34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27"/>
                    </a:lnTo>
                    <a:lnTo>
                      <a:pt x="34" y="27"/>
                    </a:lnTo>
                    <a:lnTo>
                      <a:pt x="34" y="23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7" y="5"/>
                    </a:lnTo>
                    <a:lnTo>
                      <a:pt x="37" y="2"/>
                    </a:lnTo>
                    <a:lnTo>
                      <a:pt x="37" y="0"/>
                    </a:lnTo>
                    <a:lnTo>
                      <a:pt x="30" y="5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39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7" y="64"/>
                    </a:lnTo>
                    <a:lnTo>
                      <a:pt x="8" y="70"/>
                    </a:lnTo>
                    <a:lnTo>
                      <a:pt x="10" y="8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8" name="Freeform 6612"/>
              <p:cNvSpPr>
                <a:spLocks/>
              </p:cNvSpPr>
              <p:nvPr/>
            </p:nvSpPr>
            <p:spPr bwMode="auto">
              <a:xfrm>
                <a:off x="2794" y="1774"/>
                <a:ext cx="11" cy="16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9" y="16"/>
                  </a:cxn>
                  <a:cxn ang="0">
                    <a:pos x="11" y="14"/>
                  </a:cxn>
                  <a:cxn ang="0">
                    <a:pos x="11" y="10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5" y="16"/>
                  </a:cxn>
                </a:cxnLst>
                <a:rect l="0" t="0" r="r" b="b"/>
                <a:pathLst>
                  <a:path w="11" h="16">
                    <a:moveTo>
                      <a:pt x="5" y="16"/>
                    </a:moveTo>
                    <a:lnTo>
                      <a:pt x="9" y="16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9" name="Freeform 6613"/>
              <p:cNvSpPr>
                <a:spLocks/>
              </p:cNvSpPr>
              <p:nvPr/>
            </p:nvSpPr>
            <p:spPr bwMode="auto">
              <a:xfrm>
                <a:off x="2794" y="1774"/>
                <a:ext cx="11" cy="16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9" y="16"/>
                  </a:cxn>
                  <a:cxn ang="0">
                    <a:pos x="11" y="14"/>
                  </a:cxn>
                  <a:cxn ang="0">
                    <a:pos x="11" y="10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5" y="16"/>
                  </a:cxn>
                </a:cxnLst>
                <a:rect l="0" t="0" r="r" b="b"/>
                <a:pathLst>
                  <a:path w="11" h="16">
                    <a:moveTo>
                      <a:pt x="5" y="16"/>
                    </a:moveTo>
                    <a:lnTo>
                      <a:pt x="9" y="16"/>
                    </a:lnTo>
                    <a:lnTo>
                      <a:pt x="11" y="14"/>
                    </a:lnTo>
                    <a:lnTo>
                      <a:pt x="11" y="10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5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0" name="Freeform 6614"/>
              <p:cNvSpPr>
                <a:spLocks/>
              </p:cNvSpPr>
              <p:nvPr/>
            </p:nvSpPr>
            <p:spPr bwMode="auto">
              <a:xfrm>
                <a:off x="2414" y="541"/>
                <a:ext cx="8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8" y="5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lnTo>
                      <a:pt x="6" y="0"/>
                    </a:lnTo>
                    <a:lnTo>
                      <a:pt x="8" y="5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1" name="Freeform 6615"/>
              <p:cNvSpPr>
                <a:spLocks/>
              </p:cNvSpPr>
              <p:nvPr/>
            </p:nvSpPr>
            <p:spPr bwMode="auto">
              <a:xfrm>
                <a:off x="2414" y="541"/>
                <a:ext cx="8" cy="1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8" y="5"/>
                  </a:cxn>
                  <a:cxn ang="0">
                    <a:pos x="8" y="9"/>
                  </a:cxn>
                  <a:cxn ang="0">
                    <a:pos x="6" y="9"/>
                  </a:cxn>
                  <a:cxn ang="0">
                    <a:pos x="6" y="12"/>
                  </a:cxn>
                  <a:cxn ang="0">
                    <a:pos x="6" y="14"/>
                  </a:cxn>
                  <a:cxn ang="0">
                    <a:pos x="4" y="14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0" y="7"/>
                  </a:cxn>
                  <a:cxn ang="0">
                    <a:pos x="4" y="0"/>
                  </a:cxn>
                </a:cxnLst>
                <a:rect l="0" t="0" r="r" b="b"/>
                <a:pathLst>
                  <a:path w="8" h="17">
                    <a:moveTo>
                      <a:pt x="4" y="0"/>
                    </a:moveTo>
                    <a:lnTo>
                      <a:pt x="6" y="0"/>
                    </a:lnTo>
                    <a:lnTo>
                      <a:pt x="8" y="5"/>
                    </a:lnTo>
                    <a:lnTo>
                      <a:pt x="8" y="9"/>
                    </a:lnTo>
                    <a:lnTo>
                      <a:pt x="6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2" name="Freeform 6616"/>
              <p:cNvSpPr>
                <a:spLocks/>
              </p:cNvSpPr>
              <p:nvPr/>
            </p:nvSpPr>
            <p:spPr bwMode="auto">
              <a:xfrm>
                <a:off x="2413" y="646"/>
                <a:ext cx="9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3" name="Freeform 6617"/>
              <p:cNvSpPr>
                <a:spLocks/>
              </p:cNvSpPr>
              <p:nvPr/>
            </p:nvSpPr>
            <p:spPr bwMode="auto">
              <a:xfrm>
                <a:off x="2413" y="646"/>
                <a:ext cx="9" cy="2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0"/>
                  </a:cxn>
                  <a:cxn ang="0">
                    <a:pos x="9" y="4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3" y="2"/>
                  </a:cxn>
                  <a:cxn ang="0">
                    <a:pos x="5" y="0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4" name="Freeform 6618"/>
              <p:cNvSpPr>
                <a:spLocks/>
              </p:cNvSpPr>
              <p:nvPr/>
            </p:nvSpPr>
            <p:spPr bwMode="auto">
              <a:xfrm>
                <a:off x="1822" y="1099"/>
                <a:ext cx="48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9" y="7"/>
                  </a:cxn>
                  <a:cxn ang="0">
                    <a:pos x="38" y="23"/>
                  </a:cxn>
                  <a:cxn ang="0">
                    <a:pos x="45" y="25"/>
                  </a:cxn>
                  <a:cxn ang="0">
                    <a:pos x="48" y="29"/>
                  </a:cxn>
                  <a:cxn ang="0">
                    <a:pos x="48" y="36"/>
                  </a:cxn>
                  <a:cxn ang="0">
                    <a:pos x="43" y="41"/>
                  </a:cxn>
                  <a:cxn ang="0">
                    <a:pos x="22" y="48"/>
                  </a:cxn>
                  <a:cxn ang="0">
                    <a:pos x="18" y="46"/>
                  </a:cxn>
                  <a:cxn ang="0">
                    <a:pos x="13" y="43"/>
                  </a:cxn>
                  <a:cxn ang="0">
                    <a:pos x="13" y="41"/>
                  </a:cxn>
                  <a:cxn ang="0">
                    <a:pos x="16" y="39"/>
                  </a:cxn>
                  <a:cxn ang="0">
                    <a:pos x="20" y="41"/>
                  </a:cxn>
                  <a:cxn ang="0">
                    <a:pos x="23" y="39"/>
                  </a:cxn>
                  <a:cxn ang="0">
                    <a:pos x="23" y="38"/>
                  </a:cxn>
                  <a:cxn ang="0">
                    <a:pos x="22" y="39"/>
                  </a:cxn>
                  <a:cxn ang="0">
                    <a:pos x="20" y="38"/>
                  </a:cxn>
                  <a:cxn ang="0">
                    <a:pos x="18" y="38"/>
                  </a:cxn>
                  <a:cxn ang="0">
                    <a:pos x="16" y="34"/>
                  </a:cxn>
                  <a:cxn ang="0">
                    <a:pos x="14" y="36"/>
                  </a:cxn>
                  <a:cxn ang="0">
                    <a:pos x="7" y="36"/>
                  </a:cxn>
                  <a:cxn ang="0">
                    <a:pos x="2" y="34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9" y="30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11" y="20"/>
                  </a:cxn>
                  <a:cxn ang="0">
                    <a:pos x="7" y="16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9" y="0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20" y="4"/>
                    </a:lnTo>
                    <a:lnTo>
                      <a:pt x="29" y="7"/>
                    </a:lnTo>
                    <a:lnTo>
                      <a:pt x="38" y="23"/>
                    </a:lnTo>
                    <a:lnTo>
                      <a:pt x="45" y="25"/>
                    </a:lnTo>
                    <a:lnTo>
                      <a:pt x="48" y="29"/>
                    </a:lnTo>
                    <a:lnTo>
                      <a:pt x="48" y="36"/>
                    </a:lnTo>
                    <a:lnTo>
                      <a:pt x="43" y="41"/>
                    </a:lnTo>
                    <a:lnTo>
                      <a:pt x="22" y="48"/>
                    </a:lnTo>
                    <a:lnTo>
                      <a:pt x="18" y="46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6" y="39"/>
                    </a:lnTo>
                    <a:lnTo>
                      <a:pt x="20" y="41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9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5" name="Freeform 6619"/>
              <p:cNvSpPr>
                <a:spLocks/>
              </p:cNvSpPr>
              <p:nvPr/>
            </p:nvSpPr>
            <p:spPr bwMode="auto">
              <a:xfrm>
                <a:off x="1822" y="1099"/>
                <a:ext cx="48" cy="48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2"/>
                  </a:cxn>
                  <a:cxn ang="0">
                    <a:pos x="20" y="4"/>
                  </a:cxn>
                  <a:cxn ang="0">
                    <a:pos x="29" y="7"/>
                  </a:cxn>
                  <a:cxn ang="0">
                    <a:pos x="38" y="23"/>
                  </a:cxn>
                  <a:cxn ang="0">
                    <a:pos x="45" y="25"/>
                  </a:cxn>
                  <a:cxn ang="0">
                    <a:pos x="48" y="29"/>
                  </a:cxn>
                  <a:cxn ang="0">
                    <a:pos x="48" y="36"/>
                  </a:cxn>
                  <a:cxn ang="0">
                    <a:pos x="43" y="41"/>
                  </a:cxn>
                  <a:cxn ang="0">
                    <a:pos x="22" y="48"/>
                  </a:cxn>
                  <a:cxn ang="0">
                    <a:pos x="18" y="46"/>
                  </a:cxn>
                  <a:cxn ang="0">
                    <a:pos x="13" y="43"/>
                  </a:cxn>
                  <a:cxn ang="0">
                    <a:pos x="13" y="41"/>
                  </a:cxn>
                  <a:cxn ang="0">
                    <a:pos x="16" y="39"/>
                  </a:cxn>
                  <a:cxn ang="0">
                    <a:pos x="20" y="41"/>
                  </a:cxn>
                  <a:cxn ang="0">
                    <a:pos x="23" y="39"/>
                  </a:cxn>
                  <a:cxn ang="0">
                    <a:pos x="23" y="38"/>
                  </a:cxn>
                  <a:cxn ang="0">
                    <a:pos x="22" y="39"/>
                  </a:cxn>
                  <a:cxn ang="0">
                    <a:pos x="20" y="38"/>
                  </a:cxn>
                  <a:cxn ang="0">
                    <a:pos x="18" y="38"/>
                  </a:cxn>
                  <a:cxn ang="0">
                    <a:pos x="16" y="34"/>
                  </a:cxn>
                  <a:cxn ang="0">
                    <a:pos x="14" y="36"/>
                  </a:cxn>
                  <a:cxn ang="0">
                    <a:pos x="7" y="36"/>
                  </a:cxn>
                  <a:cxn ang="0">
                    <a:pos x="2" y="34"/>
                  </a:cxn>
                  <a:cxn ang="0">
                    <a:pos x="2" y="29"/>
                  </a:cxn>
                  <a:cxn ang="0">
                    <a:pos x="4" y="29"/>
                  </a:cxn>
                  <a:cxn ang="0">
                    <a:pos x="9" y="30"/>
                  </a:cxn>
                  <a:cxn ang="0">
                    <a:pos x="0" y="21"/>
                  </a:cxn>
                  <a:cxn ang="0">
                    <a:pos x="2" y="20"/>
                  </a:cxn>
                  <a:cxn ang="0">
                    <a:pos x="11" y="20"/>
                  </a:cxn>
                  <a:cxn ang="0">
                    <a:pos x="7" y="16"/>
                  </a:cxn>
                  <a:cxn ang="0">
                    <a:pos x="2" y="9"/>
                  </a:cxn>
                  <a:cxn ang="0">
                    <a:pos x="4" y="4"/>
                  </a:cxn>
                  <a:cxn ang="0">
                    <a:pos x="9" y="0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20" y="4"/>
                    </a:lnTo>
                    <a:lnTo>
                      <a:pt x="29" y="7"/>
                    </a:lnTo>
                    <a:lnTo>
                      <a:pt x="38" y="23"/>
                    </a:lnTo>
                    <a:lnTo>
                      <a:pt x="45" y="25"/>
                    </a:lnTo>
                    <a:lnTo>
                      <a:pt x="48" y="29"/>
                    </a:lnTo>
                    <a:lnTo>
                      <a:pt x="48" y="36"/>
                    </a:lnTo>
                    <a:lnTo>
                      <a:pt x="43" y="41"/>
                    </a:lnTo>
                    <a:lnTo>
                      <a:pt x="22" y="48"/>
                    </a:lnTo>
                    <a:lnTo>
                      <a:pt x="18" y="46"/>
                    </a:lnTo>
                    <a:lnTo>
                      <a:pt x="13" y="43"/>
                    </a:lnTo>
                    <a:lnTo>
                      <a:pt x="13" y="41"/>
                    </a:lnTo>
                    <a:lnTo>
                      <a:pt x="16" y="39"/>
                    </a:lnTo>
                    <a:lnTo>
                      <a:pt x="20" y="41"/>
                    </a:lnTo>
                    <a:lnTo>
                      <a:pt x="23" y="39"/>
                    </a:lnTo>
                    <a:lnTo>
                      <a:pt x="23" y="38"/>
                    </a:lnTo>
                    <a:lnTo>
                      <a:pt x="22" y="39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2" y="20"/>
                    </a:lnTo>
                    <a:lnTo>
                      <a:pt x="11" y="20"/>
                    </a:lnTo>
                    <a:lnTo>
                      <a:pt x="7" y="16"/>
                    </a:lnTo>
                    <a:lnTo>
                      <a:pt x="2" y="9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6" name="Freeform 6620"/>
              <p:cNvSpPr>
                <a:spLocks/>
              </p:cNvSpPr>
              <p:nvPr/>
            </p:nvSpPr>
            <p:spPr bwMode="auto">
              <a:xfrm>
                <a:off x="2397" y="732"/>
                <a:ext cx="7" cy="54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54"/>
                  </a:cxn>
                  <a:cxn ang="0">
                    <a:pos x="0" y="13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1" y="0"/>
                  </a:cxn>
                  <a:cxn ang="0">
                    <a:pos x="5" y="11"/>
                  </a:cxn>
                  <a:cxn ang="0">
                    <a:pos x="5" y="16"/>
                  </a:cxn>
                </a:cxnLst>
                <a:rect l="0" t="0" r="r" b="b"/>
                <a:pathLst>
                  <a:path w="7" h="54">
                    <a:moveTo>
                      <a:pt x="5" y="16"/>
                    </a:moveTo>
                    <a:lnTo>
                      <a:pt x="7" y="54"/>
                    </a:lnTo>
                    <a:lnTo>
                      <a:pt x="0" y="13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5" y="11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7" name="Freeform 6621"/>
              <p:cNvSpPr>
                <a:spLocks/>
              </p:cNvSpPr>
              <p:nvPr/>
            </p:nvSpPr>
            <p:spPr bwMode="auto">
              <a:xfrm>
                <a:off x="2397" y="732"/>
                <a:ext cx="7" cy="54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54"/>
                  </a:cxn>
                  <a:cxn ang="0">
                    <a:pos x="0" y="13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1" y="0"/>
                  </a:cxn>
                  <a:cxn ang="0">
                    <a:pos x="5" y="11"/>
                  </a:cxn>
                  <a:cxn ang="0">
                    <a:pos x="5" y="16"/>
                  </a:cxn>
                </a:cxnLst>
                <a:rect l="0" t="0" r="r" b="b"/>
                <a:pathLst>
                  <a:path w="7" h="54">
                    <a:moveTo>
                      <a:pt x="5" y="16"/>
                    </a:moveTo>
                    <a:lnTo>
                      <a:pt x="7" y="54"/>
                    </a:lnTo>
                    <a:lnTo>
                      <a:pt x="0" y="13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5" y="11"/>
                    </a:lnTo>
                    <a:lnTo>
                      <a:pt x="5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8" name="Freeform 6622"/>
              <p:cNvSpPr>
                <a:spLocks/>
              </p:cNvSpPr>
              <p:nvPr/>
            </p:nvSpPr>
            <p:spPr bwMode="auto">
              <a:xfrm>
                <a:off x="2398" y="822"/>
                <a:ext cx="25" cy="2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6" y="7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5" y="14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2" y="16"/>
                  </a:cxn>
                  <a:cxn ang="0">
                    <a:pos x="24" y="16"/>
                  </a:cxn>
                  <a:cxn ang="0">
                    <a:pos x="25" y="21"/>
                  </a:cxn>
                  <a:cxn ang="0">
                    <a:pos x="24" y="25"/>
                  </a:cxn>
                  <a:cxn ang="0">
                    <a:pos x="22" y="28"/>
                  </a:cxn>
                  <a:cxn ang="0">
                    <a:pos x="16" y="23"/>
                  </a:cxn>
                  <a:cxn ang="0">
                    <a:pos x="8" y="26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8" y="1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6" y="5"/>
                  </a:cxn>
                </a:cxnLst>
                <a:rect l="0" t="0" r="r" b="b"/>
                <a:pathLst>
                  <a:path w="25" h="28">
                    <a:moveTo>
                      <a:pt x="16" y="5"/>
                    </a:moveTo>
                    <a:lnTo>
                      <a:pt x="16" y="7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5" y="14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21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16" y="23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8" y="1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9" name="Freeform 6623"/>
              <p:cNvSpPr>
                <a:spLocks/>
              </p:cNvSpPr>
              <p:nvPr/>
            </p:nvSpPr>
            <p:spPr bwMode="auto">
              <a:xfrm>
                <a:off x="2398" y="822"/>
                <a:ext cx="25" cy="2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6" y="7"/>
                  </a:cxn>
                  <a:cxn ang="0">
                    <a:pos x="13" y="9"/>
                  </a:cxn>
                  <a:cxn ang="0">
                    <a:pos x="13" y="10"/>
                  </a:cxn>
                  <a:cxn ang="0">
                    <a:pos x="15" y="14"/>
                  </a:cxn>
                  <a:cxn ang="0">
                    <a:pos x="16" y="19"/>
                  </a:cxn>
                  <a:cxn ang="0">
                    <a:pos x="20" y="19"/>
                  </a:cxn>
                  <a:cxn ang="0">
                    <a:pos x="22" y="16"/>
                  </a:cxn>
                  <a:cxn ang="0">
                    <a:pos x="24" y="16"/>
                  </a:cxn>
                  <a:cxn ang="0">
                    <a:pos x="25" y="21"/>
                  </a:cxn>
                  <a:cxn ang="0">
                    <a:pos x="24" y="25"/>
                  </a:cxn>
                  <a:cxn ang="0">
                    <a:pos x="22" y="28"/>
                  </a:cxn>
                  <a:cxn ang="0">
                    <a:pos x="16" y="23"/>
                  </a:cxn>
                  <a:cxn ang="0">
                    <a:pos x="8" y="26"/>
                  </a:cxn>
                  <a:cxn ang="0">
                    <a:pos x="6" y="25"/>
                  </a:cxn>
                  <a:cxn ang="0">
                    <a:pos x="2" y="25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8" y="1"/>
                  </a:cxn>
                  <a:cxn ang="0">
                    <a:pos x="9" y="5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15" y="0"/>
                  </a:cxn>
                  <a:cxn ang="0">
                    <a:pos x="16" y="5"/>
                  </a:cxn>
                </a:cxnLst>
                <a:rect l="0" t="0" r="r" b="b"/>
                <a:pathLst>
                  <a:path w="25" h="28">
                    <a:moveTo>
                      <a:pt x="16" y="5"/>
                    </a:moveTo>
                    <a:lnTo>
                      <a:pt x="16" y="7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5" y="14"/>
                    </a:lnTo>
                    <a:lnTo>
                      <a:pt x="16" y="19"/>
                    </a:lnTo>
                    <a:lnTo>
                      <a:pt x="20" y="19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21"/>
                    </a:lnTo>
                    <a:lnTo>
                      <a:pt x="24" y="25"/>
                    </a:lnTo>
                    <a:lnTo>
                      <a:pt x="22" y="28"/>
                    </a:lnTo>
                    <a:lnTo>
                      <a:pt x="16" y="23"/>
                    </a:lnTo>
                    <a:lnTo>
                      <a:pt x="8" y="26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8" y="1"/>
                    </a:lnTo>
                    <a:lnTo>
                      <a:pt x="9" y="5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0" name="Freeform 6624"/>
              <p:cNvSpPr>
                <a:spLocks/>
              </p:cNvSpPr>
              <p:nvPr/>
            </p:nvSpPr>
            <p:spPr bwMode="auto">
              <a:xfrm>
                <a:off x="2350" y="881"/>
                <a:ext cx="29" cy="1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9" y="18"/>
                  </a:cxn>
                  <a:cxn ang="0">
                    <a:pos x="13" y="19"/>
                  </a:cxn>
                  <a:cxn ang="0">
                    <a:pos x="27" y="16"/>
                  </a:cxn>
                  <a:cxn ang="0">
                    <a:pos x="29" y="12"/>
                  </a:cxn>
                  <a:cxn ang="0">
                    <a:pos x="25" y="10"/>
                  </a:cxn>
                  <a:cxn ang="0">
                    <a:pos x="25" y="5"/>
                  </a:cxn>
                  <a:cxn ang="0">
                    <a:pos x="23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3"/>
                  </a:cxn>
                </a:cxnLst>
                <a:rect l="0" t="0" r="r" b="b"/>
                <a:pathLst>
                  <a:path w="29" h="19">
                    <a:moveTo>
                      <a:pt x="4" y="3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19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3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1" name="Freeform 6625"/>
              <p:cNvSpPr>
                <a:spLocks/>
              </p:cNvSpPr>
              <p:nvPr/>
            </p:nvSpPr>
            <p:spPr bwMode="auto">
              <a:xfrm>
                <a:off x="2350" y="881"/>
                <a:ext cx="29" cy="19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9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9" y="18"/>
                  </a:cxn>
                  <a:cxn ang="0">
                    <a:pos x="13" y="19"/>
                  </a:cxn>
                  <a:cxn ang="0">
                    <a:pos x="27" y="16"/>
                  </a:cxn>
                  <a:cxn ang="0">
                    <a:pos x="29" y="12"/>
                  </a:cxn>
                  <a:cxn ang="0">
                    <a:pos x="25" y="10"/>
                  </a:cxn>
                  <a:cxn ang="0">
                    <a:pos x="25" y="5"/>
                  </a:cxn>
                  <a:cxn ang="0">
                    <a:pos x="23" y="1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3"/>
                  </a:cxn>
                </a:cxnLst>
                <a:rect l="0" t="0" r="r" b="b"/>
                <a:pathLst>
                  <a:path w="29" h="19">
                    <a:moveTo>
                      <a:pt x="4" y="3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19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0"/>
                    </a:lnTo>
                    <a:lnTo>
                      <a:pt x="25" y="5"/>
                    </a:lnTo>
                    <a:lnTo>
                      <a:pt x="23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2" name="Freeform 6626"/>
              <p:cNvSpPr>
                <a:spLocks/>
              </p:cNvSpPr>
              <p:nvPr/>
            </p:nvSpPr>
            <p:spPr bwMode="auto">
              <a:xfrm>
                <a:off x="2291" y="940"/>
                <a:ext cx="43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6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9" y="19"/>
                  </a:cxn>
                  <a:cxn ang="0">
                    <a:pos x="39" y="18"/>
                  </a:cxn>
                  <a:cxn ang="0">
                    <a:pos x="43" y="16"/>
                  </a:cxn>
                  <a:cxn ang="0">
                    <a:pos x="43" y="14"/>
                  </a:cxn>
                  <a:cxn ang="0">
                    <a:pos x="13" y="7"/>
                  </a:cxn>
                  <a:cxn ang="0">
                    <a:pos x="21" y="5"/>
                  </a:cxn>
                  <a:cxn ang="0">
                    <a:pos x="29" y="10"/>
                  </a:cxn>
                  <a:cxn ang="0">
                    <a:pos x="38" y="10"/>
                  </a:cxn>
                  <a:cxn ang="0">
                    <a:pos x="38" y="9"/>
                  </a:cxn>
                  <a:cxn ang="0">
                    <a:pos x="23" y="1"/>
                  </a:cxn>
                  <a:cxn ang="0">
                    <a:pos x="9" y="0"/>
                  </a:cxn>
                  <a:cxn ang="0">
                    <a:pos x="0" y="10"/>
                  </a:cxn>
                </a:cxnLst>
                <a:rect l="0" t="0" r="r" b="b"/>
                <a:pathLst>
                  <a:path w="43" h="21">
                    <a:moveTo>
                      <a:pt x="0" y="10"/>
                    </a:moveTo>
                    <a:lnTo>
                      <a:pt x="0" y="1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9" y="19"/>
                    </a:lnTo>
                    <a:lnTo>
                      <a:pt x="39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1" y="5"/>
                    </a:lnTo>
                    <a:lnTo>
                      <a:pt x="2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23" y="1"/>
                    </a:lnTo>
                    <a:lnTo>
                      <a:pt x="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3" name="Freeform 6627"/>
              <p:cNvSpPr>
                <a:spLocks/>
              </p:cNvSpPr>
              <p:nvPr/>
            </p:nvSpPr>
            <p:spPr bwMode="auto">
              <a:xfrm>
                <a:off x="2291" y="940"/>
                <a:ext cx="43" cy="2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6"/>
                  </a:cxn>
                  <a:cxn ang="0">
                    <a:pos x="21" y="21"/>
                  </a:cxn>
                  <a:cxn ang="0">
                    <a:pos x="25" y="21"/>
                  </a:cxn>
                  <a:cxn ang="0">
                    <a:pos x="29" y="19"/>
                  </a:cxn>
                  <a:cxn ang="0">
                    <a:pos x="39" y="18"/>
                  </a:cxn>
                  <a:cxn ang="0">
                    <a:pos x="43" y="16"/>
                  </a:cxn>
                  <a:cxn ang="0">
                    <a:pos x="43" y="14"/>
                  </a:cxn>
                  <a:cxn ang="0">
                    <a:pos x="13" y="7"/>
                  </a:cxn>
                  <a:cxn ang="0">
                    <a:pos x="21" y="5"/>
                  </a:cxn>
                  <a:cxn ang="0">
                    <a:pos x="29" y="10"/>
                  </a:cxn>
                  <a:cxn ang="0">
                    <a:pos x="38" y="10"/>
                  </a:cxn>
                  <a:cxn ang="0">
                    <a:pos x="38" y="9"/>
                  </a:cxn>
                  <a:cxn ang="0">
                    <a:pos x="23" y="1"/>
                  </a:cxn>
                  <a:cxn ang="0">
                    <a:pos x="9" y="0"/>
                  </a:cxn>
                  <a:cxn ang="0">
                    <a:pos x="0" y="10"/>
                  </a:cxn>
                </a:cxnLst>
                <a:rect l="0" t="0" r="r" b="b"/>
                <a:pathLst>
                  <a:path w="43" h="21">
                    <a:moveTo>
                      <a:pt x="0" y="10"/>
                    </a:moveTo>
                    <a:lnTo>
                      <a:pt x="0" y="16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9" y="19"/>
                    </a:lnTo>
                    <a:lnTo>
                      <a:pt x="39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1" y="5"/>
                    </a:lnTo>
                    <a:lnTo>
                      <a:pt x="29" y="10"/>
                    </a:lnTo>
                    <a:lnTo>
                      <a:pt x="38" y="10"/>
                    </a:lnTo>
                    <a:lnTo>
                      <a:pt x="38" y="9"/>
                    </a:lnTo>
                    <a:lnTo>
                      <a:pt x="23" y="1"/>
                    </a:lnTo>
                    <a:lnTo>
                      <a:pt x="9" y="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4" name="Freeform 6628"/>
              <p:cNvSpPr>
                <a:spLocks/>
              </p:cNvSpPr>
              <p:nvPr/>
            </p:nvSpPr>
            <p:spPr bwMode="auto">
              <a:xfrm>
                <a:off x="2307" y="959"/>
                <a:ext cx="43" cy="20"/>
              </a:xfrm>
              <a:custGeom>
                <a:avLst/>
                <a:gdLst/>
                <a:ahLst/>
                <a:cxnLst>
                  <a:cxn ang="0">
                    <a:pos x="43" y="9"/>
                  </a:cxn>
                  <a:cxn ang="0">
                    <a:pos x="39" y="13"/>
                  </a:cxn>
                  <a:cxn ang="0">
                    <a:pos x="39" y="15"/>
                  </a:cxn>
                  <a:cxn ang="0">
                    <a:pos x="43" y="18"/>
                  </a:cxn>
                  <a:cxn ang="0">
                    <a:pos x="39" y="20"/>
                  </a:cxn>
                  <a:cxn ang="0">
                    <a:pos x="32" y="18"/>
                  </a:cxn>
                  <a:cxn ang="0">
                    <a:pos x="32" y="16"/>
                  </a:cxn>
                  <a:cxn ang="0">
                    <a:pos x="27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43" y="8"/>
                  </a:cxn>
                  <a:cxn ang="0">
                    <a:pos x="43" y="9"/>
                  </a:cxn>
                </a:cxnLst>
                <a:rect l="0" t="0" r="r" b="b"/>
                <a:pathLst>
                  <a:path w="43" h="20">
                    <a:moveTo>
                      <a:pt x="43" y="9"/>
                    </a:moveTo>
                    <a:lnTo>
                      <a:pt x="39" y="13"/>
                    </a:lnTo>
                    <a:lnTo>
                      <a:pt x="39" y="15"/>
                    </a:lnTo>
                    <a:lnTo>
                      <a:pt x="43" y="18"/>
                    </a:lnTo>
                    <a:lnTo>
                      <a:pt x="39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27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3" y="8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5" name="Freeform 6629"/>
              <p:cNvSpPr>
                <a:spLocks/>
              </p:cNvSpPr>
              <p:nvPr/>
            </p:nvSpPr>
            <p:spPr bwMode="auto">
              <a:xfrm>
                <a:off x="2307" y="959"/>
                <a:ext cx="43" cy="20"/>
              </a:xfrm>
              <a:custGeom>
                <a:avLst/>
                <a:gdLst/>
                <a:ahLst/>
                <a:cxnLst>
                  <a:cxn ang="0">
                    <a:pos x="43" y="9"/>
                  </a:cxn>
                  <a:cxn ang="0">
                    <a:pos x="39" y="13"/>
                  </a:cxn>
                  <a:cxn ang="0">
                    <a:pos x="39" y="15"/>
                  </a:cxn>
                  <a:cxn ang="0">
                    <a:pos x="43" y="18"/>
                  </a:cxn>
                  <a:cxn ang="0">
                    <a:pos x="39" y="20"/>
                  </a:cxn>
                  <a:cxn ang="0">
                    <a:pos x="32" y="18"/>
                  </a:cxn>
                  <a:cxn ang="0">
                    <a:pos x="32" y="16"/>
                  </a:cxn>
                  <a:cxn ang="0">
                    <a:pos x="27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9" y="2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43" y="8"/>
                  </a:cxn>
                  <a:cxn ang="0">
                    <a:pos x="43" y="9"/>
                  </a:cxn>
                </a:cxnLst>
                <a:rect l="0" t="0" r="r" b="b"/>
                <a:pathLst>
                  <a:path w="43" h="20">
                    <a:moveTo>
                      <a:pt x="43" y="9"/>
                    </a:moveTo>
                    <a:lnTo>
                      <a:pt x="39" y="13"/>
                    </a:lnTo>
                    <a:lnTo>
                      <a:pt x="39" y="15"/>
                    </a:lnTo>
                    <a:lnTo>
                      <a:pt x="43" y="18"/>
                    </a:lnTo>
                    <a:lnTo>
                      <a:pt x="39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27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9" y="2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43" y="8"/>
                    </a:lnTo>
                    <a:lnTo>
                      <a:pt x="43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6" name="Freeform 6630"/>
              <p:cNvSpPr>
                <a:spLocks/>
              </p:cNvSpPr>
              <p:nvPr/>
            </p:nvSpPr>
            <p:spPr bwMode="auto">
              <a:xfrm>
                <a:off x="2309" y="968"/>
                <a:ext cx="41" cy="41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9" y="15"/>
                  </a:cxn>
                  <a:cxn ang="0">
                    <a:pos x="34" y="16"/>
                  </a:cxn>
                  <a:cxn ang="0">
                    <a:pos x="37" y="22"/>
                  </a:cxn>
                  <a:cxn ang="0">
                    <a:pos x="39" y="20"/>
                  </a:cxn>
                  <a:cxn ang="0">
                    <a:pos x="41" y="27"/>
                  </a:cxn>
                  <a:cxn ang="0">
                    <a:pos x="37" y="27"/>
                  </a:cxn>
                  <a:cxn ang="0">
                    <a:pos x="36" y="25"/>
                  </a:cxn>
                  <a:cxn ang="0">
                    <a:pos x="30" y="25"/>
                  </a:cxn>
                  <a:cxn ang="0">
                    <a:pos x="29" y="27"/>
                  </a:cxn>
                  <a:cxn ang="0">
                    <a:pos x="32" y="31"/>
                  </a:cxn>
                  <a:cxn ang="0">
                    <a:pos x="34" y="34"/>
                  </a:cxn>
                  <a:cxn ang="0">
                    <a:pos x="37" y="34"/>
                  </a:cxn>
                  <a:cxn ang="0">
                    <a:pos x="37" y="41"/>
                  </a:cxn>
                  <a:cxn ang="0">
                    <a:pos x="36" y="41"/>
                  </a:cxn>
                  <a:cxn ang="0">
                    <a:pos x="32" y="40"/>
                  </a:cxn>
                  <a:cxn ang="0">
                    <a:pos x="32" y="36"/>
                  </a:cxn>
                  <a:cxn ang="0">
                    <a:pos x="29" y="38"/>
                  </a:cxn>
                  <a:cxn ang="0">
                    <a:pos x="21" y="31"/>
                  </a:cxn>
                  <a:cxn ang="0">
                    <a:pos x="9" y="24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5" y="9"/>
                  </a:cxn>
                </a:cxnLst>
                <a:rect l="0" t="0" r="r" b="b"/>
                <a:pathLst>
                  <a:path w="41" h="41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6"/>
                    </a:lnTo>
                    <a:lnTo>
                      <a:pt x="37" y="22"/>
                    </a:lnTo>
                    <a:lnTo>
                      <a:pt x="39" y="20"/>
                    </a:lnTo>
                    <a:lnTo>
                      <a:pt x="41" y="27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1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1" y="6"/>
                    </a:ln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7" name="Freeform 6631"/>
              <p:cNvSpPr>
                <a:spLocks/>
              </p:cNvSpPr>
              <p:nvPr/>
            </p:nvSpPr>
            <p:spPr bwMode="auto">
              <a:xfrm>
                <a:off x="2309" y="968"/>
                <a:ext cx="41" cy="41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9" y="15"/>
                  </a:cxn>
                  <a:cxn ang="0">
                    <a:pos x="34" y="16"/>
                  </a:cxn>
                  <a:cxn ang="0">
                    <a:pos x="37" y="22"/>
                  </a:cxn>
                  <a:cxn ang="0">
                    <a:pos x="39" y="20"/>
                  </a:cxn>
                  <a:cxn ang="0">
                    <a:pos x="41" y="27"/>
                  </a:cxn>
                  <a:cxn ang="0">
                    <a:pos x="37" y="27"/>
                  </a:cxn>
                  <a:cxn ang="0">
                    <a:pos x="36" y="25"/>
                  </a:cxn>
                  <a:cxn ang="0">
                    <a:pos x="30" y="25"/>
                  </a:cxn>
                  <a:cxn ang="0">
                    <a:pos x="29" y="27"/>
                  </a:cxn>
                  <a:cxn ang="0">
                    <a:pos x="32" y="31"/>
                  </a:cxn>
                  <a:cxn ang="0">
                    <a:pos x="34" y="34"/>
                  </a:cxn>
                  <a:cxn ang="0">
                    <a:pos x="37" y="34"/>
                  </a:cxn>
                  <a:cxn ang="0">
                    <a:pos x="37" y="41"/>
                  </a:cxn>
                  <a:cxn ang="0">
                    <a:pos x="36" y="41"/>
                  </a:cxn>
                  <a:cxn ang="0">
                    <a:pos x="32" y="40"/>
                  </a:cxn>
                  <a:cxn ang="0">
                    <a:pos x="32" y="36"/>
                  </a:cxn>
                  <a:cxn ang="0">
                    <a:pos x="29" y="38"/>
                  </a:cxn>
                  <a:cxn ang="0">
                    <a:pos x="21" y="31"/>
                  </a:cxn>
                  <a:cxn ang="0">
                    <a:pos x="9" y="24"/>
                  </a:cxn>
                  <a:cxn ang="0">
                    <a:pos x="7" y="18"/>
                  </a:cxn>
                  <a:cxn ang="0">
                    <a:pos x="3" y="16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1" y="6"/>
                  </a:cxn>
                  <a:cxn ang="0">
                    <a:pos x="25" y="9"/>
                  </a:cxn>
                </a:cxnLst>
                <a:rect l="0" t="0" r="r" b="b"/>
                <a:pathLst>
                  <a:path w="41" h="41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6"/>
                    </a:lnTo>
                    <a:lnTo>
                      <a:pt x="37" y="22"/>
                    </a:lnTo>
                    <a:lnTo>
                      <a:pt x="39" y="20"/>
                    </a:lnTo>
                    <a:lnTo>
                      <a:pt x="41" y="27"/>
                    </a:lnTo>
                    <a:lnTo>
                      <a:pt x="37" y="27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7" y="34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1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1" y="6"/>
                    </a:lnTo>
                    <a:lnTo>
                      <a:pt x="2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8" name="Freeform 6632"/>
              <p:cNvSpPr>
                <a:spLocks/>
              </p:cNvSpPr>
              <p:nvPr/>
            </p:nvSpPr>
            <p:spPr bwMode="auto">
              <a:xfrm>
                <a:off x="2253" y="1063"/>
                <a:ext cx="43" cy="31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43" y="20"/>
                  </a:cxn>
                  <a:cxn ang="0">
                    <a:pos x="40" y="23"/>
                  </a:cxn>
                  <a:cxn ang="0">
                    <a:pos x="36" y="23"/>
                  </a:cxn>
                  <a:cxn ang="0">
                    <a:pos x="34" y="23"/>
                  </a:cxn>
                  <a:cxn ang="0">
                    <a:pos x="33" y="25"/>
                  </a:cxn>
                  <a:cxn ang="0">
                    <a:pos x="27" y="23"/>
                  </a:cxn>
                  <a:cxn ang="0">
                    <a:pos x="2" y="31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25" y="7"/>
                  </a:cxn>
                  <a:cxn ang="0">
                    <a:pos x="34" y="0"/>
                  </a:cxn>
                  <a:cxn ang="0">
                    <a:pos x="36" y="2"/>
                  </a:cxn>
                  <a:cxn ang="0">
                    <a:pos x="42" y="7"/>
                  </a:cxn>
                  <a:cxn ang="0">
                    <a:pos x="42" y="9"/>
                  </a:cxn>
                </a:cxnLst>
                <a:rect l="0" t="0" r="r" b="b"/>
                <a:pathLst>
                  <a:path w="43" h="31">
                    <a:moveTo>
                      <a:pt x="42" y="9"/>
                    </a:moveTo>
                    <a:lnTo>
                      <a:pt x="43" y="20"/>
                    </a:lnTo>
                    <a:lnTo>
                      <a:pt x="40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3" y="25"/>
                    </a:lnTo>
                    <a:lnTo>
                      <a:pt x="27" y="2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2" y="7"/>
                    </a:lnTo>
                    <a:lnTo>
                      <a:pt x="42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9" name="Freeform 6633"/>
              <p:cNvSpPr>
                <a:spLocks/>
              </p:cNvSpPr>
              <p:nvPr/>
            </p:nvSpPr>
            <p:spPr bwMode="auto">
              <a:xfrm>
                <a:off x="2253" y="1063"/>
                <a:ext cx="43" cy="31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43" y="20"/>
                  </a:cxn>
                  <a:cxn ang="0">
                    <a:pos x="40" y="23"/>
                  </a:cxn>
                  <a:cxn ang="0">
                    <a:pos x="36" y="23"/>
                  </a:cxn>
                  <a:cxn ang="0">
                    <a:pos x="34" y="23"/>
                  </a:cxn>
                  <a:cxn ang="0">
                    <a:pos x="33" y="25"/>
                  </a:cxn>
                  <a:cxn ang="0">
                    <a:pos x="27" y="23"/>
                  </a:cxn>
                  <a:cxn ang="0">
                    <a:pos x="2" y="31"/>
                  </a:cxn>
                  <a:cxn ang="0">
                    <a:pos x="0" y="29"/>
                  </a:cxn>
                  <a:cxn ang="0">
                    <a:pos x="0" y="22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25" y="7"/>
                  </a:cxn>
                  <a:cxn ang="0">
                    <a:pos x="34" y="0"/>
                  </a:cxn>
                  <a:cxn ang="0">
                    <a:pos x="36" y="2"/>
                  </a:cxn>
                  <a:cxn ang="0">
                    <a:pos x="42" y="7"/>
                  </a:cxn>
                  <a:cxn ang="0">
                    <a:pos x="42" y="9"/>
                  </a:cxn>
                </a:cxnLst>
                <a:rect l="0" t="0" r="r" b="b"/>
                <a:pathLst>
                  <a:path w="43" h="31">
                    <a:moveTo>
                      <a:pt x="42" y="9"/>
                    </a:moveTo>
                    <a:lnTo>
                      <a:pt x="43" y="20"/>
                    </a:lnTo>
                    <a:lnTo>
                      <a:pt x="40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3" y="25"/>
                    </a:lnTo>
                    <a:lnTo>
                      <a:pt x="27" y="2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2" y="7"/>
                    </a:lnTo>
                    <a:lnTo>
                      <a:pt x="42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0" name="Freeform 6634"/>
              <p:cNvSpPr>
                <a:spLocks/>
              </p:cNvSpPr>
              <p:nvPr/>
            </p:nvSpPr>
            <p:spPr bwMode="auto">
              <a:xfrm>
                <a:off x="1597" y="684"/>
                <a:ext cx="50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28" y="0"/>
                  </a:cxn>
                  <a:cxn ang="0">
                    <a:pos x="35" y="2"/>
                  </a:cxn>
                  <a:cxn ang="0">
                    <a:pos x="39" y="3"/>
                  </a:cxn>
                  <a:cxn ang="0">
                    <a:pos x="41" y="7"/>
                  </a:cxn>
                  <a:cxn ang="0">
                    <a:pos x="48" y="10"/>
                  </a:cxn>
                  <a:cxn ang="0">
                    <a:pos x="50" y="12"/>
                  </a:cxn>
                  <a:cxn ang="0">
                    <a:pos x="44" y="16"/>
                  </a:cxn>
                  <a:cxn ang="0">
                    <a:pos x="37" y="18"/>
                  </a:cxn>
                  <a:cxn ang="0">
                    <a:pos x="19" y="12"/>
                  </a:cxn>
                  <a:cxn ang="0">
                    <a:pos x="14" y="14"/>
                  </a:cxn>
                  <a:cxn ang="0">
                    <a:pos x="8" y="12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8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1" name="Freeform 6635"/>
              <p:cNvSpPr>
                <a:spLocks/>
              </p:cNvSpPr>
              <p:nvPr/>
            </p:nvSpPr>
            <p:spPr bwMode="auto">
              <a:xfrm>
                <a:off x="1597" y="684"/>
                <a:ext cx="50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9"/>
                  </a:cxn>
                  <a:cxn ang="0">
                    <a:pos x="5" y="5"/>
                  </a:cxn>
                  <a:cxn ang="0">
                    <a:pos x="8" y="2"/>
                  </a:cxn>
                  <a:cxn ang="0">
                    <a:pos x="28" y="0"/>
                  </a:cxn>
                  <a:cxn ang="0">
                    <a:pos x="35" y="2"/>
                  </a:cxn>
                  <a:cxn ang="0">
                    <a:pos x="39" y="3"/>
                  </a:cxn>
                  <a:cxn ang="0">
                    <a:pos x="41" y="7"/>
                  </a:cxn>
                  <a:cxn ang="0">
                    <a:pos x="48" y="10"/>
                  </a:cxn>
                  <a:cxn ang="0">
                    <a:pos x="50" y="12"/>
                  </a:cxn>
                  <a:cxn ang="0">
                    <a:pos x="44" y="16"/>
                  </a:cxn>
                  <a:cxn ang="0">
                    <a:pos x="37" y="18"/>
                  </a:cxn>
                  <a:cxn ang="0">
                    <a:pos x="19" y="12"/>
                  </a:cxn>
                  <a:cxn ang="0">
                    <a:pos x="14" y="14"/>
                  </a:cxn>
                  <a:cxn ang="0">
                    <a:pos x="8" y="12"/>
                  </a:cxn>
                  <a:cxn ang="0">
                    <a:pos x="0" y="10"/>
                  </a:cxn>
                </a:cxnLst>
                <a:rect l="0" t="0" r="r" b="b"/>
                <a:pathLst>
                  <a:path w="50" h="18">
                    <a:moveTo>
                      <a:pt x="0" y="10"/>
                    </a:moveTo>
                    <a:lnTo>
                      <a:pt x="0" y="9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28" y="0"/>
                    </a:lnTo>
                    <a:lnTo>
                      <a:pt x="35" y="2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8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8" y="12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2" name="Freeform 6636"/>
              <p:cNvSpPr>
                <a:spLocks/>
              </p:cNvSpPr>
              <p:nvPr/>
            </p:nvSpPr>
            <p:spPr bwMode="auto">
              <a:xfrm>
                <a:off x="1997" y="1500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3" name="Freeform 6637"/>
              <p:cNvSpPr>
                <a:spLocks/>
              </p:cNvSpPr>
              <p:nvPr/>
            </p:nvSpPr>
            <p:spPr bwMode="auto">
              <a:xfrm>
                <a:off x="1997" y="1500"/>
                <a:ext cx="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4" name="Freeform 6638"/>
              <p:cNvSpPr>
                <a:spLocks/>
              </p:cNvSpPr>
              <p:nvPr/>
            </p:nvSpPr>
            <p:spPr bwMode="auto">
              <a:xfrm>
                <a:off x="1997" y="1494"/>
                <a:ext cx="15" cy="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2"/>
                  </a:cxn>
                </a:cxnLst>
                <a:rect l="0" t="0" r="r" b="b"/>
                <a:pathLst>
                  <a:path w="15" h="4">
                    <a:moveTo>
                      <a:pt x="15" y="2"/>
                    </a:moveTo>
                    <a:lnTo>
                      <a:pt x="1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5" name="Freeform 6639"/>
              <p:cNvSpPr>
                <a:spLocks/>
              </p:cNvSpPr>
              <p:nvPr/>
            </p:nvSpPr>
            <p:spPr bwMode="auto">
              <a:xfrm>
                <a:off x="1997" y="1494"/>
                <a:ext cx="15" cy="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2"/>
                  </a:cxn>
                </a:cxnLst>
                <a:rect l="0" t="0" r="r" b="b"/>
                <a:pathLst>
                  <a:path w="15" h="4">
                    <a:moveTo>
                      <a:pt x="15" y="2"/>
                    </a:moveTo>
                    <a:lnTo>
                      <a:pt x="1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6" name="Freeform 6640"/>
              <p:cNvSpPr>
                <a:spLocks/>
              </p:cNvSpPr>
              <p:nvPr/>
            </p:nvSpPr>
            <p:spPr bwMode="auto">
              <a:xfrm>
                <a:off x="2964" y="1579"/>
                <a:ext cx="1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28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0" y="32"/>
                  </a:cxn>
                </a:cxnLst>
                <a:rect l="0" t="0" r="r" b="b"/>
                <a:pathLst>
                  <a:path w="11" h="32">
                    <a:moveTo>
                      <a:pt x="0" y="32"/>
                    </a:moveTo>
                    <a:lnTo>
                      <a:pt x="2" y="28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7" name="Freeform 6641"/>
              <p:cNvSpPr>
                <a:spLocks/>
              </p:cNvSpPr>
              <p:nvPr/>
            </p:nvSpPr>
            <p:spPr bwMode="auto">
              <a:xfrm>
                <a:off x="2964" y="1579"/>
                <a:ext cx="11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28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1" y="0"/>
                  </a:cxn>
                  <a:cxn ang="0">
                    <a:pos x="9" y="1"/>
                  </a:cxn>
                  <a:cxn ang="0">
                    <a:pos x="0" y="32"/>
                  </a:cxn>
                </a:cxnLst>
                <a:rect l="0" t="0" r="r" b="b"/>
                <a:pathLst>
                  <a:path w="11" h="32">
                    <a:moveTo>
                      <a:pt x="0" y="32"/>
                    </a:moveTo>
                    <a:lnTo>
                      <a:pt x="2" y="28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8" name="Freeform 6642"/>
              <p:cNvSpPr>
                <a:spLocks/>
              </p:cNvSpPr>
              <p:nvPr/>
            </p:nvSpPr>
            <p:spPr bwMode="auto">
              <a:xfrm>
                <a:off x="2991" y="1562"/>
                <a:ext cx="14" cy="29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3" y="27"/>
                  </a:cxn>
                  <a:cxn ang="0">
                    <a:pos x="5" y="24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12" y="15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2" y="11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2" y="26"/>
                  </a:cxn>
                  <a:cxn ang="0">
                    <a:pos x="2" y="29"/>
                  </a:cxn>
                </a:cxnLst>
                <a:rect l="0" t="0" r="r" b="b"/>
                <a:pathLst>
                  <a:path w="14" h="29">
                    <a:moveTo>
                      <a:pt x="2" y="29"/>
                    </a:moveTo>
                    <a:lnTo>
                      <a:pt x="3" y="27"/>
                    </a:lnTo>
                    <a:lnTo>
                      <a:pt x="5" y="2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2" y="15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2" y="26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9" name="Freeform 6643"/>
              <p:cNvSpPr>
                <a:spLocks/>
              </p:cNvSpPr>
              <p:nvPr/>
            </p:nvSpPr>
            <p:spPr bwMode="auto">
              <a:xfrm>
                <a:off x="2991" y="1562"/>
                <a:ext cx="14" cy="29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3" y="27"/>
                  </a:cxn>
                  <a:cxn ang="0">
                    <a:pos x="5" y="24"/>
                  </a:cxn>
                  <a:cxn ang="0">
                    <a:pos x="11" y="18"/>
                  </a:cxn>
                  <a:cxn ang="0">
                    <a:pos x="11" y="18"/>
                  </a:cxn>
                  <a:cxn ang="0">
                    <a:pos x="12" y="15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4" y="4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2" y="11"/>
                  </a:cxn>
                  <a:cxn ang="0">
                    <a:pos x="0" y="20"/>
                  </a:cxn>
                  <a:cxn ang="0">
                    <a:pos x="2" y="22"/>
                  </a:cxn>
                  <a:cxn ang="0">
                    <a:pos x="2" y="24"/>
                  </a:cxn>
                  <a:cxn ang="0">
                    <a:pos x="3" y="24"/>
                  </a:cxn>
                  <a:cxn ang="0">
                    <a:pos x="2" y="26"/>
                  </a:cxn>
                  <a:cxn ang="0">
                    <a:pos x="2" y="29"/>
                  </a:cxn>
                </a:cxnLst>
                <a:rect l="0" t="0" r="r" b="b"/>
                <a:pathLst>
                  <a:path w="14" h="29">
                    <a:moveTo>
                      <a:pt x="2" y="29"/>
                    </a:moveTo>
                    <a:lnTo>
                      <a:pt x="3" y="27"/>
                    </a:lnTo>
                    <a:lnTo>
                      <a:pt x="5" y="2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2" y="15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2" y="26"/>
                    </a:lnTo>
                    <a:lnTo>
                      <a:pt x="2" y="29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0" name="Freeform 6644"/>
              <p:cNvSpPr>
                <a:spLocks/>
              </p:cNvSpPr>
              <p:nvPr/>
            </p:nvSpPr>
            <p:spPr bwMode="auto">
              <a:xfrm>
                <a:off x="2780" y="1695"/>
                <a:ext cx="5" cy="9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5" h="9">
                    <a:moveTo>
                      <a:pt x="3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1" name="Freeform 6645"/>
              <p:cNvSpPr>
                <a:spLocks/>
              </p:cNvSpPr>
              <p:nvPr/>
            </p:nvSpPr>
            <p:spPr bwMode="auto">
              <a:xfrm>
                <a:off x="2780" y="1695"/>
                <a:ext cx="5" cy="9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1" y="7"/>
                  </a:cxn>
                  <a:cxn ang="0">
                    <a:pos x="3" y="3"/>
                  </a:cxn>
                  <a:cxn ang="0">
                    <a:pos x="3" y="2"/>
                  </a:cxn>
                </a:cxnLst>
                <a:rect l="0" t="0" r="r" b="b"/>
                <a:pathLst>
                  <a:path w="5" h="9">
                    <a:moveTo>
                      <a:pt x="3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3" y="3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2" name="Freeform 6646"/>
              <p:cNvSpPr>
                <a:spLocks/>
              </p:cNvSpPr>
              <p:nvPr/>
            </p:nvSpPr>
            <p:spPr bwMode="auto">
              <a:xfrm>
                <a:off x="2767" y="1732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3" name="Freeform 6647"/>
              <p:cNvSpPr>
                <a:spLocks/>
              </p:cNvSpPr>
              <p:nvPr/>
            </p:nvSpPr>
            <p:spPr bwMode="auto">
              <a:xfrm>
                <a:off x="2767" y="1732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4" name="Freeform 6648"/>
              <p:cNvSpPr>
                <a:spLocks/>
              </p:cNvSpPr>
              <p:nvPr/>
            </p:nvSpPr>
            <p:spPr bwMode="auto">
              <a:xfrm>
                <a:off x="2764" y="1734"/>
                <a:ext cx="5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0" y="2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5" name="Freeform 6649"/>
              <p:cNvSpPr>
                <a:spLocks/>
              </p:cNvSpPr>
              <p:nvPr/>
            </p:nvSpPr>
            <p:spPr bwMode="auto">
              <a:xfrm>
                <a:off x="2764" y="1734"/>
                <a:ext cx="5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0" y="2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6" name="Freeform 6650"/>
              <p:cNvSpPr>
                <a:spLocks/>
              </p:cNvSpPr>
              <p:nvPr/>
            </p:nvSpPr>
            <p:spPr bwMode="auto">
              <a:xfrm>
                <a:off x="2762" y="174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7" name="Freeform 6651"/>
              <p:cNvSpPr>
                <a:spLocks/>
              </p:cNvSpPr>
              <p:nvPr/>
            </p:nvSpPr>
            <p:spPr bwMode="auto">
              <a:xfrm>
                <a:off x="2762" y="1740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8" name="Freeform 6652"/>
              <p:cNvSpPr>
                <a:spLocks/>
              </p:cNvSpPr>
              <p:nvPr/>
            </p:nvSpPr>
            <p:spPr bwMode="auto">
              <a:xfrm>
                <a:off x="2840" y="1940"/>
                <a:ext cx="17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2"/>
                  </a:cxn>
                  <a:cxn ang="0">
                    <a:pos x="17" y="18"/>
                  </a:cxn>
                  <a:cxn ang="0">
                    <a:pos x="11" y="36"/>
                  </a:cxn>
                  <a:cxn ang="0">
                    <a:pos x="9" y="34"/>
                  </a:cxn>
                  <a:cxn ang="0">
                    <a:pos x="8" y="34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4" y="29"/>
                  </a:cxn>
                  <a:cxn ang="0">
                    <a:pos x="2" y="27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9" y="7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0"/>
                  </a:cxn>
                </a:cxnLst>
                <a:rect l="0" t="0" r="r" b="b"/>
                <a:pathLst>
                  <a:path w="17" h="36">
                    <a:moveTo>
                      <a:pt x="13" y="0"/>
                    </a:moveTo>
                    <a:lnTo>
                      <a:pt x="15" y="2"/>
                    </a:lnTo>
                    <a:lnTo>
                      <a:pt x="17" y="1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9" name="Freeform 6653"/>
              <p:cNvSpPr>
                <a:spLocks/>
              </p:cNvSpPr>
              <p:nvPr/>
            </p:nvSpPr>
            <p:spPr bwMode="auto">
              <a:xfrm>
                <a:off x="2840" y="1940"/>
                <a:ext cx="17" cy="3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5" y="2"/>
                  </a:cxn>
                  <a:cxn ang="0">
                    <a:pos x="17" y="18"/>
                  </a:cxn>
                  <a:cxn ang="0">
                    <a:pos x="11" y="36"/>
                  </a:cxn>
                  <a:cxn ang="0">
                    <a:pos x="9" y="34"/>
                  </a:cxn>
                  <a:cxn ang="0">
                    <a:pos x="8" y="34"/>
                  </a:cxn>
                  <a:cxn ang="0">
                    <a:pos x="6" y="32"/>
                  </a:cxn>
                  <a:cxn ang="0">
                    <a:pos x="4" y="30"/>
                  </a:cxn>
                  <a:cxn ang="0">
                    <a:pos x="4" y="29"/>
                  </a:cxn>
                  <a:cxn ang="0">
                    <a:pos x="2" y="27"/>
                  </a:cxn>
                  <a:cxn ang="0">
                    <a:pos x="2" y="20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9" y="7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0"/>
                  </a:cxn>
                </a:cxnLst>
                <a:rect l="0" t="0" r="r" b="b"/>
                <a:pathLst>
                  <a:path w="17" h="36">
                    <a:moveTo>
                      <a:pt x="13" y="0"/>
                    </a:moveTo>
                    <a:lnTo>
                      <a:pt x="15" y="2"/>
                    </a:lnTo>
                    <a:lnTo>
                      <a:pt x="17" y="18"/>
                    </a:lnTo>
                    <a:lnTo>
                      <a:pt x="11" y="36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4" y="30"/>
                    </a:lnTo>
                    <a:lnTo>
                      <a:pt x="4" y="29"/>
                    </a:lnTo>
                    <a:lnTo>
                      <a:pt x="2" y="27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0" name="Freeform 6654"/>
              <p:cNvSpPr>
                <a:spLocks/>
              </p:cNvSpPr>
              <p:nvPr/>
            </p:nvSpPr>
            <p:spPr bwMode="auto">
              <a:xfrm>
                <a:off x="3564" y="2303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1" name="Freeform 6655"/>
              <p:cNvSpPr>
                <a:spLocks/>
              </p:cNvSpPr>
              <p:nvPr/>
            </p:nvSpPr>
            <p:spPr bwMode="auto">
              <a:xfrm>
                <a:off x="3564" y="2303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2" name="Freeform 6656"/>
              <p:cNvSpPr>
                <a:spLocks/>
              </p:cNvSpPr>
              <p:nvPr/>
            </p:nvSpPr>
            <p:spPr bwMode="auto">
              <a:xfrm>
                <a:off x="4904" y="1641"/>
                <a:ext cx="14" cy="1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6"/>
                  </a:cxn>
                  <a:cxn ang="0">
                    <a:pos x="7" y="16"/>
                  </a:cxn>
                  <a:cxn ang="0">
                    <a:pos x="11" y="15"/>
                  </a:cxn>
                  <a:cxn ang="0">
                    <a:pos x="13" y="11"/>
                  </a:cxn>
                  <a:cxn ang="0">
                    <a:pos x="13" y="7"/>
                  </a:cxn>
                  <a:cxn ang="0">
                    <a:pos x="14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4" y="7"/>
                  </a:cxn>
                  <a:cxn ang="0">
                    <a:pos x="2" y="11"/>
                  </a:cxn>
                </a:cxnLst>
                <a:rect l="0" t="0" r="r" b="b"/>
                <a:pathLst>
                  <a:path w="14" h="16">
                    <a:moveTo>
                      <a:pt x="2" y="11"/>
                    </a:moveTo>
                    <a:lnTo>
                      <a:pt x="0" y="15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1" y="15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3" name="Freeform 6657"/>
              <p:cNvSpPr>
                <a:spLocks/>
              </p:cNvSpPr>
              <p:nvPr/>
            </p:nvSpPr>
            <p:spPr bwMode="auto">
              <a:xfrm>
                <a:off x="4904" y="1641"/>
                <a:ext cx="14" cy="16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0" y="15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6"/>
                  </a:cxn>
                  <a:cxn ang="0">
                    <a:pos x="7" y="16"/>
                  </a:cxn>
                  <a:cxn ang="0">
                    <a:pos x="11" y="15"/>
                  </a:cxn>
                  <a:cxn ang="0">
                    <a:pos x="13" y="11"/>
                  </a:cxn>
                  <a:cxn ang="0">
                    <a:pos x="13" y="7"/>
                  </a:cxn>
                  <a:cxn ang="0">
                    <a:pos x="14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4" y="7"/>
                  </a:cxn>
                  <a:cxn ang="0">
                    <a:pos x="2" y="11"/>
                  </a:cxn>
                </a:cxnLst>
                <a:rect l="0" t="0" r="r" b="b"/>
                <a:pathLst>
                  <a:path w="14" h="16">
                    <a:moveTo>
                      <a:pt x="2" y="11"/>
                    </a:moveTo>
                    <a:lnTo>
                      <a:pt x="0" y="15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1" y="15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4" y="6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2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4" name="Freeform 6658"/>
              <p:cNvSpPr>
                <a:spLocks/>
              </p:cNvSpPr>
              <p:nvPr/>
            </p:nvSpPr>
            <p:spPr bwMode="auto">
              <a:xfrm>
                <a:off x="5323" y="1523"/>
                <a:ext cx="20" cy="2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4"/>
                  </a:cxn>
                  <a:cxn ang="0">
                    <a:pos x="5" y="5"/>
                  </a:cxn>
                  <a:cxn ang="0">
                    <a:pos x="4" y="7"/>
                  </a:cxn>
                  <a:cxn ang="0">
                    <a:pos x="7" y="9"/>
                  </a:cxn>
                  <a:cxn ang="0">
                    <a:pos x="0" y="23"/>
                  </a:cxn>
                  <a:cxn ang="0">
                    <a:pos x="11" y="14"/>
                  </a:cxn>
                  <a:cxn ang="0">
                    <a:pos x="16" y="11"/>
                  </a:cxn>
                  <a:cxn ang="0">
                    <a:pos x="20" y="7"/>
                  </a:cxn>
                  <a:cxn ang="0">
                    <a:pos x="20" y="4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3">
                    <a:moveTo>
                      <a:pt x="16" y="0"/>
                    </a:moveTo>
                    <a:lnTo>
                      <a:pt x="14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5" name="Freeform 6659"/>
              <p:cNvSpPr>
                <a:spLocks/>
              </p:cNvSpPr>
              <p:nvPr/>
            </p:nvSpPr>
            <p:spPr bwMode="auto">
              <a:xfrm>
                <a:off x="5323" y="1523"/>
                <a:ext cx="20" cy="2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4"/>
                  </a:cxn>
                  <a:cxn ang="0">
                    <a:pos x="5" y="5"/>
                  </a:cxn>
                  <a:cxn ang="0">
                    <a:pos x="4" y="7"/>
                  </a:cxn>
                  <a:cxn ang="0">
                    <a:pos x="7" y="9"/>
                  </a:cxn>
                  <a:cxn ang="0">
                    <a:pos x="0" y="23"/>
                  </a:cxn>
                  <a:cxn ang="0">
                    <a:pos x="11" y="14"/>
                  </a:cxn>
                  <a:cxn ang="0">
                    <a:pos x="16" y="11"/>
                  </a:cxn>
                  <a:cxn ang="0">
                    <a:pos x="20" y="7"/>
                  </a:cxn>
                  <a:cxn ang="0">
                    <a:pos x="20" y="4"/>
                  </a:cxn>
                  <a:cxn ang="0">
                    <a:pos x="18" y="0"/>
                  </a:cxn>
                  <a:cxn ang="0">
                    <a:pos x="16" y="0"/>
                  </a:cxn>
                </a:cxnLst>
                <a:rect l="0" t="0" r="r" b="b"/>
                <a:pathLst>
                  <a:path w="20" h="23">
                    <a:moveTo>
                      <a:pt x="16" y="0"/>
                    </a:moveTo>
                    <a:lnTo>
                      <a:pt x="14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6" name="Freeform 6660"/>
              <p:cNvSpPr>
                <a:spLocks/>
              </p:cNvSpPr>
              <p:nvPr/>
            </p:nvSpPr>
            <p:spPr bwMode="auto">
              <a:xfrm>
                <a:off x="5208" y="1756"/>
                <a:ext cx="6" cy="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2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7" name="Freeform 6661"/>
              <p:cNvSpPr>
                <a:spLocks/>
              </p:cNvSpPr>
              <p:nvPr/>
            </p:nvSpPr>
            <p:spPr bwMode="auto">
              <a:xfrm>
                <a:off x="5208" y="1756"/>
                <a:ext cx="6" cy="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2"/>
                  </a:cxn>
                </a:cxnLst>
                <a:rect l="0" t="0" r="r" b="b"/>
                <a:pathLst>
                  <a:path w="6" h="7">
                    <a:moveTo>
                      <a:pt x="6" y="2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8" name="Freeform 6662"/>
              <p:cNvSpPr>
                <a:spLocks/>
              </p:cNvSpPr>
              <p:nvPr/>
            </p:nvSpPr>
            <p:spPr bwMode="auto">
              <a:xfrm>
                <a:off x="5362" y="1638"/>
                <a:ext cx="13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11" y="12"/>
                  </a:cxn>
                  <a:cxn ang="0">
                    <a:pos x="13" y="16"/>
                  </a:cxn>
                  <a:cxn ang="0">
                    <a:pos x="11" y="18"/>
                  </a:cxn>
                  <a:cxn ang="0">
                    <a:pos x="6" y="1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6" y="1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9" name="Freeform 6663"/>
              <p:cNvSpPr>
                <a:spLocks/>
              </p:cNvSpPr>
              <p:nvPr/>
            </p:nvSpPr>
            <p:spPr bwMode="auto">
              <a:xfrm>
                <a:off x="5362" y="1638"/>
                <a:ext cx="13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11" y="12"/>
                  </a:cxn>
                  <a:cxn ang="0">
                    <a:pos x="13" y="16"/>
                  </a:cxn>
                  <a:cxn ang="0">
                    <a:pos x="11" y="18"/>
                  </a:cxn>
                  <a:cxn ang="0">
                    <a:pos x="6" y="1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11" y="12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6" y="1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0" name="Freeform 6664"/>
              <p:cNvSpPr>
                <a:spLocks/>
              </p:cNvSpPr>
              <p:nvPr/>
            </p:nvSpPr>
            <p:spPr bwMode="auto">
              <a:xfrm>
                <a:off x="5386" y="1650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1" name="Freeform 6665"/>
              <p:cNvSpPr>
                <a:spLocks/>
              </p:cNvSpPr>
              <p:nvPr/>
            </p:nvSpPr>
            <p:spPr bwMode="auto">
              <a:xfrm>
                <a:off x="5386" y="1650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2" name="Freeform 6666"/>
              <p:cNvSpPr>
                <a:spLocks/>
              </p:cNvSpPr>
              <p:nvPr/>
            </p:nvSpPr>
            <p:spPr bwMode="auto">
              <a:xfrm>
                <a:off x="4296" y="521"/>
                <a:ext cx="98" cy="123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16" y="70"/>
                  </a:cxn>
                  <a:cxn ang="0">
                    <a:pos x="19" y="55"/>
                  </a:cxn>
                  <a:cxn ang="0">
                    <a:pos x="28" y="59"/>
                  </a:cxn>
                  <a:cxn ang="0">
                    <a:pos x="23" y="39"/>
                  </a:cxn>
                  <a:cxn ang="0">
                    <a:pos x="28" y="36"/>
                  </a:cxn>
                  <a:cxn ang="0">
                    <a:pos x="26" y="30"/>
                  </a:cxn>
                  <a:cxn ang="0">
                    <a:pos x="32" y="27"/>
                  </a:cxn>
                  <a:cxn ang="0">
                    <a:pos x="30" y="21"/>
                  </a:cxn>
                  <a:cxn ang="0">
                    <a:pos x="37" y="12"/>
                  </a:cxn>
                  <a:cxn ang="0">
                    <a:pos x="37" y="7"/>
                  </a:cxn>
                  <a:cxn ang="0">
                    <a:pos x="44" y="18"/>
                  </a:cxn>
                  <a:cxn ang="0">
                    <a:pos x="48" y="0"/>
                  </a:cxn>
                  <a:cxn ang="0">
                    <a:pos x="57" y="11"/>
                  </a:cxn>
                  <a:cxn ang="0">
                    <a:pos x="59" y="7"/>
                  </a:cxn>
                  <a:cxn ang="0">
                    <a:pos x="60" y="12"/>
                  </a:cxn>
                  <a:cxn ang="0">
                    <a:pos x="57" y="29"/>
                  </a:cxn>
                  <a:cxn ang="0">
                    <a:pos x="57" y="36"/>
                  </a:cxn>
                  <a:cxn ang="0">
                    <a:pos x="64" y="20"/>
                  </a:cxn>
                  <a:cxn ang="0">
                    <a:pos x="68" y="23"/>
                  </a:cxn>
                  <a:cxn ang="0">
                    <a:pos x="69" y="30"/>
                  </a:cxn>
                  <a:cxn ang="0">
                    <a:pos x="73" y="21"/>
                  </a:cxn>
                  <a:cxn ang="0">
                    <a:pos x="77" y="29"/>
                  </a:cxn>
                  <a:cxn ang="0">
                    <a:pos x="77" y="36"/>
                  </a:cxn>
                  <a:cxn ang="0">
                    <a:pos x="80" y="39"/>
                  </a:cxn>
                  <a:cxn ang="0">
                    <a:pos x="82" y="32"/>
                  </a:cxn>
                  <a:cxn ang="0">
                    <a:pos x="94" y="54"/>
                  </a:cxn>
                  <a:cxn ang="0">
                    <a:pos x="98" y="70"/>
                  </a:cxn>
                  <a:cxn ang="0">
                    <a:pos x="98" y="80"/>
                  </a:cxn>
                  <a:cxn ang="0">
                    <a:pos x="89" y="95"/>
                  </a:cxn>
                  <a:cxn ang="0">
                    <a:pos x="82" y="95"/>
                  </a:cxn>
                  <a:cxn ang="0">
                    <a:pos x="66" y="100"/>
                  </a:cxn>
                  <a:cxn ang="0">
                    <a:pos x="60" y="100"/>
                  </a:cxn>
                  <a:cxn ang="0">
                    <a:pos x="59" y="104"/>
                  </a:cxn>
                  <a:cxn ang="0">
                    <a:pos x="52" y="100"/>
                  </a:cxn>
                  <a:cxn ang="0">
                    <a:pos x="41" y="102"/>
                  </a:cxn>
                  <a:cxn ang="0">
                    <a:pos x="28" y="104"/>
                  </a:cxn>
                  <a:cxn ang="0">
                    <a:pos x="25" y="109"/>
                  </a:cxn>
                  <a:cxn ang="0">
                    <a:pos x="16" y="116"/>
                  </a:cxn>
                  <a:cxn ang="0">
                    <a:pos x="10" y="123"/>
                  </a:cxn>
                  <a:cxn ang="0">
                    <a:pos x="1" y="120"/>
                  </a:cxn>
                  <a:cxn ang="0">
                    <a:pos x="3" y="114"/>
                  </a:cxn>
                  <a:cxn ang="0">
                    <a:pos x="1" y="104"/>
                  </a:cxn>
                  <a:cxn ang="0">
                    <a:pos x="9" y="88"/>
                  </a:cxn>
                </a:cxnLst>
                <a:rect l="0" t="0" r="r" b="b"/>
                <a:pathLst>
                  <a:path w="98" h="123">
                    <a:moveTo>
                      <a:pt x="10" y="84"/>
                    </a:moveTo>
                    <a:lnTo>
                      <a:pt x="12" y="82"/>
                    </a:lnTo>
                    <a:lnTo>
                      <a:pt x="12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19" y="55"/>
                    </a:lnTo>
                    <a:lnTo>
                      <a:pt x="25" y="59"/>
                    </a:lnTo>
                    <a:lnTo>
                      <a:pt x="28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8" y="29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1"/>
                    </a:lnTo>
                    <a:lnTo>
                      <a:pt x="35" y="16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7" y="7"/>
                    </a:lnTo>
                    <a:lnTo>
                      <a:pt x="41" y="18"/>
                    </a:lnTo>
                    <a:lnTo>
                      <a:pt x="44" y="18"/>
                    </a:lnTo>
                    <a:lnTo>
                      <a:pt x="44" y="5"/>
                    </a:lnTo>
                    <a:lnTo>
                      <a:pt x="48" y="0"/>
                    </a:lnTo>
                    <a:lnTo>
                      <a:pt x="57" y="3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71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80" y="39"/>
                    </a:lnTo>
                    <a:lnTo>
                      <a:pt x="78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4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7" y="93"/>
                    </a:lnTo>
                    <a:lnTo>
                      <a:pt x="82" y="95"/>
                    </a:lnTo>
                    <a:lnTo>
                      <a:pt x="71" y="100"/>
                    </a:lnTo>
                    <a:lnTo>
                      <a:pt x="66" y="100"/>
                    </a:lnTo>
                    <a:lnTo>
                      <a:pt x="62" y="102"/>
                    </a:lnTo>
                    <a:lnTo>
                      <a:pt x="60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8" y="104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2" y="120"/>
                    </a:lnTo>
                    <a:lnTo>
                      <a:pt x="10" y="123"/>
                    </a:lnTo>
                    <a:lnTo>
                      <a:pt x="1" y="122"/>
                    </a:lnTo>
                    <a:lnTo>
                      <a:pt x="1" y="120"/>
                    </a:lnTo>
                    <a:lnTo>
                      <a:pt x="3" y="116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1" y="104"/>
                    </a:lnTo>
                    <a:lnTo>
                      <a:pt x="10" y="89"/>
                    </a:lnTo>
                    <a:lnTo>
                      <a:pt x="9" y="88"/>
                    </a:lnTo>
                    <a:lnTo>
                      <a:pt x="10" y="8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3" name="Freeform 6667"/>
              <p:cNvSpPr>
                <a:spLocks/>
              </p:cNvSpPr>
              <p:nvPr/>
            </p:nvSpPr>
            <p:spPr bwMode="auto">
              <a:xfrm>
                <a:off x="4296" y="521"/>
                <a:ext cx="98" cy="123"/>
              </a:xfrm>
              <a:custGeom>
                <a:avLst/>
                <a:gdLst/>
                <a:ahLst/>
                <a:cxnLst>
                  <a:cxn ang="0">
                    <a:pos x="12" y="82"/>
                  </a:cxn>
                  <a:cxn ang="0">
                    <a:pos x="16" y="70"/>
                  </a:cxn>
                  <a:cxn ang="0">
                    <a:pos x="19" y="55"/>
                  </a:cxn>
                  <a:cxn ang="0">
                    <a:pos x="28" y="59"/>
                  </a:cxn>
                  <a:cxn ang="0">
                    <a:pos x="23" y="39"/>
                  </a:cxn>
                  <a:cxn ang="0">
                    <a:pos x="28" y="36"/>
                  </a:cxn>
                  <a:cxn ang="0">
                    <a:pos x="26" y="30"/>
                  </a:cxn>
                  <a:cxn ang="0">
                    <a:pos x="32" y="27"/>
                  </a:cxn>
                  <a:cxn ang="0">
                    <a:pos x="30" y="21"/>
                  </a:cxn>
                  <a:cxn ang="0">
                    <a:pos x="37" y="12"/>
                  </a:cxn>
                  <a:cxn ang="0">
                    <a:pos x="37" y="7"/>
                  </a:cxn>
                  <a:cxn ang="0">
                    <a:pos x="44" y="18"/>
                  </a:cxn>
                  <a:cxn ang="0">
                    <a:pos x="48" y="0"/>
                  </a:cxn>
                  <a:cxn ang="0">
                    <a:pos x="57" y="11"/>
                  </a:cxn>
                  <a:cxn ang="0">
                    <a:pos x="59" y="7"/>
                  </a:cxn>
                  <a:cxn ang="0">
                    <a:pos x="60" y="12"/>
                  </a:cxn>
                  <a:cxn ang="0">
                    <a:pos x="57" y="29"/>
                  </a:cxn>
                  <a:cxn ang="0">
                    <a:pos x="57" y="36"/>
                  </a:cxn>
                  <a:cxn ang="0">
                    <a:pos x="64" y="20"/>
                  </a:cxn>
                  <a:cxn ang="0">
                    <a:pos x="68" y="23"/>
                  </a:cxn>
                  <a:cxn ang="0">
                    <a:pos x="69" y="30"/>
                  </a:cxn>
                  <a:cxn ang="0">
                    <a:pos x="73" y="21"/>
                  </a:cxn>
                  <a:cxn ang="0">
                    <a:pos x="77" y="29"/>
                  </a:cxn>
                  <a:cxn ang="0">
                    <a:pos x="77" y="36"/>
                  </a:cxn>
                  <a:cxn ang="0">
                    <a:pos x="80" y="39"/>
                  </a:cxn>
                  <a:cxn ang="0">
                    <a:pos x="82" y="32"/>
                  </a:cxn>
                  <a:cxn ang="0">
                    <a:pos x="94" y="54"/>
                  </a:cxn>
                  <a:cxn ang="0">
                    <a:pos x="98" y="70"/>
                  </a:cxn>
                  <a:cxn ang="0">
                    <a:pos x="98" y="80"/>
                  </a:cxn>
                  <a:cxn ang="0">
                    <a:pos x="89" y="95"/>
                  </a:cxn>
                  <a:cxn ang="0">
                    <a:pos x="82" y="95"/>
                  </a:cxn>
                  <a:cxn ang="0">
                    <a:pos x="66" y="100"/>
                  </a:cxn>
                  <a:cxn ang="0">
                    <a:pos x="60" y="100"/>
                  </a:cxn>
                  <a:cxn ang="0">
                    <a:pos x="59" y="104"/>
                  </a:cxn>
                  <a:cxn ang="0">
                    <a:pos x="52" y="100"/>
                  </a:cxn>
                  <a:cxn ang="0">
                    <a:pos x="41" y="102"/>
                  </a:cxn>
                  <a:cxn ang="0">
                    <a:pos x="28" y="104"/>
                  </a:cxn>
                  <a:cxn ang="0">
                    <a:pos x="25" y="109"/>
                  </a:cxn>
                  <a:cxn ang="0">
                    <a:pos x="16" y="116"/>
                  </a:cxn>
                  <a:cxn ang="0">
                    <a:pos x="10" y="123"/>
                  </a:cxn>
                  <a:cxn ang="0">
                    <a:pos x="1" y="120"/>
                  </a:cxn>
                  <a:cxn ang="0">
                    <a:pos x="3" y="114"/>
                  </a:cxn>
                  <a:cxn ang="0">
                    <a:pos x="1" y="104"/>
                  </a:cxn>
                  <a:cxn ang="0">
                    <a:pos x="9" y="88"/>
                  </a:cxn>
                </a:cxnLst>
                <a:rect l="0" t="0" r="r" b="b"/>
                <a:pathLst>
                  <a:path w="98" h="123">
                    <a:moveTo>
                      <a:pt x="10" y="84"/>
                    </a:moveTo>
                    <a:lnTo>
                      <a:pt x="12" y="82"/>
                    </a:lnTo>
                    <a:lnTo>
                      <a:pt x="12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19" y="55"/>
                    </a:lnTo>
                    <a:lnTo>
                      <a:pt x="25" y="59"/>
                    </a:lnTo>
                    <a:lnTo>
                      <a:pt x="28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0"/>
                    </a:lnTo>
                    <a:lnTo>
                      <a:pt x="28" y="29"/>
                    </a:lnTo>
                    <a:lnTo>
                      <a:pt x="32" y="27"/>
                    </a:lnTo>
                    <a:lnTo>
                      <a:pt x="30" y="27"/>
                    </a:lnTo>
                    <a:lnTo>
                      <a:pt x="30" y="21"/>
                    </a:lnTo>
                    <a:lnTo>
                      <a:pt x="35" y="16"/>
                    </a:lnTo>
                    <a:lnTo>
                      <a:pt x="37" y="12"/>
                    </a:lnTo>
                    <a:lnTo>
                      <a:pt x="35" y="9"/>
                    </a:lnTo>
                    <a:lnTo>
                      <a:pt x="37" y="7"/>
                    </a:lnTo>
                    <a:lnTo>
                      <a:pt x="41" y="18"/>
                    </a:lnTo>
                    <a:lnTo>
                      <a:pt x="44" y="18"/>
                    </a:lnTo>
                    <a:lnTo>
                      <a:pt x="44" y="5"/>
                    </a:lnTo>
                    <a:lnTo>
                      <a:pt x="48" y="0"/>
                    </a:lnTo>
                    <a:lnTo>
                      <a:pt x="57" y="3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0" y="9"/>
                    </a:lnTo>
                    <a:lnTo>
                      <a:pt x="60" y="12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69" y="29"/>
                    </a:lnTo>
                    <a:lnTo>
                      <a:pt x="69" y="30"/>
                    </a:lnTo>
                    <a:lnTo>
                      <a:pt x="71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8" y="39"/>
                    </a:lnTo>
                    <a:lnTo>
                      <a:pt x="80" y="39"/>
                    </a:lnTo>
                    <a:lnTo>
                      <a:pt x="78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4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7" y="93"/>
                    </a:lnTo>
                    <a:lnTo>
                      <a:pt x="82" y="95"/>
                    </a:lnTo>
                    <a:lnTo>
                      <a:pt x="71" y="100"/>
                    </a:lnTo>
                    <a:lnTo>
                      <a:pt x="66" y="100"/>
                    </a:lnTo>
                    <a:lnTo>
                      <a:pt x="62" y="102"/>
                    </a:lnTo>
                    <a:lnTo>
                      <a:pt x="60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5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8" y="104"/>
                    </a:lnTo>
                    <a:lnTo>
                      <a:pt x="26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2" y="120"/>
                    </a:lnTo>
                    <a:lnTo>
                      <a:pt x="10" y="123"/>
                    </a:lnTo>
                    <a:lnTo>
                      <a:pt x="1" y="122"/>
                    </a:lnTo>
                    <a:lnTo>
                      <a:pt x="1" y="120"/>
                    </a:lnTo>
                    <a:lnTo>
                      <a:pt x="3" y="116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1" y="104"/>
                    </a:lnTo>
                    <a:lnTo>
                      <a:pt x="10" y="89"/>
                    </a:lnTo>
                    <a:lnTo>
                      <a:pt x="9" y="88"/>
                    </a:lnTo>
                    <a:lnTo>
                      <a:pt x="10" y="8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4" name="Freeform 6668"/>
              <p:cNvSpPr>
                <a:spLocks/>
              </p:cNvSpPr>
              <p:nvPr/>
            </p:nvSpPr>
            <p:spPr bwMode="auto">
              <a:xfrm>
                <a:off x="4874" y="891"/>
                <a:ext cx="14" cy="22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10" y="13"/>
                  </a:cxn>
                  <a:cxn ang="0">
                    <a:pos x="12" y="15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10" y="20"/>
                  </a:cxn>
                  <a:cxn ang="0">
                    <a:pos x="9" y="16"/>
                  </a:cxn>
                  <a:cxn ang="0">
                    <a:pos x="5" y="13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9" y="11"/>
                  </a:cxn>
                  <a:cxn ang="0">
                    <a:pos x="10" y="11"/>
                  </a:cxn>
                </a:cxnLst>
                <a:rect l="0" t="0" r="r" b="b"/>
                <a:pathLst>
                  <a:path w="14" h="22">
                    <a:moveTo>
                      <a:pt x="10" y="11"/>
                    </a:moveTo>
                    <a:lnTo>
                      <a:pt x="10" y="13"/>
                    </a:lnTo>
                    <a:lnTo>
                      <a:pt x="12" y="15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9" y="16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10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5" name="Freeform 6669"/>
              <p:cNvSpPr>
                <a:spLocks/>
              </p:cNvSpPr>
              <p:nvPr/>
            </p:nvSpPr>
            <p:spPr bwMode="auto">
              <a:xfrm>
                <a:off x="4874" y="891"/>
                <a:ext cx="14" cy="22"/>
              </a:xfrm>
              <a:custGeom>
                <a:avLst/>
                <a:gdLst/>
                <a:ahLst/>
                <a:cxnLst>
                  <a:cxn ang="0">
                    <a:pos x="10" y="11"/>
                  </a:cxn>
                  <a:cxn ang="0">
                    <a:pos x="10" y="13"/>
                  </a:cxn>
                  <a:cxn ang="0">
                    <a:pos x="12" y="15"/>
                  </a:cxn>
                  <a:cxn ang="0">
                    <a:pos x="14" y="16"/>
                  </a:cxn>
                  <a:cxn ang="0">
                    <a:pos x="14" y="22"/>
                  </a:cxn>
                  <a:cxn ang="0">
                    <a:pos x="10" y="20"/>
                  </a:cxn>
                  <a:cxn ang="0">
                    <a:pos x="9" y="16"/>
                  </a:cxn>
                  <a:cxn ang="0">
                    <a:pos x="5" y="13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6"/>
                  </a:cxn>
                  <a:cxn ang="0">
                    <a:pos x="9" y="11"/>
                  </a:cxn>
                  <a:cxn ang="0">
                    <a:pos x="10" y="11"/>
                  </a:cxn>
                </a:cxnLst>
                <a:rect l="0" t="0" r="r" b="b"/>
                <a:pathLst>
                  <a:path w="14" h="22">
                    <a:moveTo>
                      <a:pt x="10" y="11"/>
                    </a:moveTo>
                    <a:lnTo>
                      <a:pt x="10" y="13"/>
                    </a:lnTo>
                    <a:lnTo>
                      <a:pt x="12" y="15"/>
                    </a:lnTo>
                    <a:lnTo>
                      <a:pt x="14" y="16"/>
                    </a:lnTo>
                    <a:lnTo>
                      <a:pt x="14" y="22"/>
                    </a:lnTo>
                    <a:lnTo>
                      <a:pt x="10" y="20"/>
                    </a:lnTo>
                    <a:lnTo>
                      <a:pt x="9" y="16"/>
                    </a:lnTo>
                    <a:lnTo>
                      <a:pt x="5" y="13"/>
                    </a:lnTo>
                    <a:lnTo>
                      <a:pt x="5" y="9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9" y="11"/>
                    </a:lnTo>
                    <a:lnTo>
                      <a:pt x="10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6" name="Freeform 6670"/>
              <p:cNvSpPr>
                <a:spLocks/>
              </p:cNvSpPr>
              <p:nvPr/>
            </p:nvSpPr>
            <p:spPr bwMode="auto">
              <a:xfrm>
                <a:off x="4874" y="791"/>
                <a:ext cx="9" cy="32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7" y="23"/>
                  </a:cxn>
                  <a:cxn ang="0">
                    <a:pos x="5" y="25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1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0" y="23"/>
                  </a:cxn>
                  <a:cxn ang="0">
                    <a:pos x="2" y="0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7" y="20"/>
                  </a:cxn>
                </a:cxnLst>
                <a:rect l="0" t="0" r="r" b="b"/>
                <a:pathLst>
                  <a:path w="9" h="32">
                    <a:moveTo>
                      <a:pt x="7" y="20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7" name="Freeform 6671"/>
              <p:cNvSpPr>
                <a:spLocks/>
              </p:cNvSpPr>
              <p:nvPr/>
            </p:nvSpPr>
            <p:spPr bwMode="auto">
              <a:xfrm>
                <a:off x="4874" y="791"/>
                <a:ext cx="9" cy="32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7" y="23"/>
                  </a:cxn>
                  <a:cxn ang="0">
                    <a:pos x="5" y="25"/>
                  </a:cxn>
                  <a:cxn ang="0">
                    <a:pos x="7" y="31"/>
                  </a:cxn>
                  <a:cxn ang="0">
                    <a:pos x="5" y="32"/>
                  </a:cxn>
                  <a:cxn ang="0">
                    <a:pos x="2" y="31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0" y="23"/>
                  </a:cxn>
                  <a:cxn ang="0">
                    <a:pos x="2" y="0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7" y="14"/>
                  </a:cxn>
                  <a:cxn ang="0">
                    <a:pos x="9" y="14"/>
                  </a:cxn>
                  <a:cxn ang="0">
                    <a:pos x="7" y="20"/>
                  </a:cxn>
                </a:cxnLst>
                <a:rect l="0" t="0" r="r" b="b"/>
                <a:pathLst>
                  <a:path w="9" h="32">
                    <a:moveTo>
                      <a:pt x="7" y="20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1"/>
                    </a:lnTo>
                    <a:lnTo>
                      <a:pt x="5" y="32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8" name="Freeform 6672"/>
              <p:cNvSpPr>
                <a:spLocks/>
              </p:cNvSpPr>
              <p:nvPr/>
            </p:nvSpPr>
            <p:spPr bwMode="auto">
              <a:xfrm>
                <a:off x="4895" y="766"/>
                <a:ext cx="106" cy="99"/>
              </a:xfrm>
              <a:custGeom>
                <a:avLst/>
                <a:gdLst/>
                <a:ahLst/>
                <a:cxnLst>
                  <a:cxn ang="0">
                    <a:pos x="52" y="27"/>
                  </a:cxn>
                  <a:cxn ang="0">
                    <a:pos x="54" y="27"/>
                  </a:cxn>
                  <a:cxn ang="0">
                    <a:pos x="57" y="30"/>
                  </a:cxn>
                  <a:cxn ang="0">
                    <a:pos x="56" y="36"/>
                  </a:cxn>
                  <a:cxn ang="0">
                    <a:pos x="57" y="38"/>
                  </a:cxn>
                  <a:cxn ang="0">
                    <a:pos x="59" y="39"/>
                  </a:cxn>
                  <a:cxn ang="0">
                    <a:pos x="63" y="39"/>
                  </a:cxn>
                  <a:cxn ang="0">
                    <a:pos x="66" y="39"/>
                  </a:cxn>
                  <a:cxn ang="0">
                    <a:pos x="68" y="30"/>
                  </a:cxn>
                  <a:cxn ang="0">
                    <a:pos x="65" y="14"/>
                  </a:cxn>
                  <a:cxn ang="0">
                    <a:pos x="70" y="9"/>
                  </a:cxn>
                  <a:cxn ang="0">
                    <a:pos x="86" y="32"/>
                  </a:cxn>
                  <a:cxn ang="0">
                    <a:pos x="91" y="34"/>
                  </a:cxn>
                  <a:cxn ang="0">
                    <a:pos x="86" y="54"/>
                  </a:cxn>
                  <a:cxn ang="0">
                    <a:pos x="93" y="75"/>
                  </a:cxn>
                  <a:cxn ang="0">
                    <a:pos x="106" y="81"/>
                  </a:cxn>
                  <a:cxn ang="0">
                    <a:pos x="106" y="84"/>
                  </a:cxn>
                  <a:cxn ang="0">
                    <a:pos x="93" y="82"/>
                  </a:cxn>
                  <a:cxn ang="0">
                    <a:pos x="88" y="90"/>
                  </a:cxn>
                  <a:cxn ang="0">
                    <a:pos x="84" y="81"/>
                  </a:cxn>
                  <a:cxn ang="0">
                    <a:pos x="81" y="75"/>
                  </a:cxn>
                  <a:cxn ang="0">
                    <a:pos x="65" y="84"/>
                  </a:cxn>
                  <a:cxn ang="0">
                    <a:pos x="54" y="91"/>
                  </a:cxn>
                  <a:cxn ang="0">
                    <a:pos x="49" y="90"/>
                  </a:cxn>
                  <a:cxn ang="0">
                    <a:pos x="52" y="88"/>
                  </a:cxn>
                  <a:cxn ang="0">
                    <a:pos x="47" y="82"/>
                  </a:cxn>
                  <a:cxn ang="0">
                    <a:pos x="43" y="79"/>
                  </a:cxn>
                  <a:cxn ang="0">
                    <a:pos x="45" y="84"/>
                  </a:cxn>
                  <a:cxn ang="0">
                    <a:pos x="40" y="99"/>
                  </a:cxn>
                  <a:cxn ang="0">
                    <a:pos x="32" y="95"/>
                  </a:cxn>
                  <a:cxn ang="0">
                    <a:pos x="20" y="91"/>
                  </a:cxn>
                  <a:cxn ang="0">
                    <a:pos x="13" y="77"/>
                  </a:cxn>
                  <a:cxn ang="0">
                    <a:pos x="0" y="57"/>
                  </a:cxn>
                  <a:cxn ang="0">
                    <a:pos x="6" y="57"/>
                  </a:cxn>
                  <a:cxn ang="0">
                    <a:pos x="7" y="54"/>
                  </a:cxn>
                  <a:cxn ang="0">
                    <a:pos x="4" y="52"/>
                  </a:cxn>
                  <a:cxn ang="0">
                    <a:pos x="7" y="52"/>
                  </a:cxn>
                  <a:cxn ang="0">
                    <a:pos x="4" y="45"/>
                  </a:cxn>
                  <a:cxn ang="0">
                    <a:pos x="2" y="41"/>
                  </a:cxn>
                  <a:cxn ang="0">
                    <a:pos x="6" y="43"/>
                  </a:cxn>
                  <a:cxn ang="0">
                    <a:pos x="4" y="36"/>
                  </a:cxn>
                  <a:cxn ang="0">
                    <a:pos x="7" y="30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11" y="16"/>
                  </a:cxn>
                  <a:cxn ang="0">
                    <a:pos x="20" y="13"/>
                  </a:cxn>
                  <a:cxn ang="0">
                    <a:pos x="23" y="7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41" y="16"/>
                  </a:cxn>
                  <a:cxn ang="0">
                    <a:pos x="47" y="16"/>
                  </a:cxn>
                  <a:cxn ang="0">
                    <a:pos x="49" y="22"/>
                  </a:cxn>
                  <a:cxn ang="0">
                    <a:pos x="49" y="27"/>
                  </a:cxn>
                </a:cxnLst>
                <a:rect l="0" t="0" r="r" b="b"/>
                <a:pathLst>
                  <a:path w="106" h="99">
                    <a:moveTo>
                      <a:pt x="52" y="25"/>
                    </a:moveTo>
                    <a:lnTo>
                      <a:pt x="52" y="27"/>
                    </a:lnTo>
                    <a:lnTo>
                      <a:pt x="52" y="29"/>
                    </a:lnTo>
                    <a:lnTo>
                      <a:pt x="54" y="27"/>
                    </a:lnTo>
                    <a:lnTo>
                      <a:pt x="59" y="29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7"/>
                    </a:lnTo>
                    <a:lnTo>
                      <a:pt x="65" y="14"/>
                    </a:lnTo>
                    <a:lnTo>
                      <a:pt x="68" y="11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8"/>
                    </a:lnTo>
                    <a:lnTo>
                      <a:pt x="86" y="54"/>
                    </a:lnTo>
                    <a:lnTo>
                      <a:pt x="90" y="70"/>
                    </a:lnTo>
                    <a:lnTo>
                      <a:pt x="93" y="75"/>
                    </a:lnTo>
                    <a:lnTo>
                      <a:pt x="100" y="77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6"/>
                    </a:lnTo>
                    <a:lnTo>
                      <a:pt x="93" y="82"/>
                    </a:lnTo>
                    <a:lnTo>
                      <a:pt x="91" y="88"/>
                    </a:lnTo>
                    <a:lnTo>
                      <a:pt x="88" y="9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7" y="81"/>
                    </a:lnTo>
                    <a:lnTo>
                      <a:pt x="65" y="84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90"/>
                    </a:lnTo>
                    <a:lnTo>
                      <a:pt x="50" y="90"/>
                    </a:lnTo>
                    <a:lnTo>
                      <a:pt x="52" y="88"/>
                    </a:lnTo>
                    <a:lnTo>
                      <a:pt x="49" y="86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9"/>
                    </a:lnTo>
                    <a:lnTo>
                      <a:pt x="41" y="86"/>
                    </a:lnTo>
                    <a:lnTo>
                      <a:pt x="45" y="84"/>
                    </a:lnTo>
                    <a:lnTo>
                      <a:pt x="41" y="95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2" y="95"/>
                    </a:lnTo>
                    <a:lnTo>
                      <a:pt x="25" y="95"/>
                    </a:lnTo>
                    <a:lnTo>
                      <a:pt x="20" y="91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4" y="72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7" y="48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7" y="20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3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9" y="22"/>
                    </a:lnTo>
                    <a:lnTo>
                      <a:pt x="47" y="23"/>
                    </a:lnTo>
                    <a:lnTo>
                      <a:pt x="49" y="27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9" name="Freeform 6673"/>
              <p:cNvSpPr>
                <a:spLocks/>
              </p:cNvSpPr>
              <p:nvPr/>
            </p:nvSpPr>
            <p:spPr bwMode="auto">
              <a:xfrm>
                <a:off x="4895" y="766"/>
                <a:ext cx="106" cy="99"/>
              </a:xfrm>
              <a:custGeom>
                <a:avLst/>
                <a:gdLst/>
                <a:ahLst/>
                <a:cxnLst>
                  <a:cxn ang="0">
                    <a:pos x="52" y="27"/>
                  </a:cxn>
                  <a:cxn ang="0">
                    <a:pos x="54" y="27"/>
                  </a:cxn>
                  <a:cxn ang="0">
                    <a:pos x="57" y="30"/>
                  </a:cxn>
                  <a:cxn ang="0">
                    <a:pos x="56" y="36"/>
                  </a:cxn>
                  <a:cxn ang="0">
                    <a:pos x="57" y="38"/>
                  </a:cxn>
                  <a:cxn ang="0">
                    <a:pos x="59" y="39"/>
                  </a:cxn>
                  <a:cxn ang="0">
                    <a:pos x="63" y="39"/>
                  </a:cxn>
                  <a:cxn ang="0">
                    <a:pos x="66" y="39"/>
                  </a:cxn>
                  <a:cxn ang="0">
                    <a:pos x="68" y="30"/>
                  </a:cxn>
                  <a:cxn ang="0">
                    <a:pos x="65" y="14"/>
                  </a:cxn>
                  <a:cxn ang="0">
                    <a:pos x="70" y="9"/>
                  </a:cxn>
                  <a:cxn ang="0">
                    <a:pos x="86" y="32"/>
                  </a:cxn>
                  <a:cxn ang="0">
                    <a:pos x="91" y="34"/>
                  </a:cxn>
                  <a:cxn ang="0">
                    <a:pos x="86" y="54"/>
                  </a:cxn>
                  <a:cxn ang="0">
                    <a:pos x="93" y="75"/>
                  </a:cxn>
                  <a:cxn ang="0">
                    <a:pos x="106" y="81"/>
                  </a:cxn>
                  <a:cxn ang="0">
                    <a:pos x="106" y="84"/>
                  </a:cxn>
                  <a:cxn ang="0">
                    <a:pos x="93" y="82"/>
                  </a:cxn>
                  <a:cxn ang="0">
                    <a:pos x="88" y="90"/>
                  </a:cxn>
                  <a:cxn ang="0">
                    <a:pos x="84" y="81"/>
                  </a:cxn>
                  <a:cxn ang="0">
                    <a:pos x="81" y="75"/>
                  </a:cxn>
                  <a:cxn ang="0">
                    <a:pos x="65" y="84"/>
                  </a:cxn>
                  <a:cxn ang="0">
                    <a:pos x="54" y="91"/>
                  </a:cxn>
                  <a:cxn ang="0">
                    <a:pos x="49" y="90"/>
                  </a:cxn>
                  <a:cxn ang="0">
                    <a:pos x="52" y="88"/>
                  </a:cxn>
                  <a:cxn ang="0">
                    <a:pos x="47" y="82"/>
                  </a:cxn>
                  <a:cxn ang="0">
                    <a:pos x="43" y="79"/>
                  </a:cxn>
                  <a:cxn ang="0">
                    <a:pos x="45" y="84"/>
                  </a:cxn>
                  <a:cxn ang="0">
                    <a:pos x="40" y="99"/>
                  </a:cxn>
                  <a:cxn ang="0">
                    <a:pos x="32" y="95"/>
                  </a:cxn>
                  <a:cxn ang="0">
                    <a:pos x="20" y="91"/>
                  </a:cxn>
                  <a:cxn ang="0">
                    <a:pos x="13" y="77"/>
                  </a:cxn>
                  <a:cxn ang="0">
                    <a:pos x="0" y="57"/>
                  </a:cxn>
                  <a:cxn ang="0">
                    <a:pos x="6" y="57"/>
                  </a:cxn>
                  <a:cxn ang="0">
                    <a:pos x="7" y="54"/>
                  </a:cxn>
                  <a:cxn ang="0">
                    <a:pos x="4" y="52"/>
                  </a:cxn>
                  <a:cxn ang="0">
                    <a:pos x="7" y="52"/>
                  </a:cxn>
                  <a:cxn ang="0">
                    <a:pos x="4" y="45"/>
                  </a:cxn>
                  <a:cxn ang="0">
                    <a:pos x="2" y="41"/>
                  </a:cxn>
                  <a:cxn ang="0">
                    <a:pos x="6" y="43"/>
                  </a:cxn>
                  <a:cxn ang="0">
                    <a:pos x="4" y="36"/>
                  </a:cxn>
                  <a:cxn ang="0">
                    <a:pos x="7" y="30"/>
                  </a:cxn>
                  <a:cxn ang="0">
                    <a:pos x="13" y="29"/>
                  </a:cxn>
                  <a:cxn ang="0">
                    <a:pos x="9" y="27"/>
                  </a:cxn>
                  <a:cxn ang="0">
                    <a:pos x="11" y="16"/>
                  </a:cxn>
                  <a:cxn ang="0">
                    <a:pos x="20" y="13"/>
                  </a:cxn>
                  <a:cxn ang="0">
                    <a:pos x="23" y="7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41" y="16"/>
                  </a:cxn>
                  <a:cxn ang="0">
                    <a:pos x="47" y="16"/>
                  </a:cxn>
                  <a:cxn ang="0">
                    <a:pos x="49" y="22"/>
                  </a:cxn>
                  <a:cxn ang="0">
                    <a:pos x="49" y="27"/>
                  </a:cxn>
                </a:cxnLst>
                <a:rect l="0" t="0" r="r" b="b"/>
                <a:pathLst>
                  <a:path w="106" h="99">
                    <a:moveTo>
                      <a:pt x="52" y="25"/>
                    </a:moveTo>
                    <a:lnTo>
                      <a:pt x="52" y="27"/>
                    </a:lnTo>
                    <a:lnTo>
                      <a:pt x="52" y="29"/>
                    </a:lnTo>
                    <a:lnTo>
                      <a:pt x="54" y="27"/>
                    </a:lnTo>
                    <a:lnTo>
                      <a:pt x="59" y="29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7"/>
                    </a:lnTo>
                    <a:lnTo>
                      <a:pt x="65" y="14"/>
                    </a:lnTo>
                    <a:lnTo>
                      <a:pt x="68" y="11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8"/>
                    </a:lnTo>
                    <a:lnTo>
                      <a:pt x="86" y="54"/>
                    </a:lnTo>
                    <a:lnTo>
                      <a:pt x="90" y="70"/>
                    </a:lnTo>
                    <a:lnTo>
                      <a:pt x="93" y="75"/>
                    </a:lnTo>
                    <a:lnTo>
                      <a:pt x="100" y="77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6"/>
                    </a:lnTo>
                    <a:lnTo>
                      <a:pt x="93" y="82"/>
                    </a:lnTo>
                    <a:lnTo>
                      <a:pt x="91" y="88"/>
                    </a:lnTo>
                    <a:lnTo>
                      <a:pt x="88" y="90"/>
                    </a:lnTo>
                    <a:lnTo>
                      <a:pt x="83" y="81"/>
                    </a:lnTo>
                    <a:lnTo>
                      <a:pt x="84" y="81"/>
                    </a:lnTo>
                    <a:lnTo>
                      <a:pt x="84" y="77"/>
                    </a:lnTo>
                    <a:lnTo>
                      <a:pt x="81" y="75"/>
                    </a:lnTo>
                    <a:lnTo>
                      <a:pt x="77" y="81"/>
                    </a:lnTo>
                    <a:lnTo>
                      <a:pt x="65" y="84"/>
                    </a:lnTo>
                    <a:lnTo>
                      <a:pt x="61" y="90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90"/>
                    </a:lnTo>
                    <a:lnTo>
                      <a:pt x="50" y="90"/>
                    </a:lnTo>
                    <a:lnTo>
                      <a:pt x="52" y="88"/>
                    </a:lnTo>
                    <a:lnTo>
                      <a:pt x="49" y="86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9"/>
                    </a:lnTo>
                    <a:lnTo>
                      <a:pt x="41" y="86"/>
                    </a:lnTo>
                    <a:lnTo>
                      <a:pt x="45" y="84"/>
                    </a:lnTo>
                    <a:lnTo>
                      <a:pt x="41" y="95"/>
                    </a:lnTo>
                    <a:lnTo>
                      <a:pt x="40" y="99"/>
                    </a:lnTo>
                    <a:lnTo>
                      <a:pt x="38" y="99"/>
                    </a:lnTo>
                    <a:lnTo>
                      <a:pt x="32" y="95"/>
                    </a:lnTo>
                    <a:lnTo>
                      <a:pt x="25" y="95"/>
                    </a:lnTo>
                    <a:lnTo>
                      <a:pt x="20" y="91"/>
                    </a:lnTo>
                    <a:lnTo>
                      <a:pt x="15" y="77"/>
                    </a:lnTo>
                    <a:lnTo>
                      <a:pt x="13" y="77"/>
                    </a:lnTo>
                    <a:lnTo>
                      <a:pt x="4" y="72"/>
                    </a:lnTo>
                    <a:lnTo>
                      <a:pt x="0" y="57"/>
                    </a:lnTo>
                    <a:lnTo>
                      <a:pt x="2" y="56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7" y="48"/>
                    </a:lnTo>
                    <a:lnTo>
                      <a:pt x="4" y="45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5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7" y="20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3"/>
                    </a:lnTo>
                    <a:lnTo>
                      <a:pt x="22" y="5"/>
                    </a:lnTo>
                    <a:lnTo>
                      <a:pt x="23" y="7"/>
                    </a:lnTo>
                    <a:lnTo>
                      <a:pt x="31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20"/>
                    </a:lnTo>
                    <a:lnTo>
                      <a:pt x="49" y="22"/>
                    </a:lnTo>
                    <a:lnTo>
                      <a:pt x="47" y="23"/>
                    </a:lnTo>
                    <a:lnTo>
                      <a:pt x="49" y="27"/>
                    </a:lnTo>
                    <a:lnTo>
                      <a:pt x="52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0" name="Freeform 6674"/>
              <p:cNvSpPr>
                <a:spLocks/>
              </p:cNvSpPr>
              <p:nvPr/>
            </p:nvSpPr>
            <p:spPr bwMode="auto">
              <a:xfrm>
                <a:off x="4969" y="771"/>
                <a:ext cx="66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0" y="9"/>
                  </a:cxn>
                  <a:cxn ang="0">
                    <a:pos x="12" y="11"/>
                  </a:cxn>
                  <a:cxn ang="0">
                    <a:pos x="16" y="18"/>
                  </a:cxn>
                  <a:cxn ang="0">
                    <a:pos x="19" y="20"/>
                  </a:cxn>
                  <a:cxn ang="0">
                    <a:pos x="26" y="22"/>
                  </a:cxn>
                  <a:cxn ang="0">
                    <a:pos x="32" y="18"/>
                  </a:cxn>
                  <a:cxn ang="0">
                    <a:pos x="34" y="17"/>
                  </a:cxn>
                  <a:cxn ang="0">
                    <a:pos x="41" y="20"/>
                  </a:cxn>
                  <a:cxn ang="0">
                    <a:pos x="44" y="27"/>
                  </a:cxn>
                  <a:cxn ang="0">
                    <a:pos x="59" y="36"/>
                  </a:cxn>
                  <a:cxn ang="0">
                    <a:pos x="64" y="42"/>
                  </a:cxn>
                  <a:cxn ang="0">
                    <a:pos x="66" y="42"/>
                  </a:cxn>
                  <a:cxn ang="0">
                    <a:pos x="66" y="43"/>
                  </a:cxn>
                  <a:cxn ang="0">
                    <a:pos x="60" y="42"/>
                  </a:cxn>
                  <a:cxn ang="0">
                    <a:pos x="57" y="43"/>
                  </a:cxn>
                  <a:cxn ang="0">
                    <a:pos x="57" y="45"/>
                  </a:cxn>
                  <a:cxn ang="0">
                    <a:pos x="53" y="47"/>
                  </a:cxn>
                  <a:cxn ang="0">
                    <a:pos x="55" y="47"/>
                  </a:cxn>
                  <a:cxn ang="0">
                    <a:pos x="53" y="54"/>
                  </a:cxn>
                  <a:cxn ang="0">
                    <a:pos x="55" y="58"/>
                  </a:cxn>
                  <a:cxn ang="0">
                    <a:pos x="53" y="60"/>
                  </a:cxn>
                  <a:cxn ang="0">
                    <a:pos x="53" y="65"/>
                  </a:cxn>
                  <a:cxn ang="0">
                    <a:pos x="50" y="67"/>
                  </a:cxn>
                  <a:cxn ang="0">
                    <a:pos x="48" y="68"/>
                  </a:cxn>
                  <a:cxn ang="0">
                    <a:pos x="41" y="74"/>
                  </a:cxn>
                  <a:cxn ang="0">
                    <a:pos x="37" y="70"/>
                  </a:cxn>
                  <a:cxn ang="0">
                    <a:pos x="26" y="68"/>
                  </a:cxn>
                  <a:cxn ang="0">
                    <a:pos x="23" y="65"/>
                  </a:cxn>
                  <a:cxn ang="0">
                    <a:pos x="16" y="49"/>
                  </a:cxn>
                  <a:cxn ang="0">
                    <a:pos x="21" y="25"/>
                  </a:cxn>
                  <a:cxn ang="0">
                    <a:pos x="19" y="25"/>
                  </a:cxn>
                  <a:cxn ang="0">
                    <a:pos x="17" y="22"/>
                  </a:cxn>
                  <a:cxn ang="0">
                    <a:pos x="0" y="0"/>
                  </a:cxn>
                </a:cxnLst>
                <a:rect l="0" t="0" r="r" b="b"/>
                <a:pathLst>
                  <a:path w="66" h="74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2"/>
                    </a:lnTo>
                    <a:lnTo>
                      <a:pt x="32" y="18"/>
                    </a:lnTo>
                    <a:lnTo>
                      <a:pt x="34" y="17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9" y="36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0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7"/>
                    </a:lnTo>
                    <a:lnTo>
                      <a:pt x="55" y="47"/>
                    </a:lnTo>
                    <a:lnTo>
                      <a:pt x="53" y="54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5"/>
                    </a:lnTo>
                    <a:lnTo>
                      <a:pt x="50" y="67"/>
                    </a:lnTo>
                    <a:lnTo>
                      <a:pt x="48" y="68"/>
                    </a:lnTo>
                    <a:lnTo>
                      <a:pt x="41" y="74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5"/>
                    </a:lnTo>
                    <a:lnTo>
                      <a:pt x="16" y="49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1" name="Freeform 6675"/>
              <p:cNvSpPr>
                <a:spLocks/>
              </p:cNvSpPr>
              <p:nvPr/>
            </p:nvSpPr>
            <p:spPr bwMode="auto">
              <a:xfrm>
                <a:off x="4969" y="771"/>
                <a:ext cx="66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4"/>
                  </a:cxn>
                  <a:cxn ang="0">
                    <a:pos x="10" y="9"/>
                  </a:cxn>
                  <a:cxn ang="0">
                    <a:pos x="12" y="11"/>
                  </a:cxn>
                  <a:cxn ang="0">
                    <a:pos x="16" y="18"/>
                  </a:cxn>
                  <a:cxn ang="0">
                    <a:pos x="19" y="20"/>
                  </a:cxn>
                  <a:cxn ang="0">
                    <a:pos x="26" y="22"/>
                  </a:cxn>
                  <a:cxn ang="0">
                    <a:pos x="32" y="18"/>
                  </a:cxn>
                  <a:cxn ang="0">
                    <a:pos x="34" y="17"/>
                  </a:cxn>
                  <a:cxn ang="0">
                    <a:pos x="41" y="20"/>
                  </a:cxn>
                  <a:cxn ang="0">
                    <a:pos x="44" y="27"/>
                  </a:cxn>
                  <a:cxn ang="0">
                    <a:pos x="59" y="36"/>
                  </a:cxn>
                  <a:cxn ang="0">
                    <a:pos x="64" y="42"/>
                  </a:cxn>
                  <a:cxn ang="0">
                    <a:pos x="66" y="42"/>
                  </a:cxn>
                  <a:cxn ang="0">
                    <a:pos x="66" y="43"/>
                  </a:cxn>
                  <a:cxn ang="0">
                    <a:pos x="60" y="42"/>
                  </a:cxn>
                  <a:cxn ang="0">
                    <a:pos x="57" y="43"/>
                  </a:cxn>
                  <a:cxn ang="0">
                    <a:pos x="57" y="45"/>
                  </a:cxn>
                  <a:cxn ang="0">
                    <a:pos x="53" y="47"/>
                  </a:cxn>
                  <a:cxn ang="0">
                    <a:pos x="55" y="47"/>
                  </a:cxn>
                  <a:cxn ang="0">
                    <a:pos x="53" y="54"/>
                  </a:cxn>
                  <a:cxn ang="0">
                    <a:pos x="55" y="58"/>
                  </a:cxn>
                  <a:cxn ang="0">
                    <a:pos x="53" y="60"/>
                  </a:cxn>
                  <a:cxn ang="0">
                    <a:pos x="53" y="65"/>
                  </a:cxn>
                  <a:cxn ang="0">
                    <a:pos x="50" y="67"/>
                  </a:cxn>
                  <a:cxn ang="0">
                    <a:pos x="48" y="68"/>
                  </a:cxn>
                  <a:cxn ang="0">
                    <a:pos x="41" y="74"/>
                  </a:cxn>
                  <a:cxn ang="0">
                    <a:pos x="37" y="70"/>
                  </a:cxn>
                  <a:cxn ang="0">
                    <a:pos x="26" y="68"/>
                  </a:cxn>
                  <a:cxn ang="0">
                    <a:pos x="23" y="65"/>
                  </a:cxn>
                  <a:cxn ang="0">
                    <a:pos x="16" y="49"/>
                  </a:cxn>
                  <a:cxn ang="0">
                    <a:pos x="21" y="25"/>
                  </a:cxn>
                  <a:cxn ang="0">
                    <a:pos x="19" y="25"/>
                  </a:cxn>
                  <a:cxn ang="0">
                    <a:pos x="17" y="22"/>
                  </a:cxn>
                  <a:cxn ang="0">
                    <a:pos x="0" y="0"/>
                  </a:cxn>
                </a:cxnLst>
                <a:rect l="0" t="0" r="r" b="b"/>
                <a:pathLst>
                  <a:path w="66" h="74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2"/>
                    </a:lnTo>
                    <a:lnTo>
                      <a:pt x="32" y="18"/>
                    </a:lnTo>
                    <a:lnTo>
                      <a:pt x="34" y="17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9" y="36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0" y="42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7"/>
                    </a:lnTo>
                    <a:lnTo>
                      <a:pt x="55" y="47"/>
                    </a:lnTo>
                    <a:lnTo>
                      <a:pt x="53" y="54"/>
                    </a:lnTo>
                    <a:lnTo>
                      <a:pt x="55" y="58"/>
                    </a:lnTo>
                    <a:lnTo>
                      <a:pt x="53" y="60"/>
                    </a:lnTo>
                    <a:lnTo>
                      <a:pt x="53" y="65"/>
                    </a:lnTo>
                    <a:lnTo>
                      <a:pt x="50" y="67"/>
                    </a:lnTo>
                    <a:lnTo>
                      <a:pt x="48" y="68"/>
                    </a:lnTo>
                    <a:lnTo>
                      <a:pt x="41" y="74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5"/>
                    </a:lnTo>
                    <a:lnTo>
                      <a:pt x="16" y="49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2" name="Freeform 6676"/>
              <p:cNvSpPr>
                <a:spLocks/>
              </p:cNvSpPr>
              <p:nvPr/>
            </p:nvSpPr>
            <p:spPr bwMode="auto">
              <a:xfrm>
                <a:off x="5047" y="811"/>
                <a:ext cx="79" cy="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9" y="7"/>
                  </a:cxn>
                  <a:cxn ang="0">
                    <a:pos x="16" y="9"/>
                  </a:cxn>
                  <a:cxn ang="0">
                    <a:pos x="20" y="9"/>
                  </a:cxn>
                  <a:cxn ang="0">
                    <a:pos x="22" y="9"/>
                  </a:cxn>
                  <a:cxn ang="0">
                    <a:pos x="38" y="11"/>
                  </a:cxn>
                  <a:cxn ang="0">
                    <a:pos x="40" y="14"/>
                  </a:cxn>
                  <a:cxn ang="0">
                    <a:pos x="36" y="14"/>
                  </a:cxn>
                  <a:cxn ang="0">
                    <a:pos x="36" y="16"/>
                  </a:cxn>
                  <a:cxn ang="0">
                    <a:pos x="33" y="20"/>
                  </a:cxn>
                  <a:cxn ang="0">
                    <a:pos x="47" y="20"/>
                  </a:cxn>
                  <a:cxn ang="0">
                    <a:pos x="49" y="18"/>
                  </a:cxn>
                  <a:cxn ang="0">
                    <a:pos x="52" y="18"/>
                  </a:cxn>
                  <a:cxn ang="0">
                    <a:pos x="54" y="20"/>
                  </a:cxn>
                  <a:cxn ang="0">
                    <a:pos x="56" y="21"/>
                  </a:cxn>
                  <a:cxn ang="0">
                    <a:pos x="61" y="21"/>
                  </a:cxn>
                  <a:cxn ang="0">
                    <a:pos x="65" y="23"/>
                  </a:cxn>
                  <a:cxn ang="0">
                    <a:pos x="67" y="25"/>
                  </a:cxn>
                  <a:cxn ang="0">
                    <a:pos x="79" y="28"/>
                  </a:cxn>
                  <a:cxn ang="0">
                    <a:pos x="76" y="30"/>
                  </a:cxn>
                  <a:cxn ang="0">
                    <a:pos x="76" y="39"/>
                  </a:cxn>
                  <a:cxn ang="0">
                    <a:pos x="72" y="45"/>
                  </a:cxn>
                  <a:cxn ang="0">
                    <a:pos x="61" y="50"/>
                  </a:cxn>
                  <a:cxn ang="0">
                    <a:pos x="59" y="52"/>
                  </a:cxn>
                  <a:cxn ang="0">
                    <a:pos x="58" y="48"/>
                  </a:cxn>
                  <a:cxn ang="0">
                    <a:pos x="56" y="50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0" y="50"/>
                  </a:cxn>
                  <a:cxn ang="0">
                    <a:pos x="47" y="50"/>
                  </a:cxn>
                  <a:cxn ang="0">
                    <a:pos x="43" y="48"/>
                  </a:cxn>
                  <a:cxn ang="0">
                    <a:pos x="40" y="45"/>
                  </a:cxn>
                  <a:cxn ang="0">
                    <a:pos x="36" y="45"/>
                  </a:cxn>
                  <a:cxn ang="0">
                    <a:pos x="31" y="43"/>
                  </a:cxn>
                  <a:cxn ang="0">
                    <a:pos x="29" y="39"/>
                  </a:cxn>
                  <a:cxn ang="0">
                    <a:pos x="25" y="39"/>
                  </a:cxn>
                  <a:cxn ang="0">
                    <a:pos x="24" y="36"/>
                  </a:cxn>
                  <a:cxn ang="0">
                    <a:pos x="18" y="34"/>
                  </a:cxn>
                  <a:cxn ang="0">
                    <a:pos x="15" y="32"/>
                  </a:cxn>
                  <a:cxn ang="0">
                    <a:pos x="15" y="23"/>
                  </a:cxn>
                  <a:cxn ang="0">
                    <a:pos x="11" y="18"/>
                  </a:cxn>
                  <a:cxn ang="0">
                    <a:pos x="9" y="12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3" y="20"/>
                    </a:lnTo>
                    <a:lnTo>
                      <a:pt x="47" y="20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61" y="21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79" y="28"/>
                    </a:lnTo>
                    <a:lnTo>
                      <a:pt x="76" y="30"/>
                    </a:lnTo>
                    <a:lnTo>
                      <a:pt x="76" y="39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8" y="48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52" y="46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8"/>
                    </a:lnTo>
                    <a:lnTo>
                      <a:pt x="40" y="45"/>
                    </a:lnTo>
                    <a:lnTo>
                      <a:pt x="36" y="45"/>
                    </a:lnTo>
                    <a:lnTo>
                      <a:pt x="31" y="43"/>
                    </a:lnTo>
                    <a:lnTo>
                      <a:pt x="29" y="39"/>
                    </a:lnTo>
                    <a:lnTo>
                      <a:pt x="25" y="39"/>
                    </a:lnTo>
                    <a:lnTo>
                      <a:pt x="24" y="36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5" y="23"/>
                    </a:lnTo>
                    <a:lnTo>
                      <a:pt x="11" y="18"/>
                    </a:lnTo>
                    <a:lnTo>
                      <a:pt x="9" y="12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3" name="Freeform 6677"/>
              <p:cNvSpPr>
                <a:spLocks/>
              </p:cNvSpPr>
              <p:nvPr/>
            </p:nvSpPr>
            <p:spPr bwMode="auto">
              <a:xfrm>
                <a:off x="5047" y="811"/>
                <a:ext cx="79" cy="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7" y="3"/>
                  </a:cxn>
                  <a:cxn ang="0">
                    <a:pos x="9" y="7"/>
                  </a:cxn>
                  <a:cxn ang="0">
                    <a:pos x="16" y="9"/>
                  </a:cxn>
                  <a:cxn ang="0">
                    <a:pos x="20" y="9"/>
                  </a:cxn>
                  <a:cxn ang="0">
                    <a:pos x="22" y="9"/>
                  </a:cxn>
                  <a:cxn ang="0">
                    <a:pos x="38" y="11"/>
                  </a:cxn>
                  <a:cxn ang="0">
                    <a:pos x="40" y="14"/>
                  </a:cxn>
                  <a:cxn ang="0">
                    <a:pos x="36" y="14"/>
                  </a:cxn>
                  <a:cxn ang="0">
                    <a:pos x="36" y="16"/>
                  </a:cxn>
                  <a:cxn ang="0">
                    <a:pos x="33" y="20"/>
                  </a:cxn>
                  <a:cxn ang="0">
                    <a:pos x="47" y="20"/>
                  </a:cxn>
                  <a:cxn ang="0">
                    <a:pos x="49" y="18"/>
                  </a:cxn>
                  <a:cxn ang="0">
                    <a:pos x="52" y="18"/>
                  </a:cxn>
                  <a:cxn ang="0">
                    <a:pos x="54" y="20"/>
                  </a:cxn>
                  <a:cxn ang="0">
                    <a:pos x="56" y="21"/>
                  </a:cxn>
                  <a:cxn ang="0">
                    <a:pos x="61" y="21"/>
                  </a:cxn>
                  <a:cxn ang="0">
                    <a:pos x="65" y="23"/>
                  </a:cxn>
                  <a:cxn ang="0">
                    <a:pos x="67" y="25"/>
                  </a:cxn>
                  <a:cxn ang="0">
                    <a:pos x="79" y="28"/>
                  </a:cxn>
                  <a:cxn ang="0">
                    <a:pos x="76" y="30"/>
                  </a:cxn>
                  <a:cxn ang="0">
                    <a:pos x="76" y="39"/>
                  </a:cxn>
                  <a:cxn ang="0">
                    <a:pos x="72" y="45"/>
                  </a:cxn>
                  <a:cxn ang="0">
                    <a:pos x="61" y="50"/>
                  </a:cxn>
                  <a:cxn ang="0">
                    <a:pos x="59" y="52"/>
                  </a:cxn>
                  <a:cxn ang="0">
                    <a:pos x="58" y="48"/>
                  </a:cxn>
                  <a:cxn ang="0">
                    <a:pos x="56" y="50"/>
                  </a:cxn>
                  <a:cxn ang="0">
                    <a:pos x="52" y="50"/>
                  </a:cxn>
                  <a:cxn ang="0">
                    <a:pos x="52" y="46"/>
                  </a:cxn>
                  <a:cxn ang="0">
                    <a:pos x="50" y="50"/>
                  </a:cxn>
                  <a:cxn ang="0">
                    <a:pos x="47" y="50"/>
                  </a:cxn>
                  <a:cxn ang="0">
                    <a:pos x="43" y="48"/>
                  </a:cxn>
                  <a:cxn ang="0">
                    <a:pos x="40" y="45"/>
                  </a:cxn>
                  <a:cxn ang="0">
                    <a:pos x="36" y="45"/>
                  </a:cxn>
                  <a:cxn ang="0">
                    <a:pos x="31" y="43"/>
                  </a:cxn>
                  <a:cxn ang="0">
                    <a:pos x="29" y="39"/>
                  </a:cxn>
                  <a:cxn ang="0">
                    <a:pos x="25" y="39"/>
                  </a:cxn>
                  <a:cxn ang="0">
                    <a:pos x="24" y="36"/>
                  </a:cxn>
                  <a:cxn ang="0">
                    <a:pos x="18" y="34"/>
                  </a:cxn>
                  <a:cxn ang="0">
                    <a:pos x="15" y="32"/>
                  </a:cxn>
                  <a:cxn ang="0">
                    <a:pos x="15" y="23"/>
                  </a:cxn>
                  <a:cxn ang="0">
                    <a:pos x="11" y="18"/>
                  </a:cxn>
                  <a:cxn ang="0">
                    <a:pos x="9" y="12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3" y="20"/>
                    </a:lnTo>
                    <a:lnTo>
                      <a:pt x="47" y="20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6" y="21"/>
                    </a:lnTo>
                    <a:lnTo>
                      <a:pt x="61" y="21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79" y="28"/>
                    </a:lnTo>
                    <a:lnTo>
                      <a:pt x="76" y="30"/>
                    </a:lnTo>
                    <a:lnTo>
                      <a:pt x="76" y="39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8" y="48"/>
                    </a:lnTo>
                    <a:lnTo>
                      <a:pt x="56" y="50"/>
                    </a:lnTo>
                    <a:lnTo>
                      <a:pt x="52" y="50"/>
                    </a:lnTo>
                    <a:lnTo>
                      <a:pt x="52" y="46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8"/>
                    </a:lnTo>
                    <a:lnTo>
                      <a:pt x="40" y="45"/>
                    </a:lnTo>
                    <a:lnTo>
                      <a:pt x="36" y="45"/>
                    </a:lnTo>
                    <a:lnTo>
                      <a:pt x="31" y="43"/>
                    </a:lnTo>
                    <a:lnTo>
                      <a:pt x="29" y="39"/>
                    </a:lnTo>
                    <a:lnTo>
                      <a:pt x="25" y="39"/>
                    </a:lnTo>
                    <a:lnTo>
                      <a:pt x="24" y="36"/>
                    </a:lnTo>
                    <a:lnTo>
                      <a:pt x="18" y="34"/>
                    </a:lnTo>
                    <a:lnTo>
                      <a:pt x="15" y="32"/>
                    </a:lnTo>
                    <a:lnTo>
                      <a:pt x="15" y="23"/>
                    </a:lnTo>
                    <a:lnTo>
                      <a:pt x="11" y="18"/>
                    </a:lnTo>
                    <a:lnTo>
                      <a:pt x="9" y="12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4" name="Freeform 6678"/>
              <p:cNvSpPr>
                <a:spLocks/>
              </p:cNvSpPr>
              <p:nvPr/>
            </p:nvSpPr>
            <p:spPr bwMode="auto">
              <a:xfrm>
                <a:off x="4949" y="888"/>
                <a:ext cx="16" cy="23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2" y="21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5" y="23"/>
                  </a:cxn>
                  <a:cxn ang="0">
                    <a:pos x="5" y="21"/>
                  </a:cxn>
                  <a:cxn ang="0">
                    <a:pos x="9" y="19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4" y="11"/>
                  </a:cxn>
                  <a:cxn ang="0">
                    <a:pos x="14" y="9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3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9" y="19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5" name="Freeform 6679"/>
              <p:cNvSpPr>
                <a:spLocks/>
              </p:cNvSpPr>
              <p:nvPr/>
            </p:nvSpPr>
            <p:spPr bwMode="auto">
              <a:xfrm>
                <a:off x="4949" y="888"/>
                <a:ext cx="16" cy="23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4" y="3"/>
                  </a:cxn>
                  <a:cxn ang="0">
                    <a:pos x="12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2" y="21"/>
                  </a:cxn>
                  <a:cxn ang="0">
                    <a:pos x="7" y="23"/>
                  </a:cxn>
                  <a:cxn ang="0">
                    <a:pos x="7" y="23"/>
                  </a:cxn>
                  <a:cxn ang="0">
                    <a:pos x="5" y="23"/>
                  </a:cxn>
                  <a:cxn ang="0">
                    <a:pos x="5" y="21"/>
                  </a:cxn>
                  <a:cxn ang="0">
                    <a:pos x="9" y="19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4" y="11"/>
                  </a:cxn>
                  <a:cxn ang="0">
                    <a:pos x="14" y="9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3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9" y="19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4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6" name="Freeform 6680"/>
              <p:cNvSpPr>
                <a:spLocks/>
              </p:cNvSpPr>
              <p:nvPr/>
            </p:nvSpPr>
            <p:spPr bwMode="auto">
              <a:xfrm>
                <a:off x="4942" y="909"/>
                <a:ext cx="62" cy="40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43" y="6"/>
                  </a:cxn>
                  <a:cxn ang="0">
                    <a:pos x="46" y="6"/>
                  </a:cxn>
                  <a:cxn ang="0">
                    <a:pos x="50" y="11"/>
                  </a:cxn>
                  <a:cxn ang="0">
                    <a:pos x="55" y="15"/>
                  </a:cxn>
                  <a:cxn ang="0">
                    <a:pos x="61" y="24"/>
                  </a:cxn>
                  <a:cxn ang="0">
                    <a:pos x="62" y="40"/>
                  </a:cxn>
                  <a:cxn ang="0">
                    <a:pos x="59" y="40"/>
                  </a:cxn>
                  <a:cxn ang="0">
                    <a:pos x="57" y="40"/>
                  </a:cxn>
                  <a:cxn ang="0">
                    <a:pos x="53" y="40"/>
                  </a:cxn>
                  <a:cxn ang="0">
                    <a:pos x="50" y="38"/>
                  </a:cxn>
                  <a:cxn ang="0">
                    <a:pos x="41" y="38"/>
                  </a:cxn>
                  <a:cxn ang="0">
                    <a:pos x="36" y="36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5" y="32"/>
                  </a:cxn>
                  <a:cxn ang="0">
                    <a:pos x="19" y="29"/>
                  </a:cxn>
                  <a:cxn ang="0">
                    <a:pos x="14" y="29"/>
                  </a:cxn>
                  <a:cxn ang="0">
                    <a:pos x="7" y="32"/>
                  </a:cxn>
                  <a:cxn ang="0">
                    <a:pos x="3" y="32"/>
                  </a:cxn>
                  <a:cxn ang="0">
                    <a:pos x="0" y="29"/>
                  </a:cxn>
                  <a:cxn ang="0">
                    <a:pos x="3" y="27"/>
                  </a:cxn>
                  <a:cxn ang="0">
                    <a:pos x="10" y="2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9" y="4"/>
                  </a:cxn>
                  <a:cxn ang="0">
                    <a:pos x="27" y="2"/>
                  </a:cxn>
                </a:cxnLst>
                <a:rect l="0" t="0" r="r" b="b"/>
                <a:pathLst>
                  <a:path w="62" h="40">
                    <a:moveTo>
                      <a:pt x="27" y="2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3" y="6"/>
                    </a:lnTo>
                    <a:lnTo>
                      <a:pt x="46" y="6"/>
                    </a:lnTo>
                    <a:lnTo>
                      <a:pt x="50" y="11"/>
                    </a:lnTo>
                    <a:lnTo>
                      <a:pt x="55" y="15"/>
                    </a:lnTo>
                    <a:lnTo>
                      <a:pt x="61" y="24"/>
                    </a:lnTo>
                    <a:lnTo>
                      <a:pt x="62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3" y="40"/>
                    </a:lnTo>
                    <a:lnTo>
                      <a:pt x="50" y="38"/>
                    </a:lnTo>
                    <a:lnTo>
                      <a:pt x="41" y="38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5" y="32"/>
                    </a:lnTo>
                    <a:lnTo>
                      <a:pt x="19" y="29"/>
                    </a:lnTo>
                    <a:lnTo>
                      <a:pt x="14" y="29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10" y="2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7" name="Freeform 6681"/>
              <p:cNvSpPr>
                <a:spLocks/>
              </p:cNvSpPr>
              <p:nvPr/>
            </p:nvSpPr>
            <p:spPr bwMode="auto">
              <a:xfrm>
                <a:off x="4942" y="909"/>
                <a:ext cx="62" cy="40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1" y="2"/>
                  </a:cxn>
                  <a:cxn ang="0">
                    <a:pos x="43" y="6"/>
                  </a:cxn>
                  <a:cxn ang="0">
                    <a:pos x="46" y="6"/>
                  </a:cxn>
                  <a:cxn ang="0">
                    <a:pos x="50" y="11"/>
                  </a:cxn>
                  <a:cxn ang="0">
                    <a:pos x="55" y="15"/>
                  </a:cxn>
                  <a:cxn ang="0">
                    <a:pos x="61" y="24"/>
                  </a:cxn>
                  <a:cxn ang="0">
                    <a:pos x="62" y="40"/>
                  </a:cxn>
                  <a:cxn ang="0">
                    <a:pos x="59" y="40"/>
                  </a:cxn>
                  <a:cxn ang="0">
                    <a:pos x="57" y="40"/>
                  </a:cxn>
                  <a:cxn ang="0">
                    <a:pos x="53" y="40"/>
                  </a:cxn>
                  <a:cxn ang="0">
                    <a:pos x="50" y="38"/>
                  </a:cxn>
                  <a:cxn ang="0">
                    <a:pos x="41" y="38"/>
                  </a:cxn>
                  <a:cxn ang="0">
                    <a:pos x="36" y="36"/>
                  </a:cxn>
                  <a:cxn ang="0">
                    <a:pos x="34" y="32"/>
                  </a:cxn>
                  <a:cxn ang="0">
                    <a:pos x="30" y="34"/>
                  </a:cxn>
                  <a:cxn ang="0">
                    <a:pos x="25" y="32"/>
                  </a:cxn>
                  <a:cxn ang="0">
                    <a:pos x="19" y="29"/>
                  </a:cxn>
                  <a:cxn ang="0">
                    <a:pos x="14" y="29"/>
                  </a:cxn>
                  <a:cxn ang="0">
                    <a:pos x="7" y="32"/>
                  </a:cxn>
                  <a:cxn ang="0">
                    <a:pos x="3" y="32"/>
                  </a:cxn>
                  <a:cxn ang="0">
                    <a:pos x="0" y="29"/>
                  </a:cxn>
                  <a:cxn ang="0">
                    <a:pos x="3" y="27"/>
                  </a:cxn>
                  <a:cxn ang="0">
                    <a:pos x="10" y="25"/>
                  </a:cxn>
                  <a:cxn ang="0">
                    <a:pos x="18" y="9"/>
                  </a:cxn>
                  <a:cxn ang="0">
                    <a:pos x="18" y="6"/>
                  </a:cxn>
                  <a:cxn ang="0">
                    <a:pos x="19" y="4"/>
                  </a:cxn>
                  <a:cxn ang="0">
                    <a:pos x="27" y="2"/>
                  </a:cxn>
                </a:cxnLst>
                <a:rect l="0" t="0" r="r" b="b"/>
                <a:pathLst>
                  <a:path w="62" h="40">
                    <a:moveTo>
                      <a:pt x="27" y="2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2"/>
                    </a:lnTo>
                    <a:lnTo>
                      <a:pt x="43" y="6"/>
                    </a:lnTo>
                    <a:lnTo>
                      <a:pt x="46" y="6"/>
                    </a:lnTo>
                    <a:lnTo>
                      <a:pt x="50" y="11"/>
                    </a:lnTo>
                    <a:lnTo>
                      <a:pt x="55" y="15"/>
                    </a:lnTo>
                    <a:lnTo>
                      <a:pt x="61" y="24"/>
                    </a:lnTo>
                    <a:lnTo>
                      <a:pt x="62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3" y="40"/>
                    </a:lnTo>
                    <a:lnTo>
                      <a:pt x="50" y="38"/>
                    </a:lnTo>
                    <a:lnTo>
                      <a:pt x="41" y="38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0" y="34"/>
                    </a:lnTo>
                    <a:lnTo>
                      <a:pt x="25" y="32"/>
                    </a:lnTo>
                    <a:lnTo>
                      <a:pt x="19" y="29"/>
                    </a:lnTo>
                    <a:lnTo>
                      <a:pt x="14" y="29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10" y="2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9" y="4"/>
                    </a:lnTo>
                    <a:lnTo>
                      <a:pt x="27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8" name="Freeform 6682"/>
              <p:cNvSpPr>
                <a:spLocks/>
              </p:cNvSpPr>
              <p:nvPr/>
            </p:nvSpPr>
            <p:spPr bwMode="auto">
              <a:xfrm>
                <a:off x="3530" y="941"/>
                <a:ext cx="98" cy="149"/>
              </a:xfrm>
              <a:custGeom>
                <a:avLst/>
                <a:gdLst/>
                <a:ahLst/>
                <a:cxnLst>
                  <a:cxn ang="0">
                    <a:pos x="43" y="8"/>
                  </a:cxn>
                  <a:cxn ang="0">
                    <a:pos x="57" y="0"/>
                  </a:cxn>
                  <a:cxn ang="0">
                    <a:pos x="66" y="6"/>
                  </a:cxn>
                  <a:cxn ang="0">
                    <a:pos x="78" y="13"/>
                  </a:cxn>
                  <a:cxn ang="0">
                    <a:pos x="78" y="20"/>
                  </a:cxn>
                  <a:cxn ang="0">
                    <a:pos x="66" y="26"/>
                  </a:cxn>
                  <a:cxn ang="0">
                    <a:pos x="77" y="27"/>
                  </a:cxn>
                  <a:cxn ang="0">
                    <a:pos x="69" y="34"/>
                  </a:cxn>
                  <a:cxn ang="0">
                    <a:pos x="68" y="34"/>
                  </a:cxn>
                  <a:cxn ang="0">
                    <a:pos x="66" y="47"/>
                  </a:cxn>
                  <a:cxn ang="0">
                    <a:pos x="64" y="49"/>
                  </a:cxn>
                  <a:cxn ang="0">
                    <a:pos x="62" y="63"/>
                  </a:cxn>
                  <a:cxn ang="0">
                    <a:pos x="62" y="79"/>
                  </a:cxn>
                  <a:cxn ang="0">
                    <a:pos x="71" y="110"/>
                  </a:cxn>
                  <a:cxn ang="0">
                    <a:pos x="85" y="129"/>
                  </a:cxn>
                  <a:cxn ang="0">
                    <a:pos x="98" y="138"/>
                  </a:cxn>
                  <a:cxn ang="0">
                    <a:pos x="93" y="144"/>
                  </a:cxn>
                  <a:cxn ang="0">
                    <a:pos x="91" y="145"/>
                  </a:cxn>
                  <a:cxn ang="0">
                    <a:pos x="85" y="147"/>
                  </a:cxn>
                  <a:cxn ang="0">
                    <a:pos x="82" y="138"/>
                  </a:cxn>
                  <a:cxn ang="0">
                    <a:pos x="75" y="142"/>
                  </a:cxn>
                  <a:cxn ang="0">
                    <a:pos x="78" y="144"/>
                  </a:cxn>
                  <a:cxn ang="0">
                    <a:pos x="71" y="144"/>
                  </a:cxn>
                  <a:cxn ang="0">
                    <a:pos x="69" y="145"/>
                  </a:cxn>
                  <a:cxn ang="0">
                    <a:pos x="62" y="140"/>
                  </a:cxn>
                  <a:cxn ang="0">
                    <a:pos x="60" y="144"/>
                  </a:cxn>
                  <a:cxn ang="0">
                    <a:pos x="51" y="140"/>
                  </a:cxn>
                  <a:cxn ang="0">
                    <a:pos x="53" y="136"/>
                  </a:cxn>
                  <a:cxn ang="0">
                    <a:pos x="41" y="138"/>
                  </a:cxn>
                  <a:cxn ang="0">
                    <a:pos x="35" y="135"/>
                  </a:cxn>
                  <a:cxn ang="0">
                    <a:pos x="34" y="124"/>
                  </a:cxn>
                  <a:cxn ang="0">
                    <a:pos x="39" y="124"/>
                  </a:cxn>
                  <a:cxn ang="0">
                    <a:pos x="44" y="122"/>
                  </a:cxn>
                  <a:cxn ang="0">
                    <a:pos x="43" y="119"/>
                  </a:cxn>
                  <a:cxn ang="0">
                    <a:pos x="32" y="113"/>
                  </a:cxn>
                  <a:cxn ang="0">
                    <a:pos x="34" y="110"/>
                  </a:cxn>
                  <a:cxn ang="0">
                    <a:pos x="30" y="111"/>
                  </a:cxn>
                  <a:cxn ang="0">
                    <a:pos x="30" y="99"/>
                  </a:cxn>
                  <a:cxn ang="0">
                    <a:pos x="23" y="104"/>
                  </a:cxn>
                  <a:cxn ang="0">
                    <a:pos x="19" y="95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3" y="99"/>
                  </a:cxn>
                  <a:cxn ang="0">
                    <a:pos x="0" y="72"/>
                  </a:cxn>
                  <a:cxn ang="0">
                    <a:pos x="8" y="68"/>
                  </a:cxn>
                  <a:cxn ang="0">
                    <a:pos x="12" y="74"/>
                  </a:cxn>
                  <a:cxn ang="0">
                    <a:pos x="16" y="61"/>
                  </a:cxn>
                  <a:cxn ang="0">
                    <a:pos x="16" y="56"/>
                  </a:cxn>
                  <a:cxn ang="0">
                    <a:pos x="19" y="51"/>
                  </a:cxn>
                  <a:cxn ang="0">
                    <a:pos x="23" y="43"/>
                  </a:cxn>
                  <a:cxn ang="0">
                    <a:pos x="21" y="42"/>
                  </a:cxn>
                  <a:cxn ang="0">
                    <a:pos x="14" y="33"/>
                  </a:cxn>
                  <a:cxn ang="0">
                    <a:pos x="25" y="27"/>
                  </a:cxn>
                  <a:cxn ang="0">
                    <a:pos x="25" y="24"/>
                  </a:cxn>
                  <a:cxn ang="0">
                    <a:pos x="26" y="20"/>
                  </a:cxn>
                  <a:cxn ang="0">
                    <a:pos x="30" y="9"/>
                  </a:cxn>
                </a:cxnLst>
                <a:rect l="0" t="0" r="r" b="b"/>
                <a:pathLst>
                  <a:path w="98" h="149">
                    <a:moveTo>
                      <a:pt x="35" y="6"/>
                    </a:moveTo>
                    <a:lnTo>
                      <a:pt x="35" y="6"/>
                    </a:lnTo>
                    <a:lnTo>
                      <a:pt x="43" y="8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6" y="6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8" y="13"/>
                    </a:lnTo>
                    <a:lnTo>
                      <a:pt x="80" y="17"/>
                    </a:lnTo>
                    <a:lnTo>
                      <a:pt x="69" y="18"/>
                    </a:lnTo>
                    <a:lnTo>
                      <a:pt x="78" y="20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77" y="24"/>
                    </a:lnTo>
                    <a:lnTo>
                      <a:pt x="77" y="27"/>
                    </a:lnTo>
                    <a:lnTo>
                      <a:pt x="75" y="31"/>
                    </a:lnTo>
                    <a:lnTo>
                      <a:pt x="73" y="33"/>
                    </a:lnTo>
                    <a:lnTo>
                      <a:pt x="69" y="34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8" y="34"/>
                    </a:lnTo>
                    <a:lnTo>
                      <a:pt x="69" y="38"/>
                    </a:lnTo>
                    <a:lnTo>
                      <a:pt x="68" y="42"/>
                    </a:lnTo>
                    <a:lnTo>
                      <a:pt x="66" y="47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63"/>
                    </a:lnTo>
                    <a:lnTo>
                      <a:pt x="64" y="67"/>
                    </a:lnTo>
                    <a:lnTo>
                      <a:pt x="62" y="76"/>
                    </a:lnTo>
                    <a:lnTo>
                      <a:pt x="62" y="79"/>
                    </a:lnTo>
                    <a:lnTo>
                      <a:pt x="64" y="81"/>
                    </a:lnTo>
                    <a:lnTo>
                      <a:pt x="66" y="101"/>
                    </a:lnTo>
                    <a:lnTo>
                      <a:pt x="71" y="110"/>
                    </a:lnTo>
                    <a:lnTo>
                      <a:pt x="73" y="115"/>
                    </a:lnTo>
                    <a:lnTo>
                      <a:pt x="82" y="128"/>
                    </a:lnTo>
                    <a:lnTo>
                      <a:pt x="85" y="129"/>
                    </a:lnTo>
                    <a:lnTo>
                      <a:pt x="93" y="136"/>
                    </a:lnTo>
                    <a:lnTo>
                      <a:pt x="94" y="136"/>
                    </a:lnTo>
                    <a:lnTo>
                      <a:pt x="98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3" y="144"/>
                    </a:lnTo>
                    <a:lnTo>
                      <a:pt x="87" y="142"/>
                    </a:lnTo>
                    <a:lnTo>
                      <a:pt x="85" y="144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9" y="149"/>
                    </a:lnTo>
                    <a:lnTo>
                      <a:pt x="85" y="147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82" y="138"/>
                    </a:lnTo>
                    <a:lnTo>
                      <a:pt x="78" y="140"/>
                    </a:lnTo>
                    <a:lnTo>
                      <a:pt x="77" y="140"/>
                    </a:lnTo>
                    <a:lnTo>
                      <a:pt x="75" y="142"/>
                    </a:lnTo>
                    <a:lnTo>
                      <a:pt x="75" y="144"/>
                    </a:lnTo>
                    <a:lnTo>
                      <a:pt x="77" y="144"/>
                    </a:lnTo>
                    <a:lnTo>
                      <a:pt x="78" y="144"/>
                    </a:lnTo>
                    <a:lnTo>
                      <a:pt x="78" y="145"/>
                    </a:lnTo>
                    <a:lnTo>
                      <a:pt x="75" y="147"/>
                    </a:lnTo>
                    <a:lnTo>
                      <a:pt x="71" y="144"/>
                    </a:lnTo>
                    <a:lnTo>
                      <a:pt x="69" y="144"/>
                    </a:lnTo>
                    <a:lnTo>
                      <a:pt x="71" y="145"/>
                    </a:lnTo>
                    <a:lnTo>
                      <a:pt x="69" y="145"/>
                    </a:lnTo>
                    <a:lnTo>
                      <a:pt x="68" y="142"/>
                    </a:lnTo>
                    <a:lnTo>
                      <a:pt x="66" y="142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0" y="142"/>
                    </a:lnTo>
                    <a:lnTo>
                      <a:pt x="60" y="144"/>
                    </a:lnTo>
                    <a:lnTo>
                      <a:pt x="60" y="147"/>
                    </a:lnTo>
                    <a:lnTo>
                      <a:pt x="59" y="147"/>
                    </a:lnTo>
                    <a:lnTo>
                      <a:pt x="51" y="140"/>
                    </a:lnTo>
                    <a:lnTo>
                      <a:pt x="50" y="138"/>
                    </a:lnTo>
                    <a:lnTo>
                      <a:pt x="53" y="138"/>
                    </a:lnTo>
                    <a:lnTo>
                      <a:pt x="53" y="136"/>
                    </a:lnTo>
                    <a:lnTo>
                      <a:pt x="50" y="136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39" y="135"/>
                    </a:lnTo>
                    <a:lnTo>
                      <a:pt x="37" y="136"/>
                    </a:lnTo>
                    <a:lnTo>
                      <a:pt x="35" y="135"/>
                    </a:lnTo>
                    <a:lnTo>
                      <a:pt x="35" y="135"/>
                    </a:lnTo>
                    <a:lnTo>
                      <a:pt x="35" y="126"/>
                    </a:lnTo>
                    <a:lnTo>
                      <a:pt x="34" y="124"/>
                    </a:lnTo>
                    <a:lnTo>
                      <a:pt x="35" y="124"/>
                    </a:lnTo>
                    <a:lnTo>
                      <a:pt x="39" y="126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1" y="122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1" y="120"/>
                    </a:lnTo>
                    <a:lnTo>
                      <a:pt x="43" y="119"/>
                    </a:lnTo>
                    <a:lnTo>
                      <a:pt x="41" y="117"/>
                    </a:lnTo>
                    <a:lnTo>
                      <a:pt x="35" y="117"/>
                    </a:lnTo>
                    <a:lnTo>
                      <a:pt x="32" y="113"/>
                    </a:lnTo>
                    <a:lnTo>
                      <a:pt x="32" y="111"/>
                    </a:lnTo>
                    <a:lnTo>
                      <a:pt x="34" y="111"/>
                    </a:lnTo>
                    <a:lnTo>
                      <a:pt x="34" y="110"/>
                    </a:lnTo>
                    <a:lnTo>
                      <a:pt x="39" y="102"/>
                    </a:lnTo>
                    <a:lnTo>
                      <a:pt x="35" y="104"/>
                    </a:lnTo>
                    <a:lnTo>
                      <a:pt x="30" y="111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30" y="99"/>
                    </a:lnTo>
                    <a:lnTo>
                      <a:pt x="26" y="102"/>
                    </a:lnTo>
                    <a:lnTo>
                      <a:pt x="25" y="101"/>
                    </a:lnTo>
                    <a:lnTo>
                      <a:pt x="23" y="104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19" y="95"/>
                    </a:lnTo>
                    <a:lnTo>
                      <a:pt x="17" y="94"/>
                    </a:lnTo>
                    <a:lnTo>
                      <a:pt x="16" y="99"/>
                    </a:lnTo>
                    <a:lnTo>
                      <a:pt x="14" y="102"/>
                    </a:lnTo>
                    <a:lnTo>
                      <a:pt x="14" y="97"/>
                    </a:lnTo>
                    <a:lnTo>
                      <a:pt x="12" y="99"/>
                    </a:lnTo>
                    <a:lnTo>
                      <a:pt x="12" y="102"/>
                    </a:lnTo>
                    <a:lnTo>
                      <a:pt x="7" y="102"/>
                    </a:lnTo>
                    <a:lnTo>
                      <a:pt x="5" y="101"/>
                    </a:lnTo>
                    <a:lnTo>
                      <a:pt x="3" y="99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5" y="68"/>
                    </a:lnTo>
                    <a:lnTo>
                      <a:pt x="7" y="70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6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16" y="56"/>
                    </a:lnTo>
                    <a:lnTo>
                      <a:pt x="19" y="54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21" y="47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21" y="42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4" y="33"/>
                    </a:lnTo>
                    <a:lnTo>
                      <a:pt x="19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5" y="18"/>
                    </a:lnTo>
                    <a:lnTo>
                      <a:pt x="25" y="15"/>
                    </a:lnTo>
                    <a:lnTo>
                      <a:pt x="30" y="9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9" name="Freeform 6683"/>
              <p:cNvSpPr>
                <a:spLocks/>
              </p:cNvSpPr>
              <p:nvPr/>
            </p:nvSpPr>
            <p:spPr bwMode="auto">
              <a:xfrm>
                <a:off x="3530" y="941"/>
                <a:ext cx="98" cy="149"/>
              </a:xfrm>
              <a:custGeom>
                <a:avLst/>
                <a:gdLst/>
                <a:ahLst/>
                <a:cxnLst>
                  <a:cxn ang="0">
                    <a:pos x="43" y="8"/>
                  </a:cxn>
                  <a:cxn ang="0">
                    <a:pos x="57" y="0"/>
                  </a:cxn>
                  <a:cxn ang="0">
                    <a:pos x="66" y="6"/>
                  </a:cxn>
                  <a:cxn ang="0">
                    <a:pos x="78" y="13"/>
                  </a:cxn>
                  <a:cxn ang="0">
                    <a:pos x="78" y="20"/>
                  </a:cxn>
                  <a:cxn ang="0">
                    <a:pos x="66" y="26"/>
                  </a:cxn>
                  <a:cxn ang="0">
                    <a:pos x="77" y="27"/>
                  </a:cxn>
                  <a:cxn ang="0">
                    <a:pos x="69" y="34"/>
                  </a:cxn>
                  <a:cxn ang="0">
                    <a:pos x="68" y="34"/>
                  </a:cxn>
                  <a:cxn ang="0">
                    <a:pos x="66" y="47"/>
                  </a:cxn>
                  <a:cxn ang="0">
                    <a:pos x="64" y="49"/>
                  </a:cxn>
                  <a:cxn ang="0">
                    <a:pos x="62" y="63"/>
                  </a:cxn>
                  <a:cxn ang="0">
                    <a:pos x="62" y="79"/>
                  </a:cxn>
                  <a:cxn ang="0">
                    <a:pos x="71" y="110"/>
                  </a:cxn>
                  <a:cxn ang="0">
                    <a:pos x="85" y="129"/>
                  </a:cxn>
                  <a:cxn ang="0">
                    <a:pos x="98" y="138"/>
                  </a:cxn>
                  <a:cxn ang="0">
                    <a:pos x="93" y="144"/>
                  </a:cxn>
                  <a:cxn ang="0">
                    <a:pos x="91" y="145"/>
                  </a:cxn>
                  <a:cxn ang="0">
                    <a:pos x="85" y="147"/>
                  </a:cxn>
                  <a:cxn ang="0">
                    <a:pos x="82" y="138"/>
                  </a:cxn>
                  <a:cxn ang="0">
                    <a:pos x="75" y="142"/>
                  </a:cxn>
                  <a:cxn ang="0">
                    <a:pos x="78" y="144"/>
                  </a:cxn>
                  <a:cxn ang="0">
                    <a:pos x="71" y="144"/>
                  </a:cxn>
                  <a:cxn ang="0">
                    <a:pos x="69" y="145"/>
                  </a:cxn>
                  <a:cxn ang="0">
                    <a:pos x="62" y="140"/>
                  </a:cxn>
                  <a:cxn ang="0">
                    <a:pos x="60" y="144"/>
                  </a:cxn>
                  <a:cxn ang="0">
                    <a:pos x="51" y="140"/>
                  </a:cxn>
                  <a:cxn ang="0">
                    <a:pos x="53" y="136"/>
                  </a:cxn>
                  <a:cxn ang="0">
                    <a:pos x="41" y="138"/>
                  </a:cxn>
                  <a:cxn ang="0">
                    <a:pos x="35" y="135"/>
                  </a:cxn>
                  <a:cxn ang="0">
                    <a:pos x="34" y="124"/>
                  </a:cxn>
                  <a:cxn ang="0">
                    <a:pos x="39" y="124"/>
                  </a:cxn>
                  <a:cxn ang="0">
                    <a:pos x="44" y="122"/>
                  </a:cxn>
                  <a:cxn ang="0">
                    <a:pos x="43" y="119"/>
                  </a:cxn>
                  <a:cxn ang="0">
                    <a:pos x="32" y="113"/>
                  </a:cxn>
                  <a:cxn ang="0">
                    <a:pos x="34" y="110"/>
                  </a:cxn>
                  <a:cxn ang="0">
                    <a:pos x="30" y="111"/>
                  </a:cxn>
                  <a:cxn ang="0">
                    <a:pos x="30" y="99"/>
                  </a:cxn>
                  <a:cxn ang="0">
                    <a:pos x="23" y="104"/>
                  </a:cxn>
                  <a:cxn ang="0">
                    <a:pos x="19" y="95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3" y="99"/>
                  </a:cxn>
                  <a:cxn ang="0">
                    <a:pos x="0" y="72"/>
                  </a:cxn>
                  <a:cxn ang="0">
                    <a:pos x="8" y="68"/>
                  </a:cxn>
                  <a:cxn ang="0">
                    <a:pos x="12" y="74"/>
                  </a:cxn>
                  <a:cxn ang="0">
                    <a:pos x="16" y="61"/>
                  </a:cxn>
                  <a:cxn ang="0">
                    <a:pos x="16" y="56"/>
                  </a:cxn>
                  <a:cxn ang="0">
                    <a:pos x="19" y="51"/>
                  </a:cxn>
                  <a:cxn ang="0">
                    <a:pos x="23" y="43"/>
                  </a:cxn>
                  <a:cxn ang="0">
                    <a:pos x="21" y="42"/>
                  </a:cxn>
                  <a:cxn ang="0">
                    <a:pos x="14" y="33"/>
                  </a:cxn>
                  <a:cxn ang="0">
                    <a:pos x="25" y="27"/>
                  </a:cxn>
                  <a:cxn ang="0">
                    <a:pos x="25" y="24"/>
                  </a:cxn>
                  <a:cxn ang="0">
                    <a:pos x="26" y="20"/>
                  </a:cxn>
                  <a:cxn ang="0">
                    <a:pos x="30" y="9"/>
                  </a:cxn>
                </a:cxnLst>
                <a:rect l="0" t="0" r="r" b="b"/>
                <a:pathLst>
                  <a:path w="98" h="149">
                    <a:moveTo>
                      <a:pt x="35" y="6"/>
                    </a:moveTo>
                    <a:lnTo>
                      <a:pt x="35" y="6"/>
                    </a:lnTo>
                    <a:lnTo>
                      <a:pt x="43" y="8"/>
                    </a:lnTo>
                    <a:lnTo>
                      <a:pt x="46" y="4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6" y="6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8" y="13"/>
                    </a:lnTo>
                    <a:lnTo>
                      <a:pt x="80" y="17"/>
                    </a:lnTo>
                    <a:lnTo>
                      <a:pt x="69" y="18"/>
                    </a:lnTo>
                    <a:lnTo>
                      <a:pt x="78" y="20"/>
                    </a:lnTo>
                    <a:lnTo>
                      <a:pt x="77" y="22"/>
                    </a:lnTo>
                    <a:lnTo>
                      <a:pt x="73" y="22"/>
                    </a:lnTo>
                    <a:lnTo>
                      <a:pt x="66" y="26"/>
                    </a:lnTo>
                    <a:lnTo>
                      <a:pt x="69" y="26"/>
                    </a:lnTo>
                    <a:lnTo>
                      <a:pt x="77" y="24"/>
                    </a:lnTo>
                    <a:lnTo>
                      <a:pt x="77" y="27"/>
                    </a:lnTo>
                    <a:lnTo>
                      <a:pt x="75" y="31"/>
                    </a:lnTo>
                    <a:lnTo>
                      <a:pt x="73" y="33"/>
                    </a:lnTo>
                    <a:lnTo>
                      <a:pt x="69" y="34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8" y="34"/>
                    </a:lnTo>
                    <a:lnTo>
                      <a:pt x="69" y="38"/>
                    </a:lnTo>
                    <a:lnTo>
                      <a:pt x="68" y="42"/>
                    </a:lnTo>
                    <a:lnTo>
                      <a:pt x="66" y="47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2" y="63"/>
                    </a:lnTo>
                    <a:lnTo>
                      <a:pt x="64" y="67"/>
                    </a:lnTo>
                    <a:lnTo>
                      <a:pt x="62" y="76"/>
                    </a:lnTo>
                    <a:lnTo>
                      <a:pt x="62" y="79"/>
                    </a:lnTo>
                    <a:lnTo>
                      <a:pt x="64" y="81"/>
                    </a:lnTo>
                    <a:lnTo>
                      <a:pt x="66" y="101"/>
                    </a:lnTo>
                    <a:lnTo>
                      <a:pt x="71" y="110"/>
                    </a:lnTo>
                    <a:lnTo>
                      <a:pt x="73" y="115"/>
                    </a:lnTo>
                    <a:lnTo>
                      <a:pt x="82" y="128"/>
                    </a:lnTo>
                    <a:lnTo>
                      <a:pt x="85" y="129"/>
                    </a:lnTo>
                    <a:lnTo>
                      <a:pt x="93" y="136"/>
                    </a:lnTo>
                    <a:lnTo>
                      <a:pt x="94" y="136"/>
                    </a:lnTo>
                    <a:lnTo>
                      <a:pt x="98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3" y="144"/>
                    </a:lnTo>
                    <a:lnTo>
                      <a:pt x="87" y="142"/>
                    </a:lnTo>
                    <a:lnTo>
                      <a:pt x="85" y="144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9" y="149"/>
                    </a:lnTo>
                    <a:lnTo>
                      <a:pt x="85" y="147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82" y="138"/>
                    </a:lnTo>
                    <a:lnTo>
                      <a:pt x="78" y="140"/>
                    </a:lnTo>
                    <a:lnTo>
                      <a:pt x="77" y="140"/>
                    </a:lnTo>
                    <a:lnTo>
                      <a:pt x="75" y="142"/>
                    </a:lnTo>
                    <a:lnTo>
                      <a:pt x="75" y="144"/>
                    </a:lnTo>
                    <a:lnTo>
                      <a:pt x="77" y="144"/>
                    </a:lnTo>
                    <a:lnTo>
                      <a:pt x="78" y="144"/>
                    </a:lnTo>
                    <a:lnTo>
                      <a:pt x="78" y="145"/>
                    </a:lnTo>
                    <a:lnTo>
                      <a:pt x="75" y="147"/>
                    </a:lnTo>
                    <a:lnTo>
                      <a:pt x="71" y="144"/>
                    </a:lnTo>
                    <a:lnTo>
                      <a:pt x="69" y="144"/>
                    </a:lnTo>
                    <a:lnTo>
                      <a:pt x="71" y="145"/>
                    </a:lnTo>
                    <a:lnTo>
                      <a:pt x="69" y="145"/>
                    </a:lnTo>
                    <a:lnTo>
                      <a:pt x="68" y="142"/>
                    </a:lnTo>
                    <a:lnTo>
                      <a:pt x="66" y="142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0" y="142"/>
                    </a:lnTo>
                    <a:lnTo>
                      <a:pt x="60" y="144"/>
                    </a:lnTo>
                    <a:lnTo>
                      <a:pt x="60" y="147"/>
                    </a:lnTo>
                    <a:lnTo>
                      <a:pt x="59" y="147"/>
                    </a:lnTo>
                    <a:lnTo>
                      <a:pt x="51" y="140"/>
                    </a:lnTo>
                    <a:lnTo>
                      <a:pt x="50" y="138"/>
                    </a:lnTo>
                    <a:lnTo>
                      <a:pt x="53" y="138"/>
                    </a:lnTo>
                    <a:lnTo>
                      <a:pt x="53" y="136"/>
                    </a:lnTo>
                    <a:lnTo>
                      <a:pt x="50" y="136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39" y="135"/>
                    </a:lnTo>
                    <a:lnTo>
                      <a:pt x="37" y="136"/>
                    </a:lnTo>
                    <a:lnTo>
                      <a:pt x="35" y="135"/>
                    </a:lnTo>
                    <a:lnTo>
                      <a:pt x="35" y="135"/>
                    </a:lnTo>
                    <a:lnTo>
                      <a:pt x="35" y="126"/>
                    </a:lnTo>
                    <a:lnTo>
                      <a:pt x="34" y="124"/>
                    </a:lnTo>
                    <a:lnTo>
                      <a:pt x="35" y="124"/>
                    </a:lnTo>
                    <a:lnTo>
                      <a:pt x="39" y="126"/>
                    </a:lnTo>
                    <a:lnTo>
                      <a:pt x="39" y="124"/>
                    </a:lnTo>
                    <a:lnTo>
                      <a:pt x="37" y="122"/>
                    </a:lnTo>
                    <a:lnTo>
                      <a:pt x="41" y="122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1" y="120"/>
                    </a:lnTo>
                    <a:lnTo>
                      <a:pt x="43" y="119"/>
                    </a:lnTo>
                    <a:lnTo>
                      <a:pt x="41" y="117"/>
                    </a:lnTo>
                    <a:lnTo>
                      <a:pt x="35" y="117"/>
                    </a:lnTo>
                    <a:lnTo>
                      <a:pt x="32" y="113"/>
                    </a:lnTo>
                    <a:lnTo>
                      <a:pt x="32" y="111"/>
                    </a:lnTo>
                    <a:lnTo>
                      <a:pt x="34" y="111"/>
                    </a:lnTo>
                    <a:lnTo>
                      <a:pt x="34" y="110"/>
                    </a:lnTo>
                    <a:lnTo>
                      <a:pt x="39" y="102"/>
                    </a:lnTo>
                    <a:lnTo>
                      <a:pt x="35" y="104"/>
                    </a:lnTo>
                    <a:lnTo>
                      <a:pt x="30" y="111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30" y="99"/>
                    </a:lnTo>
                    <a:lnTo>
                      <a:pt x="26" y="102"/>
                    </a:lnTo>
                    <a:lnTo>
                      <a:pt x="25" y="101"/>
                    </a:lnTo>
                    <a:lnTo>
                      <a:pt x="23" y="104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19" y="95"/>
                    </a:lnTo>
                    <a:lnTo>
                      <a:pt x="17" y="94"/>
                    </a:lnTo>
                    <a:lnTo>
                      <a:pt x="16" y="99"/>
                    </a:lnTo>
                    <a:lnTo>
                      <a:pt x="14" y="102"/>
                    </a:lnTo>
                    <a:lnTo>
                      <a:pt x="14" y="97"/>
                    </a:lnTo>
                    <a:lnTo>
                      <a:pt x="12" y="99"/>
                    </a:lnTo>
                    <a:lnTo>
                      <a:pt x="12" y="102"/>
                    </a:lnTo>
                    <a:lnTo>
                      <a:pt x="7" y="102"/>
                    </a:lnTo>
                    <a:lnTo>
                      <a:pt x="5" y="101"/>
                    </a:lnTo>
                    <a:lnTo>
                      <a:pt x="3" y="99"/>
                    </a:lnTo>
                    <a:lnTo>
                      <a:pt x="0" y="9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5" y="68"/>
                    </a:lnTo>
                    <a:lnTo>
                      <a:pt x="7" y="70"/>
                    </a:lnTo>
                    <a:lnTo>
                      <a:pt x="8" y="68"/>
                    </a:lnTo>
                    <a:lnTo>
                      <a:pt x="10" y="68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14" y="68"/>
                    </a:lnTo>
                    <a:lnTo>
                      <a:pt x="16" y="67"/>
                    </a:lnTo>
                    <a:lnTo>
                      <a:pt x="16" y="61"/>
                    </a:lnTo>
                    <a:lnTo>
                      <a:pt x="17" y="61"/>
                    </a:lnTo>
                    <a:lnTo>
                      <a:pt x="17" y="58"/>
                    </a:lnTo>
                    <a:lnTo>
                      <a:pt x="16" y="56"/>
                    </a:lnTo>
                    <a:lnTo>
                      <a:pt x="19" y="54"/>
                    </a:lnTo>
                    <a:lnTo>
                      <a:pt x="19" y="51"/>
                    </a:lnTo>
                    <a:lnTo>
                      <a:pt x="19" y="51"/>
                    </a:lnTo>
                    <a:lnTo>
                      <a:pt x="21" y="47"/>
                    </a:lnTo>
                    <a:lnTo>
                      <a:pt x="23" y="45"/>
                    </a:lnTo>
                    <a:lnTo>
                      <a:pt x="23" y="43"/>
                    </a:lnTo>
                    <a:lnTo>
                      <a:pt x="21" y="47"/>
                    </a:lnTo>
                    <a:lnTo>
                      <a:pt x="19" y="45"/>
                    </a:lnTo>
                    <a:lnTo>
                      <a:pt x="21" y="42"/>
                    </a:lnTo>
                    <a:lnTo>
                      <a:pt x="17" y="42"/>
                    </a:lnTo>
                    <a:lnTo>
                      <a:pt x="14" y="38"/>
                    </a:lnTo>
                    <a:lnTo>
                      <a:pt x="14" y="33"/>
                    </a:lnTo>
                    <a:lnTo>
                      <a:pt x="19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26" y="26"/>
                    </a:lnTo>
                    <a:lnTo>
                      <a:pt x="25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6" y="20"/>
                    </a:lnTo>
                    <a:lnTo>
                      <a:pt x="25" y="18"/>
                    </a:lnTo>
                    <a:lnTo>
                      <a:pt x="25" y="15"/>
                    </a:lnTo>
                    <a:lnTo>
                      <a:pt x="30" y="9"/>
                    </a:lnTo>
                    <a:lnTo>
                      <a:pt x="35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0" name="Freeform 6684"/>
              <p:cNvSpPr>
                <a:spLocks/>
              </p:cNvSpPr>
              <p:nvPr/>
            </p:nvSpPr>
            <p:spPr bwMode="auto">
              <a:xfrm>
                <a:off x="3564" y="716"/>
                <a:ext cx="247" cy="233"/>
              </a:xfrm>
              <a:custGeom>
                <a:avLst/>
                <a:gdLst/>
                <a:ahLst/>
                <a:cxnLst>
                  <a:cxn ang="0">
                    <a:pos x="9" y="197"/>
                  </a:cxn>
                  <a:cxn ang="0">
                    <a:pos x="25" y="184"/>
                  </a:cxn>
                  <a:cxn ang="0">
                    <a:pos x="25" y="181"/>
                  </a:cxn>
                  <a:cxn ang="0">
                    <a:pos x="25" y="170"/>
                  </a:cxn>
                  <a:cxn ang="0">
                    <a:pos x="32" y="163"/>
                  </a:cxn>
                  <a:cxn ang="0">
                    <a:pos x="37" y="150"/>
                  </a:cxn>
                  <a:cxn ang="0">
                    <a:pos x="41" y="145"/>
                  </a:cxn>
                  <a:cxn ang="0">
                    <a:pos x="35" y="134"/>
                  </a:cxn>
                  <a:cxn ang="0">
                    <a:pos x="30" y="131"/>
                  </a:cxn>
                  <a:cxn ang="0">
                    <a:pos x="35" y="120"/>
                  </a:cxn>
                  <a:cxn ang="0">
                    <a:pos x="48" y="115"/>
                  </a:cxn>
                  <a:cxn ang="0">
                    <a:pos x="66" y="100"/>
                  </a:cxn>
                  <a:cxn ang="0">
                    <a:pos x="78" y="89"/>
                  </a:cxn>
                  <a:cxn ang="0">
                    <a:pos x="100" y="68"/>
                  </a:cxn>
                  <a:cxn ang="0">
                    <a:pos x="111" y="68"/>
                  </a:cxn>
                  <a:cxn ang="0">
                    <a:pos x="116" y="54"/>
                  </a:cxn>
                  <a:cxn ang="0">
                    <a:pos x="123" y="45"/>
                  </a:cxn>
                  <a:cxn ang="0">
                    <a:pos x="143" y="52"/>
                  </a:cxn>
                  <a:cxn ang="0">
                    <a:pos x="164" y="48"/>
                  </a:cxn>
                  <a:cxn ang="0">
                    <a:pos x="173" y="43"/>
                  </a:cxn>
                  <a:cxn ang="0">
                    <a:pos x="193" y="32"/>
                  </a:cxn>
                  <a:cxn ang="0">
                    <a:pos x="202" y="12"/>
                  </a:cxn>
                  <a:cxn ang="0">
                    <a:pos x="220" y="0"/>
                  </a:cxn>
                  <a:cxn ang="0">
                    <a:pos x="243" y="11"/>
                  </a:cxn>
                  <a:cxn ang="0">
                    <a:pos x="243" y="32"/>
                  </a:cxn>
                  <a:cxn ang="0">
                    <a:pos x="236" y="55"/>
                  </a:cxn>
                  <a:cxn ang="0">
                    <a:pos x="207" y="68"/>
                  </a:cxn>
                  <a:cxn ang="0">
                    <a:pos x="187" y="73"/>
                  </a:cxn>
                  <a:cxn ang="0">
                    <a:pos x="162" y="91"/>
                  </a:cxn>
                  <a:cxn ang="0">
                    <a:pos x="157" y="91"/>
                  </a:cxn>
                  <a:cxn ang="0">
                    <a:pos x="137" y="107"/>
                  </a:cxn>
                  <a:cxn ang="0">
                    <a:pos x="111" y="129"/>
                  </a:cxn>
                  <a:cxn ang="0">
                    <a:pos x="112" y="136"/>
                  </a:cxn>
                  <a:cxn ang="0">
                    <a:pos x="96" y="149"/>
                  </a:cxn>
                  <a:cxn ang="0">
                    <a:pos x="89" y="152"/>
                  </a:cxn>
                  <a:cxn ang="0">
                    <a:pos x="89" y="161"/>
                  </a:cxn>
                  <a:cxn ang="0">
                    <a:pos x="84" y="168"/>
                  </a:cxn>
                  <a:cxn ang="0">
                    <a:pos x="80" y="174"/>
                  </a:cxn>
                  <a:cxn ang="0">
                    <a:pos x="77" y="179"/>
                  </a:cxn>
                  <a:cxn ang="0">
                    <a:pos x="73" y="186"/>
                  </a:cxn>
                  <a:cxn ang="0">
                    <a:pos x="62" y="177"/>
                  </a:cxn>
                  <a:cxn ang="0">
                    <a:pos x="64" y="191"/>
                  </a:cxn>
                  <a:cxn ang="0">
                    <a:pos x="66" y="206"/>
                  </a:cxn>
                  <a:cxn ang="0">
                    <a:pos x="51" y="202"/>
                  </a:cxn>
                  <a:cxn ang="0">
                    <a:pos x="59" y="215"/>
                  </a:cxn>
                  <a:cxn ang="0">
                    <a:pos x="53" y="218"/>
                  </a:cxn>
                  <a:cxn ang="0">
                    <a:pos x="50" y="229"/>
                  </a:cxn>
                  <a:cxn ang="0">
                    <a:pos x="34" y="227"/>
                  </a:cxn>
                  <a:cxn ang="0">
                    <a:pos x="7" y="227"/>
                  </a:cxn>
                  <a:cxn ang="0">
                    <a:pos x="10" y="217"/>
                  </a:cxn>
                  <a:cxn ang="0">
                    <a:pos x="19" y="206"/>
                  </a:cxn>
                  <a:cxn ang="0">
                    <a:pos x="5" y="209"/>
                  </a:cxn>
                </a:cxnLst>
                <a:rect l="0" t="0" r="r" b="b"/>
                <a:pathLst>
                  <a:path w="247" h="233">
                    <a:moveTo>
                      <a:pt x="0" y="202"/>
                    </a:moveTo>
                    <a:lnTo>
                      <a:pt x="0" y="202"/>
                    </a:lnTo>
                    <a:lnTo>
                      <a:pt x="1" y="202"/>
                    </a:lnTo>
                    <a:lnTo>
                      <a:pt x="5" y="202"/>
                    </a:lnTo>
                    <a:lnTo>
                      <a:pt x="9" y="197"/>
                    </a:lnTo>
                    <a:lnTo>
                      <a:pt x="17" y="193"/>
                    </a:lnTo>
                    <a:lnTo>
                      <a:pt x="16" y="191"/>
                    </a:lnTo>
                    <a:lnTo>
                      <a:pt x="17" y="186"/>
                    </a:lnTo>
                    <a:lnTo>
                      <a:pt x="23" y="183"/>
                    </a:lnTo>
                    <a:lnTo>
                      <a:pt x="25" y="184"/>
                    </a:lnTo>
                    <a:lnTo>
                      <a:pt x="30" y="184"/>
                    </a:lnTo>
                    <a:lnTo>
                      <a:pt x="34" y="188"/>
                    </a:lnTo>
                    <a:lnTo>
                      <a:pt x="39" y="190"/>
                    </a:lnTo>
                    <a:lnTo>
                      <a:pt x="35" y="184"/>
                    </a:lnTo>
                    <a:lnTo>
                      <a:pt x="25" y="181"/>
                    </a:lnTo>
                    <a:lnTo>
                      <a:pt x="23" y="177"/>
                    </a:lnTo>
                    <a:lnTo>
                      <a:pt x="25" y="177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25" y="170"/>
                    </a:lnTo>
                    <a:lnTo>
                      <a:pt x="25" y="168"/>
                    </a:lnTo>
                    <a:lnTo>
                      <a:pt x="35" y="166"/>
                    </a:lnTo>
                    <a:lnTo>
                      <a:pt x="37" y="166"/>
                    </a:lnTo>
                    <a:lnTo>
                      <a:pt x="35" y="163"/>
                    </a:lnTo>
                    <a:lnTo>
                      <a:pt x="32" y="163"/>
                    </a:lnTo>
                    <a:lnTo>
                      <a:pt x="28" y="157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30" y="154"/>
                    </a:lnTo>
                    <a:lnTo>
                      <a:pt x="37" y="150"/>
                    </a:lnTo>
                    <a:lnTo>
                      <a:pt x="44" y="152"/>
                    </a:lnTo>
                    <a:lnTo>
                      <a:pt x="48" y="150"/>
                    </a:lnTo>
                    <a:lnTo>
                      <a:pt x="44" y="150"/>
                    </a:lnTo>
                    <a:lnTo>
                      <a:pt x="43" y="149"/>
                    </a:lnTo>
                    <a:lnTo>
                      <a:pt x="41" y="145"/>
                    </a:lnTo>
                    <a:lnTo>
                      <a:pt x="37" y="145"/>
                    </a:lnTo>
                    <a:lnTo>
                      <a:pt x="32" y="147"/>
                    </a:lnTo>
                    <a:lnTo>
                      <a:pt x="30" y="143"/>
                    </a:lnTo>
                    <a:lnTo>
                      <a:pt x="32" y="141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4" y="132"/>
                    </a:lnTo>
                    <a:lnTo>
                      <a:pt x="32" y="131"/>
                    </a:lnTo>
                    <a:lnTo>
                      <a:pt x="30" y="134"/>
                    </a:lnTo>
                    <a:lnTo>
                      <a:pt x="30" y="131"/>
                    </a:lnTo>
                    <a:lnTo>
                      <a:pt x="28" y="129"/>
                    </a:lnTo>
                    <a:lnTo>
                      <a:pt x="30" y="125"/>
                    </a:lnTo>
                    <a:lnTo>
                      <a:pt x="28" y="123"/>
                    </a:lnTo>
                    <a:lnTo>
                      <a:pt x="30" y="120"/>
                    </a:lnTo>
                    <a:lnTo>
                      <a:pt x="35" y="120"/>
                    </a:lnTo>
                    <a:lnTo>
                      <a:pt x="35" y="125"/>
                    </a:lnTo>
                    <a:lnTo>
                      <a:pt x="39" y="127"/>
                    </a:lnTo>
                    <a:lnTo>
                      <a:pt x="44" y="123"/>
                    </a:lnTo>
                    <a:lnTo>
                      <a:pt x="48" y="118"/>
                    </a:lnTo>
                    <a:lnTo>
                      <a:pt x="48" y="115"/>
                    </a:lnTo>
                    <a:lnTo>
                      <a:pt x="53" y="111"/>
                    </a:lnTo>
                    <a:lnTo>
                      <a:pt x="60" y="113"/>
                    </a:lnTo>
                    <a:lnTo>
                      <a:pt x="66" y="107"/>
                    </a:lnTo>
                    <a:lnTo>
                      <a:pt x="68" y="104"/>
                    </a:lnTo>
                    <a:lnTo>
                      <a:pt x="66" y="100"/>
                    </a:lnTo>
                    <a:lnTo>
                      <a:pt x="69" y="98"/>
                    </a:lnTo>
                    <a:lnTo>
                      <a:pt x="68" y="95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8" y="89"/>
                    </a:lnTo>
                    <a:lnTo>
                      <a:pt x="77" y="88"/>
                    </a:lnTo>
                    <a:lnTo>
                      <a:pt x="78" y="82"/>
                    </a:lnTo>
                    <a:lnTo>
                      <a:pt x="80" y="79"/>
                    </a:lnTo>
                    <a:lnTo>
                      <a:pt x="96" y="72"/>
                    </a:lnTo>
                    <a:lnTo>
                      <a:pt x="100" y="68"/>
                    </a:lnTo>
                    <a:lnTo>
                      <a:pt x="102" y="63"/>
                    </a:lnTo>
                    <a:lnTo>
                      <a:pt x="109" y="57"/>
                    </a:lnTo>
                    <a:lnTo>
                      <a:pt x="112" y="59"/>
                    </a:lnTo>
                    <a:lnTo>
                      <a:pt x="109" y="68"/>
                    </a:lnTo>
                    <a:lnTo>
                      <a:pt x="111" y="68"/>
                    </a:lnTo>
                    <a:lnTo>
                      <a:pt x="112" y="64"/>
                    </a:lnTo>
                    <a:lnTo>
                      <a:pt x="118" y="63"/>
                    </a:lnTo>
                    <a:lnTo>
                      <a:pt x="119" y="59"/>
                    </a:lnTo>
                    <a:lnTo>
                      <a:pt x="118" y="57"/>
                    </a:lnTo>
                    <a:lnTo>
                      <a:pt x="116" y="54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19" y="48"/>
                    </a:lnTo>
                    <a:lnTo>
                      <a:pt x="118" y="46"/>
                    </a:lnTo>
                    <a:lnTo>
                      <a:pt x="123" y="45"/>
                    </a:lnTo>
                    <a:lnTo>
                      <a:pt x="125" y="48"/>
                    </a:lnTo>
                    <a:lnTo>
                      <a:pt x="137" y="48"/>
                    </a:lnTo>
                    <a:lnTo>
                      <a:pt x="137" y="55"/>
                    </a:lnTo>
                    <a:lnTo>
                      <a:pt x="141" y="55"/>
                    </a:lnTo>
                    <a:lnTo>
                      <a:pt x="143" y="52"/>
                    </a:lnTo>
                    <a:lnTo>
                      <a:pt x="146" y="54"/>
                    </a:lnTo>
                    <a:lnTo>
                      <a:pt x="159" y="45"/>
                    </a:lnTo>
                    <a:lnTo>
                      <a:pt x="162" y="45"/>
                    </a:lnTo>
                    <a:lnTo>
                      <a:pt x="162" y="46"/>
                    </a:lnTo>
                    <a:lnTo>
                      <a:pt x="164" y="48"/>
                    </a:lnTo>
                    <a:lnTo>
                      <a:pt x="166" y="46"/>
                    </a:lnTo>
                    <a:lnTo>
                      <a:pt x="168" y="45"/>
                    </a:lnTo>
                    <a:lnTo>
                      <a:pt x="170" y="46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80" y="36"/>
                    </a:lnTo>
                    <a:lnTo>
                      <a:pt x="186" y="38"/>
                    </a:lnTo>
                    <a:lnTo>
                      <a:pt x="187" y="30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5" y="29"/>
                    </a:lnTo>
                    <a:lnTo>
                      <a:pt x="193" y="21"/>
                    </a:lnTo>
                    <a:lnTo>
                      <a:pt x="195" y="18"/>
                    </a:lnTo>
                    <a:lnTo>
                      <a:pt x="198" y="16"/>
                    </a:lnTo>
                    <a:lnTo>
                      <a:pt x="202" y="12"/>
                    </a:lnTo>
                    <a:lnTo>
                      <a:pt x="204" y="12"/>
                    </a:lnTo>
                    <a:lnTo>
                      <a:pt x="207" y="9"/>
                    </a:lnTo>
                    <a:lnTo>
                      <a:pt x="207" y="5"/>
                    </a:lnTo>
                    <a:lnTo>
                      <a:pt x="213" y="7"/>
                    </a:lnTo>
                    <a:lnTo>
                      <a:pt x="220" y="0"/>
                    </a:lnTo>
                    <a:lnTo>
                      <a:pt x="229" y="0"/>
                    </a:lnTo>
                    <a:lnTo>
                      <a:pt x="238" y="4"/>
                    </a:lnTo>
                    <a:lnTo>
                      <a:pt x="239" y="7"/>
                    </a:lnTo>
                    <a:lnTo>
                      <a:pt x="241" y="9"/>
                    </a:lnTo>
                    <a:lnTo>
                      <a:pt x="243" y="11"/>
                    </a:lnTo>
                    <a:lnTo>
                      <a:pt x="243" y="14"/>
                    </a:lnTo>
                    <a:lnTo>
                      <a:pt x="247" y="23"/>
                    </a:lnTo>
                    <a:lnTo>
                      <a:pt x="247" y="27"/>
                    </a:lnTo>
                    <a:lnTo>
                      <a:pt x="243" y="29"/>
                    </a:lnTo>
                    <a:lnTo>
                      <a:pt x="243" y="32"/>
                    </a:lnTo>
                    <a:lnTo>
                      <a:pt x="247" y="34"/>
                    </a:lnTo>
                    <a:lnTo>
                      <a:pt x="245" y="36"/>
                    </a:lnTo>
                    <a:lnTo>
                      <a:pt x="243" y="38"/>
                    </a:lnTo>
                    <a:lnTo>
                      <a:pt x="234" y="52"/>
                    </a:lnTo>
                    <a:lnTo>
                      <a:pt x="236" y="55"/>
                    </a:lnTo>
                    <a:lnTo>
                      <a:pt x="230" y="54"/>
                    </a:lnTo>
                    <a:lnTo>
                      <a:pt x="229" y="54"/>
                    </a:lnTo>
                    <a:lnTo>
                      <a:pt x="225" y="54"/>
                    </a:lnTo>
                    <a:lnTo>
                      <a:pt x="214" y="64"/>
                    </a:lnTo>
                    <a:lnTo>
                      <a:pt x="207" y="68"/>
                    </a:lnTo>
                    <a:lnTo>
                      <a:pt x="205" y="68"/>
                    </a:lnTo>
                    <a:lnTo>
                      <a:pt x="198" y="72"/>
                    </a:lnTo>
                    <a:lnTo>
                      <a:pt x="195" y="70"/>
                    </a:lnTo>
                    <a:lnTo>
                      <a:pt x="189" y="72"/>
                    </a:lnTo>
                    <a:lnTo>
                      <a:pt x="187" y="73"/>
                    </a:lnTo>
                    <a:lnTo>
                      <a:pt x="186" y="77"/>
                    </a:lnTo>
                    <a:lnTo>
                      <a:pt x="184" y="80"/>
                    </a:lnTo>
                    <a:lnTo>
                      <a:pt x="182" y="77"/>
                    </a:lnTo>
                    <a:lnTo>
                      <a:pt x="179" y="80"/>
                    </a:lnTo>
                    <a:lnTo>
                      <a:pt x="162" y="91"/>
                    </a:lnTo>
                    <a:lnTo>
                      <a:pt x="161" y="91"/>
                    </a:lnTo>
                    <a:lnTo>
                      <a:pt x="159" y="86"/>
                    </a:lnTo>
                    <a:lnTo>
                      <a:pt x="157" y="86"/>
                    </a:lnTo>
                    <a:lnTo>
                      <a:pt x="157" y="89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48" y="102"/>
                    </a:lnTo>
                    <a:lnTo>
                      <a:pt x="141" y="104"/>
                    </a:lnTo>
                    <a:lnTo>
                      <a:pt x="137" y="109"/>
                    </a:lnTo>
                    <a:lnTo>
                      <a:pt x="137" y="107"/>
                    </a:lnTo>
                    <a:lnTo>
                      <a:pt x="123" y="127"/>
                    </a:lnTo>
                    <a:lnTo>
                      <a:pt x="116" y="129"/>
                    </a:lnTo>
                    <a:lnTo>
                      <a:pt x="114" y="131"/>
                    </a:lnTo>
                    <a:lnTo>
                      <a:pt x="114" y="127"/>
                    </a:lnTo>
                    <a:lnTo>
                      <a:pt x="111" y="129"/>
                    </a:lnTo>
                    <a:lnTo>
                      <a:pt x="109" y="127"/>
                    </a:lnTo>
                    <a:lnTo>
                      <a:pt x="107" y="131"/>
                    </a:lnTo>
                    <a:lnTo>
                      <a:pt x="109" y="132"/>
                    </a:lnTo>
                    <a:lnTo>
                      <a:pt x="112" y="132"/>
                    </a:lnTo>
                    <a:lnTo>
                      <a:pt x="112" y="136"/>
                    </a:lnTo>
                    <a:lnTo>
                      <a:pt x="105" y="145"/>
                    </a:lnTo>
                    <a:lnTo>
                      <a:pt x="105" y="147"/>
                    </a:lnTo>
                    <a:lnTo>
                      <a:pt x="105" y="150"/>
                    </a:lnTo>
                    <a:lnTo>
                      <a:pt x="100" y="150"/>
                    </a:lnTo>
                    <a:lnTo>
                      <a:pt x="96" y="149"/>
                    </a:lnTo>
                    <a:lnTo>
                      <a:pt x="93" y="147"/>
                    </a:lnTo>
                    <a:lnTo>
                      <a:pt x="93" y="149"/>
                    </a:lnTo>
                    <a:lnTo>
                      <a:pt x="96" y="152"/>
                    </a:lnTo>
                    <a:lnTo>
                      <a:pt x="100" y="159"/>
                    </a:lnTo>
                    <a:lnTo>
                      <a:pt x="89" y="152"/>
                    </a:lnTo>
                    <a:lnTo>
                      <a:pt x="85" y="152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7" y="159"/>
                    </a:lnTo>
                    <a:lnTo>
                      <a:pt x="89" y="161"/>
                    </a:lnTo>
                    <a:lnTo>
                      <a:pt x="85" y="159"/>
                    </a:lnTo>
                    <a:lnTo>
                      <a:pt x="85" y="161"/>
                    </a:lnTo>
                    <a:lnTo>
                      <a:pt x="87" y="165"/>
                    </a:lnTo>
                    <a:lnTo>
                      <a:pt x="85" y="166"/>
                    </a:lnTo>
                    <a:lnTo>
                      <a:pt x="84" y="168"/>
                    </a:lnTo>
                    <a:lnTo>
                      <a:pt x="82" y="165"/>
                    </a:lnTo>
                    <a:lnTo>
                      <a:pt x="73" y="157"/>
                    </a:lnTo>
                    <a:lnTo>
                      <a:pt x="73" y="161"/>
                    </a:lnTo>
                    <a:lnTo>
                      <a:pt x="77" y="165"/>
                    </a:lnTo>
                    <a:lnTo>
                      <a:pt x="80" y="174"/>
                    </a:lnTo>
                    <a:lnTo>
                      <a:pt x="82" y="177"/>
                    </a:lnTo>
                    <a:lnTo>
                      <a:pt x="80" y="177"/>
                    </a:lnTo>
                    <a:lnTo>
                      <a:pt x="78" y="183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7" y="183"/>
                    </a:lnTo>
                    <a:lnTo>
                      <a:pt x="77" y="184"/>
                    </a:lnTo>
                    <a:lnTo>
                      <a:pt x="77" y="186"/>
                    </a:lnTo>
                    <a:lnTo>
                      <a:pt x="73" y="183"/>
                    </a:lnTo>
                    <a:lnTo>
                      <a:pt x="73" y="186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69" y="190"/>
                    </a:lnTo>
                    <a:lnTo>
                      <a:pt x="68" y="188"/>
                    </a:lnTo>
                    <a:lnTo>
                      <a:pt x="62" y="177"/>
                    </a:lnTo>
                    <a:lnTo>
                      <a:pt x="60" y="183"/>
                    </a:lnTo>
                    <a:lnTo>
                      <a:pt x="60" y="186"/>
                    </a:lnTo>
                    <a:lnTo>
                      <a:pt x="57" y="188"/>
                    </a:lnTo>
                    <a:lnTo>
                      <a:pt x="62" y="190"/>
                    </a:lnTo>
                    <a:lnTo>
                      <a:pt x="64" y="191"/>
                    </a:lnTo>
                    <a:lnTo>
                      <a:pt x="64" y="195"/>
                    </a:lnTo>
                    <a:lnTo>
                      <a:pt x="68" y="195"/>
                    </a:lnTo>
                    <a:lnTo>
                      <a:pt x="66" y="197"/>
                    </a:lnTo>
                    <a:lnTo>
                      <a:pt x="66" y="199"/>
                    </a:lnTo>
                    <a:lnTo>
                      <a:pt x="66" y="206"/>
                    </a:lnTo>
                    <a:lnTo>
                      <a:pt x="62" y="206"/>
                    </a:lnTo>
                    <a:lnTo>
                      <a:pt x="62" y="200"/>
                    </a:lnTo>
                    <a:lnTo>
                      <a:pt x="51" y="199"/>
                    </a:lnTo>
                    <a:lnTo>
                      <a:pt x="50" y="200"/>
                    </a:lnTo>
                    <a:lnTo>
                      <a:pt x="51" y="202"/>
                    </a:lnTo>
                    <a:lnTo>
                      <a:pt x="57" y="202"/>
                    </a:lnTo>
                    <a:lnTo>
                      <a:pt x="60" y="209"/>
                    </a:lnTo>
                    <a:lnTo>
                      <a:pt x="60" y="213"/>
                    </a:lnTo>
                    <a:lnTo>
                      <a:pt x="60" y="215"/>
                    </a:lnTo>
                    <a:lnTo>
                      <a:pt x="59" y="215"/>
                    </a:lnTo>
                    <a:lnTo>
                      <a:pt x="59" y="217"/>
                    </a:lnTo>
                    <a:lnTo>
                      <a:pt x="55" y="215"/>
                    </a:lnTo>
                    <a:lnTo>
                      <a:pt x="53" y="211"/>
                    </a:lnTo>
                    <a:lnTo>
                      <a:pt x="50" y="209"/>
                    </a:lnTo>
                    <a:lnTo>
                      <a:pt x="53" y="218"/>
                    </a:lnTo>
                    <a:lnTo>
                      <a:pt x="55" y="220"/>
                    </a:lnTo>
                    <a:lnTo>
                      <a:pt x="55" y="222"/>
                    </a:lnTo>
                    <a:lnTo>
                      <a:pt x="53" y="225"/>
                    </a:lnTo>
                    <a:lnTo>
                      <a:pt x="51" y="229"/>
                    </a:lnTo>
                    <a:lnTo>
                      <a:pt x="50" y="229"/>
                    </a:lnTo>
                    <a:lnTo>
                      <a:pt x="48" y="233"/>
                    </a:lnTo>
                    <a:lnTo>
                      <a:pt x="46" y="233"/>
                    </a:lnTo>
                    <a:lnTo>
                      <a:pt x="44" y="231"/>
                    </a:lnTo>
                    <a:lnTo>
                      <a:pt x="39" y="231"/>
                    </a:lnTo>
                    <a:lnTo>
                      <a:pt x="34" y="227"/>
                    </a:lnTo>
                    <a:lnTo>
                      <a:pt x="28" y="227"/>
                    </a:lnTo>
                    <a:lnTo>
                      <a:pt x="23" y="224"/>
                    </a:lnTo>
                    <a:lnTo>
                      <a:pt x="17" y="224"/>
                    </a:lnTo>
                    <a:lnTo>
                      <a:pt x="10" y="227"/>
                    </a:lnTo>
                    <a:lnTo>
                      <a:pt x="7" y="227"/>
                    </a:lnTo>
                    <a:lnTo>
                      <a:pt x="10" y="225"/>
                    </a:lnTo>
                    <a:lnTo>
                      <a:pt x="10" y="222"/>
                    </a:lnTo>
                    <a:lnTo>
                      <a:pt x="9" y="222"/>
                    </a:lnTo>
                    <a:lnTo>
                      <a:pt x="10" y="218"/>
                    </a:lnTo>
                    <a:lnTo>
                      <a:pt x="10" y="217"/>
                    </a:lnTo>
                    <a:lnTo>
                      <a:pt x="16" y="211"/>
                    </a:lnTo>
                    <a:lnTo>
                      <a:pt x="17" y="213"/>
                    </a:lnTo>
                    <a:lnTo>
                      <a:pt x="23" y="209"/>
                    </a:lnTo>
                    <a:lnTo>
                      <a:pt x="23" y="208"/>
                    </a:lnTo>
                    <a:lnTo>
                      <a:pt x="19" y="206"/>
                    </a:lnTo>
                    <a:lnTo>
                      <a:pt x="17" y="208"/>
                    </a:lnTo>
                    <a:lnTo>
                      <a:pt x="16" y="209"/>
                    </a:lnTo>
                    <a:lnTo>
                      <a:pt x="12" y="213"/>
                    </a:lnTo>
                    <a:lnTo>
                      <a:pt x="5" y="213"/>
                    </a:lnTo>
                    <a:lnTo>
                      <a:pt x="5" y="209"/>
                    </a:lnTo>
                    <a:lnTo>
                      <a:pt x="1" y="208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1" name="Freeform 6685"/>
              <p:cNvSpPr>
                <a:spLocks/>
              </p:cNvSpPr>
              <p:nvPr/>
            </p:nvSpPr>
            <p:spPr bwMode="auto">
              <a:xfrm>
                <a:off x="3564" y="716"/>
                <a:ext cx="247" cy="233"/>
              </a:xfrm>
              <a:custGeom>
                <a:avLst/>
                <a:gdLst/>
                <a:ahLst/>
                <a:cxnLst>
                  <a:cxn ang="0">
                    <a:pos x="9" y="197"/>
                  </a:cxn>
                  <a:cxn ang="0">
                    <a:pos x="25" y="184"/>
                  </a:cxn>
                  <a:cxn ang="0">
                    <a:pos x="25" y="181"/>
                  </a:cxn>
                  <a:cxn ang="0">
                    <a:pos x="25" y="170"/>
                  </a:cxn>
                  <a:cxn ang="0">
                    <a:pos x="32" y="163"/>
                  </a:cxn>
                  <a:cxn ang="0">
                    <a:pos x="37" y="150"/>
                  </a:cxn>
                  <a:cxn ang="0">
                    <a:pos x="41" y="145"/>
                  </a:cxn>
                  <a:cxn ang="0">
                    <a:pos x="35" y="134"/>
                  </a:cxn>
                  <a:cxn ang="0">
                    <a:pos x="30" y="131"/>
                  </a:cxn>
                  <a:cxn ang="0">
                    <a:pos x="35" y="120"/>
                  </a:cxn>
                  <a:cxn ang="0">
                    <a:pos x="48" y="115"/>
                  </a:cxn>
                  <a:cxn ang="0">
                    <a:pos x="66" y="100"/>
                  </a:cxn>
                  <a:cxn ang="0">
                    <a:pos x="78" y="89"/>
                  </a:cxn>
                  <a:cxn ang="0">
                    <a:pos x="100" y="68"/>
                  </a:cxn>
                  <a:cxn ang="0">
                    <a:pos x="111" y="68"/>
                  </a:cxn>
                  <a:cxn ang="0">
                    <a:pos x="116" y="54"/>
                  </a:cxn>
                  <a:cxn ang="0">
                    <a:pos x="123" y="45"/>
                  </a:cxn>
                  <a:cxn ang="0">
                    <a:pos x="143" y="52"/>
                  </a:cxn>
                  <a:cxn ang="0">
                    <a:pos x="164" y="48"/>
                  </a:cxn>
                  <a:cxn ang="0">
                    <a:pos x="173" y="43"/>
                  </a:cxn>
                  <a:cxn ang="0">
                    <a:pos x="193" y="32"/>
                  </a:cxn>
                  <a:cxn ang="0">
                    <a:pos x="202" y="12"/>
                  </a:cxn>
                  <a:cxn ang="0">
                    <a:pos x="220" y="0"/>
                  </a:cxn>
                  <a:cxn ang="0">
                    <a:pos x="243" y="11"/>
                  </a:cxn>
                  <a:cxn ang="0">
                    <a:pos x="243" y="32"/>
                  </a:cxn>
                  <a:cxn ang="0">
                    <a:pos x="236" y="55"/>
                  </a:cxn>
                  <a:cxn ang="0">
                    <a:pos x="207" y="68"/>
                  </a:cxn>
                  <a:cxn ang="0">
                    <a:pos x="187" y="73"/>
                  </a:cxn>
                  <a:cxn ang="0">
                    <a:pos x="162" y="91"/>
                  </a:cxn>
                  <a:cxn ang="0">
                    <a:pos x="157" y="91"/>
                  </a:cxn>
                  <a:cxn ang="0">
                    <a:pos x="137" y="107"/>
                  </a:cxn>
                  <a:cxn ang="0">
                    <a:pos x="111" y="129"/>
                  </a:cxn>
                  <a:cxn ang="0">
                    <a:pos x="112" y="136"/>
                  </a:cxn>
                  <a:cxn ang="0">
                    <a:pos x="96" y="149"/>
                  </a:cxn>
                  <a:cxn ang="0">
                    <a:pos x="89" y="152"/>
                  </a:cxn>
                  <a:cxn ang="0">
                    <a:pos x="89" y="161"/>
                  </a:cxn>
                  <a:cxn ang="0">
                    <a:pos x="84" y="168"/>
                  </a:cxn>
                  <a:cxn ang="0">
                    <a:pos x="80" y="174"/>
                  </a:cxn>
                  <a:cxn ang="0">
                    <a:pos x="77" y="179"/>
                  </a:cxn>
                  <a:cxn ang="0">
                    <a:pos x="73" y="186"/>
                  </a:cxn>
                  <a:cxn ang="0">
                    <a:pos x="62" y="177"/>
                  </a:cxn>
                  <a:cxn ang="0">
                    <a:pos x="64" y="191"/>
                  </a:cxn>
                  <a:cxn ang="0">
                    <a:pos x="66" y="206"/>
                  </a:cxn>
                  <a:cxn ang="0">
                    <a:pos x="51" y="202"/>
                  </a:cxn>
                  <a:cxn ang="0">
                    <a:pos x="59" y="215"/>
                  </a:cxn>
                  <a:cxn ang="0">
                    <a:pos x="53" y="218"/>
                  </a:cxn>
                  <a:cxn ang="0">
                    <a:pos x="50" y="229"/>
                  </a:cxn>
                  <a:cxn ang="0">
                    <a:pos x="34" y="227"/>
                  </a:cxn>
                  <a:cxn ang="0">
                    <a:pos x="7" y="227"/>
                  </a:cxn>
                  <a:cxn ang="0">
                    <a:pos x="10" y="217"/>
                  </a:cxn>
                  <a:cxn ang="0">
                    <a:pos x="19" y="206"/>
                  </a:cxn>
                  <a:cxn ang="0">
                    <a:pos x="5" y="209"/>
                  </a:cxn>
                </a:cxnLst>
                <a:rect l="0" t="0" r="r" b="b"/>
                <a:pathLst>
                  <a:path w="247" h="233">
                    <a:moveTo>
                      <a:pt x="0" y="202"/>
                    </a:moveTo>
                    <a:lnTo>
                      <a:pt x="0" y="202"/>
                    </a:lnTo>
                    <a:lnTo>
                      <a:pt x="1" y="202"/>
                    </a:lnTo>
                    <a:lnTo>
                      <a:pt x="5" y="202"/>
                    </a:lnTo>
                    <a:lnTo>
                      <a:pt x="9" y="197"/>
                    </a:lnTo>
                    <a:lnTo>
                      <a:pt x="17" y="193"/>
                    </a:lnTo>
                    <a:lnTo>
                      <a:pt x="16" y="191"/>
                    </a:lnTo>
                    <a:lnTo>
                      <a:pt x="17" y="186"/>
                    </a:lnTo>
                    <a:lnTo>
                      <a:pt x="23" y="183"/>
                    </a:lnTo>
                    <a:lnTo>
                      <a:pt x="25" y="184"/>
                    </a:lnTo>
                    <a:lnTo>
                      <a:pt x="30" y="184"/>
                    </a:lnTo>
                    <a:lnTo>
                      <a:pt x="34" y="188"/>
                    </a:lnTo>
                    <a:lnTo>
                      <a:pt x="39" y="190"/>
                    </a:lnTo>
                    <a:lnTo>
                      <a:pt x="35" y="184"/>
                    </a:lnTo>
                    <a:lnTo>
                      <a:pt x="25" y="181"/>
                    </a:lnTo>
                    <a:lnTo>
                      <a:pt x="23" y="177"/>
                    </a:lnTo>
                    <a:lnTo>
                      <a:pt x="25" y="177"/>
                    </a:lnTo>
                    <a:lnTo>
                      <a:pt x="30" y="177"/>
                    </a:lnTo>
                    <a:lnTo>
                      <a:pt x="32" y="174"/>
                    </a:lnTo>
                    <a:lnTo>
                      <a:pt x="25" y="170"/>
                    </a:lnTo>
                    <a:lnTo>
                      <a:pt x="25" y="168"/>
                    </a:lnTo>
                    <a:lnTo>
                      <a:pt x="35" y="166"/>
                    </a:lnTo>
                    <a:lnTo>
                      <a:pt x="37" y="166"/>
                    </a:lnTo>
                    <a:lnTo>
                      <a:pt x="35" y="163"/>
                    </a:lnTo>
                    <a:lnTo>
                      <a:pt x="32" y="163"/>
                    </a:lnTo>
                    <a:lnTo>
                      <a:pt x="28" y="157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30" y="154"/>
                    </a:lnTo>
                    <a:lnTo>
                      <a:pt x="37" y="150"/>
                    </a:lnTo>
                    <a:lnTo>
                      <a:pt x="44" y="152"/>
                    </a:lnTo>
                    <a:lnTo>
                      <a:pt x="48" y="150"/>
                    </a:lnTo>
                    <a:lnTo>
                      <a:pt x="44" y="150"/>
                    </a:lnTo>
                    <a:lnTo>
                      <a:pt x="43" y="149"/>
                    </a:lnTo>
                    <a:lnTo>
                      <a:pt x="41" y="145"/>
                    </a:lnTo>
                    <a:lnTo>
                      <a:pt x="37" y="145"/>
                    </a:lnTo>
                    <a:lnTo>
                      <a:pt x="32" y="147"/>
                    </a:lnTo>
                    <a:lnTo>
                      <a:pt x="30" y="143"/>
                    </a:lnTo>
                    <a:lnTo>
                      <a:pt x="32" y="141"/>
                    </a:lnTo>
                    <a:lnTo>
                      <a:pt x="35" y="134"/>
                    </a:lnTo>
                    <a:lnTo>
                      <a:pt x="34" y="134"/>
                    </a:lnTo>
                    <a:lnTo>
                      <a:pt x="34" y="132"/>
                    </a:lnTo>
                    <a:lnTo>
                      <a:pt x="32" y="131"/>
                    </a:lnTo>
                    <a:lnTo>
                      <a:pt x="30" y="134"/>
                    </a:lnTo>
                    <a:lnTo>
                      <a:pt x="30" y="131"/>
                    </a:lnTo>
                    <a:lnTo>
                      <a:pt x="28" y="129"/>
                    </a:lnTo>
                    <a:lnTo>
                      <a:pt x="30" y="125"/>
                    </a:lnTo>
                    <a:lnTo>
                      <a:pt x="28" y="123"/>
                    </a:lnTo>
                    <a:lnTo>
                      <a:pt x="30" y="120"/>
                    </a:lnTo>
                    <a:lnTo>
                      <a:pt x="35" y="120"/>
                    </a:lnTo>
                    <a:lnTo>
                      <a:pt x="35" y="125"/>
                    </a:lnTo>
                    <a:lnTo>
                      <a:pt x="39" y="127"/>
                    </a:lnTo>
                    <a:lnTo>
                      <a:pt x="44" y="123"/>
                    </a:lnTo>
                    <a:lnTo>
                      <a:pt x="48" y="118"/>
                    </a:lnTo>
                    <a:lnTo>
                      <a:pt x="48" y="115"/>
                    </a:lnTo>
                    <a:lnTo>
                      <a:pt x="53" y="111"/>
                    </a:lnTo>
                    <a:lnTo>
                      <a:pt x="60" y="113"/>
                    </a:lnTo>
                    <a:lnTo>
                      <a:pt x="66" y="107"/>
                    </a:lnTo>
                    <a:lnTo>
                      <a:pt x="68" y="104"/>
                    </a:lnTo>
                    <a:lnTo>
                      <a:pt x="66" y="100"/>
                    </a:lnTo>
                    <a:lnTo>
                      <a:pt x="69" y="98"/>
                    </a:lnTo>
                    <a:lnTo>
                      <a:pt x="68" y="95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8" y="89"/>
                    </a:lnTo>
                    <a:lnTo>
                      <a:pt x="77" y="88"/>
                    </a:lnTo>
                    <a:lnTo>
                      <a:pt x="78" y="82"/>
                    </a:lnTo>
                    <a:lnTo>
                      <a:pt x="80" y="79"/>
                    </a:lnTo>
                    <a:lnTo>
                      <a:pt x="96" y="72"/>
                    </a:lnTo>
                    <a:lnTo>
                      <a:pt x="100" y="68"/>
                    </a:lnTo>
                    <a:lnTo>
                      <a:pt x="102" y="63"/>
                    </a:lnTo>
                    <a:lnTo>
                      <a:pt x="109" y="57"/>
                    </a:lnTo>
                    <a:lnTo>
                      <a:pt x="112" y="59"/>
                    </a:lnTo>
                    <a:lnTo>
                      <a:pt x="109" y="68"/>
                    </a:lnTo>
                    <a:lnTo>
                      <a:pt x="111" y="68"/>
                    </a:lnTo>
                    <a:lnTo>
                      <a:pt x="112" y="64"/>
                    </a:lnTo>
                    <a:lnTo>
                      <a:pt x="118" y="63"/>
                    </a:lnTo>
                    <a:lnTo>
                      <a:pt x="119" y="59"/>
                    </a:lnTo>
                    <a:lnTo>
                      <a:pt x="118" y="57"/>
                    </a:lnTo>
                    <a:lnTo>
                      <a:pt x="116" y="54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19" y="48"/>
                    </a:lnTo>
                    <a:lnTo>
                      <a:pt x="118" y="46"/>
                    </a:lnTo>
                    <a:lnTo>
                      <a:pt x="123" y="45"/>
                    </a:lnTo>
                    <a:lnTo>
                      <a:pt x="125" y="48"/>
                    </a:lnTo>
                    <a:lnTo>
                      <a:pt x="137" y="48"/>
                    </a:lnTo>
                    <a:lnTo>
                      <a:pt x="137" y="55"/>
                    </a:lnTo>
                    <a:lnTo>
                      <a:pt x="141" y="55"/>
                    </a:lnTo>
                    <a:lnTo>
                      <a:pt x="143" y="52"/>
                    </a:lnTo>
                    <a:lnTo>
                      <a:pt x="146" y="54"/>
                    </a:lnTo>
                    <a:lnTo>
                      <a:pt x="159" y="45"/>
                    </a:lnTo>
                    <a:lnTo>
                      <a:pt x="162" y="45"/>
                    </a:lnTo>
                    <a:lnTo>
                      <a:pt x="162" y="46"/>
                    </a:lnTo>
                    <a:lnTo>
                      <a:pt x="164" y="48"/>
                    </a:lnTo>
                    <a:lnTo>
                      <a:pt x="166" y="46"/>
                    </a:lnTo>
                    <a:lnTo>
                      <a:pt x="168" y="45"/>
                    </a:lnTo>
                    <a:lnTo>
                      <a:pt x="170" y="46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80" y="36"/>
                    </a:lnTo>
                    <a:lnTo>
                      <a:pt x="186" y="38"/>
                    </a:lnTo>
                    <a:lnTo>
                      <a:pt x="187" y="30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5" y="29"/>
                    </a:lnTo>
                    <a:lnTo>
                      <a:pt x="193" y="21"/>
                    </a:lnTo>
                    <a:lnTo>
                      <a:pt x="195" y="18"/>
                    </a:lnTo>
                    <a:lnTo>
                      <a:pt x="198" y="16"/>
                    </a:lnTo>
                    <a:lnTo>
                      <a:pt x="202" y="12"/>
                    </a:lnTo>
                    <a:lnTo>
                      <a:pt x="204" y="12"/>
                    </a:lnTo>
                    <a:lnTo>
                      <a:pt x="207" y="9"/>
                    </a:lnTo>
                    <a:lnTo>
                      <a:pt x="207" y="5"/>
                    </a:lnTo>
                    <a:lnTo>
                      <a:pt x="213" y="7"/>
                    </a:lnTo>
                    <a:lnTo>
                      <a:pt x="220" y="0"/>
                    </a:lnTo>
                    <a:lnTo>
                      <a:pt x="229" y="0"/>
                    </a:lnTo>
                    <a:lnTo>
                      <a:pt x="238" y="4"/>
                    </a:lnTo>
                    <a:lnTo>
                      <a:pt x="239" y="7"/>
                    </a:lnTo>
                    <a:lnTo>
                      <a:pt x="241" y="9"/>
                    </a:lnTo>
                    <a:lnTo>
                      <a:pt x="243" y="11"/>
                    </a:lnTo>
                    <a:lnTo>
                      <a:pt x="243" y="14"/>
                    </a:lnTo>
                    <a:lnTo>
                      <a:pt x="247" y="23"/>
                    </a:lnTo>
                    <a:lnTo>
                      <a:pt x="247" y="27"/>
                    </a:lnTo>
                    <a:lnTo>
                      <a:pt x="243" y="29"/>
                    </a:lnTo>
                    <a:lnTo>
                      <a:pt x="243" y="32"/>
                    </a:lnTo>
                    <a:lnTo>
                      <a:pt x="247" y="34"/>
                    </a:lnTo>
                    <a:lnTo>
                      <a:pt x="245" y="36"/>
                    </a:lnTo>
                    <a:lnTo>
                      <a:pt x="243" y="38"/>
                    </a:lnTo>
                    <a:lnTo>
                      <a:pt x="234" y="52"/>
                    </a:lnTo>
                    <a:lnTo>
                      <a:pt x="236" y="55"/>
                    </a:lnTo>
                    <a:lnTo>
                      <a:pt x="230" y="54"/>
                    </a:lnTo>
                    <a:lnTo>
                      <a:pt x="229" y="54"/>
                    </a:lnTo>
                    <a:lnTo>
                      <a:pt x="225" y="54"/>
                    </a:lnTo>
                    <a:lnTo>
                      <a:pt x="214" y="64"/>
                    </a:lnTo>
                    <a:lnTo>
                      <a:pt x="207" y="68"/>
                    </a:lnTo>
                    <a:lnTo>
                      <a:pt x="205" y="68"/>
                    </a:lnTo>
                    <a:lnTo>
                      <a:pt x="198" y="72"/>
                    </a:lnTo>
                    <a:lnTo>
                      <a:pt x="195" y="70"/>
                    </a:lnTo>
                    <a:lnTo>
                      <a:pt x="189" y="72"/>
                    </a:lnTo>
                    <a:lnTo>
                      <a:pt x="187" y="73"/>
                    </a:lnTo>
                    <a:lnTo>
                      <a:pt x="186" y="77"/>
                    </a:lnTo>
                    <a:lnTo>
                      <a:pt x="184" y="80"/>
                    </a:lnTo>
                    <a:lnTo>
                      <a:pt x="182" y="77"/>
                    </a:lnTo>
                    <a:lnTo>
                      <a:pt x="179" y="80"/>
                    </a:lnTo>
                    <a:lnTo>
                      <a:pt x="162" y="91"/>
                    </a:lnTo>
                    <a:lnTo>
                      <a:pt x="161" y="91"/>
                    </a:lnTo>
                    <a:lnTo>
                      <a:pt x="159" y="86"/>
                    </a:lnTo>
                    <a:lnTo>
                      <a:pt x="157" y="86"/>
                    </a:lnTo>
                    <a:lnTo>
                      <a:pt x="157" y="89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48" y="102"/>
                    </a:lnTo>
                    <a:lnTo>
                      <a:pt x="141" y="104"/>
                    </a:lnTo>
                    <a:lnTo>
                      <a:pt x="137" y="109"/>
                    </a:lnTo>
                    <a:lnTo>
                      <a:pt x="137" y="107"/>
                    </a:lnTo>
                    <a:lnTo>
                      <a:pt x="123" y="127"/>
                    </a:lnTo>
                    <a:lnTo>
                      <a:pt x="116" y="129"/>
                    </a:lnTo>
                    <a:lnTo>
                      <a:pt x="114" y="131"/>
                    </a:lnTo>
                    <a:lnTo>
                      <a:pt x="114" y="127"/>
                    </a:lnTo>
                    <a:lnTo>
                      <a:pt x="111" y="129"/>
                    </a:lnTo>
                    <a:lnTo>
                      <a:pt x="109" y="127"/>
                    </a:lnTo>
                    <a:lnTo>
                      <a:pt x="107" y="131"/>
                    </a:lnTo>
                    <a:lnTo>
                      <a:pt x="109" y="132"/>
                    </a:lnTo>
                    <a:lnTo>
                      <a:pt x="112" y="132"/>
                    </a:lnTo>
                    <a:lnTo>
                      <a:pt x="112" y="136"/>
                    </a:lnTo>
                    <a:lnTo>
                      <a:pt x="105" y="145"/>
                    </a:lnTo>
                    <a:lnTo>
                      <a:pt x="105" y="147"/>
                    </a:lnTo>
                    <a:lnTo>
                      <a:pt x="105" y="150"/>
                    </a:lnTo>
                    <a:lnTo>
                      <a:pt x="100" y="150"/>
                    </a:lnTo>
                    <a:lnTo>
                      <a:pt x="96" y="149"/>
                    </a:lnTo>
                    <a:lnTo>
                      <a:pt x="93" y="147"/>
                    </a:lnTo>
                    <a:lnTo>
                      <a:pt x="93" y="149"/>
                    </a:lnTo>
                    <a:lnTo>
                      <a:pt x="96" y="152"/>
                    </a:lnTo>
                    <a:lnTo>
                      <a:pt x="100" y="159"/>
                    </a:lnTo>
                    <a:lnTo>
                      <a:pt x="89" y="152"/>
                    </a:lnTo>
                    <a:lnTo>
                      <a:pt x="85" y="152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7" y="159"/>
                    </a:lnTo>
                    <a:lnTo>
                      <a:pt x="89" y="161"/>
                    </a:lnTo>
                    <a:lnTo>
                      <a:pt x="85" y="159"/>
                    </a:lnTo>
                    <a:lnTo>
                      <a:pt x="85" y="161"/>
                    </a:lnTo>
                    <a:lnTo>
                      <a:pt x="87" y="165"/>
                    </a:lnTo>
                    <a:lnTo>
                      <a:pt x="85" y="166"/>
                    </a:lnTo>
                    <a:lnTo>
                      <a:pt x="84" y="168"/>
                    </a:lnTo>
                    <a:lnTo>
                      <a:pt x="82" y="165"/>
                    </a:lnTo>
                    <a:lnTo>
                      <a:pt x="73" y="157"/>
                    </a:lnTo>
                    <a:lnTo>
                      <a:pt x="73" y="161"/>
                    </a:lnTo>
                    <a:lnTo>
                      <a:pt x="77" y="165"/>
                    </a:lnTo>
                    <a:lnTo>
                      <a:pt x="80" y="174"/>
                    </a:lnTo>
                    <a:lnTo>
                      <a:pt x="82" y="177"/>
                    </a:lnTo>
                    <a:lnTo>
                      <a:pt x="80" y="177"/>
                    </a:lnTo>
                    <a:lnTo>
                      <a:pt x="78" y="183"/>
                    </a:lnTo>
                    <a:lnTo>
                      <a:pt x="77" y="179"/>
                    </a:lnTo>
                    <a:lnTo>
                      <a:pt x="77" y="179"/>
                    </a:lnTo>
                    <a:lnTo>
                      <a:pt x="77" y="183"/>
                    </a:lnTo>
                    <a:lnTo>
                      <a:pt x="77" y="184"/>
                    </a:lnTo>
                    <a:lnTo>
                      <a:pt x="77" y="186"/>
                    </a:lnTo>
                    <a:lnTo>
                      <a:pt x="73" y="183"/>
                    </a:lnTo>
                    <a:lnTo>
                      <a:pt x="73" y="186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69" y="190"/>
                    </a:lnTo>
                    <a:lnTo>
                      <a:pt x="68" y="188"/>
                    </a:lnTo>
                    <a:lnTo>
                      <a:pt x="62" y="177"/>
                    </a:lnTo>
                    <a:lnTo>
                      <a:pt x="60" y="183"/>
                    </a:lnTo>
                    <a:lnTo>
                      <a:pt x="60" y="186"/>
                    </a:lnTo>
                    <a:lnTo>
                      <a:pt x="57" y="188"/>
                    </a:lnTo>
                    <a:lnTo>
                      <a:pt x="62" y="190"/>
                    </a:lnTo>
                    <a:lnTo>
                      <a:pt x="64" y="191"/>
                    </a:lnTo>
                    <a:lnTo>
                      <a:pt x="64" y="195"/>
                    </a:lnTo>
                    <a:lnTo>
                      <a:pt x="68" y="195"/>
                    </a:lnTo>
                    <a:lnTo>
                      <a:pt x="66" y="197"/>
                    </a:lnTo>
                    <a:lnTo>
                      <a:pt x="66" y="199"/>
                    </a:lnTo>
                    <a:lnTo>
                      <a:pt x="66" y="206"/>
                    </a:lnTo>
                    <a:lnTo>
                      <a:pt x="62" y="206"/>
                    </a:lnTo>
                    <a:lnTo>
                      <a:pt x="62" y="200"/>
                    </a:lnTo>
                    <a:lnTo>
                      <a:pt x="51" y="199"/>
                    </a:lnTo>
                    <a:lnTo>
                      <a:pt x="50" y="200"/>
                    </a:lnTo>
                    <a:lnTo>
                      <a:pt x="51" y="202"/>
                    </a:lnTo>
                    <a:lnTo>
                      <a:pt x="57" y="202"/>
                    </a:lnTo>
                    <a:lnTo>
                      <a:pt x="60" y="209"/>
                    </a:lnTo>
                    <a:lnTo>
                      <a:pt x="60" y="213"/>
                    </a:lnTo>
                    <a:lnTo>
                      <a:pt x="60" y="215"/>
                    </a:lnTo>
                    <a:lnTo>
                      <a:pt x="59" y="215"/>
                    </a:lnTo>
                    <a:lnTo>
                      <a:pt x="59" y="217"/>
                    </a:lnTo>
                    <a:lnTo>
                      <a:pt x="55" y="215"/>
                    </a:lnTo>
                    <a:lnTo>
                      <a:pt x="53" y="211"/>
                    </a:lnTo>
                    <a:lnTo>
                      <a:pt x="50" y="209"/>
                    </a:lnTo>
                    <a:lnTo>
                      <a:pt x="53" y="218"/>
                    </a:lnTo>
                    <a:lnTo>
                      <a:pt x="55" y="220"/>
                    </a:lnTo>
                    <a:lnTo>
                      <a:pt x="55" y="222"/>
                    </a:lnTo>
                    <a:lnTo>
                      <a:pt x="53" y="225"/>
                    </a:lnTo>
                    <a:lnTo>
                      <a:pt x="51" y="229"/>
                    </a:lnTo>
                    <a:lnTo>
                      <a:pt x="50" y="229"/>
                    </a:lnTo>
                    <a:lnTo>
                      <a:pt x="48" y="233"/>
                    </a:lnTo>
                    <a:lnTo>
                      <a:pt x="46" y="233"/>
                    </a:lnTo>
                    <a:lnTo>
                      <a:pt x="44" y="231"/>
                    </a:lnTo>
                    <a:lnTo>
                      <a:pt x="39" y="231"/>
                    </a:lnTo>
                    <a:lnTo>
                      <a:pt x="34" y="227"/>
                    </a:lnTo>
                    <a:lnTo>
                      <a:pt x="28" y="227"/>
                    </a:lnTo>
                    <a:lnTo>
                      <a:pt x="23" y="224"/>
                    </a:lnTo>
                    <a:lnTo>
                      <a:pt x="17" y="224"/>
                    </a:lnTo>
                    <a:lnTo>
                      <a:pt x="10" y="227"/>
                    </a:lnTo>
                    <a:lnTo>
                      <a:pt x="7" y="227"/>
                    </a:lnTo>
                    <a:lnTo>
                      <a:pt x="10" y="225"/>
                    </a:lnTo>
                    <a:lnTo>
                      <a:pt x="10" y="222"/>
                    </a:lnTo>
                    <a:lnTo>
                      <a:pt x="9" y="222"/>
                    </a:lnTo>
                    <a:lnTo>
                      <a:pt x="10" y="218"/>
                    </a:lnTo>
                    <a:lnTo>
                      <a:pt x="10" y="217"/>
                    </a:lnTo>
                    <a:lnTo>
                      <a:pt x="16" y="211"/>
                    </a:lnTo>
                    <a:lnTo>
                      <a:pt x="17" y="213"/>
                    </a:lnTo>
                    <a:lnTo>
                      <a:pt x="23" y="209"/>
                    </a:lnTo>
                    <a:lnTo>
                      <a:pt x="23" y="208"/>
                    </a:lnTo>
                    <a:lnTo>
                      <a:pt x="19" y="206"/>
                    </a:lnTo>
                    <a:lnTo>
                      <a:pt x="17" y="208"/>
                    </a:lnTo>
                    <a:lnTo>
                      <a:pt x="16" y="209"/>
                    </a:lnTo>
                    <a:lnTo>
                      <a:pt x="12" y="213"/>
                    </a:lnTo>
                    <a:lnTo>
                      <a:pt x="5" y="213"/>
                    </a:lnTo>
                    <a:lnTo>
                      <a:pt x="5" y="209"/>
                    </a:lnTo>
                    <a:lnTo>
                      <a:pt x="1" y="208"/>
                    </a:lnTo>
                    <a:lnTo>
                      <a:pt x="0" y="20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2" name="Freeform 6686"/>
              <p:cNvSpPr>
                <a:spLocks/>
              </p:cNvSpPr>
              <p:nvPr/>
            </p:nvSpPr>
            <p:spPr bwMode="auto">
              <a:xfrm>
                <a:off x="3542" y="1049"/>
                <a:ext cx="14" cy="2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4" y="7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14" y="21"/>
                  </a:cxn>
                  <a:cxn ang="0">
                    <a:pos x="13" y="23"/>
                  </a:cxn>
                  <a:cxn ang="0">
                    <a:pos x="7" y="7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14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3" name="Freeform 6687"/>
              <p:cNvSpPr>
                <a:spLocks/>
              </p:cNvSpPr>
              <p:nvPr/>
            </p:nvSpPr>
            <p:spPr bwMode="auto">
              <a:xfrm>
                <a:off x="3542" y="1049"/>
                <a:ext cx="14" cy="2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4" y="7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14" y="21"/>
                  </a:cxn>
                  <a:cxn ang="0">
                    <a:pos x="13" y="23"/>
                  </a:cxn>
                  <a:cxn ang="0">
                    <a:pos x="7" y="7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14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4" name="Freeform 6688"/>
              <p:cNvSpPr>
                <a:spLocks/>
              </p:cNvSpPr>
              <p:nvPr/>
            </p:nvSpPr>
            <p:spPr bwMode="auto">
              <a:xfrm>
                <a:off x="4412" y="625"/>
                <a:ext cx="20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3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0" y="5"/>
                  </a:cxn>
                  <a:cxn ang="0">
                    <a:pos x="18" y="9"/>
                  </a:cxn>
                  <a:cxn ang="0">
                    <a:pos x="16" y="10"/>
                  </a:cxn>
                  <a:cxn ang="0">
                    <a:pos x="14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4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5" name="Freeform 6689"/>
              <p:cNvSpPr>
                <a:spLocks/>
              </p:cNvSpPr>
              <p:nvPr/>
            </p:nvSpPr>
            <p:spPr bwMode="auto">
              <a:xfrm>
                <a:off x="4412" y="625"/>
                <a:ext cx="20" cy="1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3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0" y="5"/>
                  </a:cxn>
                  <a:cxn ang="0">
                    <a:pos x="18" y="9"/>
                  </a:cxn>
                  <a:cxn ang="0">
                    <a:pos x="16" y="10"/>
                  </a:cxn>
                  <a:cxn ang="0">
                    <a:pos x="14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7" y="0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4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6" name="Freeform 6690"/>
              <p:cNvSpPr>
                <a:spLocks/>
              </p:cNvSpPr>
              <p:nvPr/>
            </p:nvSpPr>
            <p:spPr bwMode="auto">
              <a:xfrm>
                <a:off x="4133" y="691"/>
                <a:ext cx="7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5" y="12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7" name="Freeform 6691"/>
              <p:cNvSpPr>
                <a:spLocks/>
              </p:cNvSpPr>
              <p:nvPr/>
            </p:nvSpPr>
            <p:spPr bwMode="auto">
              <a:xfrm>
                <a:off x="4133" y="691"/>
                <a:ext cx="7" cy="1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5" y="12"/>
                  </a:cxn>
                  <a:cxn ang="0">
                    <a:pos x="3" y="11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8" name="Freeform 6692"/>
              <p:cNvSpPr>
                <a:spLocks/>
              </p:cNvSpPr>
              <p:nvPr/>
            </p:nvSpPr>
            <p:spPr bwMode="auto">
              <a:xfrm>
                <a:off x="4231" y="761"/>
                <a:ext cx="20" cy="1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6" y="12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13" y="5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10"/>
                  </a:cxn>
                  <a:cxn ang="0">
                    <a:pos x="20" y="5"/>
                  </a:cxn>
                  <a:cxn ang="0">
                    <a:pos x="16" y="1"/>
                  </a:cxn>
                </a:cxnLst>
                <a:rect l="0" t="0" r="r" b="b"/>
                <a:pathLst>
                  <a:path w="20" h="12">
                    <a:moveTo>
                      <a:pt x="16" y="1"/>
                    </a:move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13" y="5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20" y="5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9" name="Freeform 6693"/>
              <p:cNvSpPr>
                <a:spLocks/>
              </p:cNvSpPr>
              <p:nvPr/>
            </p:nvSpPr>
            <p:spPr bwMode="auto">
              <a:xfrm>
                <a:off x="4231" y="761"/>
                <a:ext cx="20" cy="12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6" y="12"/>
                  </a:cxn>
                  <a:cxn ang="0">
                    <a:pos x="7" y="10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13" y="5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20" y="10"/>
                  </a:cxn>
                  <a:cxn ang="0">
                    <a:pos x="20" y="5"/>
                  </a:cxn>
                  <a:cxn ang="0">
                    <a:pos x="16" y="1"/>
                  </a:cxn>
                </a:cxnLst>
                <a:rect l="0" t="0" r="r" b="b"/>
                <a:pathLst>
                  <a:path w="20" h="12">
                    <a:moveTo>
                      <a:pt x="16" y="1"/>
                    </a:moveTo>
                    <a:lnTo>
                      <a:pt x="16" y="3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7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0"/>
                    </a:lnTo>
                    <a:lnTo>
                      <a:pt x="13" y="5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20" y="10"/>
                    </a:lnTo>
                    <a:lnTo>
                      <a:pt x="20" y="5"/>
                    </a:lnTo>
                    <a:lnTo>
                      <a:pt x="16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0" name="Freeform 6694"/>
              <p:cNvSpPr>
                <a:spLocks/>
              </p:cNvSpPr>
              <p:nvPr/>
            </p:nvSpPr>
            <p:spPr bwMode="auto">
              <a:xfrm>
                <a:off x="4229" y="702"/>
                <a:ext cx="20" cy="21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9" y="21"/>
                  </a:cxn>
                  <a:cxn ang="0">
                    <a:pos x="8" y="19"/>
                  </a:cxn>
                  <a:cxn ang="0">
                    <a:pos x="8" y="18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4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15" y="5"/>
                  </a:cxn>
                  <a:cxn ang="0">
                    <a:pos x="18" y="0"/>
                  </a:cxn>
                  <a:cxn ang="0">
                    <a:pos x="20" y="3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8" y="10"/>
                  </a:cxn>
                </a:cxnLst>
                <a:rect l="0" t="0" r="r" b="b"/>
                <a:pathLst>
                  <a:path w="20" h="21">
                    <a:moveTo>
                      <a:pt x="18" y="10"/>
                    </a:moveTo>
                    <a:lnTo>
                      <a:pt x="18" y="12"/>
                    </a:lnTo>
                    <a:lnTo>
                      <a:pt x="13" y="18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5" y="5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1" name="Freeform 6695"/>
              <p:cNvSpPr>
                <a:spLocks/>
              </p:cNvSpPr>
              <p:nvPr/>
            </p:nvSpPr>
            <p:spPr bwMode="auto">
              <a:xfrm>
                <a:off x="4229" y="702"/>
                <a:ext cx="20" cy="21"/>
              </a:xfrm>
              <a:custGeom>
                <a:avLst/>
                <a:gdLst/>
                <a:ahLst/>
                <a:cxnLst>
                  <a:cxn ang="0">
                    <a:pos x="18" y="10"/>
                  </a:cxn>
                  <a:cxn ang="0">
                    <a:pos x="18" y="12"/>
                  </a:cxn>
                  <a:cxn ang="0">
                    <a:pos x="13" y="18"/>
                  </a:cxn>
                  <a:cxn ang="0">
                    <a:pos x="9" y="21"/>
                  </a:cxn>
                  <a:cxn ang="0">
                    <a:pos x="8" y="19"/>
                  </a:cxn>
                  <a:cxn ang="0">
                    <a:pos x="8" y="18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4"/>
                  </a:cxn>
                  <a:cxn ang="0">
                    <a:pos x="8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6" y="10"/>
                  </a:cxn>
                  <a:cxn ang="0">
                    <a:pos x="8" y="10"/>
                  </a:cxn>
                  <a:cxn ang="0">
                    <a:pos x="15" y="5"/>
                  </a:cxn>
                  <a:cxn ang="0">
                    <a:pos x="18" y="0"/>
                  </a:cxn>
                  <a:cxn ang="0">
                    <a:pos x="20" y="3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8" y="10"/>
                  </a:cxn>
                </a:cxnLst>
                <a:rect l="0" t="0" r="r" b="b"/>
                <a:pathLst>
                  <a:path w="20" h="21">
                    <a:moveTo>
                      <a:pt x="18" y="10"/>
                    </a:moveTo>
                    <a:lnTo>
                      <a:pt x="18" y="12"/>
                    </a:lnTo>
                    <a:lnTo>
                      <a:pt x="13" y="18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8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15" y="5"/>
                    </a:lnTo>
                    <a:lnTo>
                      <a:pt x="18" y="0"/>
                    </a:lnTo>
                    <a:lnTo>
                      <a:pt x="20" y="3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8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2" name="Freeform 6696"/>
              <p:cNvSpPr>
                <a:spLocks/>
              </p:cNvSpPr>
              <p:nvPr/>
            </p:nvSpPr>
            <p:spPr bwMode="auto">
              <a:xfrm>
                <a:off x="4491" y="873"/>
                <a:ext cx="30" cy="27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7" y="6"/>
                  </a:cxn>
                  <a:cxn ang="0">
                    <a:pos x="28" y="6"/>
                  </a:cxn>
                  <a:cxn ang="0">
                    <a:pos x="30" y="6"/>
                  </a:cxn>
                  <a:cxn ang="0">
                    <a:pos x="27" y="20"/>
                  </a:cxn>
                  <a:cxn ang="0">
                    <a:pos x="21" y="27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7" y="20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7" y="11"/>
                  </a:cxn>
                  <a:cxn ang="0">
                    <a:pos x="9" y="8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21" y="2"/>
                  </a:cxn>
                  <a:cxn ang="0">
                    <a:pos x="25" y="2"/>
                  </a:cxn>
                </a:cxnLst>
                <a:rect l="0" t="0" r="r" b="b"/>
                <a:pathLst>
                  <a:path w="30" h="27">
                    <a:moveTo>
                      <a:pt x="25" y="2"/>
                    </a:move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27" y="20"/>
                    </a:lnTo>
                    <a:lnTo>
                      <a:pt x="21" y="27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7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21" y="2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3" name="Freeform 6697"/>
              <p:cNvSpPr>
                <a:spLocks/>
              </p:cNvSpPr>
              <p:nvPr/>
            </p:nvSpPr>
            <p:spPr bwMode="auto">
              <a:xfrm>
                <a:off x="4491" y="873"/>
                <a:ext cx="30" cy="27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7" y="6"/>
                  </a:cxn>
                  <a:cxn ang="0">
                    <a:pos x="28" y="6"/>
                  </a:cxn>
                  <a:cxn ang="0">
                    <a:pos x="30" y="6"/>
                  </a:cxn>
                  <a:cxn ang="0">
                    <a:pos x="27" y="20"/>
                  </a:cxn>
                  <a:cxn ang="0">
                    <a:pos x="21" y="27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7" y="20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7" y="11"/>
                  </a:cxn>
                  <a:cxn ang="0">
                    <a:pos x="9" y="8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21" y="2"/>
                  </a:cxn>
                  <a:cxn ang="0">
                    <a:pos x="25" y="2"/>
                  </a:cxn>
                </a:cxnLst>
                <a:rect l="0" t="0" r="r" b="b"/>
                <a:pathLst>
                  <a:path w="30" h="27">
                    <a:moveTo>
                      <a:pt x="25" y="2"/>
                    </a:moveTo>
                    <a:lnTo>
                      <a:pt x="27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27" y="20"/>
                    </a:lnTo>
                    <a:lnTo>
                      <a:pt x="21" y="27"/>
                    </a:lnTo>
                    <a:lnTo>
                      <a:pt x="14" y="24"/>
                    </a:lnTo>
                    <a:lnTo>
                      <a:pt x="10" y="24"/>
                    </a:lnTo>
                    <a:lnTo>
                      <a:pt x="7" y="20"/>
                    </a:lnTo>
                    <a:lnTo>
                      <a:pt x="1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8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21" y="2"/>
                    </a:lnTo>
                    <a:lnTo>
                      <a:pt x="2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4" name="Freeform 6698"/>
              <p:cNvSpPr>
                <a:spLocks/>
              </p:cNvSpPr>
              <p:nvPr/>
            </p:nvSpPr>
            <p:spPr bwMode="auto">
              <a:xfrm>
                <a:off x="5395" y="1111"/>
                <a:ext cx="25" cy="2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23" y="9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3" y="17"/>
                  </a:cxn>
                  <a:cxn ang="0">
                    <a:pos x="21" y="24"/>
                  </a:cxn>
                  <a:cxn ang="0">
                    <a:pos x="19" y="24"/>
                  </a:cxn>
                  <a:cxn ang="0">
                    <a:pos x="10" y="22"/>
                  </a:cxn>
                  <a:cxn ang="0">
                    <a:pos x="9" y="18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1" y="11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3" y="2"/>
                  </a:cxn>
                </a:cxnLst>
                <a:rect l="0" t="0" r="r" b="b"/>
                <a:pathLst>
                  <a:path w="25" h="24">
                    <a:moveTo>
                      <a:pt x="3" y="2"/>
                    </a:moveTo>
                    <a:lnTo>
                      <a:pt x="7" y="0"/>
                    </a:lnTo>
                    <a:lnTo>
                      <a:pt x="10" y="2"/>
                    </a:lnTo>
                    <a:lnTo>
                      <a:pt x="23" y="9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3" y="17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0" y="22"/>
                    </a:lnTo>
                    <a:lnTo>
                      <a:pt x="9" y="18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5" name="Freeform 6699"/>
              <p:cNvSpPr>
                <a:spLocks/>
              </p:cNvSpPr>
              <p:nvPr/>
            </p:nvSpPr>
            <p:spPr bwMode="auto">
              <a:xfrm>
                <a:off x="5395" y="1111"/>
                <a:ext cx="25" cy="2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7" y="0"/>
                  </a:cxn>
                  <a:cxn ang="0">
                    <a:pos x="10" y="2"/>
                  </a:cxn>
                  <a:cxn ang="0">
                    <a:pos x="23" y="9"/>
                  </a:cxn>
                  <a:cxn ang="0">
                    <a:pos x="25" y="13"/>
                  </a:cxn>
                  <a:cxn ang="0">
                    <a:pos x="25" y="15"/>
                  </a:cxn>
                  <a:cxn ang="0">
                    <a:pos x="23" y="17"/>
                  </a:cxn>
                  <a:cxn ang="0">
                    <a:pos x="21" y="24"/>
                  </a:cxn>
                  <a:cxn ang="0">
                    <a:pos x="19" y="24"/>
                  </a:cxn>
                  <a:cxn ang="0">
                    <a:pos x="10" y="22"/>
                  </a:cxn>
                  <a:cxn ang="0">
                    <a:pos x="9" y="18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1" y="11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3" y="2"/>
                  </a:cxn>
                </a:cxnLst>
                <a:rect l="0" t="0" r="r" b="b"/>
                <a:pathLst>
                  <a:path w="25" h="24">
                    <a:moveTo>
                      <a:pt x="3" y="2"/>
                    </a:moveTo>
                    <a:lnTo>
                      <a:pt x="7" y="0"/>
                    </a:lnTo>
                    <a:lnTo>
                      <a:pt x="10" y="2"/>
                    </a:lnTo>
                    <a:lnTo>
                      <a:pt x="23" y="9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3" y="17"/>
                    </a:lnTo>
                    <a:lnTo>
                      <a:pt x="21" y="24"/>
                    </a:lnTo>
                    <a:lnTo>
                      <a:pt x="19" y="24"/>
                    </a:lnTo>
                    <a:lnTo>
                      <a:pt x="10" y="22"/>
                    </a:lnTo>
                    <a:lnTo>
                      <a:pt x="9" y="18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6" name="Freeform 6700"/>
              <p:cNvSpPr>
                <a:spLocks/>
              </p:cNvSpPr>
              <p:nvPr/>
            </p:nvSpPr>
            <p:spPr bwMode="auto">
              <a:xfrm>
                <a:off x="3476" y="1137"/>
                <a:ext cx="34" cy="3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7" y="10"/>
                  </a:cxn>
                  <a:cxn ang="0">
                    <a:pos x="28" y="16"/>
                  </a:cxn>
                  <a:cxn ang="0">
                    <a:pos x="30" y="16"/>
                  </a:cxn>
                  <a:cxn ang="0">
                    <a:pos x="30" y="10"/>
                  </a:cxn>
                  <a:cxn ang="0">
                    <a:pos x="34" y="19"/>
                  </a:cxn>
                  <a:cxn ang="0">
                    <a:pos x="34" y="23"/>
                  </a:cxn>
                  <a:cxn ang="0">
                    <a:pos x="32" y="19"/>
                  </a:cxn>
                  <a:cxn ang="0">
                    <a:pos x="21" y="30"/>
                  </a:cxn>
                  <a:cxn ang="0">
                    <a:pos x="18" y="34"/>
                  </a:cxn>
                  <a:cxn ang="0">
                    <a:pos x="16" y="34"/>
                  </a:cxn>
                  <a:cxn ang="0">
                    <a:pos x="12" y="35"/>
                  </a:cxn>
                  <a:cxn ang="0">
                    <a:pos x="11" y="37"/>
                  </a:cxn>
                  <a:cxn ang="0">
                    <a:pos x="9" y="34"/>
                  </a:cxn>
                  <a:cxn ang="0">
                    <a:pos x="7" y="37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30"/>
                  </a:cxn>
                  <a:cxn ang="0">
                    <a:pos x="2" y="34"/>
                  </a:cxn>
                  <a:cxn ang="0">
                    <a:pos x="2" y="37"/>
                  </a:cxn>
                  <a:cxn ang="0">
                    <a:pos x="0" y="30"/>
                  </a:cxn>
                  <a:cxn ang="0">
                    <a:pos x="0" y="16"/>
                  </a:cxn>
                  <a:cxn ang="0">
                    <a:pos x="7" y="3"/>
                  </a:cxn>
                </a:cxnLst>
                <a:rect l="0" t="0" r="r" b="b"/>
                <a:pathLst>
                  <a:path w="34" h="37">
                    <a:moveTo>
                      <a:pt x="7" y="3"/>
                    </a:moveTo>
                    <a:lnTo>
                      <a:pt x="9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7" y="10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4" y="19"/>
                    </a:lnTo>
                    <a:lnTo>
                      <a:pt x="34" y="23"/>
                    </a:lnTo>
                    <a:lnTo>
                      <a:pt x="32" y="19"/>
                    </a:lnTo>
                    <a:lnTo>
                      <a:pt x="21" y="30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2" y="35"/>
                    </a:lnTo>
                    <a:lnTo>
                      <a:pt x="11" y="37"/>
                    </a:lnTo>
                    <a:lnTo>
                      <a:pt x="9" y="34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7" name="Freeform 6701"/>
              <p:cNvSpPr>
                <a:spLocks/>
              </p:cNvSpPr>
              <p:nvPr/>
            </p:nvSpPr>
            <p:spPr bwMode="auto">
              <a:xfrm>
                <a:off x="3476" y="1137"/>
                <a:ext cx="34" cy="3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27" y="10"/>
                  </a:cxn>
                  <a:cxn ang="0">
                    <a:pos x="28" y="16"/>
                  </a:cxn>
                  <a:cxn ang="0">
                    <a:pos x="30" y="16"/>
                  </a:cxn>
                  <a:cxn ang="0">
                    <a:pos x="30" y="10"/>
                  </a:cxn>
                  <a:cxn ang="0">
                    <a:pos x="34" y="19"/>
                  </a:cxn>
                  <a:cxn ang="0">
                    <a:pos x="34" y="23"/>
                  </a:cxn>
                  <a:cxn ang="0">
                    <a:pos x="32" y="19"/>
                  </a:cxn>
                  <a:cxn ang="0">
                    <a:pos x="21" y="30"/>
                  </a:cxn>
                  <a:cxn ang="0">
                    <a:pos x="18" y="34"/>
                  </a:cxn>
                  <a:cxn ang="0">
                    <a:pos x="16" y="34"/>
                  </a:cxn>
                  <a:cxn ang="0">
                    <a:pos x="12" y="35"/>
                  </a:cxn>
                  <a:cxn ang="0">
                    <a:pos x="11" y="37"/>
                  </a:cxn>
                  <a:cxn ang="0">
                    <a:pos x="9" y="34"/>
                  </a:cxn>
                  <a:cxn ang="0">
                    <a:pos x="7" y="37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30"/>
                  </a:cxn>
                  <a:cxn ang="0">
                    <a:pos x="2" y="34"/>
                  </a:cxn>
                  <a:cxn ang="0">
                    <a:pos x="2" y="37"/>
                  </a:cxn>
                  <a:cxn ang="0">
                    <a:pos x="0" y="30"/>
                  </a:cxn>
                  <a:cxn ang="0">
                    <a:pos x="0" y="16"/>
                  </a:cxn>
                  <a:cxn ang="0">
                    <a:pos x="7" y="3"/>
                  </a:cxn>
                </a:cxnLst>
                <a:rect l="0" t="0" r="r" b="b"/>
                <a:pathLst>
                  <a:path w="34" h="37">
                    <a:moveTo>
                      <a:pt x="7" y="3"/>
                    </a:moveTo>
                    <a:lnTo>
                      <a:pt x="9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7" y="10"/>
                    </a:lnTo>
                    <a:lnTo>
                      <a:pt x="28" y="16"/>
                    </a:lnTo>
                    <a:lnTo>
                      <a:pt x="30" y="16"/>
                    </a:lnTo>
                    <a:lnTo>
                      <a:pt x="30" y="10"/>
                    </a:lnTo>
                    <a:lnTo>
                      <a:pt x="34" y="19"/>
                    </a:lnTo>
                    <a:lnTo>
                      <a:pt x="34" y="23"/>
                    </a:lnTo>
                    <a:lnTo>
                      <a:pt x="32" y="19"/>
                    </a:lnTo>
                    <a:lnTo>
                      <a:pt x="21" y="30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2" y="35"/>
                    </a:lnTo>
                    <a:lnTo>
                      <a:pt x="11" y="37"/>
                    </a:lnTo>
                    <a:lnTo>
                      <a:pt x="9" y="34"/>
                    </a:lnTo>
                    <a:lnTo>
                      <a:pt x="7" y="37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0" y="30"/>
                    </a:lnTo>
                    <a:lnTo>
                      <a:pt x="0" y="16"/>
                    </a:lnTo>
                    <a:lnTo>
                      <a:pt x="7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8" name="Freeform 6702"/>
              <p:cNvSpPr>
                <a:spLocks/>
              </p:cNvSpPr>
              <p:nvPr/>
            </p:nvSpPr>
            <p:spPr bwMode="auto">
              <a:xfrm>
                <a:off x="3642" y="1094"/>
                <a:ext cx="33" cy="35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4" y="21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5"/>
                  </a:cxn>
                  <a:cxn ang="0">
                    <a:pos x="13" y="7"/>
                  </a:cxn>
                  <a:cxn ang="0">
                    <a:pos x="15" y="10"/>
                  </a:cxn>
                  <a:cxn ang="0">
                    <a:pos x="20" y="12"/>
                  </a:cxn>
                  <a:cxn ang="0">
                    <a:pos x="31" y="28"/>
                  </a:cxn>
                  <a:cxn ang="0">
                    <a:pos x="33" y="32"/>
                  </a:cxn>
                  <a:cxn ang="0">
                    <a:pos x="29" y="35"/>
                  </a:cxn>
                  <a:cxn ang="0">
                    <a:pos x="27" y="34"/>
                  </a:cxn>
                  <a:cxn ang="0">
                    <a:pos x="25" y="34"/>
                  </a:cxn>
                  <a:cxn ang="0">
                    <a:pos x="24" y="35"/>
                  </a:cxn>
                  <a:cxn ang="0">
                    <a:pos x="22" y="35"/>
                  </a:cxn>
                  <a:cxn ang="0">
                    <a:pos x="16" y="32"/>
                  </a:cxn>
                  <a:cxn ang="0">
                    <a:pos x="18" y="30"/>
                  </a:cxn>
                  <a:cxn ang="0">
                    <a:pos x="15" y="26"/>
                  </a:cxn>
                  <a:cxn ang="0">
                    <a:pos x="13" y="26"/>
                  </a:cxn>
                  <a:cxn ang="0">
                    <a:pos x="7" y="23"/>
                  </a:cxn>
                  <a:cxn ang="0">
                    <a:pos x="11" y="30"/>
                  </a:cxn>
                  <a:cxn ang="0">
                    <a:pos x="11" y="32"/>
                  </a:cxn>
                  <a:cxn ang="0">
                    <a:pos x="4" y="21"/>
                  </a:cxn>
                </a:cxnLst>
                <a:rect l="0" t="0" r="r" b="b"/>
                <a:pathLst>
                  <a:path w="33" h="35">
                    <a:moveTo>
                      <a:pt x="4" y="21"/>
                    </a:moveTo>
                    <a:lnTo>
                      <a:pt x="4" y="21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5"/>
                    </a:lnTo>
                    <a:lnTo>
                      <a:pt x="13" y="7"/>
                    </a:lnTo>
                    <a:lnTo>
                      <a:pt x="15" y="10"/>
                    </a:lnTo>
                    <a:lnTo>
                      <a:pt x="20" y="12"/>
                    </a:lnTo>
                    <a:lnTo>
                      <a:pt x="31" y="28"/>
                    </a:lnTo>
                    <a:lnTo>
                      <a:pt x="33" y="32"/>
                    </a:lnTo>
                    <a:lnTo>
                      <a:pt x="29" y="35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4" y="2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9" name="Freeform 6703"/>
              <p:cNvSpPr>
                <a:spLocks/>
              </p:cNvSpPr>
              <p:nvPr/>
            </p:nvSpPr>
            <p:spPr bwMode="auto">
              <a:xfrm>
                <a:off x="3642" y="1094"/>
                <a:ext cx="33" cy="35"/>
              </a:xfrm>
              <a:custGeom>
                <a:avLst/>
                <a:gdLst/>
                <a:ahLst/>
                <a:cxnLst>
                  <a:cxn ang="0">
                    <a:pos x="4" y="21"/>
                  </a:cxn>
                  <a:cxn ang="0">
                    <a:pos x="4" y="21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2" y="10"/>
                  </a:cxn>
                  <a:cxn ang="0">
                    <a:pos x="6" y="10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9" y="5"/>
                  </a:cxn>
                  <a:cxn ang="0">
                    <a:pos x="13" y="7"/>
                  </a:cxn>
                  <a:cxn ang="0">
                    <a:pos x="15" y="10"/>
                  </a:cxn>
                  <a:cxn ang="0">
                    <a:pos x="20" y="12"/>
                  </a:cxn>
                  <a:cxn ang="0">
                    <a:pos x="31" y="28"/>
                  </a:cxn>
                  <a:cxn ang="0">
                    <a:pos x="33" y="32"/>
                  </a:cxn>
                  <a:cxn ang="0">
                    <a:pos x="29" y="35"/>
                  </a:cxn>
                  <a:cxn ang="0">
                    <a:pos x="27" y="34"/>
                  </a:cxn>
                  <a:cxn ang="0">
                    <a:pos x="25" y="34"/>
                  </a:cxn>
                  <a:cxn ang="0">
                    <a:pos x="24" y="35"/>
                  </a:cxn>
                  <a:cxn ang="0">
                    <a:pos x="22" y="35"/>
                  </a:cxn>
                  <a:cxn ang="0">
                    <a:pos x="16" y="32"/>
                  </a:cxn>
                  <a:cxn ang="0">
                    <a:pos x="18" y="30"/>
                  </a:cxn>
                  <a:cxn ang="0">
                    <a:pos x="15" y="26"/>
                  </a:cxn>
                  <a:cxn ang="0">
                    <a:pos x="13" y="26"/>
                  </a:cxn>
                  <a:cxn ang="0">
                    <a:pos x="7" y="23"/>
                  </a:cxn>
                  <a:cxn ang="0">
                    <a:pos x="11" y="30"/>
                  </a:cxn>
                  <a:cxn ang="0">
                    <a:pos x="11" y="32"/>
                  </a:cxn>
                  <a:cxn ang="0">
                    <a:pos x="4" y="21"/>
                  </a:cxn>
                </a:cxnLst>
                <a:rect l="0" t="0" r="r" b="b"/>
                <a:pathLst>
                  <a:path w="33" h="35">
                    <a:moveTo>
                      <a:pt x="4" y="21"/>
                    </a:moveTo>
                    <a:lnTo>
                      <a:pt x="4" y="21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6" y="10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5"/>
                    </a:lnTo>
                    <a:lnTo>
                      <a:pt x="13" y="7"/>
                    </a:lnTo>
                    <a:lnTo>
                      <a:pt x="15" y="10"/>
                    </a:lnTo>
                    <a:lnTo>
                      <a:pt x="20" y="12"/>
                    </a:lnTo>
                    <a:lnTo>
                      <a:pt x="31" y="28"/>
                    </a:lnTo>
                    <a:lnTo>
                      <a:pt x="33" y="32"/>
                    </a:lnTo>
                    <a:lnTo>
                      <a:pt x="29" y="35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4" y="35"/>
                    </a:lnTo>
                    <a:lnTo>
                      <a:pt x="22" y="35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5" y="26"/>
                    </a:lnTo>
                    <a:lnTo>
                      <a:pt x="13" y="26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4" y="2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0" name="Freeform 6704"/>
              <p:cNvSpPr>
                <a:spLocks/>
              </p:cNvSpPr>
              <p:nvPr/>
            </p:nvSpPr>
            <p:spPr bwMode="auto">
              <a:xfrm>
                <a:off x="3828" y="936"/>
                <a:ext cx="24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0" y="11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15" y="2"/>
                  </a:cxn>
                  <a:cxn ang="0">
                    <a:pos x="17" y="5"/>
                  </a:cxn>
                  <a:cxn ang="0">
                    <a:pos x="15" y="13"/>
                  </a:cxn>
                  <a:cxn ang="0">
                    <a:pos x="22" y="13"/>
                  </a:cxn>
                  <a:cxn ang="0">
                    <a:pos x="24" y="16"/>
                  </a:cxn>
                  <a:cxn ang="0">
                    <a:pos x="18" y="18"/>
                  </a:cxn>
                  <a:cxn ang="0">
                    <a:pos x="17" y="22"/>
                  </a:cxn>
                  <a:cxn ang="0">
                    <a:pos x="11" y="20"/>
                  </a:cxn>
                  <a:cxn ang="0">
                    <a:pos x="6" y="23"/>
                  </a:cxn>
                  <a:cxn ang="0">
                    <a:pos x="4" y="20"/>
                  </a:cxn>
                  <a:cxn ang="0">
                    <a:pos x="2" y="25"/>
                  </a:cxn>
                  <a:cxn ang="0">
                    <a:pos x="0" y="25"/>
                  </a:cxn>
                </a:cxnLst>
                <a:rect l="0" t="0" r="r" b="b"/>
                <a:pathLst>
                  <a:path w="24" h="25">
                    <a:moveTo>
                      <a:pt x="0" y="25"/>
                    </a:moveTo>
                    <a:lnTo>
                      <a:pt x="0" y="25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5" y="13"/>
                    </a:lnTo>
                    <a:lnTo>
                      <a:pt x="22" y="13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7" y="22"/>
                    </a:lnTo>
                    <a:lnTo>
                      <a:pt x="11" y="20"/>
                    </a:lnTo>
                    <a:lnTo>
                      <a:pt x="6" y="23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1" name="Freeform 6705"/>
              <p:cNvSpPr>
                <a:spLocks/>
              </p:cNvSpPr>
              <p:nvPr/>
            </p:nvSpPr>
            <p:spPr bwMode="auto">
              <a:xfrm>
                <a:off x="3828" y="936"/>
                <a:ext cx="24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0" y="11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15" y="2"/>
                  </a:cxn>
                  <a:cxn ang="0">
                    <a:pos x="17" y="5"/>
                  </a:cxn>
                  <a:cxn ang="0">
                    <a:pos x="15" y="13"/>
                  </a:cxn>
                  <a:cxn ang="0">
                    <a:pos x="22" y="13"/>
                  </a:cxn>
                  <a:cxn ang="0">
                    <a:pos x="24" y="16"/>
                  </a:cxn>
                  <a:cxn ang="0">
                    <a:pos x="18" y="18"/>
                  </a:cxn>
                  <a:cxn ang="0">
                    <a:pos x="17" y="22"/>
                  </a:cxn>
                  <a:cxn ang="0">
                    <a:pos x="11" y="20"/>
                  </a:cxn>
                  <a:cxn ang="0">
                    <a:pos x="6" y="23"/>
                  </a:cxn>
                  <a:cxn ang="0">
                    <a:pos x="4" y="20"/>
                  </a:cxn>
                  <a:cxn ang="0">
                    <a:pos x="2" y="25"/>
                  </a:cxn>
                  <a:cxn ang="0">
                    <a:pos x="0" y="25"/>
                  </a:cxn>
                </a:cxnLst>
                <a:rect l="0" t="0" r="r" b="b"/>
                <a:pathLst>
                  <a:path w="24" h="25">
                    <a:moveTo>
                      <a:pt x="0" y="25"/>
                    </a:moveTo>
                    <a:lnTo>
                      <a:pt x="0" y="25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15" y="13"/>
                    </a:lnTo>
                    <a:lnTo>
                      <a:pt x="22" y="13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7" y="22"/>
                    </a:lnTo>
                    <a:lnTo>
                      <a:pt x="11" y="20"/>
                    </a:lnTo>
                    <a:lnTo>
                      <a:pt x="6" y="23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2" name="Freeform 6706"/>
              <p:cNvSpPr>
                <a:spLocks/>
              </p:cNvSpPr>
              <p:nvPr/>
            </p:nvSpPr>
            <p:spPr bwMode="auto">
              <a:xfrm>
                <a:off x="3893" y="958"/>
                <a:ext cx="11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7" y="12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1" h="12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12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3" name="Freeform 6707"/>
              <p:cNvSpPr>
                <a:spLocks/>
              </p:cNvSpPr>
              <p:nvPr/>
            </p:nvSpPr>
            <p:spPr bwMode="auto">
              <a:xfrm>
                <a:off x="3893" y="958"/>
                <a:ext cx="11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7" y="12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1" h="12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7" y="12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4" name="Freeform 6708"/>
              <p:cNvSpPr>
                <a:spLocks/>
              </p:cNvSpPr>
              <p:nvPr/>
            </p:nvSpPr>
            <p:spPr bwMode="auto">
              <a:xfrm>
                <a:off x="3964" y="959"/>
                <a:ext cx="15" cy="20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9" y="4"/>
                  </a:cxn>
                  <a:cxn ang="0">
                    <a:pos x="13" y="9"/>
                  </a:cxn>
                  <a:cxn ang="0">
                    <a:pos x="15" y="18"/>
                  </a:cxn>
                  <a:cxn ang="0">
                    <a:pos x="13" y="20"/>
                  </a:cxn>
                  <a:cxn ang="0">
                    <a:pos x="11" y="18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3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9" y="2"/>
                  </a:cxn>
                </a:cxnLst>
                <a:rect l="0" t="0" r="r" b="b"/>
                <a:pathLst>
                  <a:path w="15" h="20">
                    <a:moveTo>
                      <a:pt x="9" y="2"/>
                    </a:moveTo>
                    <a:lnTo>
                      <a:pt x="9" y="4"/>
                    </a:lnTo>
                    <a:lnTo>
                      <a:pt x="13" y="9"/>
                    </a:lnTo>
                    <a:lnTo>
                      <a:pt x="15" y="18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5" name="Freeform 6709"/>
              <p:cNvSpPr>
                <a:spLocks/>
              </p:cNvSpPr>
              <p:nvPr/>
            </p:nvSpPr>
            <p:spPr bwMode="auto">
              <a:xfrm>
                <a:off x="3964" y="959"/>
                <a:ext cx="15" cy="20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9" y="4"/>
                  </a:cxn>
                  <a:cxn ang="0">
                    <a:pos x="13" y="9"/>
                  </a:cxn>
                  <a:cxn ang="0">
                    <a:pos x="15" y="18"/>
                  </a:cxn>
                  <a:cxn ang="0">
                    <a:pos x="13" y="20"/>
                  </a:cxn>
                  <a:cxn ang="0">
                    <a:pos x="11" y="18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3"/>
                  </a:cxn>
                  <a:cxn ang="0">
                    <a:pos x="9" y="0"/>
                  </a:cxn>
                  <a:cxn ang="0">
                    <a:pos x="11" y="2"/>
                  </a:cxn>
                  <a:cxn ang="0">
                    <a:pos x="9" y="2"/>
                  </a:cxn>
                </a:cxnLst>
                <a:rect l="0" t="0" r="r" b="b"/>
                <a:pathLst>
                  <a:path w="15" h="20">
                    <a:moveTo>
                      <a:pt x="9" y="2"/>
                    </a:moveTo>
                    <a:lnTo>
                      <a:pt x="9" y="4"/>
                    </a:lnTo>
                    <a:lnTo>
                      <a:pt x="13" y="9"/>
                    </a:lnTo>
                    <a:lnTo>
                      <a:pt x="15" y="18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9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6" name="Freeform 6710"/>
              <p:cNvSpPr>
                <a:spLocks/>
              </p:cNvSpPr>
              <p:nvPr/>
            </p:nvSpPr>
            <p:spPr bwMode="auto">
              <a:xfrm>
                <a:off x="3938" y="984"/>
                <a:ext cx="21" cy="1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19" y="4"/>
                  </a:cxn>
                  <a:cxn ang="0">
                    <a:pos x="21" y="6"/>
                  </a:cxn>
                  <a:cxn ang="0">
                    <a:pos x="19" y="9"/>
                  </a:cxn>
                  <a:cxn ang="0">
                    <a:pos x="18" y="11"/>
                  </a:cxn>
                  <a:cxn ang="0">
                    <a:pos x="14" y="17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5" y="4"/>
                  </a:cxn>
                </a:cxnLst>
                <a:rect l="0" t="0" r="r" b="b"/>
                <a:pathLst>
                  <a:path w="21" h="18">
                    <a:moveTo>
                      <a:pt x="5" y="4"/>
                    </a:moveTo>
                    <a:lnTo>
                      <a:pt x="7" y="4"/>
                    </a:lnTo>
                    <a:lnTo>
                      <a:pt x="9" y="0"/>
                    </a:lnTo>
                    <a:lnTo>
                      <a:pt x="19" y="4"/>
                    </a:lnTo>
                    <a:lnTo>
                      <a:pt x="21" y="6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4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7" name="Freeform 6711"/>
              <p:cNvSpPr>
                <a:spLocks/>
              </p:cNvSpPr>
              <p:nvPr/>
            </p:nvSpPr>
            <p:spPr bwMode="auto">
              <a:xfrm>
                <a:off x="3938" y="984"/>
                <a:ext cx="21" cy="1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7" y="4"/>
                  </a:cxn>
                  <a:cxn ang="0">
                    <a:pos x="9" y="0"/>
                  </a:cxn>
                  <a:cxn ang="0">
                    <a:pos x="19" y="4"/>
                  </a:cxn>
                  <a:cxn ang="0">
                    <a:pos x="21" y="6"/>
                  </a:cxn>
                  <a:cxn ang="0">
                    <a:pos x="19" y="9"/>
                  </a:cxn>
                  <a:cxn ang="0">
                    <a:pos x="18" y="11"/>
                  </a:cxn>
                  <a:cxn ang="0">
                    <a:pos x="14" y="17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1" y="11"/>
                  </a:cxn>
                  <a:cxn ang="0">
                    <a:pos x="5" y="4"/>
                  </a:cxn>
                </a:cxnLst>
                <a:rect l="0" t="0" r="r" b="b"/>
                <a:pathLst>
                  <a:path w="21" h="18">
                    <a:moveTo>
                      <a:pt x="5" y="4"/>
                    </a:moveTo>
                    <a:lnTo>
                      <a:pt x="7" y="4"/>
                    </a:lnTo>
                    <a:lnTo>
                      <a:pt x="9" y="0"/>
                    </a:lnTo>
                    <a:lnTo>
                      <a:pt x="19" y="4"/>
                    </a:lnTo>
                    <a:lnTo>
                      <a:pt x="21" y="6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4" y="1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8" name="Freeform 6712"/>
              <p:cNvSpPr>
                <a:spLocks/>
              </p:cNvSpPr>
              <p:nvPr/>
            </p:nvSpPr>
            <p:spPr bwMode="auto">
              <a:xfrm>
                <a:off x="4009" y="813"/>
                <a:ext cx="13" cy="21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7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7" y="18"/>
                  </a:cxn>
                  <a:cxn ang="0">
                    <a:pos x="7" y="10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4" y="1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9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1" y="3"/>
                  </a:cxn>
                  <a:cxn ang="0">
                    <a:pos x="13" y="7"/>
                  </a:cxn>
                </a:cxnLst>
                <a:rect l="0" t="0" r="r" b="b"/>
                <a:pathLst>
                  <a:path w="13" h="21">
                    <a:moveTo>
                      <a:pt x="13" y="7"/>
                    </a:moveTo>
                    <a:lnTo>
                      <a:pt x="13" y="7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21"/>
                    </a:lnTo>
                    <a:lnTo>
                      <a:pt x="7" y="18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4" y="1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1" y="3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9" name="Freeform 6713"/>
              <p:cNvSpPr>
                <a:spLocks/>
              </p:cNvSpPr>
              <p:nvPr/>
            </p:nvSpPr>
            <p:spPr bwMode="auto">
              <a:xfrm>
                <a:off x="4009" y="813"/>
                <a:ext cx="13" cy="21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7"/>
                  </a:cxn>
                  <a:cxn ang="0">
                    <a:pos x="13" y="10"/>
                  </a:cxn>
                  <a:cxn ang="0">
                    <a:pos x="11" y="10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7" y="18"/>
                  </a:cxn>
                  <a:cxn ang="0">
                    <a:pos x="7" y="10"/>
                  </a:cxn>
                  <a:cxn ang="0">
                    <a:pos x="6" y="12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4" y="19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9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1" y="3"/>
                  </a:cxn>
                  <a:cxn ang="0">
                    <a:pos x="13" y="7"/>
                  </a:cxn>
                </a:cxnLst>
                <a:rect l="0" t="0" r="r" b="b"/>
                <a:pathLst>
                  <a:path w="13" h="21">
                    <a:moveTo>
                      <a:pt x="13" y="7"/>
                    </a:moveTo>
                    <a:lnTo>
                      <a:pt x="13" y="7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9" y="21"/>
                    </a:lnTo>
                    <a:lnTo>
                      <a:pt x="7" y="18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4" y="1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1" y="3"/>
                    </a:lnTo>
                    <a:lnTo>
                      <a:pt x="13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0" name="Freeform 6714"/>
              <p:cNvSpPr>
                <a:spLocks/>
              </p:cNvSpPr>
              <p:nvPr/>
            </p:nvSpPr>
            <p:spPr bwMode="auto">
              <a:xfrm>
                <a:off x="4024" y="1088"/>
                <a:ext cx="7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15"/>
                  </a:cxn>
                  <a:cxn ang="0">
                    <a:pos x="5" y="18"/>
                  </a:cxn>
                  <a:cxn ang="0">
                    <a:pos x="1" y="16"/>
                  </a:cxn>
                  <a:cxn ang="0">
                    <a:pos x="1" y="15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7" h="18">
                    <a:moveTo>
                      <a:pt x="0" y="7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15"/>
                    </a:lnTo>
                    <a:lnTo>
                      <a:pt x="5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1" name="Freeform 6715"/>
              <p:cNvSpPr>
                <a:spLocks/>
              </p:cNvSpPr>
              <p:nvPr/>
            </p:nvSpPr>
            <p:spPr bwMode="auto">
              <a:xfrm>
                <a:off x="4024" y="1088"/>
                <a:ext cx="7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" y="15"/>
                  </a:cxn>
                  <a:cxn ang="0">
                    <a:pos x="5" y="18"/>
                  </a:cxn>
                  <a:cxn ang="0">
                    <a:pos x="1" y="16"/>
                  </a:cxn>
                  <a:cxn ang="0">
                    <a:pos x="1" y="15"/>
                  </a:cxn>
                  <a:cxn ang="0">
                    <a:pos x="0" y="9"/>
                  </a:cxn>
                  <a:cxn ang="0">
                    <a:pos x="0" y="7"/>
                  </a:cxn>
                </a:cxnLst>
                <a:rect l="0" t="0" r="r" b="b"/>
                <a:pathLst>
                  <a:path w="7" h="18">
                    <a:moveTo>
                      <a:pt x="0" y="7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" y="15"/>
                    </a:lnTo>
                    <a:lnTo>
                      <a:pt x="5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9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2" name="Freeform 6716"/>
              <p:cNvSpPr>
                <a:spLocks/>
              </p:cNvSpPr>
              <p:nvPr/>
            </p:nvSpPr>
            <p:spPr bwMode="auto">
              <a:xfrm>
                <a:off x="2538" y="1641"/>
                <a:ext cx="68" cy="100"/>
              </a:xfrm>
              <a:custGeom>
                <a:avLst/>
                <a:gdLst/>
                <a:ahLst/>
                <a:cxnLst>
                  <a:cxn ang="0">
                    <a:pos x="66" y="32"/>
                  </a:cxn>
                  <a:cxn ang="0">
                    <a:pos x="61" y="22"/>
                  </a:cxn>
                  <a:cxn ang="0">
                    <a:pos x="50" y="27"/>
                  </a:cxn>
                  <a:cxn ang="0">
                    <a:pos x="43" y="29"/>
                  </a:cxn>
                  <a:cxn ang="0">
                    <a:pos x="38" y="20"/>
                  </a:cxn>
                  <a:cxn ang="0">
                    <a:pos x="41" y="15"/>
                  </a:cxn>
                  <a:cxn ang="0">
                    <a:pos x="45" y="11"/>
                  </a:cxn>
                  <a:cxn ang="0">
                    <a:pos x="45" y="0"/>
                  </a:cxn>
                  <a:cxn ang="0">
                    <a:pos x="39" y="2"/>
                  </a:cxn>
                  <a:cxn ang="0">
                    <a:pos x="34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7" y="16"/>
                  </a:cxn>
                  <a:cxn ang="0">
                    <a:pos x="30" y="18"/>
                  </a:cxn>
                  <a:cxn ang="0">
                    <a:pos x="36" y="16"/>
                  </a:cxn>
                  <a:cxn ang="0">
                    <a:pos x="34" y="20"/>
                  </a:cxn>
                  <a:cxn ang="0">
                    <a:pos x="29" y="25"/>
                  </a:cxn>
                  <a:cxn ang="0">
                    <a:pos x="20" y="27"/>
                  </a:cxn>
                  <a:cxn ang="0">
                    <a:pos x="11" y="25"/>
                  </a:cxn>
                  <a:cxn ang="0">
                    <a:pos x="9" y="34"/>
                  </a:cxn>
                  <a:cxn ang="0">
                    <a:pos x="5" y="34"/>
                  </a:cxn>
                  <a:cxn ang="0">
                    <a:pos x="13" y="38"/>
                  </a:cxn>
                  <a:cxn ang="0">
                    <a:pos x="9" y="43"/>
                  </a:cxn>
                  <a:cxn ang="0">
                    <a:pos x="5" y="47"/>
                  </a:cxn>
                  <a:cxn ang="0">
                    <a:pos x="7" y="50"/>
                  </a:cxn>
                  <a:cxn ang="0">
                    <a:pos x="9" y="52"/>
                  </a:cxn>
                  <a:cxn ang="0">
                    <a:pos x="13" y="54"/>
                  </a:cxn>
                  <a:cxn ang="0">
                    <a:pos x="23" y="56"/>
                  </a:cxn>
                  <a:cxn ang="0">
                    <a:pos x="18" y="59"/>
                  </a:cxn>
                  <a:cxn ang="0">
                    <a:pos x="16" y="65"/>
                  </a:cxn>
                  <a:cxn ang="0">
                    <a:pos x="11" y="72"/>
                  </a:cxn>
                  <a:cxn ang="0">
                    <a:pos x="23" y="66"/>
                  </a:cxn>
                  <a:cxn ang="0">
                    <a:pos x="27" y="70"/>
                  </a:cxn>
                  <a:cxn ang="0">
                    <a:pos x="13" y="74"/>
                  </a:cxn>
                  <a:cxn ang="0">
                    <a:pos x="9" y="81"/>
                  </a:cxn>
                  <a:cxn ang="0">
                    <a:pos x="7" y="81"/>
                  </a:cxn>
                  <a:cxn ang="0">
                    <a:pos x="4" y="81"/>
                  </a:cxn>
                  <a:cxn ang="0">
                    <a:pos x="0" y="84"/>
                  </a:cxn>
                  <a:cxn ang="0">
                    <a:pos x="9" y="86"/>
                  </a:cxn>
                  <a:cxn ang="0">
                    <a:pos x="2" y="90"/>
                  </a:cxn>
                  <a:cxn ang="0">
                    <a:pos x="4" y="91"/>
                  </a:cxn>
                  <a:cxn ang="0">
                    <a:pos x="5" y="93"/>
                  </a:cxn>
                  <a:cxn ang="0">
                    <a:pos x="13" y="93"/>
                  </a:cxn>
                  <a:cxn ang="0">
                    <a:pos x="7" y="97"/>
                  </a:cxn>
                  <a:cxn ang="0">
                    <a:pos x="14" y="95"/>
                  </a:cxn>
                  <a:cxn ang="0">
                    <a:pos x="13" y="97"/>
                  </a:cxn>
                  <a:cxn ang="0">
                    <a:pos x="11" y="99"/>
                  </a:cxn>
                  <a:cxn ang="0">
                    <a:pos x="13" y="99"/>
                  </a:cxn>
                  <a:cxn ang="0">
                    <a:pos x="16" y="100"/>
                  </a:cxn>
                  <a:cxn ang="0">
                    <a:pos x="20" y="99"/>
                  </a:cxn>
                  <a:cxn ang="0">
                    <a:pos x="30" y="95"/>
                  </a:cxn>
                  <a:cxn ang="0">
                    <a:pos x="32" y="90"/>
                  </a:cxn>
                  <a:cxn ang="0">
                    <a:pos x="34" y="91"/>
                  </a:cxn>
                  <a:cxn ang="0">
                    <a:pos x="39" y="91"/>
                  </a:cxn>
                  <a:cxn ang="0">
                    <a:pos x="43" y="90"/>
                  </a:cxn>
                  <a:cxn ang="0">
                    <a:pos x="45" y="86"/>
                  </a:cxn>
                  <a:cxn ang="0">
                    <a:pos x="59" y="83"/>
                  </a:cxn>
                  <a:cxn ang="0">
                    <a:pos x="64" y="83"/>
                  </a:cxn>
                  <a:cxn ang="0">
                    <a:pos x="63" y="79"/>
                  </a:cxn>
                  <a:cxn ang="0">
                    <a:pos x="66" y="52"/>
                  </a:cxn>
                  <a:cxn ang="0">
                    <a:pos x="68" y="47"/>
                  </a:cxn>
                  <a:cxn ang="0">
                    <a:pos x="64" y="34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2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7" y="31"/>
                    </a:lnTo>
                    <a:lnTo>
                      <a:pt x="43" y="29"/>
                    </a:lnTo>
                    <a:lnTo>
                      <a:pt x="41" y="23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5" y="1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4" y="40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23" y="54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14" y="68"/>
                    </a:lnTo>
                    <a:lnTo>
                      <a:pt x="11" y="72"/>
                    </a:lnTo>
                    <a:lnTo>
                      <a:pt x="20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3" y="74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3" y="93"/>
                    </a:lnTo>
                    <a:lnTo>
                      <a:pt x="5" y="97"/>
                    </a:lnTo>
                    <a:lnTo>
                      <a:pt x="7" y="97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7"/>
                    </a:lnTo>
                    <a:lnTo>
                      <a:pt x="13" y="97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3" y="99"/>
                    </a:lnTo>
                    <a:lnTo>
                      <a:pt x="16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20" y="99"/>
                    </a:lnTo>
                    <a:lnTo>
                      <a:pt x="21" y="99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8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5" y="86"/>
                    </a:lnTo>
                    <a:lnTo>
                      <a:pt x="45" y="84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3" y="79"/>
                    </a:lnTo>
                    <a:lnTo>
                      <a:pt x="68" y="6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7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3" name="Freeform 6717"/>
              <p:cNvSpPr>
                <a:spLocks/>
              </p:cNvSpPr>
              <p:nvPr/>
            </p:nvSpPr>
            <p:spPr bwMode="auto">
              <a:xfrm>
                <a:off x="2538" y="1641"/>
                <a:ext cx="68" cy="100"/>
              </a:xfrm>
              <a:custGeom>
                <a:avLst/>
                <a:gdLst/>
                <a:ahLst/>
                <a:cxnLst>
                  <a:cxn ang="0">
                    <a:pos x="66" y="32"/>
                  </a:cxn>
                  <a:cxn ang="0">
                    <a:pos x="61" y="22"/>
                  </a:cxn>
                  <a:cxn ang="0">
                    <a:pos x="50" y="27"/>
                  </a:cxn>
                  <a:cxn ang="0">
                    <a:pos x="43" y="29"/>
                  </a:cxn>
                  <a:cxn ang="0">
                    <a:pos x="38" y="20"/>
                  </a:cxn>
                  <a:cxn ang="0">
                    <a:pos x="41" y="15"/>
                  </a:cxn>
                  <a:cxn ang="0">
                    <a:pos x="45" y="11"/>
                  </a:cxn>
                  <a:cxn ang="0">
                    <a:pos x="45" y="0"/>
                  </a:cxn>
                  <a:cxn ang="0">
                    <a:pos x="39" y="2"/>
                  </a:cxn>
                  <a:cxn ang="0">
                    <a:pos x="34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7" y="16"/>
                  </a:cxn>
                  <a:cxn ang="0">
                    <a:pos x="30" y="18"/>
                  </a:cxn>
                  <a:cxn ang="0">
                    <a:pos x="36" y="16"/>
                  </a:cxn>
                  <a:cxn ang="0">
                    <a:pos x="34" y="20"/>
                  </a:cxn>
                  <a:cxn ang="0">
                    <a:pos x="29" y="25"/>
                  </a:cxn>
                  <a:cxn ang="0">
                    <a:pos x="20" y="27"/>
                  </a:cxn>
                  <a:cxn ang="0">
                    <a:pos x="11" y="25"/>
                  </a:cxn>
                  <a:cxn ang="0">
                    <a:pos x="9" y="34"/>
                  </a:cxn>
                  <a:cxn ang="0">
                    <a:pos x="5" y="34"/>
                  </a:cxn>
                  <a:cxn ang="0">
                    <a:pos x="13" y="38"/>
                  </a:cxn>
                  <a:cxn ang="0">
                    <a:pos x="9" y="43"/>
                  </a:cxn>
                  <a:cxn ang="0">
                    <a:pos x="5" y="47"/>
                  </a:cxn>
                  <a:cxn ang="0">
                    <a:pos x="7" y="50"/>
                  </a:cxn>
                  <a:cxn ang="0">
                    <a:pos x="9" y="52"/>
                  </a:cxn>
                  <a:cxn ang="0">
                    <a:pos x="13" y="54"/>
                  </a:cxn>
                  <a:cxn ang="0">
                    <a:pos x="23" y="56"/>
                  </a:cxn>
                  <a:cxn ang="0">
                    <a:pos x="18" y="59"/>
                  </a:cxn>
                  <a:cxn ang="0">
                    <a:pos x="16" y="65"/>
                  </a:cxn>
                  <a:cxn ang="0">
                    <a:pos x="11" y="72"/>
                  </a:cxn>
                  <a:cxn ang="0">
                    <a:pos x="23" y="66"/>
                  </a:cxn>
                  <a:cxn ang="0">
                    <a:pos x="27" y="70"/>
                  </a:cxn>
                  <a:cxn ang="0">
                    <a:pos x="13" y="74"/>
                  </a:cxn>
                  <a:cxn ang="0">
                    <a:pos x="9" y="81"/>
                  </a:cxn>
                  <a:cxn ang="0">
                    <a:pos x="7" y="81"/>
                  </a:cxn>
                  <a:cxn ang="0">
                    <a:pos x="4" y="81"/>
                  </a:cxn>
                  <a:cxn ang="0">
                    <a:pos x="0" y="84"/>
                  </a:cxn>
                  <a:cxn ang="0">
                    <a:pos x="9" y="86"/>
                  </a:cxn>
                  <a:cxn ang="0">
                    <a:pos x="2" y="90"/>
                  </a:cxn>
                  <a:cxn ang="0">
                    <a:pos x="4" y="91"/>
                  </a:cxn>
                  <a:cxn ang="0">
                    <a:pos x="5" y="93"/>
                  </a:cxn>
                  <a:cxn ang="0">
                    <a:pos x="13" y="93"/>
                  </a:cxn>
                  <a:cxn ang="0">
                    <a:pos x="7" y="97"/>
                  </a:cxn>
                  <a:cxn ang="0">
                    <a:pos x="14" y="95"/>
                  </a:cxn>
                  <a:cxn ang="0">
                    <a:pos x="13" y="97"/>
                  </a:cxn>
                  <a:cxn ang="0">
                    <a:pos x="11" y="99"/>
                  </a:cxn>
                  <a:cxn ang="0">
                    <a:pos x="13" y="99"/>
                  </a:cxn>
                  <a:cxn ang="0">
                    <a:pos x="16" y="100"/>
                  </a:cxn>
                  <a:cxn ang="0">
                    <a:pos x="20" y="99"/>
                  </a:cxn>
                  <a:cxn ang="0">
                    <a:pos x="30" y="95"/>
                  </a:cxn>
                  <a:cxn ang="0">
                    <a:pos x="32" y="90"/>
                  </a:cxn>
                  <a:cxn ang="0">
                    <a:pos x="34" y="91"/>
                  </a:cxn>
                  <a:cxn ang="0">
                    <a:pos x="39" y="91"/>
                  </a:cxn>
                  <a:cxn ang="0">
                    <a:pos x="43" y="90"/>
                  </a:cxn>
                  <a:cxn ang="0">
                    <a:pos x="45" y="86"/>
                  </a:cxn>
                  <a:cxn ang="0">
                    <a:pos x="59" y="83"/>
                  </a:cxn>
                  <a:cxn ang="0">
                    <a:pos x="64" y="83"/>
                  </a:cxn>
                  <a:cxn ang="0">
                    <a:pos x="63" y="79"/>
                  </a:cxn>
                  <a:cxn ang="0">
                    <a:pos x="66" y="52"/>
                  </a:cxn>
                  <a:cxn ang="0">
                    <a:pos x="68" y="47"/>
                  </a:cxn>
                  <a:cxn ang="0">
                    <a:pos x="64" y="34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2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7" y="31"/>
                    </a:lnTo>
                    <a:lnTo>
                      <a:pt x="43" y="29"/>
                    </a:lnTo>
                    <a:lnTo>
                      <a:pt x="41" y="23"/>
                    </a:lnTo>
                    <a:lnTo>
                      <a:pt x="38" y="20"/>
                    </a:lnTo>
                    <a:lnTo>
                      <a:pt x="41" y="18"/>
                    </a:lnTo>
                    <a:lnTo>
                      <a:pt x="41" y="15"/>
                    </a:lnTo>
                    <a:lnTo>
                      <a:pt x="43" y="15"/>
                    </a:lnTo>
                    <a:lnTo>
                      <a:pt x="45" y="11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1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8"/>
                    </a:lnTo>
                    <a:lnTo>
                      <a:pt x="13" y="38"/>
                    </a:lnTo>
                    <a:lnTo>
                      <a:pt x="14" y="40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7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23" y="54"/>
                    </a:lnTo>
                    <a:lnTo>
                      <a:pt x="23" y="56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5"/>
                    </a:lnTo>
                    <a:lnTo>
                      <a:pt x="14" y="68"/>
                    </a:lnTo>
                    <a:lnTo>
                      <a:pt x="11" y="72"/>
                    </a:lnTo>
                    <a:lnTo>
                      <a:pt x="20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3" y="74"/>
                    </a:lnTo>
                    <a:lnTo>
                      <a:pt x="9" y="77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2" y="83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4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3" y="93"/>
                    </a:lnTo>
                    <a:lnTo>
                      <a:pt x="5" y="97"/>
                    </a:lnTo>
                    <a:lnTo>
                      <a:pt x="7" y="97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7"/>
                    </a:lnTo>
                    <a:lnTo>
                      <a:pt x="13" y="97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3" y="99"/>
                    </a:lnTo>
                    <a:lnTo>
                      <a:pt x="16" y="99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20" y="99"/>
                    </a:lnTo>
                    <a:lnTo>
                      <a:pt x="21" y="99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4" y="90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8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5" y="86"/>
                    </a:lnTo>
                    <a:lnTo>
                      <a:pt x="45" y="84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3" y="79"/>
                    </a:lnTo>
                    <a:lnTo>
                      <a:pt x="68" y="63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7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6" y="3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4" name="Freeform 6718"/>
              <p:cNvSpPr>
                <a:spLocks/>
              </p:cNvSpPr>
              <p:nvPr/>
            </p:nvSpPr>
            <p:spPr bwMode="auto">
              <a:xfrm>
                <a:off x="2880" y="1156"/>
                <a:ext cx="209" cy="480"/>
              </a:xfrm>
              <a:custGeom>
                <a:avLst/>
                <a:gdLst/>
                <a:ahLst/>
                <a:cxnLst>
                  <a:cxn ang="0">
                    <a:pos x="3" y="394"/>
                  </a:cxn>
                  <a:cxn ang="0">
                    <a:pos x="7" y="396"/>
                  </a:cxn>
                  <a:cxn ang="0">
                    <a:pos x="9" y="410"/>
                  </a:cxn>
                  <a:cxn ang="0">
                    <a:pos x="14" y="423"/>
                  </a:cxn>
                  <a:cxn ang="0">
                    <a:pos x="28" y="449"/>
                  </a:cxn>
                  <a:cxn ang="0">
                    <a:pos x="21" y="455"/>
                  </a:cxn>
                  <a:cxn ang="0">
                    <a:pos x="27" y="480"/>
                  </a:cxn>
                  <a:cxn ang="0">
                    <a:pos x="48" y="478"/>
                  </a:cxn>
                  <a:cxn ang="0">
                    <a:pos x="59" y="457"/>
                  </a:cxn>
                  <a:cxn ang="0">
                    <a:pos x="84" y="440"/>
                  </a:cxn>
                  <a:cxn ang="0">
                    <a:pos x="86" y="415"/>
                  </a:cxn>
                  <a:cxn ang="0">
                    <a:pos x="88" y="405"/>
                  </a:cxn>
                  <a:cxn ang="0">
                    <a:pos x="89" y="394"/>
                  </a:cxn>
                  <a:cxn ang="0">
                    <a:pos x="91" y="389"/>
                  </a:cxn>
                  <a:cxn ang="0">
                    <a:pos x="93" y="383"/>
                  </a:cxn>
                  <a:cxn ang="0">
                    <a:pos x="105" y="376"/>
                  </a:cxn>
                  <a:cxn ang="0">
                    <a:pos x="116" y="365"/>
                  </a:cxn>
                  <a:cxn ang="0">
                    <a:pos x="98" y="365"/>
                  </a:cxn>
                  <a:cxn ang="0">
                    <a:pos x="84" y="356"/>
                  </a:cxn>
                  <a:cxn ang="0">
                    <a:pos x="96" y="358"/>
                  </a:cxn>
                  <a:cxn ang="0">
                    <a:pos x="105" y="356"/>
                  </a:cxn>
                  <a:cxn ang="0">
                    <a:pos x="123" y="344"/>
                  </a:cxn>
                  <a:cxn ang="0">
                    <a:pos x="111" y="330"/>
                  </a:cxn>
                  <a:cxn ang="0">
                    <a:pos x="100" y="328"/>
                  </a:cxn>
                  <a:cxn ang="0">
                    <a:pos x="88" y="333"/>
                  </a:cxn>
                  <a:cxn ang="0">
                    <a:pos x="96" y="319"/>
                  </a:cxn>
                  <a:cxn ang="0">
                    <a:pos x="96" y="285"/>
                  </a:cxn>
                  <a:cxn ang="0">
                    <a:pos x="98" y="261"/>
                  </a:cxn>
                  <a:cxn ang="0">
                    <a:pos x="107" y="254"/>
                  </a:cxn>
                  <a:cxn ang="0">
                    <a:pos x="111" y="249"/>
                  </a:cxn>
                  <a:cxn ang="0">
                    <a:pos x="113" y="240"/>
                  </a:cxn>
                  <a:cxn ang="0">
                    <a:pos x="122" y="233"/>
                  </a:cxn>
                  <a:cxn ang="0">
                    <a:pos x="136" y="220"/>
                  </a:cxn>
                  <a:cxn ang="0">
                    <a:pos x="147" y="215"/>
                  </a:cxn>
                  <a:cxn ang="0">
                    <a:pos x="166" y="193"/>
                  </a:cxn>
                  <a:cxn ang="0">
                    <a:pos x="163" y="179"/>
                  </a:cxn>
                  <a:cxn ang="0">
                    <a:pos x="166" y="170"/>
                  </a:cxn>
                  <a:cxn ang="0">
                    <a:pos x="170" y="151"/>
                  </a:cxn>
                  <a:cxn ang="0">
                    <a:pos x="177" y="145"/>
                  </a:cxn>
                  <a:cxn ang="0">
                    <a:pos x="179" y="140"/>
                  </a:cxn>
                  <a:cxn ang="0">
                    <a:pos x="182" y="134"/>
                  </a:cxn>
                  <a:cxn ang="0">
                    <a:pos x="191" y="136"/>
                  </a:cxn>
                  <a:cxn ang="0">
                    <a:pos x="207" y="136"/>
                  </a:cxn>
                  <a:cxn ang="0">
                    <a:pos x="200" y="86"/>
                  </a:cxn>
                  <a:cxn ang="0">
                    <a:pos x="200" y="50"/>
                  </a:cxn>
                  <a:cxn ang="0">
                    <a:pos x="147" y="0"/>
                  </a:cxn>
                  <a:cxn ang="0">
                    <a:pos x="145" y="13"/>
                  </a:cxn>
                  <a:cxn ang="0">
                    <a:pos x="141" y="29"/>
                  </a:cxn>
                  <a:cxn ang="0">
                    <a:pos x="113" y="45"/>
                  </a:cxn>
                  <a:cxn ang="0">
                    <a:pos x="89" y="52"/>
                  </a:cxn>
                  <a:cxn ang="0">
                    <a:pos x="70" y="108"/>
                  </a:cxn>
                  <a:cxn ang="0">
                    <a:pos x="43" y="181"/>
                  </a:cxn>
                  <a:cxn ang="0">
                    <a:pos x="30" y="204"/>
                  </a:cxn>
                  <a:cxn ang="0">
                    <a:pos x="20" y="238"/>
                  </a:cxn>
                  <a:cxn ang="0">
                    <a:pos x="20" y="287"/>
                  </a:cxn>
                  <a:cxn ang="0">
                    <a:pos x="18" y="310"/>
                  </a:cxn>
                  <a:cxn ang="0">
                    <a:pos x="20" y="342"/>
                  </a:cxn>
                  <a:cxn ang="0">
                    <a:pos x="5" y="376"/>
                  </a:cxn>
                </a:cxnLst>
                <a:rect l="0" t="0" r="r" b="b"/>
                <a:pathLst>
                  <a:path w="209" h="480">
                    <a:moveTo>
                      <a:pt x="2" y="371"/>
                    </a:moveTo>
                    <a:lnTo>
                      <a:pt x="0" y="374"/>
                    </a:lnTo>
                    <a:lnTo>
                      <a:pt x="2" y="390"/>
                    </a:lnTo>
                    <a:lnTo>
                      <a:pt x="3" y="390"/>
                    </a:lnTo>
                    <a:lnTo>
                      <a:pt x="3" y="392"/>
                    </a:lnTo>
                    <a:lnTo>
                      <a:pt x="3" y="394"/>
                    </a:lnTo>
                    <a:lnTo>
                      <a:pt x="3" y="396"/>
                    </a:lnTo>
                    <a:lnTo>
                      <a:pt x="5" y="394"/>
                    </a:lnTo>
                    <a:lnTo>
                      <a:pt x="5" y="390"/>
                    </a:lnTo>
                    <a:lnTo>
                      <a:pt x="7" y="392"/>
                    </a:lnTo>
                    <a:lnTo>
                      <a:pt x="7" y="396"/>
                    </a:lnTo>
                    <a:lnTo>
                      <a:pt x="7" y="396"/>
                    </a:lnTo>
                    <a:lnTo>
                      <a:pt x="9" y="396"/>
                    </a:lnTo>
                    <a:lnTo>
                      <a:pt x="7" y="398"/>
                    </a:lnTo>
                    <a:lnTo>
                      <a:pt x="5" y="399"/>
                    </a:lnTo>
                    <a:lnTo>
                      <a:pt x="9" y="401"/>
                    </a:lnTo>
                    <a:lnTo>
                      <a:pt x="11" y="405"/>
                    </a:lnTo>
                    <a:lnTo>
                      <a:pt x="9" y="410"/>
                    </a:lnTo>
                    <a:lnTo>
                      <a:pt x="12" y="408"/>
                    </a:lnTo>
                    <a:lnTo>
                      <a:pt x="12" y="412"/>
                    </a:lnTo>
                    <a:lnTo>
                      <a:pt x="11" y="414"/>
                    </a:lnTo>
                    <a:lnTo>
                      <a:pt x="12" y="419"/>
                    </a:lnTo>
                    <a:lnTo>
                      <a:pt x="12" y="423"/>
                    </a:lnTo>
                    <a:lnTo>
                      <a:pt x="14" y="423"/>
                    </a:lnTo>
                    <a:lnTo>
                      <a:pt x="18" y="435"/>
                    </a:lnTo>
                    <a:lnTo>
                      <a:pt x="21" y="439"/>
                    </a:lnTo>
                    <a:lnTo>
                      <a:pt x="23" y="442"/>
                    </a:lnTo>
                    <a:lnTo>
                      <a:pt x="27" y="444"/>
                    </a:lnTo>
                    <a:lnTo>
                      <a:pt x="28" y="446"/>
                    </a:lnTo>
                    <a:lnTo>
                      <a:pt x="28" y="449"/>
                    </a:lnTo>
                    <a:lnTo>
                      <a:pt x="27" y="449"/>
                    </a:lnTo>
                    <a:lnTo>
                      <a:pt x="25" y="449"/>
                    </a:lnTo>
                    <a:lnTo>
                      <a:pt x="23" y="451"/>
                    </a:lnTo>
                    <a:lnTo>
                      <a:pt x="27" y="455"/>
                    </a:lnTo>
                    <a:lnTo>
                      <a:pt x="23" y="455"/>
                    </a:lnTo>
                    <a:lnTo>
                      <a:pt x="21" y="455"/>
                    </a:lnTo>
                    <a:lnTo>
                      <a:pt x="21" y="457"/>
                    </a:lnTo>
                    <a:lnTo>
                      <a:pt x="30" y="473"/>
                    </a:lnTo>
                    <a:lnTo>
                      <a:pt x="28" y="474"/>
                    </a:lnTo>
                    <a:lnTo>
                      <a:pt x="28" y="478"/>
                    </a:lnTo>
                    <a:lnTo>
                      <a:pt x="27" y="478"/>
                    </a:lnTo>
                    <a:lnTo>
                      <a:pt x="27" y="480"/>
                    </a:lnTo>
                    <a:lnTo>
                      <a:pt x="30" y="480"/>
                    </a:lnTo>
                    <a:lnTo>
                      <a:pt x="34" y="480"/>
                    </a:lnTo>
                    <a:lnTo>
                      <a:pt x="39" y="478"/>
                    </a:lnTo>
                    <a:lnTo>
                      <a:pt x="45" y="478"/>
                    </a:lnTo>
                    <a:lnTo>
                      <a:pt x="48" y="480"/>
                    </a:lnTo>
                    <a:lnTo>
                      <a:pt x="48" y="478"/>
                    </a:lnTo>
                    <a:lnTo>
                      <a:pt x="50" y="474"/>
                    </a:lnTo>
                    <a:lnTo>
                      <a:pt x="50" y="467"/>
                    </a:lnTo>
                    <a:lnTo>
                      <a:pt x="52" y="460"/>
                    </a:lnTo>
                    <a:lnTo>
                      <a:pt x="55" y="462"/>
                    </a:lnTo>
                    <a:lnTo>
                      <a:pt x="57" y="458"/>
                    </a:lnTo>
                    <a:lnTo>
                      <a:pt x="59" y="457"/>
                    </a:lnTo>
                    <a:lnTo>
                      <a:pt x="64" y="457"/>
                    </a:lnTo>
                    <a:lnTo>
                      <a:pt x="66" y="458"/>
                    </a:lnTo>
                    <a:lnTo>
                      <a:pt x="70" y="457"/>
                    </a:lnTo>
                    <a:lnTo>
                      <a:pt x="73" y="458"/>
                    </a:lnTo>
                    <a:lnTo>
                      <a:pt x="77" y="458"/>
                    </a:lnTo>
                    <a:lnTo>
                      <a:pt x="84" y="440"/>
                    </a:lnTo>
                    <a:lnTo>
                      <a:pt x="84" y="435"/>
                    </a:lnTo>
                    <a:lnTo>
                      <a:pt x="84" y="432"/>
                    </a:lnTo>
                    <a:lnTo>
                      <a:pt x="84" y="426"/>
                    </a:lnTo>
                    <a:lnTo>
                      <a:pt x="88" y="421"/>
                    </a:lnTo>
                    <a:lnTo>
                      <a:pt x="88" y="417"/>
                    </a:lnTo>
                    <a:lnTo>
                      <a:pt x="86" y="415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6" y="406"/>
                    </a:lnTo>
                    <a:lnTo>
                      <a:pt x="86" y="406"/>
                    </a:lnTo>
                    <a:lnTo>
                      <a:pt x="86" y="405"/>
                    </a:lnTo>
                    <a:lnTo>
                      <a:pt x="88" y="405"/>
                    </a:lnTo>
                    <a:lnTo>
                      <a:pt x="89" y="405"/>
                    </a:lnTo>
                    <a:lnTo>
                      <a:pt x="88" y="403"/>
                    </a:lnTo>
                    <a:lnTo>
                      <a:pt x="88" y="403"/>
                    </a:lnTo>
                    <a:lnTo>
                      <a:pt x="89" y="401"/>
                    </a:lnTo>
                    <a:lnTo>
                      <a:pt x="89" y="399"/>
                    </a:lnTo>
                    <a:lnTo>
                      <a:pt x="89" y="394"/>
                    </a:lnTo>
                    <a:lnTo>
                      <a:pt x="89" y="392"/>
                    </a:lnTo>
                    <a:lnTo>
                      <a:pt x="84" y="389"/>
                    </a:lnTo>
                    <a:lnTo>
                      <a:pt x="84" y="389"/>
                    </a:lnTo>
                    <a:lnTo>
                      <a:pt x="88" y="390"/>
                    </a:lnTo>
                    <a:lnTo>
                      <a:pt x="91" y="389"/>
                    </a:lnTo>
                    <a:lnTo>
                      <a:pt x="91" y="389"/>
                    </a:lnTo>
                    <a:lnTo>
                      <a:pt x="88" y="385"/>
                    </a:lnTo>
                    <a:lnTo>
                      <a:pt x="80" y="385"/>
                    </a:lnTo>
                    <a:lnTo>
                      <a:pt x="80" y="383"/>
                    </a:lnTo>
                    <a:lnTo>
                      <a:pt x="88" y="383"/>
                    </a:lnTo>
                    <a:lnTo>
                      <a:pt x="91" y="383"/>
                    </a:lnTo>
                    <a:lnTo>
                      <a:pt x="93" y="383"/>
                    </a:lnTo>
                    <a:lnTo>
                      <a:pt x="93" y="380"/>
                    </a:lnTo>
                    <a:lnTo>
                      <a:pt x="98" y="380"/>
                    </a:lnTo>
                    <a:lnTo>
                      <a:pt x="102" y="374"/>
                    </a:lnTo>
                    <a:lnTo>
                      <a:pt x="102" y="371"/>
                    </a:lnTo>
                    <a:lnTo>
                      <a:pt x="105" y="372"/>
                    </a:lnTo>
                    <a:lnTo>
                      <a:pt x="105" y="376"/>
                    </a:lnTo>
                    <a:lnTo>
                      <a:pt x="109" y="374"/>
                    </a:lnTo>
                    <a:lnTo>
                      <a:pt x="111" y="371"/>
                    </a:lnTo>
                    <a:lnTo>
                      <a:pt x="114" y="367"/>
                    </a:lnTo>
                    <a:lnTo>
                      <a:pt x="114" y="364"/>
                    </a:lnTo>
                    <a:lnTo>
                      <a:pt x="114" y="365"/>
                    </a:lnTo>
                    <a:lnTo>
                      <a:pt x="116" y="365"/>
                    </a:lnTo>
                    <a:lnTo>
                      <a:pt x="116" y="364"/>
                    </a:lnTo>
                    <a:lnTo>
                      <a:pt x="118" y="362"/>
                    </a:lnTo>
                    <a:lnTo>
                      <a:pt x="118" y="360"/>
                    </a:lnTo>
                    <a:lnTo>
                      <a:pt x="104" y="364"/>
                    </a:lnTo>
                    <a:lnTo>
                      <a:pt x="100" y="364"/>
                    </a:lnTo>
                    <a:lnTo>
                      <a:pt x="98" y="365"/>
                    </a:lnTo>
                    <a:lnTo>
                      <a:pt x="98" y="362"/>
                    </a:lnTo>
                    <a:lnTo>
                      <a:pt x="96" y="362"/>
                    </a:lnTo>
                    <a:lnTo>
                      <a:pt x="89" y="358"/>
                    </a:lnTo>
                    <a:lnTo>
                      <a:pt x="84" y="358"/>
                    </a:lnTo>
                    <a:lnTo>
                      <a:pt x="82" y="358"/>
                    </a:lnTo>
                    <a:lnTo>
                      <a:pt x="84" y="356"/>
                    </a:lnTo>
                    <a:lnTo>
                      <a:pt x="86" y="355"/>
                    </a:lnTo>
                    <a:lnTo>
                      <a:pt x="88" y="355"/>
                    </a:lnTo>
                    <a:lnTo>
                      <a:pt x="89" y="355"/>
                    </a:lnTo>
                    <a:lnTo>
                      <a:pt x="93" y="355"/>
                    </a:lnTo>
                    <a:lnTo>
                      <a:pt x="95" y="355"/>
                    </a:lnTo>
                    <a:lnTo>
                      <a:pt x="96" y="358"/>
                    </a:lnTo>
                    <a:lnTo>
                      <a:pt x="98" y="356"/>
                    </a:lnTo>
                    <a:lnTo>
                      <a:pt x="98" y="355"/>
                    </a:lnTo>
                    <a:lnTo>
                      <a:pt x="100" y="356"/>
                    </a:lnTo>
                    <a:lnTo>
                      <a:pt x="104" y="358"/>
                    </a:lnTo>
                    <a:lnTo>
                      <a:pt x="104" y="356"/>
                    </a:lnTo>
                    <a:lnTo>
                      <a:pt x="105" y="356"/>
                    </a:lnTo>
                    <a:lnTo>
                      <a:pt x="105" y="360"/>
                    </a:lnTo>
                    <a:lnTo>
                      <a:pt x="109" y="362"/>
                    </a:lnTo>
                    <a:lnTo>
                      <a:pt x="118" y="356"/>
                    </a:lnTo>
                    <a:lnTo>
                      <a:pt x="122" y="351"/>
                    </a:lnTo>
                    <a:lnTo>
                      <a:pt x="122" y="349"/>
                    </a:lnTo>
                    <a:lnTo>
                      <a:pt x="123" y="344"/>
                    </a:lnTo>
                    <a:lnTo>
                      <a:pt x="122" y="340"/>
                    </a:lnTo>
                    <a:lnTo>
                      <a:pt x="118" y="337"/>
                    </a:lnTo>
                    <a:lnTo>
                      <a:pt x="114" y="333"/>
                    </a:lnTo>
                    <a:lnTo>
                      <a:pt x="118" y="333"/>
                    </a:lnTo>
                    <a:lnTo>
                      <a:pt x="118" y="331"/>
                    </a:lnTo>
                    <a:lnTo>
                      <a:pt x="111" y="330"/>
                    </a:lnTo>
                    <a:lnTo>
                      <a:pt x="109" y="322"/>
                    </a:lnTo>
                    <a:lnTo>
                      <a:pt x="104" y="324"/>
                    </a:lnTo>
                    <a:lnTo>
                      <a:pt x="102" y="321"/>
                    </a:lnTo>
                    <a:lnTo>
                      <a:pt x="102" y="321"/>
                    </a:lnTo>
                    <a:lnTo>
                      <a:pt x="102" y="322"/>
                    </a:lnTo>
                    <a:lnTo>
                      <a:pt x="100" y="328"/>
                    </a:lnTo>
                    <a:lnTo>
                      <a:pt x="89" y="337"/>
                    </a:lnTo>
                    <a:lnTo>
                      <a:pt x="88" y="337"/>
                    </a:lnTo>
                    <a:lnTo>
                      <a:pt x="84" y="337"/>
                    </a:lnTo>
                    <a:lnTo>
                      <a:pt x="82" y="337"/>
                    </a:lnTo>
                    <a:lnTo>
                      <a:pt x="84" y="335"/>
                    </a:lnTo>
                    <a:lnTo>
                      <a:pt x="88" y="333"/>
                    </a:lnTo>
                    <a:lnTo>
                      <a:pt x="91" y="331"/>
                    </a:lnTo>
                    <a:lnTo>
                      <a:pt x="93" y="330"/>
                    </a:lnTo>
                    <a:lnTo>
                      <a:pt x="98" y="326"/>
                    </a:lnTo>
                    <a:lnTo>
                      <a:pt x="98" y="322"/>
                    </a:lnTo>
                    <a:lnTo>
                      <a:pt x="98" y="319"/>
                    </a:lnTo>
                    <a:lnTo>
                      <a:pt x="96" y="319"/>
                    </a:lnTo>
                    <a:lnTo>
                      <a:pt x="98" y="315"/>
                    </a:lnTo>
                    <a:lnTo>
                      <a:pt x="98" y="313"/>
                    </a:lnTo>
                    <a:lnTo>
                      <a:pt x="96" y="310"/>
                    </a:lnTo>
                    <a:lnTo>
                      <a:pt x="95" y="290"/>
                    </a:lnTo>
                    <a:lnTo>
                      <a:pt x="96" y="287"/>
                    </a:lnTo>
                    <a:lnTo>
                      <a:pt x="96" y="285"/>
                    </a:lnTo>
                    <a:lnTo>
                      <a:pt x="100" y="287"/>
                    </a:lnTo>
                    <a:lnTo>
                      <a:pt x="100" y="285"/>
                    </a:lnTo>
                    <a:lnTo>
                      <a:pt x="100" y="278"/>
                    </a:lnTo>
                    <a:lnTo>
                      <a:pt x="102" y="267"/>
                    </a:lnTo>
                    <a:lnTo>
                      <a:pt x="100" y="263"/>
                    </a:lnTo>
                    <a:lnTo>
                      <a:pt x="98" y="261"/>
                    </a:lnTo>
                    <a:lnTo>
                      <a:pt x="100" y="258"/>
                    </a:lnTo>
                    <a:lnTo>
                      <a:pt x="104" y="260"/>
                    </a:lnTo>
                    <a:lnTo>
                      <a:pt x="104" y="260"/>
                    </a:lnTo>
                    <a:lnTo>
                      <a:pt x="105" y="258"/>
                    </a:lnTo>
                    <a:lnTo>
                      <a:pt x="107" y="256"/>
                    </a:lnTo>
                    <a:lnTo>
                      <a:pt x="107" y="254"/>
                    </a:lnTo>
                    <a:lnTo>
                      <a:pt x="107" y="254"/>
                    </a:lnTo>
                    <a:lnTo>
                      <a:pt x="107" y="249"/>
                    </a:lnTo>
                    <a:lnTo>
                      <a:pt x="107" y="245"/>
                    </a:lnTo>
                    <a:lnTo>
                      <a:pt x="107" y="244"/>
                    </a:lnTo>
                    <a:lnTo>
                      <a:pt x="107" y="245"/>
                    </a:lnTo>
                    <a:lnTo>
                      <a:pt x="111" y="249"/>
                    </a:lnTo>
                    <a:lnTo>
                      <a:pt x="111" y="247"/>
                    </a:lnTo>
                    <a:lnTo>
                      <a:pt x="113" y="245"/>
                    </a:lnTo>
                    <a:lnTo>
                      <a:pt x="114" y="245"/>
                    </a:lnTo>
                    <a:lnTo>
                      <a:pt x="114" y="244"/>
                    </a:lnTo>
                    <a:lnTo>
                      <a:pt x="116" y="242"/>
                    </a:lnTo>
                    <a:lnTo>
                      <a:pt x="113" y="240"/>
                    </a:lnTo>
                    <a:lnTo>
                      <a:pt x="114" y="242"/>
                    </a:lnTo>
                    <a:lnTo>
                      <a:pt x="118" y="240"/>
                    </a:lnTo>
                    <a:lnTo>
                      <a:pt x="118" y="238"/>
                    </a:lnTo>
                    <a:lnTo>
                      <a:pt x="120" y="236"/>
                    </a:lnTo>
                    <a:lnTo>
                      <a:pt x="120" y="235"/>
                    </a:lnTo>
                    <a:lnTo>
                      <a:pt x="122" y="233"/>
                    </a:lnTo>
                    <a:lnTo>
                      <a:pt x="122" y="229"/>
                    </a:lnTo>
                    <a:lnTo>
                      <a:pt x="123" y="229"/>
                    </a:lnTo>
                    <a:lnTo>
                      <a:pt x="127" y="229"/>
                    </a:lnTo>
                    <a:lnTo>
                      <a:pt x="130" y="227"/>
                    </a:lnTo>
                    <a:lnTo>
                      <a:pt x="130" y="224"/>
                    </a:lnTo>
                    <a:lnTo>
                      <a:pt x="136" y="220"/>
                    </a:lnTo>
                    <a:lnTo>
                      <a:pt x="138" y="222"/>
                    </a:lnTo>
                    <a:lnTo>
                      <a:pt x="141" y="220"/>
                    </a:lnTo>
                    <a:lnTo>
                      <a:pt x="141" y="219"/>
                    </a:lnTo>
                    <a:lnTo>
                      <a:pt x="143" y="215"/>
                    </a:lnTo>
                    <a:lnTo>
                      <a:pt x="147" y="217"/>
                    </a:lnTo>
                    <a:lnTo>
                      <a:pt x="147" y="215"/>
                    </a:lnTo>
                    <a:lnTo>
                      <a:pt x="150" y="213"/>
                    </a:lnTo>
                    <a:lnTo>
                      <a:pt x="152" y="211"/>
                    </a:lnTo>
                    <a:lnTo>
                      <a:pt x="154" y="210"/>
                    </a:lnTo>
                    <a:lnTo>
                      <a:pt x="166" y="190"/>
                    </a:lnTo>
                    <a:lnTo>
                      <a:pt x="166" y="192"/>
                    </a:lnTo>
                    <a:lnTo>
                      <a:pt x="166" y="193"/>
                    </a:lnTo>
                    <a:lnTo>
                      <a:pt x="168" y="188"/>
                    </a:lnTo>
                    <a:lnTo>
                      <a:pt x="166" y="186"/>
                    </a:lnTo>
                    <a:lnTo>
                      <a:pt x="166" y="185"/>
                    </a:lnTo>
                    <a:lnTo>
                      <a:pt x="163" y="181"/>
                    </a:lnTo>
                    <a:lnTo>
                      <a:pt x="163" y="179"/>
                    </a:lnTo>
                    <a:lnTo>
                      <a:pt x="163" y="179"/>
                    </a:lnTo>
                    <a:lnTo>
                      <a:pt x="163" y="177"/>
                    </a:lnTo>
                    <a:lnTo>
                      <a:pt x="161" y="176"/>
                    </a:lnTo>
                    <a:lnTo>
                      <a:pt x="161" y="174"/>
                    </a:lnTo>
                    <a:lnTo>
                      <a:pt x="163" y="172"/>
                    </a:lnTo>
                    <a:lnTo>
                      <a:pt x="163" y="170"/>
                    </a:lnTo>
                    <a:lnTo>
                      <a:pt x="166" y="170"/>
                    </a:lnTo>
                    <a:lnTo>
                      <a:pt x="168" y="161"/>
                    </a:lnTo>
                    <a:lnTo>
                      <a:pt x="166" y="156"/>
                    </a:lnTo>
                    <a:lnTo>
                      <a:pt x="166" y="154"/>
                    </a:lnTo>
                    <a:lnTo>
                      <a:pt x="170" y="152"/>
                    </a:lnTo>
                    <a:lnTo>
                      <a:pt x="170" y="151"/>
                    </a:lnTo>
                    <a:lnTo>
                      <a:pt x="170" y="151"/>
                    </a:lnTo>
                    <a:lnTo>
                      <a:pt x="173" y="151"/>
                    </a:lnTo>
                    <a:lnTo>
                      <a:pt x="173" y="151"/>
                    </a:lnTo>
                    <a:lnTo>
                      <a:pt x="175" y="149"/>
                    </a:lnTo>
                    <a:lnTo>
                      <a:pt x="173" y="147"/>
                    </a:lnTo>
                    <a:lnTo>
                      <a:pt x="177" y="147"/>
                    </a:lnTo>
                    <a:lnTo>
                      <a:pt x="177" y="145"/>
                    </a:lnTo>
                    <a:lnTo>
                      <a:pt x="173" y="142"/>
                    </a:lnTo>
                    <a:lnTo>
                      <a:pt x="173" y="140"/>
                    </a:lnTo>
                    <a:lnTo>
                      <a:pt x="177" y="142"/>
                    </a:lnTo>
                    <a:lnTo>
                      <a:pt x="179" y="145"/>
                    </a:lnTo>
                    <a:lnTo>
                      <a:pt x="179" y="145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81" y="140"/>
                    </a:lnTo>
                    <a:lnTo>
                      <a:pt x="181" y="133"/>
                    </a:lnTo>
                    <a:lnTo>
                      <a:pt x="182" y="133"/>
                    </a:lnTo>
                    <a:lnTo>
                      <a:pt x="182" y="133"/>
                    </a:lnTo>
                    <a:lnTo>
                      <a:pt x="182" y="134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3" y="138"/>
                    </a:lnTo>
                    <a:lnTo>
                      <a:pt x="195" y="134"/>
                    </a:lnTo>
                    <a:lnTo>
                      <a:pt x="202" y="134"/>
                    </a:lnTo>
                    <a:lnTo>
                      <a:pt x="204" y="136"/>
                    </a:lnTo>
                    <a:lnTo>
                      <a:pt x="206" y="138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2" y="117"/>
                    </a:lnTo>
                    <a:lnTo>
                      <a:pt x="204" y="111"/>
                    </a:lnTo>
                    <a:lnTo>
                      <a:pt x="206" y="106"/>
                    </a:lnTo>
                    <a:lnTo>
                      <a:pt x="207" y="100"/>
                    </a:lnTo>
                    <a:lnTo>
                      <a:pt x="200" y="86"/>
                    </a:lnTo>
                    <a:lnTo>
                      <a:pt x="200" y="83"/>
                    </a:lnTo>
                    <a:lnTo>
                      <a:pt x="202" y="75"/>
                    </a:lnTo>
                    <a:lnTo>
                      <a:pt x="200" y="72"/>
                    </a:lnTo>
                    <a:lnTo>
                      <a:pt x="200" y="70"/>
                    </a:lnTo>
                    <a:lnTo>
                      <a:pt x="199" y="59"/>
                    </a:lnTo>
                    <a:lnTo>
                      <a:pt x="200" y="50"/>
                    </a:lnTo>
                    <a:lnTo>
                      <a:pt x="191" y="32"/>
                    </a:lnTo>
                    <a:lnTo>
                      <a:pt x="186" y="27"/>
                    </a:lnTo>
                    <a:lnTo>
                      <a:pt x="175" y="23"/>
                    </a:lnTo>
                    <a:lnTo>
                      <a:pt x="154" y="2"/>
                    </a:lnTo>
                    <a:lnTo>
                      <a:pt x="154" y="0"/>
                    </a:lnTo>
                    <a:lnTo>
                      <a:pt x="147" y="0"/>
                    </a:lnTo>
                    <a:lnTo>
                      <a:pt x="145" y="2"/>
                    </a:lnTo>
                    <a:lnTo>
                      <a:pt x="145" y="4"/>
                    </a:lnTo>
                    <a:lnTo>
                      <a:pt x="147" y="6"/>
                    </a:lnTo>
                    <a:lnTo>
                      <a:pt x="147" y="9"/>
                    </a:lnTo>
                    <a:lnTo>
                      <a:pt x="147" y="11"/>
                    </a:lnTo>
                    <a:lnTo>
                      <a:pt x="145" y="13"/>
                    </a:lnTo>
                    <a:lnTo>
                      <a:pt x="143" y="18"/>
                    </a:lnTo>
                    <a:lnTo>
                      <a:pt x="141" y="20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3" y="29"/>
                    </a:lnTo>
                    <a:lnTo>
                      <a:pt x="141" y="29"/>
                    </a:lnTo>
                    <a:lnTo>
                      <a:pt x="120" y="23"/>
                    </a:lnTo>
                    <a:lnTo>
                      <a:pt x="116" y="23"/>
                    </a:lnTo>
                    <a:lnTo>
                      <a:pt x="114" y="25"/>
                    </a:lnTo>
                    <a:lnTo>
                      <a:pt x="113" y="29"/>
                    </a:lnTo>
                    <a:lnTo>
                      <a:pt x="114" y="36"/>
                    </a:lnTo>
                    <a:lnTo>
                      <a:pt x="113" y="45"/>
                    </a:lnTo>
                    <a:lnTo>
                      <a:pt x="109" y="49"/>
                    </a:lnTo>
                    <a:lnTo>
                      <a:pt x="107" y="49"/>
                    </a:lnTo>
                    <a:lnTo>
                      <a:pt x="105" y="45"/>
                    </a:lnTo>
                    <a:lnTo>
                      <a:pt x="102" y="43"/>
                    </a:lnTo>
                    <a:lnTo>
                      <a:pt x="98" y="43"/>
                    </a:lnTo>
                    <a:lnTo>
                      <a:pt x="89" y="52"/>
                    </a:lnTo>
                    <a:lnTo>
                      <a:pt x="88" y="61"/>
                    </a:lnTo>
                    <a:lnTo>
                      <a:pt x="82" y="70"/>
                    </a:lnTo>
                    <a:lnTo>
                      <a:pt x="82" y="74"/>
                    </a:lnTo>
                    <a:lnTo>
                      <a:pt x="86" y="81"/>
                    </a:lnTo>
                    <a:lnTo>
                      <a:pt x="86" y="84"/>
                    </a:lnTo>
                    <a:lnTo>
                      <a:pt x="70" y="108"/>
                    </a:lnTo>
                    <a:lnTo>
                      <a:pt x="66" y="122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5" y="127"/>
                    </a:lnTo>
                    <a:lnTo>
                      <a:pt x="54" y="159"/>
                    </a:lnTo>
                    <a:lnTo>
                      <a:pt x="43" y="181"/>
                    </a:lnTo>
                    <a:lnTo>
                      <a:pt x="43" y="183"/>
                    </a:lnTo>
                    <a:lnTo>
                      <a:pt x="50" y="192"/>
                    </a:lnTo>
                    <a:lnTo>
                      <a:pt x="48" y="201"/>
                    </a:lnTo>
                    <a:lnTo>
                      <a:pt x="46" y="204"/>
                    </a:lnTo>
                    <a:lnTo>
                      <a:pt x="36" y="202"/>
                    </a:lnTo>
                    <a:lnTo>
                      <a:pt x="30" y="204"/>
                    </a:lnTo>
                    <a:lnTo>
                      <a:pt x="25" y="208"/>
                    </a:lnTo>
                    <a:lnTo>
                      <a:pt x="18" y="217"/>
                    </a:lnTo>
                    <a:lnTo>
                      <a:pt x="14" y="227"/>
                    </a:lnTo>
                    <a:lnTo>
                      <a:pt x="16" y="233"/>
                    </a:lnTo>
                    <a:lnTo>
                      <a:pt x="18" y="236"/>
                    </a:lnTo>
                    <a:lnTo>
                      <a:pt x="20" y="238"/>
                    </a:lnTo>
                    <a:lnTo>
                      <a:pt x="18" y="240"/>
                    </a:lnTo>
                    <a:lnTo>
                      <a:pt x="16" y="258"/>
                    </a:lnTo>
                    <a:lnTo>
                      <a:pt x="16" y="260"/>
                    </a:lnTo>
                    <a:lnTo>
                      <a:pt x="18" y="263"/>
                    </a:lnTo>
                    <a:lnTo>
                      <a:pt x="18" y="283"/>
                    </a:lnTo>
                    <a:lnTo>
                      <a:pt x="20" y="287"/>
                    </a:lnTo>
                    <a:lnTo>
                      <a:pt x="27" y="292"/>
                    </a:lnTo>
                    <a:lnTo>
                      <a:pt x="27" y="297"/>
                    </a:lnTo>
                    <a:lnTo>
                      <a:pt x="25" y="303"/>
                    </a:lnTo>
                    <a:lnTo>
                      <a:pt x="21" y="306"/>
                    </a:lnTo>
                    <a:lnTo>
                      <a:pt x="18" y="308"/>
                    </a:lnTo>
                    <a:lnTo>
                      <a:pt x="18" y="310"/>
                    </a:lnTo>
                    <a:lnTo>
                      <a:pt x="20" y="313"/>
                    </a:lnTo>
                    <a:lnTo>
                      <a:pt x="23" y="324"/>
                    </a:lnTo>
                    <a:lnTo>
                      <a:pt x="20" y="331"/>
                    </a:lnTo>
                    <a:lnTo>
                      <a:pt x="21" y="335"/>
                    </a:lnTo>
                    <a:lnTo>
                      <a:pt x="21" y="338"/>
                    </a:lnTo>
                    <a:lnTo>
                      <a:pt x="20" y="342"/>
                    </a:lnTo>
                    <a:lnTo>
                      <a:pt x="11" y="346"/>
                    </a:lnTo>
                    <a:lnTo>
                      <a:pt x="11" y="349"/>
                    </a:lnTo>
                    <a:lnTo>
                      <a:pt x="7" y="355"/>
                    </a:lnTo>
                    <a:lnTo>
                      <a:pt x="9" y="364"/>
                    </a:lnTo>
                    <a:lnTo>
                      <a:pt x="7" y="374"/>
                    </a:lnTo>
                    <a:lnTo>
                      <a:pt x="5" y="376"/>
                    </a:lnTo>
                    <a:lnTo>
                      <a:pt x="3" y="374"/>
                    </a:lnTo>
                    <a:lnTo>
                      <a:pt x="2" y="378"/>
                    </a:lnTo>
                    <a:lnTo>
                      <a:pt x="2" y="371"/>
                    </a:lnTo>
                    <a:lnTo>
                      <a:pt x="2" y="371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5" name="Freeform 6719"/>
              <p:cNvSpPr>
                <a:spLocks/>
              </p:cNvSpPr>
              <p:nvPr/>
            </p:nvSpPr>
            <p:spPr bwMode="auto">
              <a:xfrm>
                <a:off x="2880" y="1156"/>
                <a:ext cx="209" cy="480"/>
              </a:xfrm>
              <a:custGeom>
                <a:avLst/>
                <a:gdLst/>
                <a:ahLst/>
                <a:cxnLst>
                  <a:cxn ang="0">
                    <a:pos x="3" y="394"/>
                  </a:cxn>
                  <a:cxn ang="0">
                    <a:pos x="7" y="396"/>
                  </a:cxn>
                  <a:cxn ang="0">
                    <a:pos x="9" y="410"/>
                  </a:cxn>
                  <a:cxn ang="0">
                    <a:pos x="14" y="423"/>
                  </a:cxn>
                  <a:cxn ang="0">
                    <a:pos x="28" y="449"/>
                  </a:cxn>
                  <a:cxn ang="0">
                    <a:pos x="21" y="455"/>
                  </a:cxn>
                  <a:cxn ang="0">
                    <a:pos x="27" y="480"/>
                  </a:cxn>
                  <a:cxn ang="0">
                    <a:pos x="48" y="478"/>
                  </a:cxn>
                  <a:cxn ang="0">
                    <a:pos x="59" y="457"/>
                  </a:cxn>
                  <a:cxn ang="0">
                    <a:pos x="84" y="440"/>
                  </a:cxn>
                  <a:cxn ang="0">
                    <a:pos x="86" y="415"/>
                  </a:cxn>
                  <a:cxn ang="0">
                    <a:pos x="88" y="405"/>
                  </a:cxn>
                  <a:cxn ang="0">
                    <a:pos x="89" y="394"/>
                  </a:cxn>
                  <a:cxn ang="0">
                    <a:pos x="91" y="389"/>
                  </a:cxn>
                  <a:cxn ang="0">
                    <a:pos x="93" y="383"/>
                  </a:cxn>
                  <a:cxn ang="0">
                    <a:pos x="105" y="376"/>
                  </a:cxn>
                  <a:cxn ang="0">
                    <a:pos x="116" y="365"/>
                  </a:cxn>
                  <a:cxn ang="0">
                    <a:pos x="98" y="365"/>
                  </a:cxn>
                  <a:cxn ang="0">
                    <a:pos x="84" y="356"/>
                  </a:cxn>
                  <a:cxn ang="0">
                    <a:pos x="96" y="358"/>
                  </a:cxn>
                  <a:cxn ang="0">
                    <a:pos x="105" y="356"/>
                  </a:cxn>
                  <a:cxn ang="0">
                    <a:pos x="123" y="344"/>
                  </a:cxn>
                  <a:cxn ang="0">
                    <a:pos x="111" y="330"/>
                  </a:cxn>
                  <a:cxn ang="0">
                    <a:pos x="100" y="328"/>
                  </a:cxn>
                  <a:cxn ang="0">
                    <a:pos x="88" y="333"/>
                  </a:cxn>
                  <a:cxn ang="0">
                    <a:pos x="96" y="319"/>
                  </a:cxn>
                  <a:cxn ang="0">
                    <a:pos x="96" y="285"/>
                  </a:cxn>
                  <a:cxn ang="0">
                    <a:pos x="98" y="261"/>
                  </a:cxn>
                  <a:cxn ang="0">
                    <a:pos x="107" y="254"/>
                  </a:cxn>
                  <a:cxn ang="0">
                    <a:pos x="111" y="249"/>
                  </a:cxn>
                  <a:cxn ang="0">
                    <a:pos x="113" y="240"/>
                  </a:cxn>
                  <a:cxn ang="0">
                    <a:pos x="122" y="233"/>
                  </a:cxn>
                  <a:cxn ang="0">
                    <a:pos x="136" y="220"/>
                  </a:cxn>
                  <a:cxn ang="0">
                    <a:pos x="147" y="215"/>
                  </a:cxn>
                  <a:cxn ang="0">
                    <a:pos x="166" y="193"/>
                  </a:cxn>
                  <a:cxn ang="0">
                    <a:pos x="163" y="179"/>
                  </a:cxn>
                  <a:cxn ang="0">
                    <a:pos x="166" y="170"/>
                  </a:cxn>
                  <a:cxn ang="0">
                    <a:pos x="170" y="151"/>
                  </a:cxn>
                  <a:cxn ang="0">
                    <a:pos x="177" y="145"/>
                  </a:cxn>
                  <a:cxn ang="0">
                    <a:pos x="179" y="140"/>
                  </a:cxn>
                  <a:cxn ang="0">
                    <a:pos x="182" y="134"/>
                  </a:cxn>
                  <a:cxn ang="0">
                    <a:pos x="191" y="136"/>
                  </a:cxn>
                  <a:cxn ang="0">
                    <a:pos x="207" y="136"/>
                  </a:cxn>
                  <a:cxn ang="0">
                    <a:pos x="200" y="86"/>
                  </a:cxn>
                  <a:cxn ang="0">
                    <a:pos x="200" y="50"/>
                  </a:cxn>
                  <a:cxn ang="0">
                    <a:pos x="147" y="0"/>
                  </a:cxn>
                  <a:cxn ang="0">
                    <a:pos x="145" y="13"/>
                  </a:cxn>
                  <a:cxn ang="0">
                    <a:pos x="141" y="29"/>
                  </a:cxn>
                  <a:cxn ang="0">
                    <a:pos x="113" y="45"/>
                  </a:cxn>
                  <a:cxn ang="0">
                    <a:pos x="89" y="52"/>
                  </a:cxn>
                  <a:cxn ang="0">
                    <a:pos x="70" y="108"/>
                  </a:cxn>
                  <a:cxn ang="0">
                    <a:pos x="43" y="181"/>
                  </a:cxn>
                  <a:cxn ang="0">
                    <a:pos x="30" y="204"/>
                  </a:cxn>
                  <a:cxn ang="0">
                    <a:pos x="20" y="238"/>
                  </a:cxn>
                  <a:cxn ang="0">
                    <a:pos x="20" y="287"/>
                  </a:cxn>
                  <a:cxn ang="0">
                    <a:pos x="18" y="310"/>
                  </a:cxn>
                  <a:cxn ang="0">
                    <a:pos x="20" y="342"/>
                  </a:cxn>
                  <a:cxn ang="0">
                    <a:pos x="5" y="376"/>
                  </a:cxn>
                </a:cxnLst>
                <a:rect l="0" t="0" r="r" b="b"/>
                <a:pathLst>
                  <a:path w="209" h="480">
                    <a:moveTo>
                      <a:pt x="2" y="371"/>
                    </a:moveTo>
                    <a:lnTo>
                      <a:pt x="0" y="374"/>
                    </a:lnTo>
                    <a:lnTo>
                      <a:pt x="2" y="390"/>
                    </a:lnTo>
                    <a:lnTo>
                      <a:pt x="3" y="390"/>
                    </a:lnTo>
                    <a:lnTo>
                      <a:pt x="3" y="392"/>
                    </a:lnTo>
                    <a:lnTo>
                      <a:pt x="3" y="394"/>
                    </a:lnTo>
                    <a:lnTo>
                      <a:pt x="3" y="396"/>
                    </a:lnTo>
                    <a:lnTo>
                      <a:pt x="5" y="394"/>
                    </a:lnTo>
                    <a:lnTo>
                      <a:pt x="5" y="390"/>
                    </a:lnTo>
                    <a:lnTo>
                      <a:pt x="7" y="392"/>
                    </a:lnTo>
                    <a:lnTo>
                      <a:pt x="7" y="396"/>
                    </a:lnTo>
                    <a:lnTo>
                      <a:pt x="7" y="396"/>
                    </a:lnTo>
                    <a:lnTo>
                      <a:pt x="9" y="396"/>
                    </a:lnTo>
                    <a:lnTo>
                      <a:pt x="7" y="398"/>
                    </a:lnTo>
                    <a:lnTo>
                      <a:pt x="5" y="399"/>
                    </a:lnTo>
                    <a:lnTo>
                      <a:pt x="9" y="401"/>
                    </a:lnTo>
                    <a:lnTo>
                      <a:pt x="11" y="405"/>
                    </a:lnTo>
                    <a:lnTo>
                      <a:pt x="9" y="410"/>
                    </a:lnTo>
                    <a:lnTo>
                      <a:pt x="12" y="408"/>
                    </a:lnTo>
                    <a:lnTo>
                      <a:pt x="12" y="412"/>
                    </a:lnTo>
                    <a:lnTo>
                      <a:pt x="11" y="414"/>
                    </a:lnTo>
                    <a:lnTo>
                      <a:pt x="12" y="419"/>
                    </a:lnTo>
                    <a:lnTo>
                      <a:pt x="12" y="423"/>
                    </a:lnTo>
                    <a:lnTo>
                      <a:pt x="14" y="423"/>
                    </a:lnTo>
                    <a:lnTo>
                      <a:pt x="18" y="435"/>
                    </a:lnTo>
                    <a:lnTo>
                      <a:pt x="21" y="439"/>
                    </a:lnTo>
                    <a:lnTo>
                      <a:pt x="23" y="442"/>
                    </a:lnTo>
                    <a:lnTo>
                      <a:pt x="27" y="444"/>
                    </a:lnTo>
                    <a:lnTo>
                      <a:pt x="28" y="446"/>
                    </a:lnTo>
                    <a:lnTo>
                      <a:pt x="28" y="449"/>
                    </a:lnTo>
                    <a:lnTo>
                      <a:pt x="27" y="449"/>
                    </a:lnTo>
                    <a:lnTo>
                      <a:pt x="25" y="449"/>
                    </a:lnTo>
                    <a:lnTo>
                      <a:pt x="23" y="451"/>
                    </a:lnTo>
                    <a:lnTo>
                      <a:pt x="27" y="455"/>
                    </a:lnTo>
                    <a:lnTo>
                      <a:pt x="23" y="455"/>
                    </a:lnTo>
                    <a:lnTo>
                      <a:pt x="21" y="455"/>
                    </a:lnTo>
                    <a:lnTo>
                      <a:pt x="21" y="457"/>
                    </a:lnTo>
                    <a:lnTo>
                      <a:pt x="30" y="473"/>
                    </a:lnTo>
                    <a:lnTo>
                      <a:pt x="28" y="474"/>
                    </a:lnTo>
                    <a:lnTo>
                      <a:pt x="28" y="478"/>
                    </a:lnTo>
                    <a:lnTo>
                      <a:pt x="27" y="478"/>
                    </a:lnTo>
                    <a:lnTo>
                      <a:pt x="27" y="480"/>
                    </a:lnTo>
                    <a:lnTo>
                      <a:pt x="30" y="480"/>
                    </a:lnTo>
                    <a:lnTo>
                      <a:pt x="34" y="480"/>
                    </a:lnTo>
                    <a:lnTo>
                      <a:pt x="39" y="478"/>
                    </a:lnTo>
                    <a:lnTo>
                      <a:pt x="45" y="478"/>
                    </a:lnTo>
                    <a:lnTo>
                      <a:pt x="48" y="480"/>
                    </a:lnTo>
                    <a:lnTo>
                      <a:pt x="48" y="478"/>
                    </a:lnTo>
                    <a:lnTo>
                      <a:pt x="50" y="474"/>
                    </a:lnTo>
                    <a:lnTo>
                      <a:pt x="50" y="467"/>
                    </a:lnTo>
                    <a:lnTo>
                      <a:pt x="52" y="460"/>
                    </a:lnTo>
                    <a:lnTo>
                      <a:pt x="55" y="462"/>
                    </a:lnTo>
                    <a:lnTo>
                      <a:pt x="57" y="458"/>
                    </a:lnTo>
                    <a:lnTo>
                      <a:pt x="59" y="457"/>
                    </a:lnTo>
                    <a:lnTo>
                      <a:pt x="64" y="457"/>
                    </a:lnTo>
                    <a:lnTo>
                      <a:pt x="66" y="458"/>
                    </a:lnTo>
                    <a:lnTo>
                      <a:pt x="70" y="457"/>
                    </a:lnTo>
                    <a:lnTo>
                      <a:pt x="73" y="458"/>
                    </a:lnTo>
                    <a:lnTo>
                      <a:pt x="77" y="458"/>
                    </a:lnTo>
                    <a:lnTo>
                      <a:pt x="84" y="440"/>
                    </a:lnTo>
                    <a:lnTo>
                      <a:pt x="84" y="435"/>
                    </a:lnTo>
                    <a:lnTo>
                      <a:pt x="84" y="432"/>
                    </a:lnTo>
                    <a:lnTo>
                      <a:pt x="84" y="426"/>
                    </a:lnTo>
                    <a:lnTo>
                      <a:pt x="88" y="421"/>
                    </a:lnTo>
                    <a:lnTo>
                      <a:pt x="88" y="417"/>
                    </a:lnTo>
                    <a:lnTo>
                      <a:pt x="86" y="415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6" y="406"/>
                    </a:lnTo>
                    <a:lnTo>
                      <a:pt x="86" y="406"/>
                    </a:lnTo>
                    <a:lnTo>
                      <a:pt x="86" y="405"/>
                    </a:lnTo>
                    <a:lnTo>
                      <a:pt x="88" y="405"/>
                    </a:lnTo>
                    <a:lnTo>
                      <a:pt x="89" y="405"/>
                    </a:lnTo>
                    <a:lnTo>
                      <a:pt x="88" y="403"/>
                    </a:lnTo>
                    <a:lnTo>
                      <a:pt x="88" y="403"/>
                    </a:lnTo>
                    <a:lnTo>
                      <a:pt x="89" y="401"/>
                    </a:lnTo>
                    <a:lnTo>
                      <a:pt x="89" y="399"/>
                    </a:lnTo>
                    <a:lnTo>
                      <a:pt x="89" y="394"/>
                    </a:lnTo>
                    <a:lnTo>
                      <a:pt x="89" y="392"/>
                    </a:lnTo>
                    <a:lnTo>
                      <a:pt x="84" y="389"/>
                    </a:lnTo>
                    <a:lnTo>
                      <a:pt x="84" y="389"/>
                    </a:lnTo>
                    <a:lnTo>
                      <a:pt x="88" y="390"/>
                    </a:lnTo>
                    <a:lnTo>
                      <a:pt x="91" y="389"/>
                    </a:lnTo>
                    <a:lnTo>
                      <a:pt x="91" y="389"/>
                    </a:lnTo>
                    <a:lnTo>
                      <a:pt x="88" y="385"/>
                    </a:lnTo>
                    <a:lnTo>
                      <a:pt x="80" y="385"/>
                    </a:lnTo>
                    <a:lnTo>
                      <a:pt x="80" y="383"/>
                    </a:lnTo>
                    <a:lnTo>
                      <a:pt x="88" y="383"/>
                    </a:lnTo>
                    <a:lnTo>
                      <a:pt x="91" y="383"/>
                    </a:lnTo>
                    <a:lnTo>
                      <a:pt x="93" y="383"/>
                    </a:lnTo>
                    <a:lnTo>
                      <a:pt x="93" y="380"/>
                    </a:lnTo>
                    <a:lnTo>
                      <a:pt x="98" y="380"/>
                    </a:lnTo>
                    <a:lnTo>
                      <a:pt x="102" y="374"/>
                    </a:lnTo>
                    <a:lnTo>
                      <a:pt x="102" y="371"/>
                    </a:lnTo>
                    <a:lnTo>
                      <a:pt x="105" y="372"/>
                    </a:lnTo>
                    <a:lnTo>
                      <a:pt x="105" y="376"/>
                    </a:lnTo>
                    <a:lnTo>
                      <a:pt x="109" y="374"/>
                    </a:lnTo>
                    <a:lnTo>
                      <a:pt x="111" y="371"/>
                    </a:lnTo>
                    <a:lnTo>
                      <a:pt x="114" y="367"/>
                    </a:lnTo>
                    <a:lnTo>
                      <a:pt x="114" y="364"/>
                    </a:lnTo>
                    <a:lnTo>
                      <a:pt x="114" y="365"/>
                    </a:lnTo>
                    <a:lnTo>
                      <a:pt x="116" y="365"/>
                    </a:lnTo>
                    <a:lnTo>
                      <a:pt x="116" y="364"/>
                    </a:lnTo>
                    <a:lnTo>
                      <a:pt x="118" y="362"/>
                    </a:lnTo>
                    <a:lnTo>
                      <a:pt x="118" y="360"/>
                    </a:lnTo>
                    <a:lnTo>
                      <a:pt x="104" y="364"/>
                    </a:lnTo>
                    <a:lnTo>
                      <a:pt x="100" y="364"/>
                    </a:lnTo>
                    <a:lnTo>
                      <a:pt x="98" y="365"/>
                    </a:lnTo>
                    <a:lnTo>
                      <a:pt x="98" y="362"/>
                    </a:lnTo>
                    <a:lnTo>
                      <a:pt x="96" y="362"/>
                    </a:lnTo>
                    <a:lnTo>
                      <a:pt x="89" y="358"/>
                    </a:lnTo>
                    <a:lnTo>
                      <a:pt x="84" y="358"/>
                    </a:lnTo>
                    <a:lnTo>
                      <a:pt x="82" y="358"/>
                    </a:lnTo>
                    <a:lnTo>
                      <a:pt x="84" y="356"/>
                    </a:lnTo>
                    <a:lnTo>
                      <a:pt x="86" y="355"/>
                    </a:lnTo>
                    <a:lnTo>
                      <a:pt x="88" y="355"/>
                    </a:lnTo>
                    <a:lnTo>
                      <a:pt x="89" y="355"/>
                    </a:lnTo>
                    <a:lnTo>
                      <a:pt x="93" y="355"/>
                    </a:lnTo>
                    <a:lnTo>
                      <a:pt x="95" y="355"/>
                    </a:lnTo>
                    <a:lnTo>
                      <a:pt x="96" y="358"/>
                    </a:lnTo>
                    <a:lnTo>
                      <a:pt x="98" y="356"/>
                    </a:lnTo>
                    <a:lnTo>
                      <a:pt x="98" y="355"/>
                    </a:lnTo>
                    <a:lnTo>
                      <a:pt x="100" y="356"/>
                    </a:lnTo>
                    <a:lnTo>
                      <a:pt x="104" y="358"/>
                    </a:lnTo>
                    <a:lnTo>
                      <a:pt x="104" y="356"/>
                    </a:lnTo>
                    <a:lnTo>
                      <a:pt x="105" y="356"/>
                    </a:lnTo>
                    <a:lnTo>
                      <a:pt x="105" y="360"/>
                    </a:lnTo>
                    <a:lnTo>
                      <a:pt x="109" y="362"/>
                    </a:lnTo>
                    <a:lnTo>
                      <a:pt x="118" y="356"/>
                    </a:lnTo>
                    <a:lnTo>
                      <a:pt x="122" y="351"/>
                    </a:lnTo>
                    <a:lnTo>
                      <a:pt x="122" y="349"/>
                    </a:lnTo>
                    <a:lnTo>
                      <a:pt x="123" y="344"/>
                    </a:lnTo>
                    <a:lnTo>
                      <a:pt x="122" y="340"/>
                    </a:lnTo>
                    <a:lnTo>
                      <a:pt x="118" y="337"/>
                    </a:lnTo>
                    <a:lnTo>
                      <a:pt x="114" y="333"/>
                    </a:lnTo>
                    <a:lnTo>
                      <a:pt x="118" y="333"/>
                    </a:lnTo>
                    <a:lnTo>
                      <a:pt x="118" y="331"/>
                    </a:lnTo>
                    <a:lnTo>
                      <a:pt x="111" y="330"/>
                    </a:lnTo>
                    <a:lnTo>
                      <a:pt x="109" y="322"/>
                    </a:lnTo>
                    <a:lnTo>
                      <a:pt x="104" y="324"/>
                    </a:lnTo>
                    <a:lnTo>
                      <a:pt x="102" y="321"/>
                    </a:lnTo>
                    <a:lnTo>
                      <a:pt x="102" y="321"/>
                    </a:lnTo>
                    <a:lnTo>
                      <a:pt x="102" y="322"/>
                    </a:lnTo>
                    <a:lnTo>
                      <a:pt x="100" y="328"/>
                    </a:lnTo>
                    <a:lnTo>
                      <a:pt x="89" y="337"/>
                    </a:lnTo>
                    <a:lnTo>
                      <a:pt x="88" y="337"/>
                    </a:lnTo>
                    <a:lnTo>
                      <a:pt x="84" y="337"/>
                    </a:lnTo>
                    <a:lnTo>
                      <a:pt x="82" y="337"/>
                    </a:lnTo>
                    <a:lnTo>
                      <a:pt x="84" y="335"/>
                    </a:lnTo>
                    <a:lnTo>
                      <a:pt x="88" y="333"/>
                    </a:lnTo>
                    <a:lnTo>
                      <a:pt x="91" y="331"/>
                    </a:lnTo>
                    <a:lnTo>
                      <a:pt x="93" y="330"/>
                    </a:lnTo>
                    <a:lnTo>
                      <a:pt x="98" y="326"/>
                    </a:lnTo>
                    <a:lnTo>
                      <a:pt x="98" y="322"/>
                    </a:lnTo>
                    <a:lnTo>
                      <a:pt x="98" y="319"/>
                    </a:lnTo>
                    <a:lnTo>
                      <a:pt x="96" y="319"/>
                    </a:lnTo>
                    <a:lnTo>
                      <a:pt x="98" y="315"/>
                    </a:lnTo>
                    <a:lnTo>
                      <a:pt x="98" y="313"/>
                    </a:lnTo>
                    <a:lnTo>
                      <a:pt x="96" y="310"/>
                    </a:lnTo>
                    <a:lnTo>
                      <a:pt x="95" y="290"/>
                    </a:lnTo>
                    <a:lnTo>
                      <a:pt x="96" y="287"/>
                    </a:lnTo>
                    <a:lnTo>
                      <a:pt x="96" y="285"/>
                    </a:lnTo>
                    <a:lnTo>
                      <a:pt x="100" y="287"/>
                    </a:lnTo>
                    <a:lnTo>
                      <a:pt x="100" y="285"/>
                    </a:lnTo>
                    <a:lnTo>
                      <a:pt x="100" y="278"/>
                    </a:lnTo>
                    <a:lnTo>
                      <a:pt x="102" y="267"/>
                    </a:lnTo>
                    <a:lnTo>
                      <a:pt x="100" y="263"/>
                    </a:lnTo>
                    <a:lnTo>
                      <a:pt x="98" y="261"/>
                    </a:lnTo>
                    <a:lnTo>
                      <a:pt x="100" y="258"/>
                    </a:lnTo>
                    <a:lnTo>
                      <a:pt x="104" y="260"/>
                    </a:lnTo>
                    <a:lnTo>
                      <a:pt x="104" y="260"/>
                    </a:lnTo>
                    <a:lnTo>
                      <a:pt x="105" y="258"/>
                    </a:lnTo>
                    <a:lnTo>
                      <a:pt x="107" y="256"/>
                    </a:lnTo>
                    <a:lnTo>
                      <a:pt x="107" y="254"/>
                    </a:lnTo>
                    <a:lnTo>
                      <a:pt x="107" y="254"/>
                    </a:lnTo>
                    <a:lnTo>
                      <a:pt x="107" y="249"/>
                    </a:lnTo>
                    <a:lnTo>
                      <a:pt x="107" y="245"/>
                    </a:lnTo>
                    <a:lnTo>
                      <a:pt x="107" y="244"/>
                    </a:lnTo>
                    <a:lnTo>
                      <a:pt x="107" y="245"/>
                    </a:lnTo>
                    <a:lnTo>
                      <a:pt x="111" y="249"/>
                    </a:lnTo>
                    <a:lnTo>
                      <a:pt x="111" y="247"/>
                    </a:lnTo>
                    <a:lnTo>
                      <a:pt x="113" y="245"/>
                    </a:lnTo>
                    <a:lnTo>
                      <a:pt x="114" y="245"/>
                    </a:lnTo>
                    <a:lnTo>
                      <a:pt x="114" y="244"/>
                    </a:lnTo>
                    <a:lnTo>
                      <a:pt x="116" y="242"/>
                    </a:lnTo>
                    <a:lnTo>
                      <a:pt x="113" y="240"/>
                    </a:lnTo>
                    <a:lnTo>
                      <a:pt x="114" y="242"/>
                    </a:lnTo>
                    <a:lnTo>
                      <a:pt x="118" y="240"/>
                    </a:lnTo>
                    <a:lnTo>
                      <a:pt x="118" y="238"/>
                    </a:lnTo>
                    <a:lnTo>
                      <a:pt x="120" y="236"/>
                    </a:lnTo>
                    <a:lnTo>
                      <a:pt x="120" y="235"/>
                    </a:lnTo>
                    <a:lnTo>
                      <a:pt x="122" y="233"/>
                    </a:lnTo>
                    <a:lnTo>
                      <a:pt x="122" y="229"/>
                    </a:lnTo>
                    <a:lnTo>
                      <a:pt x="123" y="229"/>
                    </a:lnTo>
                    <a:lnTo>
                      <a:pt x="127" y="229"/>
                    </a:lnTo>
                    <a:lnTo>
                      <a:pt x="130" y="227"/>
                    </a:lnTo>
                    <a:lnTo>
                      <a:pt x="130" y="224"/>
                    </a:lnTo>
                    <a:lnTo>
                      <a:pt x="136" y="220"/>
                    </a:lnTo>
                    <a:lnTo>
                      <a:pt x="138" y="222"/>
                    </a:lnTo>
                    <a:lnTo>
                      <a:pt x="141" y="220"/>
                    </a:lnTo>
                    <a:lnTo>
                      <a:pt x="141" y="219"/>
                    </a:lnTo>
                    <a:lnTo>
                      <a:pt x="143" y="215"/>
                    </a:lnTo>
                    <a:lnTo>
                      <a:pt x="147" y="217"/>
                    </a:lnTo>
                    <a:lnTo>
                      <a:pt x="147" y="215"/>
                    </a:lnTo>
                    <a:lnTo>
                      <a:pt x="150" y="213"/>
                    </a:lnTo>
                    <a:lnTo>
                      <a:pt x="152" y="211"/>
                    </a:lnTo>
                    <a:lnTo>
                      <a:pt x="154" y="210"/>
                    </a:lnTo>
                    <a:lnTo>
                      <a:pt x="166" y="190"/>
                    </a:lnTo>
                    <a:lnTo>
                      <a:pt x="166" y="192"/>
                    </a:lnTo>
                    <a:lnTo>
                      <a:pt x="166" y="193"/>
                    </a:lnTo>
                    <a:lnTo>
                      <a:pt x="168" y="188"/>
                    </a:lnTo>
                    <a:lnTo>
                      <a:pt x="166" y="186"/>
                    </a:lnTo>
                    <a:lnTo>
                      <a:pt x="166" y="185"/>
                    </a:lnTo>
                    <a:lnTo>
                      <a:pt x="163" y="181"/>
                    </a:lnTo>
                    <a:lnTo>
                      <a:pt x="163" y="179"/>
                    </a:lnTo>
                    <a:lnTo>
                      <a:pt x="163" y="179"/>
                    </a:lnTo>
                    <a:lnTo>
                      <a:pt x="163" y="177"/>
                    </a:lnTo>
                    <a:lnTo>
                      <a:pt x="161" y="176"/>
                    </a:lnTo>
                    <a:lnTo>
                      <a:pt x="161" y="174"/>
                    </a:lnTo>
                    <a:lnTo>
                      <a:pt x="163" y="172"/>
                    </a:lnTo>
                    <a:lnTo>
                      <a:pt x="163" y="170"/>
                    </a:lnTo>
                    <a:lnTo>
                      <a:pt x="166" y="170"/>
                    </a:lnTo>
                    <a:lnTo>
                      <a:pt x="168" y="161"/>
                    </a:lnTo>
                    <a:lnTo>
                      <a:pt x="166" y="156"/>
                    </a:lnTo>
                    <a:lnTo>
                      <a:pt x="166" y="154"/>
                    </a:lnTo>
                    <a:lnTo>
                      <a:pt x="170" y="152"/>
                    </a:lnTo>
                    <a:lnTo>
                      <a:pt x="170" y="151"/>
                    </a:lnTo>
                    <a:lnTo>
                      <a:pt x="170" y="151"/>
                    </a:lnTo>
                    <a:lnTo>
                      <a:pt x="173" y="151"/>
                    </a:lnTo>
                    <a:lnTo>
                      <a:pt x="173" y="151"/>
                    </a:lnTo>
                    <a:lnTo>
                      <a:pt x="175" y="149"/>
                    </a:lnTo>
                    <a:lnTo>
                      <a:pt x="173" y="147"/>
                    </a:lnTo>
                    <a:lnTo>
                      <a:pt x="177" y="147"/>
                    </a:lnTo>
                    <a:lnTo>
                      <a:pt x="177" y="145"/>
                    </a:lnTo>
                    <a:lnTo>
                      <a:pt x="173" y="142"/>
                    </a:lnTo>
                    <a:lnTo>
                      <a:pt x="173" y="140"/>
                    </a:lnTo>
                    <a:lnTo>
                      <a:pt x="177" y="142"/>
                    </a:lnTo>
                    <a:lnTo>
                      <a:pt x="179" y="145"/>
                    </a:lnTo>
                    <a:lnTo>
                      <a:pt x="179" y="145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81" y="140"/>
                    </a:lnTo>
                    <a:lnTo>
                      <a:pt x="181" y="133"/>
                    </a:lnTo>
                    <a:lnTo>
                      <a:pt x="182" y="133"/>
                    </a:lnTo>
                    <a:lnTo>
                      <a:pt x="182" y="133"/>
                    </a:lnTo>
                    <a:lnTo>
                      <a:pt x="182" y="134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8" y="133"/>
                    </a:lnTo>
                    <a:lnTo>
                      <a:pt x="188" y="134"/>
                    </a:lnTo>
                    <a:lnTo>
                      <a:pt x="190" y="136"/>
                    </a:lnTo>
                    <a:lnTo>
                      <a:pt x="191" y="136"/>
                    </a:lnTo>
                    <a:lnTo>
                      <a:pt x="193" y="138"/>
                    </a:lnTo>
                    <a:lnTo>
                      <a:pt x="195" y="134"/>
                    </a:lnTo>
                    <a:lnTo>
                      <a:pt x="202" y="134"/>
                    </a:lnTo>
                    <a:lnTo>
                      <a:pt x="204" y="136"/>
                    </a:lnTo>
                    <a:lnTo>
                      <a:pt x="206" y="138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2" y="117"/>
                    </a:lnTo>
                    <a:lnTo>
                      <a:pt x="204" y="111"/>
                    </a:lnTo>
                    <a:lnTo>
                      <a:pt x="206" y="106"/>
                    </a:lnTo>
                    <a:lnTo>
                      <a:pt x="207" y="100"/>
                    </a:lnTo>
                    <a:lnTo>
                      <a:pt x="200" y="86"/>
                    </a:lnTo>
                    <a:lnTo>
                      <a:pt x="200" y="83"/>
                    </a:lnTo>
                    <a:lnTo>
                      <a:pt x="202" y="75"/>
                    </a:lnTo>
                    <a:lnTo>
                      <a:pt x="200" y="72"/>
                    </a:lnTo>
                    <a:lnTo>
                      <a:pt x="200" y="70"/>
                    </a:lnTo>
                    <a:lnTo>
                      <a:pt x="199" y="59"/>
                    </a:lnTo>
                    <a:lnTo>
                      <a:pt x="200" y="50"/>
                    </a:lnTo>
                    <a:lnTo>
                      <a:pt x="191" y="32"/>
                    </a:lnTo>
                    <a:lnTo>
                      <a:pt x="186" y="27"/>
                    </a:lnTo>
                    <a:lnTo>
                      <a:pt x="175" y="23"/>
                    </a:lnTo>
                    <a:lnTo>
                      <a:pt x="154" y="2"/>
                    </a:lnTo>
                    <a:lnTo>
                      <a:pt x="154" y="0"/>
                    </a:lnTo>
                    <a:lnTo>
                      <a:pt x="147" y="0"/>
                    </a:lnTo>
                    <a:lnTo>
                      <a:pt x="145" y="2"/>
                    </a:lnTo>
                    <a:lnTo>
                      <a:pt x="145" y="4"/>
                    </a:lnTo>
                    <a:lnTo>
                      <a:pt x="147" y="6"/>
                    </a:lnTo>
                    <a:lnTo>
                      <a:pt x="147" y="9"/>
                    </a:lnTo>
                    <a:lnTo>
                      <a:pt x="147" y="11"/>
                    </a:lnTo>
                    <a:lnTo>
                      <a:pt x="145" y="13"/>
                    </a:lnTo>
                    <a:lnTo>
                      <a:pt x="143" y="18"/>
                    </a:lnTo>
                    <a:lnTo>
                      <a:pt x="141" y="20"/>
                    </a:lnTo>
                    <a:lnTo>
                      <a:pt x="143" y="23"/>
                    </a:lnTo>
                    <a:lnTo>
                      <a:pt x="145" y="27"/>
                    </a:lnTo>
                    <a:lnTo>
                      <a:pt x="143" y="29"/>
                    </a:lnTo>
                    <a:lnTo>
                      <a:pt x="141" y="29"/>
                    </a:lnTo>
                    <a:lnTo>
                      <a:pt x="120" y="23"/>
                    </a:lnTo>
                    <a:lnTo>
                      <a:pt x="116" y="23"/>
                    </a:lnTo>
                    <a:lnTo>
                      <a:pt x="114" y="25"/>
                    </a:lnTo>
                    <a:lnTo>
                      <a:pt x="113" y="29"/>
                    </a:lnTo>
                    <a:lnTo>
                      <a:pt x="114" y="36"/>
                    </a:lnTo>
                    <a:lnTo>
                      <a:pt x="113" y="45"/>
                    </a:lnTo>
                    <a:lnTo>
                      <a:pt x="109" y="49"/>
                    </a:lnTo>
                    <a:lnTo>
                      <a:pt x="107" y="49"/>
                    </a:lnTo>
                    <a:lnTo>
                      <a:pt x="105" y="45"/>
                    </a:lnTo>
                    <a:lnTo>
                      <a:pt x="102" y="43"/>
                    </a:lnTo>
                    <a:lnTo>
                      <a:pt x="98" y="43"/>
                    </a:lnTo>
                    <a:lnTo>
                      <a:pt x="89" y="52"/>
                    </a:lnTo>
                    <a:lnTo>
                      <a:pt x="88" y="61"/>
                    </a:lnTo>
                    <a:lnTo>
                      <a:pt x="82" y="70"/>
                    </a:lnTo>
                    <a:lnTo>
                      <a:pt x="82" y="74"/>
                    </a:lnTo>
                    <a:lnTo>
                      <a:pt x="86" y="81"/>
                    </a:lnTo>
                    <a:lnTo>
                      <a:pt x="86" y="84"/>
                    </a:lnTo>
                    <a:lnTo>
                      <a:pt x="70" y="108"/>
                    </a:lnTo>
                    <a:lnTo>
                      <a:pt x="66" y="122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5" y="127"/>
                    </a:lnTo>
                    <a:lnTo>
                      <a:pt x="54" y="159"/>
                    </a:lnTo>
                    <a:lnTo>
                      <a:pt x="43" y="181"/>
                    </a:lnTo>
                    <a:lnTo>
                      <a:pt x="43" y="183"/>
                    </a:lnTo>
                    <a:lnTo>
                      <a:pt x="50" y="192"/>
                    </a:lnTo>
                    <a:lnTo>
                      <a:pt x="48" y="201"/>
                    </a:lnTo>
                    <a:lnTo>
                      <a:pt x="46" y="204"/>
                    </a:lnTo>
                    <a:lnTo>
                      <a:pt x="36" y="202"/>
                    </a:lnTo>
                    <a:lnTo>
                      <a:pt x="30" y="204"/>
                    </a:lnTo>
                    <a:lnTo>
                      <a:pt x="25" y="208"/>
                    </a:lnTo>
                    <a:lnTo>
                      <a:pt x="18" y="217"/>
                    </a:lnTo>
                    <a:lnTo>
                      <a:pt x="14" y="227"/>
                    </a:lnTo>
                    <a:lnTo>
                      <a:pt x="16" y="233"/>
                    </a:lnTo>
                    <a:lnTo>
                      <a:pt x="18" y="236"/>
                    </a:lnTo>
                    <a:lnTo>
                      <a:pt x="20" y="238"/>
                    </a:lnTo>
                    <a:lnTo>
                      <a:pt x="18" y="240"/>
                    </a:lnTo>
                    <a:lnTo>
                      <a:pt x="16" y="258"/>
                    </a:lnTo>
                    <a:lnTo>
                      <a:pt x="16" y="260"/>
                    </a:lnTo>
                    <a:lnTo>
                      <a:pt x="18" y="263"/>
                    </a:lnTo>
                    <a:lnTo>
                      <a:pt x="18" y="283"/>
                    </a:lnTo>
                    <a:lnTo>
                      <a:pt x="20" y="287"/>
                    </a:lnTo>
                    <a:lnTo>
                      <a:pt x="27" y="292"/>
                    </a:lnTo>
                    <a:lnTo>
                      <a:pt x="27" y="297"/>
                    </a:lnTo>
                    <a:lnTo>
                      <a:pt x="25" y="303"/>
                    </a:lnTo>
                    <a:lnTo>
                      <a:pt x="21" y="306"/>
                    </a:lnTo>
                    <a:lnTo>
                      <a:pt x="18" y="308"/>
                    </a:lnTo>
                    <a:lnTo>
                      <a:pt x="18" y="310"/>
                    </a:lnTo>
                    <a:lnTo>
                      <a:pt x="20" y="313"/>
                    </a:lnTo>
                    <a:lnTo>
                      <a:pt x="23" y="324"/>
                    </a:lnTo>
                    <a:lnTo>
                      <a:pt x="20" y="331"/>
                    </a:lnTo>
                    <a:lnTo>
                      <a:pt x="21" y="335"/>
                    </a:lnTo>
                    <a:lnTo>
                      <a:pt x="21" y="338"/>
                    </a:lnTo>
                    <a:lnTo>
                      <a:pt x="20" y="342"/>
                    </a:lnTo>
                    <a:lnTo>
                      <a:pt x="11" y="346"/>
                    </a:lnTo>
                    <a:lnTo>
                      <a:pt x="11" y="349"/>
                    </a:lnTo>
                    <a:lnTo>
                      <a:pt x="7" y="355"/>
                    </a:lnTo>
                    <a:lnTo>
                      <a:pt x="9" y="364"/>
                    </a:lnTo>
                    <a:lnTo>
                      <a:pt x="7" y="374"/>
                    </a:lnTo>
                    <a:lnTo>
                      <a:pt x="5" y="376"/>
                    </a:lnTo>
                    <a:lnTo>
                      <a:pt x="3" y="374"/>
                    </a:lnTo>
                    <a:lnTo>
                      <a:pt x="2" y="378"/>
                    </a:lnTo>
                    <a:lnTo>
                      <a:pt x="2" y="371"/>
                    </a:lnTo>
                    <a:lnTo>
                      <a:pt x="2" y="37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6" name="Freeform 6720"/>
              <p:cNvSpPr>
                <a:spLocks/>
              </p:cNvSpPr>
              <p:nvPr/>
            </p:nvSpPr>
            <p:spPr bwMode="auto">
              <a:xfrm>
                <a:off x="2855" y="1802"/>
                <a:ext cx="121" cy="61"/>
              </a:xfrm>
              <a:custGeom>
                <a:avLst/>
                <a:gdLst/>
                <a:ahLst/>
                <a:cxnLst>
                  <a:cxn ang="0">
                    <a:pos x="68" y="9"/>
                  </a:cxn>
                  <a:cxn ang="0">
                    <a:pos x="61" y="16"/>
                  </a:cxn>
                  <a:cxn ang="0">
                    <a:pos x="53" y="22"/>
                  </a:cxn>
                  <a:cxn ang="0">
                    <a:pos x="55" y="32"/>
                  </a:cxn>
                  <a:cxn ang="0">
                    <a:pos x="53" y="34"/>
                  </a:cxn>
                  <a:cxn ang="0">
                    <a:pos x="48" y="32"/>
                  </a:cxn>
                  <a:cxn ang="0">
                    <a:pos x="43" y="32"/>
                  </a:cxn>
                  <a:cxn ang="0">
                    <a:pos x="28" y="38"/>
                  </a:cxn>
                  <a:cxn ang="0">
                    <a:pos x="19" y="36"/>
                  </a:cxn>
                  <a:cxn ang="0">
                    <a:pos x="14" y="38"/>
                  </a:cxn>
                  <a:cxn ang="0">
                    <a:pos x="12" y="40"/>
                  </a:cxn>
                  <a:cxn ang="0">
                    <a:pos x="7" y="36"/>
                  </a:cxn>
                  <a:cxn ang="0">
                    <a:pos x="2" y="36"/>
                  </a:cxn>
                  <a:cxn ang="0">
                    <a:pos x="2" y="40"/>
                  </a:cxn>
                  <a:cxn ang="0">
                    <a:pos x="3" y="47"/>
                  </a:cxn>
                  <a:cxn ang="0">
                    <a:pos x="3" y="50"/>
                  </a:cxn>
                  <a:cxn ang="0">
                    <a:pos x="12" y="50"/>
                  </a:cxn>
                  <a:cxn ang="0">
                    <a:pos x="18" y="52"/>
                  </a:cxn>
                  <a:cxn ang="0">
                    <a:pos x="39" y="47"/>
                  </a:cxn>
                  <a:cxn ang="0">
                    <a:pos x="43" y="47"/>
                  </a:cxn>
                  <a:cxn ang="0">
                    <a:pos x="45" y="54"/>
                  </a:cxn>
                  <a:cxn ang="0">
                    <a:pos x="48" y="56"/>
                  </a:cxn>
                  <a:cxn ang="0">
                    <a:pos x="80" y="61"/>
                  </a:cxn>
                  <a:cxn ang="0">
                    <a:pos x="86" y="56"/>
                  </a:cxn>
                  <a:cxn ang="0">
                    <a:pos x="95" y="58"/>
                  </a:cxn>
                  <a:cxn ang="0">
                    <a:pos x="96" y="54"/>
                  </a:cxn>
                  <a:cxn ang="0">
                    <a:pos x="104" y="52"/>
                  </a:cxn>
                  <a:cxn ang="0">
                    <a:pos x="109" y="49"/>
                  </a:cxn>
                  <a:cxn ang="0">
                    <a:pos x="111" y="41"/>
                  </a:cxn>
                  <a:cxn ang="0">
                    <a:pos x="113" y="34"/>
                  </a:cxn>
                  <a:cxn ang="0">
                    <a:pos x="121" y="31"/>
                  </a:cxn>
                  <a:cxn ang="0">
                    <a:pos x="121" y="24"/>
                  </a:cxn>
                  <a:cxn ang="0">
                    <a:pos x="118" y="9"/>
                  </a:cxn>
                  <a:cxn ang="0">
                    <a:pos x="105" y="6"/>
                  </a:cxn>
                  <a:cxn ang="0">
                    <a:pos x="89" y="0"/>
                  </a:cxn>
                  <a:cxn ang="0">
                    <a:pos x="84" y="9"/>
                  </a:cxn>
                  <a:cxn ang="0">
                    <a:pos x="75" y="9"/>
                  </a:cxn>
                </a:cxnLst>
                <a:rect l="0" t="0" r="r" b="b"/>
                <a:pathLst>
                  <a:path w="121" h="61">
                    <a:moveTo>
                      <a:pt x="68" y="7"/>
                    </a:moveTo>
                    <a:lnTo>
                      <a:pt x="68" y="9"/>
                    </a:lnTo>
                    <a:lnTo>
                      <a:pt x="62" y="11"/>
                    </a:lnTo>
                    <a:lnTo>
                      <a:pt x="61" y="16"/>
                    </a:lnTo>
                    <a:lnTo>
                      <a:pt x="53" y="20"/>
                    </a:lnTo>
                    <a:lnTo>
                      <a:pt x="53" y="22"/>
                    </a:lnTo>
                    <a:lnTo>
                      <a:pt x="53" y="27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11" y="52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37" y="49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3" y="50"/>
                    </a:lnTo>
                    <a:lnTo>
                      <a:pt x="45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52" y="58"/>
                    </a:lnTo>
                    <a:lnTo>
                      <a:pt x="80" y="61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5" y="58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9" y="49"/>
                    </a:lnTo>
                    <a:lnTo>
                      <a:pt x="111" y="47"/>
                    </a:lnTo>
                    <a:lnTo>
                      <a:pt x="111" y="41"/>
                    </a:lnTo>
                    <a:lnTo>
                      <a:pt x="114" y="36"/>
                    </a:lnTo>
                    <a:lnTo>
                      <a:pt x="113" y="34"/>
                    </a:lnTo>
                    <a:lnTo>
                      <a:pt x="113" y="31"/>
                    </a:lnTo>
                    <a:lnTo>
                      <a:pt x="121" y="31"/>
                    </a:lnTo>
                    <a:lnTo>
                      <a:pt x="121" y="29"/>
                    </a:lnTo>
                    <a:lnTo>
                      <a:pt x="121" y="24"/>
                    </a:lnTo>
                    <a:lnTo>
                      <a:pt x="118" y="13"/>
                    </a:lnTo>
                    <a:lnTo>
                      <a:pt x="118" y="9"/>
                    </a:lnTo>
                    <a:lnTo>
                      <a:pt x="116" y="6"/>
                    </a:lnTo>
                    <a:lnTo>
                      <a:pt x="105" y="6"/>
                    </a:lnTo>
                    <a:lnTo>
                      <a:pt x="98" y="2"/>
                    </a:lnTo>
                    <a:lnTo>
                      <a:pt x="89" y="0"/>
                    </a:lnTo>
                    <a:lnTo>
                      <a:pt x="86" y="6"/>
                    </a:lnTo>
                    <a:lnTo>
                      <a:pt x="84" y="9"/>
                    </a:lnTo>
                    <a:lnTo>
                      <a:pt x="77" y="11"/>
                    </a:lnTo>
                    <a:lnTo>
                      <a:pt x="75" y="9"/>
                    </a:lnTo>
                    <a:lnTo>
                      <a:pt x="68" y="7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7" name="Freeform 6721"/>
              <p:cNvSpPr>
                <a:spLocks/>
              </p:cNvSpPr>
              <p:nvPr/>
            </p:nvSpPr>
            <p:spPr bwMode="auto">
              <a:xfrm>
                <a:off x="2855" y="1802"/>
                <a:ext cx="121" cy="61"/>
              </a:xfrm>
              <a:custGeom>
                <a:avLst/>
                <a:gdLst/>
                <a:ahLst/>
                <a:cxnLst>
                  <a:cxn ang="0">
                    <a:pos x="68" y="9"/>
                  </a:cxn>
                  <a:cxn ang="0">
                    <a:pos x="61" y="16"/>
                  </a:cxn>
                  <a:cxn ang="0">
                    <a:pos x="53" y="22"/>
                  </a:cxn>
                  <a:cxn ang="0">
                    <a:pos x="55" y="32"/>
                  </a:cxn>
                  <a:cxn ang="0">
                    <a:pos x="53" y="34"/>
                  </a:cxn>
                  <a:cxn ang="0">
                    <a:pos x="48" y="32"/>
                  </a:cxn>
                  <a:cxn ang="0">
                    <a:pos x="43" y="32"/>
                  </a:cxn>
                  <a:cxn ang="0">
                    <a:pos x="28" y="38"/>
                  </a:cxn>
                  <a:cxn ang="0">
                    <a:pos x="19" y="36"/>
                  </a:cxn>
                  <a:cxn ang="0">
                    <a:pos x="14" y="38"/>
                  </a:cxn>
                  <a:cxn ang="0">
                    <a:pos x="12" y="40"/>
                  </a:cxn>
                  <a:cxn ang="0">
                    <a:pos x="7" y="36"/>
                  </a:cxn>
                  <a:cxn ang="0">
                    <a:pos x="2" y="36"/>
                  </a:cxn>
                  <a:cxn ang="0">
                    <a:pos x="2" y="40"/>
                  </a:cxn>
                  <a:cxn ang="0">
                    <a:pos x="3" y="47"/>
                  </a:cxn>
                  <a:cxn ang="0">
                    <a:pos x="3" y="50"/>
                  </a:cxn>
                  <a:cxn ang="0">
                    <a:pos x="12" y="50"/>
                  </a:cxn>
                  <a:cxn ang="0">
                    <a:pos x="18" y="52"/>
                  </a:cxn>
                  <a:cxn ang="0">
                    <a:pos x="39" y="47"/>
                  </a:cxn>
                  <a:cxn ang="0">
                    <a:pos x="43" y="47"/>
                  </a:cxn>
                  <a:cxn ang="0">
                    <a:pos x="45" y="54"/>
                  </a:cxn>
                  <a:cxn ang="0">
                    <a:pos x="48" y="56"/>
                  </a:cxn>
                  <a:cxn ang="0">
                    <a:pos x="80" y="61"/>
                  </a:cxn>
                  <a:cxn ang="0">
                    <a:pos x="86" y="56"/>
                  </a:cxn>
                  <a:cxn ang="0">
                    <a:pos x="95" y="58"/>
                  </a:cxn>
                  <a:cxn ang="0">
                    <a:pos x="96" y="54"/>
                  </a:cxn>
                  <a:cxn ang="0">
                    <a:pos x="104" y="52"/>
                  </a:cxn>
                  <a:cxn ang="0">
                    <a:pos x="109" y="49"/>
                  </a:cxn>
                  <a:cxn ang="0">
                    <a:pos x="111" y="41"/>
                  </a:cxn>
                  <a:cxn ang="0">
                    <a:pos x="113" y="34"/>
                  </a:cxn>
                  <a:cxn ang="0">
                    <a:pos x="121" y="31"/>
                  </a:cxn>
                  <a:cxn ang="0">
                    <a:pos x="121" y="24"/>
                  </a:cxn>
                  <a:cxn ang="0">
                    <a:pos x="118" y="9"/>
                  </a:cxn>
                  <a:cxn ang="0">
                    <a:pos x="105" y="6"/>
                  </a:cxn>
                  <a:cxn ang="0">
                    <a:pos x="89" y="0"/>
                  </a:cxn>
                  <a:cxn ang="0">
                    <a:pos x="84" y="9"/>
                  </a:cxn>
                  <a:cxn ang="0">
                    <a:pos x="75" y="9"/>
                  </a:cxn>
                </a:cxnLst>
                <a:rect l="0" t="0" r="r" b="b"/>
                <a:pathLst>
                  <a:path w="121" h="61">
                    <a:moveTo>
                      <a:pt x="68" y="7"/>
                    </a:moveTo>
                    <a:lnTo>
                      <a:pt x="68" y="9"/>
                    </a:lnTo>
                    <a:lnTo>
                      <a:pt x="62" y="11"/>
                    </a:lnTo>
                    <a:lnTo>
                      <a:pt x="61" y="16"/>
                    </a:lnTo>
                    <a:lnTo>
                      <a:pt x="53" y="20"/>
                    </a:lnTo>
                    <a:lnTo>
                      <a:pt x="53" y="22"/>
                    </a:lnTo>
                    <a:lnTo>
                      <a:pt x="53" y="27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34" y="34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9" y="40"/>
                    </a:lnTo>
                    <a:lnTo>
                      <a:pt x="7" y="36"/>
                    </a:lnTo>
                    <a:lnTo>
                      <a:pt x="5" y="36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3" y="41"/>
                    </a:lnTo>
                    <a:lnTo>
                      <a:pt x="3" y="47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11" y="52"/>
                    </a:lnTo>
                    <a:lnTo>
                      <a:pt x="12" y="50"/>
                    </a:lnTo>
                    <a:lnTo>
                      <a:pt x="14" y="52"/>
                    </a:lnTo>
                    <a:lnTo>
                      <a:pt x="18" y="52"/>
                    </a:lnTo>
                    <a:lnTo>
                      <a:pt x="37" y="49"/>
                    </a:lnTo>
                    <a:lnTo>
                      <a:pt x="39" y="47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3" y="50"/>
                    </a:lnTo>
                    <a:lnTo>
                      <a:pt x="45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52" y="58"/>
                    </a:lnTo>
                    <a:lnTo>
                      <a:pt x="80" y="61"/>
                    </a:lnTo>
                    <a:lnTo>
                      <a:pt x="82" y="59"/>
                    </a:lnTo>
                    <a:lnTo>
                      <a:pt x="86" y="56"/>
                    </a:lnTo>
                    <a:lnTo>
                      <a:pt x="89" y="56"/>
                    </a:lnTo>
                    <a:lnTo>
                      <a:pt x="95" y="58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4" y="52"/>
                    </a:lnTo>
                    <a:lnTo>
                      <a:pt x="105" y="52"/>
                    </a:lnTo>
                    <a:lnTo>
                      <a:pt x="109" y="49"/>
                    </a:lnTo>
                    <a:lnTo>
                      <a:pt x="111" y="47"/>
                    </a:lnTo>
                    <a:lnTo>
                      <a:pt x="111" y="41"/>
                    </a:lnTo>
                    <a:lnTo>
                      <a:pt x="114" y="36"/>
                    </a:lnTo>
                    <a:lnTo>
                      <a:pt x="113" y="34"/>
                    </a:lnTo>
                    <a:lnTo>
                      <a:pt x="113" y="31"/>
                    </a:lnTo>
                    <a:lnTo>
                      <a:pt x="121" y="31"/>
                    </a:lnTo>
                    <a:lnTo>
                      <a:pt x="121" y="29"/>
                    </a:lnTo>
                    <a:lnTo>
                      <a:pt x="121" y="24"/>
                    </a:lnTo>
                    <a:lnTo>
                      <a:pt x="118" y="13"/>
                    </a:lnTo>
                    <a:lnTo>
                      <a:pt x="118" y="9"/>
                    </a:lnTo>
                    <a:lnTo>
                      <a:pt x="116" y="6"/>
                    </a:lnTo>
                    <a:lnTo>
                      <a:pt x="105" y="6"/>
                    </a:lnTo>
                    <a:lnTo>
                      <a:pt x="98" y="2"/>
                    </a:lnTo>
                    <a:lnTo>
                      <a:pt x="89" y="0"/>
                    </a:lnTo>
                    <a:lnTo>
                      <a:pt x="86" y="6"/>
                    </a:lnTo>
                    <a:lnTo>
                      <a:pt x="84" y="9"/>
                    </a:lnTo>
                    <a:lnTo>
                      <a:pt x="77" y="11"/>
                    </a:lnTo>
                    <a:lnTo>
                      <a:pt x="75" y="9"/>
                    </a:lnTo>
                    <a:lnTo>
                      <a:pt x="68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8" name="Freeform 6722"/>
              <p:cNvSpPr>
                <a:spLocks/>
              </p:cNvSpPr>
              <p:nvPr/>
            </p:nvSpPr>
            <p:spPr bwMode="auto">
              <a:xfrm>
                <a:off x="2760" y="1690"/>
                <a:ext cx="57" cy="69"/>
              </a:xfrm>
              <a:custGeom>
                <a:avLst/>
                <a:gdLst/>
                <a:ahLst/>
                <a:cxnLst>
                  <a:cxn ang="0">
                    <a:pos x="36" y="69"/>
                  </a:cxn>
                  <a:cxn ang="0">
                    <a:pos x="34" y="59"/>
                  </a:cxn>
                  <a:cxn ang="0">
                    <a:pos x="29" y="57"/>
                  </a:cxn>
                  <a:cxn ang="0">
                    <a:pos x="25" y="53"/>
                  </a:cxn>
                  <a:cxn ang="0">
                    <a:pos x="23" y="51"/>
                  </a:cxn>
                  <a:cxn ang="0">
                    <a:pos x="5" y="57"/>
                  </a:cxn>
                  <a:cxn ang="0">
                    <a:pos x="0" y="55"/>
                  </a:cxn>
                  <a:cxn ang="0">
                    <a:pos x="2" y="53"/>
                  </a:cxn>
                  <a:cxn ang="0">
                    <a:pos x="9" y="55"/>
                  </a:cxn>
                  <a:cxn ang="0">
                    <a:pos x="11" y="53"/>
                  </a:cxn>
                  <a:cxn ang="0">
                    <a:pos x="7" y="53"/>
                  </a:cxn>
                  <a:cxn ang="0">
                    <a:pos x="5" y="50"/>
                  </a:cxn>
                  <a:cxn ang="0">
                    <a:pos x="16" y="48"/>
                  </a:cxn>
                  <a:cxn ang="0">
                    <a:pos x="21" y="44"/>
                  </a:cxn>
                  <a:cxn ang="0">
                    <a:pos x="18" y="46"/>
                  </a:cxn>
                  <a:cxn ang="0">
                    <a:pos x="12" y="44"/>
                  </a:cxn>
                  <a:cxn ang="0">
                    <a:pos x="11" y="41"/>
                  </a:cxn>
                  <a:cxn ang="0">
                    <a:pos x="18" y="32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6"/>
                  </a:cxn>
                  <a:cxn ang="0">
                    <a:pos x="25" y="28"/>
                  </a:cxn>
                  <a:cxn ang="0">
                    <a:pos x="30" y="30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32" y="23"/>
                  </a:cxn>
                  <a:cxn ang="0">
                    <a:pos x="32" y="14"/>
                  </a:cxn>
                  <a:cxn ang="0">
                    <a:pos x="30" y="14"/>
                  </a:cxn>
                  <a:cxn ang="0">
                    <a:pos x="30" y="7"/>
                  </a:cxn>
                  <a:cxn ang="0">
                    <a:pos x="38" y="1"/>
                  </a:cxn>
                  <a:cxn ang="0">
                    <a:pos x="43" y="1"/>
                  </a:cxn>
                  <a:cxn ang="0">
                    <a:pos x="50" y="0"/>
                  </a:cxn>
                  <a:cxn ang="0">
                    <a:pos x="57" y="5"/>
                  </a:cxn>
                  <a:cxn ang="0">
                    <a:pos x="48" y="21"/>
                  </a:cxn>
                  <a:cxn ang="0">
                    <a:pos x="55" y="26"/>
                  </a:cxn>
                  <a:cxn ang="0">
                    <a:pos x="52" y="32"/>
                  </a:cxn>
                  <a:cxn ang="0">
                    <a:pos x="50" y="37"/>
                  </a:cxn>
                  <a:cxn ang="0">
                    <a:pos x="45" y="41"/>
                  </a:cxn>
                  <a:cxn ang="0">
                    <a:pos x="39" y="39"/>
                  </a:cxn>
                  <a:cxn ang="0">
                    <a:pos x="38" y="60"/>
                  </a:cxn>
                  <a:cxn ang="0">
                    <a:pos x="39" y="68"/>
                  </a:cxn>
                </a:cxnLst>
                <a:rect l="0" t="0" r="r" b="b"/>
                <a:pathLst>
                  <a:path w="57" h="69">
                    <a:moveTo>
                      <a:pt x="39" y="69"/>
                    </a:moveTo>
                    <a:lnTo>
                      <a:pt x="36" y="69"/>
                    </a:lnTo>
                    <a:lnTo>
                      <a:pt x="34" y="68"/>
                    </a:lnTo>
                    <a:lnTo>
                      <a:pt x="34" y="59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5" y="55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3" y="51"/>
                    </a:lnTo>
                    <a:lnTo>
                      <a:pt x="14" y="53"/>
                    </a:lnTo>
                    <a:lnTo>
                      <a:pt x="5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5" y="55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5" y="53"/>
                    </a:lnTo>
                    <a:lnTo>
                      <a:pt x="5" y="50"/>
                    </a:lnTo>
                    <a:lnTo>
                      <a:pt x="12" y="50"/>
                    </a:lnTo>
                    <a:lnTo>
                      <a:pt x="16" y="48"/>
                    </a:lnTo>
                    <a:lnTo>
                      <a:pt x="20" y="46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8" y="46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8" y="32"/>
                    </a:lnTo>
                    <a:lnTo>
                      <a:pt x="21" y="16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5" y="28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6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7" y="5"/>
                    </a:lnTo>
                    <a:lnTo>
                      <a:pt x="54" y="17"/>
                    </a:lnTo>
                    <a:lnTo>
                      <a:pt x="48" y="21"/>
                    </a:lnTo>
                    <a:lnTo>
                      <a:pt x="50" y="25"/>
                    </a:lnTo>
                    <a:lnTo>
                      <a:pt x="55" y="26"/>
                    </a:lnTo>
                    <a:lnTo>
                      <a:pt x="55" y="30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0" y="37"/>
                    </a:lnTo>
                    <a:lnTo>
                      <a:pt x="48" y="41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9" y="59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9" y="68"/>
                    </a:lnTo>
                    <a:lnTo>
                      <a:pt x="39" y="6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9" name="Freeform 6723"/>
              <p:cNvSpPr>
                <a:spLocks/>
              </p:cNvSpPr>
              <p:nvPr/>
            </p:nvSpPr>
            <p:spPr bwMode="auto">
              <a:xfrm>
                <a:off x="2760" y="1690"/>
                <a:ext cx="57" cy="69"/>
              </a:xfrm>
              <a:custGeom>
                <a:avLst/>
                <a:gdLst/>
                <a:ahLst/>
                <a:cxnLst>
                  <a:cxn ang="0">
                    <a:pos x="36" y="69"/>
                  </a:cxn>
                  <a:cxn ang="0">
                    <a:pos x="34" y="59"/>
                  </a:cxn>
                  <a:cxn ang="0">
                    <a:pos x="29" y="57"/>
                  </a:cxn>
                  <a:cxn ang="0">
                    <a:pos x="25" y="53"/>
                  </a:cxn>
                  <a:cxn ang="0">
                    <a:pos x="23" y="51"/>
                  </a:cxn>
                  <a:cxn ang="0">
                    <a:pos x="5" y="57"/>
                  </a:cxn>
                  <a:cxn ang="0">
                    <a:pos x="0" y="55"/>
                  </a:cxn>
                  <a:cxn ang="0">
                    <a:pos x="2" y="53"/>
                  </a:cxn>
                  <a:cxn ang="0">
                    <a:pos x="9" y="55"/>
                  </a:cxn>
                  <a:cxn ang="0">
                    <a:pos x="11" y="53"/>
                  </a:cxn>
                  <a:cxn ang="0">
                    <a:pos x="7" y="53"/>
                  </a:cxn>
                  <a:cxn ang="0">
                    <a:pos x="5" y="50"/>
                  </a:cxn>
                  <a:cxn ang="0">
                    <a:pos x="16" y="48"/>
                  </a:cxn>
                  <a:cxn ang="0">
                    <a:pos x="21" y="44"/>
                  </a:cxn>
                  <a:cxn ang="0">
                    <a:pos x="18" y="46"/>
                  </a:cxn>
                  <a:cxn ang="0">
                    <a:pos x="12" y="44"/>
                  </a:cxn>
                  <a:cxn ang="0">
                    <a:pos x="11" y="41"/>
                  </a:cxn>
                  <a:cxn ang="0">
                    <a:pos x="18" y="32"/>
                  </a:cxn>
                  <a:cxn ang="0">
                    <a:pos x="23" y="14"/>
                  </a:cxn>
                  <a:cxn ang="0">
                    <a:pos x="27" y="17"/>
                  </a:cxn>
                  <a:cxn ang="0">
                    <a:pos x="27" y="19"/>
                  </a:cxn>
                  <a:cxn ang="0">
                    <a:pos x="23" y="21"/>
                  </a:cxn>
                  <a:cxn ang="0">
                    <a:pos x="23" y="26"/>
                  </a:cxn>
                  <a:cxn ang="0">
                    <a:pos x="25" y="28"/>
                  </a:cxn>
                  <a:cxn ang="0">
                    <a:pos x="30" y="30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32" y="23"/>
                  </a:cxn>
                  <a:cxn ang="0">
                    <a:pos x="32" y="14"/>
                  </a:cxn>
                  <a:cxn ang="0">
                    <a:pos x="30" y="14"/>
                  </a:cxn>
                  <a:cxn ang="0">
                    <a:pos x="30" y="7"/>
                  </a:cxn>
                  <a:cxn ang="0">
                    <a:pos x="38" y="1"/>
                  </a:cxn>
                  <a:cxn ang="0">
                    <a:pos x="43" y="1"/>
                  </a:cxn>
                  <a:cxn ang="0">
                    <a:pos x="50" y="0"/>
                  </a:cxn>
                  <a:cxn ang="0">
                    <a:pos x="57" y="5"/>
                  </a:cxn>
                  <a:cxn ang="0">
                    <a:pos x="48" y="21"/>
                  </a:cxn>
                  <a:cxn ang="0">
                    <a:pos x="55" y="26"/>
                  </a:cxn>
                  <a:cxn ang="0">
                    <a:pos x="52" y="32"/>
                  </a:cxn>
                  <a:cxn ang="0">
                    <a:pos x="50" y="37"/>
                  </a:cxn>
                  <a:cxn ang="0">
                    <a:pos x="45" y="41"/>
                  </a:cxn>
                  <a:cxn ang="0">
                    <a:pos x="39" y="39"/>
                  </a:cxn>
                  <a:cxn ang="0">
                    <a:pos x="38" y="60"/>
                  </a:cxn>
                  <a:cxn ang="0">
                    <a:pos x="39" y="68"/>
                  </a:cxn>
                </a:cxnLst>
                <a:rect l="0" t="0" r="r" b="b"/>
                <a:pathLst>
                  <a:path w="57" h="69">
                    <a:moveTo>
                      <a:pt x="39" y="69"/>
                    </a:moveTo>
                    <a:lnTo>
                      <a:pt x="36" y="69"/>
                    </a:lnTo>
                    <a:lnTo>
                      <a:pt x="34" y="68"/>
                    </a:lnTo>
                    <a:lnTo>
                      <a:pt x="34" y="59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5" y="55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3" y="51"/>
                    </a:lnTo>
                    <a:lnTo>
                      <a:pt x="14" y="53"/>
                    </a:lnTo>
                    <a:lnTo>
                      <a:pt x="5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5" y="55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9" y="53"/>
                    </a:lnTo>
                    <a:lnTo>
                      <a:pt x="7" y="53"/>
                    </a:lnTo>
                    <a:lnTo>
                      <a:pt x="5" y="53"/>
                    </a:lnTo>
                    <a:lnTo>
                      <a:pt x="5" y="50"/>
                    </a:lnTo>
                    <a:lnTo>
                      <a:pt x="12" y="50"/>
                    </a:lnTo>
                    <a:lnTo>
                      <a:pt x="16" y="48"/>
                    </a:lnTo>
                    <a:lnTo>
                      <a:pt x="20" y="46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8" y="46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8" y="32"/>
                    </a:lnTo>
                    <a:lnTo>
                      <a:pt x="21" y="16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7" y="17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5" y="28"/>
                    </a:lnTo>
                    <a:lnTo>
                      <a:pt x="29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6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0" y="23"/>
                    </a:lnTo>
                    <a:lnTo>
                      <a:pt x="32" y="23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29" y="8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3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2" y="1"/>
                    </a:lnTo>
                    <a:lnTo>
                      <a:pt x="57" y="5"/>
                    </a:lnTo>
                    <a:lnTo>
                      <a:pt x="54" y="17"/>
                    </a:lnTo>
                    <a:lnTo>
                      <a:pt x="48" y="21"/>
                    </a:lnTo>
                    <a:lnTo>
                      <a:pt x="50" y="25"/>
                    </a:lnTo>
                    <a:lnTo>
                      <a:pt x="55" y="26"/>
                    </a:lnTo>
                    <a:lnTo>
                      <a:pt x="55" y="30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0" y="37"/>
                    </a:lnTo>
                    <a:lnTo>
                      <a:pt x="48" y="41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9" y="59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9" y="68"/>
                    </a:lnTo>
                    <a:lnTo>
                      <a:pt x="39" y="6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0" name="Freeform 6724"/>
              <p:cNvSpPr>
                <a:spLocks/>
              </p:cNvSpPr>
              <p:nvPr/>
            </p:nvSpPr>
            <p:spPr bwMode="auto">
              <a:xfrm>
                <a:off x="2629" y="1750"/>
                <a:ext cx="203" cy="206"/>
              </a:xfrm>
              <a:custGeom>
                <a:avLst/>
                <a:gdLst/>
                <a:ahLst/>
                <a:cxnLst>
                  <a:cxn ang="0">
                    <a:pos x="100" y="20"/>
                  </a:cxn>
                  <a:cxn ang="0">
                    <a:pos x="84" y="33"/>
                  </a:cxn>
                  <a:cxn ang="0">
                    <a:pos x="83" y="42"/>
                  </a:cxn>
                  <a:cxn ang="0">
                    <a:pos x="75" y="45"/>
                  </a:cxn>
                  <a:cxn ang="0">
                    <a:pos x="56" y="40"/>
                  </a:cxn>
                  <a:cxn ang="0">
                    <a:pos x="45" y="36"/>
                  </a:cxn>
                  <a:cxn ang="0">
                    <a:pos x="54" y="61"/>
                  </a:cxn>
                  <a:cxn ang="0">
                    <a:pos x="47" y="61"/>
                  </a:cxn>
                  <a:cxn ang="0">
                    <a:pos x="27" y="58"/>
                  </a:cxn>
                  <a:cxn ang="0">
                    <a:pos x="18" y="59"/>
                  </a:cxn>
                  <a:cxn ang="0">
                    <a:pos x="6" y="68"/>
                  </a:cxn>
                  <a:cxn ang="0">
                    <a:pos x="2" y="74"/>
                  </a:cxn>
                  <a:cxn ang="0">
                    <a:pos x="2" y="77"/>
                  </a:cxn>
                  <a:cxn ang="0">
                    <a:pos x="9" y="81"/>
                  </a:cxn>
                  <a:cxn ang="0">
                    <a:pos x="27" y="88"/>
                  </a:cxn>
                  <a:cxn ang="0">
                    <a:pos x="34" y="90"/>
                  </a:cxn>
                  <a:cxn ang="0">
                    <a:pos x="40" y="95"/>
                  </a:cxn>
                  <a:cxn ang="0">
                    <a:pos x="43" y="99"/>
                  </a:cxn>
                  <a:cxn ang="0">
                    <a:pos x="41" y="104"/>
                  </a:cxn>
                  <a:cxn ang="0">
                    <a:pos x="59" y="118"/>
                  </a:cxn>
                  <a:cxn ang="0">
                    <a:pos x="58" y="129"/>
                  </a:cxn>
                  <a:cxn ang="0">
                    <a:pos x="65" y="142"/>
                  </a:cxn>
                  <a:cxn ang="0">
                    <a:pos x="59" y="152"/>
                  </a:cxn>
                  <a:cxn ang="0">
                    <a:pos x="50" y="183"/>
                  </a:cxn>
                  <a:cxn ang="0">
                    <a:pos x="59" y="192"/>
                  </a:cxn>
                  <a:cxn ang="0">
                    <a:pos x="88" y="197"/>
                  </a:cxn>
                  <a:cxn ang="0">
                    <a:pos x="106" y="204"/>
                  </a:cxn>
                  <a:cxn ang="0">
                    <a:pos x="124" y="195"/>
                  </a:cxn>
                  <a:cxn ang="0">
                    <a:pos x="136" y="181"/>
                  </a:cxn>
                  <a:cxn ang="0">
                    <a:pos x="147" y="181"/>
                  </a:cxn>
                  <a:cxn ang="0">
                    <a:pos x="154" y="183"/>
                  </a:cxn>
                  <a:cxn ang="0">
                    <a:pos x="161" y="185"/>
                  </a:cxn>
                  <a:cxn ang="0">
                    <a:pos x="169" y="188"/>
                  </a:cxn>
                  <a:cxn ang="0">
                    <a:pos x="181" y="183"/>
                  </a:cxn>
                  <a:cxn ang="0">
                    <a:pos x="195" y="172"/>
                  </a:cxn>
                  <a:cxn ang="0">
                    <a:pos x="194" y="165"/>
                  </a:cxn>
                  <a:cxn ang="0">
                    <a:pos x="185" y="152"/>
                  </a:cxn>
                  <a:cxn ang="0">
                    <a:pos x="181" y="147"/>
                  </a:cxn>
                  <a:cxn ang="0">
                    <a:pos x="183" y="129"/>
                  </a:cxn>
                  <a:cxn ang="0">
                    <a:pos x="183" y="124"/>
                  </a:cxn>
                  <a:cxn ang="0">
                    <a:pos x="172" y="118"/>
                  </a:cxn>
                  <a:cxn ang="0">
                    <a:pos x="172" y="110"/>
                  </a:cxn>
                  <a:cxn ang="0">
                    <a:pos x="177" y="102"/>
                  </a:cxn>
                  <a:cxn ang="0">
                    <a:pos x="190" y="88"/>
                  </a:cxn>
                  <a:cxn ang="0">
                    <a:pos x="197" y="63"/>
                  </a:cxn>
                  <a:cxn ang="0">
                    <a:pos x="177" y="43"/>
                  </a:cxn>
                  <a:cxn ang="0">
                    <a:pos x="163" y="38"/>
                  </a:cxn>
                  <a:cxn ang="0">
                    <a:pos x="154" y="33"/>
                  </a:cxn>
                  <a:cxn ang="0">
                    <a:pos x="145" y="29"/>
                  </a:cxn>
                  <a:cxn ang="0">
                    <a:pos x="129" y="15"/>
                  </a:cxn>
                  <a:cxn ang="0">
                    <a:pos x="118" y="0"/>
                  </a:cxn>
                </a:cxnLst>
                <a:rect l="0" t="0" r="r" b="b"/>
                <a:pathLst>
                  <a:path w="203" h="206">
                    <a:moveTo>
                      <a:pt x="118" y="0"/>
                    </a:moveTo>
                    <a:lnTo>
                      <a:pt x="117" y="2"/>
                    </a:lnTo>
                    <a:lnTo>
                      <a:pt x="104" y="6"/>
                    </a:lnTo>
                    <a:lnTo>
                      <a:pt x="100" y="20"/>
                    </a:lnTo>
                    <a:lnTo>
                      <a:pt x="102" y="22"/>
                    </a:lnTo>
                    <a:lnTo>
                      <a:pt x="100" y="24"/>
                    </a:lnTo>
                    <a:lnTo>
                      <a:pt x="93" y="29"/>
                    </a:lnTo>
                    <a:lnTo>
                      <a:pt x="84" y="33"/>
                    </a:lnTo>
                    <a:lnTo>
                      <a:pt x="81" y="36"/>
                    </a:lnTo>
                    <a:lnTo>
                      <a:pt x="77" y="40"/>
                    </a:lnTo>
                    <a:lnTo>
                      <a:pt x="79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77" y="43"/>
                    </a:lnTo>
                    <a:lnTo>
                      <a:pt x="75" y="45"/>
                    </a:lnTo>
                    <a:lnTo>
                      <a:pt x="68" y="45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9" y="36"/>
                    </a:lnTo>
                    <a:lnTo>
                      <a:pt x="45" y="36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52" y="59"/>
                    </a:lnTo>
                    <a:lnTo>
                      <a:pt x="54" y="61"/>
                    </a:lnTo>
                    <a:lnTo>
                      <a:pt x="52" y="63"/>
                    </a:lnTo>
                    <a:lnTo>
                      <a:pt x="49" y="63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1" y="63"/>
                    </a:lnTo>
                    <a:lnTo>
                      <a:pt x="40" y="61"/>
                    </a:lnTo>
                    <a:lnTo>
                      <a:pt x="34" y="63"/>
                    </a:lnTo>
                    <a:lnTo>
                      <a:pt x="27" y="58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7" y="74"/>
                    </a:lnTo>
                    <a:lnTo>
                      <a:pt x="7" y="76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6" y="79"/>
                    </a:lnTo>
                    <a:lnTo>
                      <a:pt x="6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3" y="81"/>
                    </a:lnTo>
                    <a:lnTo>
                      <a:pt x="24" y="86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31" y="86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34" y="90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6" y="93"/>
                    </a:lnTo>
                    <a:lnTo>
                      <a:pt x="40" y="95"/>
                    </a:lnTo>
                    <a:lnTo>
                      <a:pt x="45" y="93"/>
                    </a:lnTo>
                    <a:lnTo>
                      <a:pt x="49" y="95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5" y="101"/>
                    </a:lnTo>
                    <a:lnTo>
                      <a:pt x="43" y="102"/>
                    </a:lnTo>
                    <a:lnTo>
                      <a:pt x="41" y="101"/>
                    </a:lnTo>
                    <a:lnTo>
                      <a:pt x="41" y="104"/>
                    </a:lnTo>
                    <a:lnTo>
                      <a:pt x="47" y="110"/>
                    </a:lnTo>
                    <a:lnTo>
                      <a:pt x="47" y="113"/>
                    </a:lnTo>
                    <a:lnTo>
                      <a:pt x="54" y="117"/>
                    </a:lnTo>
                    <a:lnTo>
                      <a:pt x="59" y="118"/>
                    </a:lnTo>
                    <a:lnTo>
                      <a:pt x="58" y="120"/>
                    </a:lnTo>
                    <a:lnTo>
                      <a:pt x="59" y="122"/>
                    </a:lnTo>
                    <a:lnTo>
                      <a:pt x="59" y="126"/>
                    </a:lnTo>
                    <a:lnTo>
                      <a:pt x="58" y="129"/>
                    </a:lnTo>
                    <a:lnTo>
                      <a:pt x="59" y="133"/>
                    </a:lnTo>
                    <a:lnTo>
                      <a:pt x="61" y="135"/>
                    </a:lnTo>
                    <a:lnTo>
                      <a:pt x="65" y="138"/>
                    </a:lnTo>
                    <a:lnTo>
                      <a:pt x="65" y="142"/>
                    </a:lnTo>
                    <a:lnTo>
                      <a:pt x="59" y="135"/>
                    </a:lnTo>
                    <a:lnTo>
                      <a:pt x="59" y="138"/>
                    </a:lnTo>
                    <a:lnTo>
                      <a:pt x="58" y="154"/>
                    </a:lnTo>
                    <a:lnTo>
                      <a:pt x="59" y="152"/>
                    </a:lnTo>
                    <a:lnTo>
                      <a:pt x="59" y="154"/>
                    </a:lnTo>
                    <a:lnTo>
                      <a:pt x="58" y="158"/>
                    </a:lnTo>
                    <a:lnTo>
                      <a:pt x="52" y="181"/>
                    </a:lnTo>
                    <a:lnTo>
                      <a:pt x="50" y="183"/>
                    </a:lnTo>
                    <a:lnTo>
                      <a:pt x="47" y="183"/>
                    </a:lnTo>
                    <a:lnTo>
                      <a:pt x="47" y="185"/>
                    </a:lnTo>
                    <a:lnTo>
                      <a:pt x="56" y="192"/>
                    </a:lnTo>
                    <a:lnTo>
                      <a:pt x="59" y="192"/>
                    </a:lnTo>
                    <a:lnTo>
                      <a:pt x="65" y="195"/>
                    </a:lnTo>
                    <a:lnTo>
                      <a:pt x="83" y="199"/>
                    </a:lnTo>
                    <a:lnTo>
                      <a:pt x="84" y="199"/>
                    </a:lnTo>
                    <a:lnTo>
                      <a:pt x="88" y="197"/>
                    </a:lnTo>
                    <a:lnTo>
                      <a:pt x="90" y="197"/>
                    </a:lnTo>
                    <a:lnTo>
                      <a:pt x="97" y="201"/>
                    </a:lnTo>
                    <a:lnTo>
                      <a:pt x="100" y="201"/>
                    </a:lnTo>
                    <a:lnTo>
                      <a:pt x="106" y="204"/>
                    </a:lnTo>
                    <a:lnTo>
                      <a:pt x="108" y="206"/>
                    </a:lnTo>
                    <a:lnTo>
                      <a:pt x="126" y="204"/>
                    </a:lnTo>
                    <a:lnTo>
                      <a:pt x="126" y="195"/>
                    </a:lnTo>
                    <a:lnTo>
                      <a:pt x="124" y="195"/>
                    </a:lnTo>
                    <a:lnTo>
                      <a:pt x="124" y="190"/>
                    </a:lnTo>
                    <a:lnTo>
                      <a:pt x="126" y="188"/>
                    </a:lnTo>
                    <a:lnTo>
                      <a:pt x="135" y="183"/>
                    </a:lnTo>
                    <a:lnTo>
                      <a:pt x="136" y="181"/>
                    </a:lnTo>
                    <a:lnTo>
                      <a:pt x="140" y="179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7" y="181"/>
                    </a:lnTo>
                    <a:lnTo>
                      <a:pt x="147" y="183"/>
                    </a:lnTo>
                    <a:lnTo>
                      <a:pt x="149" y="183"/>
                    </a:lnTo>
                    <a:lnTo>
                      <a:pt x="152" y="185"/>
                    </a:lnTo>
                    <a:lnTo>
                      <a:pt x="154" y="183"/>
                    </a:lnTo>
                    <a:lnTo>
                      <a:pt x="156" y="183"/>
                    </a:lnTo>
                    <a:lnTo>
                      <a:pt x="158" y="183"/>
                    </a:lnTo>
                    <a:lnTo>
                      <a:pt x="160" y="183"/>
                    </a:lnTo>
                    <a:lnTo>
                      <a:pt x="161" y="185"/>
                    </a:lnTo>
                    <a:lnTo>
                      <a:pt x="161" y="186"/>
                    </a:lnTo>
                    <a:lnTo>
                      <a:pt x="163" y="186"/>
                    </a:lnTo>
                    <a:lnTo>
                      <a:pt x="167" y="186"/>
                    </a:lnTo>
                    <a:lnTo>
                      <a:pt x="169" y="188"/>
                    </a:lnTo>
                    <a:lnTo>
                      <a:pt x="174" y="190"/>
                    </a:lnTo>
                    <a:lnTo>
                      <a:pt x="179" y="186"/>
                    </a:lnTo>
                    <a:lnTo>
                      <a:pt x="181" y="185"/>
                    </a:lnTo>
                    <a:lnTo>
                      <a:pt x="181" y="183"/>
                    </a:lnTo>
                    <a:lnTo>
                      <a:pt x="188" y="178"/>
                    </a:lnTo>
                    <a:lnTo>
                      <a:pt x="190" y="176"/>
                    </a:lnTo>
                    <a:lnTo>
                      <a:pt x="195" y="174"/>
                    </a:lnTo>
                    <a:lnTo>
                      <a:pt x="195" y="172"/>
                    </a:lnTo>
                    <a:lnTo>
                      <a:pt x="195" y="172"/>
                    </a:lnTo>
                    <a:lnTo>
                      <a:pt x="195" y="170"/>
                    </a:lnTo>
                    <a:lnTo>
                      <a:pt x="195" y="167"/>
                    </a:lnTo>
                    <a:lnTo>
                      <a:pt x="194" y="165"/>
                    </a:lnTo>
                    <a:lnTo>
                      <a:pt x="186" y="165"/>
                    </a:lnTo>
                    <a:lnTo>
                      <a:pt x="185" y="161"/>
                    </a:lnTo>
                    <a:lnTo>
                      <a:pt x="185" y="156"/>
                    </a:lnTo>
                    <a:lnTo>
                      <a:pt x="185" y="152"/>
                    </a:lnTo>
                    <a:lnTo>
                      <a:pt x="185" y="151"/>
                    </a:lnTo>
                    <a:lnTo>
                      <a:pt x="183" y="149"/>
                    </a:lnTo>
                    <a:lnTo>
                      <a:pt x="181" y="149"/>
                    </a:lnTo>
                    <a:lnTo>
                      <a:pt x="181" y="147"/>
                    </a:lnTo>
                    <a:lnTo>
                      <a:pt x="183" y="144"/>
                    </a:lnTo>
                    <a:lnTo>
                      <a:pt x="183" y="142"/>
                    </a:lnTo>
                    <a:lnTo>
                      <a:pt x="186" y="140"/>
                    </a:lnTo>
                    <a:lnTo>
                      <a:pt x="183" y="129"/>
                    </a:lnTo>
                    <a:lnTo>
                      <a:pt x="183" y="127"/>
                    </a:lnTo>
                    <a:lnTo>
                      <a:pt x="186" y="127"/>
                    </a:lnTo>
                    <a:lnTo>
                      <a:pt x="185" y="124"/>
                    </a:lnTo>
                    <a:lnTo>
                      <a:pt x="183" y="124"/>
                    </a:lnTo>
                    <a:lnTo>
                      <a:pt x="183" y="115"/>
                    </a:lnTo>
                    <a:lnTo>
                      <a:pt x="181" y="115"/>
                    </a:lnTo>
                    <a:lnTo>
                      <a:pt x="176" y="115"/>
                    </a:lnTo>
                    <a:lnTo>
                      <a:pt x="172" y="118"/>
                    </a:lnTo>
                    <a:lnTo>
                      <a:pt x="170" y="120"/>
                    </a:lnTo>
                    <a:lnTo>
                      <a:pt x="170" y="120"/>
                    </a:lnTo>
                    <a:lnTo>
                      <a:pt x="172" y="110"/>
                    </a:lnTo>
                    <a:lnTo>
                      <a:pt x="172" y="110"/>
                    </a:lnTo>
                    <a:lnTo>
                      <a:pt x="174" y="106"/>
                    </a:lnTo>
                    <a:lnTo>
                      <a:pt x="176" y="106"/>
                    </a:lnTo>
                    <a:lnTo>
                      <a:pt x="176" y="104"/>
                    </a:lnTo>
                    <a:lnTo>
                      <a:pt x="177" y="102"/>
                    </a:lnTo>
                    <a:lnTo>
                      <a:pt x="185" y="92"/>
                    </a:lnTo>
                    <a:lnTo>
                      <a:pt x="185" y="90"/>
                    </a:lnTo>
                    <a:lnTo>
                      <a:pt x="185" y="88"/>
                    </a:lnTo>
                    <a:lnTo>
                      <a:pt x="190" y="88"/>
                    </a:lnTo>
                    <a:lnTo>
                      <a:pt x="195" y="86"/>
                    </a:lnTo>
                    <a:lnTo>
                      <a:pt x="194" y="84"/>
                    </a:lnTo>
                    <a:lnTo>
                      <a:pt x="194" y="74"/>
                    </a:lnTo>
                    <a:lnTo>
                      <a:pt x="197" y="63"/>
                    </a:lnTo>
                    <a:lnTo>
                      <a:pt x="203" y="58"/>
                    </a:lnTo>
                    <a:lnTo>
                      <a:pt x="203" y="54"/>
                    </a:lnTo>
                    <a:lnTo>
                      <a:pt x="181" y="47"/>
                    </a:lnTo>
                    <a:lnTo>
                      <a:pt x="177" y="43"/>
                    </a:lnTo>
                    <a:lnTo>
                      <a:pt x="174" y="40"/>
                    </a:lnTo>
                    <a:lnTo>
                      <a:pt x="170" y="40"/>
                    </a:lnTo>
                    <a:lnTo>
                      <a:pt x="165" y="38"/>
                    </a:lnTo>
                    <a:lnTo>
                      <a:pt x="163" y="38"/>
                    </a:lnTo>
                    <a:lnTo>
                      <a:pt x="160" y="38"/>
                    </a:lnTo>
                    <a:lnTo>
                      <a:pt x="154" y="34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4" y="25"/>
                    </a:lnTo>
                    <a:lnTo>
                      <a:pt x="152" y="25"/>
                    </a:lnTo>
                    <a:lnTo>
                      <a:pt x="149" y="29"/>
                    </a:lnTo>
                    <a:lnTo>
                      <a:pt x="145" y="29"/>
                    </a:lnTo>
                    <a:lnTo>
                      <a:pt x="142" y="29"/>
                    </a:lnTo>
                    <a:lnTo>
                      <a:pt x="142" y="22"/>
                    </a:lnTo>
                    <a:lnTo>
                      <a:pt x="140" y="20"/>
                    </a:lnTo>
                    <a:lnTo>
                      <a:pt x="129" y="15"/>
                    </a:lnTo>
                    <a:lnTo>
                      <a:pt x="126" y="9"/>
                    </a:lnTo>
                    <a:lnTo>
                      <a:pt x="124" y="9"/>
                    </a:lnTo>
                    <a:lnTo>
                      <a:pt x="120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1" name="Freeform 6725"/>
              <p:cNvSpPr>
                <a:spLocks/>
              </p:cNvSpPr>
              <p:nvPr/>
            </p:nvSpPr>
            <p:spPr bwMode="auto">
              <a:xfrm>
                <a:off x="2629" y="1750"/>
                <a:ext cx="203" cy="206"/>
              </a:xfrm>
              <a:custGeom>
                <a:avLst/>
                <a:gdLst/>
                <a:ahLst/>
                <a:cxnLst>
                  <a:cxn ang="0">
                    <a:pos x="100" y="20"/>
                  </a:cxn>
                  <a:cxn ang="0">
                    <a:pos x="84" y="33"/>
                  </a:cxn>
                  <a:cxn ang="0">
                    <a:pos x="83" y="42"/>
                  </a:cxn>
                  <a:cxn ang="0">
                    <a:pos x="75" y="45"/>
                  </a:cxn>
                  <a:cxn ang="0">
                    <a:pos x="56" y="40"/>
                  </a:cxn>
                  <a:cxn ang="0">
                    <a:pos x="45" y="36"/>
                  </a:cxn>
                  <a:cxn ang="0">
                    <a:pos x="54" y="61"/>
                  </a:cxn>
                  <a:cxn ang="0">
                    <a:pos x="47" y="61"/>
                  </a:cxn>
                  <a:cxn ang="0">
                    <a:pos x="27" y="58"/>
                  </a:cxn>
                  <a:cxn ang="0">
                    <a:pos x="18" y="59"/>
                  </a:cxn>
                  <a:cxn ang="0">
                    <a:pos x="6" y="68"/>
                  </a:cxn>
                  <a:cxn ang="0">
                    <a:pos x="2" y="74"/>
                  </a:cxn>
                  <a:cxn ang="0">
                    <a:pos x="2" y="77"/>
                  </a:cxn>
                  <a:cxn ang="0">
                    <a:pos x="9" y="81"/>
                  </a:cxn>
                  <a:cxn ang="0">
                    <a:pos x="27" y="88"/>
                  </a:cxn>
                  <a:cxn ang="0">
                    <a:pos x="34" y="90"/>
                  </a:cxn>
                  <a:cxn ang="0">
                    <a:pos x="40" y="95"/>
                  </a:cxn>
                  <a:cxn ang="0">
                    <a:pos x="43" y="99"/>
                  </a:cxn>
                  <a:cxn ang="0">
                    <a:pos x="41" y="104"/>
                  </a:cxn>
                  <a:cxn ang="0">
                    <a:pos x="59" y="118"/>
                  </a:cxn>
                  <a:cxn ang="0">
                    <a:pos x="58" y="129"/>
                  </a:cxn>
                  <a:cxn ang="0">
                    <a:pos x="65" y="142"/>
                  </a:cxn>
                  <a:cxn ang="0">
                    <a:pos x="59" y="152"/>
                  </a:cxn>
                  <a:cxn ang="0">
                    <a:pos x="50" y="183"/>
                  </a:cxn>
                  <a:cxn ang="0">
                    <a:pos x="59" y="192"/>
                  </a:cxn>
                  <a:cxn ang="0">
                    <a:pos x="88" y="197"/>
                  </a:cxn>
                  <a:cxn ang="0">
                    <a:pos x="106" y="204"/>
                  </a:cxn>
                  <a:cxn ang="0">
                    <a:pos x="124" y="195"/>
                  </a:cxn>
                  <a:cxn ang="0">
                    <a:pos x="136" y="181"/>
                  </a:cxn>
                  <a:cxn ang="0">
                    <a:pos x="147" y="181"/>
                  </a:cxn>
                  <a:cxn ang="0">
                    <a:pos x="154" y="183"/>
                  </a:cxn>
                  <a:cxn ang="0">
                    <a:pos x="161" y="185"/>
                  </a:cxn>
                  <a:cxn ang="0">
                    <a:pos x="169" y="188"/>
                  </a:cxn>
                  <a:cxn ang="0">
                    <a:pos x="181" y="183"/>
                  </a:cxn>
                  <a:cxn ang="0">
                    <a:pos x="195" y="172"/>
                  </a:cxn>
                  <a:cxn ang="0">
                    <a:pos x="194" y="165"/>
                  </a:cxn>
                  <a:cxn ang="0">
                    <a:pos x="185" y="152"/>
                  </a:cxn>
                  <a:cxn ang="0">
                    <a:pos x="181" y="147"/>
                  </a:cxn>
                  <a:cxn ang="0">
                    <a:pos x="183" y="129"/>
                  </a:cxn>
                  <a:cxn ang="0">
                    <a:pos x="183" y="124"/>
                  </a:cxn>
                  <a:cxn ang="0">
                    <a:pos x="172" y="118"/>
                  </a:cxn>
                  <a:cxn ang="0">
                    <a:pos x="172" y="110"/>
                  </a:cxn>
                  <a:cxn ang="0">
                    <a:pos x="177" y="102"/>
                  </a:cxn>
                  <a:cxn ang="0">
                    <a:pos x="190" y="88"/>
                  </a:cxn>
                  <a:cxn ang="0">
                    <a:pos x="197" y="63"/>
                  </a:cxn>
                  <a:cxn ang="0">
                    <a:pos x="177" y="43"/>
                  </a:cxn>
                  <a:cxn ang="0">
                    <a:pos x="163" y="38"/>
                  </a:cxn>
                  <a:cxn ang="0">
                    <a:pos x="154" y="33"/>
                  </a:cxn>
                  <a:cxn ang="0">
                    <a:pos x="145" y="29"/>
                  </a:cxn>
                  <a:cxn ang="0">
                    <a:pos x="129" y="15"/>
                  </a:cxn>
                  <a:cxn ang="0">
                    <a:pos x="118" y="0"/>
                  </a:cxn>
                </a:cxnLst>
                <a:rect l="0" t="0" r="r" b="b"/>
                <a:pathLst>
                  <a:path w="203" h="206">
                    <a:moveTo>
                      <a:pt x="118" y="0"/>
                    </a:moveTo>
                    <a:lnTo>
                      <a:pt x="117" y="2"/>
                    </a:lnTo>
                    <a:lnTo>
                      <a:pt x="104" y="6"/>
                    </a:lnTo>
                    <a:lnTo>
                      <a:pt x="100" y="20"/>
                    </a:lnTo>
                    <a:lnTo>
                      <a:pt x="102" y="22"/>
                    </a:lnTo>
                    <a:lnTo>
                      <a:pt x="100" y="24"/>
                    </a:lnTo>
                    <a:lnTo>
                      <a:pt x="93" y="29"/>
                    </a:lnTo>
                    <a:lnTo>
                      <a:pt x="84" y="33"/>
                    </a:lnTo>
                    <a:lnTo>
                      <a:pt x="81" y="36"/>
                    </a:lnTo>
                    <a:lnTo>
                      <a:pt x="77" y="40"/>
                    </a:lnTo>
                    <a:lnTo>
                      <a:pt x="79" y="42"/>
                    </a:lnTo>
                    <a:lnTo>
                      <a:pt x="83" y="42"/>
                    </a:lnTo>
                    <a:lnTo>
                      <a:pt x="84" y="42"/>
                    </a:lnTo>
                    <a:lnTo>
                      <a:pt x="84" y="43"/>
                    </a:lnTo>
                    <a:lnTo>
                      <a:pt x="77" y="43"/>
                    </a:lnTo>
                    <a:lnTo>
                      <a:pt x="75" y="45"/>
                    </a:lnTo>
                    <a:lnTo>
                      <a:pt x="68" y="45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9" y="36"/>
                    </a:lnTo>
                    <a:lnTo>
                      <a:pt x="45" y="36"/>
                    </a:lnTo>
                    <a:lnTo>
                      <a:pt x="47" y="45"/>
                    </a:lnTo>
                    <a:lnTo>
                      <a:pt x="49" y="45"/>
                    </a:lnTo>
                    <a:lnTo>
                      <a:pt x="52" y="59"/>
                    </a:lnTo>
                    <a:lnTo>
                      <a:pt x="54" y="61"/>
                    </a:lnTo>
                    <a:lnTo>
                      <a:pt x="52" y="63"/>
                    </a:lnTo>
                    <a:lnTo>
                      <a:pt x="49" y="63"/>
                    </a:lnTo>
                    <a:lnTo>
                      <a:pt x="47" y="61"/>
                    </a:lnTo>
                    <a:lnTo>
                      <a:pt x="47" y="61"/>
                    </a:lnTo>
                    <a:lnTo>
                      <a:pt x="41" y="63"/>
                    </a:lnTo>
                    <a:lnTo>
                      <a:pt x="40" y="61"/>
                    </a:lnTo>
                    <a:lnTo>
                      <a:pt x="34" y="63"/>
                    </a:lnTo>
                    <a:lnTo>
                      <a:pt x="27" y="58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8" y="58"/>
                    </a:lnTo>
                    <a:lnTo>
                      <a:pt x="18" y="59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72"/>
                    </a:lnTo>
                    <a:lnTo>
                      <a:pt x="2" y="74"/>
                    </a:lnTo>
                    <a:lnTo>
                      <a:pt x="7" y="74"/>
                    </a:lnTo>
                    <a:lnTo>
                      <a:pt x="7" y="76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6" y="79"/>
                    </a:lnTo>
                    <a:lnTo>
                      <a:pt x="6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13" y="81"/>
                    </a:lnTo>
                    <a:lnTo>
                      <a:pt x="24" y="86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31" y="86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34" y="90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6" y="93"/>
                    </a:lnTo>
                    <a:lnTo>
                      <a:pt x="40" y="95"/>
                    </a:lnTo>
                    <a:lnTo>
                      <a:pt x="45" y="93"/>
                    </a:lnTo>
                    <a:lnTo>
                      <a:pt x="49" y="95"/>
                    </a:lnTo>
                    <a:lnTo>
                      <a:pt x="43" y="97"/>
                    </a:lnTo>
                    <a:lnTo>
                      <a:pt x="43" y="99"/>
                    </a:lnTo>
                    <a:lnTo>
                      <a:pt x="45" y="101"/>
                    </a:lnTo>
                    <a:lnTo>
                      <a:pt x="43" y="102"/>
                    </a:lnTo>
                    <a:lnTo>
                      <a:pt x="41" y="101"/>
                    </a:lnTo>
                    <a:lnTo>
                      <a:pt x="41" y="104"/>
                    </a:lnTo>
                    <a:lnTo>
                      <a:pt x="47" y="110"/>
                    </a:lnTo>
                    <a:lnTo>
                      <a:pt x="47" y="113"/>
                    </a:lnTo>
                    <a:lnTo>
                      <a:pt x="54" y="117"/>
                    </a:lnTo>
                    <a:lnTo>
                      <a:pt x="59" y="118"/>
                    </a:lnTo>
                    <a:lnTo>
                      <a:pt x="58" y="120"/>
                    </a:lnTo>
                    <a:lnTo>
                      <a:pt x="59" y="122"/>
                    </a:lnTo>
                    <a:lnTo>
                      <a:pt x="59" y="126"/>
                    </a:lnTo>
                    <a:lnTo>
                      <a:pt x="58" y="129"/>
                    </a:lnTo>
                    <a:lnTo>
                      <a:pt x="59" y="133"/>
                    </a:lnTo>
                    <a:lnTo>
                      <a:pt x="61" y="135"/>
                    </a:lnTo>
                    <a:lnTo>
                      <a:pt x="65" y="138"/>
                    </a:lnTo>
                    <a:lnTo>
                      <a:pt x="65" y="142"/>
                    </a:lnTo>
                    <a:lnTo>
                      <a:pt x="59" y="135"/>
                    </a:lnTo>
                    <a:lnTo>
                      <a:pt x="59" y="138"/>
                    </a:lnTo>
                    <a:lnTo>
                      <a:pt x="58" y="154"/>
                    </a:lnTo>
                    <a:lnTo>
                      <a:pt x="59" y="152"/>
                    </a:lnTo>
                    <a:lnTo>
                      <a:pt x="59" y="154"/>
                    </a:lnTo>
                    <a:lnTo>
                      <a:pt x="58" y="158"/>
                    </a:lnTo>
                    <a:lnTo>
                      <a:pt x="52" y="181"/>
                    </a:lnTo>
                    <a:lnTo>
                      <a:pt x="50" y="183"/>
                    </a:lnTo>
                    <a:lnTo>
                      <a:pt x="47" y="183"/>
                    </a:lnTo>
                    <a:lnTo>
                      <a:pt x="47" y="185"/>
                    </a:lnTo>
                    <a:lnTo>
                      <a:pt x="56" y="192"/>
                    </a:lnTo>
                    <a:lnTo>
                      <a:pt x="59" y="192"/>
                    </a:lnTo>
                    <a:lnTo>
                      <a:pt x="65" y="195"/>
                    </a:lnTo>
                    <a:lnTo>
                      <a:pt x="83" y="199"/>
                    </a:lnTo>
                    <a:lnTo>
                      <a:pt x="84" y="199"/>
                    </a:lnTo>
                    <a:lnTo>
                      <a:pt x="88" y="197"/>
                    </a:lnTo>
                    <a:lnTo>
                      <a:pt x="90" y="197"/>
                    </a:lnTo>
                    <a:lnTo>
                      <a:pt x="97" y="201"/>
                    </a:lnTo>
                    <a:lnTo>
                      <a:pt x="100" y="201"/>
                    </a:lnTo>
                    <a:lnTo>
                      <a:pt x="106" y="204"/>
                    </a:lnTo>
                    <a:lnTo>
                      <a:pt x="108" y="206"/>
                    </a:lnTo>
                    <a:lnTo>
                      <a:pt x="126" y="204"/>
                    </a:lnTo>
                    <a:lnTo>
                      <a:pt x="126" y="195"/>
                    </a:lnTo>
                    <a:lnTo>
                      <a:pt x="124" y="195"/>
                    </a:lnTo>
                    <a:lnTo>
                      <a:pt x="124" y="190"/>
                    </a:lnTo>
                    <a:lnTo>
                      <a:pt x="126" y="188"/>
                    </a:lnTo>
                    <a:lnTo>
                      <a:pt x="135" y="183"/>
                    </a:lnTo>
                    <a:lnTo>
                      <a:pt x="136" y="181"/>
                    </a:lnTo>
                    <a:lnTo>
                      <a:pt x="140" y="179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7" y="181"/>
                    </a:lnTo>
                    <a:lnTo>
                      <a:pt x="147" y="183"/>
                    </a:lnTo>
                    <a:lnTo>
                      <a:pt x="149" y="183"/>
                    </a:lnTo>
                    <a:lnTo>
                      <a:pt x="152" y="185"/>
                    </a:lnTo>
                    <a:lnTo>
                      <a:pt x="154" y="183"/>
                    </a:lnTo>
                    <a:lnTo>
                      <a:pt x="156" y="183"/>
                    </a:lnTo>
                    <a:lnTo>
                      <a:pt x="158" y="183"/>
                    </a:lnTo>
                    <a:lnTo>
                      <a:pt x="160" y="183"/>
                    </a:lnTo>
                    <a:lnTo>
                      <a:pt x="161" y="185"/>
                    </a:lnTo>
                    <a:lnTo>
                      <a:pt x="161" y="186"/>
                    </a:lnTo>
                    <a:lnTo>
                      <a:pt x="163" y="186"/>
                    </a:lnTo>
                    <a:lnTo>
                      <a:pt x="167" y="186"/>
                    </a:lnTo>
                    <a:lnTo>
                      <a:pt x="169" y="188"/>
                    </a:lnTo>
                    <a:lnTo>
                      <a:pt x="174" y="190"/>
                    </a:lnTo>
                    <a:lnTo>
                      <a:pt x="179" y="186"/>
                    </a:lnTo>
                    <a:lnTo>
                      <a:pt x="181" y="185"/>
                    </a:lnTo>
                    <a:lnTo>
                      <a:pt x="181" y="183"/>
                    </a:lnTo>
                    <a:lnTo>
                      <a:pt x="188" y="178"/>
                    </a:lnTo>
                    <a:lnTo>
                      <a:pt x="190" y="176"/>
                    </a:lnTo>
                    <a:lnTo>
                      <a:pt x="195" y="174"/>
                    </a:lnTo>
                    <a:lnTo>
                      <a:pt x="195" y="172"/>
                    </a:lnTo>
                    <a:lnTo>
                      <a:pt x="195" y="172"/>
                    </a:lnTo>
                    <a:lnTo>
                      <a:pt x="195" y="170"/>
                    </a:lnTo>
                    <a:lnTo>
                      <a:pt x="195" y="167"/>
                    </a:lnTo>
                    <a:lnTo>
                      <a:pt x="194" y="165"/>
                    </a:lnTo>
                    <a:lnTo>
                      <a:pt x="186" y="165"/>
                    </a:lnTo>
                    <a:lnTo>
                      <a:pt x="185" y="161"/>
                    </a:lnTo>
                    <a:lnTo>
                      <a:pt x="185" y="156"/>
                    </a:lnTo>
                    <a:lnTo>
                      <a:pt x="185" y="152"/>
                    </a:lnTo>
                    <a:lnTo>
                      <a:pt x="185" y="151"/>
                    </a:lnTo>
                    <a:lnTo>
                      <a:pt x="183" y="149"/>
                    </a:lnTo>
                    <a:lnTo>
                      <a:pt x="181" y="149"/>
                    </a:lnTo>
                    <a:lnTo>
                      <a:pt x="181" y="147"/>
                    </a:lnTo>
                    <a:lnTo>
                      <a:pt x="183" y="144"/>
                    </a:lnTo>
                    <a:lnTo>
                      <a:pt x="183" y="142"/>
                    </a:lnTo>
                    <a:lnTo>
                      <a:pt x="186" y="140"/>
                    </a:lnTo>
                    <a:lnTo>
                      <a:pt x="183" y="129"/>
                    </a:lnTo>
                    <a:lnTo>
                      <a:pt x="183" y="127"/>
                    </a:lnTo>
                    <a:lnTo>
                      <a:pt x="186" y="127"/>
                    </a:lnTo>
                    <a:lnTo>
                      <a:pt x="185" y="124"/>
                    </a:lnTo>
                    <a:lnTo>
                      <a:pt x="183" y="124"/>
                    </a:lnTo>
                    <a:lnTo>
                      <a:pt x="183" y="115"/>
                    </a:lnTo>
                    <a:lnTo>
                      <a:pt x="181" y="115"/>
                    </a:lnTo>
                    <a:lnTo>
                      <a:pt x="176" y="115"/>
                    </a:lnTo>
                    <a:lnTo>
                      <a:pt x="172" y="118"/>
                    </a:lnTo>
                    <a:lnTo>
                      <a:pt x="170" y="120"/>
                    </a:lnTo>
                    <a:lnTo>
                      <a:pt x="170" y="120"/>
                    </a:lnTo>
                    <a:lnTo>
                      <a:pt x="172" y="110"/>
                    </a:lnTo>
                    <a:lnTo>
                      <a:pt x="172" y="110"/>
                    </a:lnTo>
                    <a:lnTo>
                      <a:pt x="174" y="106"/>
                    </a:lnTo>
                    <a:lnTo>
                      <a:pt x="176" y="106"/>
                    </a:lnTo>
                    <a:lnTo>
                      <a:pt x="176" y="104"/>
                    </a:lnTo>
                    <a:lnTo>
                      <a:pt x="177" y="102"/>
                    </a:lnTo>
                    <a:lnTo>
                      <a:pt x="185" y="92"/>
                    </a:lnTo>
                    <a:lnTo>
                      <a:pt x="185" y="90"/>
                    </a:lnTo>
                    <a:lnTo>
                      <a:pt x="185" y="88"/>
                    </a:lnTo>
                    <a:lnTo>
                      <a:pt x="190" y="88"/>
                    </a:lnTo>
                    <a:lnTo>
                      <a:pt x="195" y="86"/>
                    </a:lnTo>
                    <a:lnTo>
                      <a:pt x="194" y="84"/>
                    </a:lnTo>
                    <a:lnTo>
                      <a:pt x="194" y="74"/>
                    </a:lnTo>
                    <a:lnTo>
                      <a:pt x="197" y="63"/>
                    </a:lnTo>
                    <a:lnTo>
                      <a:pt x="203" y="58"/>
                    </a:lnTo>
                    <a:lnTo>
                      <a:pt x="203" y="54"/>
                    </a:lnTo>
                    <a:lnTo>
                      <a:pt x="181" y="47"/>
                    </a:lnTo>
                    <a:lnTo>
                      <a:pt x="177" y="43"/>
                    </a:lnTo>
                    <a:lnTo>
                      <a:pt x="174" y="40"/>
                    </a:lnTo>
                    <a:lnTo>
                      <a:pt x="170" y="40"/>
                    </a:lnTo>
                    <a:lnTo>
                      <a:pt x="165" y="38"/>
                    </a:lnTo>
                    <a:lnTo>
                      <a:pt x="163" y="38"/>
                    </a:lnTo>
                    <a:lnTo>
                      <a:pt x="160" y="38"/>
                    </a:lnTo>
                    <a:lnTo>
                      <a:pt x="154" y="34"/>
                    </a:lnTo>
                    <a:lnTo>
                      <a:pt x="154" y="33"/>
                    </a:lnTo>
                    <a:lnTo>
                      <a:pt x="154" y="33"/>
                    </a:lnTo>
                    <a:lnTo>
                      <a:pt x="154" y="25"/>
                    </a:lnTo>
                    <a:lnTo>
                      <a:pt x="152" y="25"/>
                    </a:lnTo>
                    <a:lnTo>
                      <a:pt x="149" y="29"/>
                    </a:lnTo>
                    <a:lnTo>
                      <a:pt x="145" y="29"/>
                    </a:lnTo>
                    <a:lnTo>
                      <a:pt x="142" y="29"/>
                    </a:lnTo>
                    <a:lnTo>
                      <a:pt x="142" y="22"/>
                    </a:lnTo>
                    <a:lnTo>
                      <a:pt x="140" y="20"/>
                    </a:lnTo>
                    <a:lnTo>
                      <a:pt x="129" y="15"/>
                    </a:lnTo>
                    <a:lnTo>
                      <a:pt x="126" y="9"/>
                    </a:lnTo>
                    <a:lnTo>
                      <a:pt x="124" y="9"/>
                    </a:lnTo>
                    <a:lnTo>
                      <a:pt x="120" y="8"/>
                    </a:lnTo>
                    <a:lnTo>
                      <a:pt x="118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2" name="Freeform 6726"/>
              <p:cNvSpPr>
                <a:spLocks/>
              </p:cNvSpPr>
              <p:nvPr/>
            </p:nvSpPr>
            <p:spPr bwMode="auto">
              <a:xfrm>
                <a:off x="2554" y="1962"/>
                <a:ext cx="52" cy="103"/>
              </a:xfrm>
              <a:custGeom>
                <a:avLst/>
                <a:gdLst/>
                <a:ahLst/>
                <a:cxnLst>
                  <a:cxn ang="0">
                    <a:pos x="32" y="100"/>
                  </a:cxn>
                  <a:cxn ang="0">
                    <a:pos x="32" y="93"/>
                  </a:cxn>
                  <a:cxn ang="0">
                    <a:pos x="39" y="84"/>
                  </a:cxn>
                  <a:cxn ang="0">
                    <a:pos x="39" y="80"/>
                  </a:cxn>
                  <a:cxn ang="0">
                    <a:pos x="36" y="76"/>
                  </a:cxn>
                  <a:cxn ang="0">
                    <a:pos x="36" y="73"/>
                  </a:cxn>
                  <a:cxn ang="0">
                    <a:pos x="36" y="69"/>
                  </a:cxn>
                  <a:cxn ang="0">
                    <a:pos x="39" y="62"/>
                  </a:cxn>
                  <a:cxn ang="0">
                    <a:pos x="34" y="57"/>
                  </a:cxn>
                  <a:cxn ang="0">
                    <a:pos x="34" y="51"/>
                  </a:cxn>
                  <a:cxn ang="0">
                    <a:pos x="36" y="50"/>
                  </a:cxn>
                  <a:cxn ang="0">
                    <a:pos x="39" y="48"/>
                  </a:cxn>
                  <a:cxn ang="0">
                    <a:pos x="41" y="46"/>
                  </a:cxn>
                  <a:cxn ang="0">
                    <a:pos x="43" y="42"/>
                  </a:cxn>
                  <a:cxn ang="0">
                    <a:pos x="39" y="39"/>
                  </a:cxn>
                  <a:cxn ang="0">
                    <a:pos x="43" y="23"/>
                  </a:cxn>
                  <a:cxn ang="0">
                    <a:pos x="50" y="16"/>
                  </a:cxn>
                  <a:cxn ang="0">
                    <a:pos x="52" y="12"/>
                  </a:cxn>
                  <a:cxn ang="0">
                    <a:pos x="52" y="8"/>
                  </a:cxn>
                  <a:cxn ang="0">
                    <a:pos x="48" y="3"/>
                  </a:cxn>
                  <a:cxn ang="0">
                    <a:pos x="38" y="3"/>
                  </a:cxn>
                  <a:cxn ang="0">
                    <a:pos x="34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2" y="0"/>
                  </a:cxn>
                  <a:cxn ang="0">
                    <a:pos x="13" y="1"/>
                  </a:cxn>
                  <a:cxn ang="0">
                    <a:pos x="11" y="5"/>
                  </a:cxn>
                  <a:cxn ang="0">
                    <a:pos x="13" y="21"/>
                  </a:cxn>
                  <a:cxn ang="0">
                    <a:pos x="13" y="23"/>
                  </a:cxn>
                  <a:cxn ang="0">
                    <a:pos x="7" y="50"/>
                  </a:cxn>
                  <a:cxn ang="0">
                    <a:pos x="2" y="59"/>
                  </a:cxn>
                  <a:cxn ang="0">
                    <a:pos x="2" y="64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2" y="71"/>
                  </a:cxn>
                  <a:cxn ang="0">
                    <a:pos x="5" y="75"/>
                  </a:cxn>
                  <a:cxn ang="0">
                    <a:pos x="11" y="73"/>
                  </a:cxn>
                  <a:cxn ang="0">
                    <a:pos x="11" y="75"/>
                  </a:cxn>
                  <a:cxn ang="0">
                    <a:pos x="11" y="76"/>
                  </a:cxn>
                  <a:cxn ang="0">
                    <a:pos x="11" y="93"/>
                  </a:cxn>
                  <a:cxn ang="0">
                    <a:pos x="9" y="100"/>
                  </a:cxn>
                  <a:cxn ang="0">
                    <a:pos x="9" y="102"/>
                  </a:cxn>
                  <a:cxn ang="0">
                    <a:pos x="9" y="103"/>
                  </a:cxn>
                  <a:cxn ang="0">
                    <a:pos x="13" y="102"/>
                  </a:cxn>
                  <a:cxn ang="0">
                    <a:pos x="20" y="103"/>
                  </a:cxn>
                  <a:cxn ang="0">
                    <a:pos x="22" y="103"/>
                  </a:cxn>
                  <a:cxn ang="0">
                    <a:pos x="25" y="103"/>
                  </a:cxn>
                  <a:cxn ang="0">
                    <a:pos x="32" y="100"/>
                  </a:cxn>
                </a:cxnLst>
                <a:rect l="0" t="0" r="r" b="b"/>
                <a:pathLst>
                  <a:path w="52" h="103">
                    <a:moveTo>
                      <a:pt x="32" y="100"/>
                    </a:moveTo>
                    <a:lnTo>
                      <a:pt x="32" y="93"/>
                    </a:lnTo>
                    <a:lnTo>
                      <a:pt x="39" y="84"/>
                    </a:lnTo>
                    <a:lnTo>
                      <a:pt x="39" y="80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39" y="62"/>
                    </a:lnTo>
                    <a:lnTo>
                      <a:pt x="34" y="57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9" y="48"/>
                    </a:lnTo>
                    <a:lnTo>
                      <a:pt x="41" y="46"/>
                    </a:lnTo>
                    <a:lnTo>
                      <a:pt x="43" y="42"/>
                    </a:lnTo>
                    <a:lnTo>
                      <a:pt x="39" y="39"/>
                    </a:lnTo>
                    <a:lnTo>
                      <a:pt x="43" y="23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3"/>
                    </a:lnTo>
                    <a:lnTo>
                      <a:pt x="38" y="3"/>
                    </a:lnTo>
                    <a:lnTo>
                      <a:pt x="34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11" y="5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7" y="50"/>
                    </a:lnTo>
                    <a:lnTo>
                      <a:pt x="2" y="59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5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1" y="76"/>
                    </a:lnTo>
                    <a:lnTo>
                      <a:pt x="11" y="93"/>
                    </a:lnTo>
                    <a:lnTo>
                      <a:pt x="9" y="100"/>
                    </a:lnTo>
                    <a:lnTo>
                      <a:pt x="9" y="102"/>
                    </a:lnTo>
                    <a:lnTo>
                      <a:pt x="9" y="103"/>
                    </a:lnTo>
                    <a:lnTo>
                      <a:pt x="13" y="102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5" y="103"/>
                    </a:lnTo>
                    <a:lnTo>
                      <a:pt x="32" y="10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3" name="Freeform 6727"/>
              <p:cNvSpPr>
                <a:spLocks/>
              </p:cNvSpPr>
              <p:nvPr/>
            </p:nvSpPr>
            <p:spPr bwMode="auto">
              <a:xfrm>
                <a:off x="2554" y="1962"/>
                <a:ext cx="52" cy="103"/>
              </a:xfrm>
              <a:custGeom>
                <a:avLst/>
                <a:gdLst/>
                <a:ahLst/>
                <a:cxnLst>
                  <a:cxn ang="0">
                    <a:pos x="32" y="100"/>
                  </a:cxn>
                  <a:cxn ang="0">
                    <a:pos x="32" y="93"/>
                  </a:cxn>
                  <a:cxn ang="0">
                    <a:pos x="39" y="84"/>
                  </a:cxn>
                  <a:cxn ang="0">
                    <a:pos x="39" y="80"/>
                  </a:cxn>
                  <a:cxn ang="0">
                    <a:pos x="36" y="76"/>
                  </a:cxn>
                  <a:cxn ang="0">
                    <a:pos x="36" y="73"/>
                  </a:cxn>
                  <a:cxn ang="0">
                    <a:pos x="36" y="69"/>
                  </a:cxn>
                  <a:cxn ang="0">
                    <a:pos x="39" y="62"/>
                  </a:cxn>
                  <a:cxn ang="0">
                    <a:pos x="34" y="57"/>
                  </a:cxn>
                  <a:cxn ang="0">
                    <a:pos x="34" y="51"/>
                  </a:cxn>
                  <a:cxn ang="0">
                    <a:pos x="36" y="50"/>
                  </a:cxn>
                  <a:cxn ang="0">
                    <a:pos x="39" y="48"/>
                  </a:cxn>
                  <a:cxn ang="0">
                    <a:pos x="41" y="46"/>
                  </a:cxn>
                  <a:cxn ang="0">
                    <a:pos x="43" y="42"/>
                  </a:cxn>
                  <a:cxn ang="0">
                    <a:pos x="39" y="39"/>
                  </a:cxn>
                  <a:cxn ang="0">
                    <a:pos x="43" y="23"/>
                  </a:cxn>
                  <a:cxn ang="0">
                    <a:pos x="50" y="16"/>
                  </a:cxn>
                  <a:cxn ang="0">
                    <a:pos x="52" y="12"/>
                  </a:cxn>
                  <a:cxn ang="0">
                    <a:pos x="52" y="8"/>
                  </a:cxn>
                  <a:cxn ang="0">
                    <a:pos x="48" y="3"/>
                  </a:cxn>
                  <a:cxn ang="0">
                    <a:pos x="38" y="3"/>
                  </a:cxn>
                  <a:cxn ang="0">
                    <a:pos x="34" y="5"/>
                  </a:cxn>
                  <a:cxn ang="0">
                    <a:pos x="23" y="5"/>
                  </a:cxn>
                  <a:cxn ang="0">
                    <a:pos x="22" y="3"/>
                  </a:cxn>
                  <a:cxn ang="0">
                    <a:pos x="22" y="0"/>
                  </a:cxn>
                  <a:cxn ang="0">
                    <a:pos x="13" y="1"/>
                  </a:cxn>
                  <a:cxn ang="0">
                    <a:pos x="11" y="5"/>
                  </a:cxn>
                  <a:cxn ang="0">
                    <a:pos x="13" y="21"/>
                  </a:cxn>
                  <a:cxn ang="0">
                    <a:pos x="13" y="23"/>
                  </a:cxn>
                  <a:cxn ang="0">
                    <a:pos x="7" y="50"/>
                  </a:cxn>
                  <a:cxn ang="0">
                    <a:pos x="2" y="59"/>
                  </a:cxn>
                  <a:cxn ang="0">
                    <a:pos x="2" y="64"/>
                  </a:cxn>
                  <a:cxn ang="0">
                    <a:pos x="0" y="68"/>
                  </a:cxn>
                  <a:cxn ang="0">
                    <a:pos x="0" y="69"/>
                  </a:cxn>
                  <a:cxn ang="0">
                    <a:pos x="2" y="71"/>
                  </a:cxn>
                  <a:cxn ang="0">
                    <a:pos x="5" y="75"/>
                  </a:cxn>
                  <a:cxn ang="0">
                    <a:pos x="11" y="73"/>
                  </a:cxn>
                  <a:cxn ang="0">
                    <a:pos x="11" y="75"/>
                  </a:cxn>
                  <a:cxn ang="0">
                    <a:pos x="11" y="76"/>
                  </a:cxn>
                  <a:cxn ang="0">
                    <a:pos x="11" y="93"/>
                  </a:cxn>
                  <a:cxn ang="0">
                    <a:pos x="9" y="100"/>
                  </a:cxn>
                  <a:cxn ang="0">
                    <a:pos x="9" y="102"/>
                  </a:cxn>
                  <a:cxn ang="0">
                    <a:pos x="9" y="103"/>
                  </a:cxn>
                  <a:cxn ang="0">
                    <a:pos x="13" y="102"/>
                  </a:cxn>
                  <a:cxn ang="0">
                    <a:pos x="20" y="103"/>
                  </a:cxn>
                  <a:cxn ang="0">
                    <a:pos x="22" y="103"/>
                  </a:cxn>
                  <a:cxn ang="0">
                    <a:pos x="25" y="103"/>
                  </a:cxn>
                  <a:cxn ang="0">
                    <a:pos x="32" y="100"/>
                  </a:cxn>
                </a:cxnLst>
                <a:rect l="0" t="0" r="r" b="b"/>
                <a:pathLst>
                  <a:path w="52" h="103">
                    <a:moveTo>
                      <a:pt x="32" y="100"/>
                    </a:moveTo>
                    <a:lnTo>
                      <a:pt x="32" y="93"/>
                    </a:lnTo>
                    <a:lnTo>
                      <a:pt x="39" y="84"/>
                    </a:lnTo>
                    <a:lnTo>
                      <a:pt x="39" y="80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39" y="62"/>
                    </a:lnTo>
                    <a:lnTo>
                      <a:pt x="34" y="57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9" y="48"/>
                    </a:lnTo>
                    <a:lnTo>
                      <a:pt x="41" y="46"/>
                    </a:lnTo>
                    <a:lnTo>
                      <a:pt x="43" y="42"/>
                    </a:lnTo>
                    <a:lnTo>
                      <a:pt x="39" y="39"/>
                    </a:lnTo>
                    <a:lnTo>
                      <a:pt x="43" y="23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3"/>
                    </a:lnTo>
                    <a:lnTo>
                      <a:pt x="38" y="3"/>
                    </a:lnTo>
                    <a:lnTo>
                      <a:pt x="34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13" y="1"/>
                    </a:lnTo>
                    <a:lnTo>
                      <a:pt x="11" y="5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7" y="50"/>
                    </a:lnTo>
                    <a:lnTo>
                      <a:pt x="2" y="59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5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1" y="76"/>
                    </a:lnTo>
                    <a:lnTo>
                      <a:pt x="11" y="93"/>
                    </a:lnTo>
                    <a:lnTo>
                      <a:pt x="9" y="100"/>
                    </a:lnTo>
                    <a:lnTo>
                      <a:pt x="9" y="102"/>
                    </a:lnTo>
                    <a:lnTo>
                      <a:pt x="9" y="103"/>
                    </a:lnTo>
                    <a:lnTo>
                      <a:pt x="13" y="102"/>
                    </a:lnTo>
                    <a:lnTo>
                      <a:pt x="20" y="103"/>
                    </a:lnTo>
                    <a:lnTo>
                      <a:pt x="22" y="103"/>
                    </a:lnTo>
                    <a:lnTo>
                      <a:pt x="25" y="103"/>
                    </a:lnTo>
                    <a:lnTo>
                      <a:pt x="32" y="10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4" name="Freeform 6728"/>
              <p:cNvSpPr>
                <a:spLocks/>
              </p:cNvSpPr>
              <p:nvPr/>
            </p:nvSpPr>
            <p:spPr bwMode="auto">
              <a:xfrm>
                <a:off x="3544" y="1945"/>
                <a:ext cx="227" cy="156"/>
              </a:xfrm>
              <a:custGeom>
                <a:avLst/>
                <a:gdLst/>
                <a:ahLst/>
                <a:cxnLst>
                  <a:cxn ang="0">
                    <a:pos x="75" y="33"/>
                  </a:cxn>
                  <a:cxn ang="0">
                    <a:pos x="71" y="20"/>
                  </a:cxn>
                  <a:cxn ang="0">
                    <a:pos x="79" y="13"/>
                  </a:cxn>
                  <a:cxn ang="0">
                    <a:pos x="88" y="9"/>
                  </a:cxn>
                  <a:cxn ang="0">
                    <a:pos x="95" y="9"/>
                  </a:cxn>
                  <a:cxn ang="0">
                    <a:pos x="93" y="4"/>
                  </a:cxn>
                  <a:cxn ang="0">
                    <a:pos x="98" y="2"/>
                  </a:cxn>
                  <a:cxn ang="0">
                    <a:pos x="113" y="11"/>
                  </a:cxn>
                  <a:cxn ang="0">
                    <a:pos x="122" y="13"/>
                  </a:cxn>
                  <a:cxn ang="0">
                    <a:pos x="125" y="20"/>
                  </a:cxn>
                  <a:cxn ang="0">
                    <a:pos x="123" y="25"/>
                  </a:cxn>
                  <a:cxn ang="0">
                    <a:pos x="127" y="33"/>
                  </a:cxn>
                  <a:cxn ang="0">
                    <a:pos x="145" y="33"/>
                  </a:cxn>
                  <a:cxn ang="0">
                    <a:pos x="154" y="40"/>
                  </a:cxn>
                  <a:cxn ang="0">
                    <a:pos x="159" y="49"/>
                  </a:cxn>
                  <a:cxn ang="0">
                    <a:pos x="165" y="63"/>
                  </a:cxn>
                  <a:cxn ang="0">
                    <a:pos x="209" y="95"/>
                  </a:cxn>
                  <a:cxn ang="0">
                    <a:pos x="216" y="93"/>
                  </a:cxn>
                  <a:cxn ang="0">
                    <a:pos x="227" y="101"/>
                  </a:cxn>
                  <a:cxn ang="0">
                    <a:pos x="222" y="113"/>
                  </a:cxn>
                  <a:cxn ang="0">
                    <a:pos x="211" y="111"/>
                  </a:cxn>
                  <a:cxn ang="0">
                    <a:pos x="209" y="115"/>
                  </a:cxn>
                  <a:cxn ang="0">
                    <a:pos x="200" y="117"/>
                  </a:cxn>
                  <a:cxn ang="0">
                    <a:pos x="197" y="120"/>
                  </a:cxn>
                  <a:cxn ang="0">
                    <a:pos x="195" y="127"/>
                  </a:cxn>
                  <a:cxn ang="0">
                    <a:pos x="188" y="138"/>
                  </a:cxn>
                  <a:cxn ang="0">
                    <a:pos x="181" y="142"/>
                  </a:cxn>
                  <a:cxn ang="0">
                    <a:pos x="172" y="145"/>
                  </a:cxn>
                  <a:cxn ang="0">
                    <a:pos x="172" y="149"/>
                  </a:cxn>
                  <a:cxn ang="0">
                    <a:pos x="166" y="154"/>
                  </a:cxn>
                  <a:cxn ang="0">
                    <a:pos x="159" y="156"/>
                  </a:cxn>
                  <a:cxn ang="0">
                    <a:pos x="154" y="153"/>
                  </a:cxn>
                  <a:cxn ang="0">
                    <a:pos x="145" y="153"/>
                  </a:cxn>
                  <a:cxn ang="0">
                    <a:pos x="141" y="144"/>
                  </a:cxn>
                  <a:cxn ang="0">
                    <a:pos x="139" y="129"/>
                  </a:cxn>
                  <a:cxn ang="0">
                    <a:pos x="113" y="113"/>
                  </a:cxn>
                  <a:cxn ang="0">
                    <a:pos x="102" y="106"/>
                  </a:cxn>
                  <a:cxn ang="0">
                    <a:pos x="75" y="93"/>
                  </a:cxn>
                  <a:cxn ang="0">
                    <a:pos x="61" y="99"/>
                  </a:cxn>
                  <a:cxn ang="0">
                    <a:pos x="46" y="99"/>
                  </a:cxn>
                  <a:cxn ang="0">
                    <a:pos x="21" y="90"/>
                  </a:cxn>
                  <a:cxn ang="0">
                    <a:pos x="23" y="79"/>
                  </a:cxn>
                  <a:cxn ang="0">
                    <a:pos x="14" y="72"/>
                  </a:cxn>
                  <a:cxn ang="0">
                    <a:pos x="14" y="63"/>
                  </a:cxn>
                  <a:cxn ang="0">
                    <a:pos x="21" y="59"/>
                  </a:cxn>
                  <a:cxn ang="0">
                    <a:pos x="9" y="61"/>
                  </a:cxn>
                  <a:cxn ang="0">
                    <a:pos x="5" y="49"/>
                  </a:cxn>
                  <a:cxn ang="0">
                    <a:pos x="11" y="43"/>
                  </a:cxn>
                  <a:cxn ang="0">
                    <a:pos x="25" y="45"/>
                  </a:cxn>
                  <a:cxn ang="0">
                    <a:pos x="29" y="45"/>
                  </a:cxn>
                  <a:cxn ang="0">
                    <a:pos x="37" y="36"/>
                  </a:cxn>
                  <a:cxn ang="0">
                    <a:pos x="20" y="17"/>
                  </a:cxn>
                  <a:cxn ang="0">
                    <a:pos x="5" y="24"/>
                  </a:cxn>
                  <a:cxn ang="0">
                    <a:pos x="5" y="34"/>
                  </a:cxn>
                  <a:cxn ang="0">
                    <a:pos x="0" y="22"/>
                  </a:cxn>
                  <a:cxn ang="0">
                    <a:pos x="27" y="9"/>
                  </a:cxn>
                  <a:cxn ang="0">
                    <a:pos x="48" y="33"/>
                  </a:cxn>
                </a:cxnLst>
                <a:rect l="0" t="0" r="r" b="b"/>
                <a:pathLst>
                  <a:path w="227" h="156">
                    <a:moveTo>
                      <a:pt x="57" y="31"/>
                    </a:moveTo>
                    <a:lnTo>
                      <a:pt x="73" y="33"/>
                    </a:lnTo>
                    <a:lnTo>
                      <a:pt x="75" y="33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1" y="20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9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8" y="8"/>
                    </a:lnTo>
                    <a:lnTo>
                      <a:pt x="89" y="6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111" y="9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20" y="11"/>
                    </a:lnTo>
                    <a:lnTo>
                      <a:pt x="122" y="13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5" y="20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3" y="25"/>
                    </a:lnTo>
                    <a:lnTo>
                      <a:pt x="122" y="29"/>
                    </a:lnTo>
                    <a:lnTo>
                      <a:pt x="123" y="31"/>
                    </a:lnTo>
                    <a:lnTo>
                      <a:pt x="127" y="33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5" y="33"/>
                    </a:lnTo>
                    <a:lnTo>
                      <a:pt x="147" y="31"/>
                    </a:lnTo>
                    <a:lnTo>
                      <a:pt x="154" y="36"/>
                    </a:lnTo>
                    <a:lnTo>
                      <a:pt x="154" y="40"/>
                    </a:lnTo>
                    <a:lnTo>
                      <a:pt x="154" y="43"/>
                    </a:lnTo>
                    <a:lnTo>
                      <a:pt x="156" y="47"/>
                    </a:lnTo>
                    <a:lnTo>
                      <a:pt x="159" y="49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5" y="63"/>
                    </a:lnTo>
                    <a:lnTo>
                      <a:pt x="186" y="79"/>
                    </a:lnTo>
                    <a:lnTo>
                      <a:pt x="191" y="81"/>
                    </a:lnTo>
                    <a:lnTo>
                      <a:pt x="209" y="9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3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7" y="101"/>
                    </a:lnTo>
                    <a:lnTo>
                      <a:pt x="225" y="106"/>
                    </a:lnTo>
                    <a:lnTo>
                      <a:pt x="225" y="115"/>
                    </a:lnTo>
                    <a:lnTo>
                      <a:pt x="222" y="113"/>
                    </a:lnTo>
                    <a:lnTo>
                      <a:pt x="215" y="111"/>
                    </a:lnTo>
                    <a:lnTo>
                      <a:pt x="211" y="111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04" y="117"/>
                    </a:lnTo>
                    <a:lnTo>
                      <a:pt x="204" y="115"/>
                    </a:lnTo>
                    <a:lnTo>
                      <a:pt x="200" y="117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7" y="120"/>
                    </a:lnTo>
                    <a:lnTo>
                      <a:pt x="197" y="122"/>
                    </a:lnTo>
                    <a:lnTo>
                      <a:pt x="197" y="126"/>
                    </a:lnTo>
                    <a:lnTo>
                      <a:pt x="195" y="127"/>
                    </a:lnTo>
                    <a:lnTo>
                      <a:pt x="193" y="135"/>
                    </a:lnTo>
                    <a:lnTo>
                      <a:pt x="190" y="138"/>
                    </a:lnTo>
                    <a:lnTo>
                      <a:pt x="188" y="138"/>
                    </a:lnTo>
                    <a:lnTo>
                      <a:pt x="186" y="140"/>
                    </a:lnTo>
                    <a:lnTo>
                      <a:pt x="184" y="140"/>
                    </a:lnTo>
                    <a:lnTo>
                      <a:pt x="181" y="142"/>
                    </a:lnTo>
                    <a:lnTo>
                      <a:pt x="173" y="144"/>
                    </a:lnTo>
                    <a:lnTo>
                      <a:pt x="172" y="144"/>
                    </a:lnTo>
                    <a:lnTo>
                      <a:pt x="172" y="145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2" y="149"/>
                    </a:lnTo>
                    <a:lnTo>
                      <a:pt x="172" y="153"/>
                    </a:lnTo>
                    <a:lnTo>
                      <a:pt x="170" y="153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6" y="154"/>
                    </a:lnTo>
                    <a:lnTo>
                      <a:pt x="154" y="153"/>
                    </a:lnTo>
                    <a:lnTo>
                      <a:pt x="152" y="153"/>
                    </a:lnTo>
                    <a:lnTo>
                      <a:pt x="148" y="153"/>
                    </a:lnTo>
                    <a:lnTo>
                      <a:pt x="145" y="153"/>
                    </a:lnTo>
                    <a:lnTo>
                      <a:pt x="145" y="151"/>
                    </a:lnTo>
                    <a:lnTo>
                      <a:pt x="141" y="147"/>
                    </a:lnTo>
                    <a:lnTo>
                      <a:pt x="141" y="144"/>
                    </a:lnTo>
                    <a:lnTo>
                      <a:pt x="141" y="140"/>
                    </a:lnTo>
                    <a:lnTo>
                      <a:pt x="141" y="129"/>
                    </a:lnTo>
                    <a:lnTo>
                      <a:pt x="139" y="129"/>
                    </a:lnTo>
                    <a:lnTo>
                      <a:pt x="132" y="129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2" y="106"/>
                    </a:lnTo>
                    <a:lnTo>
                      <a:pt x="100" y="108"/>
                    </a:lnTo>
                    <a:lnTo>
                      <a:pt x="80" y="101"/>
                    </a:lnTo>
                    <a:lnTo>
                      <a:pt x="75" y="93"/>
                    </a:lnTo>
                    <a:lnTo>
                      <a:pt x="64" y="93"/>
                    </a:lnTo>
                    <a:lnTo>
                      <a:pt x="63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5" y="97"/>
                    </a:lnTo>
                    <a:lnTo>
                      <a:pt x="46" y="99"/>
                    </a:lnTo>
                    <a:lnTo>
                      <a:pt x="32" y="110"/>
                    </a:lnTo>
                    <a:lnTo>
                      <a:pt x="23" y="111"/>
                    </a:lnTo>
                    <a:lnTo>
                      <a:pt x="21" y="90"/>
                    </a:lnTo>
                    <a:lnTo>
                      <a:pt x="23" y="85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18" y="74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23" y="68"/>
                    </a:lnTo>
                    <a:lnTo>
                      <a:pt x="18" y="65"/>
                    </a:lnTo>
                    <a:lnTo>
                      <a:pt x="14" y="63"/>
                    </a:lnTo>
                    <a:lnTo>
                      <a:pt x="18" y="61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6" y="58"/>
                    </a:lnTo>
                    <a:lnTo>
                      <a:pt x="11" y="59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5" y="52"/>
                    </a:lnTo>
                    <a:lnTo>
                      <a:pt x="5" y="49"/>
                    </a:lnTo>
                    <a:lnTo>
                      <a:pt x="7" y="45"/>
                    </a:lnTo>
                    <a:lnTo>
                      <a:pt x="7" y="36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4" y="42"/>
                    </a:lnTo>
                    <a:lnTo>
                      <a:pt x="37" y="36"/>
                    </a:lnTo>
                    <a:lnTo>
                      <a:pt x="25" y="25"/>
                    </a:lnTo>
                    <a:lnTo>
                      <a:pt x="23" y="22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7" y="20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6" y="13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54" y="33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5" name="Freeform 6729"/>
              <p:cNvSpPr>
                <a:spLocks/>
              </p:cNvSpPr>
              <p:nvPr/>
            </p:nvSpPr>
            <p:spPr bwMode="auto">
              <a:xfrm>
                <a:off x="3544" y="1945"/>
                <a:ext cx="227" cy="156"/>
              </a:xfrm>
              <a:custGeom>
                <a:avLst/>
                <a:gdLst/>
                <a:ahLst/>
                <a:cxnLst>
                  <a:cxn ang="0">
                    <a:pos x="75" y="33"/>
                  </a:cxn>
                  <a:cxn ang="0">
                    <a:pos x="71" y="20"/>
                  </a:cxn>
                  <a:cxn ang="0">
                    <a:pos x="79" y="13"/>
                  </a:cxn>
                  <a:cxn ang="0">
                    <a:pos x="88" y="9"/>
                  </a:cxn>
                  <a:cxn ang="0">
                    <a:pos x="95" y="9"/>
                  </a:cxn>
                  <a:cxn ang="0">
                    <a:pos x="93" y="4"/>
                  </a:cxn>
                  <a:cxn ang="0">
                    <a:pos x="98" y="2"/>
                  </a:cxn>
                  <a:cxn ang="0">
                    <a:pos x="113" y="11"/>
                  </a:cxn>
                  <a:cxn ang="0">
                    <a:pos x="122" y="13"/>
                  </a:cxn>
                  <a:cxn ang="0">
                    <a:pos x="125" y="20"/>
                  </a:cxn>
                  <a:cxn ang="0">
                    <a:pos x="123" y="25"/>
                  </a:cxn>
                  <a:cxn ang="0">
                    <a:pos x="127" y="33"/>
                  </a:cxn>
                  <a:cxn ang="0">
                    <a:pos x="145" y="33"/>
                  </a:cxn>
                  <a:cxn ang="0">
                    <a:pos x="154" y="40"/>
                  </a:cxn>
                  <a:cxn ang="0">
                    <a:pos x="159" y="49"/>
                  </a:cxn>
                  <a:cxn ang="0">
                    <a:pos x="165" y="63"/>
                  </a:cxn>
                  <a:cxn ang="0">
                    <a:pos x="209" y="95"/>
                  </a:cxn>
                  <a:cxn ang="0">
                    <a:pos x="216" y="93"/>
                  </a:cxn>
                  <a:cxn ang="0">
                    <a:pos x="227" y="101"/>
                  </a:cxn>
                  <a:cxn ang="0">
                    <a:pos x="222" y="113"/>
                  </a:cxn>
                  <a:cxn ang="0">
                    <a:pos x="211" y="111"/>
                  </a:cxn>
                  <a:cxn ang="0">
                    <a:pos x="209" y="115"/>
                  </a:cxn>
                  <a:cxn ang="0">
                    <a:pos x="200" y="117"/>
                  </a:cxn>
                  <a:cxn ang="0">
                    <a:pos x="197" y="120"/>
                  </a:cxn>
                  <a:cxn ang="0">
                    <a:pos x="195" y="127"/>
                  </a:cxn>
                  <a:cxn ang="0">
                    <a:pos x="188" y="138"/>
                  </a:cxn>
                  <a:cxn ang="0">
                    <a:pos x="181" y="142"/>
                  </a:cxn>
                  <a:cxn ang="0">
                    <a:pos x="172" y="145"/>
                  </a:cxn>
                  <a:cxn ang="0">
                    <a:pos x="172" y="149"/>
                  </a:cxn>
                  <a:cxn ang="0">
                    <a:pos x="166" y="154"/>
                  </a:cxn>
                  <a:cxn ang="0">
                    <a:pos x="159" y="156"/>
                  </a:cxn>
                  <a:cxn ang="0">
                    <a:pos x="154" y="153"/>
                  </a:cxn>
                  <a:cxn ang="0">
                    <a:pos x="145" y="153"/>
                  </a:cxn>
                  <a:cxn ang="0">
                    <a:pos x="141" y="144"/>
                  </a:cxn>
                  <a:cxn ang="0">
                    <a:pos x="139" y="129"/>
                  </a:cxn>
                  <a:cxn ang="0">
                    <a:pos x="113" y="113"/>
                  </a:cxn>
                  <a:cxn ang="0">
                    <a:pos x="102" y="106"/>
                  </a:cxn>
                  <a:cxn ang="0">
                    <a:pos x="75" y="93"/>
                  </a:cxn>
                  <a:cxn ang="0">
                    <a:pos x="61" y="99"/>
                  </a:cxn>
                  <a:cxn ang="0">
                    <a:pos x="46" y="99"/>
                  </a:cxn>
                  <a:cxn ang="0">
                    <a:pos x="21" y="90"/>
                  </a:cxn>
                  <a:cxn ang="0">
                    <a:pos x="23" y="79"/>
                  </a:cxn>
                  <a:cxn ang="0">
                    <a:pos x="14" y="72"/>
                  </a:cxn>
                  <a:cxn ang="0">
                    <a:pos x="14" y="63"/>
                  </a:cxn>
                  <a:cxn ang="0">
                    <a:pos x="21" y="59"/>
                  </a:cxn>
                  <a:cxn ang="0">
                    <a:pos x="9" y="61"/>
                  </a:cxn>
                  <a:cxn ang="0">
                    <a:pos x="5" y="49"/>
                  </a:cxn>
                  <a:cxn ang="0">
                    <a:pos x="11" y="43"/>
                  </a:cxn>
                  <a:cxn ang="0">
                    <a:pos x="25" y="45"/>
                  </a:cxn>
                  <a:cxn ang="0">
                    <a:pos x="29" y="45"/>
                  </a:cxn>
                  <a:cxn ang="0">
                    <a:pos x="37" y="36"/>
                  </a:cxn>
                  <a:cxn ang="0">
                    <a:pos x="20" y="17"/>
                  </a:cxn>
                  <a:cxn ang="0">
                    <a:pos x="5" y="24"/>
                  </a:cxn>
                  <a:cxn ang="0">
                    <a:pos x="5" y="34"/>
                  </a:cxn>
                  <a:cxn ang="0">
                    <a:pos x="0" y="22"/>
                  </a:cxn>
                  <a:cxn ang="0">
                    <a:pos x="27" y="9"/>
                  </a:cxn>
                  <a:cxn ang="0">
                    <a:pos x="48" y="33"/>
                  </a:cxn>
                </a:cxnLst>
                <a:rect l="0" t="0" r="r" b="b"/>
                <a:pathLst>
                  <a:path w="227" h="156">
                    <a:moveTo>
                      <a:pt x="57" y="31"/>
                    </a:moveTo>
                    <a:lnTo>
                      <a:pt x="73" y="33"/>
                    </a:lnTo>
                    <a:lnTo>
                      <a:pt x="75" y="33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1" y="20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9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8" y="8"/>
                    </a:lnTo>
                    <a:lnTo>
                      <a:pt x="89" y="6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111" y="9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20" y="11"/>
                    </a:lnTo>
                    <a:lnTo>
                      <a:pt x="122" y="13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5" y="20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3" y="25"/>
                    </a:lnTo>
                    <a:lnTo>
                      <a:pt x="122" y="29"/>
                    </a:lnTo>
                    <a:lnTo>
                      <a:pt x="123" y="31"/>
                    </a:lnTo>
                    <a:lnTo>
                      <a:pt x="127" y="33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5" y="33"/>
                    </a:lnTo>
                    <a:lnTo>
                      <a:pt x="147" y="31"/>
                    </a:lnTo>
                    <a:lnTo>
                      <a:pt x="154" y="36"/>
                    </a:lnTo>
                    <a:lnTo>
                      <a:pt x="154" y="40"/>
                    </a:lnTo>
                    <a:lnTo>
                      <a:pt x="154" y="43"/>
                    </a:lnTo>
                    <a:lnTo>
                      <a:pt x="156" y="47"/>
                    </a:lnTo>
                    <a:lnTo>
                      <a:pt x="159" y="49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5" y="63"/>
                    </a:lnTo>
                    <a:lnTo>
                      <a:pt x="186" y="79"/>
                    </a:lnTo>
                    <a:lnTo>
                      <a:pt x="191" y="81"/>
                    </a:lnTo>
                    <a:lnTo>
                      <a:pt x="209" y="9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3"/>
                    </a:lnTo>
                    <a:lnTo>
                      <a:pt x="222" y="97"/>
                    </a:lnTo>
                    <a:lnTo>
                      <a:pt x="224" y="99"/>
                    </a:lnTo>
                    <a:lnTo>
                      <a:pt x="227" y="101"/>
                    </a:lnTo>
                    <a:lnTo>
                      <a:pt x="225" y="106"/>
                    </a:lnTo>
                    <a:lnTo>
                      <a:pt x="225" y="115"/>
                    </a:lnTo>
                    <a:lnTo>
                      <a:pt x="222" y="113"/>
                    </a:lnTo>
                    <a:lnTo>
                      <a:pt x="215" y="111"/>
                    </a:lnTo>
                    <a:lnTo>
                      <a:pt x="211" y="111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04" y="117"/>
                    </a:lnTo>
                    <a:lnTo>
                      <a:pt x="204" y="115"/>
                    </a:lnTo>
                    <a:lnTo>
                      <a:pt x="200" y="117"/>
                    </a:lnTo>
                    <a:lnTo>
                      <a:pt x="199" y="119"/>
                    </a:lnTo>
                    <a:lnTo>
                      <a:pt x="199" y="119"/>
                    </a:lnTo>
                    <a:lnTo>
                      <a:pt x="197" y="120"/>
                    </a:lnTo>
                    <a:lnTo>
                      <a:pt x="197" y="122"/>
                    </a:lnTo>
                    <a:lnTo>
                      <a:pt x="197" y="126"/>
                    </a:lnTo>
                    <a:lnTo>
                      <a:pt x="195" y="127"/>
                    </a:lnTo>
                    <a:lnTo>
                      <a:pt x="193" y="135"/>
                    </a:lnTo>
                    <a:lnTo>
                      <a:pt x="190" y="138"/>
                    </a:lnTo>
                    <a:lnTo>
                      <a:pt x="188" y="138"/>
                    </a:lnTo>
                    <a:lnTo>
                      <a:pt x="186" y="140"/>
                    </a:lnTo>
                    <a:lnTo>
                      <a:pt x="184" y="140"/>
                    </a:lnTo>
                    <a:lnTo>
                      <a:pt x="181" y="142"/>
                    </a:lnTo>
                    <a:lnTo>
                      <a:pt x="173" y="144"/>
                    </a:lnTo>
                    <a:lnTo>
                      <a:pt x="172" y="144"/>
                    </a:lnTo>
                    <a:lnTo>
                      <a:pt x="172" y="145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2" y="149"/>
                    </a:lnTo>
                    <a:lnTo>
                      <a:pt x="172" y="153"/>
                    </a:lnTo>
                    <a:lnTo>
                      <a:pt x="170" y="153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6" y="154"/>
                    </a:lnTo>
                    <a:lnTo>
                      <a:pt x="154" y="153"/>
                    </a:lnTo>
                    <a:lnTo>
                      <a:pt x="152" y="153"/>
                    </a:lnTo>
                    <a:lnTo>
                      <a:pt x="148" y="153"/>
                    </a:lnTo>
                    <a:lnTo>
                      <a:pt x="145" y="153"/>
                    </a:lnTo>
                    <a:lnTo>
                      <a:pt x="145" y="151"/>
                    </a:lnTo>
                    <a:lnTo>
                      <a:pt x="141" y="147"/>
                    </a:lnTo>
                    <a:lnTo>
                      <a:pt x="141" y="144"/>
                    </a:lnTo>
                    <a:lnTo>
                      <a:pt x="141" y="140"/>
                    </a:lnTo>
                    <a:lnTo>
                      <a:pt x="141" y="129"/>
                    </a:lnTo>
                    <a:lnTo>
                      <a:pt x="139" y="129"/>
                    </a:lnTo>
                    <a:lnTo>
                      <a:pt x="132" y="129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09" y="110"/>
                    </a:lnTo>
                    <a:lnTo>
                      <a:pt x="107" y="108"/>
                    </a:lnTo>
                    <a:lnTo>
                      <a:pt x="102" y="106"/>
                    </a:lnTo>
                    <a:lnTo>
                      <a:pt x="100" y="108"/>
                    </a:lnTo>
                    <a:lnTo>
                      <a:pt x="80" y="101"/>
                    </a:lnTo>
                    <a:lnTo>
                      <a:pt x="75" y="93"/>
                    </a:lnTo>
                    <a:lnTo>
                      <a:pt x="64" y="93"/>
                    </a:lnTo>
                    <a:lnTo>
                      <a:pt x="63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5" y="97"/>
                    </a:lnTo>
                    <a:lnTo>
                      <a:pt x="46" y="99"/>
                    </a:lnTo>
                    <a:lnTo>
                      <a:pt x="32" y="110"/>
                    </a:lnTo>
                    <a:lnTo>
                      <a:pt x="23" y="111"/>
                    </a:lnTo>
                    <a:lnTo>
                      <a:pt x="21" y="90"/>
                    </a:lnTo>
                    <a:lnTo>
                      <a:pt x="23" y="85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18" y="74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23" y="68"/>
                    </a:lnTo>
                    <a:lnTo>
                      <a:pt x="18" y="65"/>
                    </a:lnTo>
                    <a:lnTo>
                      <a:pt x="14" y="63"/>
                    </a:lnTo>
                    <a:lnTo>
                      <a:pt x="18" y="61"/>
                    </a:lnTo>
                    <a:lnTo>
                      <a:pt x="23" y="63"/>
                    </a:lnTo>
                    <a:lnTo>
                      <a:pt x="21" y="59"/>
                    </a:lnTo>
                    <a:lnTo>
                      <a:pt x="16" y="58"/>
                    </a:lnTo>
                    <a:lnTo>
                      <a:pt x="11" y="59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5" y="52"/>
                    </a:lnTo>
                    <a:lnTo>
                      <a:pt x="5" y="49"/>
                    </a:lnTo>
                    <a:lnTo>
                      <a:pt x="7" y="45"/>
                    </a:lnTo>
                    <a:lnTo>
                      <a:pt x="7" y="36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4" y="42"/>
                    </a:lnTo>
                    <a:lnTo>
                      <a:pt x="37" y="36"/>
                    </a:lnTo>
                    <a:lnTo>
                      <a:pt x="25" y="25"/>
                    </a:lnTo>
                    <a:lnTo>
                      <a:pt x="23" y="22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7" y="20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6" y="13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54" y="33"/>
                    </a:lnTo>
                    <a:lnTo>
                      <a:pt x="57" y="3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6" name="Freeform 6730"/>
              <p:cNvSpPr>
                <a:spLocks/>
              </p:cNvSpPr>
              <p:nvPr/>
            </p:nvSpPr>
            <p:spPr bwMode="auto">
              <a:xfrm>
                <a:off x="3121" y="1962"/>
                <a:ext cx="49" cy="41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7" y="0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8" y="12"/>
                  </a:cxn>
                  <a:cxn ang="0">
                    <a:pos x="4" y="16"/>
                  </a:cxn>
                  <a:cxn ang="0">
                    <a:pos x="2" y="25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2" y="35"/>
                  </a:cxn>
                  <a:cxn ang="0">
                    <a:pos x="2" y="41"/>
                  </a:cxn>
                  <a:cxn ang="0">
                    <a:pos x="4" y="41"/>
                  </a:cxn>
                  <a:cxn ang="0">
                    <a:pos x="6" y="37"/>
                  </a:cxn>
                  <a:cxn ang="0">
                    <a:pos x="26" y="23"/>
                  </a:cxn>
                  <a:cxn ang="0">
                    <a:pos x="40" y="21"/>
                  </a:cxn>
                  <a:cxn ang="0">
                    <a:pos x="42" y="23"/>
                  </a:cxn>
                  <a:cxn ang="0">
                    <a:pos x="47" y="21"/>
                  </a:cxn>
                  <a:cxn ang="0">
                    <a:pos x="49" y="19"/>
                  </a:cxn>
                  <a:cxn ang="0">
                    <a:pos x="49" y="16"/>
                  </a:cxn>
                  <a:cxn ang="0">
                    <a:pos x="45" y="16"/>
                  </a:cxn>
                  <a:cxn ang="0">
                    <a:pos x="36" y="12"/>
                  </a:cxn>
                  <a:cxn ang="0">
                    <a:pos x="33" y="8"/>
                  </a:cxn>
                  <a:cxn ang="0">
                    <a:pos x="31" y="5"/>
                  </a:cxn>
                  <a:cxn ang="0">
                    <a:pos x="31" y="3"/>
                  </a:cxn>
                </a:cxnLst>
                <a:rect l="0" t="0" r="r" b="b"/>
                <a:pathLst>
                  <a:path w="49" h="41">
                    <a:moveTo>
                      <a:pt x="31" y="3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26" y="23"/>
                    </a:lnTo>
                    <a:lnTo>
                      <a:pt x="40" y="21"/>
                    </a:lnTo>
                    <a:lnTo>
                      <a:pt x="42" y="23"/>
                    </a:lnTo>
                    <a:lnTo>
                      <a:pt x="47" y="21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36" y="12"/>
                    </a:lnTo>
                    <a:lnTo>
                      <a:pt x="33" y="8"/>
                    </a:lnTo>
                    <a:lnTo>
                      <a:pt x="31" y="5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7" name="Freeform 6731"/>
              <p:cNvSpPr>
                <a:spLocks/>
              </p:cNvSpPr>
              <p:nvPr/>
            </p:nvSpPr>
            <p:spPr bwMode="auto">
              <a:xfrm>
                <a:off x="3121" y="1962"/>
                <a:ext cx="49" cy="41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9" y="1"/>
                  </a:cxn>
                  <a:cxn ang="0">
                    <a:pos x="22" y="3"/>
                  </a:cxn>
                  <a:cxn ang="0">
                    <a:pos x="17" y="0"/>
                  </a:cxn>
                  <a:cxn ang="0">
                    <a:pos x="8" y="3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8" y="12"/>
                  </a:cxn>
                  <a:cxn ang="0">
                    <a:pos x="4" y="16"/>
                  </a:cxn>
                  <a:cxn ang="0">
                    <a:pos x="2" y="25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2" y="35"/>
                  </a:cxn>
                  <a:cxn ang="0">
                    <a:pos x="2" y="41"/>
                  </a:cxn>
                  <a:cxn ang="0">
                    <a:pos x="4" y="41"/>
                  </a:cxn>
                  <a:cxn ang="0">
                    <a:pos x="6" y="37"/>
                  </a:cxn>
                  <a:cxn ang="0">
                    <a:pos x="26" y="23"/>
                  </a:cxn>
                  <a:cxn ang="0">
                    <a:pos x="40" y="21"/>
                  </a:cxn>
                  <a:cxn ang="0">
                    <a:pos x="42" y="23"/>
                  </a:cxn>
                  <a:cxn ang="0">
                    <a:pos x="47" y="21"/>
                  </a:cxn>
                  <a:cxn ang="0">
                    <a:pos x="49" y="19"/>
                  </a:cxn>
                  <a:cxn ang="0">
                    <a:pos x="49" y="16"/>
                  </a:cxn>
                  <a:cxn ang="0">
                    <a:pos x="45" y="16"/>
                  </a:cxn>
                  <a:cxn ang="0">
                    <a:pos x="36" y="12"/>
                  </a:cxn>
                  <a:cxn ang="0">
                    <a:pos x="33" y="8"/>
                  </a:cxn>
                  <a:cxn ang="0">
                    <a:pos x="31" y="5"/>
                  </a:cxn>
                  <a:cxn ang="0">
                    <a:pos x="31" y="3"/>
                  </a:cxn>
                </a:cxnLst>
                <a:rect l="0" t="0" r="r" b="b"/>
                <a:pathLst>
                  <a:path w="49" h="41">
                    <a:moveTo>
                      <a:pt x="31" y="3"/>
                    </a:moveTo>
                    <a:lnTo>
                      <a:pt x="29" y="1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8" y="3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4" y="16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26" y="23"/>
                    </a:lnTo>
                    <a:lnTo>
                      <a:pt x="40" y="21"/>
                    </a:lnTo>
                    <a:lnTo>
                      <a:pt x="42" y="23"/>
                    </a:lnTo>
                    <a:lnTo>
                      <a:pt x="47" y="21"/>
                    </a:lnTo>
                    <a:lnTo>
                      <a:pt x="49" y="19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36" y="12"/>
                    </a:lnTo>
                    <a:lnTo>
                      <a:pt x="33" y="8"/>
                    </a:lnTo>
                    <a:lnTo>
                      <a:pt x="31" y="5"/>
                    </a:lnTo>
                    <a:lnTo>
                      <a:pt x="31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8" name="Freeform 6732"/>
              <p:cNvSpPr>
                <a:spLocks/>
              </p:cNvSpPr>
              <p:nvPr/>
            </p:nvSpPr>
            <p:spPr bwMode="auto">
              <a:xfrm>
                <a:off x="2934" y="208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9" name="Freeform 6733"/>
              <p:cNvSpPr>
                <a:spLocks/>
              </p:cNvSpPr>
              <p:nvPr/>
            </p:nvSpPr>
            <p:spPr bwMode="auto">
              <a:xfrm>
                <a:off x="2934" y="2087"/>
                <a:ext cx="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0" name="Freeform 6734"/>
              <p:cNvSpPr>
                <a:spLocks/>
              </p:cNvSpPr>
              <p:nvPr/>
            </p:nvSpPr>
            <p:spPr bwMode="auto">
              <a:xfrm>
                <a:off x="3807" y="3594"/>
                <a:ext cx="29" cy="25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4"/>
                  </a:cxn>
                  <a:cxn ang="0">
                    <a:pos x="13" y="16"/>
                  </a:cxn>
                  <a:cxn ang="0">
                    <a:pos x="13" y="12"/>
                  </a:cxn>
                  <a:cxn ang="0">
                    <a:pos x="14" y="10"/>
                  </a:cxn>
                  <a:cxn ang="0">
                    <a:pos x="16" y="9"/>
                  </a:cxn>
                  <a:cxn ang="0">
                    <a:pos x="14" y="7"/>
                  </a:cxn>
                  <a:cxn ang="0">
                    <a:pos x="13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18" y="12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4" y="21"/>
                  </a:cxn>
                  <a:cxn ang="0">
                    <a:pos x="4" y="23"/>
                  </a:cxn>
                  <a:cxn ang="0">
                    <a:pos x="9" y="21"/>
                  </a:cxn>
                  <a:cxn ang="0">
                    <a:pos x="13" y="25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1" y="25"/>
                  </a:cxn>
                  <a:cxn ang="0">
                    <a:pos x="23" y="23"/>
                  </a:cxn>
                  <a:cxn ang="0">
                    <a:pos x="23" y="21"/>
                  </a:cxn>
                  <a:cxn ang="0">
                    <a:pos x="21" y="23"/>
                  </a:cxn>
                  <a:cxn ang="0">
                    <a:pos x="18" y="18"/>
                  </a:cxn>
                  <a:cxn ang="0">
                    <a:pos x="25" y="18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23" y="10"/>
                  </a:cxn>
                </a:cxnLst>
                <a:rect l="0" t="0" r="r" b="b"/>
                <a:pathLst>
                  <a:path w="29" h="25">
                    <a:moveTo>
                      <a:pt x="20" y="12"/>
                    </a:move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8" y="12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21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3" y="21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8" y="21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1" name="Freeform 6735"/>
              <p:cNvSpPr>
                <a:spLocks/>
              </p:cNvSpPr>
              <p:nvPr/>
            </p:nvSpPr>
            <p:spPr bwMode="auto">
              <a:xfrm>
                <a:off x="3807" y="3594"/>
                <a:ext cx="29" cy="25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18" y="14"/>
                  </a:cxn>
                  <a:cxn ang="0">
                    <a:pos x="13" y="16"/>
                  </a:cxn>
                  <a:cxn ang="0">
                    <a:pos x="13" y="12"/>
                  </a:cxn>
                  <a:cxn ang="0">
                    <a:pos x="14" y="10"/>
                  </a:cxn>
                  <a:cxn ang="0">
                    <a:pos x="16" y="9"/>
                  </a:cxn>
                  <a:cxn ang="0">
                    <a:pos x="14" y="7"/>
                  </a:cxn>
                  <a:cxn ang="0">
                    <a:pos x="13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18" y="12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4" y="21"/>
                  </a:cxn>
                  <a:cxn ang="0">
                    <a:pos x="4" y="23"/>
                  </a:cxn>
                  <a:cxn ang="0">
                    <a:pos x="9" y="21"/>
                  </a:cxn>
                  <a:cxn ang="0">
                    <a:pos x="13" y="25"/>
                  </a:cxn>
                  <a:cxn ang="0">
                    <a:pos x="14" y="21"/>
                  </a:cxn>
                  <a:cxn ang="0">
                    <a:pos x="18" y="21"/>
                  </a:cxn>
                  <a:cxn ang="0">
                    <a:pos x="21" y="25"/>
                  </a:cxn>
                  <a:cxn ang="0">
                    <a:pos x="23" y="23"/>
                  </a:cxn>
                  <a:cxn ang="0">
                    <a:pos x="23" y="21"/>
                  </a:cxn>
                  <a:cxn ang="0">
                    <a:pos x="21" y="23"/>
                  </a:cxn>
                  <a:cxn ang="0">
                    <a:pos x="18" y="18"/>
                  </a:cxn>
                  <a:cxn ang="0">
                    <a:pos x="25" y="18"/>
                  </a:cxn>
                  <a:cxn ang="0">
                    <a:pos x="29" y="10"/>
                  </a:cxn>
                  <a:cxn ang="0">
                    <a:pos x="23" y="10"/>
                  </a:cxn>
                  <a:cxn ang="0">
                    <a:pos x="23" y="10"/>
                  </a:cxn>
                </a:cxnLst>
                <a:rect l="0" t="0" r="r" b="b"/>
                <a:pathLst>
                  <a:path w="29" h="25">
                    <a:moveTo>
                      <a:pt x="20" y="12"/>
                    </a:moveTo>
                    <a:lnTo>
                      <a:pt x="18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8" y="12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21"/>
                    </a:lnTo>
                    <a:lnTo>
                      <a:pt x="5" y="25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3" y="21"/>
                    </a:lnTo>
                    <a:lnTo>
                      <a:pt x="13" y="25"/>
                    </a:lnTo>
                    <a:lnTo>
                      <a:pt x="14" y="25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18" y="21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9" y="10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0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2" name="Freeform 6736"/>
              <p:cNvSpPr>
                <a:spLocks/>
              </p:cNvSpPr>
              <p:nvPr/>
            </p:nvSpPr>
            <p:spPr bwMode="auto">
              <a:xfrm>
                <a:off x="1631" y="190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3" name="Freeform 6737"/>
              <p:cNvSpPr>
                <a:spLocks/>
              </p:cNvSpPr>
              <p:nvPr/>
            </p:nvSpPr>
            <p:spPr bwMode="auto">
              <a:xfrm>
                <a:off x="1631" y="1901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4" name="Freeform 6738"/>
              <p:cNvSpPr>
                <a:spLocks/>
              </p:cNvSpPr>
              <p:nvPr/>
            </p:nvSpPr>
            <p:spPr bwMode="auto">
              <a:xfrm>
                <a:off x="1641" y="471"/>
                <a:ext cx="9" cy="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9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3">
                    <a:moveTo>
                      <a:pt x="9" y="0"/>
                    </a:moveTo>
                    <a:lnTo>
                      <a:pt x="0" y="0"/>
                    </a:lnTo>
                    <a:lnTo>
                      <a:pt x="4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5" name="Freeform 6739"/>
              <p:cNvSpPr>
                <a:spLocks/>
              </p:cNvSpPr>
              <p:nvPr/>
            </p:nvSpPr>
            <p:spPr bwMode="auto">
              <a:xfrm>
                <a:off x="1534" y="471"/>
                <a:ext cx="888" cy="1025"/>
              </a:xfrm>
              <a:custGeom>
                <a:avLst/>
                <a:gdLst/>
                <a:ahLst/>
                <a:cxnLst>
                  <a:cxn ang="0">
                    <a:pos x="93" y="80"/>
                  </a:cxn>
                  <a:cxn ang="0">
                    <a:pos x="16" y="123"/>
                  </a:cxn>
                  <a:cxn ang="0">
                    <a:pos x="25" y="181"/>
                  </a:cxn>
                  <a:cxn ang="0">
                    <a:pos x="104" y="188"/>
                  </a:cxn>
                  <a:cxn ang="0">
                    <a:pos x="109" y="231"/>
                  </a:cxn>
                  <a:cxn ang="0">
                    <a:pos x="68" y="266"/>
                  </a:cxn>
                  <a:cxn ang="0">
                    <a:pos x="125" y="309"/>
                  </a:cxn>
                  <a:cxn ang="0">
                    <a:pos x="197" y="308"/>
                  </a:cxn>
                  <a:cxn ang="0">
                    <a:pos x="238" y="368"/>
                  </a:cxn>
                  <a:cxn ang="0">
                    <a:pos x="268" y="438"/>
                  </a:cxn>
                  <a:cxn ang="0">
                    <a:pos x="292" y="506"/>
                  </a:cxn>
                  <a:cxn ang="0">
                    <a:pos x="301" y="560"/>
                  </a:cxn>
                  <a:cxn ang="0">
                    <a:pos x="329" y="581"/>
                  </a:cxn>
                  <a:cxn ang="0">
                    <a:pos x="351" y="623"/>
                  </a:cxn>
                  <a:cxn ang="0">
                    <a:pos x="358" y="658"/>
                  </a:cxn>
                  <a:cxn ang="0">
                    <a:pos x="351" y="701"/>
                  </a:cxn>
                  <a:cxn ang="0">
                    <a:pos x="347" y="726"/>
                  </a:cxn>
                  <a:cxn ang="0">
                    <a:pos x="308" y="751"/>
                  </a:cxn>
                  <a:cxn ang="0">
                    <a:pos x="311" y="807"/>
                  </a:cxn>
                  <a:cxn ang="0">
                    <a:pos x="329" y="846"/>
                  </a:cxn>
                  <a:cxn ang="0">
                    <a:pos x="367" y="866"/>
                  </a:cxn>
                  <a:cxn ang="0">
                    <a:pos x="356" y="925"/>
                  </a:cxn>
                  <a:cxn ang="0">
                    <a:pos x="374" y="957"/>
                  </a:cxn>
                  <a:cxn ang="0">
                    <a:pos x="395" y="977"/>
                  </a:cxn>
                  <a:cxn ang="0">
                    <a:pos x="397" y="1000"/>
                  </a:cxn>
                  <a:cxn ang="0">
                    <a:pos x="428" y="1002"/>
                  </a:cxn>
                  <a:cxn ang="0">
                    <a:pos x="447" y="1015"/>
                  </a:cxn>
                  <a:cxn ang="0">
                    <a:pos x="478" y="1009"/>
                  </a:cxn>
                  <a:cxn ang="0">
                    <a:pos x="489" y="939"/>
                  </a:cxn>
                  <a:cxn ang="0">
                    <a:pos x="501" y="920"/>
                  </a:cxn>
                  <a:cxn ang="0">
                    <a:pos x="514" y="900"/>
                  </a:cxn>
                  <a:cxn ang="0">
                    <a:pos x="506" y="855"/>
                  </a:cxn>
                  <a:cxn ang="0">
                    <a:pos x="531" y="827"/>
                  </a:cxn>
                  <a:cxn ang="0">
                    <a:pos x="555" y="816"/>
                  </a:cxn>
                  <a:cxn ang="0">
                    <a:pos x="564" y="816"/>
                  </a:cxn>
                  <a:cxn ang="0">
                    <a:pos x="591" y="814"/>
                  </a:cxn>
                  <a:cxn ang="0">
                    <a:pos x="617" y="784"/>
                  </a:cxn>
                  <a:cxn ang="0">
                    <a:pos x="633" y="751"/>
                  </a:cxn>
                  <a:cxn ang="0">
                    <a:pos x="646" y="708"/>
                  </a:cxn>
                  <a:cxn ang="0">
                    <a:pos x="669" y="725"/>
                  </a:cxn>
                  <a:cxn ang="0">
                    <a:pos x="691" y="719"/>
                  </a:cxn>
                  <a:cxn ang="0">
                    <a:pos x="730" y="708"/>
                  </a:cxn>
                  <a:cxn ang="0">
                    <a:pos x="757" y="687"/>
                  </a:cxn>
                  <a:cxn ang="0">
                    <a:pos x="778" y="667"/>
                  </a:cxn>
                  <a:cxn ang="0">
                    <a:pos x="798" y="649"/>
                  </a:cxn>
                  <a:cxn ang="0">
                    <a:pos x="739" y="632"/>
                  </a:cxn>
                  <a:cxn ang="0">
                    <a:pos x="725" y="592"/>
                  </a:cxn>
                  <a:cxn ang="0">
                    <a:pos x="746" y="564"/>
                  </a:cxn>
                  <a:cxn ang="0">
                    <a:pos x="820" y="615"/>
                  </a:cxn>
                  <a:cxn ang="0">
                    <a:pos x="814" y="560"/>
                  </a:cxn>
                  <a:cxn ang="0">
                    <a:pos x="762" y="535"/>
                  </a:cxn>
                  <a:cxn ang="0">
                    <a:pos x="768" y="490"/>
                  </a:cxn>
                  <a:cxn ang="0">
                    <a:pos x="777" y="449"/>
                  </a:cxn>
                  <a:cxn ang="0">
                    <a:pos x="809" y="433"/>
                  </a:cxn>
                  <a:cxn ang="0">
                    <a:pos x="855" y="397"/>
                  </a:cxn>
                  <a:cxn ang="0">
                    <a:pos x="818" y="340"/>
                  </a:cxn>
                  <a:cxn ang="0">
                    <a:pos x="830" y="291"/>
                  </a:cxn>
                  <a:cxn ang="0">
                    <a:pos x="811" y="272"/>
                  </a:cxn>
                  <a:cxn ang="0">
                    <a:pos x="875" y="220"/>
                  </a:cxn>
                  <a:cxn ang="0">
                    <a:pos x="843" y="191"/>
                  </a:cxn>
                  <a:cxn ang="0">
                    <a:pos x="830" y="116"/>
                  </a:cxn>
                  <a:cxn ang="0">
                    <a:pos x="854" y="52"/>
                  </a:cxn>
                  <a:cxn ang="0">
                    <a:pos x="841" y="5"/>
                  </a:cxn>
                </a:cxnLst>
                <a:rect l="0" t="0" r="r" b="b"/>
                <a:pathLst>
                  <a:path w="888" h="1025">
                    <a:moveTo>
                      <a:pt x="125" y="5"/>
                    </a:moveTo>
                    <a:lnTo>
                      <a:pt x="129" y="7"/>
                    </a:lnTo>
                    <a:lnTo>
                      <a:pt x="132" y="7"/>
                    </a:lnTo>
                    <a:lnTo>
                      <a:pt x="136" y="14"/>
                    </a:lnTo>
                    <a:lnTo>
                      <a:pt x="134" y="18"/>
                    </a:lnTo>
                    <a:lnTo>
                      <a:pt x="129" y="19"/>
                    </a:lnTo>
                    <a:lnTo>
                      <a:pt x="125" y="18"/>
                    </a:lnTo>
                    <a:lnTo>
                      <a:pt x="123" y="27"/>
                    </a:lnTo>
                    <a:lnTo>
                      <a:pt x="125" y="28"/>
                    </a:lnTo>
                    <a:lnTo>
                      <a:pt x="129" y="37"/>
                    </a:lnTo>
                    <a:lnTo>
                      <a:pt x="129" y="45"/>
                    </a:lnTo>
                    <a:lnTo>
                      <a:pt x="123" y="52"/>
                    </a:lnTo>
                    <a:lnTo>
                      <a:pt x="122" y="59"/>
                    </a:lnTo>
                    <a:lnTo>
                      <a:pt x="118" y="61"/>
                    </a:lnTo>
                    <a:lnTo>
                      <a:pt x="109" y="80"/>
                    </a:lnTo>
                    <a:lnTo>
                      <a:pt x="107" y="82"/>
                    </a:lnTo>
                    <a:lnTo>
                      <a:pt x="105" y="80"/>
                    </a:lnTo>
                    <a:lnTo>
                      <a:pt x="102" y="80"/>
                    </a:lnTo>
                    <a:lnTo>
                      <a:pt x="97" y="79"/>
                    </a:lnTo>
                    <a:lnTo>
                      <a:pt x="93" y="80"/>
                    </a:lnTo>
                    <a:lnTo>
                      <a:pt x="91" y="75"/>
                    </a:lnTo>
                    <a:lnTo>
                      <a:pt x="80" y="79"/>
                    </a:lnTo>
                    <a:lnTo>
                      <a:pt x="80" y="82"/>
                    </a:lnTo>
                    <a:lnTo>
                      <a:pt x="77" y="80"/>
                    </a:lnTo>
                    <a:lnTo>
                      <a:pt x="66" y="82"/>
                    </a:lnTo>
                    <a:lnTo>
                      <a:pt x="57" y="91"/>
                    </a:lnTo>
                    <a:lnTo>
                      <a:pt x="59" y="95"/>
                    </a:lnTo>
                    <a:lnTo>
                      <a:pt x="63" y="96"/>
                    </a:lnTo>
                    <a:lnTo>
                      <a:pt x="63" y="100"/>
                    </a:lnTo>
                    <a:lnTo>
                      <a:pt x="57" y="98"/>
                    </a:lnTo>
                    <a:lnTo>
                      <a:pt x="55" y="98"/>
                    </a:lnTo>
                    <a:lnTo>
                      <a:pt x="55" y="102"/>
                    </a:lnTo>
                    <a:lnTo>
                      <a:pt x="54" y="104"/>
                    </a:lnTo>
                    <a:lnTo>
                      <a:pt x="45" y="104"/>
                    </a:lnTo>
                    <a:lnTo>
                      <a:pt x="41" y="107"/>
                    </a:lnTo>
                    <a:lnTo>
                      <a:pt x="32" y="109"/>
                    </a:lnTo>
                    <a:lnTo>
                      <a:pt x="30" y="120"/>
                    </a:lnTo>
                    <a:lnTo>
                      <a:pt x="25" y="116"/>
                    </a:lnTo>
                    <a:lnTo>
                      <a:pt x="18" y="118"/>
                    </a:lnTo>
                    <a:lnTo>
                      <a:pt x="16" y="123"/>
                    </a:lnTo>
                    <a:lnTo>
                      <a:pt x="9" y="125"/>
                    </a:lnTo>
                    <a:lnTo>
                      <a:pt x="5" y="129"/>
                    </a:lnTo>
                    <a:lnTo>
                      <a:pt x="3" y="134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7" y="145"/>
                    </a:lnTo>
                    <a:lnTo>
                      <a:pt x="3" y="147"/>
                    </a:lnTo>
                    <a:lnTo>
                      <a:pt x="2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5" y="161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1" y="170"/>
                    </a:lnTo>
                    <a:lnTo>
                      <a:pt x="11" y="172"/>
                    </a:lnTo>
                    <a:lnTo>
                      <a:pt x="16" y="175"/>
                    </a:lnTo>
                    <a:lnTo>
                      <a:pt x="18" y="173"/>
                    </a:lnTo>
                    <a:lnTo>
                      <a:pt x="21" y="177"/>
                    </a:lnTo>
                    <a:lnTo>
                      <a:pt x="27" y="177"/>
                    </a:lnTo>
                    <a:lnTo>
                      <a:pt x="25" y="181"/>
                    </a:lnTo>
                    <a:lnTo>
                      <a:pt x="27" y="184"/>
                    </a:lnTo>
                    <a:lnTo>
                      <a:pt x="45" y="179"/>
                    </a:lnTo>
                    <a:lnTo>
                      <a:pt x="39" y="186"/>
                    </a:lnTo>
                    <a:lnTo>
                      <a:pt x="37" y="191"/>
                    </a:lnTo>
                    <a:lnTo>
                      <a:pt x="46" y="191"/>
                    </a:lnTo>
                    <a:lnTo>
                      <a:pt x="52" y="188"/>
                    </a:lnTo>
                    <a:lnTo>
                      <a:pt x="52" y="191"/>
                    </a:lnTo>
                    <a:lnTo>
                      <a:pt x="45" y="197"/>
                    </a:lnTo>
                    <a:lnTo>
                      <a:pt x="46" y="202"/>
                    </a:lnTo>
                    <a:lnTo>
                      <a:pt x="63" y="207"/>
                    </a:lnTo>
                    <a:lnTo>
                      <a:pt x="68" y="204"/>
                    </a:lnTo>
                    <a:lnTo>
                      <a:pt x="70" y="198"/>
                    </a:lnTo>
                    <a:lnTo>
                      <a:pt x="66" y="193"/>
                    </a:lnTo>
                    <a:lnTo>
                      <a:pt x="70" y="191"/>
                    </a:lnTo>
                    <a:lnTo>
                      <a:pt x="73" y="197"/>
                    </a:lnTo>
                    <a:lnTo>
                      <a:pt x="75" y="202"/>
                    </a:lnTo>
                    <a:lnTo>
                      <a:pt x="91" y="200"/>
                    </a:lnTo>
                    <a:lnTo>
                      <a:pt x="97" y="193"/>
                    </a:lnTo>
                    <a:lnTo>
                      <a:pt x="100" y="188"/>
                    </a:lnTo>
                    <a:lnTo>
                      <a:pt x="104" y="188"/>
                    </a:lnTo>
                    <a:lnTo>
                      <a:pt x="104" y="191"/>
                    </a:lnTo>
                    <a:lnTo>
                      <a:pt x="98" y="193"/>
                    </a:lnTo>
                    <a:lnTo>
                      <a:pt x="100" y="197"/>
                    </a:lnTo>
                    <a:lnTo>
                      <a:pt x="102" y="195"/>
                    </a:lnTo>
                    <a:lnTo>
                      <a:pt x="105" y="191"/>
                    </a:lnTo>
                    <a:lnTo>
                      <a:pt x="109" y="191"/>
                    </a:lnTo>
                    <a:lnTo>
                      <a:pt x="111" y="193"/>
                    </a:lnTo>
                    <a:lnTo>
                      <a:pt x="111" y="197"/>
                    </a:lnTo>
                    <a:lnTo>
                      <a:pt x="114" y="200"/>
                    </a:lnTo>
                    <a:lnTo>
                      <a:pt x="113" y="206"/>
                    </a:lnTo>
                    <a:lnTo>
                      <a:pt x="111" y="209"/>
                    </a:lnTo>
                    <a:lnTo>
                      <a:pt x="105" y="207"/>
                    </a:lnTo>
                    <a:lnTo>
                      <a:pt x="104" y="211"/>
                    </a:lnTo>
                    <a:lnTo>
                      <a:pt x="104" y="215"/>
                    </a:lnTo>
                    <a:lnTo>
                      <a:pt x="105" y="218"/>
                    </a:lnTo>
                    <a:lnTo>
                      <a:pt x="114" y="222"/>
                    </a:lnTo>
                    <a:lnTo>
                      <a:pt x="116" y="223"/>
                    </a:lnTo>
                    <a:lnTo>
                      <a:pt x="116" y="225"/>
                    </a:lnTo>
                    <a:lnTo>
                      <a:pt x="114" y="229"/>
                    </a:lnTo>
                    <a:lnTo>
                      <a:pt x="109" y="231"/>
                    </a:lnTo>
                    <a:lnTo>
                      <a:pt x="107" y="234"/>
                    </a:lnTo>
                    <a:lnTo>
                      <a:pt x="105" y="234"/>
                    </a:lnTo>
                    <a:lnTo>
                      <a:pt x="84" y="227"/>
                    </a:lnTo>
                    <a:lnTo>
                      <a:pt x="75" y="231"/>
                    </a:lnTo>
                    <a:lnTo>
                      <a:pt x="43" y="225"/>
                    </a:lnTo>
                    <a:lnTo>
                      <a:pt x="34" y="229"/>
                    </a:lnTo>
                    <a:lnTo>
                      <a:pt x="34" y="232"/>
                    </a:lnTo>
                    <a:lnTo>
                      <a:pt x="30" y="232"/>
                    </a:lnTo>
                    <a:lnTo>
                      <a:pt x="23" y="245"/>
                    </a:lnTo>
                    <a:lnTo>
                      <a:pt x="25" y="243"/>
                    </a:lnTo>
                    <a:lnTo>
                      <a:pt x="32" y="249"/>
                    </a:lnTo>
                    <a:lnTo>
                      <a:pt x="32" y="250"/>
                    </a:lnTo>
                    <a:lnTo>
                      <a:pt x="32" y="254"/>
                    </a:lnTo>
                    <a:lnTo>
                      <a:pt x="37" y="257"/>
                    </a:lnTo>
                    <a:lnTo>
                      <a:pt x="43" y="256"/>
                    </a:lnTo>
                    <a:lnTo>
                      <a:pt x="50" y="241"/>
                    </a:lnTo>
                    <a:lnTo>
                      <a:pt x="52" y="243"/>
                    </a:lnTo>
                    <a:lnTo>
                      <a:pt x="46" y="254"/>
                    </a:lnTo>
                    <a:lnTo>
                      <a:pt x="48" y="261"/>
                    </a:lnTo>
                    <a:lnTo>
                      <a:pt x="68" y="266"/>
                    </a:lnTo>
                    <a:lnTo>
                      <a:pt x="77" y="265"/>
                    </a:lnTo>
                    <a:lnTo>
                      <a:pt x="75" y="268"/>
                    </a:lnTo>
                    <a:lnTo>
                      <a:pt x="71" y="274"/>
                    </a:lnTo>
                    <a:lnTo>
                      <a:pt x="64" y="274"/>
                    </a:lnTo>
                    <a:lnTo>
                      <a:pt x="54" y="284"/>
                    </a:lnTo>
                    <a:lnTo>
                      <a:pt x="75" y="309"/>
                    </a:lnTo>
                    <a:lnTo>
                      <a:pt x="105" y="320"/>
                    </a:lnTo>
                    <a:lnTo>
                      <a:pt x="97" y="306"/>
                    </a:lnTo>
                    <a:lnTo>
                      <a:pt x="91" y="302"/>
                    </a:lnTo>
                    <a:lnTo>
                      <a:pt x="95" y="297"/>
                    </a:lnTo>
                    <a:lnTo>
                      <a:pt x="98" y="297"/>
                    </a:lnTo>
                    <a:lnTo>
                      <a:pt x="104" y="304"/>
                    </a:lnTo>
                    <a:lnTo>
                      <a:pt x="107" y="304"/>
                    </a:lnTo>
                    <a:lnTo>
                      <a:pt x="109" y="299"/>
                    </a:lnTo>
                    <a:lnTo>
                      <a:pt x="111" y="293"/>
                    </a:lnTo>
                    <a:lnTo>
                      <a:pt x="120" y="295"/>
                    </a:lnTo>
                    <a:lnTo>
                      <a:pt x="118" y="300"/>
                    </a:lnTo>
                    <a:lnTo>
                      <a:pt x="118" y="308"/>
                    </a:lnTo>
                    <a:lnTo>
                      <a:pt x="122" y="313"/>
                    </a:lnTo>
                    <a:lnTo>
                      <a:pt x="125" y="309"/>
                    </a:lnTo>
                    <a:lnTo>
                      <a:pt x="129" y="304"/>
                    </a:lnTo>
                    <a:lnTo>
                      <a:pt x="132" y="302"/>
                    </a:lnTo>
                    <a:lnTo>
                      <a:pt x="134" y="302"/>
                    </a:lnTo>
                    <a:lnTo>
                      <a:pt x="136" y="299"/>
                    </a:lnTo>
                    <a:lnTo>
                      <a:pt x="139" y="293"/>
                    </a:lnTo>
                    <a:lnTo>
                      <a:pt x="143" y="291"/>
                    </a:lnTo>
                    <a:lnTo>
                      <a:pt x="143" y="297"/>
                    </a:lnTo>
                    <a:lnTo>
                      <a:pt x="147" y="302"/>
                    </a:lnTo>
                    <a:lnTo>
                      <a:pt x="152" y="299"/>
                    </a:lnTo>
                    <a:lnTo>
                      <a:pt x="156" y="290"/>
                    </a:lnTo>
                    <a:lnTo>
                      <a:pt x="161" y="291"/>
                    </a:lnTo>
                    <a:lnTo>
                      <a:pt x="165" y="297"/>
                    </a:lnTo>
                    <a:lnTo>
                      <a:pt x="168" y="299"/>
                    </a:lnTo>
                    <a:lnTo>
                      <a:pt x="170" y="297"/>
                    </a:lnTo>
                    <a:lnTo>
                      <a:pt x="191" y="304"/>
                    </a:lnTo>
                    <a:lnTo>
                      <a:pt x="193" y="309"/>
                    </a:lnTo>
                    <a:lnTo>
                      <a:pt x="195" y="311"/>
                    </a:lnTo>
                    <a:lnTo>
                      <a:pt x="197" y="313"/>
                    </a:lnTo>
                    <a:lnTo>
                      <a:pt x="197" y="308"/>
                    </a:lnTo>
                    <a:lnTo>
                      <a:pt x="197" y="308"/>
                    </a:lnTo>
                    <a:lnTo>
                      <a:pt x="209" y="317"/>
                    </a:lnTo>
                    <a:lnTo>
                      <a:pt x="211" y="315"/>
                    </a:lnTo>
                    <a:lnTo>
                      <a:pt x="213" y="318"/>
                    </a:lnTo>
                    <a:lnTo>
                      <a:pt x="211" y="325"/>
                    </a:lnTo>
                    <a:lnTo>
                      <a:pt x="215" y="325"/>
                    </a:lnTo>
                    <a:lnTo>
                      <a:pt x="220" y="320"/>
                    </a:lnTo>
                    <a:lnTo>
                      <a:pt x="222" y="327"/>
                    </a:lnTo>
                    <a:lnTo>
                      <a:pt x="222" y="327"/>
                    </a:lnTo>
                    <a:lnTo>
                      <a:pt x="225" y="331"/>
                    </a:lnTo>
                    <a:lnTo>
                      <a:pt x="229" y="329"/>
                    </a:lnTo>
                    <a:lnTo>
                      <a:pt x="233" y="336"/>
                    </a:lnTo>
                    <a:lnTo>
                      <a:pt x="233" y="340"/>
                    </a:lnTo>
                    <a:lnTo>
                      <a:pt x="234" y="342"/>
                    </a:lnTo>
                    <a:lnTo>
                      <a:pt x="234" y="343"/>
                    </a:lnTo>
                    <a:lnTo>
                      <a:pt x="231" y="354"/>
                    </a:lnTo>
                    <a:lnTo>
                      <a:pt x="233" y="351"/>
                    </a:lnTo>
                    <a:lnTo>
                      <a:pt x="234" y="354"/>
                    </a:lnTo>
                    <a:lnTo>
                      <a:pt x="234" y="356"/>
                    </a:lnTo>
                    <a:lnTo>
                      <a:pt x="236" y="361"/>
                    </a:lnTo>
                    <a:lnTo>
                      <a:pt x="238" y="368"/>
                    </a:lnTo>
                    <a:lnTo>
                      <a:pt x="240" y="372"/>
                    </a:lnTo>
                    <a:lnTo>
                      <a:pt x="256" y="383"/>
                    </a:lnTo>
                    <a:lnTo>
                      <a:pt x="256" y="386"/>
                    </a:lnTo>
                    <a:lnTo>
                      <a:pt x="254" y="388"/>
                    </a:lnTo>
                    <a:lnTo>
                      <a:pt x="252" y="390"/>
                    </a:lnTo>
                    <a:lnTo>
                      <a:pt x="254" y="394"/>
                    </a:lnTo>
                    <a:lnTo>
                      <a:pt x="259" y="395"/>
                    </a:lnTo>
                    <a:lnTo>
                      <a:pt x="267" y="406"/>
                    </a:lnTo>
                    <a:lnTo>
                      <a:pt x="265" y="408"/>
                    </a:lnTo>
                    <a:lnTo>
                      <a:pt x="258" y="410"/>
                    </a:lnTo>
                    <a:lnTo>
                      <a:pt x="263" y="411"/>
                    </a:lnTo>
                    <a:lnTo>
                      <a:pt x="267" y="410"/>
                    </a:lnTo>
                    <a:lnTo>
                      <a:pt x="267" y="415"/>
                    </a:lnTo>
                    <a:lnTo>
                      <a:pt x="261" y="415"/>
                    </a:lnTo>
                    <a:lnTo>
                      <a:pt x="267" y="419"/>
                    </a:lnTo>
                    <a:lnTo>
                      <a:pt x="268" y="420"/>
                    </a:lnTo>
                    <a:lnTo>
                      <a:pt x="267" y="433"/>
                    </a:lnTo>
                    <a:lnTo>
                      <a:pt x="270" y="431"/>
                    </a:lnTo>
                    <a:lnTo>
                      <a:pt x="272" y="435"/>
                    </a:lnTo>
                    <a:lnTo>
                      <a:pt x="268" y="438"/>
                    </a:lnTo>
                    <a:lnTo>
                      <a:pt x="276" y="444"/>
                    </a:lnTo>
                    <a:lnTo>
                      <a:pt x="274" y="449"/>
                    </a:lnTo>
                    <a:lnTo>
                      <a:pt x="274" y="453"/>
                    </a:lnTo>
                    <a:lnTo>
                      <a:pt x="272" y="451"/>
                    </a:lnTo>
                    <a:lnTo>
                      <a:pt x="270" y="456"/>
                    </a:lnTo>
                    <a:lnTo>
                      <a:pt x="277" y="462"/>
                    </a:lnTo>
                    <a:lnTo>
                      <a:pt x="279" y="467"/>
                    </a:lnTo>
                    <a:lnTo>
                      <a:pt x="277" y="472"/>
                    </a:lnTo>
                    <a:lnTo>
                      <a:pt x="279" y="472"/>
                    </a:lnTo>
                    <a:lnTo>
                      <a:pt x="284" y="469"/>
                    </a:lnTo>
                    <a:lnTo>
                      <a:pt x="283" y="470"/>
                    </a:lnTo>
                    <a:lnTo>
                      <a:pt x="281" y="478"/>
                    </a:lnTo>
                    <a:lnTo>
                      <a:pt x="284" y="481"/>
                    </a:lnTo>
                    <a:lnTo>
                      <a:pt x="281" y="483"/>
                    </a:lnTo>
                    <a:lnTo>
                      <a:pt x="279" y="487"/>
                    </a:lnTo>
                    <a:lnTo>
                      <a:pt x="277" y="488"/>
                    </a:lnTo>
                    <a:lnTo>
                      <a:pt x="292" y="494"/>
                    </a:lnTo>
                    <a:lnTo>
                      <a:pt x="293" y="499"/>
                    </a:lnTo>
                    <a:lnTo>
                      <a:pt x="293" y="504"/>
                    </a:lnTo>
                    <a:lnTo>
                      <a:pt x="292" y="506"/>
                    </a:lnTo>
                    <a:lnTo>
                      <a:pt x="292" y="521"/>
                    </a:lnTo>
                    <a:lnTo>
                      <a:pt x="290" y="521"/>
                    </a:lnTo>
                    <a:lnTo>
                      <a:pt x="292" y="526"/>
                    </a:lnTo>
                    <a:lnTo>
                      <a:pt x="290" y="528"/>
                    </a:lnTo>
                    <a:lnTo>
                      <a:pt x="288" y="533"/>
                    </a:lnTo>
                    <a:lnTo>
                      <a:pt x="283" y="540"/>
                    </a:lnTo>
                    <a:lnTo>
                      <a:pt x="279" y="542"/>
                    </a:lnTo>
                    <a:lnTo>
                      <a:pt x="283" y="547"/>
                    </a:lnTo>
                    <a:lnTo>
                      <a:pt x="290" y="546"/>
                    </a:lnTo>
                    <a:lnTo>
                      <a:pt x="283" y="555"/>
                    </a:lnTo>
                    <a:lnTo>
                      <a:pt x="277" y="556"/>
                    </a:lnTo>
                    <a:lnTo>
                      <a:pt x="276" y="562"/>
                    </a:lnTo>
                    <a:lnTo>
                      <a:pt x="281" y="574"/>
                    </a:lnTo>
                    <a:lnTo>
                      <a:pt x="284" y="571"/>
                    </a:lnTo>
                    <a:lnTo>
                      <a:pt x="288" y="574"/>
                    </a:lnTo>
                    <a:lnTo>
                      <a:pt x="295" y="578"/>
                    </a:lnTo>
                    <a:lnTo>
                      <a:pt x="302" y="572"/>
                    </a:lnTo>
                    <a:lnTo>
                      <a:pt x="302" y="567"/>
                    </a:lnTo>
                    <a:lnTo>
                      <a:pt x="301" y="564"/>
                    </a:lnTo>
                    <a:lnTo>
                      <a:pt x="301" y="560"/>
                    </a:lnTo>
                    <a:lnTo>
                      <a:pt x="304" y="562"/>
                    </a:lnTo>
                    <a:lnTo>
                      <a:pt x="306" y="560"/>
                    </a:lnTo>
                    <a:lnTo>
                      <a:pt x="304" y="556"/>
                    </a:lnTo>
                    <a:lnTo>
                      <a:pt x="310" y="553"/>
                    </a:lnTo>
                    <a:lnTo>
                      <a:pt x="310" y="544"/>
                    </a:lnTo>
                    <a:lnTo>
                      <a:pt x="315" y="555"/>
                    </a:lnTo>
                    <a:lnTo>
                      <a:pt x="320" y="549"/>
                    </a:lnTo>
                    <a:lnTo>
                      <a:pt x="317" y="556"/>
                    </a:lnTo>
                    <a:lnTo>
                      <a:pt x="317" y="560"/>
                    </a:lnTo>
                    <a:lnTo>
                      <a:pt x="322" y="562"/>
                    </a:lnTo>
                    <a:lnTo>
                      <a:pt x="322" y="564"/>
                    </a:lnTo>
                    <a:lnTo>
                      <a:pt x="326" y="564"/>
                    </a:lnTo>
                    <a:lnTo>
                      <a:pt x="336" y="562"/>
                    </a:lnTo>
                    <a:lnTo>
                      <a:pt x="333" y="567"/>
                    </a:lnTo>
                    <a:lnTo>
                      <a:pt x="322" y="571"/>
                    </a:lnTo>
                    <a:lnTo>
                      <a:pt x="318" y="574"/>
                    </a:lnTo>
                    <a:lnTo>
                      <a:pt x="327" y="576"/>
                    </a:lnTo>
                    <a:lnTo>
                      <a:pt x="336" y="572"/>
                    </a:lnTo>
                    <a:lnTo>
                      <a:pt x="331" y="576"/>
                    </a:lnTo>
                    <a:lnTo>
                      <a:pt x="329" y="581"/>
                    </a:lnTo>
                    <a:lnTo>
                      <a:pt x="326" y="587"/>
                    </a:lnTo>
                    <a:lnTo>
                      <a:pt x="340" y="578"/>
                    </a:lnTo>
                    <a:lnTo>
                      <a:pt x="333" y="589"/>
                    </a:lnTo>
                    <a:lnTo>
                      <a:pt x="345" y="587"/>
                    </a:lnTo>
                    <a:lnTo>
                      <a:pt x="344" y="590"/>
                    </a:lnTo>
                    <a:lnTo>
                      <a:pt x="345" y="594"/>
                    </a:lnTo>
                    <a:lnTo>
                      <a:pt x="345" y="596"/>
                    </a:lnTo>
                    <a:lnTo>
                      <a:pt x="336" y="592"/>
                    </a:lnTo>
                    <a:lnTo>
                      <a:pt x="342" y="598"/>
                    </a:lnTo>
                    <a:lnTo>
                      <a:pt x="351" y="601"/>
                    </a:lnTo>
                    <a:lnTo>
                      <a:pt x="354" y="606"/>
                    </a:lnTo>
                    <a:lnTo>
                      <a:pt x="356" y="610"/>
                    </a:lnTo>
                    <a:lnTo>
                      <a:pt x="349" y="608"/>
                    </a:lnTo>
                    <a:lnTo>
                      <a:pt x="354" y="610"/>
                    </a:lnTo>
                    <a:lnTo>
                      <a:pt x="354" y="614"/>
                    </a:lnTo>
                    <a:lnTo>
                      <a:pt x="351" y="614"/>
                    </a:lnTo>
                    <a:lnTo>
                      <a:pt x="352" y="617"/>
                    </a:lnTo>
                    <a:lnTo>
                      <a:pt x="347" y="615"/>
                    </a:lnTo>
                    <a:lnTo>
                      <a:pt x="347" y="619"/>
                    </a:lnTo>
                    <a:lnTo>
                      <a:pt x="351" y="623"/>
                    </a:lnTo>
                    <a:lnTo>
                      <a:pt x="356" y="621"/>
                    </a:lnTo>
                    <a:lnTo>
                      <a:pt x="358" y="624"/>
                    </a:lnTo>
                    <a:lnTo>
                      <a:pt x="356" y="628"/>
                    </a:lnTo>
                    <a:lnTo>
                      <a:pt x="340" y="623"/>
                    </a:lnTo>
                    <a:lnTo>
                      <a:pt x="322" y="606"/>
                    </a:lnTo>
                    <a:lnTo>
                      <a:pt x="304" y="605"/>
                    </a:lnTo>
                    <a:lnTo>
                      <a:pt x="299" y="605"/>
                    </a:lnTo>
                    <a:lnTo>
                      <a:pt x="295" y="610"/>
                    </a:lnTo>
                    <a:lnTo>
                      <a:pt x="304" y="624"/>
                    </a:lnTo>
                    <a:lnTo>
                      <a:pt x="322" y="632"/>
                    </a:lnTo>
                    <a:lnTo>
                      <a:pt x="329" y="639"/>
                    </a:lnTo>
                    <a:lnTo>
                      <a:pt x="344" y="642"/>
                    </a:lnTo>
                    <a:lnTo>
                      <a:pt x="345" y="640"/>
                    </a:lnTo>
                    <a:lnTo>
                      <a:pt x="351" y="642"/>
                    </a:lnTo>
                    <a:lnTo>
                      <a:pt x="352" y="642"/>
                    </a:lnTo>
                    <a:lnTo>
                      <a:pt x="361" y="642"/>
                    </a:lnTo>
                    <a:lnTo>
                      <a:pt x="360" y="648"/>
                    </a:lnTo>
                    <a:lnTo>
                      <a:pt x="361" y="651"/>
                    </a:lnTo>
                    <a:lnTo>
                      <a:pt x="356" y="653"/>
                    </a:lnTo>
                    <a:lnTo>
                      <a:pt x="358" y="658"/>
                    </a:lnTo>
                    <a:lnTo>
                      <a:pt x="354" y="660"/>
                    </a:lnTo>
                    <a:lnTo>
                      <a:pt x="354" y="666"/>
                    </a:lnTo>
                    <a:lnTo>
                      <a:pt x="356" y="666"/>
                    </a:lnTo>
                    <a:lnTo>
                      <a:pt x="352" y="667"/>
                    </a:lnTo>
                    <a:lnTo>
                      <a:pt x="351" y="674"/>
                    </a:lnTo>
                    <a:lnTo>
                      <a:pt x="356" y="678"/>
                    </a:lnTo>
                    <a:lnTo>
                      <a:pt x="361" y="674"/>
                    </a:lnTo>
                    <a:lnTo>
                      <a:pt x="363" y="680"/>
                    </a:lnTo>
                    <a:lnTo>
                      <a:pt x="358" y="683"/>
                    </a:lnTo>
                    <a:lnTo>
                      <a:pt x="361" y="685"/>
                    </a:lnTo>
                    <a:lnTo>
                      <a:pt x="356" y="687"/>
                    </a:lnTo>
                    <a:lnTo>
                      <a:pt x="354" y="682"/>
                    </a:lnTo>
                    <a:lnTo>
                      <a:pt x="351" y="682"/>
                    </a:lnTo>
                    <a:lnTo>
                      <a:pt x="349" y="683"/>
                    </a:lnTo>
                    <a:lnTo>
                      <a:pt x="349" y="692"/>
                    </a:lnTo>
                    <a:lnTo>
                      <a:pt x="351" y="694"/>
                    </a:lnTo>
                    <a:lnTo>
                      <a:pt x="347" y="698"/>
                    </a:lnTo>
                    <a:lnTo>
                      <a:pt x="347" y="700"/>
                    </a:lnTo>
                    <a:lnTo>
                      <a:pt x="352" y="700"/>
                    </a:lnTo>
                    <a:lnTo>
                      <a:pt x="351" y="701"/>
                    </a:lnTo>
                    <a:lnTo>
                      <a:pt x="349" y="707"/>
                    </a:lnTo>
                    <a:lnTo>
                      <a:pt x="342" y="708"/>
                    </a:lnTo>
                    <a:lnTo>
                      <a:pt x="333" y="707"/>
                    </a:lnTo>
                    <a:lnTo>
                      <a:pt x="326" y="708"/>
                    </a:lnTo>
                    <a:lnTo>
                      <a:pt x="326" y="712"/>
                    </a:lnTo>
                    <a:lnTo>
                      <a:pt x="320" y="716"/>
                    </a:lnTo>
                    <a:lnTo>
                      <a:pt x="322" y="719"/>
                    </a:lnTo>
                    <a:lnTo>
                      <a:pt x="322" y="719"/>
                    </a:lnTo>
                    <a:lnTo>
                      <a:pt x="322" y="723"/>
                    </a:lnTo>
                    <a:lnTo>
                      <a:pt x="326" y="721"/>
                    </a:lnTo>
                    <a:lnTo>
                      <a:pt x="329" y="723"/>
                    </a:lnTo>
                    <a:lnTo>
                      <a:pt x="345" y="717"/>
                    </a:lnTo>
                    <a:lnTo>
                      <a:pt x="342" y="714"/>
                    </a:lnTo>
                    <a:lnTo>
                      <a:pt x="347" y="714"/>
                    </a:lnTo>
                    <a:lnTo>
                      <a:pt x="349" y="714"/>
                    </a:lnTo>
                    <a:lnTo>
                      <a:pt x="347" y="717"/>
                    </a:lnTo>
                    <a:lnTo>
                      <a:pt x="344" y="721"/>
                    </a:lnTo>
                    <a:lnTo>
                      <a:pt x="349" y="725"/>
                    </a:lnTo>
                    <a:lnTo>
                      <a:pt x="345" y="723"/>
                    </a:lnTo>
                    <a:lnTo>
                      <a:pt x="347" y="726"/>
                    </a:lnTo>
                    <a:lnTo>
                      <a:pt x="352" y="728"/>
                    </a:lnTo>
                    <a:lnTo>
                      <a:pt x="351" y="730"/>
                    </a:lnTo>
                    <a:lnTo>
                      <a:pt x="347" y="728"/>
                    </a:lnTo>
                    <a:lnTo>
                      <a:pt x="342" y="730"/>
                    </a:lnTo>
                    <a:lnTo>
                      <a:pt x="338" y="730"/>
                    </a:lnTo>
                    <a:lnTo>
                      <a:pt x="326" y="725"/>
                    </a:lnTo>
                    <a:lnTo>
                      <a:pt x="322" y="726"/>
                    </a:lnTo>
                    <a:lnTo>
                      <a:pt x="322" y="728"/>
                    </a:lnTo>
                    <a:lnTo>
                      <a:pt x="315" y="726"/>
                    </a:lnTo>
                    <a:lnTo>
                      <a:pt x="313" y="728"/>
                    </a:lnTo>
                    <a:lnTo>
                      <a:pt x="318" y="728"/>
                    </a:lnTo>
                    <a:lnTo>
                      <a:pt x="322" y="732"/>
                    </a:lnTo>
                    <a:lnTo>
                      <a:pt x="320" y="734"/>
                    </a:lnTo>
                    <a:lnTo>
                      <a:pt x="317" y="732"/>
                    </a:lnTo>
                    <a:lnTo>
                      <a:pt x="318" y="735"/>
                    </a:lnTo>
                    <a:lnTo>
                      <a:pt x="315" y="735"/>
                    </a:lnTo>
                    <a:lnTo>
                      <a:pt x="311" y="737"/>
                    </a:lnTo>
                    <a:lnTo>
                      <a:pt x="311" y="746"/>
                    </a:lnTo>
                    <a:lnTo>
                      <a:pt x="311" y="746"/>
                    </a:lnTo>
                    <a:lnTo>
                      <a:pt x="308" y="751"/>
                    </a:lnTo>
                    <a:lnTo>
                      <a:pt x="311" y="753"/>
                    </a:lnTo>
                    <a:lnTo>
                      <a:pt x="313" y="751"/>
                    </a:lnTo>
                    <a:lnTo>
                      <a:pt x="308" y="757"/>
                    </a:lnTo>
                    <a:lnTo>
                      <a:pt x="308" y="760"/>
                    </a:lnTo>
                    <a:lnTo>
                      <a:pt x="306" y="760"/>
                    </a:lnTo>
                    <a:lnTo>
                      <a:pt x="304" y="764"/>
                    </a:lnTo>
                    <a:lnTo>
                      <a:pt x="304" y="771"/>
                    </a:lnTo>
                    <a:lnTo>
                      <a:pt x="310" y="775"/>
                    </a:lnTo>
                    <a:lnTo>
                      <a:pt x="310" y="778"/>
                    </a:lnTo>
                    <a:lnTo>
                      <a:pt x="313" y="778"/>
                    </a:lnTo>
                    <a:lnTo>
                      <a:pt x="318" y="778"/>
                    </a:lnTo>
                    <a:lnTo>
                      <a:pt x="318" y="784"/>
                    </a:lnTo>
                    <a:lnTo>
                      <a:pt x="317" y="785"/>
                    </a:lnTo>
                    <a:lnTo>
                      <a:pt x="313" y="789"/>
                    </a:lnTo>
                    <a:lnTo>
                      <a:pt x="317" y="794"/>
                    </a:lnTo>
                    <a:lnTo>
                      <a:pt x="311" y="793"/>
                    </a:lnTo>
                    <a:lnTo>
                      <a:pt x="310" y="796"/>
                    </a:lnTo>
                    <a:lnTo>
                      <a:pt x="311" y="803"/>
                    </a:lnTo>
                    <a:lnTo>
                      <a:pt x="315" y="803"/>
                    </a:lnTo>
                    <a:lnTo>
                      <a:pt x="311" y="807"/>
                    </a:lnTo>
                    <a:lnTo>
                      <a:pt x="313" y="809"/>
                    </a:lnTo>
                    <a:lnTo>
                      <a:pt x="317" y="809"/>
                    </a:lnTo>
                    <a:lnTo>
                      <a:pt x="320" y="807"/>
                    </a:lnTo>
                    <a:lnTo>
                      <a:pt x="313" y="814"/>
                    </a:lnTo>
                    <a:lnTo>
                      <a:pt x="313" y="816"/>
                    </a:lnTo>
                    <a:lnTo>
                      <a:pt x="317" y="818"/>
                    </a:lnTo>
                    <a:lnTo>
                      <a:pt x="317" y="821"/>
                    </a:lnTo>
                    <a:lnTo>
                      <a:pt x="322" y="818"/>
                    </a:lnTo>
                    <a:lnTo>
                      <a:pt x="320" y="819"/>
                    </a:lnTo>
                    <a:lnTo>
                      <a:pt x="318" y="823"/>
                    </a:lnTo>
                    <a:lnTo>
                      <a:pt x="318" y="825"/>
                    </a:lnTo>
                    <a:lnTo>
                      <a:pt x="317" y="828"/>
                    </a:lnTo>
                    <a:lnTo>
                      <a:pt x="322" y="827"/>
                    </a:lnTo>
                    <a:lnTo>
                      <a:pt x="324" y="825"/>
                    </a:lnTo>
                    <a:lnTo>
                      <a:pt x="324" y="834"/>
                    </a:lnTo>
                    <a:lnTo>
                      <a:pt x="329" y="834"/>
                    </a:lnTo>
                    <a:lnTo>
                      <a:pt x="329" y="837"/>
                    </a:lnTo>
                    <a:lnTo>
                      <a:pt x="333" y="837"/>
                    </a:lnTo>
                    <a:lnTo>
                      <a:pt x="327" y="841"/>
                    </a:lnTo>
                    <a:lnTo>
                      <a:pt x="329" y="846"/>
                    </a:lnTo>
                    <a:lnTo>
                      <a:pt x="331" y="841"/>
                    </a:lnTo>
                    <a:lnTo>
                      <a:pt x="333" y="846"/>
                    </a:lnTo>
                    <a:lnTo>
                      <a:pt x="331" y="846"/>
                    </a:lnTo>
                    <a:lnTo>
                      <a:pt x="331" y="852"/>
                    </a:lnTo>
                    <a:lnTo>
                      <a:pt x="333" y="853"/>
                    </a:lnTo>
                    <a:lnTo>
                      <a:pt x="335" y="861"/>
                    </a:lnTo>
                    <a:lnTo>
                      <a:pt x="336" y="857"/>
                    </a:lnTo>
                    <a:lnTo>
                      <a:pt x="336" y="859"/>
                    </a:lnTo>
                    <a:lnTo>
                      <a:pt x="338" y="861"/>
                    </a:lnTo>
                    <a:lnTo>
                      <a:pt x="335" y="864"/>
                    </a:lnTo>
                    <a:lnTo>
                      <a:pt x="335" y="882"/>
                    </a:lnTo>
                    <a:lnTo>
                      <a:pt x="336" y="880"/>
                    </a:lnTo>
                    <a:lnTo>
                      <a:pt x="340" y="880"/>
                    </a:lnTo>
                    <a:lnTo>
                      <a:pt x="347" y="864"/>
                    </a:lnTo>
                    <a:lnTo>
                      <a:pt x="349" y="866"/>
                    </a:lnTo>
                    <a:lnTo>
                      <a:pt x="354" y="864"/>
                    </a:lnTo>
                    <a:lnTo>
                      <a:pt x="356" y="861"/>
                    </a:lnTo>
                    <a:lnTo>
                      <a:pt x="361" y="862"/>
                    </a:lnTo>
                    <a:lnTo>
                      <a:pt x="365" y="862"/>
                    </a:lnTo>
                    <a:lnTo>
                      <a:pt x="367" y="866"/>
                    </a:lnTo>
                    <a:lnTo>
                      <a:pt x="358" y="864"/>
                    </a:lnTo>
                    <a:lnTo>
                      <a:pt x="356" y="868"/>
                    </a:lnTo>
                    <a:lnTo>
                      <a:pt x="354" y="870"/>
                    </a:lnTo>
                    <a:lnTo>
                      <a:pt x="360" y="873"/>
                    </a:lnTo>
                    <a:lnTo>
                      <a:pt x="365" y="873"/>
                    </a:lnTo>
                    <a:lnTo>
                      <a:pt x="352" y="877"/>
                    </a:lnTo>
                    <a:lnTo>
                      <a:pt x="351" y="882"/>
                    </a:lnTo>
                    <a:lnTo>
                      <a:pt x="347" y="884"/>
                    </a:lnTo>
                    <a:lnTo>
                      <a:pt x="344" y="884"/>
                    </a:lnTo>
                    <a:lnTo>
                      <a:pt x="344" y="887"/>
                    </a:lnTo>
                    <a:lnTo>
                      <a:pt x="344" y="893"/>
                    </a:lnTo>
                    <a:lnTo>
                      <a:pt x="344" y="900"/>
                    </a:lnTo>
                    <a:lnTo>
                      <a:pt x="347" y="900"/>
                    </a:lnTo>
                    <a:lnTo>
                      <a:pt x="344" y="904"/>
                    </a:lnTo>
                    <a:lnTo>
                      <a:pt x="347" y="911"/>
                    </a:lnTo>
                    <a:lnTo>
                      <a:pt x="349" y="911"/>
                    </a:lnTo>
                    <a:lnTo>
                      <a:pt x="351" y="916"/>
                    </a:lnTo>
                    <a:lnTo>
                      <a:pt x="354" y="923"/>
                    </a:lnTo>
                    <a:lnTo>
                      <a:pt x="356" y="923"/>
                    </a:lnTo>
                    <a:lnTo>
                      <a:pt x="356" y="925"/>
                    </a:lnTo>
                    <a:lnTo>
                      <a:pt x="356" y="927"/>
                    </a:lnTo>
                    <a:lnTo>
                      <a:pt x="361" y="927"/>
                    </a:lnTo>
                    <a:lnTo>
                      <a:pt x="361" y="930"/>
                    </a:lnTo>
                    <a:lnTo>
                      <a:pt x="363" y="934"/>
                    </a:lnTo>
                    <a:lnTo>
                      <a:pt x="363" y="936"/>
                    </a:lnTo>
                    <a:lnTo>
                      <a:pt x="365" y="934"/>
                    </a:lnTo>
                    <a:lnTo>
                      <a:pt x="367" y="934"/>
                    </a:lnTo>
                    <a:lnTo>
                      <a:pt x="365" y="938"/>
                    </a:lnTo>
                    <a:lnTo>
                      <a:pt x="365" y="943"/>
                    </a:lnTo>
                    <a:lnTo>
                      <a:pt x="365" y="945"/>
                    </a:lnTo>
                    <a:lnTo>
                      <a:pt x="369" y="945"/>
                    </a:lnTo>
                    <a:lnTo>
                      <a:pt x="370" y="946"/>
                    </a:lnTo>
                    <a:lnTo>
                      <a:pt x="370" y="948"/>
                    </a:lnTo>
                    <a:lnTo>
                      <a:pt x="370" y="950"/>
                    </a:lnTo>
                    <a:lnTo>
                      <a:pt x="372" y="952"/>
                    </a:lnTo>
                    <a:lnTo>
                      <a:pt x="376" y="952"/>
                    </a:lnTo>
                    <a:lnTo>
                      <a:pt x="372" y="954"/>
                    </a:lnTo>
                    <a:lnTo>
                      <a:pt x="374" y="955"/>
                    </a:lnTo>
                    <a:lnTo>
                      <a:pt x="376" y="955"/>
                    </a:lnTo>
                    <a:lnTo>
                      <a:pt x="374" y="957"/>
                    </a:lnTo>
                    <a:lnTo>
                      <a:pt x="372" y="957"/>
                    </a:lnTo>
                    <a:lnTo>
                      <a:pt x="372" y="959"/>
                    </a:lnTo>
                    <a:lnTo>
                      <a:pt x="374" y="961"/>
                    </a:lnTo>
                    <a:lnTo>
                      <a:pt x="378" y="961"/>
                    </a:lnTo>
                    <a:lnTo>
                      <a:pt x="383" y="955"/>
                    </a:lnTo>
                    <a:lnTo>
                      <a:pt x="383" y="957"/>
                    </a:lnTo>
                    <a:lnTo>
                      <a:pt x="385" y="959"/>
                    </a:lnTo>
                    <a:lnTo>
                      <a:pt x="378" y="963"/>
                    </a:lnTo>
                    <a:lnTo>
                      <a:pt x="378" y="964"/>
                    </a:lnTo>
                    <a:lnTo>
                      <a:pt x="379" y="968"/>
                    </a:lnTo>
                    <a:lnTo>
                      <a:pt x="383" y="970"/>
                    </a:lnTo>
                    <a:lnTo>
                      <a:pt x="383" y="972"/>
                    </a:lnTo>
                    <a:lnTo>
                      <a:pt x="385" y="972"/>
                    </a:lnTo>
                    <a:lnTo>
                      <a:pt x="383" y="973"/>
                    </a:lnTo>
                    <a:lnTo>
                      <a:pt x="379" y="975"/>
                    </a:lnTo>
                    <a:lnTo>
                      <a:pt x="379" y="977"/>
                    </a:lnTo>
                    <a:lnTo>
                      <a:pt x="383" y="979"/>
                    </a:lnTo>
                    <a:lnTo>
                      <a:pt x="390" y="975"/>
                    </a:lnTo>
                    <a:lnTo>
                      <a:pt x="394" y="975"/>
                    </a:lnTo>
                    <a:lnTo>
                      <a:pt x="395" y="977"/>
                    </a:lnTo>
                    <a:lnTo>
                      <a:pt x="383" y="980"/>
                    </a:lnTo>
                    <a:lnTo>
                      <a:pt x="385" y="982"/>
                    </a:lnTo>
                    <a:lnTo>
                      <a:pt x="386" y="980"/>
                    </a:lnTo>
                    <a:lnTo>
                      <a:pt x="390" y="980"/>
                    </a:lnTo>
                    <a:lnTo>
                      <a:pt x="390" y="982"/>
                    </a:lnTo>
                    <a:lnTo>
                      <a:pt x="390" y="982"/>
                    </a:lnTo>
                    <a:lnTo>
                      <a:pt x="390" y="986"/>
                    </a:lnTo>
                    <a:lnTo>
                      <a:pt x="392" y="988"/>
                    </a:lnTo>
                    <a:lnTo>
                      <a:pt x="394" y="988"/>
                    </a:lnTo>
                    <a:lnTo>
                      <a:pt x="395" y="986"/>
                    </a:lnTo>
                    <a:lnTo>
                      <a:pt x="397" y="988"/>
                    </a:lnTo>
                    <a:lnTo>
                      <a:pt x="397" y="989"/>
                    </a:lnTo>
                    <a:lnTo>
                      <a:pt x="399" y="989"/>
                    </a:lnTo>
                    <a:lnTo>
                      <a:pt x="401" y="991"/>
                    </a:lnTo>
                    <a:lnTo>
                      <a:pt x="404" y="991"/>
                    </a:lnTo>
                    <a:lnTo>
                      <a:pt x="404" y="991"/>
                    </a:lnTo>
                    <a:lnTo>
                      <a:pt x="406" y="993"/>
                    </a:lnTo>
                    <a:lnTo>
                      <a:pt x="406" y="993"/>
                    </a:lnTo>
                    <a:lnTo>
                      <a:pt x="399" y="998"/>
                    </a:lnTo>
                    <a:lnTo>
                      <a:pt x="397" y="1000"/>
                    </a:lnTo>
                    <a:lnTo>
                      <a:pt x="401" y="998"/>
                    </a:lnTo>
                    <a:lnTo>
                      <a:pt x="403" y="1000"/>
                    </a:lnTo>
                    <a:lnTo>
                      <a:pt x="410" y="998"/>
                    </a:lnTo>
                    <a:lnTo>
                      <a:pt x="408" y="997"/>
                    </a:lnTo>
                    <a:lnTo>
                      <a:pt x="408" y="995"/>
                    </a:lnTo>
                    <a:lnTo>
                      <a:pt x="410" y="995"/>
                    </a:lnTo>
                    <a:lnTo>
                      <a:pt x="412" y="997"/>
                    </a:lnTo>
                    <a:lnTo>
                      <a:pt x="415" y="995"/>
                    </a:lnTo>
                    <a:lnTo>
                      <a:pt x="420" y="997"/>
                    </a:lnTo>
                    <a:lnTo>
                      <a:pt x="428" y="993"/>
                    </a:lnTo>
                    <a:lnTo>
                      <a:pt x="428" y="993"/>
                    </a:lnTo>
                    <a:lnTo>
                      <a:pt x="433" y="991"/>
                    </a:lnTo>
                    <a:lnTo>
                      <a:pt x="431" y="993"/>
                    </a:lnTo>
                    <a:lnTo>
                      <a:pt x="431" y="995"/>
                    </a:lnTo>
                    <a:lnTo>
                      <a:pt x="433" y="997"/>
                    </a:lnTo>
                    <a:lnTo>
                      <a:pt x="438" y="995"/>
                    </a:lnTo>
                    <a:lnTo>
                      <a:pt x="437" y="997"/>
                    </a:lnTo>
                    <a:lnTo>
                      <a:pt x="429" y="1000"/>
                    </a:lnTo>
                    <a:lnTo>
                      <a:pt x="431" y="1000"/>
                    </a:lnTo>
                    <a:lnTo>
                      <a:pt x="428" y="1002"/>
                    </a:lnTo>
                    <a:lnTo>
                      <a:pt x="429" y="1002"/>
                    </a:lnTo>
                    <a:lnTo>
                      <a:pt x="431" y="1002"/>
                    </a:lnTo>
                    <a:lnTo>
                      <a:pt x="433" y="1000"/>
                    </a:lnTo>
                    <a:lnTo>
                      <a:pt x="437" y="1002"/>
                    </a:lnTo>
                    <a:lnTo>
                      <a:pt x="438" y="998"/>
                    </a:lnTo>
                    <a:lnTo>
                      <a:pt x="440" y="995"/>
                    </a:lnTo>
                    <a:lnTo>
                      <a:pt x="442" y="997"/>
                    </a:lnTo>
                    <a:lnTo>
                      <a:pt x="440" y="1000"/>
                    </a:lnTo>
                    <a:lnTo>
                      <a:pt x="437" y="1002"/>
                    </a:lnTo>
                    <a:lnTo>
                      <a:pt x="435" y="1004"/>
                    </a:lnTo>
                    <a:lnTo>
                      <a:pt x="437" y="1006"/>
                    </a:lnTo>
                    <a:lnTo>
                      <a:pt x="438" y="1011"/>
                    </a:lnTo>
                    <a:lnTo>
                      <a:pt x="442" y="1006"/>
                    </a:lnTo>
                    <a:lnTo>
                      <a:pt x="444" y="1006"/>
                    </a:lnTo>
                    <a:lnTo>
                      <a:pt x="444" y="1006"/>
                    </a:lnTo>
                    <a:lnTo>
                      <a:pt x="442" y="1011"/>
                    </a:lnTo>
                    <a:lnTo>
                      <a:pt x="444" y="1013"/>
                    </a:lnTo>
                    <a:lnTo>
                      <a:pt x="447" y="1011"/>
                    </a:lnTo>
                    <a:lnTo>
                      <a:pt x="449" y="1009"/>
                    </a:lnTo>
                    <a:lnTo>
                      <a:pt x="447" y="1015"/>
                    </a:lnTo>
                    <a:lnTo>
                      <a:pt x="446" y="1018"/>
                    </a:lnTo>
                    <a:lnTo>
                      <a:pt x="446" y="1020"/>
                    </a:lnTo>
                    <a:lnTo>
                      <a:pt x="446" y="1020"/>
                    </a:lnTo>
                    <a:lnTo>
                      <a:pt x="446" y="1023"/>
                    </a:lnTo>
                    <a:lnTo>
                      <a:pt x="447" y="1023"/>
                    </a:lnTo>
                    <a:lnTo>
                      <a:pt x="451" y="1023"/>
                    </a:lnTo>
                    <a:lnTo>
                      <a:pt x="453" y="1025"/>
                    </a:lnTo>
                    <a:lnTo>
                      <a:pt x="456" y="1025"/>
                    </a:lnTo>
                    <a:lnTo>
                      <a:pt x="462" y="1018"/>
                    </a:lnTo>
                    <a:lnTo>
                      <a:pt x="463" y="1022"/>
                    </a:lnTo>
                    <a:lnTo>
                      <a:pt x="478" y="1022"/>
                    </a:lnTo>
                    <a:lnTo>
                      <a:pt x="478" y="1022"/>
                    </a:lnTo>
                    <a:lnTo>
                      <a:pt x="478" y="1020"/>
                    </a:lnTo>
                    <a:lnTo>
                      <a:pt x="478" y="1018"/>
                    </a:lnTo>
                    <a:lnTo>
                      <a:pt x="476" y="1013"/>
                    </a:lnTo>
                    <a:lnTo>
                      <a:pt x="474" y="1013"/>
                    </a:lnTo>
                    <a:lnTo>
                      <a:pt x="469" y="1009"/>
                    </a:lnTo>
                    <a:lnTo>
                      <a:pt x="474" y="1011"/>
                    </a:lnTo>
                    <a:lnTo>
                      <a:pt x="478" y="1009"/>
                    </a:lnTo>
                    <a:lnTo>
                      <a:pt x="478" y="1009"/>
                    </a:lnTo>
                    <a:lnTo>
                      <a:pt x="481" y="1009"/>
                    </a:lnTo>
                    <a:lnTo>
                      <a:pt x="481" y="1007"/>
                    </a:lnTo>
                    <a:lnTo>
                      <a:pt x="483" y="997"/>
                    </a:lnTo>
                    <a:lnTo>
                      <a:pt x="483" y="995"/>
                    </a:lnTo>
                    <a:lnTo>
                      <a:pt x="485" y="986"/>
                    </a:lnTo>
                    <a:lnTo>
                      <a:pt x="485" y="984"/>
                    </a:lnTo>
                    <a:lnTo>
                      <a:pt x="485" y="984"/>
                    </a:lnTo>
                    <a:lnTo>
                      <a:pt x="489" y="980"/>
                    </a:lnTo>
                    <a:lnTo>
                      <a:pt x="489" y="979"/>
                    </a:lnTo>
                    <a:lnTo>
                      <a:pt x="489" y="979"/>
                    </a:lnTo>
                    <a:lnTo>
                      <a:pt x="492" y="970"/>
                    </a:lnTo>
                    <a:lnTo>
                      <a:pt x="494" y="968"/>
                    </a:lnTo>
                    <a:lnTo>
                      <a:pt x="492" y="966"/>
                    </a:lnTo>
                    <a:lnTo>
                      <a:pt x="494" y="963"/>
                    </a:lnTo>
                    <a:lnTo>
                      <a:pt x="494" y="961"/>
                    </a:lnTo>
                    <a:lnTo>
                      <a:pt x="492" y="959"/>
                    </a:lnTo>
                    <a:lnTo>
                      <a:pt x="490" y="946"/>
                    </a:lnTo>
                    <a:lnTo>
                      <a:pt x="489" y="945"/>
                    </a:lnTo>
                    <a:lnTo>
                      <a:pt x="489" y="945"/>
                    </a:lnTo>
                    <a:lnTo>
                      <a:pt x="489" y="939"/>
                    </a:lnTo>
                    <a:lnTo>
                      <a:pt x="483" y="938"/>
                    </a:lnTo>
                    <a:lnTo>
                      <a:pt x="487" y="936"/>
                    </a:lnTo>
                    <a:lnTo>
                      <a:pt x="489" y="936"/>
                    </a:lnTo>
                    <a:lnTo>
                      <a:pt x="489" y="934"/>
                    </a:lnTo>
                    <a:lnTo>
                      <a:pt x="489" y="932"/>
                    </a:lnTo>
                    <a:lnTo>
                      <a:pt x="490" y="932"/>
                    </a:lnTo>
                    <a:lnTo>
                      <a:pt x="492" y="932"/>
                    </a:lnTo>
                    <a:lnTo>
                      <a:pt x="499" y="932"/>
                    </a:lnTo>
                    <a:lnTo>
                      <a:pt x="501" y="929"/>
                    </a:lnTo>
                    <a:lnTo>
                      <a:pt x="503" y="929"/>
                    </a:lnTo>
                    <a:lnTo>
                      <a:pt x="503" y="925"/>
                    </a:lnTo>
                    <a:lnTo>
                      <a:pt x="501" y="927"/>
                    </a:lnTo>
                    <a:lnTo>
                      <a:pt x="494" y="921"/>
                    </a:lnTo>
                    <a:lnTo>
                      <a:pt x="496" y="921"/>
                    </a:lnTo>
                    <a:lnTo>
                      <a:pt x="497" y="923"/>
                    </a:lnTo>
                    <a:lnTo>
                      <a:pt x="499" y="923"/>
                    </a:lnTo>
                    <a:lnTo>
                      <a:pt x="505" y="923"/>
                    </a:lnTo>
                    <a:lnTo>
                      <a:pt x="505" y="921"/>
                    </a:lnTo>
                    <a:lnTo>
                      <a:pt x="501" y="921"/>
                    </a:lnTo>
                    <a:lnTo>
                      <a:pt x="501" y="920"/>
                    </a:lnTo>
                    <a:lnTo>
                      <a:pt x="503" y="918"/>
                    </a:lnTo>
                    <a:lnTo>
                      <a:pt x="503" y="918"/>
                    </a:lnTo>
                    <a:lnTo>
                      <a:pt x="501" y="916"/>
                    </a:lnTo>
                    <a:lnTo>
                      <a:pt x="503" y="914"/>
                    </a:lnTo>
                    <a:lnTo>
                      <a:pt x="505" y="916"/>
                    </a:lnTo>
                    <a:lnTo>
                      <a:pt x="508" y="918"/>
                    </a:lnTo>
                    <a:lnTo>
                      <a:pt x="508" y="914"/>
                    </a:lnTo>
                    <a:lnTo>
                      <a:pt x="510" y="914"/>
                    </a:lnTo>
                    <a:lnTo>
                      <a:pt x="508" y="912"/>
                    </a:lnTo>
                    <a:lnTo>
                      <a:pt x="508" y="911"/>
                    </a:lnTo>
                    <a:lnTo>
                      <a:pt x="510" y="912"/>
                    </a:lnTo>
                    <a:lnTo>
                      <a:pt x="514" y="911"/>
                    </a:lnTo>
                    <a:lnTo>
                      <a:pt x="514" y="909"/>
                    </a:lnTo>
                    <a:lnTo>
                      <a:pt x="514" y="907"/>
                    </a:lnTo>
                    <a:lnTo>
                      <a:pt x="515" y="905"/>
                    </a:lnTo>
                    <a:lnTo>
                      <a:pt x="515" y="904"/>
                    </a:lnTo>
                    <a:lnTo>
                      <a:pt x="515" y="902"/>
                    </a:lnTo>
                    <a:lnTo>
                      <a:pt x="505" y="898"/>
                    </a:lnTo>
                    <a:lnTo>
                      <a:pt x="505" y="896"/>
                    </a:lnTo>
                    <a:lnTo>
                      <a:pt x="514" y="900"/>
                    </a:lnTo>
                    <a:lnTo>
                      <a:pt x="519" y="898"/>
                    </a:lnTo>
                    <a:lnTo>
                      <a:pt x="515" y="889"/>
                    </a:lnTo>
                    <a:lnTo>
                      <a:pt x="517" y="887"/>
                    </a:lnTo>
                    <a:lnTo>
                      <a:pt x="517" y="887"/>
                    </a:lnTo>
                    <a:lnTo>
                      <a:pt x="515" y="884"/>
                    </a:lnTo>
                    <a:lnTo>
                      <a:pt x="505" y="882"/>
                    </a:lnTo>
                    <a:lnTo>
                      <a:pt x="503" y="878"/>
                    </a:lnTo>
                    <a:lnTo>
                      <a:pt x="506" y="878"/>
                    </a:lnTo>
                    <a:lnTo>
                      <a:pt x="514" y="875"/>
                    </a:lnTo>
                    <a:lnTo>
                      <a:pt x="519" y="875"/>
                    </a:lnTo>
                    <a:lnTo>
                      <a:pt x="521" y="877"/>
                    </a:lnTo>
                    <a:lnTo>
                      <a:pt x="523" y="875"/>
                    </a:lnTo>
                    <a:lnTo>
                      <a:pt x="519" y="875"/>
                    </a:lnTo>
                    <a:lnTo>
                      <a:pt x="517" y="873"/>
                    </a:lnTo>
                    <a:lnTo>
                      <a:pt x="515" y="866"/>
                    </a:lnTo>
                    <a:lnTo>
                      <a:pt x="514" y="864"/>
                    </a:lnTo>
                    <a:lnTo>
                      <a:pt x="512" y="861"/>
                    </a:lnTo>
                    <a:lnTo>
                      <a:pt x="510" y="859"/>
                    </a:lnTo>
                    <a:lnTo>
                      <a:pt x="510" y="855"/>
                    </a:lnTo>
                    <a:lnTo>
                      <a:pt x="506" y="855"/>
                    </a:lnTo>
                    <a:lnTo>
                      <a:pt x="510" y="850"/>
                    </a:lnTo>
                    <a:lnTo>
                      <a:pt x="512" y="852"/>
                    </a:lnTo>
                    <a:lnTo>
                      <a:pt x="515" y="850"/>
                    </a:lnTo>
                    <a:lnTo>
                      <a:pt x="517" y="852"/>
                    </a:lnTo>
                    <a:lnTo>
                      <a:pt x="517" y="848"/>
                    </a:lnTo>
                    <a:lnTo>
                      <a:pt x="519" y="850"/>
                    </a:lnTo>
                    <a:lnTo>
                      <a:pt x="521" y="852"/>
                    </a:lnTo>
                    <a:lnTo>
                      <a:pt x="523" y="850"/>
                    </a:lnTo>
                    <a:lnTo>
                      <a:pt x="524" y="852"/>
                    </a:lnTo>
                    <a:lnTo>
                      <a:pt x="526" y="850"/>
                    </a:lnTo>
                    <a:lnTo>
                      <a:pt x="526" y="848"/>
                    </a:lnTo>
                    <a:lnTo>
                      <a:pt x="530" y="843"/>
                    </a:lnTo>
                    <a:lnTo>
                      <a:pt x="528" y="841"/>
                    </a:lnTo>
                    <a:lnTo>
                      <a:pt x="528" y="839"/>
                    </a:lnTo>
                    <a:lnTo>
                      <a:pt x="528" y="836"/>
                    </a:lnTo>
                    <a:lnTo>
                      <a:pt x="524" y="834"/>
                    </a:lnTo>
                    <a:lnTo>
                      <a:pt x="526" y="834"/>
                    </a:lnTo>
                    <a:lnTo>
                      <a:pt x="528" y="832"/>
                    </a:lnTo>
                    <a:lnTo>
                      <a:pt x="530" y="834"/>
                    </a:lnTo>
                    <a:lnTo>
                      <a:pt x="531" y="827"/>
                    </a:lnTo>
                    <a:lnTo>
                      <a:pt x="533" y="828"/>
                    </a:lnTo>
                    <a:lnTo>
                      <a:pt x="535" y="830"/>
                    </a:lnTo>
                    <a:lnTo>
                      <a:pt x="537" y="832"/>
                    </a:lnTo>
                    <a:lnTo>
                      <a:pt x="539" y="827"/>
                    </a:lnTo>
                    <a:lnTo>
                      <a:pt x="540" y="828"/>
                    </a:lnTo>
                    <a:lnTo>
                      <a:pt x="542" y="830"/>
                    </a:lnTo>
                    <a:lnTo>
                      <a:pt x="549" y="830"/>
                    </a:lnTo>
                    <a:lnTo>
                      <a:pt x="548" y="827"/>
                    </a:lnTo>
                    <a:lnTo>
                      <a:pt x="551" y="827"/>
                    </a:lnTo>
                    <a:lnTo>
                      <a:pt x="555" y="828"/>
                    </a:lnTo>
                    <a:lnTo>
                      <a:pt x="555" y="827"/>
                    </a:lnTo>
                    <a:lnTo>
                      <a:pt x="557" y="827"/>
                    </a:lnTo>
                    <a:lnTo>
                      <a:pt x="557" y="823"/>
                    </a:lnTo>
                    <a:lnTo>
                      <a:pt x="557" y="823"/>
                    </a:lnTo>
                    <a:lnTo>
                      <a:pt x="555" y="821"/>
                    </a:lnTo>
                    <a:lnTo>
                      <a:pt x="553" y="821"/>
                    </a:lnTo>
                    <a:lnTo>
                      <a:pt x="551" y="819"/>
                    </a:lnTo>
                    <a:lnTo>
                      <a:pt x="553" y="814"/>
                    </a:lnTo>
                    <a:lnTo>
                      <a:pt x="555" y="818"/>
                    </a:lnTo>
                    <a:lnTo>
                      <a:pt x="555" y="816"/>
                    </a:lnTo>
                    <a:lnTo>
                      <a:pt x="557" y="816"/>
                    </a:lnTo>
                    <a:lnTo>
                      <a:pt x="558" y="816"/>
                    </a:lnTo>
                    <a:lnTo>
                      <a:pt x="560" y="812"/>
                    </a:lnTo>
                    <a:lnTo>
                      <a:pt x="557" y="810"/>
                    </a:lnTo>
                    <a:lnTo>
                      <a:pt x="560" y="809"/>
                    </a:lnTo>
                    <a:lnTo>
                      <a:pt x="560" y="807"/>
                    </a:lnTo>
                    <a:lnTo>
                      <a:pt x="560" y="805"/>
                    </a:lnTo>
                    <a:lnTo>
                      <a:pt x="562" y="805"/>
                    </a:lnTo>
                    <a:lnTo>
                      <a:pt x="558" y="802"/>
                    </a:lnTo>
                    <a:lnTo>
                      <a:pt x="558" y="800"/>
                    </a:lnTo>
                    <a:lnTo>
                      <a:pt x="560" y="802"/>
                    </a:lnTo>
                    <a:lnTo>
                      <a:pt x="562" y="798"/>
                    </a:lnTo>
                    <a:lnTo>
                      <a:pt x="565" y="802"/>
                    </a:lnTo>
                    <a:lnTo>
                      <a:pt x="567" y="802"/>
                    </a:lnTo>
                    <a:lnTo>
                      <a:pt x="569" y="802"/>
                    </a:lnTo>
                    <a:lnTo>
                      <a:pt x="573" y="802"/>
                    </a:lnTo>
                    <a:lnTo>
                      <a:pt x="565" y="807"/>
                    </a:lnTo>
                    <a:lnTo>
                      <a:pt x="565" y="810"/>
                    </a:lnTo>
                    <a:lnTo>
                      <a:pt x="562" y="814"/>
                    </a:lnTo>
                    <a:lnTo>
                      <a:pt x="564" y="816"/>
                    </a:lnTo>
                    <a:lnTo>
                      <a:pt x="564" y="816"/>
                    </a:lnTo>
                    <a:lnTo>
                      <a:pt x="564" y="818"/>
                    </a:lnTo>
                    <a:lnTo>
                      <a:pt x="565" y="818"/>
                    </a:lnTo>
                    <a:lnTo>
                      <a:pt x="571" y="821"/>
                    </a:lnTo>
                    <a:lnTo>
                      <a:pt x="571" y="819"/>
                    </a:lnTo>
                    <a:lnTo>
                      <a:pt x="569" y="816"/>
                    </a:lnTo>
                    <a:lnTo>
                      <a:pt x="573" y="818"/>
                    </a:lnTo>
                    <a:lnTo>
                      <a:pt x="573" y="810"/>
                    </a:lnTo>
                    <a:lnTo>
                      <a:pt x="574" y="814"/>
                    </a:lnTo>
                    <a:lnTo>
                      <a:pt x="576" y="818"/>
                    </a:lnTo>
                    <a:lnTo>
                      <a:pt x="580" y="818"/>
                    </a:lnTo>
                    <a:lnTo>
                      <a:pt x="582" y="821"/>
                    </a:lnTo>
                    <a:lnTo>
                      <a:pt x="583" y="812"/>
                    </a:lnTo>
                    <a:lnTo>
                      <a:pt x="585" y="812"/>
                    </a:lnTo>
                    <a:lnTo>
                      <a:pt x="585" y="816"/>
                    </a:lnTo>
                    <a:lnTo>
                      <a:pt x="587" y="816"/>
                    </a:lnTo>
                    <a:lnTo>
                      <a:pt x="589" y="816"/>
                    </a:lnTo>
                    <a:lnTo>
                      <a:pt x="589" y="816"/>
                    </a:lnTo>
                    <a:lnTo>
                      <a:pt x="591" y="818"/>
                    </a:lnTo>
                    <a:lnTo>
                      <a:pt x="591" y="814"/>
                    </a:lnTo>
                    <a:lnTo>
                      <a:pt x="592" y="810"/>
                    </a:lnTo>
                    <a:lnTo>
                      <a:pt x="596" y="812"/>
                    </a:lnTo>
                    <a:lnTo>
                      <a:pt x="596" y="809"/>
                    </a:lnTo>
                    <a:lnTo>
                      <a:pt x="596" y="805"/>
                    </a:lnTo>
                    <a:lnTo>
                      <a:pt x="594" y="802"/>
                    </a:lnTo>
                    <a:lnTo>
                      <a:pt x="594" y="800"/>
                    </a:lnTo>
                    <a:lnTo>
                      <a:pt x="594" y="798"/>
                    </a:lnTo>
                    <a:lnTo>
                      <a:pt x="598" y="802"/>
                    </a:lnTo>
                    <a:lnTo>
                      <a:pt x="603" y="803"/>
                    </a:lnTo>
                    <a:lnTo>
                      <a:pt x="605" y="803"/>
                    </a:lnTo>
                    <a:lnTo>
                      <a:pt x="603" y="800"/>
                    </a:lnTo>
                    <a:lnTo>
                      <a:pt x="607" y="796"/>
                    </a:lnTo>
                    <a:lnTo>
                      <a:pt x="607" y="800"/>
                    </a:lnTo>
                    <a:lnTo>
                      <a:pt x="608" y="802"/>
                    </a:lnTo>
                    <a:lnTo>
                      <a:pt x="610" y="800"/>
                    </a:lnTo>
                    <a:lnTo>
                      <a:pt x="612" y="800"/>
                    </a:lnTo>
                    <a:lnTo>
                      <a:pt x="614" y="798"/>
                    </a:lnTo>
                    <a:lnTo>
                      <a:pt x="614" y="796"/>
                    </a:lnTo>
                    <a:lnTo>
                      <a:pt x="614" y="794"/>
                    </a:lnTo>
                    <a:lnTo>
                      <a:pt x="617" y="784"/>
                    </a:lnTo>
                    <a:lnTo>
                      <a:pt x="617" y="789"/>
                    </a:lnTo>
                    <a:lnTo>
                      <a:pt x="619" y="785"/>
                    </a:lnTo>
                    <a:lnTo>
                      <a:pt x="619" y="789"/>
                    </a:lnTo>
                    <a:lnTo>
                      <a:pt x="621" y="784"/>
                    </a:lnTo>
                    <a:lnTo>
                      <a:pt x="621" y="782"/>
                    </a:lnTo>
                    <a:lnTo>
                      <a:pt x="623" y="782"/>
                    </a:lnTo>
                    <a:lnTo>
                      <a:pt x="623" y="780"/>
                    </a:lnTo>
                    <a:lnTo>
                      <a:pt x="625" y="782"/>
                    </a:lnTo>
                    <a:lnTo>
                      <a:pt x="623" y="778"/>
                    </a:lnTo>
                    <a:lnTo>
                      <a:pt x="623" y="776"/>
                    </a:lnTo>
                    <a:lnTo>
                      <a:pt x="626" y="775"/>
                    </a:lnTo>
                    <a:lnTo>
                      <a:pt x="626" y="775"/>
                    </a:lnTo>
                    <a:lnTo>
                      <a:pt x="630" y="771"/>
                    </a:lnTo>
                    <a:lnTo>
                      <a:pt x="632" y="764"/>
                    </a:lnTo>
                    <a:lnTo>
                      <a:pt x="632" y="764"/>
                    </a:lnTo>
                    <a:lnTo>
                      <a:pt x="632" y="760"/>
                    </a:lnTo>
                    <a:lnTo>
                      <a:pt x="630" y="759"/>
                    </a:lnTo>
                    <a:lnTo>
                      <a:pt x="632" y="759"/>
                    </a:lnTo>
                    <a:lnTo>
                      <a:pt x="632" y="757"/>
                    </a:lnTo>
                    <a:lnTo>
                      <a:pt x="633" y="751"/>
                    </a:lnTo>
                    <a:lnTo>
                      <a:pt x="635" y="751"/>
                    </a:lnTo>
                    <a:lnTo>
                      <a:pt x="635" y="744"/>
                    </a:lnTo>
                    <a:lnTo>
                      <a:pt x="639" y="746"/>
                    </a:lnTo>
                    <a:lnTo>
                      <a:pt x="642" y="744"/>
                    </a:lnTo>
                    <a:lnTo>
                      <a:pt x="646" y="741"/>
                    </a:lnTo>
                    <a:lnTo>
                      <a:pt x="646" y="739"/>
                    </a:lnTo>
                    <a:lnTo>
                      <a:pt x="648" y="735"/>
                    </a:lnTo>
                    <a:lnTo>
                      <a:pt x="650" y="739"/>
                    </a:lnTo>
                    <a:lnTo>
                      <a:pt x="651" y="737"/>
                    </a:lnTo>
                    <a:lnTo>
                      <a:pt x="651" y="737"/>
                    </a:lnTo>
                    <a:lnTo>
                      <a:pt x="651" y="735"/>
                    </a:lnTo>
                    <a:lnTo>
                      <a:pt x="653" y="734"/>
                    </a:lnTo>
                    <a:lnTo>
                      <a:pt x="653" y="730"/>
                    </a:lnTo>
                    <a:lnTo>
                      <a:pt x="655" y="730"/>
                    </a:lnTo>
                    <a:lnTo>
                      <a:pt x="653" y="726"/>
                    </a:lnTo>
                    <a:lnTo>
                      <a:pt x="648" y="723"/>
                    </a:lnTo>
                    <a:lnTo>
                      <a:pt x="650" y="723"/>
                    </a:lnTo>
                    <a:lnTo>
                      <a:pt x="644" y="712"/>
                    </a:lnTo>
                    <a:lnTo>
                      <a:pt x="642" y="708"/>
                    </a:lnTo>
                    <a:lnTo>
                      <a:pt x="646" y="708"/>
                    </a:lnTo>
                    <a:lnTo>
                      <a:pt x="646" y="705"/>
                    </a:lnTo>
                    <a:lnTo>
                      <a:pt x="650" y="708"/>
                    </a:lnTo>
                    <a:lnTo>
                      <a:pt x="650" y="716"/>
                    </a:lnTo>
                    <a:lnTo>
                      <a:pt x="651" y="712"/>
                    </a:lnTo>
                    <a:lnTo>
                      <a:pt x="653" y="712"/>
                    </a:lnTo>
                    <a:lnTo>
                      <a:pt x="653" y="716"/>
                    </a:lnTo>
                    <a:lnTo>
                      <a:pt x="655" y="717"/>
                    </a:lnTo>
                    <a:lnTo>
                      <a:pt x="655" y="719"/>
                    </a:lnTo>
                    <a:lnTo>
                      <a:pt x="660" y="721"/>
                    </a:lnTo>
                    <a:lnTo>
                      <a:pt x="660" y="725"/>
                    </a:lnTo>
                    <a:lnTo>
                      <a:pt x="657" y="723"/>
                    </a:lnTo>
                    <a:lnTo>
                      <a:pt x="659" y="726"/>
                    </a:lnTo>
                    <a:lnTo>
                      <a:pt x="660" y="728"/>
                    </a:lnTo>
                    <a:lnTo>
                      <a:pt x="660" y="730"/>
                    </a:lnTo>
                    <a:lnTo>
                      <a:pt x="664" y="728"/>
                    </a:lnTo>
                    <a:lnTo>
                      <a:pt x="666" y="728"/>
                    </a:lnTo>
                    <a:lnTo>
                      <a:pt x="671" y="730"/>
                    </a:lnTo>
                    <a:lnTo>
                      <a:pt x="669" y="726"/>
                    </a:lnTo>
                    <a:lnTo>
                      <a:pt x="669" y="726"/>
                    </a:lnTo>
                    <a:lnTo>
                      <a:pt x="669" y="725"/>
                    </a:lnTo>
                    <a:lnTo>
                      <a:pt x="671" y="725"/>
                    </a:lnTo>
                    <a:lnTo>
                      <a:pt x="671" y="726"/>
                    </a:lnTo>
                    <a:lnTo>
                      <a:pt x="676" y="730"/>
                    </a:lnTo>
                    <a:lnTo>
                      <a:pt x="680" y="730"/>
                    </a:lnTo>
                    <a:lnTo>
                      <a:pt x="678" y="726"/>
                    </a:lnTo>
                    <a:lnTo>
                      <a:pt x="675" y="725"/>
                    </a:lnTo>
                    <a:lnTo>
                      <a:pt x="675" y="721"/>
                    </a:lnTo>
                    <a:lnTo>
                      <a:pt x="676" y="721"/>
                    </a:lnTo>
                    <a:lnTo>
                      <a:pt x="680" y="723"/>
                    </a:lnTo>
                    <a:lnTo>
                      <a:pt x="682" y="725"/>
                    </a:lnTo>
                    <a:lnTo>
                      <a:pt x="684" y="728"/>
                    </a:lnTo>
                    <a:lnTo>
                      <a:pt x="685" y="725"/>
                    </a:lnTo>
                    <a:lnTo>
                      <a:pt x="684" y="723"/>
                    </a:lnTo>
                    <a:lnTo>
                      <a:pt x="684" y="721"/>
                    </a:lnTo>
                    <a:lnTo>
                      <a:pt x="687" y="723"/>
                    </a:lnTo>
                    <a:lnTo>
                      <a:pt x="687" y="719"/>
                    </a:lnTo>
                    <a:lnTo>
                      <a:pt x="687" y="716"/>
                    </a:lnTo>
                    <a:lnTo>
                      <a:pt x="689" y="716"/>
                    </a:lnTo>
                    <a:lnTo>
                      <a:pt x="689" y="716"/>
                    </a:lnTo>
                    <a:lnTo>
                      <a:pt x="691" y="719"/>
                    </a:lnTo>
                    <a:lnTo>
                      <a:pt x="694" y="721"/>
                    </a:lnTo>
                    <a:lnTo>
                      <a:pt x="696" y="721"/>
                    </a:lnTo>
                    <a:lnTo>
                      <a:pt x="696" y="721"/>
                    </a:lnTo>
                    <a:lnTo>
                      <a:pt x="698" y="717"/>
                    </a:lnTo>
                    <a:lnTo>
                      <a:pt x="700" y="719"/>
                    </a:lnTo>
                    <a:lnTo>
                      <a:pt x="702" y="717"/>
                    </a:lnTo>
                    <a:lnTo>
                      <a:pt x="709" y="716"/>
                    </a:lnTo>
                    <a:lnTo>
                      <a:pt x="712" y="712"/>
                    </a:lnTo>
                    <a:lnTo>
                      <a:pt x="714" y="714"/>
                    </a:lnTo>
                    <a:lnTo>
                      <a:pt x="714" y="712"/>
                    </a:lnTo>
                    <a:lnTo>
                      <a:pt x="716" y="712"/>
                    </a:lnTo>
                    <a:lnTo>
                      <a:pt x="718" y="712"/>
                    </a:lnTo>
                    <a:lnTo>
                      <a:pt x="719" y="708"/>
                    </a:lnTo>
                    <a:lnTo>
                      <a:pt x="721" y="710"/>
                    </a:lnTo>
                    <a:lnTo>
                      <a:pt x="723" y="712"/>
                    </a:lnTo>
                    <a:lnTo>
                      <a:pt x="725" y="712"/>
                    </a:lnTo>
                    <a:lnTo>
                      <a:pt x="723" y="708"/>
                    </a:lnTo>
                    <a:lnTo>
                      <a:pt x="727" y="708"/>
                    </a:lnTo>
                    <a:lnTo>
                      <a:pt x="728" y="710"/>
                    </a:lnTo>
                    <a:lnTo>
                      <a:pt x="730" y="708"/>
                    </a:lnTo>
                    <a:lnTo>
                      <a:pt x="730" y="707"/>
                    </a:lnTo>
                    <a:lnTo>
                      <a:pt x="732" y="707"/>
                    </a:lnTo>
                    <a:lnTo>
                      <a:pt x="734" y="707"/>
                    </a:lnTo>
                    <a:lnTo>
                      <a:pt x="736" y="707"/>
                    </a:lnTo>
                    <a:lnTo>
                      <a:pt x="736" y="705"/>
                    </a:lnTo>
                    <a:lnTo>
                      <a:pt x="737" y="703"/>
                    </a:lnTo>
                    <a:lnTo>
                      <a:pt x="741" y="701"/>
                    </a:lnTo>
                    <a:lnTo>
                      <a:pt x="741" y="705"/>
                    </a:lnTo>
                    <a:lnTo>
                      <a:pt x="743" y="703"/>
                    </a:lnTo>
                    <a:lnTo>
                      <a:pt x="746" y="703"/>
                    </a:lnTo>
                    <a:lnTo>
                      <a:pt x="746" y="701"/>
                    </a:lnTo>
                    <a:lnTo>
                      <a:pt x="746" y="700"/>
                    </a:lnTo>
                    <a:lnTo>
                      <a:pt x="752" y="698"/>
                    </a:lnTo>
                    <a:lnTo>
                      <a:pt x="753" y="696"/>
                    </a:lnTo>
                    <a:lnTo>
                      <a:pt x="753" y="694"/>
                    </a:lnTo>
                    <a:lnTo>
                      <a:pt x="755" y="694"/>
                    </a:lnTo>
                    <a:lnTo>
                      <a:pt x="757" y="691"/>
                    </a:lnTo>
                    <a:lnTo>
                      <a:pt x="761" y="691"/>
                    </a:lnTo>
                    <a:lnTo>
                      <a:pt x="759" y="689"/>
                    </a:lnTo>
                    <a:lnTo>
                      <a:pt x="757" y="687"/>
                    </a:lnTo>
                    <a:lnTo>
                      <a:pt x="757" y="685"/>
                    </a:lnTo>
                    <a:lnTo>
                      <a:pt x="762" y="687"/>
                    </a:lnTo>
                    <a:lnTo>
                      <a:pt x="762" y="683"/>
                    </a:lnTo>
                    <a:lnTo>
                      <a:pt x="764" y="683"/>
                    </a:lnTo>
                    <a:lnTo>
                      <a:pt x="766" y="685"/>
                    </a:lnTo>
                    <a:lnTo>
                      <a:pt x="766" y="683"/>
                    </a:lnTo>
                    <a:lnTo>
                      <a:pt x="766" y="680"/>
                    </a:lnTo>
                    <a:lnTo>
                      <a:pt x="762" y="678"/>
                    </a:lnTo>
                    <a:lnTo>
                      <a:pt x="766" y="676"/>
                    </a:lnTo>
                    <a:lnTo>
                      <a:pt x="768" y="676"/>
                    </a:lnTo>
                    <a:lnTo>
                      <a:pt x="770" y="678"/>
                    </a:lnTo>
                    <a:lnTo>
                      <a:pt x="771" y="678"/>
                    </a:lnTo>
                    <a:lnTo>
                      <a:pt x="770" y="676"/>
                    </a:lnTo>
                    <a:lnTo>
                      <a:pt x="770" y="676"/>
                    </a:lnTo>
                    <a:lnTo>
                      <a:pt x="773" y="674"/>
                    </a:lnTo>
                    <a:lnTo>
                      <a:pt x="773" y="671"/>
                    </a:lnTo>
                    <a:lnTo>
                      <a:pt x="778" y="671"/>
                    </a:lnTo>
                    <a:lnTo>
                      <a:pt x="777" y="667"/>
                    </a:lnTo>
                    <a:lnTo>
                      <a:pt x="782" y="671"/>
                    </a:lnTo>
                    <a:lnTo>
                      <a:pt x="778" y="667"/>
                    </a:lnTo>
                    <a:lnTo>
                      <a:pt x="782" y="667"/>
                    </a:lnTo>
                    <a:lnTo>
                      <a:pt x="780" y="664"/>
                    </a:lnTo>
                    <a:lnTo>
                      <a:pt x="778" y="664"/>
                    </a:lnTo>
                    <a:lnTo>
                      <a:pt x="778" y="662"/>
                    </a:lnTo>
                    <a:lnTo>
                      <a:pt x="782" y="662"/>
                    </a:lnTo>
                    <a:lnTo>
                      <a:pt x="784" y="660"/>
                    </a:lnTo>
                    <a:lnTo>
                      <a:pt x="786" y="664"/>
                    </a:lnTo>
                    <a:lnTo>
                      <a:pt x="787" y="664"/>
                    </a:lnTo>
                    <a:lnTo>
                      <a:pt x="789" y="662"/>
                    </a:lnTo>
                    <a:lnTo>
                      <a:pt x="787" y="660"/>
                    </a:lnTo>
                    <a:lnTo>
                      <a:pt x="789" y="660"/>
                    </a:lnTo>
                    <a:lnTo>
                      <a:pt x="786" y="655"/>
                    </a:lnTo>
                    <a:lnTo>
                      <a:pt x="789" y="653"/>
                    </a:lnTo>
                    <a:lnTo>
                      <a:pt x="795" y="653"/>
                    </a:lnTo>
                    <a:lnTo>
                      <a:pt x="795" y="649"/>
                    </a:lnTo>
                    <a:lnTo>
                      <a:pt x="800" y="653"/>
                    </a:lnTo>
                    <a:lnTo>
                      <a:pt x="798" y="651"/>
                    </a:lnTo>
                    <a:lnTo>
                      <a:pt x="796" y="651"/>
                    </a:lnTo>
                    <a:lnTo>
                      <a:pt x="796" y="649"/>
                    </a:lnTo>
                    <a:lnTo>
                      <a:pt x="798" y="649"/>
                    </a:lnTo>
                    <a:lnTo>
                      <a:pt x="798" y="646"/>
                    </a:lnTo>
                    <a:lnTo>
                      <a:pt x="800" y="648"/>
                    </a:lnTo>
                    <a:lnTo>
                      <a:pt x="802" y="646"/>
                    </a:lnTo>
                    <a:lnTo>
                      <a:pt x="804" y="646"/>
                    </a:lnTo>
                    <a:lnTo>
                      <a:pt x="805" y="646"/>
                    </a:lnTo>
                    <a:lnTo>
                      <a:pt x="807" y="644"/>
                    </a:lnTo>
                    <a:lnTo>
                      <a:pt x="809" y="646"/>
                    </a:lnTo>
                    <a:lnTo>
                      <a:pt x="812" y="640"/>
                    </a:lnTo>
                    <a:lnTo>
                      <a:pt x="814" y="637"/>
                    </a:lnTo>
                    <a:lnTo>
                      <a:pt x="814" y="637"/>
                    </a:lnTo>
                    <a:lnTo>
                      <a:pt x="807" y="639"/>
                    </a:lnTo>
                    <a:lnTo>
                      <a:pt x="787" y="637"/>
                    </a:lnTo>
                    <a:lnTo>
                      <a:pt x="770" y="630"/>
                    </a:lnTo>
                    <a:lnTo>
                      <a:pt x="768" y="630"/>
                    </a:lnTo>
                    <a:lnTo>
                      <a:pt x="768" y="626"/>
                    </a:lnTo>
                    <a:lnTo>
                      <a:pt x="766" y="628"/>
                    </a:lnTo>
                    <a:lnTo>
                      <a:pt x="762" y="630"/>
                    </a:lnTo>
                    <a:lnTo>
                      <a:pt x="761" y="626"/>
                    </a:lnTo>
                    <a:lnTo>
                      <a:pt x="744" y="635"/>
                    </a:lnTo>
                    <a:lnTo>
                      <a:pt x="739" y="632"/>
                    </a:lnTo>
                    <a:lnTo>
                      <a:pt x="732" y="635"/>
                    </a:lnTo>
                    <a:lnTo>
                      <a:pt x="730" y="642"/>
                    </a:lnTo>
                    <a:lnTo>
                      <a:pt x="709" y="640"/>
                    </a:lnTo>
                    <a:lnTo>
                      <a:pt x="714" y="637"/>
                    </a:lnTo>
                    <a:lnTo>
                      <a:pt x="719" y="639"/>
                    </a:lnTo>
                    <a:lnTo>
                      <a:pt x="734" y="630"/>
                    </a:lnTo>
                    <a:lnTo>
                      <a:pt x="739" y="630"/>
                    </a:lnTo>
                    <a:lnTo>
                      <a:pt x="743" y="626"/>
                    </a:lnTo>
                    <a:lnTo>
                      <a:pt x="741" y="623"/>
                    </a:lnTo>
                    <a:lnTo>
                      <a:pt x="712" y="624"/>
                    </a:lnTo>
                    <a:lnTo>
                      <a:pt x="709" y="621"/>
                    </a:lnTo>
                    <a:lnTo>
                      <a:pt x="703" y="621"/>
                    </a:lnTo>
                    <a:lnTo>
                      <a:pt x="714" y="617"/>
                    </a:lnTo>
                    <a:lnTo>
                      <a:pt x="716" y="614"/>
                    </a:lnTo>
                    <a:lnTo>
                      <a:pt x="718" y="605"/>
                    </a:lnTo>
                    <a:lnTo>
                      <a:pt x="714" y="599"/>
                    </a:lnTo>
                    <a:lnTo>
                      <a:pt x="716" y="598"/>
                    </a:lnTo>
                    <a:lnTo>
                      <a:pt x="721" y="598"/>
                    </a:lnTo>
                    <a:lnTo>
                      <a:pt x="723" y="599"/>
                    </a:lnTo>
                    <a:lnTo>
                      <a:pt x="725" y="592"/>
                    </a:lnTo>
                    <a:lnTo>
                      <a:pt x="728" y="598"/>
                    </a:lnTo>
                    <a:lnTo>
                      <a:pt x="741" y="598"/>
                    </a:lnTo>
                    <a:lnTo>
                      <a:pt x="752" y="590"/>
                    </a:lnTo>
                    <a:lnTo>
                      <a:pt x="755" y="587"/>
                    </a:lnTo>
                    <a:lnTo>
                      <a:pt x="753" y="581"/>
                    </a:lnTo>
                    <a:lnTo>
                      <a:pt x="759" y="585"/>
                    </a:lnTo>
                    <a:lnTo>
                      <a:pt x="757" y="576"/>
                    </a:lnTo>
                    <a:lnTo>
                      <a:pt x="753" y="572"/>
                    </a:lnTo>
                    <a:lnTo>
                      <a:pt x="746" y="571"/>
                    </a:lnTo>
                    <a:lnTo>
                      <a:pt x="741" y="572"/>
                    </a:lnTo>
                    <a:lnTo>
                      <a:pt x="736" y="569"/>
                    </a:lnTo>
                    <a:lnTo>
                      <a:pt x="730" y="571"/>
                    </a:lnTo>
                    <a:lnTo>
                      <a:pt x="730" y="567"/>
                    </a:lnTo>
                    <a:lnTo>
                      <a:pt x="723" y="564"/>
                    </a:lnTo>
                    <a:lnTo>
                      <a:pt x="727" y="562"/>
                    </a:lnTo>
                    <a:lnTo>
                      <a:pt x="725" y="555"/>
                    </a:lnTo>
                    <a:lnTo>
                      <a:pt x="732" y="560"/>
                    </a:lnTo>
                    <a:lnTo>
                      <a:pt x="737" y="565"/>
                    </a:lnTo>
                    <a:lnTo>
                      <a:pt x="743" y="567"/>
                    </a:lnTo>
                    <a:lnTo>
                      <a:pt x="746" y="564"/>
                    </a:lnTo>
                    <a:lnTo>
                      <a:pt x="750" y="567"/>
                    </a:lnTo>
                    <a:lnTo>
                      <a:pt x="755" y="567"/>
                    </a:lnTo>
                    <a:lnTo>
                      <a:pt x="766" y="580"/>
                    </a:lnTo>
                    <a:lnTo>
                      <a:pt x="771" y="578"/>
                    </a:lnTo>
                    <a:lnTo>
                      <a:pt x="773" y="581"/>
                    </a:lnTo>
                    <a:lnTo>
                      <a:pt x="775" y="587"/>
                    </a:lnTo>
                    <a:lnTo>
                      <a:pt x="780" y="592"/>
                    </a:lnTo>
                    <a:lnTo>
                      <a:pt x="782" y="608"/>
                    </a:lnTo>
                    <a:lnTo>
                      <a:pt x="786" y="615"/>
                    </a:lnTo>
                    <a:lnTo>
                      <a:pt x="793" y="621"/>
                    </a:lnTo>
                    <a:lnTo>
                      <a:pt x="800" y="623"/>
                    </a:lnTo>
                    <a:lnTo>
                      <a:pt x="805" y="623"/>
                    </a:lnTo>
                    <a:lnTo>
                      <a:pt x="807" y="605"/>
                    </a:lnTo>
                    <a:lnTo>
                      <a:pt x="809" y="605"/>
                    </a:lnTo>
                    <a:lnTo>
                      <a:pt x="811" y="619"/>
                    </a:lnTo>
                    <a:lnTo>
                      <a:pt x="816" y="619"/>
                    </a:lnTo>
                    <a:lnTo>
                      <a:pt x="818" y="623"/>
                    </a:lnTo>
                    <a:lnTo>
                      <a:pt x="821" y="621"/>
                    </a:lnTo>
                    <a:lnTo>
                      <a:pt x="821" y="615"/>
                    </a:lnTo>
                    <a:lnTo>
                      <a:pt x="820" y="615"/>
                    </a:lnTo>
                    <a:lnTo>
                      <a:pt x="820" y="610"/>
                    </a:lnTo>
                    <a:lnTo>
                      <a:pt x="818" y="605"/>
                    </a:lnTo>
                    <a:lnTo>
                      <a:pt x="820" y="603"/>
                    </a:lnTo>
                    <a:lnTo>
                      <a:pt x="818" y="598"/>
                    </a:lnTo>
                    <a:lnTo>
                      <a:pt x="820" y="596"/>
                    </a:lnTo>
                    <a:lnTo>
                      <a:pt x="818" y="592"/>
                    </a:lnTo>
                    <a:lnTo>
                      <a:pt x="814" y="592"/>
                    </a:lnTo>
                    <a:lnTo>
                      <a:pt x="818" y="590"/>
                    </a:lnTo>
                    <a:lnTo>
                      <a:pt x="818" y="585"/>
                    </a:lnTo>
                    <a:lnTo>
                      <a:pt x="818" y="581"/>
                    </a:lnTo>
                    <a:lnTo>
                      <a:pt x="820" y="580"/>
                    </a:lnTo>
                    <a:lnTo>
                      <a:pt x="820" y="571"/>
                    </a:lnTo>
                    <a:lnTo>
                      <a:pt x="818" y="569"/>
                    </a:lnTo>
                    <a:lnTo>
                      <a:pt x="812" y="574"/>
                    </a:lnTo>
                    <a:lnTo>
                      <a:pt x="811" y="572"/>
                    </a:lnTo>
                    <a:lnTo>
                      <a:pt x="809" y="581"/>
                    </a:lnTo>
                    <a:lnTo>
                      <a:pt x="807" y="581"/>
                    </a:lnTo>
                    <a:lnTo>
                      <a:pt x="807" y="572"/>
                    </a:lnTo>
                    <a:lnTo>
                      <a:pt x="812" y="564"/>
                    </a:lnTo>
                    <a:lnTo>
                      <a:pt x="814" y="560"/>
                    </a:lnTo>
                    <a:lnTo>
                      <a:pt x="812" y="560"/>
                    </a:lnTo>
                    <a:lnTo>
                      <a:pt x="807" y="565"/>
                    </a:lnTo>
                    <a:lnTo>
                      <a:pt x="805" y="567"/>
                    </a:lnTo>
                    <a:lnTo>
                      <a:pt x="807" y="560"/>
                    </a:lnTo>
                    <a:lnTo>
                      <a:pt x="807" y="556"/>
                    </a:lnTo>
                    <a:lnTo>
                      <a:pt x="802" y="560"/>
                    </a:lnTo>
                    <a:lnTo>
                      <a:pt x="798" y="565"/>
                    </a:lnTo>
                    <a:lnTo>
                      <a:pt x="796" y="565"/>
                    </a:lnTo>
                    <a:lnTo>
                      <a:pt x="800" y="560"/>
                    </a:lnTo>
                    <a:lnTo>
                      <a:pt x="804" y="556"/>
                    </a:lnTo>
                    <a:lnTo>
                      <a:pt x="805" y="549"/>
                    </a:lnTo>
                    <a:lnTo>
                      <a:pt x="796" y="546"/>
                    </a:lnTo>
                    <a:lnTo>
                      <a:pt x="795" y="542"/>
                    </a:lnTo>
                    <a:lnTo>
                      <a:pt x="787" y="538"/>
                    </a:lnTo>
                    <a:lnTo>
                      <a:pt x="786" y="535"/>
                    </a:lnTo>
                    <a:lnTo>
                      <a:pt x="773" y="522"/>
                    </a:lnTo>
                    <a:lnTo>
                      <a:pt x="770" y="522"/>
                    </a:lnTo>
                    <a:lnTo>
                      <a:pt x="764" y="526"/>
                    </a:lnTo>
                    <a:lnTo>
                      <a:pt x="762" y="530"/>
                    </a:lnTo>
                    <a:lnTo>
                      <a:pt x="762" y="535"/>
                    </a:lnTo>
                    <a:lnTo>
                      <a:pt x="759" y="540"/>
                    </a:lnTo>
                    <a:lnTo>
                      <a:pt x="762" y="526"/>
                    </a:lnTo>
                    <a:lnTo>
                      <a:pt x="759" y="524"/>
                    </a:lnTo>
                    <a:lnTo>
                      <a:pt x="759" y="522"/>
                    </a:lnTo>
                    <a:lnTo>
                      <a:pt x="771" y="519"/>
                    </a:lnTo>
                    <a:lnTo>
                      <a:pt x="770" y="508"/>
                    </a:lnTo>
                    <a:lnTo>
                      <a:pt x="761" y="503"/>
                    </a:lnTo>
                    <a:lnTo>
                      <a:pt x="755" y="503"/>
                    </a:lnTo>
                    <a:lnTo>
                      <a:pt x="744" y="512"/>
                    </a:lnTo>
                    <a:lnTo>
                      <a:pt x="744" y="512"/>
                    </a:lnTo>
                    <a:lnTo>
                      <a:pt x="744" y="506"/>
                    </a:lnTo>
                    <a:lnTo>
                      <a:pt x="737" y="508"/>
                    </a:lnTo>
                    <a:lnTo>
                      <a:pt x="741" y="506"/>
                    </a:lnTo>
                    <a:lnTo>
                      <a:pt x="743" y="504"/>
                    </a:lnTo>
                    <a:lnTo>
                      <a:pt x="739" y="501"/>
                    </a:lnTo>
                    <a:lnTo>
                      <a:pt x="748" y="503"/>
                    </a:lnTo>
                    <a:lnTo>
                      <a:pt x="753" y="501"/>
                    </a:lnTo>
                    <a:lnTo>
                      <a:pt x="759" y="497"/>
                    </a:lnTo>
                    <a:lnTo>
                      <a:pt x="764" y="497"/>
                    </a:lnTo>
                    <a:lnTo>
                      <a:pt x="768" y="490"/>
                    </a:lnTo>
                    <a:lnTo>
                      <a:pt x="764" y="488"/>
                    </a:lnTo>
                    <a:lnTo>
                      <a:pt x="757" y="487"/>
                    </a:lnTo>
                    <a:lnTo>
                      <a:pt x="753" y="483"/>
                    </a:lnTo>
                    <a:lnTo>
                      <a:pt x="750" y="481"/>
                    </a:lnTo>
                    <a:lnTo>
                      <a:pt x="743" y="483"/>
                    </a:lnTo>
                    <a:lnTo>
                      <a:pt x="737" y="487"/>
                    </a:lnTo>
                    <a:lnTo>
                      <a:pt x="736" y="483"/>
                    </a:lnTo>
                    <a:lnTo>
                      <a:pt x="741" y="481"/>
                    </a:lnTo>
                    <a:lnTo>
                      <a:pt x="743" y="478"/>
                    </a:lnTo>
                    <a:lnTo>
                      <a:pt x="737" y="476"/>
                    </a:lnTo>
                    <a:lnTo>
                      <a:pt x="743" y="474"/>
                    </a:lnTo>
                    <a:lnTo>
                      <a:pt x="748" y="478"/>
                    </a:lnTo>
                    <a:lnTo>
                      <a:pt x="753" y="478"/>
                    </a:lnTo>
                    <a:lnTo>
                      <a:pt x="759" y="472"/>
                    </a:lnTo>
                    <a:lnTo>
                      <a:pt x="762" y="469"/>
                    </a:lnTo>
                    <a:lnTo>
                      <a:pt x="770" y="465"/>
                    </a:lnTo>
                    <a:lnTo>
                      <a:pt x="768" y="456"/>
                    </a:lnTo>
                    <a:lnTo>
                      <a:pt x="773" y="460"/>
                    </a:lnTo>
                    <a:lnTo>
                      <a:pt x="777" y="460"/>
                    </a:lnTo>
                    <a:lnTo>
                      <a:pt x="777" y="449"/>
                    </a:lnTo>
                    <a:lnTo>
                      <a:pt x="780" y="447"/>
                    </a:lnTo>
                    <a:lnTo>
                      <a:pt x="782" y="449"/>
                    </a:lnTo>
                    <a:lnTo>
                      <a:pt x="784" y="456"/>
                    </a:lnTo>
                    <a:lnTo>
                      <a:pt x="798" y="472"/>
                    </a:lnTo>
                    <a:lnTo>
                      <a:pt x="809" y="478"/>
                    </a:lnTo>
                    <a:lnTo>
                      <a:pt x="812" y="478"/>
                    </a:lnTo>
                    <a:lnTo>
                      <a:pt x="814" y="472"/>
                    </a:lnTo>
                    <a:lnTo>
                      <a:pt x="820" y="470"/>
                    </a:lnTo>
                    <a:lnTo>
                      <a:pt x="825" y="463"/>
                    </a:lnTo>
                    <a:lnTo>
                      <a:pt x="830" y="467"/>
                    </a:lnTo>
                    <a:lnTo>
                      <a:pt x="838" y="467"/>
                    </a:lnTo>
                    <a:lnTo>
                      <a:pt x="839" y="463"/>
                    </a:lnTo>
                    <a:lnTo>
                      <a:pt x="839" y="460"/>
                    </a:lnTo>
                    <a:lnTo>
                      <a:pt x="839" y="451"/>
                    </a:lnTo>
                    <a:lnTo>
                      <a:pt x="841" y="447"/>
                    </a:lnTo>
                    <a:lnTo>
                      <a:pt x="841" y="444"/>
                    </a:lnTo>
                    <a:lnTo>
                      <a:pt x="823" y="436"/>
                    </a:lnTo>
                    <a:lnTo>
                      <a:pt x="821" y="433"/>
                    </a:lnTo>
                    <a:lnTo>
                      <a:pt x="814" y="435"/>
                    </a:lnTo>
                    <a:lnTo>
                      <a:pt x="809" y="433"/>
                    </a:lnTo>
                    <a:lnTo>
                      <a:pt x="809" y="431"/>
                    </a:lnTo>
                    <a:lnTo>
                      <a:pt x="811" y="429"/>
                    </a:lnTo>
                    <a:lnTo>
                      <a:pt x="811" y="426"/>
                    </a:lnTo>
                    <a:lnTo>
                      <a:pt x="814" y="422"/>
                    </a:lnTo>
                    <a:lnTo>
                      <a:pt x="812" y="419"/>
                    </a:lnTo>
                    <a:lnTo>
                      <a:pt x="807" y="419"/>
                    </a:lnTo>
                    <a:lnTo>
                      <a:pt x="816" y="415"/>
                    </a:lnTo>
                    <a:lnTo>
                      <a:pt x="814" y="402"/>
                    </a:lnTo>
                    <a:lnTo>
                      <a:pt x="818" y="404"/>
                    </a:lnTo>
                    <a:lnTo>
                      <a:pt x="820" y="408"/>
                    </a:lnTo>
                    <a:lnTo>
                      <a:pt x="829" y="408"/>
                    </a:lnTo>
                    <a:lnTo>
                      <a:pt x="834" y="408"/>
                    </a:lnTo>
                    <a:lnTo>
                      <a:pt x="838" y="408"/>
                    </a:lnTo>
                    <a:lnTo>
                      <a:pt x="843" y="410"/>
                    </a:lnTo>
                    <a:lnTo>
                      <a:pt x="846" y="420"/>
                    </a:lnTo>
                    <a:lnTo>
                      <a:pt x="854" y="422"/>
                    </a:lnTo>
                    <a:lnTo>
                      <a:pt x="863" y="410"/>
                    </a:lnTo>
                    <a:lnTo>
                      <a:pt x="861" y="406"/>
                    </a:lnTo>
                    <a:lnTo>
                      <a:pt x="857" y="402"/>
                    </a:lnTo>
                    <a:lnTo>
                      <a:pt x="855" y="397"/>
                    </a:lnTo>
                    <a:lnTo>
                      <a:pt x="848" y="401"/>
                    </a:lnTo>
                    <a:lnTo>
                      <a:pt x="845" y="397"/>
                    </a:lnTo>
                    <a:lnTo>
                      <a:pt x="836" y="395"/>
                    </a:lnTo>
                    <a:lnTo>
                      <a:pt x="830" y="397"/>
                    </a:lnTo>
                    <a:lnTo>
                      <a:pt x="830" y="395"/>
                    </a:lnTo>
                    <a:lnTo>
                      <a:pt x="834" y="394"/>
                    </a:lnTo>
                    <a:lnTo>
                      <a:pt x="836" y="374"/>
                    </a:lnTo>
                    <a:lnTo>
                      <a:pt x="834" y="372"/>
                    </a:lnTo>
                    <a:lnTo>
                      <a:pt x="830" y="372"/>
                    </a:lnTo>
                    <a:lnTo>
                      <a:pt x="825" y="376"/>
                    </a:lnTo>
                    <a:lnTo>
                      <a:pt x="821" y="376"/>
                    </a:lnTo>
                    <a:lnTo>
                      <a:pt x="827" y="370"/>
                    </a:lnTo>
                    <a:lnTo>
                      <a:pt x="834" y="367"/>
                    </a:lnTo>
                    <a:lnTo>
                      <a:pt x="838" y="367"/>
                    </a:lnTo>
                    <a:lnTo>
                      <a:pt x="838" y="363"/>
                    </a:lnTo>
                    <a:lnTo>
                      <a:pt x="823" y="349"/>
                    </a:lnTo>
                    <a:lnTo>
                      <a:pt x="818" y="349"/>
                    </a:lnTo>
                    <a:lnTo>
                      <a:pt x="814" y="345"/>
                    </a:lnTo>
                    <a:lnTo>
                      <a:pt x="823" y="345"/>
                    </a:lnTo>
                    <a:lnTo>
                      <a:pt x="818" y="340"/>
                    </a:lnTo>
                    <a:lnTo>
                      <a:pt x="845" y="354"/>
                    </a:lnTo>
                    <a:lnTo>
                      <a:pt x="846" y="360"/>
                    </a:lnTo>
                    <a:lnTo>
                      <a:pt x="848" y="365"/>
                    </a:lnTo>
                    <a:lnTo>
                      <a:pt x="852" y="367"/>
                    </a:lnTo>
                    <a:lnTo>
                      <a:pt x="854" y="367"/>
                    </a:lnTo>
                    <a:lnTo>
                      <a:pt x="855" y="329"/>
                    </a:lnTo>
                    <a:lnTo>
                      <a:pt x="846" y="318"/>
                    </a:lnTo>
                    <a:lnTo>
                      <a:pt x="843" y="318"/>
                    </a:lnTo>
                    <a:lnTo>
                      <a:pt x="839" y="318"/>
                    </a:lnTo>
                    <a:lnTo>
                      <a:pt x="836" y="315"/>
                    </a:lnTo>
                    <a:lnTo>
                      <a:pt x="830" y="315"/>
                    </a:lnTo>
                    <a:lnTo>
                      <a:pt x="830" y="311"/>
                    </a:lnTo>
                    <a:lnTo>
                      <a:pt x="843" y="311"/>
                    </a:lnTo>
                    <a:lnTo>
                      <a:pt x="846" y="309"/>
                    </a:lnTo>
                    <a:lnTo>
                      <a:pt x="852" y="308"/>
                    </a:lnTo>
                    <a:lnTo>
                      <a:pt x="852" y="304"/>
                    </a:lnTo>
                    <a:lnTo>
                      <a:pt x="848" y="297"/>
                    </a:lnTo>
                    <a:lnTo>
                      <a:pt x="845" y="297"/>
                    </a:lnTo>
                    <a:lnTo>
                      <a:pt x="839" y="297"/>
                    </a:lnTo>
                    <a:lnTo>
                      <a:pt x="830" y="291"/>
                    </a:lnTo>
                    <a:lnTo>
                      <a:pt x="838" y="302"/>
                    </a:lnTo>
                    <a:lnTo>
                      <a:pt x="834" y="300"/>
                    </a:lnTo>
                    <a:lnTo>
                      <a:pt x="830" y="297"/>
                    </a:lnTo>
                    <a:lnTo>
                      <a:pt x="829" y="293"/>
                    </a:lnTo>
                    <a:lnTo>
                      <a:pt x="830" y="300"/>
                    </a:lnTo>
                    <a:lnTo>
                      <a:pt x="825" y="299"/>
                    </a:lnTo>
                    <a:lnTo>
                      <a:pt x="825" y="297"/>
                    </a:lnTo>
                    <a:lnTo>
                      <a:pt x="821" y="295"/>
                    </a:lnTo>
                    <a:lnTo>
                      <a:pt x="821" y="288"/>
                    </a:lnTo>
                    <a:lnTo>
                      <a:pt x="821" y="288"/>
                    </a:lnTo>
                    <a:lnTo>
                      <a:pt x="821" y="284"/>
                    </a:lnTo>
                    <a:lnTo>
                      <a:pt x="811" y="284"/>
                    </a:lnTo>
                    <a:lnTo>
                      <a:pt x="807" y="283"/>
                    </a:lnTo>
                    <a:lnTo>
                      <a:pt x="809" y="281"/>
                    </a:lnTo>
                    <a:lnTo>
                      <a:pt x="820" y="283"/>
                    </a:lnTo>
                    <a:lnTo>
                      <a:pt x="816" y="281"/>
                    </a:lnTo>
                    <a:lnTo>
                      <a:pt x="818" y="277"/>
                    </a:lnTo>
                    <a:lnTo>
                      <a:pt x="814" y="275"/>
                    </a:lnTo>
                    <a:lnTo>
                      <a:pt x="812" y="272"/>
                    </a:lnTo>
                    <a:lnTo>
                      <a:pt x="811" y="272"/>
                    </a:lnTo>
                    <a:lnTo>
                      <a:pt x="807" y="275"/>
                    </a:lnTo>
                    <a:lnTo>
                      <a:pt x="807" y="272"/>
                    </a:lnTo>
                    <a:lnTo>
                      <a:pt x="805" y="265"/>
                    </a:lnTo>
                    <a:lnTo>
                      <a:pt x="809" y="261"/>
                    </a:lnTo>
                    <a:lnTo>
                      <a:pt x="809" y="257"/>
                    </a:lnTo>
                    <a:lnTo>
                      <a:pt x="814" y="257"/>
                    </a:lnTo>
                    <a:lnTo>
                      <a:pt x="820" y="266"/>
                    </a:lnTo>
                    <a:lnTo>
                      <a:pt x="825" y="263"/>
                    </a:lnTo>
                    <a:lnTo>
                      <a:pt x="829" y="259"/>
                    </a:lnTo>
                    <a:lnTo>
                      <a:pt x="834" y="256"/>
                    </a:lnTo>
                    <a:lnTo>
                      <a:pt x="821" y="252"/>
                    </a:lnTo>
                    <a:lnTo>
                      <a:pt x="823" y="250"/>
                    </a:lnTo>
                    <a:lnTo>
                      <a:pt x="834" y="252"/>
                    </a:lnTo>
                    <a:lnTo>
                      <a:pt x="838" y="250"/>
                    </a:lnTo>
                    <a:lnTo>
                      <a:pt x="836" y="249"/>
                    </a:lnTo>
                    <a:lnTo>
                      <a:pt x="821" y="245"/>
                    </a:lnTo>
                    <a:lnTo>
                      <a:pt x="852" y="249"/>
                    </a:lnTo>
                    <a:lnTo>
                      <a:pt x="873" y="257"/>
                    </a:lnTo>
                    <a:lnTo>
                      <a:pt x="877" y="252"/>
                    </a:lnTo>
                    <a:lnTo>
                      <a:pt x="875" y="220"/>
                    </a:lnTo>
                    <a:lnTo>
                      <a:pt x="875" y="220"/>
                    </a:lnTo>
                    <a:lnTo>
                      <a:pt x="873" y="220"/>
                    </a:lnTo>
                    <a:lnTo>
                      <a:pt x="866" y="216"/>
                    </a:lnTo>
                    <a:lnTo>
                      <a:pt x="863" y="218"/>
                    </a:lnTo>
                    <a:lnTo>
                      <a:pt x="864" y="225"/>
                    </a:lnTo>
                    <a:lnTo>
                      <a:pt x="863" y="225"/>
                    </a:lnTo>
                    <a:lnTo>
                      <a:pt x="859" y="225"/>
                    </a:lnTo>
                    <a:lnTo>
                      <a:pt x="857" y="220"/>
                    </a:lnTo>
                    <a:lnTo>
                      <a:pt x="852" y="215"/>
                    </a:lnTo>
                    <a:lnTo>
                      <a:pt x="839" y="213"/>
                    </a:lnTo>
                    <a:lnTo>
                      <a:pt x="845" y="213"/>
                    </a:lnTo>
                    <a:lnTo>
                      <a:pt x="843" y="209"/>
                    </a:lnTo>
                    <a:lnTo>
                      <a:pt x="838" y="206"/>
                    </a:lnTo>
                    <a:lnTo>
                      <a:pt x="839" y="206"/>
                    </a:lnTo>
                    <a:lnTo>
                      <a:pt x="839" y="202"/>
                    </a:lnTo>
                    <a:lnTo>
                      <a:pt x="845" y="202"/>
                    </a:lnTo>
                    <a:lnTo>
                      <a:pt x="838" y="197"/>
                    </a:lnTo>
                    <a:lnTo>
                      <a:pt x="836" y="195"/>
                    </a:lnTo>
                    <a:lnTo>
                      <a:pt x="839" y="189"/>
                    </a:lnTo>
                    <a:lnTo>
                      <a:pt x="843" y="191"/>
                    </a:lnTo>
                    <a:lnTo>
                      <a:pt x="850" y="191"/>
                    </a:lnTo>
                    <a:lnTo>
                      <a:pt x="859" y="200"/>
                    </a:lnTo>
                    <a:lnTo>
                      <a:pt x="864" y="198"/>
                    </a:lnTo>
                    <a:lnTo>
                      <a:pt x="863" y="191"/>
                    </a:lnTo>
                    <a:lnTo>
                      <a:pt x="861" y="188"/>
                    </a:lnTo>
                    <a:lnTo>
                      <a:pt x="839" y="177"/>
                    </a:lnTo>
                    <a:lnTo>
                      <a:pt x="838" y="172"/>
                    </a:lnTo>
                    <a:lnTo>
                      <a:pt x="836" y="170"/>
                    </a:lnTo>
                    <a:lnTo>
                      <a:pt x="832" y="173"/>
                    </a:lnTo>
                    <a:lnTo>
                      <a:pt x="825" y="193"/>
                    </a:lnTo>
                    <a:lnTo>
                      <a:pt x="820" y="193"/>
                    </a:lnTo>
                    <a:lnTo>
                      <a:pt x="818" y="188"/>
                    </a:lnTo>
                    <a:lnTo>
                      <a:pt x="823" y="168"/>
                    </a:lnTo>
                    <a:lnTo>
                      <a:pt x="827" y="163"/>
                    </a:lnTo>
                    <a:lnTo>
                      <a:pt x="827" y="159"/>
                    </a:lnTo>
                    <a:lnTo>
                      <a:pt x="825" y="155"/>
                    </a:lnTo>
                    <a:lnTo>
                      <a:pt x="832" y="120"/>
                    </a:lnTo>
                    <a:lnTo>
                      <a:pt x="829" y="120"/>
                    </a:lnTo>
                    <a:lnTo>
                      <a:pt x="827" y="118"/>
                    </a:lnTo>
                    <a:lnTo>
                      <a:pt x="830" y="116"/>
                    </a:lnTo>
                    <a:lnTo>
                      <a:pt x="830" y="109"/>
                    </a:lnTo>
                    <a:lnTo>
                      <a:pt x="830" y="105"/>
                    </a:lnTo>
                    <a:lnTo>
                      <a:pt x="830" y="104"/>
                    </a:lnTo>
                    <a:lnTo>
                      <a:pt x="834" y="105"/>
                    </a:lnTo>
                    <a:lnTo>
                      <a:pt x="839" y="100"/>
                    </a:lnTo>
                    <a:lnTo>
                      <a:pt x="845" y="102"/>
                    </a:lnTo>
                    <a:lnTo>
                      <a:pt x="850" y="96"/>
                    </a:lnTo>
                    <a:lnTo>
                      <a:pt x="848" y="79"/>
                    </a:lnTo>
                    <a:lnTo>
                      <a:pt x="850" y="79"/>
                    </a:lnTo>
                    <a:lnTo>
                      <a:pt x="854" y="77"/>
                    </a:lnTo>
                    <a:lnTo>
                      <a:pt x="854" y="79"/>
                    </a:lnTo>
                    <a:lnTo>
                      <a:pt x="855" y="79"/>
                    </a:lnTo>
                    <a:lnTo>
                      <a:pt x="855" y="71"/>
                    </a:lnTo>
                    <a:lnTo>
                      <a:pt x="857" y="68"/>
                    </a:lnTo>
                    <a:lnTo>
                      <a:pt x="859" y="66"/>
                    </a:lnTo>
                    <a:lnTo>
                      <a:pt x="859" y="71"/>
                    </a:lnTo>
                    <a:lnTo>
                      <a:pt x="863" y="62"/>
                    </a:lnTo>
                    <a:lnTo>
                      <a:pt x="855" y="61"/>
                    </a:lnTo>
                    <a:lnTo>
                      <a:pt x="850" y="75"/>
                    </a:lnTo>
                    <a:lnTo>
                      <a:pt x="854" y="52"/>
                    </a:lnTo>
                    <a:lnTo>
                      <a:pt x="852" y="50"/>
                    </a:lnTo>
                    <a:lnTo>
                      <a:pt x="855" y="30"/>
                    </a:lnTo>
                    <a:lnTo>
                      <a:pt x="859" y="23"/>
                    </a:lnTo>
                    <a:lnTo>
                      <a:pt x="861" y="21"/>
                    </a:lnTo>
                    <a:lnTo>
                      <a:pt x="872" y="25"/>
                    </a:lnTo>
                    <a:lnTo>
                      <a:pt x="879" y="21"/>
                    </a:lnTo>
                    <a:lnTo>
                      <a:pt x="882" y="14"/>
                    </a:lnTo>
                    <a:lnTo>
                      <a:pt x="882" y="11"/>
                    </a:lnTo>
                    <a:lnTo>
                      <a:pt x="886" y="5"/>
                    </a:lnTo>
                    <a:lnTo>
                      <a:pt x="886" y="0"/>
                    </a:lnTo>
                    <a:lnTo>
                      <a:pt x="888" y="0"/>
                    </a:lnTo>
                    <a:lnTo>
                      <a:pt x="854" y="0"/>
                    </a:lnTo>
                    <a:lnTo>
                      <a:pt x="848" y="7"/>
                    </a:lnTo>
                    <a:lnTo>
                      <a:pt x="846" y="12"/>
                    </a:lnTo>
                    <a:lnTo>
                      <a:pt x="846" y="18"/>
                    </a:lnTo>
                    <a:lnTo>
                      <a:pt x="850" y="18"/>
                    </a:lnTo>
                    <a:lnTo>
                      <a:pt x="845" y="21"/>
                    </a:lnTo>
                    <a:lnTo>
                      <a:pt x="841" y="14"/>
                    </a:lnTo>
                    <a:lnTo>
                      <a:pt x="838" y="12"/>
                    </a:lnTo>
                    <a:lnTo>
                      <a:pt x="841" y="5"/>
                    </a:lnTo>
                    <a:lnTo>
                      <a:pt x="841" y="2"/>
                    </a:lnTo>
                    <a:lnTo>
                      <a:pt x="841" y="0"/>
                    </a:lnTo>
                    <a:lnTo>
                      <a:pt x="131" y="0"/>
                    </a:lnTo>
                    <a:lnTo>
                      <a:pt x="125" y="5"/>
                    </a:lnTo>
                    <a:lnTo>
                      <a:pt x="125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6" name="Freeform 6740"/>
              <p:cNvSpPr>
                <a:spLocks/>
              </p:cNvSpPr>
              <p:nvPr/>
            </p:nvSpPr>
            <p:spPr bwMode="auto">
              <a:xfrm>
                <a:off x="4165" y="471"/>
                <a:ext cx="39" cy="3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7"/>
                  </a:cxn>
                  <a:cxn ang="0">
                    <a:pos x="5" y="12"/>
                  </a:cxn>
                  <a:cxn ang="0">
                    <a:pos x="2" y="14"/>
                  </a:cxn>
                  <a:cxn ang="0">
                    <a:pos x="12" y="19"/>
                  </a:cxn>
                  <a:cxn ang="0">
                    <a:pos x="18" y="23"/>
                  </a:cxn>
                  <a:cxn ang="0">
                    <a:pos x="16" y="25"/>
                  </a:cxn>
                  <a:cxn ang="0">
                    <a:pos x="12" y="25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9" y="32"/>
                  </a:cxn>
                  <a:cxn ang="0">
                    <a:pos x="16" y="28"/>
                  </a:cxn>
                  <a:cxn ang="0">
                    <a:pos x="18" y="27"/>
                  </a:cxn>
                  <a:cxn ang="0">
                    <a:pos x="21" y="28"/>
                  </a:cxn>
                  <a:cxn ang="0">
                    <a:pos x="27" y="27"/>
                  </a:cxn>
                  <a:cxn ang="0">
                    <a:pos x="36" y="16"/>
                  </a:cxn>
                  <a:cxn ang="0">
                    <a:pos x="38" y="14"/>
                  </a:cxn>
                  <a:cxn ang="0">
                    <a:pos x="39" y="11"/>
                  </a:cxn>
                  <a:cxn ang="0">
                    <a:pos x="39" y="7"/>
                  </a:cxn>
                  <a:cxn ang="0">
                    <a:pos x="30" y="2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39" h="32">
                    <a:moveTo>
                      <a:pt x="0" y="5"/>
                    </a:moveTo>
                    <a:lnTo>
                      <a:pt x="4" y="7"/>
                    </a:lnTo>
                    <a:lnTo>
                      <a:pt x="5" y="12"/>
                    </a:lnTo>
                    <a:lnTo>
                      <a:pt x="2" y="14"/>
                    </a:lnTo>
                    <a:lnTo>
                      <a:pt x="12" y="19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9" y="32"/>
                    </a:lnTo>
                    <a:lnTo>
                      <a:pt x="16" y="28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7" y="27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39" y="11"/>
                    </a:lnTo>
                    <a:lnTo>
                      <a:pt x="39" y="7"/>
                    </a:lnTo>
                    <a:lnTo>
                      <a:pt x="30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7" name="Rectangle 6741"/>
              <p:cNvSpPr>
                <a:spLocks noChangeArrowheads="1"/>
              </p:cNvSpPr>
              <p:nvPr/>
            </p:nvSpPr>
            <p:spPr bwMode="auto">
              <a:xfrm>
                <a:off x="4208" y="471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8" name="Freeform 6742"/>
              <p:cNvSpPr>
                <a:spLocks/>
              </p:cNvSpPr>
              <p:nvPr/>
            </p:nvSpPr>
            <p:spPr bwMode="auto">
              <a:xfrm>
                <a:off x="4192" y="471"/>
                <a:ext cx="118" cy="107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7" y="18"/>
                  </a:cxn>
                  <a:cxn ang="0">
                    <a:pos x="16" y="21"/>
                  </a:cxn>
                  <a:cxn ang="0">
                    <a:pos x="5" y="41"/>
                  </a:cxn>
                  <a:cxn ang="0">
                    <a:pos x="3" y="43"/>
                  </a:cxn>
                  <a:cxn ang="0">
                    <a:pos x="5" y="46"/>
                  </a:cxn>
                  <a:cxn ang="0">
                    <a:pos x="9" y="41"/>
                  </a:cxn>
                  <a:cxn ang="0">
                    <a:pos x="12" y="45"/>
                  </a:cxn>
                  <a:cxn ang="0">
                    <a:pos x="14" y="48"/>
                  </a:cxn>
                  <a:cxn ang="0">
                    <a:pos x="21" y="46"/>
                  </a:cxn>
                  <a:cxn ang="0">
                    <a:pos x="25" y="71"/>
                  </a:cxn>
                  <a:cxn ang="0">
                    <a:pos x="30" y="80"/>
                  </a:cxn>
                  <a:cxn ang="0">
                    <a:pos x="36" y="87"/>
                  </a:cxn>
                  <a:cxn ang="0">
                    <a:pos x="46" y="86"/>
                  </a:cxn>
                  <a:cxn ang="0">
                    <a:pos x="52" y="87"/>
                  </a:cxn>
                  <a:cxn ang="0">
                    <a:pos x="53" y="91"/>
                  </a:cxn>
                  <a:cxn ang="0">
                    <a:pos x="68" y="98"/>
                  </a:cxn>
                  <a:cxn ang="0">
                    <a:pos x="75" y="102"/>
                  </a:cxn>
                  <a:cxn ang="0">
                    <a:pos x="95" y="107"/>
                  </a:cxn>
                  <a:cxn ang="0">
                    <a:pos x="102" y="105"/>
                  </a:cxn>
                  <a:cxn ang="0">
                    <a:pos x="105" y="100"/>
                  </a:cxn>
                  <a:cxn ang="0">
                    <a:pos x="109" y="93"/>
                  </a:cxn>
                  <a:cxn ang="0">
                    <a:pos x="109" y="86"/>
                  </a:cxn>
                  <a:cxn ang="0">
                    <a:pos x="107" y="75"/>
                  </a:cxn>
                  <a:cxn ang="0">
                    <a:pos x="98" y="68"/>
                  </a:cxn>
                  <a:cxn ang="0">
                    <a:pos x="109" y="66"/>
                  </a:cxn>
                  <a:cxn ang="0">
                    <a:pos x="109" y="46"/>
                  </a:cxn>
                  <a:cxn ang="0">
                    <a:pos x="113" y="32"/>
                  </a:cxn>
                  <a:cxn ang="0">
                    <a:pos x="116" y="28"/>
                  </a:cxn>
                  <a:cxn ang="0">
                    <a:pos x="113" y="25"/>
                  </a:cxn>
                  <a:cxn ang="0">
                    <a:pos x="113" y="18"/>
                  </a:cxn>
                  <a:cxn ang="0">
                    <a:pos x="107" y="3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9" y="0"/>
                  </a:cxn>
                  <a:cxn ang="0">
                    <a:pos x="89" y="9"/>
                  </a:cxn>
                  <a:cxn ang="0">
                    <a:pos x="79" y="21"/>
                  </a:cxn>
                  <a:cxn ang="0">
                    <a:pos x="70" y="27"/>
                  </a:cxn>
                  <a:cxn ang="0">
                    <a:pos x="75" y="18"/>
                  </a:cxn>
                  <a:cxn ang="0">
                    <a:pos x="77" y="12"/>
                  </a:cxn>
                  <a:cxn ang="0">
                    <a:pos x="84" y="0"/>
                  </a:cxn>
                  <a:cxn ang="0">
                    <a:pos x="28" y="0"/>
                  </a:cxn>
                  <a:cxn ang="0">
                    <a:pos x="23" y="9"/>
                  </a:cxn>
                </a:cxnLst>
                <a:rect l="0" t="0" r="r" b="b"/>
                <a:pathLst>
                  <a:path w="118" h="107">
                    <a:moveTo>
                      <a:pt x="23" y="9"/>
                    </a:moveTo>
                    <a:lnTo>
                      <a:pt x="23" y="12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19"/>
                    </a:lnTo>
                    <a:lnTo>
                      <a:pt x="16" y="21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39"/>
                    </a:lnTo>
                    <a:lnTo>
                      <a:pt x="3" y="43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1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1" y="68"/>
                    </a:lnTo>
                    <a:lnTo>
                      <a:pt x="25" y="71"/>
                    </a:lnTo>
                    <a:lnTo>
                      <a:pt x="28" y="73"/>
                    </a:lnTo>
                    <a:lnTo>
                      <a:pt x="30" y="80"/>
                    </a:lnTo>
                    <a:lnTo>
                      <a:pt x="34" y="84"/>
                    </a:lnTo>
                    <a:lnTo>
                      <a:pt x="36" y="87"/>
                    </a:lnTo>
                    <a:lnTo>
                      <a:pt x="46" y="73"/>
                    </a:lnTo>
                    <a:lnTo>
                      <a:pt x="46" y="86"/>
                    </a:lnTo>
                    <a:lnTo>
                      <a:pt x="48" y="87"/>
                    </a:lnTo>
                    <a:lnTo>
                      <a:pt x="52" y="87"/>
                    </a:lnTo>
                    <a:lnTo>
                      <a:pt x="53" y="87"/>
                    </a:lnTo>
                    <a:lnTo>
                      <a:pt x="53" y="91"/>
                    </a:lnTo>
                    <a:lnTo>
                      <a:pt x="66" y="95"/>
                    </a:lnTo>
                    <a:lnTo>
                      <a:pt x="68" y="98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7" y="105"/>
                    </a:lnTo>
                    <a:lnTo>
                      <a:pt x="95" y="107"/>
                    </a:lnTo>
                    <a:lnTo>
                      <a:pt x="98" y="105"/>
                    </a:lnTo>
                    <a:lnTo>
                      <a:pt x="102" y="105"/>
                    </a:lnTo>
                    <a:lnTo>
                      <a:pt x="102" y="102"/>
                    </a:lnTo>
                    <a:lnTo>
                      <a:pt x="105" y="100"/>
                    </a:lnTo>
                    <a:lnTo>
                      <a:pt x="109" y="98"/>
                    </a:lnTo>
                    <a:lnTo>
                      <a:pt x="109" y="93"/>
                    </a:lnTo>
                    <a:lnTo>
                      <a:pt x="111" y="91"/>
                    </a:lnTo>
                    <a:lnTo>
                      <a:pt x="109" y="86"/>
                    </a:lnTo>
                    <a:lnTo>
                      <a:pt x="105" y="80"/>
                    </a:lnTo>
                    <a:lnTo>
                      <a:pt x="107" y="75"/>
                    </a:lnTo>
                    <a:lnTo>
                      <a:pt x="104" y="75"/>
                    </a:lnTo>
                    <a:lnTo>
                      <a:pt x="98" y="68"/>
                    </a:lnTo>
                    <a:lnTo>
                      <a:pt x="98" y="61"/>
                    </a:lnTo>
                    <a:lnTo>
                      <a:pt x="109" y="66"/>
                    </a:lnTo>
                    <a:lnTo>
                      <a:pt x="109" y="62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3" y="32"/>
                    </a:lnTo>
                    <a:lnTo>
                      <a:pt x="118" y="30"/>
                    </a:lnTo>
                    <a:lnTo>
                      <a:pt x="116" y="28"/>
                    </a:lnTo>
                    <a:lnTo>
                      <a:pt x="113" y="28"/>
                    </a:lnTo>
                    <a:lnTo>
                      <a:pt x="113" y="25"/>
                    </a:lnTo>
                    <a:lnTo>
                      <a:pt x="114" y="16"/>
                    </a:lnTo>
                    <a:lnTo>
                      <a:pt x="113" y="18"/>
                    </a:lnTo>
                    <a:lnTo>
                      <a:pt x="113" y="14"/>
                    </a:lnTo>
                    <a:lnTo>
                      <a:pt x="107" y="3"/>
                    </a:lnTo>
                    <a:lnTo>
                      <a:pt x="107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9"/>
                    </a:lnTo>
                    <a:lnTo>
                      <a:pt x="82" y="14"/>
                    </a:lnTo>
                    <a:lnTo>
                      <a:pt x="79" y="21"/>
                    </a:lnTo>
                    <a:lnTo>
                      <a:pt x="73" y="21"/>
                    </a:lnTo>
                    <a:lnTo>
                      <a:pt x="70" y="27"/>
                    </a:lnTo>
                    <a:lnTo>
                      <a:pt x="64" y="27"/>
                    </a:lnTo>
                    <a:lnTo>
                      <a:pt x="75" y="18"/>
                    </a:lnTo>
                    <a:lnTo>
                      <a:pt x="77" y="19"/>
                    </a:lnTo>
                    <a:lnTo>
                      <a:pt x="77" y="12"/>
                    </a:lnTo>
                    <a:lnTo>
                      <a:pt x="84" y="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28" y="0"/>
                    </a:lnTo>
                    <a:lnTo>
                      <a:pt x="25" y="3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9" name="Freeform 6743"/>
              <p:cNvSpPr>
                <a:spLocks/>
              </p:cNvSpPr>
              <p:nvPr/>
            </p:nvSpPr>
            <p:spPr bwMode="auto">
              <a:xfrm>
                <a:off x="3467" y="471"/>
                <a:ext cx="5" cy="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0" name="Freeform 6744"/>
              <p:cNvSpPr>
                <a:spLocks/>
              </p:cNvSpPr>
              <p:nvPr/>
            </p:nvSpPr>
            <p:spPr bwMode="auto">
              <a:xfrm>
                <a:off x="3642" y="471"/>
                <a:ext cx="18" cy="1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5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5" y="11"/>
                  </a:cxn>
                  <a:cxn ang="0">
                    <a:pos x="15" y="9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18" h="12">
                    <a:moveTo>
                      <a:pt x="0" y="3"/>
                    </a:moveTo>
                    <a:lnTo>
                      <a:pt x="4" y="5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0" name="Gruppieren 3071"/>
            <p:cNvGrpSpPr/>
            <p:nvPr/>
          </p:nvGrpSpPr>
          <p:grpSpPr>
            <a:xfrm>
              <a:off x="615921" y="995106"/>
              <a:ext cx="8030516" cy="2599506"/>
              <a:chOff x="615921" y="995106"/>
              <a:chExt cx="8030516" cy="2599506"/>
            </a:xfrm>
          </p:grpSpPr>
          <p:sp>
            <p:nvSpPr>
              <p:cNvPr id="2271" name="Freeform 6746"/>
              <p:cNvSpPr>
                <a:spLocks/>
              </p:cNvSpPr>
              <p:nvPr/>
            </p:nvSpPr>
            <p:spPr bwMode="auto">
              <a:xfrm>
                <a:off x="4036708" y="2419515"/>
                <a:ext cx="14286" cy="3969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6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9" y="7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2" name="Freeform 6747"/>
              <p:cNvSpPr>
                <a:spLocks/>
              </p:cNvSpPr>
              <p:nvPr/>
            </p:nvSpPr>
            <p:spPr bwMode="auto">
              <a:xfrm>
                <a:off x="4036708" y="2419515"/>
                <a:ext cx="14286" cy="3969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6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3" y="25"/>
                  </a:cxn>
                  <a:cxn ang="0">
                    <a:pos x="7" y="19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9" y="7"/>
                  </a:cxn>
                  <a:cxn ang="0">
                    <a:pos x="5" y="5"/>
                  </a:cxn>
                  <a:cxn ang="0">
                    <a:pos x="5" y="0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3" name="Freeform 6748"/>
              <p:cNvSpPr>
                <a:spLocks/>
              </p:cNvSpPr>
              <p:nvPr/>
            </p:nvSpPr>
            <p:spPr bwMode="auto">
              <a:xfrm>
                <a:off x="3900194" y="2529084"/>
                <a:ext cx="22223" cy="3493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0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22">
                    <a:moveTo>
                      <a:pt x="12" y="0"/>
                    </a:moveTo>
                    <a:lnTo>
                      <a:pt x="10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4" name="Freeform 6749"/>
              <p:cNvSpPr>
                <a:spLocks/>
              </p:cNvSpPr>
              <p:nvPr/>
            </p:nvSpPr>
            <p:spPr bwMode="auto">
              <a:xfrm>
                <a:off x="3900194" y="2529084"/>
                <a:ext cx="22223" cy="3493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6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3" y="20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10" y="15"/>
                  </a:cxn>
                  <a:cxn ang="0">
                    <a:pos x="10" y="13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2" y="0"/>
                  </a:cxn>
                </a:cxnLst>
                <a:rect l="0" t="0" r="r" b="b"/>
                <a:pathLst>
                  <a:path w="14" h="22">
                    <a:moveTo>
                      <a:pt x="12" y="0"/>
                    </a:moveTo>
                    <a:lnTo>
                      <a:pt x="10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5" name="Freeform 6750"/>
              <p:cNvSpPr>
                <a:spLocks/>
              </p:cNvSpPr>
              <p:nvPr/>
            </p:nvSpPr>
            <p:spPr bwMode="auto">
              <a:xfrm>
                <a:off x="3889082" y="2567196"/>
                <a:ext cx="11112" cy="7940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7" h="5">
                    <a:moveTo>
                      <a:pt x="5" y="1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6" name="Freeform 6751"/>
              <p:cNvSpPr>
                <a:spLocks/>
              </p:cNvSpPr>
              <p:nvPr/>
            </p:nvSpPr>
            <p:spPr bwMode="auto">
              <a:xfrm>
                <a:off x="3889082" y="2567196"/>
                <a:ext cx="11112" cy="7940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7" h="5">
                    <a:moveTo>
                      <a:pt x="5" y="1"/>
                    </a:moveTo>
                    <a:lnTo>
                      <a:pt x="7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5" y="5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7" name="Freeform 6752"/>
              <p:cNvSpPr>
                <a:spLocks/>
              </p:cNvSpPr>
              <p:nvPr/>
            </p:nvSpPr>
            <p:spPr bwMode="auto">
              <a:xfrm>
                <a:off x="3993849" y="2495737"/>
                <a:ext cx="15874" cy="11116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0" y="5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8" name="Freeform 6753"/>
              <p:cNvSpPr>
                <a:spLocks/>
              </p:cNvSpPr>
              <p:nvPr/>
            </p:nvSpPr>
            <p:spPr bwMode="auto">
              <a:xfrm>
                <a:off x="3993849" y="2495737"/>
                <a:ext cx="15874" cy="11116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5"/>
                  </a:cxn>
                  <a:cxn ang="0">
                    <a:pos x="9" y="5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0" y="5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9" y="5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9" name="Freeform 6754"/>
              <p:cNvSpPr>
                <a:spLocks/>
              </p:cNvSpPr>
              <p:nvPr/>
            </p:nvSpPr>
            <p:spPr bwMode="auto">
              <a:xfrm>
                <a:off x="3993849" y="2506853"/>
                <a:ext cx="3175" cy="635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0" name="Freeform 6755"/>
              <p:cNvSpPr>
                <a:spLocks/>
              </p:cNvSpPr>
              <p:nvPr/>
            </p:nvSpPr>
            <p:spPr bwMode="auto">
              <a:xfrm>
                <a:off x="3993849" y="2506853"/>
                <a:ext cx="3175" cy="635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1" name="Freeform 6756"/>
              <p:cNvSpPr>
                <a:spLocks/>
              </p:cNvSpPr>
              <p:nvPr/>
            </p:nvSpPr>
            <p:spPr bwMode="auto">
              <a:xfrm>
                <a:off x="3922417" y="2521145"/>
                <a:ext cx="198422" cy="377937"/>
              </a:xfrm>
              <a:custGeom>
                <a:avLst/>
                <a:gdLst/>
                <a:ahLst/>
                <a:cxnLst>
                  <a:cxn ang="0">
                    <a:pos x="66" y="224"/>
                  </a:cxn>
                  <a:cxn ang="0">
                    <a:pos x="77" y="218"/>
                  </a:cxn>
                  <a:cxn ang="0">
                    <a:pos x="84" y="218"/>
                  </a:cxn>
                  <a:cxn ang="0">
                    <a:pos x="115" y="213"/>
                  </a:cxn>
                  <a:cxn ang="0">
                    <a:pos x="109" y="202"/>
                  </a:cxn>
                  <a:cxn ang="0">
                    <a:pos x="113" y="195"/>
                  </a:cxn>
                  <a:cxn ang="0">
                    <a:pos x="118" y="191"/>
                  </a:cxn>
                  <a:cxn ang="0">
                    <a:pos x="123" y="184"/>
                  </a:cxn>
                  <a:cxn ang="0">
                    <a:pos x="107" y="163"/>
                  </a:cxn>
                  <a:cxn ang="0">
                    <a:pos x="104" y="157"/>
                  </a:cxn>
                  <a:cxn ang="0">
                    <a:pos x="93" y="141"/>
                  </a:cxn>
                  <a:cxn ang="0">
                    <a:pos x="100" y="140"/>
                  </a:cxn>
                  <a:cxn ang="0">
                    <a:pos x="81" y="116"/>
                  </a:cxn>
                  <a:cxn ang="0">
                    <a:pos x="57" y="77"/>
                  </a:cxn>
                  <a:cxn ang="0">
                    <a:pos x="47" y="75"/>
                  </a:cxn>
                  <a:cxn ang="0">
                    <a:pos x="52" y="66"/>
                  </a:cxn>
                  <a:cxn ang="0">
                    <a:pos x="57" y="59"/>
                  </a:cxn>
                  <a:cxn ang="0">
                    <a:pos x="68" y="29"/>
                  </a:cxn>
                  <a:cxn ang="0">
                    <a:pos x="32" y="32"/>
                  </a:cxn>
                  <a:cxn ang="0">
                    <a:pos x="34" y="29"/>
                  </a:cxn>
                  <a:cxn ang="0">
                    <a:pos x="36" y="20"/>
                  </a:cxn>
                  <a:cxn ang="0">
                    <a:pos x="45" y="0"/>
                  </a:cxn>
                  <a:cxn ang="0">
                    <a:pos x="16" y="7"/>
                  </a:cxn>
                  <a:cxn ang="0">
                    <a:pos x="13" y="20"/>
                  </a:cxn>
                  <a:cxn ang="0">
                    <a:pos x="7" y="34"/>
                  </a:cxn>
                  <a:cxn ang="0">
                    <a:pos x="11" y="38"/>
                  </a:cxn>
                  <a:cxn ang="0">
                    <a:pos x="9" y="47"/>
                  </a:cxn>
                  <a:cxn ang="0">
                    <a:pos x="5" y="52"/>
                  </a:cxn>
                  <a:cxn ang="0">
                    <a:pos x="4" y="59"/>
                  </a:cxn>
                  <a:cxn ang="0">
                    <a:pos x="14" y="63"/>
                  </a:cxn>
                  <a:cxn ang="0">
                    <a:pos x="11" y="86"/>
                  </a:cxn>
                  <a:cxn ang="0">
                    <a:pos x="13" y="84"/>
                  </a:cxn>
                  <a:cxn ang="0">
                    <a:pos x="14" y="82"/>
                  </a:cxn>
                  <a:cxn ang="0">
                    <a:pos x="18" y="81"/>
                  </a:cxn>
                  <a:cxn ang="0">
                    <a:pos x="21" y="81"/>
                  </a:cxn>
                  <a:cxn ang="0">
                    <a:pos x="23" y="93"/>
                  </a:cxn>
                  <a:cxn ang="0">
                    <a:pos x="18" y="115"/>
                  </a:cxn>
                  <a:cxn ang="0">
                    <a:pos x="21" y="111"/>
                  </a:cxn>
                  <a:cxn ang="0">
                    <a:pos x="39" y="109"/>
                  </a:cxn>
                  <a:cxn ang="0">
                    <a:pos x="47" y="109"/>
                  </a:cxn>
                  <a:cxn ang="0">
                    <a:pos x="43" y="129"/>
                  </a:cxn>
                  <a:cxn ang="0">
                    <a:pos x="54" y="127"/>
                  </a:cxn>
                  <a:cxn ang="0">
                    <a:pos x="50" y="140"/>
                  </a:cxn>
                  <a:cxn ang="0">
                    <a:pos x="52" y="150"/>
                  </a:cxn>
                  <a:cxn ang="0">
                    <a:pos x="25" y="166"/>
                  </a:cxn>
                  <a:cxn ang="0">
                    <a:pos x="32" y="179"/>
                  </a:cxn>
                  <a:cxn ang="0">
                    <a:pos x="20" y="197"/>
                  </a:cxn>
                  <a:cxn ang="0">
                    <a:pos x="29" y="197"/>
                  </a:cxn>
                  <a:cxn ang="0">
                    <a:pos x="38" y="197"/>
                  </a:cxn>
                  <a:cxn ang="0">
                    <a:pos x="48" y="199"/>
                  </a:cxn>
                  <a:cxn ang="0">
                    <a:pos x="50" y="208"/>
                  </a:cxn>
                  <a:cxn ang="0">
                    <a:pos x="9" y="234"/>
                  </a:cxn>
                  <a:cxn ang="0">
                    <a:pos x="14" y="236"/>
                  </a:cxn>
                  <a:cxn ang="0">
                    <a:pos x="21" y="233"/>
                  </a:cxn>
                  <a:cxn ang="0">
                    <a:pos x="41" y="229"/>
                  </a:cxn>
                  <a:cxn ang="0">
                    <a:pos x="59" y="224"/>
                  </a:cxn>
                </a:cxnLst>
                <a:rect l="0" t="0" r="r" b="b"/>
                <a:pathLst>
                  <a:path w="125" h="238">
                    <a:moveTo>
                      <a:pt x="59" y="224"/>
                    </a:moveTo>
                    <a:lnTo>
                      <a:pt x="59" y="225"/>
                    </a:lnTo>
                    <a:lnTo>
                      <a:pt x="59" y="224"/>
                    </a:lnTo>
                    <a:lnTo>
                      <a:pt x="63" y="222"/>
                    </a:lnTo>
                    <a:lnTo>
                      <a:pt x="66" y="224"/>
                    </a:lnTo>
                    <a:lnTo>
                      <a:pt x="66" y="222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7" y="218"/>
                    </a:lnTo>
                    <a:lnTo>
                      <a:pt x="77" y="215"/>
                    </a:lnTo>
                    <a:lnTo>
                      <a:pt x="79" y="217"/>
                    </a:lnTo>
                    <a:lnTo>
                      <a:pt x="81" y="217"/>
                    </a:lnTo>
                    <a:lnTo>
                      <a:pt x="82" y="217"/>
                    </a:lnTo>
                    <a:lnTo>
                      <a:pt x="84" y="218"/>
                    </a:lnTo>
                    <a:lnTo>
                      <a:pt x="86" y="218"/>
                    </a:lnTo>
                    <a:lnTo>
                      <a:pt x="97" y="217"/>
                    </a:lnTo>
                    <a:lnTo>
                      <a:pt x="100" y="218"/>
                    </a:lnTo>
                    <a:lnTo>
                      <a:pt x="115" y="215"/>
                    </a:lnTo>
                    <a:lnTo>
                      <a:pt x="115" y="213"/>
                    </a:lnTo>
                    <a:lnTo>
                      <a:pt x="120" y="209"/>
                    </a:lnTo>
                    <a:lnTo>
                      <a:pt x="122" y="206"/>
                    </a:lnTo>
                    <a:lnTo>
                      <a:pt x="120" y="204"/>
                    </a:lnTo>
                    <a:lnTo>
                      <a:pt x="109" y="204"/>
                    </a:lnTo>
                    <a:lnTo>
                      <a:pt x="109" y="202"/>
                    </a:lnTo>
                    <a:lnTo>
                      <a:pt x="107" y="199"/>
                    </a:lnTo>
                    <a:lnTo>
                      <a:pt x="111" y="199"/>
                    </a:lnTo>
                    <a:lnTo>
                      <a:pt x="111" y="197"/>
                    </a:lnTo>
                    <a:lnTo>
                      <a:pt x="113" y="195"/>
                    </a:lnTo>
                    <a:lnTo>
                      <a:pt x="113" y="195"/>
                    </a:lnTo>
                    <a:lnTo>
                      <a:pt x="111" y="193"/>
                    </a:lnTo>
                    <a:lnTo>
                      <a:pt x="113" y="193"/>
                    </a:lnTo>
                    <a:lnTo>
                      <a:pt x="115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90"/>
                    </a:lnTo>
                    <a:lnTo>
                      <a:pt x="118" y="188"/>
                    </a:lnTo>
                    <a:lnTo>
                      <a:pt x="120" y="188"/>
                    </a:lnTo>
                    <a:lnTo>
                      <a:pt x="122" y="186"/>
                    </a:lnTo>
                    <a:lnTo>
                      <a:pt x="123" y="184"/>
                    </a:lnTo>
                    <a:lnTo>
                      <a:pt x="125" y="174"/>
                    </a:lnTo>
                    <a:lnTo>
                      <a:pt x="125" y="168"/>
                    </a:lnTo>
                    <a:lnTo>
                      <a:pt x="122" y="165"/>
                    </a:lnTo>
                    <a:lnTo>
                      <a:pt x="118" y="163"/>
                    </a:lnTo>
                    <a:lnTo>
                      <a:pt x="107" y="163"/>
                    </a:lnTo>
                    <a:lnTo>
                      <a:pt x="104" y="166"/>
                    </a:lnTo>
                    <a:lnTo>
                      <a:pt x="102" y="166"/>
                    </a:lnTo>
                    <a:lnTo>
                      <a:pt x="98" y="165"/>
                    </a:lnTo>
                    <a:lnTo>
                      <a:pt x="100" y="163"/>
                    </a:lnTo>
                    <a:lnTo>
                      <a:pt x="104" y="157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98" y="147"/>
                    </a:lnTo>
                    <a:lnTo>
                      <a:pt x="97" y="145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3"/>
                    </a:lnTo>
                    <a:lnTo>
                      <a:pt x="100" y="145"/>
                    </a:lnTo>
                    <a:lnTo>
                      <a:pt x="102" y="145"/>
                    </a:lnTo>
                    <a:lnTo>
                      <a:pt x="100" y="140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88" y="120"/>
                    </a:lnTo>
                    <a:lnTo>
                      <a:pt x="81" y="118"/>
                    </a:lnTo>
                    <a:lnTo>
                      <a:pt x="81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7" y="75"/>
                    </a:lnTo>
                    <a:lnTo>
                      <a:pt x="48" y="73"/>
                    </a:lnTo>
                    <a:lnTo>
                      <a:pt x="54" y="73"/>
                    </a:lnTo>
                    <a:lnTo>
                      <a:pt x="55" y="72"/>
                    </a:lnTo>
                    <a:lnTo>
                      <a:pt x="54" y="68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3" y="54"/>
                    </a:lnTo>
                    <a:lnTo>
                      <a:pt x="64" y="43"/>
                    </a:lnTo>
                    <a:lnTo>
                      <a:pt x="68" y="38"/>
                    </a:lnTo>
                    <a:lnTo>
                      <a:pt x="68" y="32"/>
                    </a:lnTo>
                    <a:lnTo>
                      <a:pt x="68" y="29"/>
                    </a:lnTo>
                    <a:lnTo>
                      <a:pt x="48" y="29"/>
                    </a:lnTo>
                    <a:lnTo>
                      <a:pt x="45" y="29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36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7" y="9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6" y="7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4" y="61"/>
                    </a:lnTo>
                    <a:lnTo>
                      <a:pt x="7" y="64"/>
                    </a:lnTo>
                    <a:lnTo>
                      <a:pt x="13" y="59"/>
                    </a:lnTo>
                    <a:lnTo>
                      <a:pt x="14" y="61"/>
                    </a:lnTo>
                    <a:lnTo>
                      <a:pt x="14" y="63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7"/>
                    </a:lnTo>
                    <a:lnTo>
                      <a:pt x="13" y="84"/>
                    </a:lnTo>
                    <a:lnTo>
                      <a:pt x="11" y="77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4" y="79"/>
                    </a:lnTo>
                    <a:lnTo>
                      <a:pt x="14" y="82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81"/>
                    </a:lnTo>
                    <a:lnTo>
                      <a:pt x="20" y="81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3" y="79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0" y="88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6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5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0" y="113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36" y="113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5" y="111"/>
                    </a:lnTo>
                    <a:lnTo>
                      <a:pt x="39" y="122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45" y="127"/>
                    </a:lnTo>
                    <a:lnTo>
                      <a:pt x="47" y="131"/>
                    </a:lnTo>
                    <a:lnTo>
                      <a:pt x="50" y="131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40"/>
                    </a:lnTo>
                    <a:lnTo>
                      <a:pt x="54" y="141"/>
                    </a:lnTo>
                    <a:lnTo>
                      <a:pt x="52" y="143"/>
                    </a:lnTo>
                    <a:lnTo>
                      <a:pt x="50" y="149"/>
                    </a:lnTo>
                    <a:lnTo>
                      <a:pt x="50" y="149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8" y="152"/>
                    </a:lnTo>
                    <a:lnTo>
                      <a:pt x="23" y="165"/>
                    </a:lnTo>
                    <a:lnTo>
                      <a:pt x="25" y="166"/>
                    </a:lnTo>
                    <a:lnTo>
                      <a:pt x="29" y="163"/>
                    </a:lnTo>
                    <a:lnTo>
                      <a:pt x="32" y="163"/>
                    </a:lnTo>
                    <a:lnTo>
                      <a:pt x="34" y="172"/>
                    </a:lnTo>
                    <a:lnTo>
                      <a:pt x="36" y="174"/>
                    </a:lnTo>
                    <a:lnTo>
                      <a:pt x="32" y="179"/>
                    </a:lnTo>
                    <a:lnTo>
                      <a:pt x="14" y="190"/>
                    </a:lnTo>
                    <a:lnTo>
                      <a:pt x="14" y="191"/>
                    </a:lnTo>
                    <a:lnTo>
                      <a:pt x="18" y="197"/>
                    </a:lnTo>
                    <a:lnTo>
                      <a:pt x="18" y="197"/>
                    </a:lnTo>
                    <a:lnTo>
                      <a:pt x="20" y="197"/>
                    </a:lnTo>
                    <a:lnTo>
                      <a:pt x="21" y="197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29" y="193"/>
                    </a:lnTo>
                    <a:lnTo>
                      <a:pt x="29" y="197"/>
                    </a:lnTo>
                    <a:lnTo>
                      <a:pt x="30" y="199"/>
                    </a:lnTo>
                    <a:lnTo>
                      <a:pt x="34" y="199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38" y="197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7" y="202"/>
                    </a:lnTo>
                    <a:lnTo>
                      <a:pt x="48" y="202"/>
                    </a:lnTo>
                    <a:lnTo>
                      <a:pt x="48" y="199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2" y="204"/>
                    </a:lnTo>
                    <a:lnTo>
                      <a:pt x="50" y="206"/>
                    </a:lnTo>
                    <a:lnTo>
                      <a:pt x="50" y="208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9" y="213"/>
                    </a:lnTo>
                    <a:lnTo>
                      <a:pt x="27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8"/>
                    </a:lnTo>
                    <a:lnTo>
                      <a:pt x="9" y="236"/>
                    </a:lnTo>
                    <a:lnTo>
                      <a:pt x="11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8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3"/>
                    </a:lnTo>
                    <a:lnTo>
                      <a:pt x="23" y="229"/>
                    </a:lnTo>
                    <a:lnTo>
                      <a:pt x="32" y="229"/>
                    </a:lnTo>
                    <a:lnTo>
                      <a:pt x="38" y="231"/>
                    </a:lnTo>
                    <a:lnTo>
                      <a:pt x="39" y="231"/>
                    </a:lnTo>
                    <a:lnTo>
                      <a:pt x="41" y="229"/>
                    </a:lnTo>
                    <a:lnTo>
                      <a:pt x="43" y="222"/>
                    </a:lnTo>
                    <a:lnTo>
                      <a:pt x="43" y="222"/>
                    </a:lnTo>
                    <a:lnTo>
                      <a:pt x="47" y="222"/>
                    </a:lnTo>
                    <a:lnTo>
                      <a:pt x="54" y="218"/>
                    </a:lnTo>
                    <a:lnTo>
                      <a:pt x="59" y="22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2" name="Freeform 6757"/>
              <p:cNvSpPr>
                <a:spLocks/>
              </p:cNvSpPr>
              <p:nvPr/>
            </p:nvSpPr>
            <p:spPr bwMode="auto">
              <a:xfrm>
                <a:off x="3922417" y="2521145"/>
                <a:ext cx="198422" cy="377937"/>
              </a:xfrm>
              <a:custGeom>
                <a:avLst/>
                <a:gdLst/>
                <a:ahLst/>
                <a:cxnLst>
                  <a:cxn ang="0">
                    <a:pos x="66" y="224"/>
                  </a:cxn>
                  <a:cxn ang="0">
                    <a:pos x="77" y="218"/>
                  </a:cxn>
                  <a:cxn ang="0">
                    <a:pos x="84" y="218"/>
                  </a:cxn>
                  <a:cxn ang="0">
                    <a:pos x="115" y="213"/>
                  </a:cxn>
                  <a:cxn ang="0">
                    <a:pos x="109" y="202"/>
                  </a:cxn>
                  <a:cxn ang="0">
                    <a:pos x="113" y="195"/>
                  </a:cxn>
                  <a:cxn ang="0">
                    <a:pos x="118" y="191"/>
                  </a:cxn>
                  <a:cxn ang="0">
                    <a:pos x="123" y="184"/>
                  </a:cxn>
                  <a:cxn ang="0">
                    <a:pos x="107" y="163"/>
                  </a:cxn>
                  <a:cxn ang="0">
                    <a:pos x="104" y="157"/>
                  </a:cxn>
                  <a:cxn ang="0">
                    <a:pos x="93" y="141"/>
                  </a:cxn>
                  <a:cxn ang="0">
                    <a:pos x="100" y="140"/>
                  </a:cxn>
                  <a:cxn ang="0">
                    <a:pos x="81" y="116"/>
                  </a:cxn>
                  <a:cxn ang="0">
                    <a:pos x="57" y="77"/>
                  </a:cxn>
                  <a:cxn ang="0">
                    <a:pos x="47" y="75"/>
                  </a:cxn>
                  <a:cxn ang="0">
                    <a:pos x="52" y="66"/>
                  </a:cxn>
                  <a:cxn ang="0">
                    <a:pos x="57" y="59"/>
                  </a:cxn>
                  <a:cxn ang="0">
                    <a:pos x="68" y="29"/>
                  </a:cxn>
                  <a:cxn ang="0">
                    <a:pos x="32" y="32"/>
                  </a:cxn>
                  <a:cxn ang="0">
                    <a:pos x="34" y="29"/>
                  </a:cxn>
                  <a:cxn ang="0">
                    <a:pos x="36" y="20"/>
                  </a:cxn>
                  <a:cxn ang="0">
                    <a:pos x="45" y="0"/>
                  </a:cxn>
                  <a:cxn ang="0">
                    <a:pos x="16" y="7"/>
                  </a:cxn>
                  <a:cxn ang="0">
                    <a:pos x="13" y="20"/>
                  </a:cxn>
                  <a:cxn ang="0">
                    <a:pos x="7" y="34"/>
                  </a:cxn>
                  <a:cxn ang="0">
                    <a:pos x="11" y="38"/>
                  </a:cxn>
                  <a:cxn ang="0">
                    <a:pos x="9" y="47"/>
                  </a:cxn>
                  <a:cxn ang="0">
                    <a:pos x="5" y="52"/>
                  </a:cxn>
                  <a:cxn ang="0">
                    <a:pos x="4" y="59"/>
                  </a:cxn>
                  <a:cxn ang="0">
                    <a:pos x="14" y="63"/>
                  </a:cxn>
                  <a:cxn ang="0">
                    <a:pos x="11" y="86"/>
                  </a:cxn>
                  <a:cxn ang="0">
                    <a:pos x="13" y="84"/>
                  </a:cxn>
                  <a:cxn ang="0">
                    <a:pos x="14" y="82"/>
                  </a:cxn>
                  <a:cxn ang="0">
                    <a:pos x="18" y="81"/>
                  </a:cxn>
                  <a:cxn ang="0">
                    <a:pos x="21" y="81"/>
                  </a:cxn>
                  <a:cxn ang="0">
                    <a:pos x="23" y="93"/>
                  </a:cxn>
                  <a:cxn ang="0">
                    <a:pos x="18" y="115"/>
                  </a:cxn>
                  <a:cxn ang="0">
                    <a:pos x="21" y="111"/>
                  </a:cxn>
                  <a:cxn ang="0">
                    <a:pos x="39" y="109"/>
                  </a:cxn>
                  <a:cxn ang="0">
                    <a:pos x="47" y="109"/>
                  </a:cxn>
                  <a:cxn ang="0">
                    <a:pos x="43" y="129"/>
                  </a:cxn>
                  <a:cxn ang="0">
                    <a:pos x="54" y="127"/>
                  </a:cxn>
                  <a:cxn ang="0">
                    <a:pos x="50" y="140"/>
                  </a:cxn>
                  <a:cxn ang="0">
                    <a:pos x="52" y="150"/>
                  </a:cxn>
                  <a:cxn ang="0">
                    <a:pos x="25" y="166"/>
                  </a:cxn>
                  <a:cxn ang="0">
                    <a:pos x="32" y="179"/>
                  </a:cxn>
                  <a:cxn ang="0">
                    <a:pos x="20" y="197"/>
                  </a:cxn>
                  <a:cxn ang="0">
                    <a:pos x="29" y="197"/>
                  </a:cxn>
                  <a:cxn ang="0">
                    <a:pos x="38" y="197"/>
                  </a:cxn>
                  <a:cxn ang="0">
                    <a:pos x="48" y="199"/>
                  </a:cxn>
                  <a:cxn ang="0">
                    <a:pos x="50" y="208"/>
                  </a:cxn>
                  <a:cxn ang="0">
                    <a:pos x="9" y="234"/>
                  </a:cxn>
                  <a:cxn ang="0">
                    <a:pos x="14" y="236"/>
                  </a:cxn>
                  <a:cxn ang="0">
                    <a:pos x="21" y="233"/>
                  </a:cxn>
                  <a:cxn ang="0">
                    <a:pos x="41" y="229"/>
                  </a:cxn>
                  <a:cxn ang="0">
                    <a:pos x="59" y="224"/>
                  </a:cxn>
                </a:cxnLst>
                <a:rect l="0" t="0" r="r" b="b"/>
                <a:pathLst>
                  <a:path w="125" h="238">
                    <a:moveTo>
                      <a:pt x="59" y="224"/>
                    </a:moveTo>
                    <a:lnTo>
                      <a:pt x="59" y="225"/>
                    </a:lnTo>
                    <a:lnTo>
                      <a:pt x="59" y="224"/>
                    </a:lnTo>
                    <a:lnTo>
                      <a:pt x="63" y="222"/>
                    </a:lnTo>
                    <a:lnTo>
                      <a:pt x="66" y="224"/>
                    </a:lnTo>
                    <a:lnTo>
                      <a:pt x="66" y="222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7" y="218"/>
                    </a:lnTo>
                    <a:lnTo>
                      <a:pt x="77" y="215"/>
                    </a:lnTo>
                    <a:lnTo>
                      <a:pt x="79" y="217"/>
                    </a:lnTo>
                    <a:lnTo>
                      <a:pt x="81" y="217"/>
                    </a:lnTo>
                    <a:lnTo>
                      <a:pt x="82" y="217"/>
                    </a:lnTo>
                    <a:lnTo>
                      <a:pt x="84" y="218"/>
                    </a:lnTo>
                    <a:lnTo>
                      <a:pt x="86" y="218"/>
                    </a:lnTo>
                    <a:lnTo>
                      <a:pt x="97" y="217"/>
                    </a:lnTo>
                    <a:lnTo>
                      <a:pt x="100" y="218"/>
                    </a:lnTo>
                    <a:lnTo>
                      <a:pt x="115" y="215"/>
                    </a:lnTo>
                    <a:lnTo>
                      <a:pt x="115" y="213"/>
                    </a:lnTo>
                    <a:lnTo>
                      <a:pt x="120" y="209"/>
                    </a:lnTo>
                    <a:lnTo>
                      <a:pt x="122" y="206"/>
                    </a:lnTo>
                    <a:lnTo>
                      <a:pt x="120" y="204"/>
                    </a:lnTo>
                    <a:lnTo>
                      <a:pt x="109" y="204"/>
                    </a:lnTo>
                    <a:lnTo>
                      <a:pt x="109" y="202"/>
                    </a:lnTo>
                    <a:lnTo>
                      <a:pt x="107" y="199"/>
                    </a:lnTo>
                    <a:lnTo>
                      <a:pt x="111" y="199"/>
                    </a:lnTo>
                    <a:lnTo>
                      <a:pt x="111" y="197"/>
                    </a:lnTo>
                    <a:lnTo>
                      <a:pt x="113" y="195"/>
                    </a:lnTo>
                    <a:lnTo>
                      <a:pt x="113" y="195"/>
                    </a:lnTo>
                    <a:lnTo>
                      <a:pt x="111" y="193"/>
                    </a:lnTo>
                    <a:lnTo>
                      <a:pt x="113" y="193"/>
                    </a:lnTo>
                    <a:lnTo>
                      <a:pt x="115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90"/>
                    </a:lnTo>
                    <a:lnTo>
                      <a:pt x="118" y="188"/>
                    </a:lnTo>
                    <a:lnTo>
                      <a:pt x="120" y="188"/>
                    </a:lnTo>
                    <a:lnTo>
                      <a:pt x="122" y="186"/>
                    </a:lnTo>
                    <a:lnTo>
                      <a:pt x="123" y="184"/>
                    </a:lnTo>
                    <a:lnTo>
                      <a:pt x="125" y="174"/>
                    </a:lnTo>
                    <a:lnTo>
                      <a:pt x="125" y="168"/>
                    </a:lnTo>
                    <a:lnTo>
                      <a:pt x="122" y="165"/>
                    </a:lnTo>
                    <a:lnTo>
                      <a:pt x="118" y="163"/>
                    </a:lnTo>
                    <a:lnTo>
                      <a:pt x="107" y="163"/>
                    </a:lnTo>
                    <a:lnTo>
                      <a:pt x="104" y="166"/>
                    </a:lnTo>
                    <a:lnTo>
                      <a:pt x="102" y="166"/>
                    </a:lnTo>
                    <a:lnTo>
                      <a:pt x="98" y="165"/>
                    </a:lnTo>
                    <a:lnTo>
                      <a:pt x="100" y="163"/>
                    </a:lnTo>
                    <a:lnTo>
                      <a:pt x="104" y="157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98" y="147"/>
                    </a:lnTo>
                    <a:lnTo>
                      <a:pt x="97" y="145"/>
                    </a:lnTo>
                    <a:lnTo>
                      <a:pt x="93" y="141"/>
                    </a:lnTo>
                    <a:lnTo>
                      <a:pt x="95" y="141"/>
                    </a:lnTo>
                    <a:lnTo>
                      <a:pt x="97" y="143"/>
                    </a:lnTo>
                    <a:lnTo>
                      <a:pt x="100" y="145"/>
                    </a:lnTo>
                    <a:lnTo>
                      <a:pt x="102" y="145"/>
                    </a:lnTo>
                    <a:lnTo>
                      <a:pt x="100" y="140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88" y="120"/>
                    </a:lnTo>
                    <a:lnTo>
                      <a:pt x="81" y="118"/>
                    </a:lnTo>
                    <a:lnTo>
                      <a:pt x="81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7" y="75"/>
                    </a:lnTo>
                    <a:lnTo>
                      <a:pt x="48" y="73"/>
                    </a:lnTo>
                    <a:lnTo>
                      <a:pt x="54" y="73"/>
                    </a:lnTo>
                    <a:lnTo>
                      <a:pt x="55" y="72"/>
                    </a:lnTo>
                    <a:lnTo>
                      <a:pt x="54" y="68"/>
                    </a:lnTo>
                    <a:lnTo>
                      <a:pt x="52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3" y="54"/>
                    </a:lnTo>
                    <a:lnTo>
                      <a:pt x="64" y="43"/>
                    </a:lnTo>
                    <a:lnTo>
                      <a:pt x="68" y="38"/>
                    </a:lnTo>
                    <a:lnTo>
                      <a:pt x="68" y="32"/>
                    </a:lnTo>
                    <a:lnTo>
                      <a:pt x="68" y="29"/>
                    </a:lnTo>
                    <a:lnTo>
                      <a:pt x="48" y="29"/>
                    </a:lnTo>
                    <a:lnTo>
                      <a:pt x="45" y="29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9"/>
                    </a:lnTo>
                    <a:lnTo>
                      <a:pt x="34" y="29"/>
                    </a:lnTo>
                    <a:lnTo>
                      <a:pt x="36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6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7" y="9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6" y="7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13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8"/>
                    </a:lnTo>
                    <a:lnTo>
                      <a:pt x="7" y="38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9" y="39"/>
                    </a:lnTo>
                    <a:lnTo>
                      <a:pt x="11" y="41"/>
                    </a:lnTo>
                    <a:lnTo>
                      <a:pt x="9" y="45"/>
                    </a:lnTo>
                    <a:lnTo>
                      <a:pt x="9" y="47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4" y="59"/>
                    </a:lnTo>
                    <a:lnTo>
                      <a:pt x="4" y="61"/>
                    </a:lnTo>
                    <a:lnTo>
                      <a:pt x="7" y="64"/>
                    </a:lnTo>
                    <a:lnTo>
                      <a:pt x="13" y="59"/>
                    </a:lnTo>
                    <a:lnTo>
                      <a:pt x="14" y="61"/>
                    </a:lnTo>
                    <a:lnTo>
                      <a:pt x="14" y="63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7"/>
                    </a:lnTo>
                    <a:lnTo>
                      <a:pt x="13" y="84"/>
                    </a:lnTo>
                    <a:lnTo>
                      <a:pt x="11" y="77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4" y="79"/>
                    </a:lnTo>
                    <a:lnTo>
                      <a:pt x="14" y="82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81"/>
                    </a:lnTo>
                    <a:lnTo>
                      <a:pt x="20" y="81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3" y="79"/>
                    </a:lnTo>
                    <a:lnTo>
                      <a:pt x="21" y="81"/>
                    </a:lnTo>
                    <a:lnTo>
                      <a:pt x="21" y="82"/>
                    </a:lnTo>
                    <a:lnTo>
                      <a:pt x="20" y="88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6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5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0" y="113"/>
                    </a:lnTo>
                    <a:lnTo>
                      <a:pt x="20" y="111"/>
                    </a:lnTo>
                    <a:lnTo>
                      <a:pt x="21" y="111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36" y="113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7" y="109"/>
                    </a:lnTo>
                    <a:lnTo>
                      <a:pt x="45" y="111"/>
                    </a:lnTo>
                    <a:lnTo>
                      <a:pt x="39" y="122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45" y="127"/>
                    </a:lnTo>
                    <a:lnTo>
                      <a:pt x="47" y="131"/>
                    </a:lnTo>
                    <a:lnTo>
                      <a:pt x="50" y="131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40"/>
                    </a:lnTo>
                    <a:lnTo>
                      <a:pt x="54" y="141"/>
                    </a:lnTo>
                    <a:lnTo>
                      <a:pt x="52" y="143"/>
                    </a:lnTo>
                    <a:lnTo>
                      <a:pt x="50" y="149"/>
                    </a:lnTo>
                    <a:lnTo>
                      <a:pt x="50" y="149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8" y="152"/>
                    </a:lnTo>
                    <a:lnTo>
                      <a:pt x="23" y="165"/>
                    </a:lnTo>
                    <a:lnTo>
                      <a:pt x="25" y="166"/>
                    </a:lnTo>
                    <a:lnTo>
                      <a:pt x="29" y="163"/>
                    </a:lnTo>
                    <a:lnTo>
                      <a:pt x="32" y="163"/>
                    </a:lnTo>
                    <a:lnTo>
                      <a:pt x="34" y="172"/>
                    </a:lnTo>
                    <a:lnTo>
                      <a:pt x="36" y="174"/>
                    </a:lnTo>
                    <a:lnTo>
                      <a:pt x="32" y="179"/>
                    </a:lnTo>
                    <a:lnTo>
                      <a:pt x="14" y="190"/>
                    </a:lnTo>
                    <a:lnTo>
                      <a:pt x="14" y="191"/>
                    </a:lnTo>
                    <a:lnTo>
                      <a:pt x="18" y="197"/>
                    </a:lnTo>
                    <a:lnTo>
                      <a:pt x="18" y="197"/>
                    </a:lnTo>
                    <a:lnTo>
                      <a:pt x="20" y="197"/>
                    </a:lnTo>
                    <a:lnTo>
                      <a:pt x="21" y="197"/>
                    </a:lnTo>
                    <a:lnTo>
                      <a:pt x="25" y="193"/>
                    </a:lnTo>
                    <a:lnTo>
                      <a:pt x="27" y="193"/>
                    </a:lnTo>
                    <a:lnTo>
                      <a:pt x="29" y="193"/>
                    </a:lnTo>
                    <a:lnTo>
                      <a:pt x="29" y="197"/>
                    </a:lnTo>
                    <a:lnTo>
                      <a:pt x="30" y="199"/>
                    </a:lnTo>
                    <a:lnTo>
                      <a:pt x="34" y="199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38" y="197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7" y="202"/>
                    </a:lnTo>
                    <a:lnTo>
                      <a:pt x="48" y="202"/>
                    </a:lnTo>
                    <a:lnTo>
                      <a:pt x="48" y="199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2" y="204"/>
                    </a:lnTo>
                    <a:lnTo>
                      <a:pt x="50" y="206"/>
                    </a:lnTo>
                    <a:lnTo>
                      <a:pt x="50" y="208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9" y="213"/>
                    </a:lnTo>
                    <a:lnTo>
                      <a:pt x="27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8"/>
                    </a:lnTo>
                    <a:lnTo>
                      <a:pt x="9" y="236"/>
                    </a:lnTo>
                    <a:lnTo>
                      <a:pt x="11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8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3"/>
                    </a:lnTo>
                    <a:lnTo>
                      <a:pt x="23" y="229"/>
                    </a:lnTo>
                    <a:lnTo>
                      <a:pt x="32" y="229"/>
                    </a:lnTo>
                    <a:lnTo>
                      <a:pt x="38" y="231"/>
                    </a:lnTo>
                    <a:lnTo>
                      <a:pt x="39" y="231"/>
                    </a:lnTo>
                    <a:lnTo>
                      <a:pt x="41" y="229"/>
                    </a:lnTo>
                    <a:lnTo>
                      <a:pt x="43" y="222"/>
                    </a:lnTo>
                    <a:lnTo>
                      <a:pt x="43" y="222"/>
                    </a:lnTo>
                    <a:lnTo>
                      <a:pt x="47" y="222"/>
                    </a:lnTo>
                    <a:lnTo>
                      <a:pt x="54" y="218"/>
                    </a:lnTo>
                    <a:lnTo>
                      <a:pt x="59" y="22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3" name="Freeform 6758"/>
              <p:cNvSpPr>
                <a:spLocks/>
              </p:cNvSpPr>
              <p:nvPr/>
            </p:nvSpPr>
            <p:spPr bwMode="auto">
              <a:xfrm>
                <a:off x="4041470" y="2870498"/>
                <a:ext cx="9524" cy="635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4" name="Freeform 6759"/>
              <p:cNvSpPr>
                <a:spLocks/>
              </p:cNvSpPr>
              <p:nvPr/>
            </p:nvSpPr>
            <p:spPr bwMode="auto">
              <a:xfrm>
                <a:off x="4041470" y="2870498"/>
                <a:ext cx="9524" cy="635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5" name="Freeform 6760"/>
              <p:cNvSpPr>
                <a:spLocks/>
              </p:cNvSpPr>
              <p:nvPr/>
            </p:nvSpPr>
            <p:spPr bwMode="auto">
              <a:xfrm>
                <a:off x="3968451" y="2759340"/>
                <a:ext cx="4762" cy="635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6" name="Freeform 6761"/>
              <p:cNvSpPr>
                <a:spLocks/>
              </p:cNvSpPr>
              <p:nvPr/>
            </p:nvSpPr>
            <p:spPr bwMode="auto">
              <a:xfrm>
                <a:off x="3968451" y="2759340"/>
                <a:ext cx="4762" cy="6352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7" name="Freeform 6762"/>
              <p:cNvSpPr>
                <a:spLocks/>
              </p:cNvSpPr>
              <p:nvPr/>
            </p:nvSpPr>
            <p:spPr bwMode="auto">
              <a:xfrm>
                <a:off x="3955752" y="2716465"/>
                <a:ext cx="12699" cy="1429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8" name="Freeform 6763"/>
              <p:cNvSpPr>
                <a:spLocks/>
              </p:cNvSpPr>
              <p:nvPr/>
            </p:nvSpPr>
            <p:spPr bwMode="auto">
              <a:xfrm>
                <a:off x="3955752" y="2716465"/>
                <a:ext cx="12699" cy="1429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9">
                    <a:moveTo>
                      <a:pt x="8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9" name="Freeform 6764"/>
              <p:cNvSpPr>
                <a:spLocks/>
              </p:cNvSpPr>
              <p:nvPr/>
            </p:nvSpPr>
            <p:spPr bwMode="auto">
              <a:xfrm>
                <a:off x="3943053" y="2660886"/>
                <a:ext cx="4762" cy="11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0" name="Freeform 6765"/>
              <p:cNvSpPr>
                <a:spLocks/>
              </p:cNvSpPr>
              <p:nvPr/>
            </p:nvSpPr>
            <p:spPr bwMode="auto">
              <a:xfrm>
                <a:off x="3943053" y="2660886"/>
                <a:ext cx="4762" cy="11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1" name="Freeform 6766"/>
              <p:cNvSpPr>
                <a:spLocks/>
              </p:cNvSpPr>
              <p:nvPr/>
            </p:nvSpPr>
            <p:spPr bwMode="auto">
              <a:xfrm>
                <a:off x="3914480" y="2649770"/>
                <a:ext cx="7937" cy="1270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2" name="Freeform 6767"/>
              <p:cNvSpPr>
                <a:spLocks/>
              </p:cNvSpPr>
              <p:nvPr/>
            </p:nvSpPr>
            <p:spPr bwMode="auto">
              <a:xfrm>
                <a:off x="3914480" y="2649770"/>
                <a:ext cx="7937" cy="12704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5" y="7"/>
                  </a:cxn>
                  <a:cxn ang="0">
                    <a:pos x="5" y="5"/>
                  </a:cxn>
                  <a:cxn ang="0">
                    <a:pos x="5" y="1"/>
                  </a:cxn>
                </a:cxnLst>
                <a:rect l="0" t="0" r="r" b="b"/>
                <a:pathLst>
                  <a:path w="5" h="8">
                    <a:moveTo>
                      <a:pt x="5" y="1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3" name="Freeform 6768"/>
              <p:cNvSpPr>
                <a:spLocks/>
              </p:cNvSpPr>
              <p:nvPr/>
            </p:nvSpPr>
            <p:spPr bwMode="auto">
              <a:xfrm>
                <a:off x="3925592" y="2640242"/>
                <a:ext cx="7937" cy="1429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4" name="Freeform 6769"/>
              <p:cNvSpPr>
                <a:spLocks/>
              </p:cNvSpPr>
              <p:nvPr/>
            </p:nvSpPr>
            <p:spPr bwMode="auto">
              <a:xfrm>
                <a:off x="3925592" y="2640242"/>
                <a:ext cx="7937" cy="1429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5" y="0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5" name="Freeform 6770"/>
              <p:cNvSpPr>
                <a:spLocks/>
              </p:cNvSpPr>
              <p:nvPr/>
            </p:nvSpPr>
            <p:spPr bwMode="auto">
              <a:xfrm>
                <a:off x="3916068" y="2618011"/>
                <a:ext cx="17461" cy="1746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6" name="Freeform 6771"/>
              <p:cNvSpPr>
                <a:spLocks/>
              </p:cNvSpPr>
              <p:nvPr/>
            </p:nvSpPr>
            <p:spPr bwMode="auto">
              <a:xfrm>
                <a:off x="3916068" y="2618011"/>
                <a:ext cx="17461" cy="1746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9"/>
                  </a:cxn>
                </a:cxnLst>
                <a:rect l="0" t="0" r="r" b="b"/>
                <a:pathLst>
                  <a:path w="11" h="11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7" name="Freeform 6772"/>
              <p:cNvSpPr>
                <a:spLocks/>
              </p:cNvSpPr>
              <p:nvPr/>
            </p:nvSpPr>
            <p:spPr bwMode="auto">
              <a:xfrm>
                <a:off x="3908131" y="2567196"/>
                <a:ext cx="25398" cy="3017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11" y="16"/>
                  </a:cxn>
                  <a:cxn ang="0">
                    <a:pos x="13" y="19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7" y="1"/>
                  </a:cxn>
                  <a:cxn ang="0">
                    <a:pos x="5" y="0"/>
                  </a:cxn>
                </a:cxnLst>
                <a:rect l="0" t="0" r="r" b="b"/>
                <a:pathLst>
                  <a:path w="16" h="19">
                    <a:moveTo>
                      <a:pt x="5" y="0"/>
                    </a:moveTo>
                    <a:lnTo>
                      <a:pt x="5" y="0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1" y="16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6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7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8" name="Freeform 6773"/>
              <p:cNvSpPr>
                <a:spLocks/>
              </p:cNvSpPr>
              <p:nvPr/>
            </p:nvSpPr>
            <p:spPr bwMode="auto">
              <a:xfrm>
                <a:off x="3908131" y="2567196"/>
                <a:ext cx="25398" cy="3017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5" y="16"/>
                  </a:cxn>
                  <a:cxn ang="0">
                    <a:pos x="11" y="16"/>
                  </a:cxn>
                  <a:cxn ang="0">
                    <a:pos x="13" y="19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9"/>
                  </a:cxn>
                  <a:cxn ang="0">
                    <a:pos x="9" y="7"/>
                  </a:cxn>
                  <a:cxn ang="0">
                    <a:pos x="7" y="1"/>
                  </a:cxn>
                  <a:cxn ang="0">
                    <a:pos x="5" y="0"/>
                  </a:cxn>
                </a:cxnLst>
                <a:rect l="0" t="0" r="r" b="b"/>
                <a:pathLst>
                  <a:path w="16" h="19">
                    <a:moveTo>
                      <a:pt x="5" y="0"/>
                    </a:moveTo>
                    <a:lnTo>
                      <a:pt x="5" y="0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11" y="16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16" y="14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7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9" name="Freeform 6774"/>
              <p:cNvSpPr>
                <a:spLocks/>
              </p:cNvSpPr>
              <p:nvPr/>
            </p:nvSpPr>
            <p:spPr bwMode="auto">
              <a:xfrm>
                <a:off x="4504983" y="1873253"/>
                <a:ext cx="28573" cy="39699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7" y="7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6" y="12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7" y="23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2" y="20"/>
                  </a:cxn>
                  <a:cxn ang="0">
                    <a:pos x="3" y="20"/>
                  </a:cxn>
                  <a:cxn ang="0">
                    <a:pos x="2" y="18"/>
                  </a:cxn>
                </a:cxnLst>
                <a:rect l="0" t="0" r="r" b="b"/>
                <a:pathLst>
                  <a:path w="18" h="25">
                    <a:moveTo>
                      <a:pt x="2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0" name="Freeform 6775"/>
              <p:cNvSpPr>
                <a:spLocks/>
              </p:cNvSpPr>
              <p:nvPr/>
            </p:nvSpPr>
            <p:spPr bwMode="auto">
              <a:xfrm>
                <a:off x="4504983" y="1873253"/>
                <a:ext cx="28573" cy="39699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7" y="7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18" y="7"/>
                  </a:cxn>
                  <a:cxn ang="0">
                    <a:pos x="18" y="11"/>
                  </a:cxn>
                  <a:cxn ang="0">
                    <a:pos x="16" y="12"/>
                  </a:cxn>
                  <a:cxn ang="0">
                    <a:pos x="16" y="20"/>
                  </a:cxn>
                  <a:cxn ang="0">
                    <a:pos x="11" y="20"/>
                  </a:cxn>
                  <a:cxn ang="0">
                    <a:pos x="11" y="18"/>
                  </a:cxn>
                  <a:cxn ang="0">
                    <a:pos x="9" y="18"/>
                  </a:cxn>
                  <a:cxn ang="0">
                    <a:pos x="7" y="23"/>
                  </a:cxn>
                  <a:cxn ang="0">
                    <a:pos x="2" y="23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2" y="20"/>
                  </a:cxn>
                  <a:cxn ang="0">
                    <a:pos x="3" y="20"/>
                  </a:cxn>
                  <a:cxn ang="0">
                    <a:pos x="2" y="18"/>
                  </a:cxn>
                </a:cxnLst>
                <a:rect l="0" t="0" r="r" b="b"/>
                <a:pathLst>
                  <a:path w="18" h="25">
                    <a:moveTo>
                      <a:pt x="2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2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1" name="Freeform 6776"/>
              <p:cNvSpPr>
                <a:spLocks/>
              </p:cNvSpPr>
              <p:nvPr/>
            </p:nvSpPr>
            <p:spPr bwMode="auto">
              <a:xfrm>
                <a:off x="4536730" y="1852610"/>
                <a:ext cx="22223" cy="23820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3" y="11"/>
                  </a:cxn>
                  <a:cxn ang="0">
                    <a:pos x="3" y="8"/>
                  </a:cxn>
                </a:cxnLst>
                <a:rect l="0" t="0" r="r" b="b"/>
                <a:pathLst>
                  <a:path w="14" h="15">
                    <a:moveTo>
                      <a:pt x="3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2" name="Freeform 6777"/>
              <p:cNvSpPr>
                <a:spLocks/>
              </p:cNvSpPr>
              <p:nvPr/>
            </p:nvSpPr>
            <p:spPr bwMode="auto">
              <a:xfrm>
                <a:off x="4536730" y="1852610"/>
                <a:ext cx="22223" cy="23820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0" y="6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2" y="9"/>
                  </a:cxn>
                  <a:cxn ang="0">
                    <a:pos x="12" y="13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1" y="13"/>
                  </a:cxn>
                  <a:cxn ang="0">
                    <a:pos x="3" y="11"/>
                  </a:cxn>
                  <a:cxn ang="0">
                    <a:pos x="3" y="8"/>
                  </a:cxn>
                </a:cxnLst>
                <a:rect l="0" t="0" r="r" b="b"/>
                <a:pathLst>
                  <a:path w="14" h="15">
                    <a:moveTo>
                      <a:pt x="3" y="8"/>
                    </a:moveTo>
                    <a:lnTo>
                      <a:pt x="7" y="8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2" y="9"/>
                    </a:lnTo>
                    <a:lnTo>
                      <a:pt x="12" y="13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3" name="Freeform 6778"/>
              <p:cNvSpPr>
                <a:spLocks/>
              </p:cNvSpPr>
              <p:nvPr/>
            </p:nvSpPr>
            <p:spPr bwMode="auto">
              <a:xfrm>
                <a:off x="4552604" y="1836730"/>
                <a:ext cx="20636" cy="1905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13" y="5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3"/>
                  </a:cxn>
                  <a:cxn ang="0">
                    <a:pos x="2" y="3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4" name="Freeform 6779"/>
              <p:cNvSpPr>
                <a:spLocks/>
              </p:cNvSpPr>
              <p:nvPr/>
            </p:nvSpPr>
            <p:spPr bwMode="auto">
              <a:xfrm>
                <a:off x="4552604" y="1836730"/>
                <a:ext cx="20636" cy="19056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6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9" y="3"/>
                  </a:cxn>
                  <a:cxn ang="0">
                    <a:pos x="13" y="5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3"/>
                  </a:cxn>
                  <a:cxn ang="0">
                    <a:pos x="2" y="3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5" name="Freeform 6780"/>
              <p:cNvSpPr>
                <a:spLocks/>
              </p:cNvSpPr>
              <p:nvPr/>
            </p:nvSpPr>
            <p:spPr bwMode="auto">
              <a:xfrm>
                <a:off x="4573240" y="1825614"/>
                <a:ext cx="14286" cy="1588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5" y="3"/>
                  </a:cxn>
                </a:cxnLst>
                <a:rect l="0" t="0" r="r" b="b"/>
                <a:pathLst>
                  <a:path w="9" h="10">
                    <a:moveTo>
                      <a:pt x="5" y="3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6" name="Freeform 6781"/>
              <p:cNvSpPr>
                <a:spLocks/>
              </p:cNvSpPr>
              <p:nvPr/>
            </p:nvSpPr>
            <p:spPr bwMode="auto">
              <a:xfrm>
                <a:off x="4573240" y="1825614"/>
                <a:ext cx="14286" cy="1588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5" y="3"/>
                  </a:cxn>
                </a:cxnLst>
                <a:rect l="0" t="0" r="r" b="b"/>
                <a:pathLst>
                  <a:path w="9" h="10">
                    <a:moveTo>
                      <a:pt x="5" y="3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7" name="Freeform 6782"/>
              <p:cNvSpPr>
                <a:spLocks/>
              </p:cNvSpPr>
              <p:nvPr/>
            </p:nvSpPr>
            <p:spPr bwMode="auto">
              <a:xfrm>
                <a:off x="4598638" y="1825614"/>
                <a:ext cx="6349" cy="1588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8" name="Freeform 6783"/>
              <p:cNvSpPr>
                <a:spLocks/>
              </p:cNvSpPr>
              <p:nvPr/>
            </p:nvSpPr>
            <p:spPr bwMode="auto">
              <a:xfrm>
                <a:off x="4598638" y="1825614"/>
                <a:ext cx="6349" cy="15880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4" y="8"/>
                  </a:cxn>
                  <a:cxn ang="0">
                    <a:pos x="4" y="10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4" h="10">
                    <a:moveTo>
                      <a:pt x="2" y="1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9" name="Freeform 6784"/>
              <p:cNvSpPr>
                <a:spLocks/>
              </p:cNvSpPr>
              <p:nvPr/>
            </p:nvSpPr>
            <p:spPr bwMode="auto">
              <a:xfrm>
                <a:off x="4646259" y="1816086"/>
                <a:ext cx="14286" cy="952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9" y="6"/>
                  </a:cxn>
                  <a:cxn ang="0">
                    <a:pos x="6" y="6"/>
                  </a:cxn>
                </a:cxnLst>
                <a:rect l="0" t="0" r="r" b="b"/>
                <a:pathLst>
                  <a:path w="9" h="6">
                    <a:moveTo>
                      <a:pt x="6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0" name="Freeform 6785"/>
              <p:cNvSpPr>
                <a:spLocks/>
              </p:cNvSpPr>
              <p:nvPr/>
            </p:nvSpPr>
            <p:spPr bwMode="auto">
              <a:xfrm>
                <a:off x="4646259" y="1816086"/>
                <a:ext cx="14286" cy="952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9" y="6"/>
                  </a:cxn>
                  <a:cxn ang="0">
                    <a:pos x="6" y="6"/>
                  </a:cxn>
                </a:cxnLst>
                <a:rect l="0" t="0" r="r" b="b"/>
                <a:pathLst>
                  <a:path w="9" h="6">
                    <a:moveTo>
                      <a:pt x="6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1" name="Freeform 6786"/>
              <p:cNvSpPr>
                <a:spLocks/>
              </p:cNvSpPr>
              <p:nvPr/>
            </p:nvSpPr>
            <p:spPr bwMode="auto">
              <a:xfrm>
                <a:off x="4638322" y="1787503"/>
                <a:ext cx="25398" cy="2064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3" y="11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</a:cxnLst>
                <a:rect l="0" t="0" r="r" b="b"/>
                <a:pathLst>
                  <a:path w="16" h="13">
                    <a:moveTo>
                      <a:pt x="4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2" name="Freeform 6787"/>
              <p:cNvSpPr>
                <a:spLocks/>
              </p:cNvSpPr>
              <p:nvPr/>
            </p:nvSpPr>
            <p:spPr bwMode="auto">
              <a:xfrm>
                <a:off x="4638322" y="1787503"/>
                <a:ext cx="25398" cy="2064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6" y="4"/>
                  </a:cxn>
                  <a:cxn ang="0">
                    <a:pos x="16" y="6"/>
                  </a:cxn>
                  <a:cxn ang="0">
                    <a:pos x="16" y="7"/>
                  </a:cxn>
                  <a:cxn ang="0">
                    <a:pos x="14" y="7"/>
                  </a:cxn>
                  <a:cxn ang="0">
                    <a:pos x="14" y="9"/>
                  </a:cxn>
                  <a:cxn ang="0">
                    <a:pos x="13" y="11"/>
                  </a:cxn>
                  <a:cxn ang="0">
                    <a:pos x="11" y="9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4" y="11"/>
                  </a:cxn>
                  <a:cxn ang="0">
                    <a:pos x="4" y="9"/>
                  </a:cxn>
                  <a:cxn ang="0">
                    <a:pos x="2" y="13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4" y="4"/>
                  </a:cxn>
                </a:cxnLst>
                <a:rect l="0" t="0" r="r" b="b"/>
                <a:pathLst>
                  <a:path w="16" h="13">
                    <a:moveTo>
                      <a:pt x="4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3" name="Freeform 6788"/>
              <p:cNvSpPr>
                <a:spLocks/>
              </p:cNvSpPr>
              <p:nvPr/>
            </p:nvSpPr>
            <p:spPr bwMode="auto">
              <a:xfrm>
                <a:off x="4660545" y="1798619"/>
                <a:ext cx="14286" cy="23820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8" y="13"/>
                  </a:cxn>
                </a:cxnLst>
                <a:rect l="0" t="0" r="r" b="b"/>
                <a:pathLst>
                  <a:path w="9" h="15">
                    <a:moveTo>
                      <a:pt x="8" y="13"/>
                    </a:moveTo>
                    <a:lnTo>
                      <a:pt x="6" y="11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4" name="Freeform 6789"/>
              <p:cNvSpPr>
                <a:spLocks/>
              </p:cNvSpPr>
              <p:nvPr/>
            </p:nvSpPr>
            <p:spPr bwMode="auto">
              <a:xfrm>
                <a:off x="4660545" y="1798619"/>
                <a:ext cx="14286" cy="23820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6" y="11"/>
                  </a:cxn>
                  <a:cxn ang="0">
                    <a:pos x="6" y="13"/>
                  </a:cxn>
                  <a:cxn ang="0">
                    <a:pos x="4" y="15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8" y="0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8" y="13"/>
                  </a:cxn>
                </a:cxnLst>
                <a:rect l="0" t="0" r="r" b="b"/>
                <a:pathLst>
                  <a:path w="9" h="15">
                    <a:moveTo>
                      <a:pt x="8" y="13"/>
                    </a:moveTo>
                    <a:lnTo>
                      <a:pt x="6" y="11"/>
                    </a:lnTo>
                    <a:lnTo>
                      <a:pt x="6" y="13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8" y="1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5" name="Freeform 6790"/>
              <p:cNvSpPr>
                <a:spLocks/>
              </p:cNvSpPr>
              <p:nvPr/>
            </p:nvSpPr>
            <p:spPr bwMode="auto">
              <a:xfrm>
                <a:off x="4678006" y="1787503"/>
                <a:ext cx="11112" cy="17468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4" y="1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6" name="Freeform 6791"/>
              <p:cNvSpPr>
                <a:spLocks/>
              </p:cNvSpPr>
              <p:nvPr/>
            </p:nvSpPr>
            <p:spPr bwMode="auto">
              <a:xfrm>
                <a:off x="4678006" y="1787503"/>
                <a:ext cx="11112" cy="17468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4" y="1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5" y="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4" y="11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7" name="Freeform 6792"/>
              <p:cNvSpPr>
                <a:spLocks/>
              </p:cNvSpPr>
              <p:nvPr/>
            </p:nvSpPr>
            <p:spPr bwMode="auto">
              <a:xfrm>
                <a:off x="4720866" y="1757331"/>
                <a:ext cx="17461" cy="1588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9" y="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8" name="Freeform 6793"/>
              <p:cNvSpPr>
                <a:spLocks/>
              </p:cNvSpPr>
              <p:nvPr/>
            </p:nvSpPr>
            <p:spPr bwMode="auto">
              <a:xfrm>
                <a:off x="4720866" y="1757331"/>
                <a:ext cx="17461" cy="1588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9" y="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9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9" name="Freeform 6794"/>
              <p:cNvSpPr>
                <a:spLocks/>
              </p:cNvSpPr>
              <p:nvPr/>
            </p:nvSpPr>
            <p:spPr bwMode="auto">
              <a:xfrm>
                <a:off x="4109727" y="3288134"/>
                <a:ext cx="7937" cy="95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0" name="Freeform 6795"/>
              <p:cNvSpPr>
                <a:spLocks/>
              </p:cNvSpPr>
              <p:nvPr/>
            </p:nvSpPr>
            <p:spPr bwMode="auto">
              <a:xfrm>
                <a:off x="4109727" y="3288134"/>
                <a:ext cx="7937" cy="952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1" name="Freeform 6796"/>
              <p:cNvSpPr>
                <a:spLocks/>
              </p:cNvSpPr>
              <p:nvPr/>
            </p:nvSpPr>
            <p:spPr bwMode="auto">
              <a:xfrm>
                <a:off x="4141475" y="3259550"/>
                <a:ext cx="25398" cy="2382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4" y="11"/>
                  </a:cxn>
                  <a:cxn ang="0">
                    <a:pos x="11" y="15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6" h="15">
                    <a:moveTo>
                      <a:pt x="12" y="0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5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2" name="Freeform 6797"/>
              <p:cNvSpPr>
                <a:spLocks/>
              </p:cNvSpPr>
              <p:nvPr/>
            </p:nvSpPr>
            <p:spPr bwMode="auto">
              <a:xfrm>
                <a:off x="4141475" y="3259550"/>
                <a:ext cx="25398" cy="2382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4" y="11"/>
                  </a:cxn>
                  <a:cxn ang="0">
                    <a:pos x="11" y="15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6" h="15">
                    <a:moveTo>
                      <a:pt x="12" y="0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5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3" name="Freeform 6798"/>
              <p:cNvSpPr>
                <a:spLocks/>
              </p:cNvSpPr>
              <p:nvPr/>
            </p:nvSpPr>
            <p:spPr bwMode="auto">
              <a:xfrm>
                <a:off x="4177984" y="3256375"/>
                <a:ext cx="7937" cy="63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4" name="Freeform 6799"/>
              <p:cNvSpPr>
                <a:spLocks/>
              </p:cNvSpPr>
              <p:nvPr/>
            </p:nvSpPr>
            <p:spPr bwMode="auto">
              <a:xfrm>
                <a:off x="4177984" y="3256375"/>
                <a:ext cx="7937" cy="6352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5" name="Freeform 6800"/>
              <p:cNvSpPr>
                <a:spLocks/>
              </p:cNvSpPr>
              <p:nvPr/>
            </p:nvSpPr>
            <p:spPr bwMode="auto">
              <a:xfrm>
                <a:off x="4346246" y="3453283"/>
                <a:ext cx="4762" cy="63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6" name="Freeform 6801"/>
              <p:cNvSpPr>
                <a:spLocks/>
              </p:cNvSpPr>
              <p:nvPr/>
            </p:nvSpPr>
            <p:spPr bwMode="auto">
              <a:xfrm>
                <a:off x="4346246" y="3453283"/>
                <a:ext cx="4762" cy="63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7" name="Freeform 6802"/>
              <p:cNvSpPr>
                <a:spLocks/>
              </p:cNvSpPr>
              <p:nvPr/>
            </p:nvSpPr>
            <p:spPr bwMode="auto">
              <a:xfrm>
                <a:off x="8459127" y="2773632"/>
                <a:ext cx="23811" cy="1111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5" h="7">
                    <a:moveTo>
                      <a:pt x="2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8" name="Freeform 6803"/>
              <p:cNvSpPr>
                <a:spLocks/>
              </p:cNvSpPr>
              <p:nvPr/>
            </p:nvSpPr>
            <p:spPr bwMode="auto">
              <a:xfrm>
                <a:off x="8459127" y="2773632"/>
                <a:ext cx="23811" cy="1111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5" y="6"/>
                  </a:cxn>
                  <a:cxn ang="0">
                    <a:pos x="13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5" h="7">
                    <a:moveTo>
                      <a:pt x="2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9" name="Freeform 6804"/>
              <p:cNvSpPr>
                <a:spLocks/>
              </p:cNvSpPr>
              <p:nvPr/>
            </p:nvSpPr>
            <p:spPr bwMode="auto">
              <a:xfrm>
                <a:off x="8584529" y="2808567"/>
                <a:ext cx="7937" cy="1588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10">
                    <a:moveTo>
                      <a:pt x="5" y="2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0" name="Freeform 6805"/>
              <p:cNvSpPr>
                <a:spLocks/>
              </p:cNvSpPr>
              <p:nvPr/>
            </p:nvSpPr>
            <p:spPr bwMode="auto">
              <a:xfrm>
                <a:off x="8584529" y="2808567"/>
                <a:ext cx="7937" cy="15880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0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4" y="5"/>
                  </a:cxn>
                  <a:cxn ang="0">
                    <a:pos x="5" y="2"/>
                  </a:cxn>
                </a:cxnLst>
                <a:rect l="0" t="0" r="r" b="b"/>
                <a:pathLst>
                  <a:path w="5" h="10">
                    <a:moveTo>
                      <a:pt x="5" y="2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1" name="Freeform 6806"/>
              <p:cNvSpPr>
                <a:spLocks/>
              </p:cNvSpPr>
              <p:nvPr/>
            </p:nvSpPr>
            <p:spPr bwMode="auto">
              <a:xfrm>
                <a:off x="8621039" y="2830799"/>
                <a:ext cx="17461" cy="11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2" name="Freeform 6807"/>
              <p:cNvSpPr>
                <a:spLocks/>
              </p:cNvSpPr>
              <p:nvPr/>
            </p:nvSpPr>
            <p:spPr bwMode="auto">
              <a:xfrm>
                <a:off x="8621039" y="2830799"/>
                <a:ext cx="17461" cy="11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3" name="Freeform 6808"/>
              <p:cNvSpPr>
                <a:spLocks/>
              </p:cNvSpPr>
              <p:nvPr/>
            </p:nvSpPr>
            <p:spPr bwMode="auto">
              <a:xfrm>
                <a:off x="8641675" y="2816507"/>
                <a:ext cx="4762" cy="63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4" name="Freeform 6809"/>
              <p:cNvSpPr>
                <a:spLocks/>
              </p:cNvSpPr>
              <p:nvPr/>
            </p:nvSpPr>
            <p:spPr bwMode="auto">
              <a:xfrm>
                <a:off x="8641675" y="2816507"/>
                <a:ext cx="4762" cy="63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5" name="Freeform 6810"/>
              <p:cNvSpPr>
                <a:spLocks/>
              </p:cNvSpPr>
              <p:nvPr/>
            </p:nvSpPr>
            <p:spPr bwMode="auto">
              <a:xfrm>
                <a:off x="4555779" y="1463557"/>
                <a:ext cx="11112" cy="1746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lnTo>
                      <a:pt x="2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6" name="Freeform 6811"/>
              <p:cNvSpPr>
                <a:spLocks/>
              </p:cNvSpPr>
              <p:nvPr/>
            </p:nvSpPr>
            <p:spPr bwMode="auto">
              <a:xfrm>
                <a:off x="4555779" y="1463557"/>
                <a:ext cx="11112" cy="1746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5" y="9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11">
                    <a:moveTo>
                      <a:pt x="0" y="4"/>
                    </a:moveTo>
                    <a:lnTo>
                      <a:pt x="2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9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7" name="Freeform 6812"/>
              <p:cNvSpPr>
                <a:spLocks/>
              </p:cNvSpPr>
              <p:nvPr/>
            </p:nvSpPr>
            <p:spPr bwMode="auto">
              <a:xfrm>
                <a:off x="3874796" y="2675178"/>
                <a:ext cx="65082" cy="58755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21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5" y="32"/>
                  </a:cxn>
                  <a:cxn ang="0">
                    <a:pos x="9" y="34"/>
                  </a:cxn>
                  <a:cxn ang="0">
                    <a:pos x="12" y="30"/>
                  </a:cxn>
                  <a:cxn ang="0">
                    <a:pos x="14" y="26"/>
                  </a:cxn>
                  <a:cxn ang="0">
                    <a:pos x="23" y="25"/>
                  </a:cxn>
                  <a:cxn ang="0">
                    <a:pos x="28" y="28"/>
                  </a:cxn>
                  <a:cxn ang="0">
                    <a:pos x="28" y="35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4" y="34"/>
                  </a:cxn>
                  <a:cxn ang="0">
                    <a:pos x="34" y="32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7" y="23"/>
                  </a:cxn>
                  <a:cxn ang="0">
                    <a:pos x="39" y="26"/>
                  </a:cxn>
                  <a:cxn ang="0">
                    <a:pos x="41" y="23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4" y="19"/>
                  </a:cxn>
                  <a:cxn ang="0">
                    <a:pos x="35" y="18"/>
                  </a:cxn>
                  <a:cxn ang="0">
                    <a:pos x="35" y="12"/>
                  </a:cxn>
                  <a:cxn ang="0">
                    <a:pos x="30" y="5"/>
                  </a:cxn>
                  <a:cxn ang="0">
                    <a:pos x="25" y="3"/>
                  </a:cxn>
                  <a:cxn ang="0">
                    <a:pos x="17" y="5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7" y="10"/>
                  </a:cxn>
                </a:cxnLst>
                <a:rect l="0" t="0" r="r" b="b"/>
                <a:pathLst>
                  <a:path w="41" h="37">
                    <a:moveTo>
                      <a:pt x="7" y="10"/>
                    </a:moveTo>
                    <a:lnTo>
                      <a:pt x="7" y="14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2" y="30"/>
                    </a:lnTo>
                    <a:lnTo>
                      <a:pt x="14" y="26"/>
                    </a:lnTo>
                    <a:lnTo>
                      <a:pt x="23" y="25"/>
                    </a:lnTo>
                    <a:lnTo>
                      <a:pt x="28" y="28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7" y="23"/>
                    </a:lnTo>
                    <a:lnTo>
                      <a:pt x="39" y="26"/>
                    </a:lnTo>
                    <a:lnTo>
                      <a:pt x="41" y="23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19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0" y="5"/>
                    </a:lnTo>
                    <a:lnTo>
                      <a:pt x="25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8" name="Freeform 6813"/>
              <p:cNvSpPr>
                <a:spLocks/>
              </p:cNvSpPr>
              <p:nvPr/>
            </p:nvSpPr>
            <p:spPr bwMode="auto">
              <a:xfrm>
                <a:off x="3874796" y="2675178"/>
                <a:ext cx="65082" cy="58755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7" y="14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21"/>
                  </a:cxn>
                  <a:cxn ang="0">
                    <a:pos x="0" y="23"/>
                  </a:cxn>
                  <a:cxn ang="0">
                    <a:pos x="3" y="26"/>
                  </a:cxn>
                  <a:cxn ang="0">
                    <a:pos x="5" y="32"/>
                  </a:cxn>
                  <a:cxn ang="0">
                    <a:pos x="9" y="34"/>
                  </a:cxn>
                  <a:cxn ang="0">
                    <a:pos x="12" y="30"/>
                  </a:cxn>
                  <a:cxn ang="0">
                    <a:pos x="14" y="26"/>
                  </a:cxn>
                  <a:cxn ang="0">
                    <a:pos x="23" y="25"/>
                  </a:cxn>
                  <a:cxn ang="0">
                    <a:pos x="28" y="28"/>
                  </a:cxn>
                  <a:cxn ang="0">
                    <a:pos x="28" y="35"/>
                  </a:cxn>
                  <a:cxn ang="0">
                    <a:pos x="28" y="37"/>
                  </a:cxn>
                  <a:cxn ang="0">
                    <a:pos x="30" y="37"/>
                  </a:cxn>
                  <a:cxn ang="0">
                    <a:pos x="34" y="34"/>
                  </a:cxn>
                  <a:cxn ang="0">
                    <a:pos x="34" y="32"/>
                  </a:cxn>
                  <a:cxn ang="0">
                    <a:pos x="37" y="30"/>
                  </a:cxn>
                  <a:cxn ang="0">
                    <a:pos x="39" y="28"/>
                  </a:cxn>
                  <a:cxn ang="0">
                    <a:pos x="37" y="23"/>
                  </a:cxn>
                  <a:cxn ang="0">
                    <a:pos x="39" y="26"/>
                  </a:cxn>
                  <a:cxn ang="0">
                    <a:pos x="41" y="23"/>
                  </a:cxn>
                  <a:cxn ang="0">
                    <a:pos x="39" y="19"/>
                  </a:cxn>
                  <a:cxn ang="0">
                    <a:pos x="37" y="19"/>
                  </a:cxn>
                  <a:cxn ang="0">
                    <a:pos x="34" y="19"/>
                  </a:cxn>
                  <a:cxn ang="0">
                    <a:pos x="35" y="18"/>
                  </a:cxn>
                  <a:cxn ang="0">
                    <a:pos x="35" y="12"/>
                  </a:cxn>
                  <a:cxn ang="0">
                    <a:pos x="30" y="5"/>
                  </a:cxn>
                  <a:cxn ang="0">
                    <a:pos x="25" y="3"/>
                  </a:cxn>
                  <a:cxn ang="0">
                    <a:pos x="17" y="5"/>
                  </a:cxn>
                  <a:cxn ang="0">
                    <a:pos x="16" y="7"/>
                  </a:cxn>
                  <a:cxn ang="0">
                    <a:pos x="14" y="9"/>
                  </a:cxn>
                  <a:cxn ang="0">
                    <a:pos x="14" y="7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4" y="1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9"/>
                  </a:cxn>
                  <a:cxn ang="0">
                    <a:pos x="9" y="10"/>
                  </a:cxn>
                  <a:cxn ang="0">
                    <a:pos x="7" y="10"/>
                  </a:cxn>
                </a:cxnLst>
                <a:rect l="0" t="0" r="r" b="b"/>
                <a:pathLst>
                  <a:path w="41" h="37">
                    <a:moveTo>
                      <a:pt x="7" y="10"/>
                    </a:moveTo>
                    <a:lnTo>
                      <a:pt x="7" y="14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0" y="23"/>
                    </a:lnTo>
                    <a:lnTo>
                      <a:pt x="3" y="26"/>
                    </a:lnTo>
                    <a:lnTo>
                      <a:pt x="5" y="32"/>
                    </a:lnTo>
                    <a:lnTo>
                      <a:pt x="9" y="34"/>
                    </a:lnTo>
                    <a:lnTo>
                      <a:pt x="12" y="30"/>
                    </a:lnTo>
                    <a:lnTo>
                      <a:pt x="14" y="26"/>
                    </a:lnTo>
                    <a:lnTo>
                      <a:pt x="23" y="25"/>
                    </a:lnTo>
                    <a:lnTo>
                      <a:pt x="28" y="28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7" y="30"/>
                    </a:lnTo>
                    <a:lnTo>
                      <a:pt x="39" y="28"/>
                    </a:lnTo>
                    <a:lnTo>
                      <a:pt x="37" y="23"/>
                    </a:lnTo>
                    <a:lnTo>
                      <a:pt x="39" y="26"/>
                    </a:lnTo>
                    <a:lnTo>
                      <a:pt x="41" y="23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19"/>
                    </a:lnTo>
                    <a:lnTo>
                      <a:pt x="35" y="18"/>
                    </a:lnTo>
                    <a:lnTo>
                      <a:pt x="35" y="12"/>
                    </a:lnTo>
                    <a:lnTo>
                      <a:pt x="30" y="5"/>
                    </a:lnTo>
                    <a:lnTo>
                      <a:pt x="25" y="3"/>
                    </a:lnTo>
                    <a:lnTo>
                      <a:pt x="17" y="5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7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9" name="Freeform 6814"/>
              <p:cNvSpPr>
                <a:spLocks/>
              </p:cNvSpPr>
              <p:nvPr/>
            </p:nvSpPr>
            <p:spPr bwMode="auto">
              <a:xfrm>
                <a:off x="4203382" y="1758919"/>
                <a:ext cx="661935" cy="790809"/>
              </a:xfrm>
              <a:custGeom>
                <a:avLst/>
                <a:gdLst/>
                <a:ahLst/>
                <a:cxnLst>
                  <a:cxn ang="0">
                    <a:pos x="396" y="65"/>
                  </a:cxn>
                  <a:cxn ang="0">
                    <a:pos x="380" y="45"/>
                  </a:cxn>
                  <a:cxn ang="0">
                    <a:pos x="401" y="18"/>
                  </a:cxn>
                  <a:cxn ang="0">
                    <a:pos x="383" y="13"/>
                  </a:cxn>
                  <a:cxn ang="0">
                    <a:pos x="369" y="20"/>
                  </a:cxn>
                  <a:cxn ang="0">
                    <a:pos x="356" y="24"/>
                  </a:cxn>
                  <a:cxn ang="0">
                    <a:pos x="328" y="40"/>
                  </a:cxn>
                  <a:cxn ang="0">
                    <a:pos x="324" y="11"/>
                  </a:cxn>
                  <a:cxn ang="0">
                    <a:pos x="308" y="27"/>
                  </a:cxn>
                  <a:cxn ang="0">
                    <a:pos x="287" y="49"/>
                  </a:cxn>
                  <a:cxn ang="0">
                    <a:pos x="269" y="42"/>
                  </a:cxn>
                  <a:cxn ang="0">
                    <a:pos x="260" y="61"/>
                  </a:cxn>
                  <a:cxn ang="0">
                    <a:pos x="242" y="84"/>
                  </a:cxn>
                  <a:cxn ang="0">
                    <a:pos x="233" y="90"/>
                  </a:cxn>
                  <a:cxn ang="0">
                    <a:pos x="213" y="83"/>
                  </a:cxn>
                  <a:cxn ang="0">
                    <a:pos x="204" y="110"/>
                  </a:cxn>
                  <a:cxn ang="0">
                    <a:pos x="190" y="120"/>
                  </a:cxn>
                  <a:cxn ang="0">
                    <a:pos x="181" y="126"/>
                  </a:cxn>
                  <a:cxn ang="0">
                    <a:pos x="172" y="138"/>
                  </a:cxn>
                  <a:cxn ang="0">
                    <a:pos x="165" y="160"/>
                  </a:cxn>
                  <a:cxn ang="0">
                    <a:pos x="151" y="174"/>
                  </a:cxn>
                  <a:cxn ang="0">
                    <a:pos x="133" y="195"/>
                  </a:cxn>
                  <a:cxn ang="0">
                    <a:pos x="129" y="213"/>
                  </a:cxn>
                  <a:cxn ang="0">
                    <a:pos x="125" y="231"/>
                  </a:cxn>
                  <a:cxn ang="0">
                    <a:pos x="117" y="246"/>
                  </a:cxn>
                  <a:cxn ang="0">
                    <a:pos x="109" y="256"/>
                  </a:cxn>
                  <a:cxn ang="0">
                    <a:pos x="100" y="281"/>
                  </a:cxn>
                  <a:cxn ang="0">
                    <a:pos x="79" y="312"/>
                  </a:cxn>
                  <a:cxn ang="0">
                    <a:pos x="83" y="319"/>
                  </a:cxn>
                  <a:cxn ang="0">
                    <a:pos x="70" y="321"/>
                  </a:cxn>
                  <a:cxn ang="0">
                    <a:pos x="50" y="328"/>
                  </a:cxn>
                  <a:cxn ang="0">
                    <a:pos x="34" y="344"/>
                  </a:cxn>
                  <a:cxn ang="0">
                    <a:pos x="22" y="353"/>
                  </a:cxn>
                  <a:cxn ang="0">
                    <a:pos x="18" y="367"/>
                  </a:cxn>
                  <a:cxn ang="0">
                    <a:pos x="20" y="371"/>
                  </a:cxn>
                  <a:cxn ang="0">
                    <a:pos x="0" y="382"/>
                  </a:cxn>
                  <a:cxn ang="0">
                    <a:pos x="22" y="399"/>
                  </a:cxn>
                  <a:cxn ang="0">
                    <a:pos x="38" y="398"/>
                  </a:cxn>
                  <a:cxn ang="0">
                    <a:pos x="20" y="401"/>
                  </a:cxn>
                  <a:cxn ang="0">
                    <a:pos x="0" y="412"/>
                  </a:cxn>
                  <a:cxn ang="0">
                    <a:pos x="6" y="432"/>
                  </a:cxn>
                  <a:cxn ang="0">
                    <a:pos x="22" y="419"/>
                  </a:cxn>
                  <a:cxn ang="0">
                    <a:pos x="18" y="433"/>
                  </a:cxn>
                  <a:cxn ang="0">
                    <a:pos x="4" y="457"/>
                  </a:cxn>
                  <a:cxn ang="0">
                    <a:pos x="16" y="457"/>
                  </a:cxn>
                  <a:cxn ang="0">
                    <a:pos x="27" y="487"/>
                  </a:cxn>
                  <a:cxn ang="0">
                    <a:pos x="61" y="482"/>
                  </a:cxn>
                  <a:cxn ang="0">
                    <a:pos x="84" y="453"/>
                  </a:cxn>
                  <a:cxn ang="0">
                    <a:pos x="88" y="441"/>
                  </a:cxn>
                  <a:cxn ang="0">
                    <a:pos x="104" y="469"/>
                  </a:cxn>
                  <a:cxn ang="0">
                    <a:pos x="118" y="401"/>
                  </a:cxn>
                  <a:cxn ang="0">
                    <a:pos x="111" y="322"/>
                  </a:cxn>
                  <a:cxn ang="0">
                    <a:pos x="158" y="220"/>
                  </a:cxn>
                  <a:cxn ang="0">
                    <a:pos x="206" y="144"/>
                  </a:cxn>
                  <a:cxn ang="0">
                    <a:pos x="244" y="106"/>
                  </a:cxn>
                  <a:cxn ang="0">
                    <a:pos x="265" y="84"/>
                  </a:cxn>
                  <a:cxn ang="0">
                    <a:pos x="324" y="104"/>
                  </a:cxn>
                  <a:cxn ang="0">
                    <a:pos x="383" y="90"/>
                  </a:cxn>
                  <a:cxn ang="0">
                    <a:pos x="415" y="68"/>
                  </a:cxn>
                </a:cxnLst>
                <a:rect l="0" t="0" r="r" b="b"/>
                <a:pathLst>
                  <a:path w="417" h="498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3" y="67"/>
                    </a:lnTo>
                    <a:lnTo>
                      <a:pt x="403" y="65"/>
                    </a:lnTo>
                    <a:lnTo>
                      <a:pt x="403" y="68"/>
                    </a:lnTo>
                    <a:lnTo>
                      <a:pt x="403" y="70"/>
                    </a:lnTo>
                    <a:lnTo>
                      <a:pt x="401" y="67"/>
                    </a:lnTo>
                    <a:lnTo>
                      <a:pt x="398" y="67"/>
                    </a:lnTo>
                    <a:lnTo>
                      <a:pt x="394" y="68"/>
                    </a:lnTo>
                    <a:lnTo>
                      <a:pt x="396" y="65"/>
                    </a:lnTo>
                    <a:lnTo>
                      <a:pt x="398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8" y="58"/>
                    </a:lnTo>
                    <a:lnTo>
                      <a:pt x="392" y="58"/>
                    </a:lnTo>
                    <a:lnTo>
                      <a:pt x="394" y="56"/>
                    </a:lnTo>
                    <a:lnTo>
                      <a:pt x="392" y="54"/>
                    </a:lnTo>
                    <a:lnTo>
                      <a:pt x="389" y="52"/>
                    </a:lnTo>
                    <a:lnTo>
                      <a:pt x="385" y="49"/>
                    </a:lnTo>
                    <a:lnTo>
                      <a:pt x="380" y="49"/>
                    </a:lnTo>
                    <a:lnTo>
                      <a:pt x="380" y="47"/>
                    </a:lnTo>
                    <a:lnTo>
                      <a:pt x="380" y="45"/>
                    </a:lnTo>
                    <a:lnTo>
                      <a:pt x="380" y="45"/>
                    </a:lnTo>
                    <a:lnTo>
                      <a:pt x="401" y="49"/>
                    </a:lnTo>
                    <a:lnTo>
                      <a:pt x="412" y="42"/>
                    </a:lnTo>
                    <a:lnTo>
                      <a:pt x="415" y="40"/>
                    </a:lnTo>
                    <a:lnTo>
                      <a:pt x="417" y="38"/>
                    </a:lnTo>
                    <a:lnTo>
                      <a:pt x="417" y="34"/>
                    </a:lnTo>
                    <a:lnTo>
                      <a:pt x="414" y="33"/>
                    </a:lnTo>
                    <a:lnTo>
                      <a:pt x="410" y="27"/>
                    </a:lnTo>
                    <a:lnTo>
                      <a:pt x="406" y="27"/>
                    </a:lnTo>
                    <a:lnTo>
                      <a:pt x="403" y="25"/>
                    </a:lnTo>
                    <a:lnTo>
                      <a:pt x="406" y="25"/>
                    </a:lnTo>
                    <a:lnTo>
                      <a:pt x="401" y="22"/>
                    </a:lnTo>
                    <a:lnTo>
                      <a:pt x="401" y="18"/>
                    </a:lnTo>
                    <a:lnTo>
                      <a:pt x="398" y="22"/>
                    </a:lnTo>
                    <a:lnTo>
                      <a:pt x="396" y="24"/>
                    </a:lnTo>
                    <a:lnTo>
                      <a:pt x="396" y="20"/>
                    </a:lnTo>
                    <a:lnTo>
                      <a:pt x="396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9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9" y="15"/>
                    </a:lnTo>
                    <a:lnTo>
                      <a:pt x="387" y="13"/>
                    </a:lnTo>
                    <a:lnTo>
                      <a:pt x="385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8" y="16"/>
                    </a:lnTo>
                    <a:lnTo>
                      <a:pt x="378" y="31"/>
                    </a:lnTo>
                    <a:lnTo>
                      <a:pt x="374" y="33"/>
                    </a:lnTo>
                    <a:lnTo>
                      <a:pt x="372" y="31"/>
                    </a:lnTo>
                    <a:lnTo>
                      <a:pt x="369" y="31"/>
                    </a:lnTo>
                    <a:lnTo>
                      <a:pt x="367" y="31"/>
                    </a:lnTo>
                    <a:lnTo>
                      <a:pt x="371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7" y="24"/>
                    </a:lnTo>
                    <a:lnTo>
                      <a:pt x="365" y="24"/>
                    </a:lnTo>
                    <a:lnTo>
                      <a:pt x="369" y="20"/>
                    </a:lnTo>
                    <a:lnTo>
                      <a:pt x="367" y="16"/>
                    </a:lnTo>
                    <a:lnTo>
                      <a:pt x="369" y="15"/>
                    </a:lnTo>
                    <a:lnTo>
                      <a:pt x="374" y="15"/>
                    </a:lnTo>
                    <a:lnTo>
                      <a:pt x="376" y="11"/>
                    </a:lnTo>
                    <a:lnTo>
                      <a:pt x="376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4"/>
                    </a:lnTo>
                    <a:lnTo>
                      <a:pt x="362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5" y="24"/>
                    </a:lnTo>
                    <a:lnTo>
                      <a:pt x="353" y="27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6" y="36"/>
                    </a:lnTo>
                    <a:lnTo>
                      <a:pt x="347" y="25"/>
                    </a:lnTo>
                    <a:lnTo>
                      <a:pt x="344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26" y="42"/>
                    </a:lnTo>
                    <a:lnTo>
                      <a:pt x="328" y="40"/>
                    </a:lnTo>
                    <a:lnTo>
                      <a:pt x="322" y="50"/>
                    </a:lnTo>
                    <a:lnTo>
                      <a:pt x="319" y="50"/>
                    </a:lnTo>
                    <a:lnTo>
                      <a:pt x="319" y="43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6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1" y="9"/>
                    </a:lnTo>
                    <a:lnTo>
                      <a:pt x="321" y="8"/>
                    </a:lnTo>
                    <a:lnTo>
                      <a:pt x="317" y="11"/>
                    </a:lnTo>
                    <a:lnTo>
                      <a:pt x="317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10" y="15"/>
                    </a:lnTo>
                    <a:lnTo>
                      <a:pt x="312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10" y="24"/>
                    </a:lnTo>
                    <a:lnTo>
                      <a:pt x="308" y="27"/>
                    </a:lnTo>
                    <a:lnTo>
                      <a:pt x="310" y="31"/>
                    </a:lnTo>
                    <a:lnTo>
                      <a:pt x="303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4" y="43"/>
                    </a:lnTo>
                    <a:lnTo>
                      <a:pt x="292" y="45"/>
                    </a:lnTo>
                    <a:lnTo>
                      <a:pt x="294" y="47"/>
                    </a:lnTo>
                    <a:lnTo>
                      <a:pt x="292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7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8" y="47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2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2"/>
                    </a:lnTo>
                    <a:lnTo>
                      <a:pt x="270" y="40"/>
                    </a:lnTo>
                    <a:lnTo>
                      <a:pt x="269" y="42"/>
                    </a:lnTo>
                    <a:lnTo>
                      <a:pt x="269" y="47"/>
                    </a:lnTo>
                    <a:lnTo>
                      <a:pt x="267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7"/>
                    </a:lnTo>
                    <a:lnTo>
                      <a:pt x="262" y="52"/>
                    </a:lnTo>
                    <a:lnTo>
                      <a:pt x="262" y="58"/>
                    </a:lnTo>
                    <a:lnTo>
                      <a:pt x="260" y="58"/>
                    </a:lnTo>
                    <a:lnTo>
                      <a:pt x="260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8"/>
                    </a:lnTo>
                    <a:lnTo>
                      <a:pt x="253" y="61"/>
                    </a:lnTo>
                    <a:lnTo>
                      <a:pt x="251" y="65"/>
                    </a:lnTo>
                    <a:lnTo>
                      <a:pt x="249" y="65"/>
                    </a:lnTo>
                    <a:lnTo>
                      <a:pt x="251" y="72"/>
                    </a:lnTo>
                    <a:lnTo>
                      <a:pt x="245" y="76"/>
                    </a:lnTo>
                    <a:lnTo>
                      <a:pt x="244" y="81"/>
                    </a:lnTo>
                    <a:lnTo>
                      <a:pt x="242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2" y="58"/>
                    </a:lnTo>
                    <a:lnTo>
                      <a:pt x="238" y="67"/>
                    </a:lnTo>
                    <a:lnTo>
                      <a:pt x="235" y="79"/>
                    </a:lnTo>
                    <a:lnTo>
                      <a:pt x="235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7" y="81"/>
                    </a:lnTo>
                    <a:lnTo>
                      <a:pt x="231" y="83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3"/>
                    </a:lnTo>
                    <a:lnTo>
                      <a:pt x="220" y="74"/>
                    </a:lnTo>
                    <a:lnTo>
                      <a:pt x="217" y="76"/>
                    </a:lnTo>
                    <a:lnTo>
                      <a:pt x="219" y="81"/>
                    </a:lnTo>
                    <a:lnTo>
                      <a:pt x="222" y="84"/>
                    </a:lnTo>
                    <a:lnTo>
                      <a:pt x="219" y="86"/>
                    </a:lnTo>
                    <a:lnTo>
                      <a:pt x="217" y="84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3" y="84"/>
                    </a:lnTo>
                    <a:lnTo>
                      <a:pt x="213" y="83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1" y="101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1" y="108"/>
                    </a:lnTo>
                    <a:lnTo>
                      <a:pt x="199" y="110"/>
                    </a:lnTo>
                    <a:lnTo>
                      <a:pt x="201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7"/>
                    </a:lnTo>
                    <a:lnTo>
                      <a:pt x="185" y="118"/>
                    </a:lnTo>
                    <a:lnTo>
                      <a:pt x="185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2" y="118"/>
                    </a:lnTo>
                    <a:lnTo>
                      <a:pt x="197" y="122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6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5" y="124"/>
                    </a:lnTo>
                    <a:lnTo>
                      <a:pt x="181" y="126"/>
                    </a:lnTo>
                    <a:lnTo>
                      <a:pt x="181" y="129"/>
                    </a:lnTo>
                    <a:lnTo>
                      <a:pt x="183" y="133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4"/>
                    </a:lnTo>
                    <a:lnTo>
                      <a:pt x="181" y="142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5"/>
                    </a:lnTo>
                    <a:lnTo>
                      <a:pt x="174" y="135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2"/>
                    </a:lnTo>
                    <a:lnTo>
                      <a:pt x="172" y="142"/>
                    </a:lnTo>
                    <a:lnTo>
                      <a:pt x="170" y="144"/>
                    </a:lnTo>
                    <a:lnTo>
                      <a:pt x="168" y="144"/>
                    </a:lnTo>
                    <a:lnTo>
                      <a:pt x="167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7" y="158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7" y="161"/>
                    </a:lnTo>
                    <a:lnTo>
                      <a:pt x="172" y="160"/>
                    </a:lnTo>
                    <a:lnTo>
                      <a:pt x="167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9"/>
                    </a:lnTo>
                    <a:lnTo>
                      <a:pt x="151" y="170"/>
                    </a:lnTo>
                    <a:lnTo>
                      <a:pt x="151" y="174"/>
                    </a:lnTo>
                    <a:lnTo>
                      <a:pt x="152" y="174"/>
                    </a:lnTo>
                    <a:lnTo>
                      <a:pt x="151" y="178"/>
                    </a:lnTo>
                    <a:lnTo>
                      <a:pt x="149" y="178"/>
                    </a:lnTo>
                    <a:lnTo>
                      <a:pt x="147" y="185"/>
                    </a:lnTo>
                    <a:lnTo>
                      <a:pt x="145" y="183"/>
                    </a:lnTo>
                    <a:lnTo>
                      <a:pt x="143" y="185"/>
                    </a:lnTo>
                    <a:lnTo>
                      <a:pt x="142" y="185"/>
                    </a:lnTo>
                    <a:lnTo>
                      <a:pt x="140" y="188"/>
                    </a:lnTo>
                    <a:lnTo>
                      <a:pt x="142" y="190"/>
                    </a:lnTo>
                    <a:lnTo>
                      <a:pt x="140" y="192"/>
                    </a:lnTo>
                    <a:lnTo>
                      <a:pt x="136" y="192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1"/>
                    </a:lnTo>
                    <a:lnTo>
                      <a:pt x="136" y="203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10"/>
                    </a:lnTo>
                    <a:lnTo>
                      <a:pt x="133" y="212"/>
                    </a:lnTo>
                    <a:lnTo>
                      <a:pt x="134" y="210"/>
                    </a:lnTo>
                    <a:lnTo>
                      <a:pt x="136" y="210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6"/>
                    </a:lnTo>
                    <a:lnTo>
                      <a:pt x="124" y="226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6"/>
                    </a:lnTo>
                    <a:lnTo>
                      <a:pt x="131" y="229"/>
                    </a:lnTo>
                    <a:lnTo>
                      <a:pt x="125" y="226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3"/>
                    </a:lnTo>
                    <a:lnTo>
                      <a:pt x="124" y="237"/>
                    </a:lnTo>
                    <a:lnTo>
                      <a:pt x="122" y="237"/>
                    </a:lnTo>
                    <a:lnTo>
                      <a:pt x="120" y="237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2"/>
                    </a:lnTo>
                    <a:lnTo>
                      <a:pt x="124" y="247"/>
                    </a:lnTo>
                    <a:lnTo>
                      <a:pt x="120" y="246"/>
                    </a:lnTo>
                    <a:lnTo>
                      <a:pt x="118" y="246"/>
                    </a:lnTo>
                    <a:lnTo>
                      <a:pt x="117" y="240"/>
                    </a:lnTo>
                    <a:lnTo>
                      <a:pt x="117" y="246"/>
                    </a:lnTo>
                    <a:lnTo>
                      <a:pt x="117" y="247"/>
                    </a:lnTo>
                    <a:lnTo>
                      <a:pt x="115" y="249"/>
                    </a:lnTo>
                    <a:lnTo>
                      <a:pt x="113" y="251"/>
                    </a:lnTo>
                    <a:lnTo>
                      <a:pt x="115" y="253"/>
                    </a:lnTo>
                    <a:lnTo>
                      <a:pt x="117" y="251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3"/>
                    </a:lnTo>
                    <a:lnTo>
                      <a:pt x="118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8"/>
                    </a:lnTo>
                    <a:lnTo>
                      <a:pt x="109" y="256"/>
                    </a:lnTo>
                    <a:lnTo>
                      <a:pt x="108" y="260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1"/>
                    </a:lnTo>
                    <a:lnTo>
                      <a:pt x="104" y="271"/>
                    </a:lnTo>
                    <a:lnTo>
                      <a:pt x="108" y="269"/>
                    </a:lnTo>
                    <a:lnTo>
                      <a:pt x="108" y="271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8"/>
                    </a:lnTo>
                    <a:lnTo>
                      <a:pt x="102" y="280"/>
                    </a:lnTo>
                    <a:lnTo>
                      <a:pt x="100" y="281"/>
                    </a:lnTo>
                    <a:lnTo>
                      <a:pt x="95" y="278"/>
                    </a:lnTo>
                    <a:lnTo>
                      <a:pt x="95" y="278"/>
                    </a:lnTo>
                    <a:lnTo>
                      <a:pt x="91" y="281"/>
                    </a:lnTo>
                    <a:lnTo>
                      <a:pt x="90" y="285"/>
                    </a:lnTo>
                    <a:lnTo>
                      <a:pt x="90" y="287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1"/>
                    </a:lnTo>
                    <a:lnTo>
                      <a:pt x="75" y="305"/>
                    </a:lnTo>
                    <a:lnTo>
                      <a:pt x="75" y="308"/>
                    </a:lnTo>
                    <a:lnTo>
                      <a:pt x="77" y="308"/>
                    </a:lnTo>
                    <a:lnTo>
                      <a:pt x="81" y="308"/>
                    </a:lnTo>
                    <a:lnTo>
                      <a:pt x="79" y="312"/>
                    </a:lnTo>
                    <a:lnTo>
                      <a:pt x="81" y="315"/>
                    </a:lnTo>
                    <a:lnTo>
                      <a:pt x="83" y="317"/>
                    </a:lnTo>
                    <a:lnTo>
                      <a:pt x="100" y="306"/>
                    </a:lnTo>
                    <a:lnTo>
                      <a:pt x="102" y="303"/>
                    </a:lnTo>
                    <a:lnTo>
                      <a:pt x="102" y="305"/>
                    </a:lnTo>
                    <a:lnTo>
                      <a:pt x="102" y="306"/>
                    </a:lnTo>
                    <a:lnTo>
                      <a:pt x="99" y="308"/>
                    </a:lnTo>
                    <a:lnTo>
                      <a:pt x="95" y="308"/>
                    </a:lnTo>
                    <a:lnTo>
                      <a:pt x="90" y="314"/>
                    </a:lnTo>
                    <a:lnTo>
                      <a:pt x="91" y="315"/>
                    </a:lnTo>
                    <a:lnTo>
                      <a:pt x="91" y="317"/>
                    </a:lnTo>
                    <a:lnTo>
                      <a:pt x="86" y="319"/>
                    </a:lnTo>
                    <a:lnTo>
                      <a:pt x="83" y="319"/>
                    </a:lnTo>
                    <a:lnTo>
                      <a:pt x="83" y="319"/>
                    </a:lnTo>
                    <a:lnTo>
                      <a:pt x="83" y="321"/>
                    </a:lnTo>
                    <a:lnTo>
                      <a:pt x="83" y="322"/>
                    </a:lnTo>
                    <a:lnTo>
                      <a:pt x="79" y="321"/>
                    </a:lnTo>
                    <a:lnTo>
                      <a:pt x="79" y="319"/>
                    </a:lnTo>
                    <a:lnTo>
                      <a:pt x="77" y="314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4" y="314"/>
                    </a:lnTo>
                    <a:lnTo>
                      <a:pt x="72" y="315"/>
                    </a:lnTo>
                    <a:lnTo>
                      <a:pt x="70" y="317"/>
                    </a:lnTo>
                    <a:lnTo>
                      <a:pt x="68" y="319"/>
                    </a:lnTo>
                    <a:lnTo>
                      <a:pt x="70" y="321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6" y="322"/>
                    </a:lnTo>
                    <a:lnTo>
                      <a:pt x="66" y="319"/>
                    </a:lnTo>
                    <a:lnTo>
                      <a:pt x="66" y="317"/>
                    </a:lnTo>
                    <a:lnTo>
                      <a:pt x="57" y="321"/>
                    </a:lnTo>
                    <a:lnTo>
                      <a:pt x="57" y="322"/>
                    </a:lnTo>
                    <a:lnTo>
                      <a:pt x="56" y="326"/>
                    </a:lnTo>
                    <a:lnTo>
                      <a:pt x="54" y="324"/>
                    </a:lnTo>
                    <a:lnTo>
                      <a:pt x="54" y="328"/>
                    </a:lnTo>
                    <a:lnTo>
                      <a:pt x="54" y="328"/>
                    </a:lnTo>
                    <a:lnTo>
                      <a:pt x="50" y="328"/>
                    </a:lnTo>
                    <a:lnTo>
                      <a:pt x="50" y="328"/>
                    </a:lnTo>
                    <a:lnTo>
                      <a:pt x="50" y="326"/>
                    </a:lnTo>
                    <a:lnTo>
                      <a:pt x="50" y="326"/>
                    </a:lnTo>
                    <a:lnTo>
                      <a:pt x="49" y="328"/>
                    </a:lnTo>
                    <a:lnTo>
                      <a:pt x="49" y="330"/>
                    </a:lnTo>
                    <a:lnTo>
                      <a:pt x="49" y="330"/>
                    </a:lnTo>
                    <a:lnTo>
                      <a:pt x="45" y="330"/>
                    </a:lnTo>
                    <a:lnTo>
                      <a:pt x="41" y="331"/>
                    </a:lnTo>
                    <a:lnTo>
                      <a:pt x="40" y="339"/>
                    </a:lnTo>
                    <a:lnTo>
                      <a:pt x="38" y="337"/>
                    </a:lnTo>
                    <a:lnTo>
                      <a:pt x="34" y="337"/>
                    </a:lnTo>
                    <a:lnTo>
                      <a:pt x="32" y="339"/>
                    </a:lnTo>
                    <a:lnTo>
                      <a:pt x="31" y="340"/>
                    </a:lnTo>
                    <a:lnTo>
                      <a:pt x="34" y="344"/>
                    </a:lnTo>
                    <a:lnTo>
                      <a:pt x="32" y="346"/>
                    </a:lnTo>
                    <a:lnTo>
                      <a:pt x="36" y="346"/>
                    </a:lnTo>
                    <a:lnTo>
                      <a:pt x="38" y="344"/>
                    </a:lnTo>
                    <a:lnTo>
                      <a:pt x="40" y="346"/>
                    </a:lnTo>
                    <a:lnTo>
                      <a:pt x="41" y="348"/>
                    </a:lnTo>
                    <a:lnTo>
                      <a:pt x="40" y="349"/>
                    </a:lnTo>
                    <a:lnTo>
                      <a:pt x="40" y="351"/>
                    </a:lnTo>
                    <a:lnTo>
                      <a:pt x="38" y="351"/>
                    </a:lnTo>
                    <a:lnTo>
                      <a:pt x="27" y="349"/>
                    </a:lnTo>
                    <a:lnTo>
                      <a:pt x="25" y="351"/>
                    </a:lnTo>
                    <a:lnTo>
                      <a:pt x="23" y="351"/>
                    </a:lnTo>
                    <a:lnTo>
                      <a:pt x="22" y="351"/>
                    </a:lnTo>
                    <a:lnTo>
                      <a:pt x="22" y="353"/>
                    </a:lnTo>
                    <a:lnTo>
                      <a:pt x="23" y="353"/>
                    </a:lnTo>
                    <a:lnTo>
                      <a:pt x="22" y="355"/>
                    </a:lnTo>
                    <a:lnTo>
                      <a:pt x="22" y="356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8"/>
                    </a:lnTo>
                    <a:lnTo>
                      <a:pt x="25" y="364"/>
                    </a:lnTo>
                    <a:lnTo>
                      <a:pt x="23" y="365"/>
                    </a:lnTo>
                    <a:lnTo>
                      <a:pt x="23" y="360"/>
                    </a:lnTo>
                    <a:lnTo>
                      <a:pt x="22" y="358"/>
                    </a:lnTo>
                    <a:lnTo>
                      <a:pt x="18" y="360"/>
                    </a:lnTo>
                    <a:lnTo>
                      <a:pt x="16" y="365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16" y="367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7" y="365"/>
                    </a:lnTo>
                    <a:lnTo>
                      <a:pt x="7" y="367"/>
                    </a:lnTo>
                    <a:lnTo>
                      <a:pt x="9" y="369"/>
                    </a:lnTo>
                    <a:lnTo>
                      <a:pt x="4" y="365"/>
                    </a:lnTo>
                    <a:lnTo>
                      <a:pt x="2" y="367"/>
                    </a:lnTo>
                    <a:lnTo>
                      <a:pt x="4" y="371"/>
                    </a:lnTo>
                    <a:lnTo>
                      <a:pt x="4" y="373"/>
                    </a:lnTo>
                    <a:lnTo>
                      <a:pt x="4" y="373"/>
                    </a:lnTo>
                    <a:lnTo>
                      <a:pt x="20" y="371"/>
                    </a:lnTo>
                    <a:lnTo>
                      <a:pt x="15" y="374"/>
                    </a:lnTo>
                    <a:lnTo>
                      <a:pt x="16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6"/>
                    </a:lnTo>
                    <a:lnTo>
                      <a:pt x="11" y="376"/>
                    </a:lnTo>
                    <a:lnTo>
                      <a:pt x="9" y="376"/>
                    </a:lnTo>
                    <a:lnTo>
                      <a:pt x="7" y="376"/>
                    </a:lnTo>
                    <a:lnTo>
                      <a:pt x="4" y="378"/>
                    </a:lnTo>
                    <a:lnTo>
                      <a:pt x="4" y="380"/>
                    </a:lnTo>
                    <a:lnTo>
                      <a:pt x="2" y="380"/>
                    </a:lnTo>
                    <a:lnTo>
                      <a:pt x="0" y="380"/>
                    </a:lnTo>
                    <a:lnTo>
                      <a:pt x="0" y="382"/>
                    </a:lnTo>
                    <a:lnTo>
                      <a:pt x="4" y="383"/>
                    </a:lnTo>
                    <a:lnTo>
                      <a:pt x="4" y="385"/>
                    </a:lnTo>
                    <a:lnTo>
                      <a:pt x="4" y="387"/>
                    </a:lnTo>
                    <a:lnTo>
                      <a:pt x="0" y="392"/>
                    </a:lnTo>
                    <a:lnTo>
                      <a:pt x="2" y="394"/>
                    </a:lnTo>
                    <a:lnTo>
                      <a:pt x="0" y="394"/>
                    </a:lnTo>
                    <a:lnTo>
                      <a:pt x="0" y="398"/>
                    </a:lnTo>
                    <a:lnTo>
                      <a:pt x="2" y="398"/>
                    </a:lnTo>
                    <a:lnTo>
                      <a:pt x="2" y="399"/>
                    </a:lnTo>
                    <a:lnTo>
                      <a:pt x="7" y="401"/>
                    </a:lnTo>
                    <a:lnTo>
                      <a:pt x="16" y="398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3" y="390"/>
                    </a:lnTo>
                    <a:lnTo>
                      <a:pt x="25" y="394"/>
                    </a:lnTo>
                    <a:lnTo>
                      <a:pt x="23" y="398"/>
                    </a:lnTo>
                    <a:lnTo>
                      <a:pt x="25" y="398"/>
                    </a:lnTo>
                    <a:lnTo>
                      <a:pt x="29" y="398"/>
                    </a:lnTo>
                    <a:lnTo>
                      <a:pt x="31" y="398"/>
                    </a:lnTo>
                    <a:lnTo>
                      <a:pt x="32" y="399"/>
                    </a:lnTo>
                    <a:lnTo>
                      <a:pt x="36" y="396"/>
                    </a:lnTo>
                    <a:lnTo>
                      <a:pt x="36" y="389"/>
                    </a:lnTo>
                    <a:lnTo>
                      <a:pt x="40" y="387"/>
                    </a:lnTo>
                    <a:lnTo>
                      <a:pt x="41" y="387"/>
                    </a:lnTo>
                    <a:lnTo>
                      <a:pt x="38" y="392"/>
                    </a:lnTo>
                    <a:lnTo>
                      <a:pt x="38" y="398"/>
                    </a:lnTo>
                    <a:lnTo>
                      <a:pt x="40" y="396"/>
                    </a:lnTo>
                    <a:lnTo>
                      <a:pt x="41" y="396"/>
                    </a:lnTo>
                    <a:lnTo>
                      <a:pt x="43" y="396"/>
                    </a:lnTo>
                    <a:lnTo>
                      <a:pt x="38" y="399"/>
                    </a:lnTo>
                    <a:lnTo>
                      <a:pt x="32" y="401"/>
                    </a:lnTo>
                    <a:lnTo>
                      <a:pt x="32" y="403"/>
                    </a:lnTo>
                    <a:lnTo>
                      <a:pt x="34" y="407"/>
                    </a:lnTo>
                    <a:lnTo>
                      <a:pt x="31" y="408"/>
                    </a:lnTo>
                    <a:lnTo>
                      <a:pt x="31" y="405"/>
                    </a:lnTo>
                    <a:lnTo>
                      <a:pt x="29" y="403"/>
                    </a:lnTo>
                    <a:lnTo>
                      <a:pt x="27" y="401"/>
                    </a:lnTo>
                    <a:lnTo>
                      <a:pt x="23" y="401"/>
                    </a:lnTo>
                    <a:lnTo>
                      <a:pt x="20" y="401"/>
                    </a:lnTo>
                    <a:lnTo>
                      <a:pt x="16" y="401"/>
                    </a:lnTo>
                    <a:lnTo>
                      <a:pt x="15" y="401"/>
                    </a:lnTo>
                    <a:lnTo>
                      <a:pt x="11" y="401"/>
                    </a:lnTo>
                    <a:lnTo>
                      <a:pt x="9" y="403"/>
                    </a:lnTo>
                    <a:lnTo>
                      <a:pt x="4" y="403"/>
                    </a:lnTo>
                    <a:lnTo>
                      <a:pt x="2" y="407"/>
                    </a:lnTo>
                    <a:lnTo>
                      <a:pt x="2" y="408"/>
                    </a:lnTo>
                    <a:lnTo>
                      <a:pt x="4" y="410"/>
                    </a:lnTo>
                    <a:lnTo>
                      <a:pt x="6" y="408"/>
                    </a:lnTo>
                    <a:lnTo>
                      <a:pt x="6" y="414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4" y="417"/>
                    </a:lnTo>
                    <a:lnTo>
                      <a:pt x="6" y="417"/>
                    </a:lnTo>
                    <a:lnTo>
                      <a:pt x="9" y="416"/>
                    </a:lnTo>
                    <a:lnTo>
                      <a:pt x="11" y="416"/>
                    </a:lnTo>
                    <a:lnTo>
                      <a:pt x="6" y="421"/>
                    </a:lnTo>
                    <a:lnTo>
                      <a:pt x="7" y="423"/>
                    </a:lnTo>
                    <a:lnTo>
                      <a:pt x="4" y="425"/>
                    </a:lnTo>
                    <a:lnTo>
                      <a:pt x="2" y="426"/>
                    </a:lnTo>
                    <a:lnTo>
                      <a:pt x="4" y="428"/>
                    </a:lnTo>
                    <a:lnTo>
                      <a:pt x="4" y="430"/>
                    </a:lnTo>
                    <a:lnTo>
                      <a:pt x="6" y="432"/>
                    </a:lnTo>
                    <a:lnTo>
                      <a:pt x="7" y="430"/>
                    </a:lnTo>
                    <a:lnTo>
                      <a:pt x="9" y="428"/>
                    </a:lnTo>
                    <a:lnTo>
                      <a:pt x="9" y="430"/>
                    </a:lnTo>
                    <a:lnTo>
                      <a:pt x="11" y="435"/>
                    </a:lnTo>
                    <a:lnTo>
                      <a:pt x="9" y="435"/>
                    </a:lnTo>
                    <a:lnTo>
                      <a:pt x="7" y="437"/>
                    </a:lnTo>
                    <a:lnTo>
                      <a:pt x="7" y="439"/>
                    </a:lnTo>
                    <a:lnTo>
                      <a:pt x="7" y="439"/>
                    </a:lnTo>
                    <a:lnTo>
                      <a:pt x="11" y="437"/>
                    </a:lnTo>
                    <a:lnTo>
                      <a:pt x="13" y="433"/>
                    </a:lnTo>
                    <a:lnTo>
                      <a:pt x="13" y="430"/>
                    </a:lnTo>
                    <a:lnTo>
                      <a:pt x="16" y="428"/>
                    </a:lnTo>
                    <a:lnTo>
                      <a:pt x="22" y="419"/>
                    </a:lnTo>
                    <a:lnTo>
                      <a:pt x="23" y="417"/>
                    </a:lnTo>
                    <a:lnTo>
                      <a:pt x="25" y="419"/>
                    </a:lnTo>
                    <a:lnTo>
                      <a:pt x="25" y="419"/>
                    </a:lnTo>
                    <a:lnTo>
                      <a:pt x="29" y="419"/>
                    </a:lnTo>
                    <a:lnTo>
                      <a:pt x="32" y="419"/>
                    </a:lnTo>
                    <a:lnTo>
                      <a:pt x="27" y="421"/>
                    </a:lnTo>
                    <a:lnTo>
                      <a:pt x="25" y="426"/>
                    </a:lnTo>
                    <a:lnTo>
                      <a:pt x="25" y="423"/>
                    </a:lnTo>
                    <a:lnTo>
                      <a:pt x="23" y="423"/>
                    </a:lnTo>
                    <a:lnTo>
                      <a:pt x="18" y="430"/>
                    </a:lnTo>
                    <a:lnTo>
                      <a:pt x="20" y="432"/>
                    </a:lnTo>
                    <a:lnTo>
                      <a:pt x="20" y="432"/>
                    </a:lnTo>
                    <a:lnTo>
                      <a:pt x="18" y="433"/>
                    </a:lnTo>
                    <a:lnTo>
                      <a:pt x="11" y="441"/>
                    </a:lnTo>
                    <a:lnTo>
                      <a:pt x="15" y="442"/>
                    </a:lnTo>
                    <a:lnTo>
                      <a:pt x="20" y="442"/>
                    </a:lnTo>
                    <a:lnTo>
                      <a:pt x="22" y="441"/>
                    </a:lnTo>
                    <a:lnTo>
                      <a:pt x="22" y="442"/>
                    </a:lnTo>
                    <a:lnTo>
                      <a:pt x="16" y="444"/>
                    </a:lnTo>
                    <a:lnTo>
                      <a:pt x="15" y="446"/>
                    </a:lnTo>
                    <a:lnTo>
                      <a:pt x="15" y="448"/>
                    </a:lnTo>
                    <a:lnTo>
                      <a:pt x="11" y="448"/>
                    </a:lnTo>
                    <a:lnTo>
                      <a:pt x="9" y="448"/>
                    </a:lnTo>
                    <a:lnTo>
                      <a:pt x="7" y="448"/>
                    </a:lnTo>
                    <a:lnTo>
                      <a:pt x="4" y="453"/>
                    </a:lnTo>
                    <a:lnTo>
                      <a:pt x="4" y="457"/>
                    </a:lnTo>
                    <a:lnTo>
                      <a:pt x="6" y="457"/>
                    </a:lnTo>
                    <a:lnTo>
                      <a:pt x="6" y="459"/>
                    </a:lnTo>
                    <a:lnTo>
                      <a:pt x="7" y="459"/>
                    </a:lnTo>
                    <a:lnTo>
                      <a:pt x="9" y="455"/>
                    </a:lnTo>
                    <a:lnTo>
                      <a:pt x="9" y="459"/>
                    </a:lnTo>
                    <a:lnTo>
                      <a:pt x="11" y="459"/>
                    </a:lnTo>
                    <a:lnTo>
                      <a:pt x="13" y="457"/>
                    </a:lnTo>
                    <a:lnTo>
                      <a:pt x="13" y="455"/>
                    </a:lnTo>
                    <a:lnTo>
                      <a:pt x="15" y="455"/>
                    </a:lnTo>
                    <a:lnTo>
                      <a:pt x="18" y="453"/>
                    </a:lnTo>
                    <a:lnTo>
                      <a:pt x="20" y="451"/>
                    </a:lnTo>
                    <a:lnTo>
                      <a:pt x="22" y="453"/>
                    </a:lnTo>
                    <a:lnTo>
                      <a:pt x="16" y="457"/>
                    </a:lnTo>
                    <a:lnTo>
                      <a:pt x="18" y="457"/>
                    </a:lnTo>
                    <a:lnTo>
                      <a:pt x="18" y="460"/>
                    </a:lnTo>
                    <a:lnTo>
                      <a:pt x="16" y="466"/>
                    </a:lnTo>
                    <a:lnTo>
                      <a:pt x="15" y="467"/>
                    </a:lnTo>
                    <a:lnTo>
                      <a:pt x="15" y="469"/>
                    </a:lnTo>
                    <a:lnTo>
                      <a:pt x="13" y="469"/>
                    </a:lnTo>
                    <a:lnTo>
                      <a:pt x="11" y="471"/>
                    </a:lnTo>
                    <a:lnTo>
                      <a:pt x="11" y="467"/>
                    </a:lnTo>
                    <a:lnTo>
                      <a:pt x="9" y="467"/>
                    </a:lnTo>
                    <a:lnTo>
                      <a:pt x="7" y="478"/>
                    </a:lnTo>
                    <a:lnTo>
                      <a:pt x="22" y="491"/>
                    </a:lnTo>
                    <a:lnTo>
                      <a:pt x="25" y="491"/>
                    </a:lnTo>
                    <a:lnTo>
                      <a:pt x="27" y="487"/>
                    </a:lnTo>
                    <a:lnTo>
                      <a:pt x="27" y="496"/>
                    </a:lnTo>
                    <a:lnTo>
                      <a:pt x="29" y="494"/>
                    </a:lnTo>
                    <a:lnTo>
                      <a:pt x="31" y="496"/>
                    </a:lnTo>
                    <a:lnTo>
                      <a:pt x="32" y="494"/>
                    </a:lnTo>
                    <a:lnTo>
                      <a:pt x="36" y="494"/>
                    </a:lnTo>
                    <a:lnTo>
                      <a:pt x="34" y="496"/>
                    </a:lnTo>
                    <a:lnTo>
                      <a:pt x="40" y="498"/>
                    </a:lnTo>
                    <a:lnTo>
                      <a:pt x="43" y="498"/>
                    </a:lnTo>
                    <a:lnTo>
                      <a:pt x="47" y="494"/>
                    </a:lnTo>
                    <a:lnTo>
                      <a:pt x="49" y="491"/>
                    </a:lnTo>
                    <a:lnTo>
                      <a:pt x="50" y="493"/>
                    </a:lnTo>
                    <a:lnTo>
                      <a:pt x="56" y="489"/>
                    </a:lnTo>
                    <a:lnTo>
                      <a:pt x="61" y="482"/>
                    </a:lnTo>
                    <a:lnTo>
                      <a:pt x="65" y="480"/>
                    </a:lnTo>
                    <a:lnTo>
                      <a:pt x="66" y="476"/>
                    </a:lnTo>
                    <a:lnTo>
                      <a:pt x="68" y="475"/>
                    </a:lnTo>
                    <a:lnTo>
                      <a:pt x="68" y="473"/>
                    </a:lnTo>
                    <a:lnTo>
                      <a:pt x="74" y="467"/>
                    </a:lnTo>
                    <a:lnTo>
                      <a:pt x="72" y="466"/>
                    </a:lnTo>
                    <a:lnTo>
                      <a:pt x="77" y="467"/>
                    </a:lnTo>
                    <a:lnTo>
                      <a:pt x="81" y="467"/>
                    </a:lnTo>
                    <a:lnTo>
                      <a:pt x="83" y="467"/>
                    </a:lnTo>
                    <a:lnTo>
                      <a:pt x="84" y="460"/>
                    </a:lnTo>
                    <a:lnTo>
                      <a:pt x="86" y="459"/>
                    </a:lnTo>
                    <a:lnTo>
                      <a:pt x="86" y="457"/>
                    </a:lnTo>
                    <a:lnTo>
                      <a:pt x="84" y="453"/>
                    </a:lnTo>
                    <a:lnTo>
                      <a:pt x="83" y="451"/>
                    </a:lnTo>
                    <a:lnTo>
                      <a:pt x="84" y="451"/>
                    </a:lnTo>
                    <a:lnTo>
                      <a:pt x="84" y="450"/>
                    </a:lnTo>
                    <a:lnTo>
                      <a:pt x="83" y="446"/>
                    </a:lnTo>
                    <a:lnTo>
                      <a:pt x="84" y="448"/>
                    </a:lnTo>
                    <a:lnTo>
                      <a:pt x="86" y="450"/>
                    </a:lnTo>
                    <a:lnTo>
                      <a:pt x="86" y="451"/>
                    </a:lnTo>
                    <a:lnTo>
                      <a:pt x="88" y="451"/>
                    </a:lnTo>
                    <a:lnTo>
                      <a:pt x="88" y="450"/>
                    </a:lnTo>
                    <a:lnTo>
                      <a:pt x="86" y="446"/>
                    </a:lnTo>
                    <a:lnTo>
                      <a:pt x="86" y="442"/>
                    </a:lnTo>
                    <a:lnTo>
                      <a:pt x="86" y="441"/>
                    </a:lnTo>
                    <a:lnTo>
                      <a:pt x="88" y="441"/>
                    </a:lnTo>
                    <a:lnTo>
                      <a:pt x="90" y="441"/>
                    </a:lnTo>
                    <a:lnTo>
                      <a:pt x="91" y="441"/>
                    </a:lnTo>
                    <a:lnTo>
                      <a:pt x="91" y="442"/>
                    </a:lnTo>
                    <a:lnTo>
                      <a:pt x="88" y="444"/>
                    </a:lnTo>
                    <a:lnTo>
                      <a:pt x="91" y="462"/>
                    </a:lnTo>
                    <a:lnTo>
                      <a:pt x="93" y="460"/>
                    </a:lnTo>
                    <a:lnTo>
                      <a:pt x="95" y="464"/>
                    </a:lnTo>
                    <a:lnTo>
                      <a:pt x="97" y="464"/>
                    </a:lnTo>
                    <a:lnTo>
                      <a:pt x="99" y="466"/>
                    </a:lnTo>
                    <a:lnTo>
                      <a:pt x="99" y="473"/>
                    </a:lnTo>
                    <a:lnTo>
                      <a:pt x="100" y="469"/>
                    </a:lnTo>
                    <a:lnTo>
                      <a:pt x="102" y="471"/>
                    </a:lnTo>
                    <a:lnTo>
                      <a:pt x="104" y="469"/>
                    </a:lnTo>
                    <a:lnTo>
                      <a:pt x="106" y="459"/>
                    </a:lnTo>
                    <a:lnTo>
                      <a:pt x="104" y="451"/>
                    </a:lnTo>
                    <a:lnTo>
                      <a:pt x="108" y="444"/>
                    </a:lnTo>
                    <a:lnTo>
                      <a:pt x="108" y="441"/>
                    </a:lnTo>
                    <a:lnTo>
                      <a:pt x="117" y="437"/>
                    </a:lnTo>
                    <a:lnTo>
                      <a:pt x="118" y="433"/>
                    </a:lnTo>
                    <a:lnTo>
                      <a:pt x="118" y="430"/>
                    </a:lnTo>
                    <a:lnTo>
                      <a:pt x="117" y="426"/>
                    </a:lnTo>
                    <a:lnTo>
                      <a:pt x="120" y="419"/>
                    </a:lnTo>
                    <a:lnTo>
                      <a:pt x="117" y="408"/>
                    </a:lnTo>
                    <a:lnTo>
                      <a:pt x="115" y="405"/>
                    </a:lnTo>
                    <a:lnTo>
                      <a:pt x="115" y="403"/>
                    </a:lnTo>
                    <a:lnTo>
                      <a:pt x="118" y="401"/>
                    </a:lnTo>
                    <a:lnTo>
                      <a:pt x="122" y="398"/>
                    </a:lnTo>
                    <a:lnTo>
                      <a:pt x="124" y="392"/>
                    </a:lnTo>
                    <a:lnTo>
                      <a:pt x="124" y="387"/>
                    </a:lnTo>
                    <a:lnTo>
                      <a:pt x="117" y="382"/>
                    </a:lnTo>
                    <a:lnTo>
                      <a:pt x="115" y="378"/>
                    </a:lnTo>
                    <a:lnTo>
                      <a:pt x="115" y="358"/>
                    </a:lnTo>
                    <a:lnTo>
                      <a:pt x="113" y="355"/>
                    </a:lnTo>
                    <a:lnTo>
                      <a:pt x="113" y="353"/>
                    </a:lnTo>
                    <a:lnTo>
                      <a:pt x="115" y="335"/>
                    </a:lnTo>
                    <a:lnTo>
                      <a:pt x="117" y="333"/>
                    </a:lnTo>
                    <a:lnTo>
                      <a:pt x="115" y="331"/>
                    </a:lnTo>
                    <a:lnTo>
                      <a:pt x="113" y="328"/>
                    </a:lnTo>
                    <a:lnTo>
                      <a:pt x="111" y="322"/>
                    </a:lnTo>
                    <a:lnTo>
                      <a:pt x="115" y="312"/>
                    </a:lnTo>
                    <a:lnTo>
                      <a:pt x="122" y="303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6"/>
                    </a:lnTo>
                    <a:lnTo>
                      <a:pt x="147" y="287"/>
                    </a:lnTo>
                    <a:lnTo>
                      <a:pt x="140" y="278"/>
                    </a:lnTo>
                    <a:lnTo>
                      <a:pt x="140" y="276"/>
                    </a:lnTo>
                    <a:lnTo>
                      <a:pt x="151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7"/>
                    </a:lnTo>
                    <a:lnTo>
                      <a:pt x="167" y="203"/>
                    </a:lnTo>
                    <a:lnTo>
                      <a:pt x="183" y="179"/>
                    </a:lnTo>
                    <a:lnTo>
                      <a:pt x="183" y="176"/>
                    </a:lnTo>
                    <a:lnTo>
                      <a:pt x="179" y="169"/>
                    </a:lnTo>
                    <a:lnTo>
                      <a:pt x="179" y="165"/>
                    </a:lnTo>
                    <a:lnTo>
                      <a:pt x="185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4"/>
                    </a:lnTo>
                    <a:lnTo>
                      <a:pt x="206" y="144"/>
                    </a:lnTo>
                    <a:lnTo>
                      <a:pt x="211" y="131"/>
                    </a:lnTo>
                    <a:lnTo>
                      <a:pt x="210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7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2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2" y="108"/>
                    </a:lnTo>
                    <a:lnTo>
                      <a:pt x="244" y="106"/>
                    </a:lnTo>
                    <a:lnTo>
                      <a:pt x="244" y="104"/>
                    </a:lnTo>
                    <a:lnTo>
                      <a:pt x="244" y="101"/>
                    </a:lnTo>
                    <a:lnTo>
                      <a:pt x="242" y="99"/>
                    </a:lnTo>
                    <a:lnTo>
                      <a:pt x="242" y="97"/>
                    </a:lnTo>
                    <a:lnTo>
                      <a:pt x="244" y="95"/>
                    </a:lnTo>
                    <a:lnTo>
                      <a:pt x="249" y="95"/>
                    </a:lnTo>
                    <a:lnTo>
                      <a:pt x="251" y="93"/>
                    </a:lnTo>
                    <a:lnTo>
                      <a:pt x="253" y="92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2" y="83"/>
                    </a:lnTo>
                    <a:lnTo>
                      <a:pt x="265" y="84"/>
                    </a:lnTo>
                    <a:lnTo>
                      <a:pt x="278" y="102"/>
                    </a:lnTo>
                    <a:lnTo>
                      <a:pt x="278" y="108"/>
                    </a:lnTo>
                    <a:lnTo>
                      <a:pt x="279" y="110"/>
                    </a:lnTo>
                    <a:lnTo>
                      <a:pt x="287" y="111"/>
                    </a:lnTo>
                    <a:lnTo>
                      <a:pt x="292" y="113"/>
                    </a:lnTo>
                    <a:lnTo>
                      <a:pt x="296" y="113"/>
                    </a:lnTo>
                    <a:lnTo>
                      <a:pt x="299" y="110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2" y="113"/>
                    </a:lnTo>
                    <a:lnTo>
                      <a:pt x="315" y="113"/>
                    </a:lnTo>
                    <a:lnTo>
                      <a:pt x="322" y="108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7" y="63"/>
                    </a:lnTo>
                    <a:lnTo>
                      <a:pt x="340" y="59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4" y="58"/>
                    </a:lnTo>
                    <a:lnTo>
                      <a:pt x="378" y="59"/>
                    </a:lnTo>
                    <a:lnTo>
                      <a:pt x="381" y="61"/>
                    </a:lnTo>
                    <a:lnTo>
                      <a:pt x="387" y="67"/>
                    </a:lnTo>
                    <a:lnTo>
                      <a:pt x="390" y="79"/>
                    </a:lnTo>
                    <a:lnTo>
                      <a:pt x="385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7" y="95"/>
                    </a:lnTo>
                    <a:lnTo>
                      <a:pt x="387" y="95"/>
                    </a:lnTo>
                    <a:lnTo>
                      <a:pt x="390" y="93"/>
                    </a:lnTo>
                    <a:lnTo>
                      <a:pt x="390" y="92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1" y="81"/>
                    </a:lnTo>
                    <a:lnTo>
                      <a:pt x="403" y="79"/>
                    </a:lnTo>
                    <a:lnTo>
                      <a:pt x="405" y="70"/>
                    </a:lnTo>
                    <a:lnTo>
                      <a:pt x="410" y="76"/>
                    </a:lnTo>
                    <a:lnTo>
                      <a:pt x="414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0" name="Freeform 6815"/>
              <p:cNvSpPr>
                <a:spLocks/>
              </p:cNvSpPr>
              <p:nvPr/>
            </p:nvSpPr>
            <p:spPr bwMode="auto">
              <a:xfrm>
                <a:off x="4203382" y="1758919"/>
                <a:ext cx="661934" cy="790809"/>
              </a:xfrm>
              <a:custGeom>
                <a:avLst/>
                <a:gdLst/>
                <a:ahLst/>
                <a:cxnLst>
                  <a:cxn ang="0">
                    <a:pos x="396" y="65"/>
                  </a:cxn>
                  <a:cxn ang="0">
                    <a:pos x="380" y="45"/>
                  </a:cxn>
                  <a:cxn ang="0">
                    <a:pos x="401" y="18"/>
                  </a:cxn>
                  <a:cxn ang="0">
                    <a:pos x="383" y="13"/>
                  </a:cxn>
                  <a:cxn ang="0">
                    <a:pos x="369" y="20"/>
                  </a:cxn>
                  <a:cxn ang="0">
                    <a:pos x="356" y="24"/>
                  </a:cxn>
                  <a:cxn ang="0">
                    <a:pos x="328" y="40"/>
                  </a:cxn>
                  <a:cxn ang="0">
                    <a:pos x="324" y="11"/>
                  </a:cxn>
                  <a:cxn ang="0">
                    <a:pos x="308" y="27"/>
                  </a:cxn>
                  <a:cxn ang="0">
                    <a:pos x="287" y="49"/>
                  </a:cxn>
                  <a:cxn ang="0">
                    <a:pos x="269" y="42"/>
                  </a:cxn>
                  <a:cxn ang="0">
                    <a:pos x="260" y="61"/>
                  </a:cxn>
                  <a:cxn ang="0">
                    <a:pos x="242" y="84"/>
                  </a:cxn>
                  <a:cxn ang="0">
                    <a:pos x="233" y="90"/>
                  </a:cxn>
                  <a:cxn ang="0">
                    <a:pos x="213" y="83"/>
                  </a:cxn>
                  <a:cxn ang="0">
                    <a:pos x="204" y="110"/>
                  </a:cxn>
                  <a:cxn ang="0">
                    <a:pos x="190" y="120"/>
                  </a:cxn>
                  <a:cxn ang="0">
                    <a:pos x="181" y="126"/>
                  </a:cxn>
                  <a:cxn ang="0">
                    <a:pos x="172" y="138"/>
                  </a:cxn>
                  <a:cxn ang="0">
                    <a:pos x="165" y="160"/>
                  </a:cxn>
                  <a:cxn ang="0">
                    <a:pos x="151" y="174"/>
                  </a:cxn>
                  <a:cxn ang="0">
                    <a:pos x="133" y="195"/>
                  </a:cxn>
                  <a:cxn ang="0">
                    <a:pos x="129" y="213"/>
                  </a:cxn>
                  <a:cxn ang="0">
                    <a:pos x="125" y="231"/>
                  </a:cxn>
                  <a:cxn ang="0">
                    <a:pos x="117" y="246"/>
                  </a:cxn>
                  <a:cxn ang="0">
                    <a:pos x="109" y="256"/>
                  </a:cxn>
                  <a:cxn ang="0">
                    <a:pos x="100" y="281"/>
                  </a:cxn>
                  <a:cxn ang="0">
                    <a:pos x="79" y="312"/>
                  </a:cxn>
                  <a:cxn ang="0">
                    <a:pos x="83" y="319"/>
                  </a:cxn>
                  <a:cxn ang="0">
                    <a:pos x="70" y="321"/>
                  </a:cxn>
                  <a:cxn ang="0">
                    <a:pos x="50" y="328"/>
                  </a:cxn>
                  <a:cxn ang="0">
                    <a:pos x="34" y="344"/>
                  </a:cxn>
                  <a:cxn ang="0">
                    <a:pos x="22" y="353"/>
                  </a:cxn>
                  <a:cxn ang="0">
                    <a:pos x="18" y="367"/>
                  </a:cxn>
                  <a:cxn ang="0">
                    <a:pos x="20" y="371"/>
                  </a:cxn>
                  <a:cxn ang="0">
                    <a:pos x="0" y="382"/>
                  </a:cxn>
                  <a:cxn ang="0">
                    <a:pos x="22" y="399"/>
                  </a:cxn>
                  <a:cxn ang="0">
                    <a:pos x="38" y="398"/>
                  </a:cxn>
                  <a:cxn ang="0">
                    <a:pos x="20" y="401"/>
                  </a:cxn>
                  <a:cxn ang="0">
                    <a:pos x="0" y="412"/>
                  </a:cxn>
                  <a:cxn ang="0">
                    <a:pos x="6" y="432"/>
                  </a:cxn>
                  <a:cxn ang="0">
                    <a:pos x="22" y="419"/>
                  </a:cxn>
                  <a:cxn ang="0">
                    <a:pos x="18" y="433"/>
                  </a:cxn>
                  <a:cxn ang="0">
                    <a:pos x="4" y="457"/>
                  </a:cxn>
                  <a:cxn ang="0">
                    <a:pos x="16" y="457"/>
                  </a:cxn>
                  <a:cxn ang="0">
                    <a:pos x="27" y="487"/>
                  </a:cxn>
                  <a:cxn ang="0">
                    <a:pos x="61" y="482"/>
                  </a:cxn>
                  <a:cxn ang="0">
                    <a:pos x="84" y="453"/>
                  </a:cxn>
                  <a:cxn ang="0">
                    <a:pos x="88" y="441"/>
                  </a:cxn>
                  <a:cxn ang="0">
                    <a:pos x="104" y="469"/>
                  </a:cxn>
                  <a:cxn ang="0">
                    <a:pos x="118" y="401"/>
                  </a:cxn>
                  <a:cxn ang="0">
                    <a:pos x="111" y="322"/>
                  </a:cxn>
                  <a:cxn ang="0">
                    <a:pos x="158" y="220"/>
                  </a:cxn>
                  <a:cxn ang="0">
                    <a:pos x="206" y="144"/>
                  </a:cxn>
                  <a:cxn ang="0">
                    <a:pos x="244" y="106"/>
                  </a:cxn>
                  <a:cxn ang="0">
                    <a:pos x="265" y="84"/>
                  </a:cxn>
                  <a:cxn ang="0">
                    <a:pos x="324" y="104"/>
                  </a:cxn>
                  <a:cxn ang="0">
                    <a:pos x="383" y="90"/>
                  </a:cxn>
                  <a:cxn ang="0">
                    <a:pos x="415" y="68"/>
                  </a:cxn>
                </a:cxnLst>
                <a:rect l="0" t="0" r="r" b="b"/>
                <a:pathLst>
                  <a:path w="417" h="498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3" y="67"/>
                    </a:lnTo>
                    <a:lnTo>
                      <a:pt x="403" y="65"/>
                    </a:lnTo>
                    <a:lnTo>
                      <a:pt x="403" y="68"/>
                    </a:lnTo>
                    <a:lnTo>
                      <a:pt x="403" y="70"/>
                    </a:lnTo>
                    <a:lnTo>
                      <a:pt x="401" y="67"/>
                    </a:lnTo>
                    <a:lnTo>
                      <a:pt x="398" y="67"/>
                    </a:lnTo>
                    <a:lnTo>
                      <a:pt x="394" y="68"/>
                    </a:lnTo>
                    <a:lnTo>
                      <a:pt x="396" y="65"/>
                    </a:lnTo>
                    <a:lnTo>
                      <a:pt x="398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8" y="58"/>
                    </a:lnTo>
                    <a:lnTo>
                      <a:pt x="392" y="58"/>
                    </a:lnTo>
                    <a:lnTo>
                      <a:pt x="394" y="56"/>
                    </a:lnTo>
                    <a:lnTo>
                      <a:pt x="392" y="54"/>
                    </a:lnTo>
                    <a:lnTo>
                      <a:pt x="389" y="52"/>
                    </a:lnTo>
                    <a:lnTo>
                      <a:pt x="385" y="49"/>
                    </a:lnTo>
                    <a:lnTo>
                      <a:pt x="380" y="49"/>
                    </a:lnTo>
                    <a:lnTo>
                      <a:pt x="380" y="47"/>
                    </a:lnTo>
                    <a:lnTo>
                      <a:pt x="380" y="45"/>
                    </a:lnTo>
                    <a:lnTo>
                      <a:pt x="380" y="45"/>
                    </a:lnTo>
                    <a:lnTo>
                      <a:pt x="401" y="49"/>
                    </a:lnTo>
                    <a:lnTo>
                      <a:pt x="412" y="42"/>
                    </a:lnTo>
                    <a:lnTo>
                      <a:pt x="415" y="40"/>
                    </a:lnTo>
                    <a:lnTo>
                      <a:pt x="417" y="38"/>
                    </a:lnTo>
                    <a:lnTo>
                      <a:pt x="417" y="34"/>
                    </a:lnTo>
                    <a:lnTo>
                      <a:pt x="414" y="33"/>
                    </a:lnTo>
                    <a:lnTo>
                      <a:pt x="410" y="27"/>
                    </a:lnTo>
                    <a:lnTo>
                      <a:pt x="406" y="27"/>
                    </a:lnTo>
                    <a:lnTo>
                      <a:pt x="403" y="25"/>
                    </a:lnTo>
                    <a:lnTo>
                      <a:pt x="406" y="25"/>
                    </a:lnTo>
                    <a:lnTo>
                      <a:pt x="401" y="22"/>
                    </a:lnTo>
                    <a:lnTo>
                      <a:pt x="401" y="18"/>
                    </a:lnTo>
                    <a:lnTo>
                      <a:pt x="398" y="22"/>
                    </a:lnTo>
                    <a:lnTo>
                      <a:pt x="396" y="24"/>
                    </a:lnTo>
                    <a:lnTo>
                      <a:pt x="396" y="20"/>
                    </a:lnTo>
                    <a:lnTo>
                      <a:pt x="396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9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9" y="15"/>
                    </a:lnTo>
                    <a:lnTo>
                      <a:pt x="387" y="13"/>
                    </a:lnTo>
                    <a:lnTo>
                      <a:pt x="385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8" y="16"/>
                    </a:lnTo>
                    <a:lnTo>
                      <a:pt x="378" y="31"/>
                    </a:lnTo>
                    <a:lnTo>
                      <a:pt x="374" y="33"/>
                    </a:lnTo>
                    <a:lnTo>
                      <a:pt x="372" y="31"/>
                    </a:lnTo>
                    <a:lnTo>
                      <a:pt x="369" y="31"/>
                    </a:lnTo>
                    <a:lnTo>
                      <a:pt x="367" y="31"/>
                    </a:lnTo>
                    <a:lnTo>
                      <a:pt x="371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7" y="24"/>
                    </a:lnTo>
                    <a:lnTo>
                      <a:pt x="365" y="24"/>
                    </a:lnTo>
                    <a:lnTo>
                      <a:pt x="369" y="20"/>
                    </a:lnTo>
                    <a:lnTo>
                      <a:pt x="367" y="16"/>
                    </a:lnTo>
                    <a:lnTo>
                      <a:pt x="369" y="15"/>
                    </a:lnTo>
                    <a:lnTo>
                      <a:pt x="374" y="15"/>
                    </a:lnTo>
                    <a:lnTo>
                      <a:pt x="376" y="11"/>
                    </a:lnTo>
                    <a:lnTo>
                      <a:pt x="376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5" y="4"/>
                    </a:lnTo>
                    <a:lnTo>
                      <a:pt x="362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5" y="24"/>
                    </a:lnTo>
                    <a:lnTo>
                      <a:pt x="353" y="27"/>
                    </a:lnTo>
                    <a:lnTo>
                      <a:pt x="353" y="31"/>
                    </a:lnTo>
                    <a:lnTo>
                      <a:pt x="349" y="31"/>
                    </a:lnTo>
                    <a:lnTo>
                      <a:pt x="346" y="36"/>
                    </a:lnTo>
                    <a:lnTo>
                      <a:pt x="347" y="25"/>
                    </a:lnTo>
                    <a:lnTo>
                      <a:pt x="344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4" y="9"/>
                    </a:lnTo>
                    <a:lnTo>
                      <a:pt x="326" y="42"/>
                    </a:lnTo>
                    <a:lnTo>
                      <a:pt x="328" y="40"/>
                    </a:lnTo>
                    <a:lnTo>
                      <a:pt x="322" y="50"/>
                    </a:lnTo>
                    <a:lnTo>
                      <a:pt x="319" y="50"/>
                    </a:lnTo>
                    <a:lnTo>
                      <a:pt x="319" y="43"/>
                    </a:lnTo>
                    <a:lnTo>
                      <a:pt x="321" y="42"/>
                    </a:lnTo>
                    <a:lnTo>
                      <a:pt x="322" y="42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6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1" y="9"/>
                    </a:lnTo>
                    <a:lnTo>
                      <a:pt x="321" y="8"/>
                    </a:lnTo>
                    <a:lnTo>
                      <a:pt x="317" y="11"/>
                    </a:lnTo>
                    <a:lnTo>
                      <a:pt x="317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10" y="15"/>
                    </a:lnTo>
                    <a:lnTo>
                      <a:pt x="312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10" y="24"/>
                    </a:lnTo>
                    <a:lnTo>
                      <a:pt x="308" y="27"/>
                    </a:lnTo>
                    <a:lnTo>
                      <a:pt x="310" y="31"/>
                    </a:lnTo>
                    <a:lnTo>
                      <a:pt x="303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4" y="43"/>
                    </a:lnTo>
                    <a:lnTo>
                      <a:pt x="292" y="45"/>
                    </a:lnTo>
                    <a:lnTo>
                      <a:pt x="294" y="47"/>
                    </a:lnTo>
                    <a:lnTo>
                      <a:pt x="292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7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8" y="47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2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2"/>
                    </a:lnTo>
                    <a:lnTo>
                      <a:pt x="270" y="40"/>
                    </a:lnTo>
                    <a:lnTo>
                      <a:pt x="269" y="42"/>
                    </a:lnTo>
                    <a:lnTo>
                      <a:pt x="269" y="47"/>
                    </a:lnTo>
                    <a:lnTo>
                      <a:pt x="267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7"/>
                    </a:lnTo>
                    <a:lnTo>
                      <a:pt x="262" y="52"/>
                    </a:lnTo>
                    <a:lnTo>
                      <a:pt x="262" y="58"/>
                    </a:lnTo>
                    <a:lnTo>
                      <a:pt x="260" y="58"/>
                    </a:lnTo>
                    <a:lnTo>
                      <a:pt x="260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8"/>
                    </a:lnTo>
                    <a:lnTo>
                      <a:pt x="253" y="61"/>
                    </a:lnTo>
                    <a:lnTo>
                      <a:pt x="251" y="65"/>
                    </a:lnTo>
                    <a:lnTo>
                      <a:pt x="249" y="65"/>
                    </a:lnTo>
                    <a:lnTo>
                      <a:pt x="251" y="72"/>
                    </a:lnTo>
                    <a:lnTo>
                      <a:pt x="245" y="76"/>
                    </a:lnTo>
                    <a:lnTo>
                      <a:pt x="244" y="81"/>
                    </a:lnTo>
                    <a:lnTo>
                      <a:pt x="242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2" y="58"/>
                    </a:lnTo>
                    <a:lnTo>
                      <a:pt x="238" y="67"/>
                    </a:lnTo>
                    <a:lnTo>
                      <a:pt x="235" y="79"/>
                    </a:lnTo>
                    <a:lnTo>
                      <a:pt x="235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7" y="81"/>
                    </a:lnTo>
                    <a:lnTo>
                      <a:pt x="231" y="83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3"/>
                    </a:lnTo>
                    <a:lnTo>
                      <a:pt x="220" y="74"/>
                    </a:lnTo>
                    <a:lnTo>
                      <a:pt x="217" y="76"/>
                    </a:lnTo>
                    <a:lnTo>
                      <a:pt x="219" y="81"/>
                    </a:lnTo>
                    <a:lnTo>
                      <a:pt x="222" y="84"/>
                    </a:lnTo>
                    <a:lnTo>
                      <a:pt x="219" y="86"/>
                    </a:lnTo>
                    <a:lnTo>
                      <a:pt x="217" y="84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3" y="84"/>
                    </a:lnTo>
                    <a:lnTo>
                      <a:pt x="213" y="83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1" y="101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8"/>
                    </a:lnTo>
                    <a:lnTo>
                      <a:pt x="204" y="110"/>
                    </a:lnTo>
                    <a:lnTo>
                      <a:pt x="201" y="108"/>
                    </a:lnTo>
                    <a:lnTo>
                      <a:pt x="199" y="110"/>
                    </a:lnTo>
                    <a:lnTo>
                      <a:pt x="201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7"/>
                    </a:lnTo>
                    <a:lnTo>
                      <a:pt x="185" y="118"/>
                    </a:lnTo>
                    <a:lnTo>
                      <a:pt x="185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2" y="118"/>
                    </a:lnTo>
                    <a:lnTo>
                      <a:pt x="197" y="122"/>
                    </a:lnTo>
                    <a:lnTo>
                      <a:pt x="201" y="120"/>
                    </a:lnTo>
                    <a:lnTo>
                      <a:pt x="201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6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5" y="124"/>
                    </a:lnTo>
                    <a:lnTo>
                      <a:pt x="181" y="126"/>
                    </a:lnTo>
                    <a:lnTo>
                      <a:pt x="181" y="129"/>
                    </a:lnTo>
                    <a:lnTo>
                      <a:pt x="183" y="133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4"/>
                    </a:lnTo>
                    <a:lnTo>
                      <a:pt x="181" y="142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5"/>
                    </a:lnTo>
                    <a:lnTo>
                      <a:pt x="174" y="135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2"/>
                    </a:lnTo>
                    <a:lnTo>
                      <a:pt x="172" y="142"/>
                    </a:lnTo>
                    <a:lnTo>
                      <a:pt x="170" y="144"/>
                    </a:lnTo>
                    <a:lnTo>
                      <a:pt x="168" y="144"/>
                    </a:lnTo>
                    <a:lnTo>
                      <a:pt x="167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7" y="158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7" y="161"/>
                    </a:lnTo>
                    <a:lnTo>
                      <a:pt x="172" y="160"/>
                    </a:lnTo>
                    <a:lnTo>
                      <a:pt x="167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9"/>
                    </a:lnTo>
                    <a:lnTo>
                      <a:pt x="151" y="170"/>
                    </a:lnTo>
                    <a:lnTo>
                      <a:pt x="151" y="174"/>
                    </a:lnTo>
                    <a:lnTo>
                      <a:pt x="152" y="174"/>
                    </a:lnTo>
                    <a:lnTo>
                      <a:pt x="151" y="178"/>
                    </a:lnTo>
                    <a:lnTo>
                      <a:pt x="149" y="178"/>
                    </a:lnTo>
                    <a:lnTo>
                      <a:pt x="147" y="185"/>
                    </a:lnTo>
                    <a:lnTo>
                      <a:pt x="145" y="183"/>
                    </a:lnTo>
                    <a:lnTo>
                      <a:pt x="143" y="185"/>
                    </a:lnTo>
                    <a:lnTo>
                      <a:pt x="142" y="185"/>
                    </a:lnTo>
                    <a:lnTo>
                      <a:pt x="140" y="188"/>
                    </a:lnTo>
                    <a:lnTo>
                      <a:pt x="142" y="190"/>
                    </a:lnTo>
                    <a:lnTo>
                      <a:pt x="140" y="192"/>
                    </a:lnTo>
                    <a:lnTo>
                      <a:pt x="136" y="192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1"/>
                    </a:lnTo>
                    <a:lnTo>
                      <a:pt x="136" y="203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10"/>
                    </a:lnTo>
                    <a:lnTo>
                      <a:pt x="133" y="212"/>
                    </a:lnTo>
                    <a:lnTo>
                      <a:pt x="134" y="210"/>
                    </a:lnTo>
                    <a:lnTo>
                      <a:pt x="136" y="210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6"/>
                    </a:lnTo>
                    <a:lnTo>
                      <a:pt x="124" y="226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6"/>
                    </a:lnTo>
                    <a:lnTo>
                      <a:pt x="131" y="229"/>
                    </a:lnTo>
                    <a:lnTo>
                      <a:pt x="125" y="226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3"/>
                    </a:lnTo>
                    <a:lnTo>
                      <a:pt x="124" y="237"/>
                    </a:lnTo>
                    <a:lnTo>
                      <a:pt x="122" y="237"/>
                    </a:lnTo>
                    <a:lnTo>
                      <a:pt x="120" y="237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2"/>
                    </a:lnTo>
                    <a:lnTo>
                      <a:pt x="124" y="247"/>
                    </a:lnTo>
                    <a:lnTo>
                      <a:pt x="120" y="246"/>
                    </a:lnTo>
                    <a:lnTo>
                      <a:pt x="118" y="246"/>
                    </a:lnTo>
                    <a:lnTo>
                      <a:pt x="117" y="240"/>
                    </a:lnTo>
                    <a:lnTo>
                      <a:pt x="117" y="246"/>
                    </a:lnTo>
                    <a:lnTo>
                      <a:pt x="117" y="247"/>
                    </a:lnTo>
                    <a:lnTo>
                      <a:pt x="115" y="249"/>
                    </a:lnTo>
                    <a:lnTo>
                      <a:pt x="113" y="251"/>
                    </a:lnTo>
                    <a:lnTo>
                      <a:pt x="115" y="253"/>
                    </a:lnTo>
                    <a:lnTo>
                      <a:pt x="117" y="251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3"/>
                    </a:lnTo>
                    <a:lnTo>
                      <a:pt x="118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8"/>
                    </a:lnTo>
                    <a:lnTo>
                      <a:pt x="109" y="256"/>
                    </a:lnTo>
                    <a:lnTo>
                      <a:pt x="108" y="260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1"/>
                    </a:lnTo>
                    <a:lnTo>
                      <a:pt x="104" y="271"/>
                    </a:lnTo>
                    <a:lnTo>
                      <a:pt x="108" y="269"/>
                    </a:lnTo>
                    <a:lnTo>
                      <a:pt x="108" y="271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8"/>
                    </a:lnTo>
                    <a:lnTo>
                      <a:pt x="102" y="280"/>
                    </a:lnTo>
                    <a:lnTo>
                      <a:pt x="100" y="281"/>
                    </a:lnTo>
                    <a:lnTo>
                      <a:pt x="95" y="278"/>
                    </a:lnTo>
                    <a:lnTo>
                      <a:pt x="95" y="278"/>
                    </a:lnTo>
                    <a:lnTo>
                      <a:pt x="91" y="281"/>
                    </a:lnTo>
                    <a:lnTo>
                      <a:pt x="90" y="285"/>
                    </a:lnTo>
                    <a:lnTo>
                      <a:pt x="90" y="287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1"/>
                    </a:lnTo>
                    <a:lnTo>
                      <a:pt x="75" y="305"/>
                    </a:lnTo>
                    <a:lnTo>
                      <a:pt x="75" y="308"/>
                    </a:lnTo>
                    <a:lnTo>
                      <a:pt x="77" y="308"/>
                    </a:lnTo>
                    <a:lnTo>
                      <a:pt x="81" y="308"/>
                    </a:lnTo>
                    <a:lnTo>
                      <a:pt x="79" y="312"/>
                    </a:lnTo>
                    <a:lnTo>
                      <a:pt x="81" y="315"/>
                    </a:lnTo>
                    <a:lnTo>
                      <a:pt x="83" y="317"/>
                    </a:lnTo>
                    <a:lnTo>
                      <a:pt x="100" y="306"/>
                    </a:lnTo>
                    <a:lnTo>
                      <a:pt x="102" y="303"/>
                    </a:lnTo>
                    <a:lnTo>
                      <a:pt x="102" y="305"/>
                    </a:lnTo>
                    <a:lnTo>
                      <a:pt x="102" y="306"/>
                    </a:lnTo>
                    <a:lnTo>
                      <a:pt x="99" y="308"/>
                    </a:lnTo>
                    <a:lnTo>
                      <a:pt x="95" y="308"/>
                    </a:lnTo>
                    <a:lnTo>
                      <a:pt x="90" y="314"/>
                    </a:lnTo>
                    <a:lnTo>
                      <a:pt x="91" y="315"/>
                    </a:lnTo>
                    <a:lnTo>
                      <a:pt x="91" y="317"/>
                    </a:lnTo>
                    <a:lnTo>
                      <a:pt x="86" y="319"/>
                    </a:lnTo>
                    <a:lnTo>
                      <a:pt x="83" y="319"/>
                    </a:lnTo>
                    <a:lnTo>
                      <a:pt x="83" y="319"/>
                    </a:lnTo>
                    <a:lnTo>
                      <a:pt x="83" y="321"/>
                    </a:lnTo>
                    <a:lnTo>
                      <a:pt x="83" y="322"/>
                    </a:lnTo>
                    <a:lnTo>
                      <a:pt x="79" y="321"/>
                    </a:lnTo>
                    <a:lnTo>
                      <a:pt x="79" y="319"/>
                    </a:lnTo>
                    <a:lnTo>
                      <a:pt x="77" y="314"/>
                    </a:lnTo>
                    <a:lnTo>
                      <a:pt x="75" y="314"/>
                    </a:lnTo>
                    <a:lnTo>
                      <a:pt x="74" y="314"/>
                    </a:lnTo>
                    <a:lnTo>
                      <a:pt x="74" y="314"/>
                    </a:lnTo>
                    <a:lnTo>
                      <a:pt x="72" y="315"/>
                    </a:lnTo>
                    <a:lnTo>
                      <a:pt x="70" y="317"/>
                    </a:lnTo>
                    <a:lnTo>
                      <a:pt x="68" y="319"/>
                    </a:lnTo>
                    <a:lnTo>
                      <a:pt x="70" y="321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6" y="322"/>
                    </a:lnTo>
                    <a:lnTo>
                      <a:pt x="66" y="319"/>
                    </a:lnTo>
                    <a:lnTo>
                      <a:pt x="66" y="317"/>
                    </a:lnTo>
                    <a:lnTo>
                      <a:pt x="57" y="321"/>
                    </a:lnTo>
                    <a:lnTo>
                      <a:pt x="57" y="322"/>
                    </a:lnTo>
                    <a:lnTo>
                      <a:pt x="56" y="326"/>
                    </a:lnTo>
                    <a:lnTo>
                      <a:pt x="54" y="324"/>
                    </a:lnTo>
                    <a:lnTo>
                      <a:pt x="54" y="328"/>
                    </a:lnTo>
                    <a:lnTo>
                      <a:pt x="54" y="328"/>
                    </a:lnTo>
                    <a:lnTo>
                      <a:pt x="50" y="328"/>
                    </a:lnTo>
                    <a:lnTo>
                      <a:pt x="50" y="328"/>
                    </a:lnTo>
                    <a:lnTo>
                      <a:pt x="50" y="326"/>
                    </a:lnTo>
                    <a:lnTo>
                      <a:pt x="50" y="326"/>
                    </a:lnTo>
                    <a:lnTo>
                      <a:pt x="49" y="328"/>
                    </a:lnTo>
                    <a:lnTo>
                      <a:pt x="49" y="330"/>
                    </a:lnTo>
                    <a:lnTo>
                      <a:pt x="49" y="330"/>
                    </a:lnTo>
                    <a:lnTo>
                      <a:pt x="45" y="330"/>
                    </a:lnTo>
                    <a:lnTo>
                      <a:pt x="41" y="331"/>
                    </a:lnTo>
                    <a:lnTo>
                      <a:pt x="40" y="339"/>
                    </a:lnTo>
                    <a:lnTo>
                      <a:pt x="38" y="337"/>
                    </a:lnTo>
                    <a:lnTo>
                      <a:pt x="34" y="337"/>
                    </a:lnTo>
                    <a:lnTo>
                      <a:pt x="32" y="339"/>
                    </a:lnTo>
                    <a:lnTo>
                      <a:pt x="31" y="340"/>
                    </a:lnTo>
                    <a:lnTo>
                      <a:pt x="34" y="344"/>
                    </a:lnTo>
                    <a:lnTo>
                      <a:pt x="32" y="346"/>
                    </a:lnTo>
                    <a:lnTo>
                      <a:pt x="36" y="346"/>
                    </a:lnTo>
                    <a:lnTo>
                      <a:pt x="38" y="344"/>
                    </a:lnTo>
                    <a:lnTo>
                      <a:pt x="40" y="346"/>
                    </a:lnTo>
                    <a:lnTo>
                      <a:pt x="41" y="348"/>
                    </a:lnTo>
                    <a:lnTo>
                      <a:pt x="40" y="349"/>
                    </a:lnTo>
                    <a:lnTo>
                      <a:pt x="40" y="351"/>
                    </a:lnTo>
                    <a:lnTo>
                      <a:pt x="38" y="351"/>
                    </a:lnTo>
                    <a:lnTo>
                      <a:pt x="27" y="349"/>
                    </a:lnTo>
                    <a:lnTo>
                      <a:pt x="25" y="351"/>
                    </a:lnTo>
                    <a:lnTo>
                      <a:pt x="23" y="351"/>
                    </a:lnTo>
                    <a:lnTo>
                      <a:pt x="22" y="351"/>
                    </a:lnTo>
                    <a:lnTo>
                      <a:pt x="22" y="353"/>
                    </a:lnTo>
                    <a:lnTo>
                      <a:pt x="23" y="353"/>
                    </a:lnTo>
                    <a:lnTo>
                      <a:pt x="22" y="355"/>
                    </a:lnTo>
                    <a:lnTo>
                      <a:pt x="22" y="356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8"/>
                    </a:lnTo>
                    <a:lnTo>
                      <a:pt x="25" y="364"/>
                    </a:lnTo>
                    <a:lnTo>
                      <a:pt x="23" y="365"/>
                    </a:lnTo>
                    <a:lnTo>
                      <a:pt x="23" y="360"/>
                    </a:lnTo>
                    <a:lnTo>
                      <a:pt x="22" y="358"/>
                    </a:lnTo>
                    <a:lnTo>
                      <a:pt x="18" y="360"/>
                    </a:lnTo>
                    <a:lnTo>
                      <a:pt x="16" y="365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16" y="367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7" y="365"/>
                    </a:lnTo>
                    <a:lnTo>
                      <a:pt x="7" y="367"/>
                    </a:lnTo>
                    <a:lnTo>
                      <a:pt x="9" y="369"/>
                    </a:lnTo>
                    <a:lnTo>
                      <a:pt x="4" y="365"/>
                    </a:lnTo>
                    <a:lnTo>
                      <a:pt x="2" y="367"/>
                    </a:lnTo>
                    <a:lnTo>
                      <a:pt x="4" y="371"/>
                    </a:lnTo>
                    <a:lnTo>
                      <a:pt x="4" y="373"/>
                    </a:lnTo>
                    <a:lnTo>
                      <a:pt x="4" y="373"/>
                    </a:lnTo>
                    <a:lnTo>
                      <a:pt x="20" y="371"/>
                    </a:lnTo>
                    <a:lnTo>
                      <a:pt x="15" y="374"/>
                    </a:lnTo>
                    <a:lnTo>
                      <a:pt x="16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6"/>
                    </a:lnTo>
                    <a:lnTo>
                      <a:pt x="11" y="376"/>
                    </a:lnTo>
                    <a:lnTo>
                      <a:pt x="9" y="376"/>
                    </a:lnTo>
                    <a:lnTo>
                      <a:pt x="7" y="376"/>
                    </a:lnTo>
                    <a:lnTo>
                      <a:pt x="4" y="378"/>
                    </a:lnTo>
                    <a:lnTo>
                      <a:pt x="4" y="380"/>
                    </a:lnTo>
                    <a:lnTo>
                      <a:pt x="2" y="380"/>
                    </a:lnTo>
                    <a:lnTo>
                      <a:pt x="0" y="380"/>
                    </a:lnTo>
                    <a:lnTo>
                      <a:pt x="0" y="382"/>
                    </a:lnTo>
                    <a:lnTo>
                      <a:pt x="4" y="383"/>
                    </a:lnTo>
                    <a:lnTo>
                      <a:pt x="4" y="385"/>
                    </a:lnTo>
                    <a:lnTo>
                      <a:pt x="4" y="387"/>
                    </a:lnTo>
                    <a:lnTo>
                      <a:pt x="0" y="392"/>
                    </a:lnTo>
                    <a:lnTo>
                      <a:pt x="2" y="394"/>
                    </a:lnTo>
                    <a:lnTo>
                      <a:pt x="0" y="394"/>
                    </a:lnTo>
                    <a:lnTo>
                      <a:pt x="0" y="398"/>
                    </a:lnTo>
                    <a:lnTo>
                      <a:pt x="2" y="398"/>
                    </a:lnTo>
                    <a:lnTo>
                      <a:pt x="2" y="399"/>
                    </a:lnTo>
                    <a:lnTo>
                      <a:pt x="7" y="401"/>
                    </a:lnTo>
                    <a:lnTo>
                      <a:pt x="16" y="398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3" y="390"/>
                    </a:lnTo>
                    <a:lnTo>
                      <a:pt x="25" y="394"/>
                    </a:lnTo>
                    <a:lnTo>
                      <a:pt x="23" y="398"/>
                    </a:lnTo>
                    <a:lnTo>
                      <a:pt x="25" y="398"/>
                    </a:lnTo>
                    <a:lnTo>
                      <a:pt x="29" y="398"/>
                    </a:lnTo>
                    <a:lnTo>
                      <a:pt x="31" y="398"/>
                    </a:lnTo>
                    <a:lnTo>
                      <a:pt x="32" y="399"/>
                    </a:lnTo>
                    <a:lnTo>
                      <a:pt x="36" y="396"/>
                    </a:lnTo>
                    <a:lnTo>
                      <a:pt x="36" y="389"/>
                    </a:lnTo>
                    <a:lnTo>
                      <a:pt x="40" y="387"/>
                    </a:lnTo>
                    <a:lnTo>
                      <a:pt x="41" y="387"/>
                    </a:lnTo>
                    <a:lnTo>
                      <a:pt x="38" y="392"/>
                    </a:lnTo>
                    <a:lnTo>
                      <a:pt x="38" y="398"/>
                    </a:lnTo>
                    <a:lnTo>
                      <a:pt x="40" y="396"/>
                    </a:lnTo>
                    <a:lnTo>
                      <a:pt x="41" y="396"/>
                    </a:lnTo>
                    <a:lnTo>
                      <a:pt x="43" y="396"/>
                    </a:lnTo>
                    <a:lnTo>
                      <a:pt x="38" y="399"/>
                    </a:lnTo>
                    <a:lnTo>
                      <a:pt x="32" y="401"/>
                    </a:lnTo>
                    <a:lnTo>
                      <a:pt x="32" y="403"/>
                    </a:lnTo>
                    <a:lnTo>
                      <a:pt x="34" y="407"/>
                    </a:lnTo>
                    <a:lnTo>
                      <a:pt x="31" y="408"/>
                    </a:lnTo>
                    <a:lnTo>
                      <a:pt x="31" y="405"/>
                    </a:lnTo>
                    <a:lnTo>
                      <a:pt x="29" y="403"/>
                    </a:lnTo>
                    <a:lnTo>
                      <a:pt x="27" y="401"/>
                    </a:lnTo>
                    <a:lnTo>
                      <a:pt x="23" y="401"/>
                    </a:lnTo>
                    <a:lnTo>
                      <a:pt x="20" y="401"/>
                    </a:lnTo>
                    <a:lnTo>
                      <a:pt x="16" y="401"/>
                    </a:lnTo>
                    <a:lnTo>
                      <a:pt x="15" y="401"/>
                    </a:lnTo>
                    <a:lnTo>
                      <a:pt x="11" y="401"/>
                    </a:lnTo>
                    <a:lnTo>
                      <a:pt x="9" y="403"/>
                    </a:lnTo>
                    <a:lnTo>
                      <a:pt x="4" y="403"/>
                    </a:lnTo>
                    <a:lnTo>
                      <a:pt x="2" y="407"/>
                    </a:lnTo>
                    <a:lnTo>
                      <a:pt x="2" y="408"/>
                    </a:lnTo>
                    <a:lnTo>
                      <a:pt x="4" y="410"/>
                    </a:lnTo>
                    <a:lnTo>
                      <a:pt x="6" y="408"/>
                    </a:lnTo>
                    <a:lnTo>
                      <a:pt x="6" y="414"/>
                    </a:lnTo>
                    <a:lnTo>
                      <a:pt x="2" y="412"/>
                    </a:lnTo>
                    <a:lnTo>
                      <a:pt x="0" y="410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0" y="412"/>
                    </a:lnTo>
                    <a:lnTo>
                      <a:pt x="4" y="417"/>
                    </a:lnTo>
                    <a:lnTo>
                      <a:pt x="6" y="417"/>
                    </a:lnTo>
                    <a:lnTo>
                      <a:pt x="9" y="416"/>
                    </a:lnTo>
                    <a:lnTo>
                      <a:pt x="11" y="416"/>
                    </a:lnTo>
                    <a:lnTo>
                      <a:pt x="6" y="421"/>
                    </a:lnTo>
                    <a:lnTo>
                      <a:pt x="7" y="423"/>
                    </a:lnTo>
                    <a:lnTo>
                      <a:pt x="4" y="425"/>
                    </a:lnTo>
                    <a:lnTo>
                      <a:pt x="2" y="426"/>
                    </a:lnTo>
                    <a:lnTo>
                      <a:pt x="4" y="428"/>
                    </a:lnTo>
                    <a:lnTo>
                      <a:pt x="4" y="430"/>
                    </a:lnTo>
                    <a:lnTo>
                      <a:pt x="6" y="432"/>
                    </a:lnTo>
                    <a:lnTo>
                      <a:pt x="7" y="430"/>
                    </a:lnTo>
                    <a:lnTo>
                      <a:pt x="9" y="428"/>
                    </a:lnTo>
                    <a:lnTo>
                      <a:pt x="9" y="430"/>
                    </a:lnTo>
                    <a:lnTo>
                      <a:pt x="11" y="435"/>
                    </a:lnTo>
                    <a:lnTo>
                      <a:pt x="9" y="435"/>
                    </a:lnTo>
                    <a:lnTo>
                      <a:pt x="7" y="437"/>
                    </a:lnTo>
                    <a:lnTo>
                      <a:pt x="7" y="439"/>
                    </a:lnTo>
                    <a:lnTo>
                      <a:pt x="7" y="439"/>
                    </a:lnTo>
                    <a:lnTo>
                      <a:pt x="11" y="437"/>
                    </a:lnTo>
                    <a:lnTo>
                      <a:pt x="13" y="433"/>
                    </a:lnTo>
                    <a:lnTo>
                      <a:pt x="13" y="430"/>
                    </a:lnTo>
                    <a:lnTo>
                      <a:pt x="16" y="428"/>
                    </a:lnTo>
                    <a:lnTo>
                      <a:pt x="22" y="419"/>
                    </a:lnTo>
                    <a:lnTo>
                      <a:pt x="23" y="417"/>
                    </a:lnTo>
                    <a:lnTo>
                      <a:pt x="25" y="419"/>
                    </a:lnTo>
                    <a:lnTo>
                      <a:pt x="25" y="419"/>
                    </a:lnTo>
                    <a:lnTo>
                      <a:pt x="29" y="419"/>
                    </a:lnTo>
                    <a:lnTo>
                      <a:pt x="32" y="419"/>
                    </a:lnTo>
                    <a:lnTo>
                      <a:pt x="27" y="421"/>
                    </a:lnTo>
                    <a:lnTo>
                      <a:pt x="25" y="426"/>
                    </a:lnTo>
                    <a:lnTo>
                      <a:pt x="25" y="423"/>
                    </a:lnTo>
                    <a:lnTo>
                      <a:pt x="23" y="423"/>
                    </a:lnTo>
                    <a:lnTo>
                      <a:pt x="18" y="430"/>
                    </a:lnTo>
                    <a:lnTo>
                      <a:pt x="20" y="432"/>
                    </a:lnTo>
                    <a:lnTo>
                      <a:pt x="20" y="432"/>
                    </a:lnTo>
                    <a:lnTo>
                      <a:pt x="18" y="433"/>
                    </a:lnTo>
                    <a:lnTo>
                      <a:pt x="11" y="441"/>
                    </a:lnTo>
                    <a:lnTo>
                      <a:pt x="15" y="442"/>
                    </a:lnTo>
                    <a:lnTo>
                      <a:pt x="20" y="442"/>
                    </a:lnTo>
                    <a:lnTo>
                      <a:pt x="22" y="441"/>
                    </a:lnTo>
                    <a:lnTo>
                      <a:pt x="22" y="442"/>
                    </a:lnTo>
                    <a:lnTo>
                      <a:pt x="16" y="444"/>
                    </a:lnTo>
                    <a:lnTo>
                      <a:pt x="15" y="446"/>
                    </a:lnTo>
                    <a:lnTo>
                      <a:pt x="15" y="448"/>
                    </a:lnTo>
                    <a:lnTo>
                      <a:pt x="11" y="448"/>
                    </a:lnTo>
                    <a:lnTo>
                      <a:pt x="9" y="448"/>
                    </a:lnTo>
                    <a:lnTo>
                      <a:pt x="7" y="448"/>
                    </a:lnTo>
                    <a:lnTo>
                      <a:pt x="4" y="453"/>
                    </a:lnTo>
                    <a:lnTo>
                      <a:pt x="4" y="457"/>
                    </a:lnTo>
                    <a:lnTo>
                      <a:pt x="6" y="457"/>
                    </a:lnTo>
                    <a:lnTo>
                      <a:pt x="6" y="459"/>
                    </a:lnTo>
                    <a:lnTo>
                      <a:pt x="7" y="459"/>
                    </a:lnTo>
                    <a:lnTo>
                      <a:pt x="9" y="455"/>
                    </a:lnTo>
                    <a:lnTo>
                      <a:pt x="9" y="459"/>
                    </a:lnTo>
                    <a:lnTo>
                      <a:pt x="11" y="459"/>
                    </a:lnTo>
                    <a:lnTo>
                      <a:pt x="13" y="457"/>
                    </a:lnTo>
                    <a:lnTo>
                      <a:pt x="13" y="455"/>
                    </a:lnTo>
                    <a:lnTo>
                      <a:pt x="15" y="455"/>
                    </a:lnTo>
                    <a:lnTo>
                      <a:pt x="18" y="453"/>
                    </a:lnTo>
                    <a:lnTo>
                      <a:pt x="20" y="451"/>
                    </a:lnTo>
                    <a:lnTo>
                      <a:pt x="22" y="453"/>
                    </a:lnTo>
                    <a:lnTo>
                      <a:pt x="16" y="457"/>
                    </a:lnTo>
                    <a:lnTo>
                      <a:pt x="18" y="457"/>
                    </a:lnTo>
                    <a:lnTo>
                      <a:pt x="18" y="460"/>
                    </a:lnTo>
                    <a:lnTo>
                      <a:pt x="16" y="466"/>
                    </a:lnTo>
                    <a:lnTo>
                      <a:pt x="15" y="467"/>
                    </a:lnTo>
                    <a:lnTo>
                      <a:pt x="15" y="469"/>
                    </a:lnTo>
                    <a:lnTo>
                      <a:pt x="13" y="469"/>
                    </a:lnTo>
                    <a:lnTo>
                      <a:pt x="11" y="471"/>
                    </a:lnTo>
                    <a:lnTo>
                      <a:pt x="11" y="467"/>
                    </a:lnTo>
                    <a:lnTo>
                      <a:pt x="9" y="467"/>
                    </a:lnTo>
                    <a:lnTo>
                      <a:pt x="7" y="478"/>
                    </a:lnTo>
                    <a:lnTo>
                      <a:pt x="22" y="491"/>
                    </a:lnTo>
                    <a:lnTo>
                      <a:pt x="25" y="491"/>
                    </a:lnTo>
                    <a:lnTo>
                      <a:pt x="27" y="487"/>
                    </a:lnTo>
                    <a:lnTo>
                      <a:pt x="27" y="496"/>
                    </a:lnTo>
                    <a:lnTo>
                      <a:pt x="29" y="494"/>
                    </a:lnTo>
                    <a:lnTo>
                      <a:pt x="31" y="496"/>
                    </a:lnTo>
                    <a:lnTo>
                      <a:pt x="32" y="494"/>
                    </a:lnTo>
                    <a:lnTo>
                      <a:pt x="36" y="494"/>
                    </a:lnTo>
                    <a:lnTo>
                      <a:pt x="34" y="496"/>
                    </a:lnTo>
                    <a:lnTo>
                      <a:pt x="40" y="498"/>
                    </a:lnTo>
                    <a:lnTo>
                      <a:pt x="43" y="498"/>
                    </a:lnTo>
                    <a:lnTo>
                      <a:pt x="47" y="494"/>
                    </a:lnTo>
                    <a:lnTo>
                      <a:pt x="49" y="491"/>
                    </a:lnTo>
                    <a:lnTo>
                      <a:pt x="50" y="493"/>
                    </a:lnTo>
                    <a:lnTo>
                      <a:pt x="56" y="489"/>
                    </a:lnTo>
                    <a:lnTo>
                      <a:pt x="61" y="482"/>
                    </a:lnTo>
                    <a:lnTo>
                      <a:pt x="65" y="480"/>
                    </a:lnTo>
                    <a:lnTo>
                      <a:pt x="66" y="476"/>
                    </a:lnTo>
                    <a:lnTo>
                      <a:pt x="68" y="475"/>
                    </a:lnTo>
                    <a:lnTo>
                      <a:pt x="68" y="473"/>
                    </a:lnTo>
                    <a:lnTo>
                      <a:pt x="74" y="467"/>
                    </a:lnTo>
                    <a:lnTo>
                      <a:pt x="72" y="466"/>
                    </a:lnTo>
                    <a:lnTo>
                      <a:pt x="77" y="467"/>
                    </a:lnTo>
                    <a:lnTo>
                      <a:pt x="81" y="467"/>
                    </a:lnTo>
                    <a:lnTo>
                      <a:pt x="83" y="467"/>
                    </a:lnTo>
                    <a:lnTo>
                      <a:pt x="84" y="460"/>
                    </a:lnTo>
                    <a:lnTo>
                      <a:pt x="86" y="459"/>
                    </a:lnTo>
                    <a:lnTo>
                      <a:pt x="86" y="457"/>
                    </a:lnTo>
                    <a:lnTo>
                      <a:pt x="84" y="453"/>
                    </a:lnTo>
                    <a:lnTo>
                      <a:pt x="83" y="451"/>
                    </a:lnTo>
                    <a:lnTo>
                      <a:pt x="84" y="451"/>
                    </a:lnTo>
                    <a:lnTo>
                      <a:pt x="84" y="450"/>
                    </a:lnTo>
                    <a:lnTo>
                      <a:pt x="83" y="446"/>
                    </a:lnTo>
                    <a:lnTo>
                      <a:pt x="84" y="448"/>
                    </a:lnTo>
                    <a:lnTo>
                      <a:pt x="86" y="450"/>
                    </a:lnTo>
                    <a:lnTo>
                      <a:pt x="86" y="451"/>
                    </a:lnTo>
                    <a:lnTo>
                      <a:pt x="88" y="451"/>
                    </a:lnTo>
                    <a:lnTo>
                      <a:pt x="88" y="450"/>
                    </a:lnTo>
                    <a:lnTo>
                      <a:pt x="86" y="446"/>
                    </a:lnTo>
                    <a:lnTo>
                      <a:pt x="86" y="442"/>
                    </a:lnTo>
                    <a:lnTo>
                      <a:pt x="86" y="441"/>
                    </a:lnTo>
                    <a:lnTo>
                      <a:pt x="88" y="441"/>
                    </a:lnTo>
                    <a:lnTo>
                      <a:pt x="90" y="441"/>
                    </a:lnTo>
                    <a:lnTo>
                      <a:pt x="91" y="441"/>
                    </a:lnTo>
                    <a:lnTo>
                      <a:pt x="91" y="442"/>
                    </a:lnTo>
                    <a:lnTo>
                      <a:pt x="88" y="444"/>
                    </a:lnTo>
                    <a:lnTo>
                      <a:pt x="91" y="462"/>
                    </a:lnTo>
                    <a:lnTo>
                      <a:pt x="93" y="460"/>
                    </a:lnTo>
                    <a:lnTo>
                      <a:pt x="95" y="464"/>
                    </a:lnTo>
                    <a:lnTo>
                      <a:pt x="97" y="464"/>
                    </a:lnTo>
                    <a:lnTo>
                      <a:pt x="99" y="466"/>
                    </a:lnTo>
                    <a:lnTo>
                      <a:pt x="99" y="473"/>
                    </a:lnTo>
                    <a:lnTo>
                      <a:pt x="100" y="469"/>
                    </a:lnTo>
                    <a:lnTo>
                      <a:pt x="102" y="471"/>
                    </a:lnTo>
                    <a:lnTo>
                      <a:pt x="104" y="469"/>
                    </a:lnTo>
                    <a:lnTo>
                      <a:pt x="106" y="459"/>
                    </a:lnTo>
                    <a:lnTo>
                      <a:pt x="104" y="451"/>
                    </a:lnTo>
                    <a:lnTo>
                      <a:pt x="108" y="444"/>
                    </a:lnTo>
                    <a:lnTo>
                      <a:pt x="108" y="441"/>
                    </a:lnTo>
                    <a:lnTo>
                      <a:pt x="117" y="437"/>
                    </a:lnTo>
                    <a:lnTo>
                      <a:pt x="118" y="433"/>
                    </a:lnTo>
                    <a:lnTo>
                      <a:pt x="118" y="430"/>
                    </a:lnTo>
                    <a:lnTo>
                      <a:pt x="117" y="426"/>
                    </a:lnTo>
                    <a:lnTo>
                      <a:pt x="120" y="419"/>
                    </a:lnTo>
                    <a:lnTo>
                      <a:pt x="117" y="408"/>
                    </a:lnTo>
                    <a:lnTo>
                      <a:pt x="115" y="405"/>
                    </a:lnTo>
                    <a:lnTo>
                      <a:pt x="115" y="403"/>
                    </a:lnTo>
                    <a:lnTo>
                      <a:pt x="118" y="401"/>
                    </a:lnTo>
                    <a:lnTo>
                      <a:pt x="122" y="398"/>
                    </a:lnTo>
                    <a:lnTo>
                      <a:pt x="124" y="392"/>
                    </a:lnTo>
                    <a:lnTo>
                      <a:pt x="124" y="387"/>
                    </a:lnTo>
                    <a:lnTo>
                      <a:pt x="117" y="382"/>
                    </a:lnTo>
                    <a:lnTo>
                      <a:pt x="115" y="378"/>
                    </a:lnTo>
                    <a:lnTo>
                      <a:pt x="115" y="358"/>
                    </a:lnTo>
                    <a:lnTo>
                      <a:pt x="113" y="355"/>
                    </a:lnTo>
                    <a:lnTo>
                      <a:pt x="113" y="353"/>
                    </a:lnTo>
                    <a:lnTo>
                      <a:pt x="115" y="335"/>
                    </a:lnTo>
                    <a:lnTo>
                      <a:pt x="117" y="333"/>
                    </a:lnTo>
                    <a:lnTo>
                      <a:pt x="115" y="331"/>
                    </a:lnTo>
                    <a:lnTo>
                      <a:pt x="113" y="328"/>
                    </a:lnTo>
                    <a:lnTo>
                      <a:pt x="111" y="322"/>
                    </a:lnTo>
                    <a:lnTo>
                      <a:pt x="115" y="312"/>
                    </a:lnTo>
                    <a:lnTo>
                      <a:pt x="122" y="303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6"/>
                    </a:lnTo>
                    <a:lnTo>
                      <a:pt x="147" y="287"/>
                    </a:lnTo>
                    <a:lnTo>
                      <a:pt x="140" y="278"/>
                    </a:lnTo>
                    <a:lnTo>
                      <a:pt x="140" y="276"/>
                    </a:lnTo>
                    <a:lnTo>
                      <a:pt x="151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7"/>
                    </a:lnTo>
                    <a:lnTo>
                      <a:pt x="167" y="203"/>
                    </a:lnTo>
                    <a:lnTo>
                      <a:pt x="183" y="179"/>
                    </a:lnTo>
                    <a:lnTo>
                      <a:pt x="183" y="176"/>
                    </a:lnTo>
                    <a:lnTo>
                      <a:pt x="179" y="169"/>
                    </a:lnTo>
                    <a:lnTo>
                      <a:pt x="179" y="165"/>
                    </a:lnTo>
                    <a:lnTo>
                      <a:pt x="185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4"/>
                    </a:lnTo>
                    <a:lnTo>
                      <a:pt x="206" y="144"/>
                    </a:lnTo>
                    <a:lnTo>
                      <a:pt x="211" y="131"/>
                    </a:lnTo>
                    <a:lnTo>
                      <a:pt x="210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7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2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2" y="108"/>
                    </a:lnTo>
                    <a:lnTo>
                      <a:pt x="244" y="106"/>
                    </a:lnTo>
                    <a:lnTo>
                      <a:pt x="244" y="104"/>
                    </a:lnTo>
                    <a:lnTo>
                      <a:pt x="244" y="101"/>
                    </a:lnTo>
                    <a:lnTo>
                      <a:pt x="242" y="99"/>
                    </a:lnTo>
                    <a:lnTo>
                      <a:pt x="242" y="97"/>
                    </a:lnTo>
                    <a:lnTo>
                      <a:pt x="244" y="95"/>
                    </a:lnTo>
                    <a:lnTo>
                      <a:pt x="249" y="95"/>
                    </a:lnTo>
                    <a:lnTo>
                      <a:pt x="251" y="93"/>
                    </a:lnTo>
                    <a:lnTo>
                      <a:pt x="253" y="92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2" y="83"/>
                    </a:lnTo>
                    <a:lnTo>
                      <a:pt x="265" y="84"/>
                    </a:lnTo>
                    <a:lnTo>
                      <a:pt x="278" y="102"/>
                    </a:lnTo>
                    <a:lnTo>
                      <a:pt x="278" y="108"/>
                    </a:lnTo>
                    <a:lnTo>
                      <a:pt x="279" y="110"/>
                    </a:lnTo>
                    <a:lnTo>
                      <a:pt x="287" y="111"/>
                    </a:lnTo>
                    <a:lnTo>
                      <a:pt x="292" y="113"/>
                    </a:lnTo>
                    <a:lnTo>
                      <a:pt x="296" y="113"/>
                    </a:lnTo>
                    <a:lnTo>
                      <a:pt x="299" y="110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2" y="113"/>
                    </a:lnTo>
                    <a:lnTo>
                      <a:pt x="315" y="113"/>
                    </a:lnTo>
                    <a:lnTo>
                      <a:pt x="322" y="108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7" y="63"/>
                    </a:lnTo>
                    <a:lnTo>
                      <a:pt x="340" y="59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4" y="58"/>
                    </a:lnTo>
                    <a:lnTo>
                      <a:pt x="378" y="59"/>
                    </a:lnTo>
                    <a:lnTo>
                      <a:pt x="381" y="61"/>
                    </a:lnTo>
                    <a:lnTo>
                      <a:pt x="387" y="67"/>
                    </a:lnTo>
                    <a:lnTo>
                      <a:pt x="390" y="79"/>
                    </a:lnTo>
                    <a:lnTo>
                      <a:pt x="385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7" y="95"/>
                    </a:lnTo>
                    <a:lnTo>
                      <a:pt x="387" y="95"/>
                    </a:lnTo>
                    <a:lnTo>
                      <a:pt x="390" y="93"/>
                    </a:lnTo>
                    <a:lnTo>
                      <a:pt x="390" y="92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1" y="81"/>
                    </a:lnTo>
                    <a:lnTo>
                      <a:pt x="403" y="79"/>
                    </a:lnTo>
                    <a:lnTo>
                      <a:pt x="405" y="70"/>
                    </a:lnTo>
                    <a:lnTo>
                      <a:pt x="410" y="76"/>
                    </a:lnTo>
                    <a:lnTo>
                      <a:pt x="414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1" name="Freeform 6816"/>
              <p:cNvSpPr>
                <a:spLocks/>
              </p:cNvSpPr>
              <p:nvPr/>
            </p:nvSpPr>
            <p:spPr bwMode="auto">
              <a:xfrm>
                <a:off x="4379581" y="2853030"/>
                <a:ext cx="176198" cy="103218"/>
              </a:xfrm>
              <a:custGeom>
                <a:avLst/>
                <a:gdLst/>
                <a:ahLst/>
                <a:cxnLst>
                  <a:cxn ang="0">
                    <a:pos x="108" y="42"/>
                  </a:cxn>
                  <a:cxn ang="0">
                    <a:pos x="102" y="45"/>
                  </a:cxn>
                  <a:cxn ang="0">
                    <a:pos x="99" y="47"/>
                  </a:cxn>
                  <a:cxn ang="0">
                    <a:pos x="97" y="54"/>
                  </a:cxn>
                  <a:cxn ang="0">
                    <a:pos x="95" y="56"/>
                  </a:cxn>
                  <a:cxn ang="0">
                    <a:pos x="86" y="59"/>
                  </a:cxn>
                  <a:cxn ang="0">
                    <a:pos x="82" y="58"/>
                  </a:cxn>
                  <a:cxn ang="0">
                    <a:pos x="79" y="61"/>
                  </a:cxn>
                  <a:cxn ang="0">
                    <a:pos x="66" y="58"/>
                  </a:cxn>
                  <a:cxn ang="0">
                    <a:pos x="50" y="52"/>
                  </a:cxn>
                  <a:cxn ang="0">
                    <a:pos x="45" y="61"/>
                  </a:cxn>
                  <a:cxn ang="0">
                    <a:pos x="36" y="61"/>
                  </a:cxn>
                  <a:cxn ang="0">
                    <a:pos x="29" y="59"/>
                  </a:cxn>
                  <a:cxn ang="0">
                    <a:pos x="6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6" y="24"/>
                  </a:cxn>
                  <a:cxn ang="0">
                    <a:pos x="22" y="13"/>
                  </a:cxn>
                  <a:cxn ang="0">
                    <a:pos x="34" y="6"/>
                  </a:cxn>
                  <a:cxn ang="0">
                    <a:pos x="38" y="0"/>
                  </a:cxn>
                  <a:cxn ang="0">
                    <a:pos x="45" y="8"/>
                  </a:cxn>
                  <a:cxn ang="0">
                    <a:pos x="50" y="4"/>
                  </a:cxn>
                  <a:cxn ang="0">
                    <a:pos x="56" y="8"/>
                  </a:cxn>
                  <a:cxn ang="0">
                    <a:pos x="65" y="9"/>
                  </a:cxn>
                  <a:cxn ang="0">
                    <a:pos x="70" y="13"/>
                  </a:cxn>
                  <a:cxn ang="0">
                    <a:pos x="70" y="15"/>
                  </a:cxn>
                  <a:cxn ang="0">
                    <a:pos x="75" y="22"/>
                  </a:cxn>
                  <a:cxn ang="0">
                    <a:pos x="81" y="22"/>
                  </a:cxn>
                  <a:cxn ang="0">
                    <a:pos x="79" y="18"/>
                  </a:cxn>
                  <a:cxn ang="0">
                    <a:pos x="93" y="25"/>
                  </a:cxn>
                  <a:cxn ang="0">
                    <a:pos x="97" y="27"/>
                  </a:cxn>
                  <a:cxn ang="0">
                    <a:pos x="106" y="36"/>
                  </a:cxn>
                </a:cxnLst>
                <a:rect l="0" t="0" r="r" b="b"/>
                <a:pathLst>
                  <a:path w="111" h="65">
                    <a:moveTo>
                      <a:pt x="111" y="40"/>
                    </a:moveTo>
                    <a:lnTo>
                      <a:pt x="108" y="42"/>
                    </a:lnTo>
                    <a:lnTo>
                      <a:pt x="106" y="42"/>
                    </a:lnTo>
                    <a:lnTo>
                      <a:pt x="102" y="45"/>
                    </a:lnTo>
                    <a:lnTo>
                      <a:pt x="100" y="47"/>
                    </a:lnTo>
                    <a:lnTo>
                      <a:pt x="99" y="47"/>
                    </a:lnTo>
                    <a:lnTo>
                      <a:pt x="99" y="50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91" y="59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2" y="58"/>
                    </a:lnTo>
                    <a:lnTo>
                      <a:pt x="79" y="65"/>
                    </a:lnTo>
                    <a:lnTo>
                      <a:pt x="79" y="61"/>
                    </a:lnTo>
                    <a:lnTo>
                      <a:pt x="77" y="58"/>
                    </a:lnTo>
                    <a:lnTo>
                      <a:pt x="66" y="58"/>
                    </a:lnTo>
                    <a:lnTo>
                      <a:pt x="59" y="54"/>
                    </a:lnTo>
                    <a:lnTo>
                      <a:pt x="50" y="52"/>
                    </a:lnTo>
                    <a:lnTo>
                      <a:pt x="47" y="58"/>
                    </a:lnTo>
                    <a:lnTo>
                      <a:pt x="45" y="61"/>
                    </a:lnTo>
                    <a:lnTo>
                      <a:pt x="41" y="61"/>
                    </a:lnTo>
                    <a:lnTo>
                      <a:pt x="36" y="61"/>
                    </a:lnTo>
                    <a:lnTo>
                      <a:pt x="32" y="59"/>
                    </a:lnTo>
                    <a:lnTo>
                      <a:pt x="29" y="59"/>
                    </a:lnTo>
                    <a:lnTo>
                      <a:pt x="7" y="36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7" y="20"/>
                    </a:lnTo>
                    <a:lnTo>
                      <a:pt x="22" y="13"/>
                    </a:lnTo>
                    <a:lnTo>
                      <a:pt x="23" y="11"/>
                    </a:lnTo>
                    <a:lnTo>
                      <a:pt x="34" y="6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50" y="4"/>
                    </a:lnTo>
                    <a:lnTo>
                      <a:pt x="54" y="6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65" y="9"/>
                    </a:lnTo>
                    <a:lnTo>
                      <a:pt x="66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75" y="22"/>
                    </a:lnTo>
                    <a:lnTo>
                      <a:pt x="77" y="24"/>
                    </a:lnTo>
                    <a:lnTo>
                      <a:pt x="81" y="22"/>
                    </a:lnTo>
                    <a:lnTo>
                      <a:pt x="79" y="20"/>
                    </a:lnTo>
                    <a:lnTo>
                      <a:pt x="79" y="18"/>
                    </a:lnTo>
                    <a:lnTo>
                      <a:pt x="93" y="22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9" y="29"/>
                    </a:lnTo>
                    <a:lnTo>
                      <a:pt x="106" y="36"/>
                    </a:lnTo>
                    <a:lnTo>
                      <a:pt x="111" y="40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2" name="Freeform 6817"/>
              <p:cNvSpPr>
                <a:spLocks/>
              </p:cNvSpPr>
              <p:nvPr/>
            </p:nvSpPr>
            <p:spPr bwMode="auto">
              <a:xfrm>
                <a:off x="4379581" y="2853030"/>
                <a:ext cx="176198" cy="103218"/>
              </a:xfrm>
              <a:custGeom>
                <a:avLst/>
                <a:gdLst/>
                <a:ahLst/>
                <a:cxnLst>
                  <a:cxn ang="0">
                    <a:pos x="108" y="42"/>
                  </a:cxn>
                  <a:cxn ang="0">
                    <a:pos x="102" y="45"/>
                  </a:cxn>
                  <a:cxn ang="0">
                    <a:pos x="99" y="47"/>
                  </a:cxn>
                  <a:cxn ang="0">
                    <a:pos x="97" y="54"/>
                  </a:cxn>
                  <a:cxn ang="0">
                    <a:pos x="95" y="56"/>
                  </a:cxn>
                  <a:cxn ang="0">
                    <a:pos x="86" y="59"/>
                  </a:cxn>
                  <a:cxn ang="0">
                    <a:pos x="82" y="58"/>
                  </a:cxn>
                  <a:cxn ang="0">
                    <a:pos x="79" y="61"/>
                  </a:cxn>
                  <a:cxn ang="0">
                    <a:pos x="66" y="58"/>
                  </a:cxn>
                  <a:cxn ang="0">
                    <a:pos x="50" y="52"/>
                  </a:cxn>
                  <a:cxn ang="0">
                    <a:pos x="45" y="61"/>
                  </a:cxn>
                  <a:cxn ang="0">
                    <a:pos x="36" y="61"/>
                  </a:cxn>
                  <a:cxn ang="0">
                    <a:pos x="29" y="59"/>
                  </a:cxn>
                  <a:cxn ang="0">
                    <a:pos x="6" y="29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6" y="24"/>
                  </a:cxn>
                  <a:cxn ang="0">
                    <a:pos x="22" y="13"/>
                  </a:cxn>
                  <a:cxn ang="0">
                    <a:pos x="34" y="6"/>
                  </a:cxn>
                  <a:cxn ang="0">
                    <a:pos x="38" y="0"/>
                  </a:cxn>
                  <a:cxn ang="0">
                    <a:pos x="45" y="8"/>
                  </a:cxn>
                  <a:cxn ang="0">
                    <a:pos x="50" y="4"/>
                  </a:cxn>
                  <a:cxn ang="0">
                    <a:pos x="56" y="8"/>
                  </a:cxn>
                  <a:cxn ang="0">
                    <a:pos x="65" y="9"/>
                  </a:cxn>
                  <a:cxn ang="0">
                    <a:pos x="70" y="13"/>
                  </a:cxn>
                  <a:cxn ang="0">
                    <a:pos x="70" y="15"/>
                  </a:cxn>
                  <a:cxn ang="0">
                    <a:pos x="75" y="22"/>
                  </a:cxn>
                  <a:cxn ang="0">
                    <a:pos x="81" y="22"/>
                  </a:cxn>
                  <a:cxn ang="0">
                    <a:pos x="79" y="18"/>
                  </a:cxn>
                  <a:cxn ang="0">
                    <a:pos x="93" y="25"/>
                  </a:cxn>
                  <a:cxn ang="0">
                    <a:pos x="97" y="27"/>
                  </a:cxn>
                  <a:cxn ang="0">
                    <a:pos x="106" y="36"/>
                  </a:cxn>
                </a:cxnLst>
                <a:rect l="0" t="0" r="r" b="b"/>
                <a:pathLst>
                  <a:path w="111" h="65">
                    <a:moveTo>
                      <a:pt x="111" y="40"/>
                    </a:moveTo>
                    <a:lnTo>
                      <a:pt x="108" y="42"/>
                    </a:lnTo>
                    <a:lnTo>
                      <a:pt x="106" y="42"/>
                    </a:lnTo>
                    <a:lnTo>
                      <a:pt x="102" y="45"/>
                    </a:lnTo>
                    <a:lnTo>
                      <a:pt x="100" y="47"/>
                    </a:lnTo>
                    <a:lnTo>
                      <a:pt x="99" y="47"/>
                    </a:lnTo>
                    <a:lnTo>
                      <a:pt x="99" y="50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5" y="56"/>
                    </a:lnTo>
                    <a:lnTo>
                      <a:pt x="91" y="59"/>
                    </a:lnTo>
                    <a:lnTo>
                      <a:pt x="86" y="59"/>
                    </a:lnTo>
                    <a:lnTo>
                      <a:pt x="84" y="58"/>
                    </a:lnTo>
                    <a:lnTo>
                      <a:pt x="82" y="58"/>
                    </a:lnTo>
                    <a:lnTo>
                      <a:pt x="79" y="65"/>
                    </a:lnTo>
                    <a:lnTo>
                      <a:pt x="79" y="61"/>
                    </a:lnTo>
                    <a:lnTo>
                      <a:pt x="77" y="58"/>
                    </a:lnTo>
                    <a:lnTo>
                      <a:pt x="66" y="58"/>
                    </a:lnTo>
                    <a:lnTo>
                      <a:pt x="59" y="54"/>
                    </a:lnTo>
                    <a:lnTo>
                      <a:pt x="50" y="52"/>
                    </a:lnTo>
                    <a:lnTo>
                      <a:pt x="47" y="58"/>
                    </a:lnTo>
                    <a:lnTo>
                      <a:pt x="45" y="61"/>
                    </a:lnTo>
                    <a:lnTo>
                      <a:pt x="41" y="61"/>
                    </a:lnTo>
                    <a:lnTo>
                      <a:pt x="36" y="61"/>
                    </a:lnTo>
                    <a:lnTo>
                      <a:pt x="32" y="59"/>
                    </a:lnTo>
                    <a:lnTo>
                      <a:pt x="29" y="59"/>
                    </a:lnTo>
                    <a:lnTo>
                      <a:pt x="7" y="36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7" y="20"/>
                    </a:lnTo>
                    <a:lnTo>
                      <a:pt x="22" y="13"/>
                    </a:lnTo>
                    <a:lnTo>
                      <a:pt x="23" y="11"/>
                    </a:lnTo>
                    <a:lnTo>
                      <a:pt x="34" y="6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8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50" y="4"/>
                    </a:lnTo>
                    <a:lnTo>
                      <a:pt x="54" y="6"/>
                    </a:lnTo>
                    <a:lnTo>
                      <a:pt x="56" y="8"/>
                    </a:lnTo>
                    <a:lnTo>
                      <a:pt x="57" y="8"/>
                    </a:lnTo>
                    <a:lnTo>
                      <a:pt x="65" y="9"/>
                    </a:lnTo>
                    <a:lnTo>
                      <a:pt x="66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68" y="18"/>
                    </a:lnTo>
                    <a:lnTo>
                      <a:pt x="75" y="22"/>
                    </a:lnTo>
                    <a:lnTo>
                      <a:pt x="77" y="24"/>
                    </a:lnTo>
                    <a:lnTo>
                      <a:pt x="81" y="22"/>
                    </a:lnTo>
                    <a:lnTo>
                      <a:pt x="79" y="20"/>
                    </a:lnTo>
                    <a:lnTo>
                      <a:pt x="79" y="18"/>
                    </a:lnTo>
                    <a:lnTo>
                      <a:pt x="93" y="22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9" y="29"/>
                    </a:lnTo>
                    <a:lnTo>
                      <a:pt x="106" y="36"/>
                    </a:lnTo>
                    <a:lnTo>
                      <a:pt x="111" y="40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3" name="Freeform 6818"/>
              <p:cNvSpPr>
                <a:spLocks/>
              </p:cNvSpPr>
              <p:nvPr/>
            </p:nvSpPr>
            <p:spPr bwMode="auto">
              <a:xfrm>
                <a:off x="4228780" y="2986420"/>
                <a:ext cx="111116" cy="68283"/>
              </a:xfrm>
              <a:custGeom>
                <a:avLst/>
                <a:gdLst/>
                <a:ahLst/>
                <a:cxnLst>
                  <a:cxn ang="0">
                    <a:pos x="16" y="43"/>
                  </a:cxn>
                  <a:cxn ang="0">
                    <a:pos x="15" y="40"/>
                  </a:cxn>
                  <a:cxn ang="0">
                    <a:pos x="13" y="40"/>
                  </a:cxn>
                  <a:cxn ang="0">
                    <a:pos x="13" y="31"/>
                  </a:cxn>
                  <a:cxn ang="0">
                    <a:pos x="11" y="31"/>
                  </a:cxn>
                  <a:cxn ang="0">
                    <a:pos x="6" y="31"/>
                  </a:cxn>
                  <a:cxn ang="0">
                    <a:pos x="2" y="34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4" y="24"/>
                  </a:cxn>
                  <a:cxn ang="0">
                    <a:pos x="6" y="22"/>
                  </a:cxn>
                  <a:cxn ang="0">
                    <a:pos x="6" y="20"/>
                  </a:cxn>
                  <a:cxn ang="0">
                    <a:pos x="7" y="18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20" y="4"/>
                  </a:cxn>
                  <a:cxn ang="0">
                    <a:pos x="22" y="4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45" y="0"/>
                  </a:cxn>
                  <a:cxn ang="0">
                    <a:pos x="56" y="6"/>
                  </a:cxn>
                  <a:cxn ang="0">
                    <a:pos x="58" y="8"/>
                  </a:cxn>
                  <a:cxn ang="0">
                    <a:pos x="56" y="13"/>
                  </a:cxn>
                  <a:cxn ang="0">
                    <a:pos x="59" y="17"/>
                  </a:cxn>
                  <a:cxn ang="0">
                    <a:pos x="63" y="18"/>
                  </a:cxn>
                  <a:cxn ang="0">
                    <a:pos x="67" y="20"/>
                  </a:cxn>
                  <a:cxn ang="0">
                    <a:pos x="68" y="18"/>
                  </a:cxn>
                  <a:cxn ang="0">
                    <a:pos x="70" y="20"/>
                  </a:cxn>
                  <a:cxn ang="0">
                    <a:pos x="70" y="24"/>
                  </a:cxn>
                  <a:cxn ang="0">
                    <a:pos x="70" y="26"/>
                  </a:cxn>
                  <a:cxn ang="0">
                    <a:pos x="68" y="26"/>
                  </a:cxn>
                  <a:cxn ang="0">
                    <a:pos x="65" y="26"/>
                  </a:cxn>
                  <a:cxn ang="0">
                    <a:pos x="65" y="27"/>
                  </a:cxn>
                  <a:cxn ang="0">
                    <a:pos x="65" y="31"/>
                  </a:cxn>
                  <a:cxn ang="0">
                    <a:pos x="67" y="31"/>
                  </a:cxn>
                  <a:cxn ang="0">
                    <a:pos x="65" y="33"/>
                  </a:cxn>
                  <a:cxn ang="0">
                    <a:pos x="56" y="31"/>
                  </a:cxn>
                  <a:cxn ang="0">
                    <a:pos x="54" y="31"/>
                  </a:cxn>
                  <a:cxn ang="0">
                    <a:pos x="52" y="29"/>
                  </a:cxn>
                  <a:cxn ang="0">
                    <a:pos x="52" y="33"/>
                  </a:cxn>
                  <a:cxn ang="0">
                    <a:pos x="49" y="38"/>
                  </a:cxn>
                  <a:cxn ang="0">
                    <a:pos x="49" y="40"/>
                  </a:cxn>
                  <a:cxn ang="0">
                    <a:pos x="47" y="42"/>
                  </a:cxn>
                  <a:cxn ang="0">
                    <a:pos x="45" y="40"/>
                  </a:cxn>
                  <a:cxn ang="0">
                    <a:pos x="43" y="38"/>
                  </a:cxn>
                  <a:cxn ang="0">
                    <a:pos x="40" y="36"/>
                  </a:cxn>
                  <a:cxn ang="0">
                    <a:pos x="38" y="31"/>
                  </a:cxn>
                  <a:cxn ang="0">
                    <a:pos x="34" y="33"/>
                  </a:cxn>
                  <a:cxn ang="0">
                    <a:pos x="34" y="34"/>
                  </a:cxn>
                  <a:cxn ang="0">
                    <a:pos x="34" y="36"/>
                  </a:cxn>
                  <a:cxn ang="0">
                    <a:pos x="29" y="42"/>
                  </a:cxn>
                  <a:cxn ang="0">
                    <a:pos x="16" y="43"/>
                  </a:cxn>
                </a:cxnLst>
                <a:rect l="0" t="0" r="r" b="b"/>
                <a:pathLst>
                  <a:path w="70" h="43">
                    <a:moveTo>
                      <a:pt x="16" y="43"/>
                    </a:moveTo>
                    <a:lnTo>
                      <a:pt x="15" y="40"/>
                    </a:lnTo>
                    <a:lnTo>
                      <a:pt x="13" y="40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6" y="31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56" y="6"/>
                    </a:lnTo>
                    <a:lnTo>
                      <a:pt x="58" y="8"/>
                    </a:lnTo>
                    <a:lnTo>
                      <a:pt x="56" y="13"/>
                    </a:lnTo>
                    <a:lnTo>
                      <a:pt x="59" y="17"/>
                    </a:lnTo>
                    <a:lnTo>
                      <a:pt x="63" y="18"/>
                    </a:lnTo>
                    <a:lnTo>
                      <a:pt x="67" y="20"/>
                    </a:lnTo>
                    <a:lnTo>
                      <a:pt x="68" y="18"/>
                    </a:lnTo>
                    <a:lnTo>
                      <a:pt x="70" y="20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5" y="26"/>
                    </a:lnTo>
                    <a:lnTo>
                      <a:pt x="65" y="27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5" y="33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2" y="29"/>
                    </a:lnTo>
                    <a:lnTo>
                      <a:pt x="52" y="33"/>
                    </a:lnTo>
                    <a:lnTo>
                      <a:pt x="49" y="38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29" y="42"/>
                    </a:lnTo>
                    <a:lnTo>
                      <a:pt x="16" y="43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4" name="Freeform 6819"/>
              <p:cNvSpPr>
                <a:spLocks/>
              </p:cNvSpPr>
              <p:nvPr/>
            </p:nvSpPr>
            <p:spPr bwMode="auto">
              <a:xfrm>
                <a:off x="4228780" y="2986420"/>
                <a:ext cx="111116" cy="68283"/>
              </a:xfrm>
              <a:custGeom>
                <a:avLst/>
                <a:gdLst/>
                <a:ahLst/>
                <a:cxnLst>
                  <a:cxn ang="0">
                    <a:pos x="16" y="43"/>
                  </a:cxn>
                  <a:cxn ang="0">
                    <a:pos x="15" y="40"/>
                  </a:cxn>
                  <a:cxn ang="0">
                    <a:pos x="13" y="40"/>
                  </a:cxn>
                  <a:cxn ang="0">
                    <a:pos x="13" y="31"/>
                  </a:cxn>
                  <a:cxn ang="0">
                    <a:pos x="11" y="31"/>
                  </a:cxn>
                  <a:cxn ang="0">
                    <a:pos x="6" y="31"/>
                  </a:cxn>
                  <a:cxn ang="0">
                    <a:pos x="2" y="34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4" y="24"/>
                  </a:cxn>
                  <a:cxn ang="0">
                    <a:pos x="6" y="22"/>
                  </a:cxn>
                  <a:cxn ang="0">
                    <a:pos x="6" y="20"/>
                  </a:cxn>
                  <a:cxn ang="0">
                    <a:pos x="7" y="18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20" y="4"/>
                  </a:cxn>
                  <a:cxn ang="0">
                    <a:pos x="22" y="4"/>
                  </a:cxn>
                  <a:cxn ang="0">
                    <a:pos x="25" y="2"/>
                  </a:cxn>
                  <a:cxn ang="0">
                    <a:pos x="27" y="4"/>
                  </a:cxn>
                  <a:cxn ang="0">
                    <a:pos x="45" y="0"/>
                  </a:cxn>
                  <a:cxn ang="0">
                    <a:pos x="56" y="6"/>
                  </a:cxn>
                  <a:cxn ang="0">
                    <a:pos x="58" y="8"/>
                  </a:cxn>
                  <a:cxn ang="0">
                    <a:pos x="56" y="13"/>
                  </a:cxn>
                  <a:cxn ang="0">
                    <a:pos x="59" y="17"/>
                  </a:cxn>
                  <a:cxn ang="0">
                    <a:pos x="63" y="18"/>
                  </a:cxn>
                  <a:cxn ang="0">
                    <a:pos x="67" y="20"/>
                  </a:cxn>
                  <a:cxn ang="0">
                    <a:pos x="68" y="18"/>
                  </a:cxn>
                  <a:cxn ang="0">
                    <a:pos x="70" y="20"/>
                  </a:cxn>
                  <a:cxn ang="0">
                    <a:pos x="70" y="24"/>
                  </a:cxn>
                  <a:cxn ang="0">
                    <a:pos x="70" y="26"/>
                  </a:cxn>
                  <a:cxn ang="0">
                    <a:pos x="68" y="26"/>
                  </a:cxn>
                  <a:cxn ang="0">
                    <a:pos x="65" y="26"/>
                  </a:cxn>
                  <a:cxn ang="0">
                    <a:pos x="65" y="27"/>
                  </a:cxn>
                  <a:cxn ang="0">
                    <a:pos x="65" y="31"/>
                  </a:cxn>
                  <a:cxn ang="0">
                    <a:pos x="67" y="31"/>
                  </a:cxn>
                  <a:cxn ang="0">
                    <a:pos x="65" y="33"/>
                  </a:cxn>
                  <a:cxn ang="0">
                    <a:pos x="56" y="31"/>
                  </a:cxn>
                  <a:cxn ang="0">
                    <a:pos x="54" y="31"/>
                  </a:cxn>
                  <a:cxn ang="0">
                    <a:pos x="52" y="29"/>
                  </a:cxn>
                  <a:cxn ang="0">
                    <a:pos x="52" y="33"/>
                  </a:cxn>
                  <a:cxn ang="0">
                    <a:pos x="49" y="38"/>
                  </a:cxn>
                  <a:cxn ang="0">
                    <a:pos x="49" y="40"/>
                  </a:cxn>
                  <a:cxn ang="0">
                    <a:pos x="47" y="42"/>
                  </a:cxn>
                  <a:cxn ang="0">
                    <a:pos x="45" y="40"/>
                  </a:cxn>
                  <a:cxn ang="0">
                    <a:pos x="43" y="38"/>
                  </a:cxn>
                  <a:cxn ang="0">
                    <a:pos x="40" y="36"/>
                  </a:cxn>
                  <a:cxn ang="0">
                    <a:pos x="38" y="31"/>
                  </a:cxn>
                  <a:cxn ang="0">
                    <a:pos x="34" y="33"/>
                  </a:cxn>
                  <a:cxn ang="0">
                    <a:pos x="34" y="34"/>
                  </a:cxn>
                  <a:cxn ang="0">
                    <a:pos x="34" y="36"/>
                  </a:cxn>
                  <a:cxn ang="0">
                    <a:pos x="29" y="42"/>
                  </a:cxn>
                  <a:cxn ang="0">
                    <a:pos x="16" y="43"/>
                  </a:cxn>
                </a:cxnLst>
                <a:rect l="0" t="0" r="r" b="b"/>
                <a:pathLst>
                  <a:path w="70" h="43">
                    <a:moveTo>
                      <a:pt x="16" y="43"/>
                    </a:moveTo>
                    <a:lnTo>
                      <a:pt x="15" y="40"/>
                    </a:lnTo>
                    <a:lnTo>
                      <a:pt x="13" y="40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6" y="31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45" y="0"/>
                    </a:lnTo>
                    <a:lnTo>
                      <a:pt x="56" y="6"/>
                    </a:lnTo>
                    <a:lnTo>
                      <a:pt x="58" y="8"/>
                    </a:lnTo>
                    <a:lnTo>
                      <a:pt x="56" y="13"/>
                    </a:lnTo>
                    <a:lnTo>
                      <a:pt x="59" y="17"/>
                    </a:lnTo>
                    <a:lnTo>
                      <a:pt x="63" y="18"/>
                    </a:lnTo>
                    <a:lnTo>
                      <a:pt x="67" y="20"/>
                    </a:lnTo>
                    <a:lnTo>
                      <a:pt x="68" y="18"/>
                    </a:lnTo>
                    <a:lnTo>
                      <a:pt x="70" y="20"/>
                    </a:lnTo>
                    <a:lnTo>
                      <a:pt x="70" y="24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5" y="26"/>
                    </a:lnTo>
                    <a:lnTo>
                      <a:pt x="65" y="27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5" y="33"/>
                    </a:lnTo>
                    <a:lnTo>
                      <a:pt x="56" y="31"/>
                    </a:lnTo>
                    <a:lnTo>
                      <a:pt x="54" y="31"/>
                    </a:lnTo>
                    <a:lnTo>
                      <a:pt x="52" y="29"/>
                    </a:lnTo>
                    <a:lnTo>
                      <a:pt x="52" y="33"/>
                    </a:lnTo>
                    <a:lnTo>
                      <a:pt x="49" y="38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8" y="31"/>
                    </a:lnTo>
                    <a:lnTo>
                      <a:pt x="34" y="33"/>
                    </a:lnTo>
                    <a:lnTo>
                      <a:pt x="34" y="34"/>
                    </a:lnTo>
                    <a:lnTo>
                      <a:pt x="34" y="36"/>
                    </a:lnTo>
                    <a:lnTo>
                      <a:pt x="29" y="42"/>
                    </a:lnTo>
                    <a:lnTo>
                      <a:pt x="16" y="4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5" name="Freeform 6820"/>
              <p:cNvSpPr>
                <a:spLocks/>
              </p:cNvSpPr>
              <p:nvPr/>
            </p:nvSpPr>
            <p:spPr bwMode="auto">
              <a:xfrm>
                <a:off x="4146237" y="2838739"/>
                <a:ext cx="88893" cy="74635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5" y="47"/>
                  </a:cxn>
                  <a:cxn ang="0">
                    <a:pos x="42" y="47"/>
                  </a:cxn>
                  <a:cxn ang="0">
                    <a:pos x="36" y="43"/>
                  </a:cxn>
                  <a:cxn ang="0">
                    <a:pos x="36" y="42"/>
                  </a:cxn>
                  <a:cxn ang="0">
                    <a:pos x="36" y="42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1" y="38"/>
                  </a:cxn>
                  <a:cxn ang="0">
                    <a:pos x="27" y="38"/>
                  </a:cxn>
                  <a:cxn ang="0">
                    <a:pos x="24" y="38"/>
                  </a:cxn>
                  <a:cxn ang="0">
                    <a:pos x="24" y="31"/>
                  </a:cxn>
                  <a:cxn ang="0">
                    <a:pos x="22" y="29"/>
                  </a:cxn>
                  <a:cxn ang="0">
                    <a:pos x="11" y="24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7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8" y="6"/>
                  </a:cxn>
                  <a:cxn ang="0">
                    <a:pos x="27" y="2"/>
                  </a:cxn>
                  <a:cxn ang="0">
                    <a:pos x="36" y="0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2" y="6"/>
                  </a:cxn>
                  <a:cxn ang="0">
                    <a:pos x="43" y="6"/>
                  </a:cxn>
                  <a:cxn ang="0">
                    <a:pos x="47" y="8"/>
                  </a:cxn>
                  <a:cxn ang="0">
                    <a:pos x="47" y="17"/>
                  </a:cxn>
                  <a:cxn ang="0">
                    <a:pos x="49" y="18"/>
                  </a:cxn>
                  <a:cxn ang="0">
                    <a:pos x="52" y="18"/>
                  </a:cxn>
                  <a:cxn ang="0">
                    <a:pos x="54" y="20"/>
                  </a:cxn>
                  <a:cxn ang="0">
                    <a:pos x="54" y="24"/>
                  </a:cxn>
                  <a:cxn ang="0">
                    <a:pos x="56" y="25"/>
                  </a:cxn>
                  <a:cxn ang="0">
                    <a:pos x="56" y="29"/>
                  </a:cxn>
                  <a:cxn ang="0">
                    <a:pos x="52" y="33"/>
                  </a:cxn>
                  <a:cxn ang="0">
                    <a:pos x="51" y="33"/>
                  </a:cxn>
                  <a:cxn ang="0">
                    <a:pos x="49" y="36"/>
                  </a:cxn>
                  <a:cxn ang="0">
                    <a:pos x="47" y="40"/>
                  </a:cxn>
                  <a:cxn ang="0">
                    <a:pos x="47" y="43"/>
                  </a:cxn>
                  <a:cxn ang="0">
                    <a:pos x="47" y="47"/>
                  </a:cxn>
                </a:cxnLst>
                <a:rect l="0" t="0" r="r" b="b"/>
                <a:pathLst>
                  <a:path w="56" h="47">
                    <a:moveTo>
                      <a:pt x="47" y="47"/>
                    </a:moveTo>
                    <a:lnTo>
                      <a:pt x="45" y="47"/>
                    </a:lnTo>
                    <a:lnTo>
                      <a:pt x="42" y="47"/>
                    </a:lnTo>
                    <a:lnTo>
                      <a:pt x="36" y="43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1" y="38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24" y="31"/>
                    </a:lnTo>
                    <a:lnTo>
                      <a:pt x="22" y="29"/>
                    </a:lnTo>
                    <a:lnTo>
                      <a:pt x="11" y="24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7" y="8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5"/>
                    </a:lnTo>
                    <a:lnTo>
                      <a:pt x="56" y="29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7" y="43"/>
                    </a:lnTo>
                    <a:lnTo>
                      <a:pt x="47" y="47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6" name="Freeform 6821"/>
              <p:cNvSpPr>
                <a:spLocks/>
              </p:cNvSpPr>
              <p:nvPr/>
            </p:nvSpPr>
            <p:spPr bwMode="auto">
              <a:xfrm>
                <a:off x="4146237" y="2838739"/>
                <a:ext cx="88893" cy="74635"/>
              </a:xfrm>
              <a:custGeom>
                <a:avLst/>
                <a:gdLst/>
                <a:ahLst/>
                <a:cxnLst>
                  <a:cxn ang="0">
                    <a:pos x="47" y="47"/>
                  </a:cxn>
                  <a:cxn ang="0">
                    <a:pos x="45" y="47"/>
                  </a:cxn>
                  <a:cxn ang="0">
                    <a:pos x="42" y="47"/>
                  </a:cxn>
                  <a:cxn ang="0">
                    <a:pos x="36" y="43"/>
                  </a:cxn>
                  <a:cxn ang="0">
                    <a:pos x="36" y="42"/>
                  </a:cxn>
                  <a:cxn ang="0">
                    <a:pos x="36" y="42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1" y="38"/>
                  </a:cxn>
                  <a:cxn ang="0">
                    <a:pos x="27" y="38"/>
                  </a:cxn>
                  <a:cxn ang="0">
                    <a:pos x="24" y="38"/>
                  </a:cxn>
                  <a:cxn ang="0">
                    <a:pos x="24" y="31"/>
                  </a:cxn>
                  <a:cxn ang="0">
                    <a:pos x="22" y="29"/>
                  </a:cxn>
                  <a:cxn ang="0">
                    <a:pos x="11" y="24"/>
                  </a:cxn>
                  <a:cxn ang="0">
                    <a:pos x="8" y="18"/>
                  </a:cxn>
                  <a:cxn ang="0">
                    <a:pos x="6" y="18"/>
                  </a:cxn>
                  <a:cxn ang="0">
                    <a:pos x="2" y="17"/>
                  </a:cxn>
                  <a:cxn ang="0">
                    <a:pos x="0" y="15"/>
                  </a:cxn>
                  <a:cxn ang="0">
                    <a:pos x="0" y="9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8" y="6"/>
                  </a:cxn>
                  <a:cxn ang="0">
                    <a:pos x="27" y="2"/>
                  </a:cxn>
                  <a:cxn ang="0">
                    <a:pos x="36" y="0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2" y="6"/>
                  </a:cxn>
                  <a:cxn ang="0">
                    <a:pos x="43" y="6"/>
                  </a:cxn>
                  <a:cxn ang="0">
                    <a:pos x="47" y="8"/>
                  </a:cxn>
                  <a:cxn ang="0">
                    <a:pos x="47" y="17"/>
                  </a:cxn>
                  <a:cxn ang="0">
                    <a:pos x="49" y="18"/>
                  </a:cxn>
                  <a:cxn ang="0">
                    <a:pos x="52" y="18"/>
                  </a:cxn>
                  <a:cxn ang="0">
                    <a:pos x="54" y="20"/>
                  </a:cxn>
                  <a:cxn ang="0">
                    <a:pos x="54" y="24"/>
                  </a:cxn>
                  <a:cxn ang="0">
                    <a:pos x="56" y="25"/>
                  </a:cxn>
                  <a:cxn ang="0">
                    <a:pos x="56" y="29"/>
                  </a:cxn>
                  <a:cxn ang="0">
                    <a:pos x="52" y="33"/>
                  </a:cxn>
                  <a:cxn ang="0">
                    <a:pos x="51" y="33"/>
                  </a:cxn>
                  <a:cxn ang="0">
                    <a:pos x="49" y="36"/>
                  </a:cxn>
                  <a:cxn ang="0">
                    <a:pos x="47" y="40"/>
                  </a:cxn>
                  <a:cxn ang="0">
                    <a:pos x="47" y="43"/>
                  </a:cxn>
                  <a:cxn ang="0">
                    <a:pos x="47" y="47"/>
                  </a:cxn>
                </a:cxnLst>
                <a:rect l="0" t="0" r="r" b="b"/>
                <a:pathLst>
                  <a:path w="56" h="47">
                    <a:moveTo>
                      <a:pt x="47" y="47"/>
                    </a:moveTo>
                    <a:lnTo>
                      <a:pt x="45" y="47"/>
                    </a:lnTo>
                    <a:lnTo>
                      <a:pt x="42" y="47"/>
                    </a:lnTo>
                    <a:lnTo>
                      <a:pt x="36" y="43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1" y="38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24" y="31"/>
                    </a:lnTo>
                    <a:lnTo>
                      <a:pt x="22" y="29"/>
                    </a:lnTo>
                    <a:lnTo>
                      <a:pt x="11" y="24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7"/>
                    </a:lnTo>
                    <a:lnTo>
                      <a:pt x="0" y="15"/>
                    </a:lnTo>
                    <a:lnTo>
                      <a:pt x="0" y="9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2" y="6"/>
                    </a:lnTo>
                    <a:lnTo>
                      <a:pt x="43" y="6"/>
                    </a:lnTo>
                    <a:lnTo>
                      <a:pt x="47" y="8"/>
                    </a:lnTo>
                    <a:lnTo>
                      <a:pt x="47" y="17"/>
                    </a:lnTo>
                    <a:lnTo>
                      <a:pt x="49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5"/>
                    </a:lnTo>
                    <a:lnTo>
                      <a:pt x="56" y="29"/>
                    </a:lnTo>
                    <a:lnTo>
                      <a:pt x="52" y="33"/>
                    </a:lnTo>
                    <a:lnTo>
                      <a:pt x="51" y="33"/>
                    </a:lnTo>
                    <a:lnTo>
                      <a:pt x="49" y="36"/>
                    </a:lnTo>
                    <a:lnTo>
                      <a:pt x="47" y="40"/>
                    </a:lnTo>
                    <a:lnTo>
                      <a:pt x="47" y="43"/>
                    </a:lnTo>
                    <a:lnTo>
                      <a:pt x="47" y="4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7" name="Freeform 6822"/>
              <p:cNvSpPr>
                <a:spLocks/>
              </p:cNvSpPr>
              <p:nvPr/>
            </p:nvSpPr>
            <p:spPr bwMode="auto">
              <a:xfrm>
                <a:off x="3843049" y="3132513"/>
                <a:ext cx="320649" cy="25248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37" y="116"/>
                  </a:cxn>
                  <a:cxn ang="0">
                    <a:pos x="34" y="109"/>
                  </a:cxn>
                  <a:cxn ang="0">
                    <a:pos x="37" y="98"/>
                  </a:cxn>
                  <a:cxn ang="0">
                    <a:pos x="32" y="87"/>
                  </a:cxn>
                  <a:cxn ang="0">
                    <a:pos x="37" y="84"/>
                  </a:cxn>
                  <a:cxn ang="0">
                    <a:pos x="41" y="78"/>
                  </a:cxn>
                  <a:cxn ang="0">
                    <a:pos x="41" y="59"/>
                  </a:cxn>
                  <a:cxn ang="0">
                    <a:pos x="50" y="44"/>
                  </a:cxn>
                  <a:cxn ang="0">
                    <a:pos x="36" y="39"/>
                  </a:cxn>
                  <a:cxn ang="0">
                    <a:pos x="21" y="41"/>
                  </a:cxn>
                  <a:cxn ang="0">
                    <a:pos x="20" y="36"/>
                  </a:cxn>
                  <a:cxn ang="0">
                    <a:pos x="9" y="41"/>
                  </a:cxn>
                  <a:cxn ang="0">
                    <a:pos x="7" y="37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9" y="23"/>
                  </a:cxn>
                  <a:cxn ang="0">
                    <a:pos x="5" y="23"/>
                  </a:cxn>
                  <a:cxn ang="0">
                    <a:pos x="0" y="16"/>
                  </a:cxn>
                  <a:cxn ang="0">
                    <a:pos x="5" y="10"/>
                  </a:cxn>
                  <a:cxn ang="0">
                    <a:pos x="14" y="9"/>
                  </a:cxn>
                  <a:cxn ang="0">
                    <a:pos x="16" y="3"/>
                  </a:cxn>
                  <a:cxn ang="0">
                    <a:pos x="25" y="0"/>
                  </a:cxn>
                  <a:cxn ang="0">
                    <a:pos x="50" y="3"/>
                  </a:cxn>
                  <a:cxn ang="0">
                    <a:pos x="120" y="7"/>
                  </a:cxn>
                  <a:cxn ang="0">
                    <a:pos x="129" y="16"/>
                  </a:cxn>
                  <a:cxn ang="0">
                    <a:pos x="138" y="19"/>
                  </a:cxn>
                  <a:cxn ang="0">
                    <a:pos x="157" y="23"/>
                  </a:cxn>
                  <a:cxn ang="0">
                    <a:pos x="163" y="21"/>
                  </a:cxn>
                  <a:cxn ang="0">
                    <a:pos x="172" y="28"/>
                  </a:cxn>
                  <a:cxn ang="0">
                    <a:pos x="175" y="28"/>
                  </a:cxn>
                  <a:cxn ang="0">
                    <a:pos x="179" y="28"/>
                  </a:cxn>
                  <a:cxn ang="0">
                    <a:pos x="199" y="28"/>
                  </a:cxn>
                  <a:cxn ang="0">
                    <a:pos x="202" y="32"/>
                  </a:cxn>
                  <a:cxn ang="0">
                    <a:pos x="199" y="36"/>
                  </a:cxn>
                  <a:cxn ang="0">
                    <a:pos x="197" y="41"/>
                  </a:cxn>
                  <a:cxn ang="0">
                    <a:pos x="165" y="59"/>
                  </a:cxn>
                  <a:cxn ang="0">
                    <a:pos x="161" y="64"/>
                  </a:cxn>
                  <a:cxn ang="0">
                    <a:pos x="143" y="93"/>
                  </a:cxn>
                  <a:cxn ang="0">
                    <a:pos x="145" y="95"/>
                  </a:cxn>
                  <a:cxn ang="0">
                    <a:pos x="147" y="102"/>
                  </a:cxn>
                  <a:cxn ang="0">
                    <a:pos x="150" y="104"/>
                  </a:cxn>
                  <a:cxn ang="0">
                    <a:pos x="150" y="107"/>
                  </a:cxn>
                  <a:cxn ang="0">
                    <a:pos x="136" y="127"/>
                  </a:cxn>
                  <a:cxn ang="0">
                    <a:pos x="127" y="130"/>
                  </a:cxn>
                  <a:cxn ang="0">
                    <a:pos x="118" y="143"/>
                  </a:cxn>
                  <a:cxn ang="0">
                    <a:pos x="114" y="145"/>
                  </a:cxn>
                  <a:cxn ang="0">
                    <a:pos x="107" y="146"/>
                  </a:cxn>
                  <a:cxn ang="0">
                    <a:pos x="93" y="145"/>
                  </a:cxn>
                  <a:cxn ang="0">
                    <a:pos x="79" y="146"/>
                  </a:cxn>
                  <a:cxn ang="0">
                    <a:pos x="71" y="150"/>
                  </a:cxn>
                  <a:cxn ang="0">
                    <a:pos x="66" y="154"/>
                  </a:cxn>
                  <a:cxn ang="0">
                    <a:pos x="64" y="157"/>
                  </a:cxn>
                  <a:cxn ang="0">
                    <a:pos x="57" y="157"/>
                  </a:cxn>
                  <a:cxn ang="0">
                    <a:pos x="50" y="150"/>
                  </a:cxn>
                  <a:cxn ang="0">
                    <a:pos x="48" y="146"/>
                  </a:cxn>
                  <a:cxn ang="0">
                    <a:pos x="43" y="139"/>
                  </a:cxn>
                  <a:cxn ang="0">
                    <a:pos x="37" y="136"/>
                  </a:cxn>
                </a:cxnLst>
                <a:rect l="0" t="0" r="r" b="b"/>
                <a:pathLst>
                  <a:path w="202" h="159">
                    <a:moveTo>
                      <a:pt x="30" y="136"/>
                    </a:moveTo>
                    <a:lnTo>
                      <a:pt x="30" y="129"/>
                    </a:lnTo>
                    <a:lnTo>
                      <a:pt x="37" y="120"/>
                    </a:lnTo>
                    <a:lnTo>
                      <a:pt x="37" y="116"/>
                    </a:lnTo>
                    <a:lnTo>
                      <a:pt x="34" y="112"/>
                    </a:lnTo>
                    <a:lnTo>
                      <a:pt x="34" y="109"/>
                    </a:lnTo>
                    <a:lnTo>
                      <a:pt x="34" y="105"/>
                    </a:lnTo>
                    <a:lnTo>
                      <a:pt x="37" y="98"/>
                    </a:lnTo>
                    <a:lnTo>
                      <a:pt x="32" y="93"/>
                    </a:lnTo>
                    <a:lnTo>
                      <a:pt x="32" y="87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39" y="82"/>
                    </a:lnTo>
                    <a:lnTo>
                      <a:pt x="41" y="78"/>
                    </a:lnTo>
                    <a:lnTo>
                      <a:pt x="37" y="75"/>
                    </a:lnTo>
                    <a:lnTo>
                      <a:pt x="41" y="59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46" y="39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1" y="41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11" y="37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9" y="34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50" y="3"/>
                    </a:lnTo>
                    <a:lnTo>
                      <a:pt x="54" y="2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29" y="16"/>
                    </a:lnTo>
                    <a:lnTo>
                      <a:pt x="132" y="16"/>
                    </a:lnTo>
                    <a:lnTo>
                      <a:pt x="138" y="19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72" y="27"/>
                    </a:lnTo>
                    <a:lnTo>
                      <a:pt x="172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7"/>
                    </a:lnTo>
                    <a:lnTo>
                      <a:pt x="179" y="28"/>
                    </a:lnTo>
                    <a:lnTo>
                      <a:pt x="181" y="30"/>
                    </a:lnTo>
                    <a:lnTo>
                      <a:pt x="199" y="28"/>
                    </a:lnTo>
                    <a:lnTo>
                      <a:pt x="200" y="30"/>
                    </a:lnTo>
                    <a:lnTo>
                      <a:pt x="202" y="32"/>
                    </a:lnTo>
                    <a:lnTo>
                      <a:pt x="199" y="32"/>
                    </a:lnTo>
                    <a:lnTo>
                      <a:pt x="199" y="36"/>
                    </a:lnTo>
                    <a:lnTo>
                      <a:pt x="200" y="37"/>
                    </a:lnTo>
                    <a:lnTo>
                      <a:pt x="197" y="41"/>
                    </a:lnTo>
                    <a:lnTo>
                      <a:pt x="182" y="52"/>
                    </a:lnTo>
                    <a:lnTo>
                      <a:pt x="165" y="59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45" y="87"/>
                    </a:lnTo>
                    <a:lnTo>
                      <a:pt x="143" y="93"/>
                    </a:lnTo>
                    <a:lnTo>
                      <a:pt x="143" y="93"/>
                    </a:lnTo>
                    <a:lnTo>
                      <a:pt x="145" y="95"/>
                    </a:lnTo>
                    <a:lnTo>
                      <a:pt x="145" y="100"/>
                    </a:lnTo>
                    <a:lnTo>
                      <a:pt x="147" y="102"/>
                    </a:lnTo>
                    <a:lnTo>
                      <a:pt x="148" y="102"/>
                    </a:lnTo>
                    <a:lnTo>
                      <a:pt x="150" y="104"/>
                    </a:lnTo>
                    <a:lnTo>
                      <a:pt x="152" y="105"/>
                    </a:lnTo>
                    <a:lnTo>
                      <a:pt x="150" y="107"/>
                    </a:lnTo>
                    <a:lnTo>
                      <a:pt x="141" y="114"/>
                    </a:lnTo>
                    <a:lnTo>
                      <a:pt x="136" y="127"/>
                    </a:lnTo>
                    <a:lnTo>
                      <a:pt x="138" y="129"/>
                    </a:lnTo>
                    <a:lnTo>
                      <a:pt x="127" y="130"/>
                    </a:lnTo>
                    <a:lnTo>
                      <a:pt x="122" y="136"/>
                    </a:lnTo>
                    <a:lnTo>
                      <a:pt x="118" y="143"/>
                    </a:lnTo>
                    <a:lnTo>
                      <a:pt x="116" y="145"/>
                    </a:lnTo>
                    <a:lnTo>
                      <a:pt x="114" y="145"/>
                    </a:lnTo>
                    <a:lnTo>
                      <a:pt x="111" y="145"/>
                    </a:lnTo>
                    <a:lnTo>
                      <a:pt x="107" y="146"/>
                    </a:lnTo>
                    <a:lnTo>
                      <a:pt x="98" y="145"/>
                    </a:lnTo>
                    <a:lnTo>
                      <a:pt x="93" y="145"/>
                    </a:lnTo>
                    <a:lnTo>
                      <a:pt x="89" y="145"/>
                    </a:lnTo>
                    <a:lnTo>
                      <a:pt x="79" y="146"/>
                    </a:lnTo>
                    <a:lnTo>
                      <a:pt x="75" y="150"/>
                    </a:lnTo>
                    <a:lnTo>
                      <a:pt x="71" y="150"/>
                    </a:lnTo>
                    <a:lnTo>
                      <a:pt x="70" y="152"/>
                    </a:lnTo>
                    <a:lnTo>
                      <a:pt x="66" y="154"/>
                    </a:lnTo>
                    <a:lnTo>
                      <a:pt x="66" y="155"/>
                    </a:lnTo>
                    <a:lnTo>
                      <a:pt x="64" y="157"/>
                    </a:lnTo>
                    <a:lnTo>
                      <a:pt x="63" y="159"/>
                    </a:lnTo>
                    <a:lnTo>
                      <a:pt x="57" y="157"/>
                    </a:lnTo>
                    <a:lnTo>
                      <a:pt x="54" y="155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48" y="146"/>
                    </a:lnTo>
                    <a:lnTo>
                      <a:pt x="46" y="141"/>
                    </a:lnTo>
                    <a:lnTo>
                      <a:pt x="43" y="139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0" y="136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8" name="Freeform 6823"/>
              <p:cNvSpPr>
                <a:spLocks/>
              </p:cNvSpPr>
              <p:nvPr/>
            </p:nvSpPr>
            <p:spPr bwMode="auto">
              <a:xfrm>
                <a:off x="3843049" y="3132513"/>
                <a:ext cx="320649" cy="252487"/>
              </a:xfrm>
              <a:custGeom>
                <a:avLst/>
                <a:gdLst/>
                <a:ahLst/>
                <a:cxnLst>
                  <a:cxn ang="0">
                    <a:pos x="30" y="129"/>
                  </a:cxn>
                  <a:cxn ang="0">
                    <a:pos x="37" y="116"/>
                  </a:cxn>
                  <a:cxn ang="0">
                    <a:pos x="34" y="109"/>
                  </a:cxn>
                  <a:cxn ang="0">
                    <a:pos x="37" y="98"/>
                  </a:cxn>
                  <a:cxn ang="0">
                    <a:pos x="32" y="87"/>
                  </a:cxn>
                  <a:cxn ang="0">
                    <a:pos x="37" y="84"/>
                  </a:cxn>
                  <a:cxn ang="0">
                    <a:pos x="41" y="78"/>
                  </a:cxn>
                  <a:cxn ang="0">
                    <a:pos x="41" y="59"/>
                  </a:cxn>
                  <a:cxn ang="0">
                    <a:pos x="50" y="44"/>
                  </a:cxn>
                  <a:cxn ang="0">
                    <a:pos x="36" y="39"/>
                  </a:cxn>
                  <a:cxn ang="0">
                    <a:pos x="21" y="41"/>
                  </a:cxn>
                  <a:cxn ang="0">
                    <a:pos x="20" y="36"/>
                  </a:cxn>
                  <a:cxn ang="0">
                    <a:pos x="9" y="41"/>
                  </a:cxn>
                  <a:cxn ang="0">
                    <a:pos x="7" y="37"/>
                  </a:cxn>
                  <a:cxn ang="0">
                    <a:pos x="11" y="30"/>
                  </a:cxn>
                  <a:cxn ang="0">
                    <a:pos x="9" y="28"/>
                  </a:cxn>
                  <a:cxn ang="0">
                    <a:pos x="9" y="23"/>
                  </a:cxn>
                  <a:cxn ang="0">
                    <a:pos x="5" y="23"/>
                  </a:cxn>
                  <a:cxn ang="0">
                    <a:pos x="0" y="16"/>
                  </a:cxn>
                  <a:cxn ang="0">
                    <a:pos x="5" y="10"/>
                  </a:cxn>
                  <a:cxn ang="0">
                    <a:pos x="14" y="9"/>
                  </a:cxn>
                  <a:cxn ang="0">
                    <a:pos x="16" y="3"/>
                  </a:cxn>
                  <a:cxn ang="0">
                    <a:pos x="25" y="0"/>
                  </a:cxn>
                  <a:cxn ang="0">
                    <a:pos x="50" y="3"/>
                  </a:cxn>
                  <a:cxn ang="0">
                    <a:pos x="120" y="7"/>
                  </a:cxn>
                  <a:cxn ang="0">
                    <a:pos x="129" y="16"/>
                  </a:cxn>
                  <a:cxn ang="0">
                    <a:pos x="138" y="19"/>
                  </a:cxn>
                  <a:cxn ang="0">
                    <a:pos x="157" y="23"/>
                  </a:cxn>
                  <a:cxn ang="0">
                    <a:pos x="163" y="21"/>
                  </a:cxn>
                  <a:cxn ang="0">
                    <a:pos x="172" y="28"/>
                  </a:cxn>
                  <a:cxn ang="0">
                    <a:pos x="175" y="28"/>
                  </a:cxn>
                  <a:cxn ang="0">
                    <a:pos x="179" y="28"/>
                  </a:cxn>
                  <a:cxn ang="0">
                    <a:pos x="199" y="28"/>
                  </a:cxn>
                  <a:cxn ang="0">
                    <a:pos x="202" y="32"/>
                  </a:cxn>
                  <a:cxn ang="0">
                    <a:pos x="199" y="36"/>
                  </a:cxn>
                  <a:cxn ang="0">
                    <a:pos x="197" y="41"/>
                  </a:cxn>
                  <a:cxn ang="0">
                    <a:pos x="165" y="59"/>
                  </a:cxn>
                  <a:cxn ang="0">
                    <a:pos x="161" y="64"/>
                  </a:cxn>
                  <a:cxn ang="0">
                    <a:pos x="143" y="93"/>
                  </a:cxn>
                  <a:cxn ang="0">
                    <a:pos x="145" y="95"/>
                  </a:cxn>
                  <a:cxn ang="0">
                    <a:pos x="147" y="102"/>
                  </a:cxn>
                  <a:cxn ang="0">
                    <a:pos x="150" y="104"/>
                  </a:cxn>
                  <a:cxn ang="0">
                    <a:pos x="150" y="107"/>
                  </a:cxn>
                  <a:cxn ang="0">
                    <a:pos x="136" y="127"/>
                  </a:cxn>
                  <a:cxn ang="0">
                    <a:pos x="127" y="130"/>
                  </a:cxn>
                  <a:cxn ang="0">
                    <a:pos x="118" y="143"/>
                  </a:cxn>
                  <a:cxn ang="0">
                    <a:pos x="114" y="145"/>
                  </a:cxn>
                  <a:cxn ang="0">
                    <a:pos x="107" y="146"/>
                  </a:cxn>
                  <a:cxn ang="0">
                    <a:pos x="93" y="145"/>
                  </a:cxn>
                  <a:cxn ang="0">
                    <a:pos x="79" y="146"/>
                  </a:cxn>
                  <a:cxn ang="0">
                    <a:pos x="71" y="150"/>
                  </a:cxn>
                  <a:cxn ang="0">
                    <a:pos x="66" y="154"/>
                  </a:cxn>
                  <a:cxn ang="0">
                    <a:pos x="64" y="157"/>
                  </a:cxn>
                  <a:cxn ang="0">
                    <a:pos x="57" y="157"/>
                  </a:cxn>
                  <a:cxn ang="0">
                    <a:pos x="50" y="150"/>
                  </a:cxn>
                  <a:cxn ang="0">
                    <a:pos x="48" y="146"/>
                  </a:cxn>
                  <a:cxn ang="0">
                    <a:pos x="43" y="139"/>
                  </a:cxn>
                  <a:cxn ang="0">
                    <a:pos x="37" y="136"/>
                  </a:cxn>
                </a:cxnLst>
                <a:rect l="0" t="0" r="r" b="b"/>
                <a:pathLst>
                  <a:path w="202" h="159">
                    <a:moveTo>
                      <a:pt x="30" y="136"/>
                    </a:moveTo>
                    <a:lnTo>
                      <a:pt x="30" y="129"/>
                    </a:lnTo>
                    <a:lnTo>
                      <a:pt x="37" y="120"/>
                    </a:lnTo>
                    <a:lnTo>
                      <a:pt x="37" y="116"/>
                    </a:lnTo>
                    <a:lnTo>
                      <a:pt x="34" y="112"/>
                    </a:lnTo>
                    <a:lnTo>
                      <a:pt x="34" y="109"/>
                    </a:lnTo>
                    <a:lnTo>
                      <a:pt x="34" y="105"/>
                    </a:lnTo>
                    <a:lnTo>
                      <a:pt x="37" y="98"/>
                    </a:lnTo>
                    <a:lnTo>
                      <a:pt x="32" y="93"/>
                    </a:lnTo>
                    <a:lnTo>
                      <a:pt x="32" y="87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39" y="82"/>
                    </a:lnTo>
                    <a:lnTo>
                      <a:pt x="41" y="78"/>
                    </a:lnTo>
                    <a:lnTo>
                      <a:pt x="37" y="75"/>
                    </a:lnTo>
                    <a:lnTo>
                      <a:pt x="41" y="59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46" y="39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1" y="41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11" y="37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9" y="34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50" y="3"/>
                    </a:lnTo>
                    <a:lnTo>
                      <a:pt x="54" y="2"/>
                    </a:lnTo>
                    <a:lnTo>
                      <a:pt x="120" y="7"/>
                    </a:lnTo>
                    <a:lnTo>
                      <a:pt x="120" y="9"/>
                    </a:lnTo>
                    <a:lnTo>
                      <a:pt x="129" y="16"/>
                    </a:lnTo>
                    <a:lnTo>
                      <a:pt x="132" y="16"/>
                    </a:lnTo>
                    <a:lnTo>
                      <a:pt x="138" y="19"/>
                    </a:lnTo>
                    <a:lnTo>
                      <a:pt x="156" y="23"/>
                    </a:lnTo>
                    <a:lnTo>
                      <a:pt x="157" y="23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72" y="27"/>
                    </a:lnTo>
                    <a:lnTo>
                      <a:pt x="172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7"/>
                    </a:lnTo>
                    <a:lnTo>
                      <a:pt x="179" y="28"/>
                    </a:lnTo>
                    <a:lnTo>
                      <a:pt x="181" y="30"/>
                    </a:lnTo>
                    <a:lnTo>
                      <a:pt x="199" y="28"/>
                    </a:lnTo>
                    <a:lnTo>
                      <a:pt x="200" y="30"/>
                    </a:lnTo>
                    <a:lnTo>
                      <a:pt x="202" y="32"/>
                    </a:lnTo>
                    <a:lnTo>
                      <a:pt x="199" y="32"/>
                    </a:lnTo>
                    <a:lnTo>
                      <a:pt x="199" y="36"/>
                    </a:lnTo>
                    <a:lnTo>
                      <a:pt x="200" y="37"/>
                    </a:lnTo>
                    <a:lnTo>
                      <a:pt x="197" y="41"/>
                    </a:lnTo>
                    <a:lnTo>
                      <a:pt x="182" y="52"/>
                    </a:lnTo>
                    <a:lnTo>
                      <a:pt x="165" y="59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45" y="87"/>
                    </a:lnTo>
                    <a:lnTo>
                      <a:pt x="143" y="93"/>
                    </a:lnTo>
                    <a:lnTo>
                      <a:pt x="143" y="93"/>
                    </a:lnTo>
                    <a:lnTo>
                      <a:pt x="145" y="95"/>
                    </a:lnTo>
                    <a:lnTo>
                      <a:pt x="145" y="100"/>
                    </a:lnTo>
                    <a:lnTo>
                      <a:pt x="147" y="102"/>
                    </a:lnTo>
                    <a:lnTo>
                      <a:pt x="148" y="102"/>
                    </a:lnTo>
                    <a:lnTo>
                      <a:pt x="150" y="104"/>
                    </a:lnTo>
                    <a:lnTo>
                      <a:pt x="152" y="105"/>
                    </a:lnTo>
                    <a:lnTo>
                      <a:pt x="150" y="107"/>
                    </a:lnTo>
                    <a:lnTo>
                      <a:pt x="141" y="114"/>
                    </a:lnTo>
                    <a:lnTo>
                      <a:pt x="136" y="127"/>
                    </a:lnTo>
                    <a:lnTo>
                      <a:pt x="138" y="129"/>
                    </a:lnTo>
                    <a:lnTo>
                      <a:pt x="127" y="130"/>
                    </a:lnTo>
                    <a:lnTo>
                      <a:pt x="122" y="136"/>
                    </a:lnTo>
                    <a:lnTo>
                      <a:pt x="118" y="143"/>
                    </a:lnTo>
                    <a:lnTo>
                      <a:pt x="116" y="145"/>
                    </a:lnTo>
                    <a:lnTo>
                      <a:pt x="114" y="145"/>
                    </a:lnTo>
                    <a:lnTo>
                      <a:pt x="111" y="145"/>
                    </a:lnTo>
                    <a:lnTo>
                      <a:pt x="107" y="146"/>
                    </a:lnTo>
                    <a:lnTo>
                      <a:pt x="98" y="145"/>
                    </a:lnTo>
                    <a:lnTo>
                      <a:pt x="93" y="145"/>
                    </a:lnTo>
                    <a:lnTo>
                      <a:pt x="89" y="145"/>
                    </a:lnTo>
                    <a:lnTo>
                      <a:pt x="79" y="146"/>
                    </a:lnTo>
                    <a:lnTo>
                      <a:pt x="75" y="150"/>
                    </a:lnTo>
                    <a:lnTo>
                      <a:pt x="71" y="150"/>
                    </a:lnTo>
                    <a:lnTo>
                      <a:pt x="70" y="152"/>
                    </a:lnTo>
                    <a:lnTo>
                      <a:pt x="66" y="154"/>
                    </a:lnTo>
                    <a:lnTo>
                      <a:pt x="66" y="155"/>
                    </a:lnTo>
                    <a:lnTo>
                      <a:pt x="64" y="157"/>
                    </a:lnTo>
                    <a:lnTo>
                      <a:pt x="63" y="159"/>
                    </a:lnTo>
                    <a:lnTo>
                      <a:pt x="57" y="157"/>
                    </a:lnTo>
                    <a:lnTo>
                      <a:pt x="54" y="155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48" y="146"/>
                    </a:lnTo>
                    <a:lnTo>
                      <a:pt x="46" y="141"/>
                    </a:lnTo>
                    <a:lnTo>
                      <a:pt x="43" y="139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0" y="13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9" name="Freeform 6824"/>
              <p:cNvSpPr>
                <a:spLocks/>
              </p:cNvSpPr>
              <p:nvPr/>
            </p:nvSpPr>
            <p:spPr bwMode="auto">
              <a:xfrm>
                <a:off x="5065325" y="3338949"/>
                <a:ext cx="246043" cy="255663"/>
              </a:xfrm>
              <a:custGeom>
                <a:avLst/>
                <a:gdLst/>
                <a:ahLst/>
                <a:cxnLst>
                  <a:cxn ang="0">
                    <a:pos x="155" y="144"/>
                  </a:cxn>
                  <a:cxn ang="0">
                    <a:pos x="153" y="147"/>
                  </a:cxn>
                  <a:cxn ang="0">
                    <a:pos x="148" y="144"/>
                  </a:cxn>
                  <a:cxn ang="0">
                    <a:pos x="148" y="144"/>
                  </a:cxn>
                  <a:cxn ang="0">
                    <a:pos x="146" y="145"/>
                  </a:cxn>
                  <a:cxn ang="0">
                    <a:pos x="139" y="144"/>
                  </a:cxn>
                  <a:cxn ang="0">
                    <a:pos x="136" y="145"/>
                  </a:cxn>
                  <a:cxn ang="0">
                    <a:pos x="128" y="156"/>
                  </a:cxn>
                  <a:cxn ang="0">
                    <a:pos x="123" y="161"/>
                  </a:cxn>
                  <a:cxn ang="0">
                    <a:pos x="94" y="160"/>
                  </a:cxn>
                  <a:cxn ang="0">
                    <a:pos x="76" y="151"/>
                  </a:cxn>
                  <a:cxn ang="0">
                    <a:pos x="76" y="149"/>
                  </a:cxn>
                  <a:cxn ang="0">
                    <a:pos x="76" y="138"/>
                  </a:cxn>
                  <a:cxn ang="0">
                    <a:pos x="75" y="138"/>
                  </a:cxn>
                  <a:cxn ang="0">
                    <a:pos x="68" y="136"/>
                  </a:cxn>
                  <a:cxn ang="0">
                    <a:pos x="64" y="131"/>
                  </a:cxn>
                  <a:cxn ang="0">
                    <a:pos x="5" y="104"/>
                  </a:cxn>
                  <a:cxn ang="0">
                    <a:pos x="0" y="81"/>
                  </a:cxn>
                  <a:cxn ang="0">
                    <a:pos x="35" y="59"/>
                  </a:cxn>
                  <a:cxn ang="0">
                    <a:pos x="39" y="52"/>
                  </a:cxn>
                  <a:cxn ang="0">
                    <a:pos x="41" y="22"/>
                  </a:cxn>
                  <a:cxn ang="0">
                    <a:pos x="50" y="18"/>
                  </a:cxn>
                  <a:cxn ang="0">
                    <a:pos x="55" y="9"/>
                  </a:cxn>
                  <a:cxn ang="0">
                    <a:pos x="66" y="0"/>
                  </a:cxn>
                  <a:cxn ang="0">
                    <a:pos x="73" y="2"/>
                  </a:cxn>
                  <a:cxn ang="0">
                    <a:pos x="85" y="2"/>
                  </a:cxn>
                  <a:cxn ang="0">
                    <a:pos x="89" y="6"/>
                  </a:cxn>
                  <a:cxn ang="0">
                    <a:pos x="93" y="6"/>
                  </a:cxn>
                  <a:cxn ang="0">
                    <a:pos x="96" y="4"/>
                  </a:cxn>
                  <a:cxn ang="0">
                    <a:pos x="96" y="15"/>
                  </a:cxn>
                  <a:cxn ang="0">
                    <a:pos x="100" y="18"/>
                  </a:cxn>
                  <a:cxn ang="0">
                    <a:pos x="103" y="22"/>
                  </a:cxn>
                  <a:cxn ang="0">
                    <a:pos x="105" y="29"/>
                  </a:cxn>
                  <a:cxn ang="0">
                    <a:pos x="109" y="31"/>
                  </a:cxn>
                  <a:cxn ang="0">
                    <a:pos x="119" y="33"/>
                  </a:cxn>
                  <a:cxn ang="0">
                    <a:pos x="118" y="34"/>
                  </a:cxn>
                  <a:cxn ang="0">
                    <a:pos x="116" y="40"/>
                  </a:cxn>
                  <a:cxn ang="0">
                    <a:pos x="118" y="45"/>
                  </a:cxn>
                  <a:cxn ang="0">
                    <a:pos x="110" y="54"/>
                  </a:cxn>
                  <a:cxn ang="0">
                    <a:pos x="110" y="56"/>
                  </a:cxn>
                  <a:cxn ang="0">
                    <a:pos x="109" y="58"/>
                  </a:cxn>
                  <a:cxn ang="0">
                    <a:pos x="107" y="59"/>
                  </a:cxn>
                  <a:cxn ang="0">
                    <a:pos x="107" y="67"/>
                  </a:cxn>
                  <a:cxn ang="0">
                    <a:pos x="105" y="68"/>
                  </a:cxn>
                  <a:cxn ang="0">
                    <a:pos x="105" y="68"/>
                  </a:cxn>
                  <a:cxn ang="0">
                    <a:pos x="105" y="74"/>
                  </a:cxn>
                  <a:cxn ang="0">
                    <a:pos x="107" y="76"/>
                  </a:cxn>
                  <a:cxn ang="0">
                    <a:pos x="109" y="76"/>
                  </a:cxn>
                  <a:cxn ang="0">
                    <a:pos x="110" y="77"/>
                  </a:cxn>
                  <a:cxn ang="0">
                    <a:pos x="112" y="79"/>
                  </a:cxn>
                  <a:cxn ang="0">
                    <a:pos x="114" y="83"/>
                  </a:cxn>
                  <a:cxn ang="0">
                    <a:pos x="114" y="86"/>
                  </a:cxn>
                  <a:cxn ang="0">
                    <a:pos x="128" y="95"/>
                  </a:cxn>
                  <a:cxn ang="0">
                    <a:pos x="134" y="97"/>
                  </a:cxn>
                  <a:cxn ang="0">
                    <a:pos x="141" y="111"/>
                  </a:cxn>
                  <a:cxn ang="0">
                    <a:pos x="141" y="126"/>
                  </a:cxn>
                  <a:cxn ang="0">
                    <a:pos x="144" y="127"/>
                  </a:cxn>
                  <a:cxn ang="0">
                    <a:pos x="144" y="133"/>
                  </a:cxn>
                  <a:cxn ang="0">
                    <a:pos x="155" y="144"/>
                  </a:cxn>
                </a:cxnLst>
                <a:rect l="0" t="0" r="r" b="b"/>
                <a:pathLst>
                  <a:path w="155" h="161">
                    <a:moveTo>
                      <a:pt x="155" y="144"/>
                    </a:moveTo>
                    <a:lnTo>
                      <a:pt x="153" y="147"/>
                    </a:lnTo>
                    <a:lnTo>
                      <a:pt x="148" y="144"/>
                    </a:lnTo>
                    <a:lnTo>
                      <a:pt x="148" y="144"/>
                    </a:lnTo>
                    <a:lnTo>
                      <a:pt x="146" y="145"/>
                    </a:lnTo>
                    <a:lnTo>
                      <a:pt x="139" y="144"/>
                    </a:lnTo>
                    <a:lnTo>
                      <a:pt x="136" y="145"/>
                    </a:lnTo>
                    <a:lnTo>
                      <a:pt x="128" y="156"/>
                    </a:lnTo>
                    <a:lnTo>
                      <a:pt x="123" y="161"/>
                    </a:lnTo>
                    <a:lnTo>
                      <a:pt x="94" y="160"/>
                    </a:lnTo>
                    <a:lnTo>
                      <a:pt x="76" y="151"/>
                    </a:lnTo>
                    <a:lnTo>
                      <a:pt x="76" y="149"/>
                    </a:lnTo>
                    <a:lnTo>
                      <a:pt x="76" y="138"/>
                    </a:lnTo>
                    <a:lnTo>
                      <a:pt x="75" y="138"/>
                    </a:lnTo>
                    <a:lnTo>
                      <a:pt x="68" y="136"/>
                    </a:lnTo>
                    <a:lnTo>
                      <a:pt x="64" y="131"/>
                    </a:lnTo>
                    <a:lnTo>
                      <a:pt x="5" y="104"/>
                    </a:lnTo>
                    <a:lnTo>
                      <a:pt x="0" y="81"/>
                    </a:lnTo>
                    <a:lnTo>
                      <a:pt x="35" y="59"/>
                    </a:lnTo>
                    <a:lnTo>
                      <a:pt x="39" y="52"/>
                    </a:lnTo>
                    <a:lnTo>
                      <a:pt x="41" y="22"/>
                    </a:lnTo>
                    <a:lnTo>
                      <a:pt x="50" y="18"/>
                    </a:lnTo>
                    <a:lnTo>
                      <a:pt x="55" y="9"/>
                    </a:lnTo>
                    <a:lnTo>
                      <a:pt x="66" y="0"/>
                    </a:lnTo>
                    <a:lnTo>
                      <a:pt x="73" y="2"/>
                    </a:lnTo>
                    <a:lnTo>
                      <a:pt x="85" y="2"/>
                    </a:lnTo>
                    <a:lnTo>
                      <a:pt x="89" y="6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96" y="15"/>
                    </a:lnTo>
                    <a:lnTo>
                      <a:pt x="100" y="18"/>
                    </a:lnTo>
                    <a:lnTo>
                      <a:pt x="103" y="22"/>
                    </a:lnTo>
                    <a:lnTo>
                      <a:pt x="105" y="29"/>
                    </a:lnTo>
                    <a:lnTo>
                      <a:pt x="109" y="31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6" y="40"/>
                    </a:lnTo>
                    <a:lnTo>
                      <a:pt x="118" y="45"/>
                    </a:lnTo>
                    <a:lnTo>
                      <a:pt x="110" y="54"/>
                    </a:lnTo>
                    <a:lnTo>
                      <a:pt x="110" y="56"/>
                    </a:lnTo>
                    <a:lnTo>
                      <a:pt x="109" y="58"/>
                    </a:lnTo>
                    <a:lnTo>
                      <a:pt x="107" y="59"/>
                    </a:lnTo>
                    <a:lnTo>
                      <a:pt x="107" y="67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5" y="74"/>
                    </a:lnTo>
                    <a:lnTo>
                      <a:pt x="107" y="76"/>
                    </a:lnTo>
                    <a:lnTo>
                      <a:pt x="109" y="76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4" y="83"/>
                    </a:lnTo>
                    <a:lnTo>
                      <a:pt x="114" y="86"/>
                    </a:lnTo>
                    <a:lnTo>
                      <a:pt x="128" y="95"/>
                    </a:lnTo>
                    <a:lnTo>
                      <a:pt x="134" y="97"/>
                    </a:lnTo>
                    <a:lnTo>
                      <a:pt x="141" y="111"/>
                    </a:lnTo>
                    <a:lnTo>
                      <a:pt x="141" y="126"/>
                    </a:lnTo>
                    <a:lnTo>
                      <a:pt x="144" y="127"/>
                    </a:lnTo>
                    <a:lnTo>
                      <a:pt x="144" y="133"/>
                    </a:lnTo>
                    <a:lnTo>
                      <a:pt x="155" y="14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0" name="Freeform 6825"/>
              <p:cNvSpPr>
                <a:spLocks/>
              </p:cNvSpPr>
              <p:nvPr/>
            </p:nvSpPr>
            <p:spPr bwMode="auto">
              <a:xfrm>
                <a:off x="5065325" y="3338949"/>
                <a:ext cx="246043" cy="255663"/>
              </a:xfrm>
              <a:custGeom>
                <a:avLst/>
                <a:gdLst/>
                <a:ahLst/>
                <a:cxnLst>
                  <a:cxn ang="0">
                    <a:pos x="155" y="144"/>
                  </a:cxn>
                  <a:cxn ang="0">
                    <a:pos x="153" y="147"/>
                  </a:cxn>
                  <a:cxn ang="0">
                    <a:pos x="148" y="144"/>
                  </a:cxn>
                  <a:cxn ang="0">
                    <a:pos x="148" y="144"/>
                  </a:cxn>
                  <a:cxn ang="0">
                    <a:pos x="146" y="145"/>
                  </a:cxn>
                  <a:cxn ang="0">
                    <a:pos x="139" y="144"/>
                  </a:cxn>
                  <a:cxn ang="0">
                    <a:pos x="136" y="145"/>
                  </a:cxn>
                  <a:cxn ang="0">
                    <a:pos x="128" y="156"/>
                  </a:cxn>
                  <a:cxn ang="0">
                    <a:pos x="123" y="161"/>
                  </a:cxn>
                  <a:cxn ang="0">
                    <a:pos x="94" y="160"/>
                  </a:cxn>
                  <a:cxn ang="0">
                    <a:pos x="76" y="151"/>
                  </a:cxn>
                  <a:cxn ang="0">
                    <a:pos x="76" y="149"/>
                  </a:cxn>
                  <a:cxn ang="0">
                    <a:pos x="76" y="138"/>
                  </a:cxn>
                  <a:cxn ang="0">
                    <a:pos x="75" y="138"/>
                  </a:cxn>
                  <a:cxn ang="0">
                    <a:pos x="68" y="136"/>
                  </a:cxn>
                  <a:cxn ang="0">
                    <a:pos x="64" y="131"/>
                  </a:cxn>
                  <a:cxn ang="0">
                    <a:pos x="5" y="104"/>
                  </a:cxn>
                  <a:cxn ang="0">
                    <a:pos x="0" y="81"/>
                  </a:cxn>
                  <a:cxn ang="0">
                    <a:pos x="35" y="59"/>
                  </a:cxn>
                  <a:cxn ang="0">
                    <a:pos x="39" y="52"/>
                  </a:cxn>
                  <a:cxn ang="0">
                    <a:pos x="41" y="22"/>
                  </a:cxn>
                  <a:cxn ang="0">
                    <a:pos x="50" y="18"/>
                  </a:cxn>
                  <a:cxn ang="0">
                    <a:pos x="55" y="9"/>
                  </a:cxn>
                  <a:cxn ang="0">
                    <a:pos x="66" y="0"/>
                  </a:cxn>
                  <a:cxn ang="0">
                    <a:pos x="73" y="2"/>
                  </a:cxn>
                  <a:cxn ang="0">
                    <a:pos x="85" y="2"/>
                  </a:cxn>
                  <a:cxn ang="0">
                    <a:pos x="89" y="6"/>
                  </a:cxn>
                  <a:cxn ang="0">
                    <a:pos x="93" y="6"/>
                  </a:cxn>
                  <a:cxn ang="0">
                    <a:pos x="96" y="4"/>
                  </a:cxn>
                  <a:cxn ang="0">
                    <a:pos x="96" y="15"/>
                  </a:cxn>
                  <a:cxn ang="0">
                    <a:pos x="100" y="18"/>
                  </a:cxn>
                  <a:cxn ang="0">
                    <a:pos x="103" y="22"/>
                  </a:cxn>
                  <a:cxn ang="0">
                    <a:pos x="105" y="29"/>
                  </a:cxn>
                  <a:cxn ang="0">
                    <a:pos x="109" y="31"/>
                  </a:cxn>
                  <a:cxn ang="0">
                    <a:pos x="119" y="33"/>
                  </a:cxn>
                  <a:cxn ang="0">
                    <a:pos x="118" y="34"/>
                  </a:cxn>
                  <a:cxn ang="0">
                    <a:pos x="116" y="40"/>
                  </a:cxn>
                  <a:cxn ang="0">
                    <a:pos x="118" y="45"/>
                  </a:cxn>
                  <a:cxn ang="0">
                    <a:pos x="110" y="54"/>
                  </a:cxn>
                  <a:cxn ang="0">
                    <a:pos x="110" y="56"/>
                  </a:cxn>
                  <a:cxn ang="0">
                    <a:pos x="109" y="58"/>
                  </a:cxn>
                  <a:cxn ang="0">
                    <a:pos x="107" y="59"/>
                  </a:cxn>
                  <a:cxn ang="0">
                    <a:pos x="107" y="67"/>
                  </a:cxn>
                  <a:cxn ang="0">
                    <a:pos x="105" y="68"/>
                  </a:cxn>
                  <a:cxn ang="0">
                    <a:pos x="105" y="68"/>
                  </a:cxn>
                  <a:cxn ang="0">
                    <a:pos x="105" y="74"/>
                  </a:cxn>
                  <a:cxn ang="0">
                    <a:pos x="107" y="76"/>
                  </a:cxn>
                  <a:cxn ang="0">
                    <a:pos x="109" y="76"/>
                  </a:cxn>
                  <a:cxn ang="0">
                    <a:pos x="110" y="77"/>
                  </a:cxn>
                  <a:cxn ang="0">
                    <a:pos x="112" y="79"/>
                  </a:cxn>
                  <a:cxn ang="0">
                    <a:pos x="114" y="83"/>
                  </a:cxn>
                  <a:cxn ang="0">
                    <a:pos x="114" y="86"/>
                  </a:cxn>
                  <a:cxn ang="0">
                    <a:pos x="128" y="95"/>
                  </a:cxn>
                  <a:cxn ang="0">
                    <a:pos x="134" y="97"/>
                  </a:cxn>
                  <a:cxn ang="0">
                    <a:pos x="141" y="111"/>
                  </a:cxn>
                  <a:cxn ang="0">
                    <a:pos x="141" y="126"/>
                  </a:cxn>
                  <a:cxn ang="0">
                    <a:pos x="144" y="127"/>
                  </a:cxn>
                  <a:cxn ang="0">
                    <a:pos x="144" y="133"/>
                  </a:cxn>
                  <a:cxn ang="0">
                    <a:pos x="155" y="144"/>
                  </a:cxn>
                </a:cxnLst>
                <a:rect l="0" t="0" r="r" b="b"/>
                <a:pathLst>
                  <a:path w="155" h="161">
                    <a:moveTo>
                      <a:pt x="155" y="144"/>
                    </a:moveTo>
                    <a:lnTo>
                      <a:pt x="153" y="147"/>
                    </a:lnTo>
                    <a:lnTo>
                      <a:pt x="148" y="144"/>
                    </a:lnTo>
                    <a:lnTo>
                      <a:pt x="148" y="144"/>
                    </a:lnTo>
                    <a:lnTo>
                      <a:pt x="146" y="145"/>
                    </a:lnTo>
                    <a:lnTo>
                      <a:pt x="139" y="144"/>
                    </a:lnTo>
                    <a:lnTo>
                      <a:pt x="136" y="145"/>
                    </a:lnTo>
                    <a:lnTo>
                      <a:pt x="128" y="156"/>
                    </a:lnTo>
                    <a:lnTo>
                      <a:pt x="123" y="161"/>
                    </a:lnTo>
                    <a:lnTo>
                      <a:pt x="94" y="160"/>
                    </a:lnTo>
                    <a:lnTo>
                      <a:pt x="76" y="151"/>
                    </a:lnTo>
                    <a:lnTo>
                      <a:pt x="76" y="149"/>
                    </a:lnTo>
                    <a:lnTo>
                      <a:pt x="76" y="138"/>
                    </a:lnTo>
                    <a:lnTo>
                      <a:pt x="75" y="138"/>
                    </a:lnTo>
                    <a:lnTo>
                      <a:pt x="68" y="136"/>
                    </a:lnTo>
                    <a:lnTo>
                      <a:pt x="64" y="131"/>
                    </a:lnTo>
                    <a:lnTo>
                      <a:pt x="5" y="104"/>
                    </a:lnTo>
                    <a:lnTo>
                      <a:pt x="0" y="81"/>
                    </a:lnTo>
                    <a:lnTo>
                      <a:pt x="35" y="59"/>
                    </a:lnTo>
                    <a:lnTo>
                      <a:pt x="39" y="52"/>
                    </a:lnTo>
                    <a:lnTo>
                      <a:pt x="41" y="22"/>
                    </a:lnTo>
                    <a:lnTo>
                      <a:pt x="50" y="18"/>
                    </a:lnTo>
                    <a:lnTo>
                      <a:pt x="55" y="9"/>
                    </a:lnTo>
                    <a:lnTo>
                      <a:pt x="66" y="0"/>
                    </a:lnTo>
                    <a:lnTo>
                      <a:pt x="73" y="2"/>
                    </a:lnTo>
                    <a:lnTo>
                      <a:pt x="85" y="2"/>
                    </a:lnTo>
                    <a:lnTo>
                      <a:pt x="89" y="6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96" y="15"/>
                    </a:lnTo>
                    <a:lnTo>
                      <a:pt x="100" y="18"/>
                    </a:lnTo>
                    <a:lnTo>
                      <a:pt x="103" y="22"/>
                    </a:lnTo>
                    <a:lnTo>
                      <a:pt x="105" y="29"/>
                    </a:lnTo>
                    <a:lnTo>
                      <a:pt x="109" y="31"/>
                    </a:lnTo>
                    <a:lnTo>
                      <a:pt x="119" y="33"/>
                    </a:lnTo>
                    <a:lnTo>
                      <a:pt x="118" y="34"/>
                    </a:lnTo>
                    <a:lnTo>
                      <a:pt x="116" y="40"/>
                    </a:lnTo>
                    <a:lnTo>
                      <a:pt x="118" y="45"/>
                    </a:lnTo>
                    <a:lnTo>
                      <a:pt x="110" y="54"/>
                    </a:lnTo>
                    <a:lnTo>
                      <a:pt x="110" y="56"/>
                    </a:lnTo>
                    <a:lnTo>
                      <a:pt x="109" y="58"/>
                    </a:lnTo>
                    <a:lnTo>
                      <a:pt x="107" y="59"/>
                    </a:lnTo>
                    <a:lnTo>
                      <a:pt x="107" y="67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5" y="74"/>
                    </a:lnTo>
                    <a:lnTo>
                      <a:pt x="107" y="76"/>
                    </a:lnTo>
                    <a:lnTo>
                      <a:pt x="109" y="76"/>
                    </a:lnTo>
                    <a:lnTo>
                      <a:pt x="110" y="77"/>
                    </a:lnTo>
                    <a:lnTo>
                      <a:pt x="112" y="79"/>
                    </a:lnTo>
                    <a:lnTo>
                      <a:pt x="114" y="83"/>
                    </a:lnTo>
                    <a:lnTo>
                      <a:pt x="114" y="86"/>
                    </a:lnTo>
                    <a:lnTo>
                      <a:pt x="128" y="95"/>
                    </a:lnTo>
                    <a:lnTo>
                      <a:pt x="134" y="97"/>
                    </a:lnTo>
                    <a:lnTo>
                      <a:pt x="141" y="111"/>
                    </a:lnTo>
                    <a:lnTo>
                      <a:pt x="141" y="126"/>
                    </a:lnTo>
                    <a:lnTo>
                      <a:pt x="144" y="127"/>
                    </a:lnTo>
                    <a:lnTo>
                      <a:pt x="144" y="133"/>
                    </a:lnTo>
                    <a:lnTo>
                      <a:pt x="155" y="14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1" name="Freeform 6826"/>
              <p:cNvSpPr>
                <a:spLocks/>
              </p:cNvSpPr>
              <p:nvPr/>
            </p:nvSpPr>
            <p:spPr bwMode="auto">
              <a:xfrm>
                <a:off x="3846223" y="1754155"/>
                <a:ext cx="28573" cy="2540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7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1" y="14"/>
                  </a:cxn>
                  <a:cxn ang="0">
                    <a:pos x="3" y="12"/>
                  </a:cxn>
                  <a:cxn ang="0">
                    <a:pos x="14" y="9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3"/>
                  </a:cxn>
                </a:cxnLst>
                <a:rect l="0" t="0" r="r" b="b"/>
                <a:pathLst>
                  <a:path w="18" h="16">
                    <a:moveTo>
                      <a:pt x="10" y="3"/>
                    </a:moveTo>
                    <a:lnTo>
                      <a:pt x="9" y="7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14" y="9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2" name="Freeform 6827"/>
              <p:cNvSpPr>
                <a:spLocks/>
              </p:cNvSpPr>
              <p:nvPr/>
            </p:nvSpPr>
            <p:spPr bwMode="auto">
              <a:xfrm>
                <a:off x="3846223" y="1754155"/>
                <a:ext cx="28573" cy="2540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9" y="7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1" y="14"/>
                  </a:cxn>
                  <a:cxn ang="0">
                    <a:pos x="3" y="12"/>
                  </a:cxn>
                  <a:cxn ang="0">
                    <a:pos x="14" y="9"/>
                  </a:cxn>
                  <a:cxn ang="0">
                    <a:pos x="16" y="3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3"/>
                  </a:cxn>
                </a:cxnLst>
                <a:rect l="0" t="0" r="r" b="b"/>
                <a:pathLst>
                  <a:path w="18" h="16">
                    <a:moveTo>
                      <a:pt x="10" y="3"/>
                    </a:moveTo>
                    <a:lnTo>
                      <a:pt x="9" y="7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14" y="9"/>
                    </a:lnTo>
                    <a:lnTo>
                      <a:pt x="16" y="3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3" name="Freeform 6828"/>
              <p:cNvSpPr>
                <a:spLocks/>
              </p:cNvSpPr>
              <p:nvPr/>
            </p:nvSpPr>
            <p:spPr bwMode="auto">
              <a:xfrm>
                <a:off x="2266788" y="2305181"/>
                <a:ext cx="15874" cy="111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4" name="Freeform 6829"/>
              <p:cNvSpPr>
                <a:spLocks/>
              </p:cNvSpPr>
              <p:nvPr/>
            </p:nvSpPr>
            <p:spPr bwMode="auto">
              <a:xfrm>
                <a:off x="2266788" y="2305181"/>
                <a:ext cx="15874" cy="111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8" y="2"/>
                  </a:cxn>
                  <a:cxn ang="0">
                    <a:pos x="10" y="4"/>
                  </a:cxn>
                  <a:cxn ang="0">
                    <a:pos x="10" y="5"/>
                  </a:cxn>
                  <a:cxn ang="0">
                    <a:pos x="7" y="7"/>
                  </a:cxn>
                  <a:cxn ang="0">
                    <a:pos x="3" y="5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5" name="Freeform 6830"/>
              <p:cNvSpPr>
                <a:spLocks/>
              </p:cNvSpPr>
              <p:nvPr/>
            </p:nvSpPr>
            <p:spPr bwMode="auto">
              <a:xfrm>
                <a:off x="4443075" y="3078522"/>
                <a:ext cx="7937" cy="794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6" name="Freeform 6831"/>
              <p:cNvSpPr>
                <a:spLocks/>
              </p:cNvSpPr>
              <p:nvPr/>
            </p:nvSpPr>
            <p:spPr bwMode="auto">
              <a:xfrm>
                <a:off x="4443075" y="3078522"/>
                <a:ext cx="7937" cy="7940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7" name="Freeform 6832"/>
              <p:cNvSpPr>
                <a:spLocks/>
              </p:cNvSpPr>
              <p:nvPr/>
            </p:nvSpPr>
            <p:spPr bwMode="auto">
              <a:xfrm>
                <a:off x="4439901" y="3081698"/>
                <a:ext cx="3175" cy="158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8" name="Freeform 6833"/>
              <p:cNvSpPr>
                <a:spLocks/>
              </p:cNvSpPr>
              <p:nvPr/>
            </p:nvSpPr>
            <p:spPr bwMode="auto">
              <a:xfrm>
                <a:off x="4439901" y="3081698"/>
                <a:ext cx="3175" cy="158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9" name="Freeform 6834"/>
              <p:cNvSpPr>
                <a:spLocks/>
              </p:cNvSpPr>
              <p:nvPr/>
            </p:nvSpPr>
            <p:spPr bwMode="auto">
              <a:xfrm>
                <a:off x="4493871" y="3143629"/>
                <a:ext cx="11112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0" name="Freeform 6835"/>
              <p:cNvSpPr>
                <a:spLocks/>
              </p:cNvSpPr>
              <p:nvPr/>
            </p:nvSpPr>
            <p:spPr bwMode="auto">
              <a:xfrm>
                <a:off x="4493871" y="3143629"/>
                <a:ext cx="11112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1" name="Freeform 6836"/>
              <p:cNvSpPr>
                <a:spLocks/>
              </p:cNvSpPr>
              <p:nvPr/>
            </p:nvSpPr>
            <p:spPr bwMode="auto">
              <a:xfrm>
                <a:off x="4498633" y="3157920"/>
                <a:ext cx="11112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2" name="Freeform 6837"/>
              <p:cNvSpPr>
                <a:spLocks/>
              </p:cNvSpPr>
              <p:nvPr/>
            </p:nvSpPr>
            <p:spPr bwMode="auto">
              <a:xfrm>
                <a:off x="4498633" y="3157920"/>
                <a:ext cx="11112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3" name="Freeform 6838"/>
              <p:cNvSpPr>
                <a:spLocks/>
              </p:cNvSpPr>
              <p:nvPr/>
            </p:nvSpPr>
            <p:spPr bwMode="auto">
              <a:xfrm>
                <a:off x="4509745" y="3154744"/>
                <a:ext cx="34922" cy="20644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13" y="5"/>
                  </a:cxn>
                  <a:cxn ang="0">
                    <a:pos x="9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5"/>
                  </a:cxn>
                  <a:cxn ang="0">
                    <a:pos x="17" y="5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22" y="13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13" y="5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4" name="Freeform 6839"/>
              <p:cNvSpPr>
                <a:spLocks/>
              </p:cNvSpPr>
              <p:nvPr/>
            </p:nvSpPr>
            <p:spPr bwMode="auto">
              <a:xfrm>
                <a:off x="4509745" y="3154744"/>
                <a:ext cx="34922" cy="20644"/>
              </a:xfrm>
              <a:custGeom>
                <a:avLst/>
                <a:gdLst/>
                <a:ahLst/>
                <a:cxnLst>
                  <a:cxn ang="0">
                    <a:pos x="22" y="13"/>
                  </a:cxn>
                  <a:cxn ang="0">
                    <a:pos x="13" y="5"/>
                  </a:cxn>
                  <a:cxn ang="0">
                    <a:pos x="9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5"/>
                  </a:cxn>
                  <a:cxn ang="0">
                    <a:pos x="17" y="5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2" y="9"/>
                  </a:cxn>
                  <a:cxn ang="0">
                    <a:pos x="22" y="13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13" y="5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1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5" name="Freeform 6840"/>
              <p:cNvSpPr>
                <a:spLocks/>
              </p:cNvSpPr>
              <p:nvPr/>
            </p:nvSpPr>
            <p:spPr bwMode="auto">
              <a:xfrm>
                <a:off x="685765" y="2725993"/>
                <a:ext cx="38097" cy="42875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18" y="25"/>
                  </a:cxn>
                  <a:cxn ang="0">
                    <a:pos x="16" y="23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1" y="25"/>
                  </a:cxn>
                  <a:cxn ang="0">
                    <a:pos x="9" y="21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8" y="16"/>
                  </a:cxn>
                  <a:cxn ang="0">
                    <a:pos x="6" y="1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8" y="7"/>
                  </a:cxn>
                  <a:cxn ang="0">
                    <a:pos x="18" y="3"/>
                  </a:cxn>
                  <a:cxn ang="0">
                    <a:pos x="18" y="3"/>
                  </a:cxn>
                </a:cxnLst>
                <a:rect l="0" t="0" r="r" b="b"/>
                <a:pathLst>
                  <a:path w="24" h="27">
                    <a:moveTo>
                      <a:pt x="18" y="3"/>
                    </a:moveTo>
                    <a:lnTo>
                      <a:pt x="20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8" y="25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6" name="Freeform 6841"/>
              <p:cNvSpPr>
                <a:spLocks/>
              </p:cNvSpPr>
              <p:nvPr/>
            </p:nvSpPr>
            <p:spPr bwMode="auto">
              <a:xfrm>
                <a:off x="685765" y="2725993"/>
                <a:ext cx="38097" cy="42875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4" y="2"/>
                  </a:cxn>
                  <a:cxn ang="0">
                    <a:pos x="24" y="5"/>
                  </a:cxn>
                  <a:cxn ang="0">
                    <a:pos x="18" y="25"/>
                  </a:cxn>
                  <a:cxn ang="0">
                    <a:pos x="16" y="23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1" y="25"/>
                  </a:cxn>
                  <a:cxn ang="0">
                    <a:pos x="9" y="21"/>
                  </a:cxn>
                  <a:cxn ang="0">
                    <a:pos x="11" y="21"/>
                  </a:cxn>
                  <a:cxn ang="0">
                    <a:pos x="13" y="21"/>
                  </a:cxn>
                  <a:cxn ang="0">
                    <a:pos x="11" y="18"/>
                  </a:cxn>
                  <a:cxn ang="0">
                    <a:pos x="8" y="16"/>
                  </a:cxn>
                  <a:cxn ang="0">
                    <a:pos x="6" y="1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8" y="5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5" y="3"/>
                  </a:cxn>
                  <a:cxn ang="0">
                    <a:pos x="15" y="9"/>
                  </a:cxn>
                  <a:cxn ang="0">
                    <a:pos x="13" y="9"/>
                  </a:cxn>
                  <a:cxn ang="0">
                    <a:pos x="9" y="12"/>
                  </a:cxn>
                  <a:cxn ang="0">
                    <a:pos x="11" y="12"/>
                  </a:cxn>
                  <a:cxn ang="0">
                    <a:pos x="11" y="14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8" y="7"/>
                  </a:cxn>
                  <a:cxn ang="0">
                    <a:pos x="18" y="3"/>
                  </a:cxn>
                  <a:cxn ang="0">
                    <a:pos x="18" y="3"/>
                  </a:cxn>
                </a:cxnLst>
                <a:rect l="0" t="0" r="r" b="b"/>
                <a:pathLst>
                  <a:path w="24" h="27">
                    <a:moveTo>
                      <a:pt x="18" y="3"/>
                    </a:moveTo>
                    <a:lnTo>
                      <a:pt x="20" y="2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5"/>
                    </a:lnTo>
                    <a:lnTo>
                      <a:pt x="18" y="25"/>
                    </a:lnTo>
                    <a:lnTo>
                      <a:pt x="16" y="23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8"/>
                    </a:lnTo>
                    <a:lnTo>
                      <a:pt x="8" y="16"/>
                    </a:lnTo>
                    <a:lnTo>
                      <a:pt x="6" y="1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8" y="7"/>
                    </a:lnTo>
                    <a:lnTo>
                      <a:pt x="18" y="3"/>
                    </a:lnTo>
                    <a:lnTo>
                      <a:pt x="18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7" name="Freeform 6842"/>
              <p:cNvSpPr>
                <a:spLocks/>
              </p:cNvSpPr>
              <p:nvPr/>
            </p:nvSpPr>
            <p:spPr bwMode="auto">
              <a:xfrm>
                <a:off x="706401" y="2762516"/>
                <a:ext cx="28573" cy="49227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20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8" y="29"/>
                  </a:cxn>
                  <a:cxn ang="0">
                    <a:pos x="18" y="31"/>
                  </a:cxn>
                  <a:cxn ang="0">
                    <a:pos x="18" y="31"/>
                  </a:cxn>
                  <a:cxn ang="0">
                    <a:pos x="11" y="23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9" y="22"/>
                  </a:cxn>
                  <a:cxn ang="0">
                    <a:pos x="3" y="16"/>
                  </a:cxn>
                  <a:cxn ang="0">
                    <a:pos x="3" y="14"/>
                  </a:cxn>
                </a:cxnLst>
                <a:rect l="0" t="0" r="r" b="b"/>
                <a:pathLst>
                  <a:path w="18" h="31">
                    <a:moveTo>
                      <a:pt x="3" y="14"/>
                    </a:moveTo>
                    <a:lnTo>
                      <a:pt x="3" y="13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8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3" y="16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8" name="Freeform 6843"/>
              <p:cNvSpPr>
                <a:spLocks/>
              </p:cNvSpPr>
              <p:nvPr/>
            </p:nvSpPr>
            <p:spPr bwMode="auto">
              <a:xfrm>
                <a:off x="706401" y="2762516"/>
                <a:ext cx="28573" cy="49227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5"/>
                  </a:cxn>
                  <a:cxn ang="0">
                    <a:pos x="7" y="5"/>
                  </a:cxn>
                  <a:cxn ang="0">
                    <a:pos x="7" y="7"/>
                  </a:cxn>
                  <a:cxn ang="0">
                    <a:pos x="11" y="7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20"/>
                  </a:cxn>
                  <a:cxn ang="0">
                    <a:pos x="12" y="20"/>
                  </a:cxn>
                  <a:cxn ang="0">
                    <a:pos x="12" y="22"/>
                  </a:cxn>
                  <a:cxn ang="0">
                    <a:pos x="14" y="22"/>
                  </a:cxn>
                  <a:cxn ang="0">
                    <a:pos x="18" y="29"/>
                  </a:cxn>
                  <a:cxn ang="0">
                    <a:pos x="18" y="31"/>
                  </a:cxn>
                  <a:cxn ang="0">
                    <a:pos x="18" y="31"/>
                  </a:cxn>
                  <a:cxn ang="0">
                    <a:pos x="11" y="23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9" y="22"/>
                  </a:cxn>
                  <a:cxn ang="0">
                    <a:pos x="3" y="16"/>
                  </a:cxn>
                  <a:cxn ang="0">
                    <a:pos x="3" y="14"/>
                  </a:cxn>
                </a:cxnLst>
                <a:rect l="0" t="0" r="r" b="b"/>
                <a:pathLst>
                  <a:path w="18" h="31">
                    <a:moveTo>
                      <a:pt x="3" y="14"/>
                    </a:moveTo>
                    <a:lnTo>
                      <a:pt x="3" y="13"/>
                    </a:lnTo>
                    <a:lnTo>
                      <a:pt x="3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20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8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3" y="16"/>
                    </a:lnTo>
                    <a:lnTo>
                      <a:pt x="3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9" name="Freeform 6844"/>
              <p:cNvSpPr>
                <a:spLocks/>
              </p:cNvSpPr>
              <p:nvPr/>
            </p:nvSpPr>
            <p:spPr bwMode="auto">
              <a:xfrm>
                <a:off x="752435" y="2729169"/>
                <a:ext cx="7937" cy="111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3" y="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0" name="Freeform 6845"/>
              <p:cNvSpPr>
                <a:spLocks/>
              </p:cNvSpPr>
              <p:nvPr/>
            </p:nvSpPr>
            <p:spPr bwMode="auto">
              <a:xfrm>
                <a:off x="752435" y="2729169"/>
                <a:ext cx="7937" cy="111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3" y="7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1" name="Freeform 6846"/>
              <p:cNvSpPr>
                <a:spLocks/>
              </p:cNvSpPr>
              <p:nvPr/>
            </p:nvSpPr>
            <p:spPr bwMode="auto">
              <a:xfrm>
                <a:off x="754022" y="2748224"/>
                <a:ext cx="17461" cy="206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6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2" name="Freeform 6847"/>
              <p:cNvSpPr>
                <a:spLocks/>
              </p:cNvSpPr>
              <p:nvPr/>
            </p:nvSpPr>
            <p:spPr bwMode="auto">
              <a:xfrm>
                <a:off x="754022" y="2748224"/>
                <a:ext cx="17461" cy="206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2"/>
                  </a:cxn>
                  <a:cxn ang="0">
                    <a:pos x="9" y="6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9" y="13"/>
                  </a:cxn>
                  <a:cxn ang="0">
                    <a:pos x="7" y="7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</a:cxnLst>
                <a:rect l="0" t="0" r="r" b="b"/>
                <a:pathLst>
                  <a:path w="11" h="13">
                    <a:moveTo>
                      <a:pt x="0" y="0"/>
                    </a:moveTo>
                    <a:lnTo>
                      <a:pt x="4" y="2"/>
                    </a:lnTo>
                    <a:lnTo>
                      <a:pt x="9" y="6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3" name="Freeform 6848"/>
              <p:cNvSpPr>
                <a:spLocks/>
              </p:cNvSpPr>
              <p:nvPr/>
            </p:nvSpPr>
            <p:spPr bwMode="auto">
              <a:xfrm>
                <a:off x="760372" y="2737108"/>
                <a:ext cx="19048" cy="2858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1" y="18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7" y="7"/>
                  </a:cxn>
                </a:cxnLst>
                <a:rect l="0" t="0" r="r" b="b"/>
                <a:pathLst>
                  <a:path w="12" h="18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4" name="Freeform 6849"/>
              <p:cNvSpPr>
                <a:spLocks/>
              </p:cNvSpPr>
              <p:nvPr/>
            </p:nvSpPr>
            <p:spPr bwMode="auto">
              <a:xfrm>
                <a:off x="760372" y="2737108"/>
                <a:ext cx="19048" cy="28583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1" y="18"/>
                  </a:cxn>
                  <a:cxn ang="0">
                    <a:pos x="3" y="5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7" y="7"/>
                  </a:cxn>
                </a:cxnLst>
                <a:rect l="0" t="0" r="r" b="b"/>
                <a:pathLst>
                  <a:path w="12" h="18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1" y="18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5" name="Freeform 6850"/>
              <p:cNvSpPr>
                <a:spLocks/>
              </p:cNvSpPr>
              <p:nvPr/>
            </p:nvSpPr>
            <p:spPr bwMode="auto">
              <a:xfrm>
                <a:off x="785770" y="2783160"/>
                <a:ext cx="6349" cy="11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6" name="Freeform 6851"/>
              <p:cNvSpPr>
                <a:spLocks/>
              </p:cNvSpPr>
              <p:nvPr/>
            </p:nvSpPr>
            <p:spPr bwMode="auto">
              <a:xfrm>
                <a:off x="785770" y="2783160"/>
                <a:ext cx="6349" cy="111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7" name="Freeform 6852"/>
              <p:cNvSpPr>
                <a:spLocks/>
              </p:cNvSpPr>
              <p:nvPr/>
            </p:nvSpPr>
            <p:spPr bwMode="auto">
              <a:xfrm>
                <a:off x="807993" y="2862558"/>
                <a:ext cx="128577" cy="98454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5" y="12"/>
                  </a:cxn>
                  <a:cxn ang="0">
                    <a:pos x="7" y="5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6" y="5"/>
                  </a:cxn>
                  <a:cxn ang="0">
                    <a:pos x="45" y="14"/>
                  </a:cxn>
                  <a:cxn ang="0">
                    <a:pos x="47" y="19"/>
                  </a:cxn>
                  <a:cxn ang="0">
                    <a:pos x="56" y="30"/>
                  </a:cxn>
                  <a:cxn ang="0">
                    <a:pos x="56" y="32"/>
                  </a:cxn>
                  <a:cxn ang="0">
                    <a:pos x="63" y="37"/>
                  </a:cxn>
                  <a:cxn ang="0">
                    <a:pos x="68" y="39"/>
                  </a:cxn>
                  <a:cxn ang="0">
                    <a:pos x="74" y="44"/>
                  </a:cxn>
                  <a:cxn ang="0">
                    <a:pos x="79" y="55"/>
                  </a:cxn>
                  <a:cxn ang="0">
                    <a:pos x="81" y="59"/>
                  </a:cxn>
                  <a:cxn ang="0">
                    <a:pos x="77" y="62"/>
                  </a:cxn>
                  <a:cxn ang="0">
                    <a:pos x="67" y="57"/>
                  </a:cxn>
                  <a:cxn ang="0">
                    <a:pos x="63" y="57"/>
                  </a:cxn>
                  <a:cxn ang="0">
                    <a:pos x="58" y="53"/>
                  </a:cxn>
                  <a:cxn ang="0">
                    <a:pos x="59" y="52"/>
                  </a:cxn>
                  <a:cxn ang="0">
                    <a:pos x="56" y="53"/>
                  </a:cxn>
                  <a:cxn ang="0">
                    <a:pos x="54" y="50"/>
                  </a:cxn>
                  <a:cxn ang="0">
                    <a:pos x="54" y="48"/>
                  </a:cxn>
                  <a:cxn ang="0">
                    <a:pos x="54" y="46"/>
                  </a:cxn>
                  <a:cxn ang="0">
                    <a:pos x="50" y="46"/>
                  </a:cxn>
                  <a:cxn ang="0">
                    <a:pos x="45" y="48"/>
                  </a:cxn>
                  <a:cxn ang="0">
                    <a:pos x="47" y="44"/>
                  </a:cxn>
                  <a:cxn ang="0">
                    <a:pos x="43" y="39"/>
                  </a:cxn>
                  <a:cxn ang="0">
                    <a:pos x="40" y="37"/>
                  </a:cxn>
                  <a:cxn ang="0">
                    <a:pos x="31" y="36"/>
                  </a:cxn>
                  <a:cxn ang="0">
                    <a:pos x="31" y="32"/>
                  </a:cxn>
                  <a:cxn ang="0">
                    <a:pos x="38" y="30"/>
                  </a:cxn>
                  <a:cxn ang="0">
                    <a:pos x="33" y="30"/>
                  </a:cxn>
                  <a:cxn ang="0">
                    <a:pos x="31" y="27"/>
                  </a:cxn>
                  <a:cxn ang="0">
                    <a:pos x="29" y="27"/>
                  </a:cxn>
                  <a:cxn ang="0">
                    <a:pos x="25" y="25"/>
                  </a:cxn>
                  <a:cxn ang="0">
                    <a:pos x="22" y="25"/>
                  </a:cxn>
                  <a:cxn ang="0">
                    <a:pos x="20" y="21"/>
                  </a:cxn>
                  <a:cxn ang="0">
                    <a:pos x="20" y="19"/>
                  </a:cxn>
                  <a:cxn ang="0">
                    <a:pos x="16" y="21"/>
                  </a:cxn>
                  <a:cxn ang="0">
                    <a:pos x="15" y="18"/>
                  </a:cxn>
                  <a:cxn ang="0">
                    <a:pos x="11" y="19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13" y="10"/>
                  </a:cxn>
                </a:cxnLst>
                <a:rect l="0" t="0" r="r" b="b"/>
                <a:pathLst>
                  <a:path w="81" h="62">
                    <a:moveTo>
                      <a:pt x="15" y="12"/>
                    </a:move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4"/>
                    </a:lnTo>
                    <a:lnTo>
                      <a:pt x="63" y="37"/>
                    </a:lnTo>
                    <a:lnTo>
                      <a:pt x="67" y="37"/>
                    </a:lnTo>
                    <a:lnTo>
                      <a:pt x="68" y="39"/>
                    </a:lnTo>
                    <a:lnTo>
                      <a:pt x="70" y="39"/>
                    </a:lnTo>
                    <a:lnTo>
                      <a:pt x="74" y="44"/>
                    </a:lnTo>
                    <a:lnTo>
                      <a:pt x="79" y="57"/>
                    </a:lnTo>
                    <a:lnTo>
                      <a:pt x="79" y="55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77" y="62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8" y="53"/>
                    </a:lnTo>
                    <a:lnTo>
                      <a:pt x="56" y="53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9" y="46"/>
                    </a:lnTo>
                    <a:lnTo>
                      <a:pt x="45" y="48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45" y="43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6" y="36"/>
                    </a:lnTo>
                    <a:lnTo>
                      <a:pt x="31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36" y="28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2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8" name="Freeform 6853"/>
              <p:cNvSpPr>
                <a:spLocks/>
              </p:cNvSpPr>
              <p:nvPr/>
            </p:nvSpPr>
            <p:spPr bwMode="auto">
              <a:xfrm>
                <a:off x="807993" y="2862558"/>
                <a:ext cx="128577" cy="98454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5" y="12"/>
                  </a:cxn>
                  <a:cxn ang="0">
                    <a:pos x="7" y="5"/>
                  </a:cxn>
                  <a:cxn ang="0">
                    <a:pos x="4" y="9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6" y="5"/>
                  </a:cxn>
                  <a:cxn ang="0">
                    <a:pos x="45" y="14"/>
                  </a:cxn>
                  <a:cxn ang="0">
                    <a:pos x="47" y="19"/>
                  </a:cxn>
                  <a:cxn ang="0">
                    <a:pos x="56" y="30"/>
                  </a:cxn>
                  <a:cxn ang="0">
                    <a:pos x="56" y="32"/>
                  </a:cxn>
                  <a:cxn ang="0">
                    <a:pos x="63" y="37"/>
                  </a:cxn>
                  <a:cxn ang="0">
                    <a:pos x="68" y="39"/>
                  </a:cxn>
                  <a:cxn ang="0">
                    <a:pos x="74" y="44"/>
                  </a:cxn>
                  <a:cxn ang="0">
                    <a:pos x="79" y="55"/>
                  </a:cxn>
                  <a:cxn ang="0">
                    <a:pos x="81" y="59"/>
                  </a:cxn>
                  <a:cxn ang="0">
                    <a:pos x="77" y="62"/>
                  </a:cxn>
                  <a:cxn ang="0">
                    <a:pos x="67" y="57"/>
                  </a:cxn>
                  <a:cxn ang="0">
                    <a:pos x="63" y="57"/>
                  </a:cxn>
                  <a:cxn ang="0">
                    <a:pos x="58" y="53"/>
                  </a:cxn>
                  <a:cxn ang="0">
                    <a:pos x="59" y="52"/>
                  </a:cxn>
                  <a:cxn ang="0">
                    <a:pos x="56" y="53"/>
                  </a:cxn>
                  <a:cxn ang="0">
                    <a:pos x="54" y="50"/>
                  </a:cxn>
                  <a:cxn ang="0">
                    <a:pos x="54" y="48"/>
                  </a:cxn>
                  <a:cxn ang="0">
                    <a:pos x="54" y="46"/>
                  </a:cxn>
                  <a:cxn ang="0">
                    <a:pos x="50" y="46"/>
                  </a:cxn>
                  <a:cxn ang="0">
                    <a:pos x="45" y="48"/>
                  </a:cxn>
                  <a:cxn ang="0">
                    <a:pos x="47" y="44"/>
                  </a:cxn>
                  <a:cxn ang="0">
                    <a:pos x="43" y="39"/>
                  </a:cxn>
                  <a:cxn ang="0">
                    <a:pos x="40" y="37"/>
                  </a:cxn>
                  <a:cxn ang="0">
                    <a:pos x="31" y="36"/>
                  </a:cxn>
                  <a:cxn ang="0">
                    <a:pos x="31" y="32"/>
                  </a:cxn>
                  <a:cxn ang="0">
                    <a:pos x="38" y="30"/>
                  </a:cxn>
                  <a:cxn ang="0">
                    <a:pos x="33" y="30"/>
                  </a:cxn>
                  <a:cxn ang="0">
                    <a:pos x="31" y="27"/>
                  </a:cxn>
                  <a:cxn ang="0">
                    <a:pos x="29" y="27"/>
                  </a:cxn>
                  <a:cxn ang="0">
                    <a:pos x="25" y="25"/>
                  </a:cxn>
                  <a:cxn ang="0">
                    <a:pos x="22" y="25"/>
                  </a:cxn>
                  <a:cxn ang="0">
                    <a:pos x="20" y="21"/>
                  </a:cxn>
                  <a:cxn ang="0">
                    <a:pos x="20" y="19"/>
                  </a:cxn>
                  <a:cxn ang="0">
                    <a:pos x="16" y="21"/>
                  </a:cxn>
                  <a:cxn ang="0">
                    <a:pos x="15" y="18"/>
                  </a:cxn>
                  <a:cxn ang="0">
                    <a:pos x="11" y="19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7" y="10"/>
                  </a:cxn>
                  <a:cxn ang="0">
                    <a:pos x="13" y="10"/>
                  </a:cxn>
                </a:cxnLst>
                <a:rect l="0" t="0" r="r" b="b"/>
                <a:pathLst>
                  <a:path w="81" h="62">
                    <a:moveTo>
                      <a:pt x="15" y="12"/>
                    </a:moveTo>
                    <a:lnTo>
                      <a:pt x="15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5" y="7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45" y="14"/>
                    </a:lnTo>
                    <a:lnTo>
                      <a:pt x="45" y="14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8" y="34"/>
                    </a:lnTo>
                    <a:lnTo>
                      <a:pt x="63" y="37"/>
                    </a:lnTo>
                    <a:lnTo>
                      <a:pt x="67" y="37"/>
                    </a:lnTo>
                    <a:lnTo>
                      <a:pt x="68" y="39"/>
                    </a:lnTo>
                    <a:lnTo>
                      <a:pt x="70" y="39"/>
                    </a:lnTo>
                    <a:lnTo>
                      <a:pt x="74" y="44"/>
                    </a:lnTo>
                    <a:lnTo>
                      <a:pt x="79" y="57"/>
                    </a:lnTo>
                    <a:lnTo>
                      <a:pt x="79" y="55"/>
                    </a:lnTo>
                    <a:lnTo>
                      <a:pt x="81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77" y="62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5" y="57"/>
                    </a:lnTo>
                    <a:lnTo>
                      <a:pt x="63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8" y="53"/>
                    </a:lnTo>
                    <a:lnTo>
                      <a:pt x="56" y="53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6" y="46"/>
                    </a:lnTo>
                    <a:lnTo>
                      <a:pt x="54" y="46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9" y="46"/>
                    </a:lnTo>
                    <a:lnTo>
                      <a:pt x="45" y="48"/>
                    </a:lnTo>
                    <a:lnTo>
                      <a:pt x="43" y="44"/>
                    </a:lnTo>
                    <a:lnTo>
                      <a:pt x="47" y="44"/>
                    </a:lnTo>
                    <a:lnTo>
                      <a:pt x="45" y="43"/>
                    </a:lnTo>
                    <a:lnTo>
                      <a:pt x="43" y="39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6" y="36"/>
                    </a:lnTo>
                    <a:lnTo>
                      <a:pt x="31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36" y="28"/>
                    </a:lnTo>
                    <a:lnTo>
                      <a:pt x="33" y="30"/>
                    </a:lnTo>
                    <a:lnTo>
                      <a:pt x="33" y="28"/>
                    </a:lnTo>
                    <a:lnTo>
                      <a:pt x="31" y="27"/>
                    </a:lnTo>
                    <a:lnTo>
                      <a:pt x="29" y="28"/>
                    </a:lnTo>
                    <a:lnTo>
                      <a:pt x="29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4" y="23"/>
                    </a:lnTo>
                    <a:lnTo>
                      <a:pt x="22" y="25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19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16" y="21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79" name="Freeform 6854"/>
              <p:cNvSpPr>
                <a:spLocks/>
              </p:cNvSpPr>
              <p:nvPr/>
            </p:nvSpPr>
            <p:spPr bwMode="auto">
              <a:xfrm>
                <a:off x="2436637" y="2899081"/>
                <a:ext cx="68257" cy="33347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0" y="9"/>
                  </a:cxn>
                  <a:cxn ang="0">
                    <a:pos x="36" y="13"/>
                  </a:cxn>
                  <a:cxn ang="0">
                    <a:pos x="38" y="14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3" y="18"/>
                  </a:cxn>
                  <a:cxn ang="0">
                    <a:pos x="43" y="20"/>
                  </a:cxn>
                  <a:cxn ang="0">
                    <a:pos x="41" y="21"/>
                  </a:cxn>
                  <a:cxn ang="0">
                    <a:pos x="27" y="20"/>
                  </a:cxn>
                  <a:cxn ang="0">
                    <a:pos x="16" y="16"/>
                  </a:cxn>
                  <a:cxn ang="0">
                    <a:pos x="14" y="13"/>
                  </a:cxn>
                  <a:cxn ang="0">
                    <a:pos x="12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2"/>
                  </a:cxn>
                </a:cxnLst>
                <a:rect l="0" t="0" r="r" b="b"/>
                <a:pathLst>
                  <a:path w="43" h="21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1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0" name="Freeform 6855"/>
              <p:cNvSpPr>
                <a:spLocks/>
              </p:cNvSpPr>
              <p:nvPr/>
            </p:nvSpPr>
            <p:spPr bwMode="auto">
              <a:xfrm>
                <a:off x="2436637" y="2899081"/>
                <a:ext cx="68257" cy="33347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30" y="9"/>
                  </a:cxn>
                  <a:cxn ang="0">
                    <a:pos x="36" y="13"/>
                  </a:cxn>
                  <a:cxn ang="0">
                    <a:pos x="38" y="14"/>
                  </a:cxn>
                  <a:cxn ang="0">
                    <a:pos x="39" y="14"/>
                  </a:cxn>
                  <a:cxn ang="0">
                    <a:pos x="41" y="14"/>
                  </a:cxn>
                  <a:cxn ang="0">
                    <a:pos x="41" y="16"/>
                  </a:cxn>
                  <a:cxn ang="0">
                    <a:pos x="41" y="16"/>
                  </a:cxn>
                  <a:cxn ang="0">
                    <a:pos x="43" y="18"/>
                  </a:cxn>
                  <a:cxn ang="0">
                    <a:pos x="43" y="20"/>
                  </a:cxn>
                  <a:cxn ang="0">
                    <a:pos x="41" y="21"/>
                  </a:cxn>
                  <a:cxn ang="0">
                    <a:pos x="27" y="20"/>
                  </a:cxn>
                  <a:cxn ang="0">
                    <a:pos x="16" y="16"/>
                  </a:cxn>
                  <a:cxn ang="0">
                    <a:pos x="14" y="13"/>
                  </a:cxn>
                  <a:cxn ang="0">
                    <a:pos x="12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2"/>
                  </a:cxn>
                </a:cxnLst>
                <a:rect l="0" t="0" r="r" b="b"/>
                <a:pathLst>
                  <a:path w="43" h="21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1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1" name="Freeform 6856"/>
              <p:cNvSpPr>
                <a:spLocks/>
              </p:cNvSpPr>
              <p:nvPr/>
            </p:nvSpPr>
            <p:spPr bwMode="auto">
              <a:xfrm>
                <a:off x="2641408" y="3007063"/>
                <a:ext cx="3175" cy="1429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2" name="Freeform 6857"/>
              <p:cNvSpPr>
                <a:spLocks/>
              </p:cNvSpPr>
              <p:nvPr/>
            </p:nvSpPr>
            <p:spPr bwMode="auto">
              <a:xfrm>
                <a:off x="2641408" y="3007063"/>
                <a:ext cx="3175" cy="1429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3" name="Freeform 6858"/>
              <p:cNvSpPr>
                <a:spLocks/>
              </p:cNvSpPr>
              <p:nvPr/>
            </p:nvSpPr>
            <p:spPr bwMode="auto">
              <a:xfrm>
                <a:off x="2374729" y="3092814"/>
                <a:ext cx="1587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4" name="Freeform 6859"/>
              <p:cNvSpPr>
                <a:spLocks/>
              </p:cNvSpPr>
              <p:nvPr/>
            </p:nvSpPr>
            <p:spPr bwMode="auto">
              <a:xfrm>
                <a:off x="2374729" y="3092814"/>
                <a:ext cx="1587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5" name="Freeform 6860"/>
              <p:cNvSpPr>
                <a:spLocks/>
              </p:cNvSpPr>
              <p:nvPr/>
            </p:nvSpPr>
            <p:spPr bwMode="auto">
              <a:xfrm>
                <a:off x="2566801" y="2830799"/>
                <a:ext cx="168261" cy="196908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40" y="14"/>
                  </a:cxn>
                  <a:cxn ang="0">
                    <a:pos x="34" y="23"/>
                  </a:cxn>
                  <a:cxn ang="0">
                    <a:pos x="34" y="27"/>
                  </a:cxn>
                  <a:cxn ang="0">
                    <a:pos x="31" y="36"/>
                  </a:cxn>
                  <a:cxn ang="0">
                    <a:pos x="24" y="48"/>
                  </a:cxn>
                  <a:cxn ang="0">
                    <a:pos x="24" y="54"/>
                  </a:cxn>
                  <a:cxn ang="0">
                    <a:pos x="18" y="59"/>
                  </a:cxn>
                  <a:cxn ang="0">
                    <a:pos x="20" y="63"/>
                  </a:cxn>
                  <a:cxn ang="0">
                    <a:pos x="15" y="64"/>
                  </a:cxn>
                  <a:cxn ang="0">
                    <a:pos x="7" y="75"/>
                  </a:cxn>
                  <a:cxn ang="0">
                    <a:pos x="9" y="79"/>
                  </a:cxn>
                  <a:cxn ang="0">
                    <a:pos x="0" y="93"/>
                  </a:cxn>
                  <a:cxn ang="0">
                    <a:pos x="6" y="102"/>
                  </a:cxn>
                  <a:cxn ang="0">
                    <a:pos x="32" y="100"/>
                  </a:cxn>
                  <a:cxn ang="0">
                    <a:pos x="58" y="95"/>
                  </a:cxn>
                  <a:cxn ang="0">
                    <a:pos x="52" y="104"/>
                  </a:cxn>
                  <a:cxn ang="0">
                    <a:pos x="61" y="104"/>
                  </a:cxn>
                  <a:cxn ang="0">
                    <a:pos x="72" y="100"/>
                  </a:cxn>
                  <a:cxn ang="0">
                    <a:pos x="61" y="111"/>
                  </a:cxn>
                  <a:cxn ang="0">
                    <a:pos x="58" y="118"/>
                  </a:cxn>
                  <a:cxn ang="0">
                    <a:pos x="77" y="104"/>
                  </a:cxn>
                  <a:cxn ang="0">
                    <a:pos x="84" y="93"/>
                  </a:cxn>
                  <a:cxn ang="0">
                    <a:pos x="86" y="118"/>
                  </a:cxn>
                  <a:cxn ang="0">
                    <a:pos x="92" y="116"/>
                  </a:cxn>
                  <a:cxn ang="0">
                    <a:pos x="97" y="122"/>
                  </a:cxn>
                  <a:cxn ang="0">
                    <a:pos x="106" y="98"/>
                  </a:cxn>
                  <a:cxn ang="0">
                    <a:pos x="99" y="102"/>
                  </a:cxn>
                  <a:cxn ang="0">
                    <a:pos x="102" y="90"/>
                  </a:cxn>
                  <a:cxn ang="0">
                    <a:pos x="93" y="98"/>
                  </a:cxn>
                  <a:cxn ang="0">
                    <a:pos x="88" y="97"/>
                  </a:cxn>
                  <a:cxn ang="0">
                    <a:pos x="90" y="88"/>
                  </a:cxn>
                  <a:cxn ang="0">
                    <a:pos x="95" y="81"/>
                  </a:cxn>
                  <a:cxn ang="0">
                    <a:pos x="99" y="75"/>
                  </a:cxn>
                  <a:cxn ang="0">
                    <a:pos x="86" y="81"/>
                  </a:cxn>
                  <a:cxn ang="0">
                    <a:pos x="88" y="72"/>
                  </a:cxn>
                  <a:cxn ang="0">
                    <a:pos x="92" y="64"/>
                  </a:cxn>
                  <a:cxn ang="0">
                    <a:pos x="86" y="56"/>
                  </a:cxn>
                  <a:cxn ang="0">
                    <a:pos x="66" y="61"/>
                  </a:cxn>
                  <a:cxn ang="0">
                    <a:pos x="66" y="54"/>
                  </a:cxn>
                  <a:cxn ang="0">
                    <a:pos x="61" y="56"/>
                  </a:cxn>
                  <a:cxn ang="0">
                    <a:pos x="52" y="50"/>
                  </a:cxn>
                  <a:cxn ang="0">
                    <a:pos x="52" y="43"/>
                  </a:cxn>
                  <a:cxn ang="0">
                    <a:pos x="41" y="52"/>
                  </a:cxn>
                  <a:cxn ang="0">
                    <a:pos x="41" y="41"/>
                  </a:cxn>
                  <a:cxn ang="0">
                    <a:pos x="52" y="22"/>
                  </a:cxn>
                  <a:cxn ang="0">
                    <a:pos x="54" y="11"/>
                  </a:cxn>
                  <a:cxn ang="0">
                    <a:pos x="61" y="4"/>
                  </a:cxn>
                  <a:cxn ang="0">
                    <a:pos x="56" y="2"/>
                  </a:cxn>
                </a:cxnLst>
                <a:rect l="0" t="0" r="r" b="b"/>
                <a:pathLst>
                  <a:path w="106" h="124">
                    <a:moveTo>
                      <a:pt x="50" y="4"/>
                    </a:moveTo>
                    <a:lnTo>
                      <a:pt x="43" y="9"/>
                    </a:lnTo>
                    <a:lnTo>
                      <a:pt x="41" y="11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8"/>
                    </a:lnTo>
                    <a:lnTo>
                      <a:pt x="27" y="39"/>
                    </a:lnTo>
                    <a:lnTo>
                      <a:pt x="24" y="48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5" y="64"/>
                    </a:lnTo>
                    <a:lnTo>
                      <a:pt x="11" y="75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9" y="79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20" y="98"/>
                    </a:lnTo>
                    <a:lnTo>
                      <a:pt x="31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7"/>
                    </a:lnTo>
                    <a:lnTo>
                      <a:pt x="58" y="95"/>
                    </a:lnTo>
                    <a:lnTo>
                      <a:pt x="56" y="100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1" y="104"/>
                    </a:lnTo>
                    <a:lnTo>
                      <a:pt x="65" y="98"/>
                    </a:lnTo>
                    <a:lnTo>
                      <a:pt x="66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65" y="106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6" y="116"/>
                    </a:lnTo>
                    <a:lnTo>
                      <a:pt x="58" y="118"/>
                    </a:lnTo>
                    <a:lnTo>
                      <a:pt x="65" y="116"/>
                    </a:lnTo>
                    <a:lnTo>
                      <a:pt x="72" y="106"/>
                    </a:lnTo>
                    <a:lnTo>
                      <a:pt x="77" y="104"/>
                    </a:lnTo>
                    <a:lnTo>
                      <a:pt x="77" y="106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6" y="106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92" y="111"/>
                    </a:lnTo>
                    <a:lnTo>
                      <a:pt x="93" y="113"/>
                    </a:lnTo>
                    <a:lnTo>
                      <a:pt x="92" y="116"/>
                    </a:lnTo>
                    <a:lnTo>
                      <a:pt x="92" y="122"/>
                    </a:lnTo>
                    <a:lnTo>
                      <a:pt x="93" y="124"/>
                    </a:lnTo>
                    <a:lnTo>
                      <a:pt x="97" y="122"/>
                    </a:lnTo>
                    <a:lnTo>
                      <a:pt x="100" y="122"/>
                    </a:lnTo>
                    <a:lnTo>
                      <a:pt x="106" y="104"/>
                    </a:lnTo>
                    <a:lnTo>
                      <a:pt x="106" y="98"/>
                    </a:lnTo>
                    <a:lnTo>
                      <a:pt x="104" y="97"/>
                    </a:lnTo>
                    <a:lnTo>
                      <a:pt x="100" y="104"/>
                    </a:lnTo>
                    <a:lnTo>
                      <a:pt x="99" y="102"/>
                    </a:lnTo>
                    <a:lnTo>
                      <a:pt x="99" y="98"/>
                    </a:lnTo>
                    <a:lnTo>
                      <a:pt x="102" y="91"/>
                    </a:lnTo>
                    <a:lnTo>
                      <a:pt x="102" y="90"/>
                    </a:lnTo>
                    <a:lnTo>
                      <a:pt x="102" y="86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92" y="100"/>
                    </a:lnTo>
                    <a:lnTo>
                      <a:pt x="90" y="98"/>
                    </a:lnTo>
                    <a:lnTo>
                      <a:pt x="88" y="97"/>
                    </a:lnTo>
                    <a:lnTo>
                      <a:pt x="90" y="91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6"/>
                    </a:lnTo>
                    <a:lnTo>
                      <a:pt x="93" y="84"/>
                    </a:lnTo>
                    <a:lnTo>
                      <a:pt x="95" y="81"/>
                    </a:lnTo>
                    <a:lnTo>
                      <a:pt x="99" y="81"/>
                    </a:lnTo>
                    <a:lnTo>
                      <a:pt x="100" y="77"/>
                    </a:lnTo>
                    <a:lnTo>
                      <a:pt x="99" y="75"/>
                    </a:lnTo>
                    <a:lnTo>
                      <a:pt x="92" y="79"/>
                    </a:lnTo>
                    <a:lnTo>
                      <a:pt x="90" y="79"/>
                    </a:lnTo>
                    <a:lnTo>
                      <a:pt x="86" y="81"/>
                    </a:lnTo>
                    <a:lnTo>
                      <a:pt x="84" y="79"/>
                    </a:lnTo>
                    <a:lnTo>
                      <a:pt x="90" y="73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8" y="68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9"/>
                    </a:lnTo>
                    <a:lnTo>
                      <a:pt x="86" y="56"/>
                    </a:lnTo>
                    <a:lnTo>
                      <a:pt x="81" y="57"/>
                    </a:lnTo>
                    <a:lnTo>
                      <a:pt x="77" y="56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2" y="50"/>
                    </a:lnTo>
                    <a:lnTo>
                      <a:pt x="61" y="45"/>
                    </a:lnTo>
                    <a:lnTo>
                      <a:pt x="59" y="43"/>
                    </a:lnTo>
                    <a:lnTo>
                      <a:pt x="52" y="43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2"/>
                    </a:lnTo>
                    <a:lnTo>
                      <a:pt x="40" y="48"/>
                    </a:lnTo>
                    <a:lnTo>
                      <a:pt x="41" y="45"/>
                    </a:lnTo>
                    <a:lnTo>
                      <a:pt x="41" y="41"/>
                    </a:lnTo>
                    <a:lnTo>
                      <a:pt x="50" y="27"/>
                    </a:lnTo>
                    <a:lnTo>
                      <a:pt x="50" y="20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8" y="9"/>
                    </a:lnTo>
                    <a:lnTo>
                      <a:pt x="61" y="4"/>
                    </a:lnTo>
                    <a:lnTo>
                      <a:pt x="61" y="0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6" name="Freeform 6861"/>
              <p:cNvSpPr>
                <a:spLocks/>
              </p:cNvSpPr>
              <p:nvPr/>
            </p:nvSpPr>
            <p:spPr bwMode="auto">
              <a:xfrm>
                <a:off x="2566801" y="2830799"/>
                <a:ext cx="168261" cy="196908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40" y="14"/>
                  </a:cxn>
                  <a:cxn ang="0">
                    <a:pos x="34" y="23"/>
                  </a:cxn>
                  <a:cxn ang="0">
                    <a:pos x="34" y="27"/>
                  </a:cxn>
                  <a:cxn ang="0">
                    <a:pos x="31" y="36"/>
                  </a:cxn>
                  <a:cxn ang="0">
                    <a:pos x="24" y="48"/>
                  </a:cxn>
                  <a:cxn ang="0">
                    <a:pos x="24" y="54"/>
                  </a:cxn>
                  <a:cxn ang="0">
                    <a:pos x="18" y="59"/>
                  </a:cxn>
                  <a:cxn ang="0">
                    <a:pos x="20" y="63"/>
                  </a:cxn>
                  <a:cxn ang="0">
                    <a:pos x="15" y="64"/>
                  </a:cxn>
                  <a:cxn ang="0">
                    <a:pos x="7" y="75"/>
                  </a:cxn>
                  <a:cxn ang="0">
                    <a:pos x="9" y="79"/>
                  </a:cxn>
                  <a:cxn ang="0">
                    <a:pos x="0" y="93"/>
                  </a:cxn>
                  <a:cxn ang="0">
                    <a:pos x="6" y="102"/>
                  </a:cxn>
                  <a:cxn ang="0">
                    <a:pos x="32" y="100"/>
                  </a:cxn>
                  <a:cxn ang="0">
                    <a:pos x="58" y="95"/>
                  </a:cxn>
                  <a:cxn ang="0">
                    <a:pos x="52" y="104"/>
                  </a:cxn>
                  <a:cxn ang="0">
                    <a:pos x="61" y="104"/>
                  </a:cxn>
                  <a:cxn ang="0">
                    <a:pos x="72" y="100"/>
                  </a:cxn>
                  <a:cxn ang="0">
                    <a:pos x="61" y="111"/>
                  </a:cxn>
                  <a:cxn ang="0">
                    <a:pos x="58" y="118"/>
                  </a:cxn>
                  <a:cxn ang="0">
                    <a:pos x="77" y="104"/>
                  </a:cxn>
                  <a:cxn ang="0">
                    <a:pos x="84" y="93"/>
                  </a:cxn>
                  <a:cxn ang="0">
                    <a:pos x="86" y="118"/>
                  </a:cxn>
                  <a:cxn ang="0">
                    <a:pos x="92" y="116"/>
                  </a:cxn>
                  <a:cxn ang="0">
                    <a:pos x="97" y="122"/>
                  </a:cxn>
                  <a:cxn ang="0">
                    <a:pos x="106" y="98"/>
                  </a:cxn>
                  <a:cxn ang="0">
                    <a:pos x="99" y="102"/>
                  </a:cxn>
                  <a:cxn ang="0">
                    <a:pos x="102" y="90"/>
                  </a:cxn>
                  <a:cxn ang="0">
                    <a:pos x="93" y="98"/>
                  </a:cxn>
                  <a:cxn ang="0">
                    <a:pos x="88" y="97"/>
                  </a:cxn>
                  <a:cxn ang="0">
                    <a:pos x="90" y="88"/>
                  </a:cxn>
                  <a:cxn ang="0">
                    <a:pos x="95" y="81"/>
                  </a:cxn>
                  <a:cxn ang="0">
                    <a:pos x="99" y="75"/>
                  </a:cxn>
                  <a:cxn ang="0">
                    <a:pos x="86" y="81"/>
                  </a:cxn>
                  <a:cxn ang="0">
                    <a:pos x="88" y="72"/>
                  </a:cxn>
                  <a:cxn ang="0">
                    <a:pos x="92" y="64"/>
                  </a:cxn>
                  <a:cxn ang="0">
                    <a:pos x="86" y="56"/>
                  </a:cxn>
                  <a:cxn ang="0">
                    <a:pos x="66" y="61"/>
                  </a:cxn>
                  <a:cxn ang="0">
                    <a:pos x="66" y="54"/>
                  </a:cxn>
                  <a:cxn ang="0">
                    <a:pos x="61" y="56"/>
                  </a:cxn>
                  <a:cxn ang="0">
                    <a:pos x="52" y="50"/>
                  </a:cxn>
                  <a:cxn ang="0">
                    <a:pos x="52" y="43"/>
                  </a:cxn>
                  <a:cxn ang="0">
                    <a:pos x="41" y="52"/>
                  </a:cxn>
                  <a:cxn ang="0">
                    <a:pos x="41" y="41"/>
                  </a:cxn>
                  <a:cxn ang="0">
                    <a:pos x="52" y="22"/>
                  </a:cxn>
                  <a:cxn ang="0">
                    <a:pos x="54" y="11"/>
                  </a:cxn>
                  <a:cxn ang="0">
                    <a:pos x="61" y="4"/>
                  </a:cxn>
                  <a:cxn ang="0">
                    <a:pos x="56" y="2"/>
                  </a:cxn>
                </a:cxnLst>
                <a:rect l="0" t="0" r="r" b="b"/>
                <a:pathLst>
                  <a:path w="106" h="124">
                    <a:moveTo>
                      <a:pt x="50" y="4"/>
                    </a:moveTo>
                    <a:lnTo>
                      <a:pt x="43" y="9"/>
                    </a:lnTo>
                    <a:lnTo>
                      <a:pt x="41" y="11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38" y="16"/>
                    </a:lnTo>
                    <a:lnTo>
                      <a:pt x="36" y="22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5"/>
                    </a:lnTo>
                    <a:lnTo>
                      <a:pt x="34" y="27"/>
                    </a:lnTo>
                    <a:lnTo>
                      <a:pt x="32" y="29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2" y="38"/>
                    </a:lnTo>
                    <a:lnTo>
                      <a:pt x="27" y="39"/>
                    </a:lnTo>
                    <a:lnTo>
                      <a:pt x="24" y="48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20" y="63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5" y="64"/>
                    </a:lnTo>
                    <a:lnTo>
                      <a:pt x="11" y="75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9" y="79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6" y="102"/>
                    </a:lnTo>
                    <a:lnTo>
                      <a:pt x="20" y="98"/>
                    </a:lnTo>
                    <a:lnTo>
                      <a:pt x="31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7"/>
                    </a:lnTo>
                    <a:lnTo>
                      <a:pt x="58" y="95"/>
                    </a:lnTo>
                    <a:lnTo>
                      <a:pt x="56" y="100"/>
                    </a:lnTo>
                    <a:lnTo>
                      <a:pt x="52" y="102"/>
                    </a:lnTo>
                    <a:lnTo>
                      <a:pt x="52" y="104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1" y="104"/>
                    </a:lnTo>
                    <a:lnTo>
                      <a:pt x="65" y="98"/>
                    </a:lnTo>
                    <a:lnTo>
                      <a:pt x="66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65" y="106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6" y="116"/>
                    </a:lnTo>
                    <a:lnTo>
                      <a:pt x="58" y="118"/>
                    </a:lnTo>
                    <a:lnTo>
                      <a:pt x="65" y="116"/>
                    </a:lnTo>
                    <a:lnTo>
                      <a:pt x="72" y="106"/>
                    </a:lnTo>
                    <a:lnTo>
                      <a:pt x="77" y="104"/>
                    </a:lnTo>
                    <a:lnTo>
                      <a:pt x="77" y="106"/>
                    </a:lnTo>
                    <a:lnTo>
                      <a:pt x="83" y="93"/>
                    </a:lnTo>
                    <a:lnTo>
                      <a:pt x="84" y="93"/>
                    </a:lnTo>
                    <a:lnTo>
                      <a:pt x="86" y="106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92" y="111"/>
                    </a:lnTo>
                    <a:lnTo>
                      <a:pt x="93" y="113"/>
                    </a:lnTo>
                    <a:lnTo>
                      <a:pt x="92" y="116"/>
                    </a:lnTo>
                    <a:lnTo>
                      <a:pt x="92" y="122"/>
                    </a:lnTo>
                    <a:lnTo>
                      <a:pt x="93" y="124"/>
                    </a:lnTo>
                    <a:lnTo>
                      <a:pt x="97" y="122"/>
                    </a:lnTo>
                    <a:lnTo>
                      <a:pt x="100" y="122"/>
                    </a:lnTo>
                    <a:lnTo>
                      <a:pt x="106" y="104"/>
                    </a:lnTo>
                    <a:lnTo>
                      <a:pt x="106" y="98"/>
                    </a:lnTo>
                    <a:lnTo>
                      <a:pt x="104" y="97"/>
                    </a:lnTo>
                    <a:lnTo>
                      <a:pt x="100" y="104"/>
                    </a:lnTo>
                    <a:lnTo>
                      <a:pt x="99" y="102"/>
                    </a:lnTo>
                    <a:lnTo>
                      <a:pt x="99" y="98"/>
                    </a:lnTo>
                    <a:lnTo>
                      <a:pt x="102" y="91"/>
                    </a:lnTo>
                    <a:lnTo>
                      <a:pt x="102" y="90"/>
                    </a:lnTo>
                    <a:lnTo>
                      <a:pt x="102" y="86"/>
                    </a:lnTo>
                    <a:lnTo>
                      <a:pt x="97" y="91"/>
                    </a:lnTo>
                    <a:lnTo>
                      <a:pt x="93" y="98"/>
                    </a:lnTo>
                    <a:lnTo>
                      <a:pt x="92" y="100"/>
                    </a:lnTo>
                    <a:lnTo>
                      <a:pt x="90" y="98"/>
                    </a:lnTo>
                    <a:lnTo>
                      <a:pt x="88" y="97"/>
                    </a:lnTo>
                    <a:lnTo>
                      <a:pt x="90" y="91"/>
                    </a:lnTo>
                    <a:lnTo>
                      <a:pt x="90" y="90"/>
                    </a:lnTo>
                    <a:lnTo>
                      <a:pt x="90" y="88"/>
                    </a:lnTo>
                    <a:lnTo>
                      <a:pt x="88" y="86"/>
                    </a:lnTo>
                    <a:lnTo>
                      <a:pt x="93" y="84"/>
                    </a:lnTo>
                    <a:lnTo>
                      <a:pt x="95" y="81"/>
                    </a:lnTo>
                    <a:lnTo>
                      <a:pt x="99" y="81"/>
                    </a:lnTo>
                    <a:lnTo>
                      <a:pt x="100" y="77"/>
                    </a:lnTo>
                    <a:lnTo>
                      <a:pt x="99" y="75"/>
                    </a:lnTo>
                    <a:lnTo>
                      <a:pt x="92" y="79"/>
                    </a:lnTo>
                    <a:lnTo>
                      <a:pt x="90" y="79"/>
                    </a:lnTo>
                    <a:lnTo>
                      <a:pt x="86" y="81"/>
                    </a:lnTo>
                    <a:lnTo>
                      <a:pt x="84" y="79"/>
                    </a:lnTo>
                    <a:lnTo>
                      <a:pt x="90" y="73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8" y="68"/>
                    </a:lnTo>
                    <a:lnTo>
                      <a:pt x="92" y="64"/>
                    </a:lnTo>
                    <a:lnTo>
                      <a:pt x="93" y="59"/>
                    </a:lnTo>
                    <a:lnTo>
                      <a:pt x="93" y="59"/>
                    </a:lnTo>
                    <a:lnTo>
                      <a:pt x="86" y="56"/>
                    </a:lnTo>
                    <a:lnTo>
                      <a:pt x="81" y="57"/>
                    </a:lnTo>
                    <a:lnTo>
                      <a:pt x="77" y="56"/>
                    </a:lnTo>
                    <a:lnTo>
                      <a:pt x="66" y="61"/>
                    </a:lnTo>
                    <a:lnTo>
                      <a:pt x="63" y="61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63" y="56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2" y="50"/>
                    </a:lnTo>
                    <a:lnTo>
                      <a:pt x="61" y="45"/>
                    </a:lnTo>
                    <a:lnTo>
                      <a:pt x="59" y="43"/>
                    </a:lnTo>
                    <a:lnTo>
                      <a:pt x="52" y="43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2"/>
                    </a:lnTo>
                    <a:lnTo>
                      <a:pt x="40" y="48"/>
                    </a:lnTo>
                    <a:lnTo>
                      <a:pt x="41" y="45"/>
                    </a:lnTo>
                    <a:lnTo>
                      <a:pt x="41" y="41"/>
                    </a:lnTo>
                    <a:lnTo>
                      <a:pt x="50" y="27"/>
                    </a:lnTo>
                    <a:lnTo>
                      <a:pt x="50" y="20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8" y="9"/>
                    </a:lnTo>
                    <a:lnTo>
                      <a:pt x="61" y="4"/>
                    </a:lnTo>
                    <a:lnTo>
                      <a:pt x="61" y="0"/>
                    </a:lnTo>
                    <a:lnTo>
                      <a:pt x="58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7" name="Freeform 6862"/>
              <p:cNvSpPr>
                <a:spLocks/>
              </p:cNvSpPr>
              <p:nvPr/>
            </p:nvSpPr>
            <p:spPr bwMode="auto">
              <a:xfrm>
                <a:off x="630207" y="1862137"/>
                <a:ext cx="39684" cy="50815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10" y="12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12" y="9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7" y="3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9" y="9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1"/>
                  </a:cxn>
                  <a:cxn ang="0">
                    <a:pos x="23" y="14"/>
                  </a:cxn>
                  <a:cxn ang="0">
                    <a:pos x="10" y="32"/>
                  </a:cxn>
                  <a:cxn ang="0">
                    <a:pos x="7" y="30"/>
                  </a:cxn>
                  <a:cxn ang="0">
                    <a:pos x="7" y="30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5" y="28"/>
                  </a:cxn>
                  <a:cxn ang="0">
                    <a:pos x="9" y="28"/>
                  </a:cxn>
                  <a:cxn ang="0">
                    <a:pos x="10" y="27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3" y="25"/>
                  </a:cxn>
                  <a:cxn ang="0">
                    <a:pos x="1" y="18"/>
                  </a:cxn>
                  <a:cxn ang="0">
                    <a:pos x="1" y="16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5" y="16"/>
                  </a:cxn>
                </a:cxnLst>
                <a:rect l="0" t="0" r="r" b="b"/>
                <a:pathLst>
                  <a:path w="25" h="32">
                    <a:moveTo>
                      <a:pt x="5" y="16"/>
                    </a:moveTo>
                    <a:lnTo>
                      <a:pt x="7" y="18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2" y="23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8" name="Freeform 6863"/>
              <p:cNvSpPr>
                <a:spLocks/>
              </p:cNvSpPr>
              <p:nvPr/>
            </p:nvSpPr>
            <p:spPr bwMode="auto">
              <a:xfrm>
                <a:off x="630207" y="1862137"/>
                <a:ext cx="39684" cy="50815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10" y="12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4" y="11"/>
                  </a:cxn>
                  <a:cxn ang="0">
                    <a:pos x="12" y="11"/>
                  </a:cxn>
                  <a:cxn ang="0">
                    <a:pos x="12" y="11"/>
                  </a:cxn>
                  <a:cxn ang="0">
                    <a:pos x="12" y="9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7" y="3"/>
                  </a:cxn>
                  <a:cxn ang="0">
                    <a:pos x="17" y="7"/>
                  </a:cxn>
                  <a:cxn ang="0">
                    <a:pos x="17" y="9"/>
                  </a:cxn>
                  <a:cxn ang="0">
                    <a:pos x="19" y="9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5" y="11"/>
                  </a:cxn>
                  <a:cxn ang="0">
                    <a:pos x="23" y="14"/>
                  </a:cxn>
                  <a:cxn ang="0">
                    <a:pos x="10" y="32"/>
                  </a:cxn>
                  <a:cxn ang="0">
                    <a:pos x="7" y="30"/>
                  </a:cxn>
                  <a:cxn ang="0">
                    <a:pos x="7" y="30"/>
                  </a:cxn>
                  <a:cxn ang="0">
                    <a:pos x="7" y="32"/>
                  </a:cxn>
                  <a:cxn ang="0">
                    <a:pos x="5" y="30"/>
                  </a:cxn>
                  <a:cxn ang="0">
                    <a:pos x="5" y="28"/>
                  </a:cxn>
                  <a:cxn ang="0">
                    <a:pos x="9" y="28"/>
                  </a:cxn>
                  <a:cxn ang="0">
                    <a:pos x="10" y="27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3" y="25"/>
                  </a:cxn>
                  <a:cxn ang="0">
                    <a:pos x="1" y="18"/>
                  </a:cxn>
                  <a:cxn ang="0">
                    <a:pos x="1" y="16"/>
                  </a:cxn>
                  <a:cxn ang="0">
                    <a:pos x="0" y="14"/>
                  </a:cxn>
                  <a:cxn ang="0">
                    <a:pos x="1" y="12"/>
                  </a:cxn>
                  <a:cxn ang="0">
                    <a:pos x="1" y="12"/>
                  </a:cxn>
                  <a:cxn ang="0">
                    <a:pos x="5" y="16"/>
                  </a:cxn>
                </a:cxnLst>
                <a:rect l="0" t="0" r="r" b="b"/>
                <a:pathLst>
                  <a:path w="25" h="32">
                    <a:moveTo>
                      <a:pt x="5" y="16"/>
                    </a:moveTo>
                    <a:lnTo>
                      <a:pt x="7" y="18"/>
                    </a:lnTo>
                    <a:lnTo>
                      <a:pt x="7" y="16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3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3" y="14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9" y="28"/>
                    </a:lnTo>
                    <a:lnTo>
                      <a:pt x="10" y="27"/>
                    </a:lnTo>
                    <a:lnTo>
                      <a:pt x="12" y="23"/>
                    </a:lnTo>
                    <a:lnTo>
                      <a:pt x="9" y="27"/>
                    </a:lnTo>
                    <a:lnTo>
                      <a:pt x="3" y="25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5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9" name="Freeform 6864"/>
              <p:cNvSpPr>
                <a:spLocks/>
              </p:cNvSpPr>
              <p:nvPr/>
            </p:nvSpPr>
            <p:spPr bwMode="auto">
              <a:xfrm>
                <a:off x="615921" y="1895485"/>
                <a:ext cx="22223" cy="25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9" y="15"/>
                  </a:cxn>
                  <a:cxn ang="0">
                    <a:pos x="10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4" y="16"/>
                  </a:cxn>
                  <a:cxn ang="0">
                    <a:pos x="14" y="15"/>
                  </a:cxn>
                  <a:cxn ang="0">
                    <a:pos x="12" y="11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2" y="11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0" name="Freeform 6865"/>
              <p:cNvSpPr>
                <a:spLocks/>
              </p:cNvSpPr>
              <p:nvPr/>
            </p:nvSpPr>
            <p:spPr bwMode="auto">
              <a:xfrm>
                <a:off x="615921" y="1895485"/>
                <a:ext cx="22223" cy="25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5" y="11"/>
                  </a:cxn>
                  <a:cxn ang="0">
                    <a:pos x="9" y="15"/>
                  </a:cxn>
                  <a:cxn ang="0">
                    <a:pos x="10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4" y="16"/>
                  </a:cxn>
                  <a:cxn ang="0">
                    <a:pos x="14" y="15"/>
                  </a:cxn>
                  <a:cxn ang="0">
                    <a:pos x="12" y="11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9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2" y="11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1" name="Freeform 6866"/>
              <p:cNvSpPr>
                <a:spLocks/>
              </p:cNvSpPr>
              <p:nvPr/>
            </p:nvSpPr>
            <p:spPr bwMode="auto">
              <a:xfrm>
                <a:off x="1544534" y="1851022"/>
                <a:ext cx="107941" cy="101630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34" y="10"/>
                  </a:cxn>
                  <a:cxn ang="0">
                    <a:pos x="34" y="5"/>
                  </a:cxn>
                  <a:cxn ang="0">
                    <a:pos x="30" y="1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14" y="18"/>
                  </a:cxn>
                  <a:cxn ang="0">
                    <a:pos x="14" y="21"/>
                  </a:cxn>
                  <a:cxn ang="0">
                    <a:pos x="14" y="28"/>
                  </a:cxn>
                  <a:cxn ang="0">
                    <a:pos x="11" y="32"/>
                  </a:cxn>
                  <a:cxn ang="0">
                    <a:pos x="2" y="35"/>
                  </a:cxn>
                  <a:cxn ang="0">
                    <a:pos x="0" y="41"/>
                  </a:cxn>
                  <a:cxn ang="0">
                    <a:pos x="2" y="48"/>
                  </a:cxn>
                  <a:cxn ang="0">
                    <a:pos x="5" y="46"/>
                  </a:cxn>
                  <a:cxn ang="0">
                    <a:pos x="9" y="44"/>
                  </a:cxn>
                  <a:cxn ang="0">
                    <a:pos x="12" y="50"/>
                  </a:cxn>
                  <a:cxn ang="0">
                    <a:pos x="16" y="52"/>
                  </a:cxn>
                  <a:cxn ang="0">
                    <a:pos x="18" y="48"/>
                  </a:cxn>
                  <a:cxn ang="0">
                    <a:pos x="20" y="53"/>
                  </a:cxn>
                  <a:cxn ang="0">
                    <a:pos x="25" y="53"/>
                  </a:cxn>
                  <a:cxn ang="0">
                    <a:pos x="30" y="59"/>
                  </a:cxn>
                  <a:cxn ang="0">
                    <a:pos x="37" y="62"/>
                  </a:cxn>
                  <a:cxn ang="0">
                    <a:pos x="39" y="59"/>
                  </a:cxn>
                  <a:cxn ang="0">
                    <a:pos x="50" y="64"/>
                  </a:cxn>
                  <a:cxn ang="0">
                    <a:pos x="55" y="57"/>
                  </a:cxn>
                  <a:cxn ang="0">
                    <a:pos x="63" y="52"/>
                  </a:cxn>
                  <a:cxn ang="0">
                    <a:pos x="64" y="53"/>
                  </a:cxn>
                  <a:cxn ang="0">
                    <a:pos x="68" y="48"/>
                  </a:cxn>
                  <a:cxn ang="0">
                    <a:pos x="63" y="50"/>
                  </a:cxn>
                  <a:cxn ang="0">
                    <a:pos x="59" y="43"/>
                  </a:cxn>
                  <a:cxn ang="0">
                    <a:pos x="55" y="32"/>
                  </a:cxn>
                  <a:cxn ang="0">
                    <a:pos x="50" y="26"/>
                  </a:cxn>
                  <a:cxn ang="0">
                    <a:pos x="41" y="16"/>
                  </a:cxn>
                </a:cxnLst>
                <a:rect l="0" t="0" r="r" b="b"/>
                <a:pathLst>
                  <a:path w="68" h="64">
                    <a:moveTo>
                      <a:pt x="41" y="16"/>
                    </a:move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0" y="5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7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7" y="34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1" y="46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5" y="53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8" y="64"/>
                    </a:lnTo>
                    <a:lnTo>
                      <a:pt x="50" y="64"/>
                    </a:lnTo>
                    <a:lnTo>
                      <a:pt x="54" y="57"/>
                    </a:lnTo>
                    <a:lnTo>
                      <a:pt x="55" y="57"/>
                    </a:lnTo>
                    <a:lnTo>
                      <a:pt x="61" y="53"/>
                    </a:lnTo>
                    <a:lnTo>
                      <a:pt x="63" y="52"/>
                    </a:lnTo>
                    <a:lnTo>
                      <a:pt x="63" y="55"/>
                    </a:lnTo>
                    <a:lnTo>
                      <a:pt x="64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6" y="48"/>
                    </a:lnTo>
                    <a:lnTo>
                      <a:pt x="63" y="50"/>
                    </a:lnTo>
                    <a:lnTo>
                      <a:pt x="59" y="44"/>
                    </a:lnTo>
                    <a:lnTo>
                      <a:pt x="59" y="43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1" y="18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2" name="Freeform 6867"/>
              <p:cNvSpPr>
                <a:spLocks/>
              </p:cNvSpPr>
              <p:nvPr/>
            </p:nvSpPr>
            <p:spPr bwMode="auto">
              <a:xfrm>
                <a:off x="1544534" y="1851022"/>
                <a:ext cx="107941" cy="101630"/>
              </a:xfrm>
              <a:custGeom>
                <a:avLst/>
                <a:gdLst/>
                <a:ahLst/>
                <a:cxnLst>
                  <a:cxn ang="0">
                    <a:pos x="37" y="10"/>
                  </a:cxn>
                  <a:cxn ang="0">
                    <a:pos x="34" y="10"/>
                  </a:cxn>
                  <a:cxn ang="0">
                    <a:pos x="34" y="5"/>
                  </a:cxn>
                  <a:cxn ang="0">
                    <a:pos x="30" y="1"/>
                  </a:cxn>
                  <a:cxn ang="0">
                    <a:pos x="25" y="0"/>
                  </a:cxn>
                  <a:cxn ang="0">
                    <a:pos x="21" y="7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14" y="18"/>
                  </a:cxn>
                  <a:cxn ang="0">
                    <a:pos x="14" y="21"/>
                  </a:cxn>
                  <a:cxn ang="0">
                    <a:pos x="14" y="28"/>
                  </a:cxn>
                  <a:cxn ang="0">
                    <a:pos x="11" y="32"/>
                  </a:cxn>
                  <a:cxn ang="0">
                    <a:pos x="2" y="35"/>
                  </a:cxn>
                  <a:cxn ang="0">
                    <a:pos x="0" y="41"/>
                  </a:cxn>
                  <a:cxn ang="0">
                    <a:pos x="2" y="48"/>
                  </a:cxn>
                  <a:cxn ang="0">
                    <a:pos x="5" y="46"/>
                  </a:cxn>
                  <a:cxn ang="0">
                    <a:pos x="9" y="44"/>
                  </a:cxn>
                  <a:cxn ang="0">
                    <a:pos x="12" y="50"/>
                  </a:cxn>
                  <a:cxn ang="0">
                    <a:pos x="16" y="52"/>
                  </a:cxn>
                  <a:cxn ang="0">
                    <a:pos x="18" y="48"/>
                  </a:cxn>
                  <a:cxn ang="0">
                    <a:pos x="20" y="53"/>
                  </a:cxn>
                  <a:cxn ang="0">
                    <a:pos x="25" y="53"/>
                  </a:cxn>
                  <a:cxn ang="0">
                    <a:pos x="30" y="59"/>
                  </a:cxn>
                  <a:cxn ang="0">
                    <a:pos x="37" y="62"/>
                  </a:cxn>
                  <a:cxn ang="0">
                    <a:pos x="39" y="59"/>
                  </a:cxn>
                  <a:cxn ang="0">
                    <a:pos x="50" y="64"/>
                  </a:cxn>
                  <a:cxn ang="0">
                    <a:pos x="55" y="57"/>
                  </a:cxn>
                  <a:cxn ang="0">
                    <a:pos x="63" y="52"/>
                  </a:cxn>
                  <a:cxn ang="0">
                    <a:pos x="64" y="53"/>
                  </a:cxn>
                  <a:cxn ang="0">
                    <a:pos x="68" y="48"/>
                  </a:cxn>
                  <a:cxn ang="0">
                    <a:pos x="63" y="50"/>
                  </a:cxn>
                  <a:cxn ang="0">
                    <a:pos x="59" y="43"/>
                  </a:cxn>
                  <a:cxn ang="0">
                    <a:pos x="55" y="32"/>
                  </a:cxn>
                  <a:cxn ang="0">
                    <a:pos x="50" y="26"/>
                  </a:cxn>
                  <a:cxn ang="0">
                    <a:pos x="41" y="16"/>
                  </a:cxn>
                </a:cxnLst>
                <a:rect l="0" t="0" r="r" b="b"/>
                <a:pathLst>
                  <a:path w="68" h="64">
                    <a:moveTo>
                      <a:pt x="41" y="16"/>
                    </a:moveTo>
                    <a:lnTo>
                      <a:pt x="37" y="10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0" y="5"/>
                    </a:lnTo>
                    <a:lnTo>
                      <a:pt x="30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7"/>
                    </a:lnTo>
                    <a:lnTo>
                      <a:pt x="18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21"/>
                    </a:lnTo>
                    <a:lnTo>
                      <a:pt x="16" y="26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1" y="32"/>
                    </a:lnTo>
                    <a:lnTo>
                      <a:pt x="7" y="34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2" y="48"/>
                    </a:lnTo>
                    <a:lnTo>
                      <a:pt x="5" y="50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11" y="46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0" y="53"/>
                    </a:lnTo>
                    <a:lnTo>
                      <a:pt x="21" y="53"/>
                    </a:lnTo>
                    <a:lnTo>
                      <a:pt x="25" y="53"/>
                    </a:lnTo>
                    <a:lnTo>
                      <a:pt x="29" y="57"/>
                    </a:lnTo>
                    <a:lnTo>
                      <a:pt x="30" y="59"/>
                    </a:lnTo>
                    <a:lnTo>
                      <a:pt x="37" y="60"/>
                    </a:lnTo>
                    <a:lnTo>
                      <a:pt x="37" y="62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8" y="64"/>
                    </a:lnTo>
                    <a:lnTo>
                      <a:pt x="50" y="64"/>
                    </a:lnTo>
                    <a:lnTo>
                      <a:pt x="54" y="57"/>
                    </a:lnTo>
                    <a:lnTo>
                      <a:pt x="55" y="57"/>
                    </a:lnTo>
                    <a:lnTo>
                      <a:pt x="61" y="53"/>
                    </a:lnTo>
                    <a:lnTo>
                      <a:pt x="63" y="52"/>
                    </a:lnTo>
                    <a:lnTo>
                      <a:pt x="63" y="55"/>
                    </a:lnTo>
                    <a:lnTo>
                      <a:pt x="64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6" y="48"/>
                    </a:lnTo>
                    <a:lnTo>
                      <a:pt x="63" y="50"/>
                    </a:lnTo>
                    <a:lnTo>
                      <a:pt x="59" y="44"/>
                    </a:lnTo>
                    <a:lnTo>
                      <a:pt x="59" y="43"/>
                    </a:lnTo>
                    <a:lnTo>
                      <a:pt x="59" y="39"/>
                    </a:lnTo>
                    <a:lnTo>
                      <a:pt x="55" y="32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1" y="18"/>
                    </a:lnTo>
                    <a:lnTo>
                      <a:pt x="41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3" name="Freeform 6868"/>
              <p:cNvSpPr>
                <a:spLocks/>
              </p:cNvSpPr>
              <p:nvPr/>
            </p:nvSpPr>
            <p:spPr bwMode="auto">
              <a:xfrm>
                <a:off x="1984236" y="2768868"/>
                <a:ext cx="34922" cy="2223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0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20" y="12"/>
                  </a:cxn>
                  <a:cxn ang="0">
                    <a:pos x="16" y="12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2" y="1"/>
                  </a:cxn>
                </a:cxnLst>
                <a:rect l="0" t="0" r="r" b="b"/>
                <a:pathLst>
                  <a:path w="22" h="14">
                    <a:moveTo>
                      <a:pt x="2" y="1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4" name="Freeform 6869"/>
              <p:cNvSpPr>
                <a:spLocks/>
              </p:cNvSpPr>
              <p:nvPr/>
            </p:nvSpPr>
            <p:spPr bwMode="auto">
              <a:xfrm>
                <a:off x="1984236" y="2768868"/>
                <a:ext cx="34922" cy="22232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11" y="0"/>
                  </a:cxn>
                  <a:cxn ang="0">
                    <a:pos x="15" y="1"/>
                  </a:cxn>
                  <a:cxn ang="0">
                    <a:pos x="18" y="1"/>
                  </a:cxn>
                  <a:cxn ang="0">
                    <a:pos x="20" y="3"/>
                  </a:cxn>
                  <a:cxn ang="0">
                    <a:pos x="20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22" y="14"/>
                  </a:cxn>
                  <a:cxn ang="0">
                    <a:pos x="20" y="12"/>
                  </a:cxn>
                  <a:cxn ang="0">
                    <a:pos x="16" y="12"/>
                  </a:cxn>
                  <a:cxn ang="0">
                    <a:pos x="11" y="7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2" y="1"/>
                  </a:cxn>
                </a:cxnLst>
                <a:rect l="0" t="0" r="r" b="b"/>
                <a:pathLst>
                  <a:path w="22" h="14">
                    <a:moveTo>
                      <a:pt x="2" y="1"/>
                    </a:moveTo>
                    <a:lnTo>
                      <a:pt x="11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1" y="7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5" name="Freeform 6870"/>
              <p:cNvSpPr>
                <a:spLocks/>
              </p:cNvSpPr>
              <p:nvPr/>
            </p:nvSpPr>
            <p:spPr bwMode="auto">
              <a:xfrm>
                <a:off x="868313" y="1455617"/>
                <a:ext cx="269853" cy="303302"/>
              </a:xfrm>
              <a:custGeom>
                <a:avLst/>
                <a:gdLst/>
                <a:ahLst/>
                <a:cxnLst>
                  <a:cxn ang="0">
                    <a:pos x="32" y="39"/>
                  </a:cxn>
                  <a:cxn ang="0">
                    <a:pos x="25" y="61"/>
                  </a:cxn>
                  <a:cxn ang="0">
                    <a:pos x="23" y="68"/>
                  </a:cxn>
                  <a:cxn ang="0">
                    <a:pos x="20" y="77"/>
                  </a:cxn>
                  <a:cxn ang="0">
                    <a:pos x="18" y="84"/>
                  </a:cxn>
                  <a:cxn ang="0">
                    <a:pos x="20" y="88"/>
                  </a:cxn>
                  <a:cxn ang="0">
                    <a:pos x="21" y="93"/>
                  </a:cxn>
                  <a:cxn ang="0">
                    <a:pos x="12" y="97"/>
                  </a:cxn>
                  <a:cxn ang="0">
                    <a:pos x="14" y="102"/>
                  </a:cxn>
                  <a:cxn ang="0">
                    <a:pos x="12" y="111"/>
                  </a:cxn>
                  <a:cxn ang="0">
                    <a:pos x="12" y="114"/>
                  </a:cxn>
                  <a:cxn ang="0">
                    <a:pos x="12" y="120"/>
                  </a:cxn>
                  <a:cxn ang="0">
                    <a:pos x="9" y="125"/>
                  </a:cxn>
                  <a:cxn ang="0">
                    <a:pos x="9" y="131"/>
                  </a:cxn>
                  <a:cxn ang="0">
                    <a:pos x="5" y="136"/>
                  </a:cxn>
                  <a:cxn ang="0">
                    <a:pos x="4" y="139"/>
                  </a:cxn>
                  <a:cxn ang="0">
                    <a:pos x="0" y="147"/>
                  </a:cxn>
                  <a:cxn ang="0">
                    <a:pos x="14" y="147"/>
                  </a:cxn>
                  <a:cxn ang="0">
                    <a:pos x="12" y="150"/>
                  </a:cxn>
                  <a:cxn ang="0">
                    <a:pos x="20" y="152"/>
                  </a:cxn>
                  <a:cxn ang="0">
                    <a:pos x="30" y="157"/>
                  </a:cxn>
                  <a:cxn ang="0">
                    <a:pos x="38" y="172"/>
                  </a:cxn>
                  <a:cxn ang="0">
                    <a:pos x="48" y="190"/>
                  </a:cxn>
                  <a:cxn ang="0">
                    <a:pos x="66" y="173"/>
                  </a:cxn>
                  <a:cxn ang="0">
                    <a:pos x="72" y="173"/>
                  </a:cxn>
                  <a:cxn ang="0">
                    <a:pos x="77" y="175"/>
                  </a:cxn>
                  <a:cxn ang="0">
                    <a:pos x="79" y="173"/>
                  </a:cxn>
                  <a:cxn ang="0">
                    <a:pos x="86" y="168"/>
                  </a:cxn>
                  <a:cxn ang="0">
                    <a:pos x="88" y="159"/>
                  </a:cxn>
                  <a:cxn ang="0">
                    <a:pos x="88" y="147"/>
                  </a:cxn>
                  <a:cxn ang="0">
                    <a:pos x="93" y="131"/>
                  </a:cxn>
                  <a:cxn ang="0">
                    <a:pos x="102" y="131"/>
                  </a:cxn>
                  <a:cxn ang="0">
                    <a:pos x="170" y="66"/>
                  </a:cxn>
                  <a:cxn ang="0">
                    <a:pos x="165" y="52"/>
                  </a:cxn>
                  <a:cxn ang="0">
                    <a:pos x="140" y="27"/>
                  </a:cxn>
                  <a:cxn ang="0">
                    <a:pos x="113" y="23"/>
                  </a:cxn>
                  <a:cxn ang="0">
                    <a:pos x="113" y="30"/>
                  </a:cxn>
                  <a:cxn ang="0">
                    <a:pos x="107" y="32"/>
                  </a:cxn>
                  <a:cxn ang="0">
                    <a:pos x="106" y="21"/>
                  </a:cxn>
                  <a:cxn ang="0">
                    <a:pos x="102" y="27"/>
                  </a:cxn>
                  <a:cxn ang="0">
                    <a:pos x="102" y="23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46" y="7"/>
                  </a:cxn>
                  <a:cxn ang="0">
                    <a:pos x="45" y="9"/>
                  </a:cxn>
                  <a:cxn ang="0">
                    <a:pos x="41" y="9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3" y="12"/>
                  </a:cxn>
                  <a:cxn ang="0">
                    <a:pos x="25" y="23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0" y="37"/>
                    </a:lnTo>
                    <a:lnTo>
                      <a:pt x="32" y="39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7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89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1" y="93"/>
                    </a:lnTo>
                    <a:lnTo>
                      <a:pt x="16" y="97"/>
                    </a:lnTo>
                    <a:lnTo>
                      <a:pt x="12" y="97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5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6" y="113"/>
                    </a:lnTo>
                    <a:lnTo>
                      <a:pt x="12" y="114"/>
                    </a:lnTo>
                    <a:lnTo>
                      <a:pt x="11" y="116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5" y="134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4" y="138"/>
                    </a:lnTo>
                    <a:lnTo>
                      <a:pt x="4" y="139"/>
                    </a:lnTo>
                    <a:lnTo>
                      <a:pt x="5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4" y="147"/>
                    </a:lnTo>
                    <a:lnTo>
                      <a:pt x="16" y="148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0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0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39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09" y="23"/>
                    </a:lnTo>
                    <a:lnTo>
                      <a:pt x="106" y="21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0" y="3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59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6" name="Freeform 6871"/>
              <p:cNvSpPr>
                <a:spLocks/>
              </p:cNvSpPr>
              <p:nvPr/>
            </p:nvSpPr>
            <p:spPr bwMode="auto">
              <a:xfrm>
                <a:off x="868313" y="1455617"/>
                <a:ext cx="269853" cy="303302"/>
              </a:xfrm>
              <a:custGeom>
                <a:avLst/>
                <a:gdLst/>
                <a:ahLst/>
                <a:cxnLst>
                  <a:cxn ang="0">
                    <a:pos x="32" y="39"/>
                  </a:cxn>
                  <a:cxn ang="0">
                    <a:pos x="25" y="61"/>
                  </a:cxn>
                  <a:cxn ang="0">
                    <a:pos x="23" y="68"/>
                  </a:cxn>
                  <a:cxn ang="0">
                    <a:pos x="20" y="77"/>
                  </a:cxn>
                  <a:cxn ang="0">
                    <a:pos x="18" y="84"/>
                  </a:cxn>
                  <a:cxn ang="0">
                    <a:pos x="20" y="88"/>
                  </a:cxn>
                  <a:cxn ang="0">
                    <a:pos x="21" y="93"/>
                  </a:cxn>
                  <a:cxn ang="0">
                    <a:pos x="12" y="97"/>
                  </a:cxn>
                  <a:cxn ang="0">
                    <a:pos x="14" y="102"/>
                  </a:cxn>
                  <a:cxn ang="0">
                    <a:pos x="12" y="111"/>
                  </a:cxn>
                  <a:cxn ang="0">
                    <a:pos x="12" y="114"/>
                  </a:cxn>
                  <a:cxn ang="0">
                    <a:pos x="12" y="120"/>
                  </a:cxn>
                  <a:cxn ang="0">
                    <a:pos x="9" y="125"/>
                  </a:cxn>
                  <a:cxn ang="0">
                    <a:pos x="9" y="131"/>
                  </a:cxn>
                  <a:cxn ang="0">
                    <a:pos x="5" y="136"/>
                  </a:cxn>
                  <a:cxn ang="0">
                    <a:pos x="4" y="139"/>
                  </a:cxn>
                  <a:cxn ang="0">
                    <a:pos x="0" y="147"/>
                  </a:cxn>
                  <a:cxn ang="0">
                    <a:pos x="14" y="147"/>
                  </a:cxn>
                  <a:cxn ang="0">
                    <a:pos x="12" y="150"/>
                  </a:cxn>
                  <a:cxn ang="0">
                    <a:pos x="20" y="152"/>
                  </a:cxn>
                  <a:cxn ang="0">
                    <a:pos x="30" y="157"/>
                  </a:cxn>
                  <a:cxn ang="0">
                    <a:pos x="38" y="172"/>
                  </a:cxn>
                  <a:cxn ang="0">
                    <a:pos x="48" y="190"/>
                  </a:cxn>
                  <a:cxn ang="0">
                    <a:pos x="66" y="173"/>
                  </a:cxn>
                  <a:cxn ang="0">
                    <a:pos x="72" y="173"/>
                  </a:cxn>
                  <a:cxn ang="0">
                    <a:pos x="77" y="175"/>
                  </a:cxn>
                  <a:cxn ang="0">
                    <a:pos x="79" y="173"/>
                  </a:cxn>
                  <a:cxn ang="0">
                    <a:pos x="86" y="168"/>
                  </a:cxn>
                  <a:cxn ang="0">
                    <a:pos x="88" y="159"/>
                  </a:cxn>
                  <a:cxn ang="0">
                    <a:pos x="88" y="147"/>
                  </a:cxn>
                  <a:cxn ang="0">
                    <a:pos x="93" y="131"/>
                  </a:cxn>
                  <a:cxn ang="0">
                    <a:pos x="102" y="131"/>
                  </a:cxn>
                  <a:cxn ang="0">
                    <a:pos x="170" y="66"/>
                  </a:cxn>
                  <a:cxn ang="0">
                    <a:pos x="165" y="52"/>
                  </a:cxn>
                  <a:cxn ang="0">
                    <a:pos x="140" y="27"/>
                  </a:cxn>
                  <a:cxn ang="0">
                    <a:pos x="113" y="23"/>
                  </a:cxn>
                  <a:cxn ang="0">
                    <a:pos x="113" y="30"/>
                  </a:cxn>
                  <a:cxn ang="0">
                    <a:pos x="107" y="32"/>
                  </a:cxn>
                  <a:cxn ang="0">
                    <a:pos x="106" y="21"/>
                  </a:cxn>
                  <a:cxn ang="0">
                    <a:pos x="102" y="27"/>
                  </a:cxn>
                  <a:cxn ang="0">
                    <a:pos x="102" y="23"/>
                  </a:cxn>
                  <a:cxn ang="0">
                    <a:pos x="72" y="0"/>
                  </a:cxn>
                  <a:cxn ang="0">
                    <a:pos x="63" y="3"/>
                  </a:cxn>
                  <a:cxn ang="0">
                    <a:pos x="46" y="7"/>
                  </a:cxn>
                  <a:cxn ang="0">
                    <a:pos x="45" y="9"/>
                  </a:cxn>
                  <a:cxn ang="0">
                    <a:pos x="41" y="9"/>
                  </a:cxn>
                  <a:cxn ang="0">
                    <a:pos x="36" y="7"/>
                  </a:cxn>
                  <a:cxn ang="0">
                    <a:pos x="29" y="7"/>
                  </a:cxn>
                  <a:cxn ang="0">
                    <a:pos x="23" y="12"/>
                  </a:cxn>
                  <a:cxn ang="0">
                    <a:pos x="25" y="23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0" y="37"/>
                    </a:lnTo>
                    <a:lnTo>
                      <a:pt x="32" y="39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1" y="71"/>
                    </a:lnTo>
                    <a:lnTo>
                      <a:pt x="21" y="73"/>
                    </a:lnTo>
                    <a:lnTo>
                      <a:pt x="20" y="77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89"/>
                    </a:lnTo>
                    <a:lnTo>
                      <a:pt x="21" y="91"/>
                    </a:lnTo>
                    <a:lnTo>
                      <a:pt x="21" y="93"/>
                    </a:lnTo>
                    <a:lnTo>
                      <a:pt x="21" y="93"/>
                    </a:lnTo>
                    <a:lnTo>
                      <a:pt x="16" y="97"/>
                    </a:lnTo>
                    <a:lnTo>
                      <a:pt x="12" y="97"/>
                    </a:lnTo>
                    <a:lnTo>
                      <a:pt x="12" y="98"/>
                    </a:lnTo>
                    <a:lnTo>
                      <a:pt x="12" y="100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5"/>
                    </a:lnTo>
                    <a:lnTo>
                      <a:pt x="12" y="111"/>
                    </a:lnTo>
                    <a:lnTo>
                      <a:pt x="14" y="111"/>
                    </a:lnTo>
                    <a:lnTo>
                      <a:pt x="16" y="113"/>
                    </a:lnTo>
                    <a:lnTo>
                      <a:pt x="12" y="114"/>
                    </a:lnTo>
                    <a:lnTo>
                      <a:pt x="11" y="116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5" y="134"/>
                    </a:lnTo>
                    <a:lnTo>
                      <a:pt x="5" y="136"/>
                    </a:lnTo>
                    <a:lnTo>
                      <a:pt x="5" y="136"/>
                    </a:lnTo>
                    <a:lnTo>
                      <a:pt x="4" y="138"/>
                    </a:lnTo>
                    <a:lnTo>
                      <a:pt x="4" y="139"/>
                    </a:lnTo>
                    <a:lnTo>
                      <a:pt x="5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4" y="147"/>
                    </a:lnTo>
                    <a:lnTo>
                      <a:pt x="16" y="148"/>
                    </a:lnTo>
                    <a:lnTo>
                      <a:pt x="12" y="148"/>
                    </a:lnTo>
                    <a:lnTo>
                      <a:pt x="12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0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0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39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4" y="29"/>
                    </a:lnTo>
                    <a:lnTo>
                      <a:pt x="113" y="30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09" y="23"/>
                    </a:lnTo>
                    <a:lnTo>
                      <a:pt x="106" y="21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0" y="3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3"/>
                    </a:lnTo>
                    <a:lnTo>
                      <a:pt x="63" y="3"/>
                    </a:lnTo>
                    <a:lnTo>
                      <a:pt x="59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5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8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7" name="Freeform 6872"/>
              <p:cNvSpPr>
                <a:spLocks/>
              </p:cNvSpPr>
              <p:nvPr/>
            </p:nvSpPr>
            <p:spPr bwMode="auto">
              <a:xfrm>
                <a:off x="1044511" y="1568363"/>
                <a:ext cx="463513" cy="381113"/>
              </a:xfrm>
              <a:custGeom>
                <a:avLst/>
                <a:gdLst/>
                <a:ahLst/>
                <a:cxnLst>
                  <a:cxn ang="0">
                    <a:pos x="41" y="194"/>
                  </a:cxn>
                  <a:cxn ang="0">
                    <a:pos x="105" y="162"/>
                  </a:cxn>
                  <a:cxn ang="0">
                    <a:pos x="109" y="151"/>
                  </a:cxn>
                  <a:cxn ang="0">
                    <a:pos x="88" y="142"/>
                  </a:cxn>
                  <a:cxn ang="0">
                    <a:pos x="46" y="142"/>
                  </a:cxn>
                  <a:cxn ang="0">
                    <a:pos x="14" y="128"/>
                  </a:cxn>
                  <a:cxn ang="0">
                    <a:pos x="54" y="106"/>
                  </a:cxn>
                  <a:cxn ang="0">
                    <a:pos x="39" y="101"/>
                  </a:cxn>
                  <a:cxn ang="0">
                    <a:pos x="25" y="101"/>
                  </a:cxn>
                  <a:cxn ang="0">
                    <a:pos x="14" y="106"/>
                  </a:cxn>
                  <a:cxn ang="0">
                    <a:pos x="12" y="95"/>
                  </a:cxn>
                  <a:cxn ang="0">
                    <a:pos x="11" y="65"/>
                  </a:cxn>
                  <a:cxn ang="0">
                    <a:pos x="9" y="49"/>
                  </a:cxn>
                  <a:cxn ang="0">
                    <a:pos x="73" y="2"/>
                  </a:cxn>
                  <a:cxn ang="0">
                    <a:pos x="75" y="33"/>
                  </a:cxn>
                  <a:cxn ang="0">
                    <a:pos x="79" y="38"/>
                  </a:cxn>
                  <a:cxn ang="0">
                    <a:pos x="88" y="26"/>
                  </a:cxn>
                  <a:cxn ang="0">
                    <a:pos x="116" y="31"/>
                  </a:cxn>
                  <a:cxn ang="0">
                    <a:pos x="120" y="56"/>
                  </a:cxn>
                  <a:cxn ang="0">
                    <a:pos x="129" y="49"/>
                  </a:cxn>
                  <a:cxn ang="0">
                    <a:pos x="143" y="45"/>
                  </a:cxn>
                  <a:cxn ang="0">
                    <a:pos x="141" y="38"/>
                  </a:cxn>
                  <a:cxn ang="0">
                    <a:pos x="138" y="22"/>
                  </a:cxn>
                  <a:cxn ang="0">
                    <a:pos x="157" y="34"/>
                  </a:cxn>
                  <a:cxn ang="0">
                    <a:pos x="165" y="42"/>
                  </a:cxn>
                  <a:cxn ang="0">
                    <a:pos x="172" y="88"/>
                  </a:cxn>
                  <a:cxn ang="0">
                    <a:pos x="184" y="81"/>
                  </a:cxn>
                  <a:cxn ang="0">
                    <a:pos x="181" y="56"/>
                  </a:cxn>
                  <a:cxn ang="0">
                    <a:pos x="175" y="15"/>
                  </a:cxn>
                  <a:cxn ang="0">
                    <a:pos x="177" y="4"/>
                  </a:cxn>
                  <a:cxn ang="0">
                    <a:pos x="195" y="13"/>
                  </a:cxn>
                  <a:cxn ang="0">
                    <a:pos x="200" y="9"/>
                  </a:cxn>
                  <a:cxn ang="0">
                    <a:pos x="218" y="29"/>
                  </a:cxn>
                  <a:cxn ang="0">
                    <a:pos x="227" y="81"/>
                  </a:cxn>
                  <a:cxn ang="0">
                    <a:pos x="233" y="106"/>
                  </a:cxn>
                  <a:cxn ang="0">
                    <a:pos x="250" y="142"/>
                  </a:cxn>
                  <a:cxn ang="0">
                    <a:pos x="263" y="142"/>
                  </a:cxn>
                  <a:cxn ang="0">
                    <a:pos x="283" y="165"/>
                  </a:cxn>
                  <a:cxn ang="0">
                    <a:pos x="292" y="176"/>
                  </a:cxn>
                  <a:cxn ang="0">
                    <a:pos x="281" y="187"/>
                  </a:cxn>
                  <a:cxn ang="0">
                    <a:pos x="274" y="176"/>
                  </a:cxn>
                  <a:cxn ang="0">
                    <a:pos x="265" y="187"/>
                  </a:cxn>
                  <a:cxn ang="0">
                    <a:pos x="256" y="194"/>
                  </a:cxn>
                  <a:cxn ang="0">
                    <a:pos x="272" y="197"/>
                  </a:cxn>
                  <a:cxn ang="0">
                    <a:pos x="270" y="206"/>
                  </a:cxn>
                  <a:cxn ang="0">
                    <a:pos x="281" y="213"/>
                  </a:cxn>
                  <a:cxn ang="0">
                    <a:pos x="268" y="221"/>
                  </a:cxn>
                  <a:cxn ang="0">
                    <a:pos x="256" y="226"/>
                  </a:cxn>
                  <a:cxn ang="0">
                    <a:pos x="233" y="222"/>
                  </a:cxn>
                  <a:cxn ang="0">
                    <a:pos x="216" y="210"/>
                  </a:cxn>
                  <a:cxn ang="0">
                    <a:pos x="200" y="196"/>
                  </a:cxn>
                  <a:cxn ang="0">
                    <a:pos x="168" y="221"/>
                  </a:cxn>
                  <a:cxn ang="0">
                    <a:pos x="138" y="235"/>
                  </a:cxn>
                  <a:cxn ang="0">
                    <a:pos x="125" y="238"/>
                  </a:cxn>
                  <a:cxn ang="0">
                    <a:pos x="88" y="222"/>
                  </a:cxn>
                  <a:cxn ang="0">
                    <a:pos x="82" y="208"/>
                  </a:cxn>
                </a:cxnLst>
                <a:rect l="0" t="0" r="r" b="b"/>
                <a:pathLst>
                  <a:path w="292" h="240">
                    <a:moveTo>
                      <a:pt x="68" y="206"/>
                    </a:moveTo>
                    <a:lnTo>
                      <a:pt x="66" y="208"/>
                    </a:lnTo>
                    <a:lnTo>
                      <a:pt x="61" y="208"/>
                    </a:lnTo>
                    <a:lnTo>
                      <a:pt x="57" y="206"/>
                    </a:lnTo>
                    <a:lnTo>
                      <a:pt x="52" y="204"/>
                    </a:lnTo>
                    <a:lnTo>
                      <a:pt x="41" y="197"/>
                    </a:lnTo>
                    <a:lnTo>
                      <a:pt x="41" y="194"/>
                    </a:lnTo>
                    <a:lnTo>
                      <a:pt x="37" y="194"/>
                    </a:lnTo>
                    <a:lnTo>
                      <a:pt x="36" y="192"/>
                    </a:lnTo>
                    <a:lnTo>
                      <a:pt x="34" y="187"/>
                    </a:lnTo>
                    <a:lnTo>
                      <a:pt x="30" y="183"/>
                    </a:lnTo>
                    <a:lnTo>
                      <a:pt x="27" y="172"/>
                    </a:lnTo>
                    <a:lnTo>
                      <a:pt x="79" y="156"/>
                    </a:lnTo>
                    <a:lnTo>
                      <a:pt x="105" y="162"/>
                    </a:lnTo>
                    <a:lnTo>
                      <a:pt x="109" y="158"/>
                    </a:lnTo>
                    <a:lnTo>
                      <a:pt x="107" y="154"/>
                    </a:lnTo>
                    <a:lnTo>
                      <a:pt x="107" y="154"/>
                    </a:lnTo>
                    <a:lnTo>
                      <a:pt x="109" y="156"/>
                    </a:lnTo>
                    <a:lnTo>
                      <a:pt x="113" y="154"/>
                    </a:lnTo>
                    <a:lnTo>
                      <a:pt x="111" y="153"/>
                    </a:lnTo>
                    <a:lnTo>
                      <a:pt x="109" y="151"/>
                    </a:lnTo>
                    <a:lnTo>
                      <a:pt x="107" y="149"/>
                    </a:lnTo>
                    <a:lnTo>
                      <a:pt x="102" y="149"/>
                    </a:lnTo>
                    <a:lnTo>
                      <a:pt x="100" y="145"/>
                    </a:lnTo>
                    <a:lnTo>
                      <a:pt x="98" y="145"/>
                    </a:lnTo>
                    <a:lnTo>
                      <a:pt x="93" y="144"/>
                    </a:lnTo>
                    <a:lnTo>
                      <a:pt x="91" y="142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2" y="140"/>
                    </a:lnTo>
                    <a:lnTo>
                      <a:pt x="57" y="147"/>
                    </a:lnTo>
                    <a:lnTo>
                      <a:pt x="55" y="145"/>
                    </a:lnTo>
                    <a:lnTo>
                      <a:pt x="50" y="145"/>
                    </a:lnTo>
                    <a:lnTo>
                      <a:pt x="48" y="144"/>
                    </a:lnTo>
                    <a:lnTo>
                      <a:pt x="46" y="142"/>
                    </a:lnTo>
                    <a:lnTo>
                      <a:pt x="36" y="144"/>
                    </a:lnTo>
                    <a:lnTo>
                      <a:pt x="30" y="142"/>
                    </a:lnTo>
                    <a:lnTo>
                      <a:pt x="25" y="142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0" y="138"/>
                    </a:lnTo>
                    <a:lnTo>
                      <a:pt x="14" y="128"/>
                    </a:lnTo>
                    <a:lnTo>
                      <a:pt x="12" y="124"/>
                    </a:lnTo>
                    <a:lnTo>
                      <a:pt x="18" y="117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48" y="104"/>
                    </a:lnTo>
                    <a:lnTo>
                      <a:pt x="52" y="101"/>
                    </a:lnTo>
                    <a:lnTo>
                      <a:pt x="55" y="101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39" y="101"/>
                    </a:lnTo>
                    <a:lnTo>
                      <a:pt x="36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5" y="101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0" y="104"/>
                    </a:lnTo>
                    <a:lnTo>
                      <a:pt x="20" y="106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2" y="102"/>
                    </a:lnTo>
                    <a:lnTo>
                      <a:pt x="14" y="101"/>
                    </a:lnTo>
                    <a:lnTo>
                      <a:pt x="16" y="99"/>
                    </a:lnTo>
                    <a:lnTo>
                      <a:pt x="21" y="99"/>
                    </a:lnTo>
                    <a:lnTo>
                      <a:pt x="20" y="92"/>
                    </a:lnTo>
                    <a:lnTo>
                      <a:pt x="16" y="94"/>
                    </a:lnTo>
                    <a:lnTo>
                      <a:pt x="12" y="95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2" y="94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11" y="65"/>
                    </a:lnTo>
                    <a:lnTo>
                      <a:pt x="16" y="63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9" y="49"/>
                    </a:lnTo>
                    <a:lnTo>
                      <a:pt x="11" y="45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5"/>
                    </a:lnTo>
                    <a:lnTo>
                      <a:pt x="48" y="13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9" y="9"/>
                    </a:lnTo>
                    <a:lnTo>
                      <a:pt x="80" y="29"/>
                    </a:lnTo>
                    <a:lnTo>
                      <a:pt x="77" y="31"/>
                    </a:lnTo>
                    <a:lnTo>
                      <a:pt x="75" y="33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1" y="43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2" y="42"/>
                    </a:lnTo>
                    <a:lnTo>
                      <a:pt x="88" y="38"/>
                    </a:lnTo>
                    <a:lnTo>
                      <a:pt x="88" y="34"/>
                    </a:lnTo>
                    <a:lnTo>
                      <a:pt x="86" y="33"/>
                    </a:lnTo>
                    <a:lnTo>
                      <a:pt x="86" y="29"/>
                    </a:lnTo>
                    <a:lnTo>
                      <a:pt x="88" y="26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3" y="20"/>
                    </a:lnTo>
                    <a:lnTo>
                      <a:pt x="97" y="20"/>
                    </a:lnTo>
                    <a:lnTo>
                      <a:pt x="104" y="26"/>
                    </a:lnTo>
                    <a:lnTo>
                      <a:pt x="114" y="27"/>
                    </a:lnTo>
                    <a:lnTo>
                      <a:pt x="116" y="31"/>
                    </a:lnTo>
                    <a:lnTo>
                      <a:pt x="120" y="33"/>
                    </a:lnTo>
                    <a:lnTo>
                      <a:pt x="122" y="34"/>
                    </a:lnTo>
                    <a:lnTo>
                      <a:pt x="125" y="38"/>
                    </a:lnTo>
                    <a:lnTo>
                      <a:pt x="125" y="4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20" y="56"/>
                    </a:lnTo>
                    <a:lnTo>
                      <a:pt x="122" y="52"/>
                    </a:lnTo>
                    <a:lnTo>
                      <a:pt x="125" y="51"/>
                    </a:lnTo>
                    <a:lnTo>
                      <a:pt x="125" y="52"/>
                    </a:lnTo>
                    <a:lnTo>
                      <a:pt x="123" y="56"/>
                    </a:lnTo>
                    <a:lnTo>
                      <a:pt x="127" y="58"/>
                    </a:lnTo>
                    <a:lnTo>
                      <a:pt x="127" y="56"/>
                    </a:lnTo>
                    <a:lnTo>
                      <a:pt x="129" y="49"/>
                    </a:lnTo>
                    <a:lnTo>
                      <a:pt x="131" y="47"/>
                    </a:lnTo>
                    <a:lnTo>
                      <a:pt x="132" y="45"/>
                    </a:lnTo>
                    <a:lnTo>
                      <a:pt x="136" y="45"/>
                    </a:lnTo>
                    <a:lnTo>
                      <a:pt x="138" y="43"/>
                    </a:lnTo>
                    <a:lnTo>
                      <a:pt x="143" y="49"/>
                    </a:lnTo>
                    <a:lnTo>
                      <a:pt x="143" y="47"/>
                    </a:lnTo>
                    <a:lnTo>
                      <a:pt x="143" y="45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5"/>
                    </a:lnTo>
                    <a:lnTo>
                      <a:pt x="147" y="45"/>
                    </a:lnTo>
                    <a:lnTo>
                      <a:pt x="145" y="42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6"/>
                    </a:lnTo>
                    <a:lnTo>
                      <a:pt x="147" y="40"/>
                    </a:lnTo>
                    <a:lnTo>
                      <a:pt x="147" y="38"/>
                    </a:lnTo>
                    <a:lnTo>
                      <a:pt x="143" y="31"/>
                    </a:lnTo>
                    <a:lnTo>
                      <a:pt x="141" y="31"/>
                    </a:lnTo>
                    <a:lnTo>
                      <a:pt x="138" y="24"/>
                    </a:lnTo>
                    <a:lnTo>
                      <a:pt x="138" y="22"/>
                    </a:lnTo>
                    <a:lnTo>
                      <a:pt x="140" y="20"/>
                    </a:lnTo>
                    <a:lnTo>
                      <a:pt x="148" y="24"/>
                    </a:lnTo>
                    <a:lnTo>
                      <a:pt x="148" y="27"/>
                    </a:lnTo>
                    <a:lnTo>
                      <a:pt x="152" y="27"/>
                    </a:lnTo>
                    <a:lnTo>
                      <a:pt x="152" y="29"/>
                    </a:lnTo>
                    <a:lnTo>
                      <a:pt x="154" y="33"/>
                    </a:lnTo>
                    <a:lnTo>
                      <a:pt x="157" y="34"/>
                    </a:lnTo>
                    <a:lnTo>
                      <a:pt x="157" y="33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63" y="38"/>
                    </a:lnTo>
                    <a:lnTo>
                      <a:pt x="163" y="40"/>
                    </a:lnTo>
                    <a:lnTo>
                      <a:pt x="161" y="42"/>
                    </a:lnTo>
                    <a:lnTo>
                      <a:pt x="165" y="42"/>
                    </a:lnTo>
                    <a:lnTo>
                      <a:pt x="166" y="47"/>
                    </a:lnTo>
                    <a:lnTo>
                      <a:pt x="166" y="60"/>
                    </a:lnTo>
                    <a:lnTo>
                      <a:pt x="168" y="63"/>
                    </a:lnTo>
                    <a:lnTo>
                      <a:pt x="170" y="72"/>
                    </a:lnTo>
                    <a:lnTo>
                      <a:pt x="174" y="77"/>
                    </a:lnTo>
                    <a:lnTo>
                      <a:pt x="172" y="81"/>
                    </a:lnTo>
                    <a:lnTo>
                      <a:pt x="172" y="88"/>
                    </a:lnTo>
                    <a:lnTo>
                      <a:pt x="174" y="88"/>
                    </a:lnTo>
                    <a:lnTo>
                      <a:pt x="175" y="92"/>
                    </a:lnTo>
                    <a:lnTo>
                      <a:pt x="177" y="92"/>
                    </a:lnTo>
                    <a:lnTo>
                      <a:pt x="179" y="90"/>
                    </a:lnTo>
                    <a:lnTo>
                      <a:pt x="182" y="88"/>
                    </a:lnTo>
                    <a:lnTo>
                      <a:pt x="184" y="85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84" y="74"/>
                    </a:lnTo>
                    <a:lnTo>
                      <a:pt x="182" y="70"/>
                    </a:lnTo>
                    <a:lnTo>
                      <a:pt x="182" y="67"/>
                    </a:lnTo>
                    <a:lnTo>
                      <a:pt x="182" y="65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1"/>
                    </a:lnTo>
                    <a:lnTo>
                      <a:pt x="179" y="49"/>
                    </a:lnTo>
                    <a:lnTo>
                      <a:pt x="174" y="20"/>
                    </a:lnTo>
                    <a:lnTo>
                      <a:pt x="175" y="20"/>
                    </a:lnTo>
                    <a:lnTo>
                      <a:pt x="175" y="17"/>
                    </a:lnTo>
                    <a:lnTo>
                      <a:pt x="175" y="15"/>
                    </a:lnTo>
                    <a:lnTo>
                      <a:pt x="174" y="13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9" y="9"/>
                    </a:lnTo>
                    <a:lnTo>
                      <a:pt x="175" y="6"/>
                    </a:lnTo>
                    <a:lnTo>
                      <a:pt x="175" y="4"/>
                    </a:lnTo>
                    <a:lnTo>
                      <a:pt x="177" y="4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4" y="4"/>
                    </a:lnTo>
                    <a:lnTo>
                      <a:pt x="184" y="6"/>
                    </a:lnTo>
                    <a:lnTo>
                      <a:pt x="190" y="11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6"/>
                    </a:lnTo>
                    <a:lnTo>
                      <a:pt x="195" y="6"/>
                    </a:lnTo>
                    <a:lnTo>
                      <a:pt x="199" y="6"/>
                    </a:lnTo>
                    <a:lnTo>
                      <a:pt x="199" y="8"/>
                    </a:lnTo>
                    <a:lnTo>
                      <a:pt x="200" y="9"/>
                    </a:lnTo>
                    <a:lnTo>
                      <a:pt x="202" y="15"/>
                    </a:lnTo>
                    <a:lnTo>
                      <a:pt x="204" y="17"/>
                    </a:lnTo>
                    <a:lnTo>
                      <a:pt x="211" y="20"/>
                    </a:lnTo>
                    <a:lnTo>
                      <a:pt x="211" y="22"/>
                    </a:lnTo>
                    <a:lnTo>
                      <a:pt x="215" y="26"/>
                    </a:lnTo>
                    <a:lnTo>
                      <a:pt x="216" y="27"/>
                    </a:lnTo>
                    <a:lnTo>
                      <a:pt x="218" y="29"/>
                    </a:lnTo>
                    <a:lnTo>
                      <a:pt x="220" y="31"/>
                    </a:lnTo>
                    <a:lnTo>
                      <a:pt x="220" y="33"/>
                    </a:lnTo>
                    <a:lnTo>
                      <a:pt x="218" y="36"/>
                    </a:lnTo>
                    <a:lnTo>
                      <a:pt x="220" y="36"/>
                    </a:lnTo>
                    <a:lnTo>
                      <a:pt x="225" y="74"/>
                    </a:lnTo>
                    <a:lnTo>
                      <a:pt x="225" y="74"/>
                    </a:lnTo>
                    <a:lnTo>
                      <a:pt x="227" y="81"/>
                    </a:lnTo>
                    <a:lnTo>
                      <a:pt x="234" y="90"/>
                    </a:lnTo>
                    <a:lnTo>
                      <a:pt x="236" y="95"/>
                    </a:lnTo>
                    <a:lnTo>
                      <a:pt x="234" y="97"/>
                    </a:lnTo>
                    <a:lnTo>
                      <a:pt x="236" y="99"/>
                    </a:lnTo>
                    <a:lnTo>
                      <a:pt x="236" y="104"/>
                    </a:lnTo>
                    <a:lnTo>
                      <a:pt x="236" y="104"/>
                    </a:lnTo>
                    <a:lnTo>
                      <a:pt x="233" y="106"/>
                    </a:lnTo>
                    <a:lnTo>
                      <a:pt x="234" y="113"/>
                    </a:lnTo>
                    <a:lnTo>
                      <a:pt x="233" y="117"/>
                    </a:lnTo>
                    <a:lnTo>
                      <a:pt x="234" y="120"/>
                    </a:lnTo>
                    <a:lnTo>
                      <a:pt x="238" y="124"/>
                    </a:lnTo>
                    <a:lnTo>
                      <a:pt x="243" y="135"/>
                    </a:lnTo>
                    <a:lnTo>
                      <a:pt x="249" y="136"/>
                    </a:lnTo>
                    <a:lnTo>
                      <a:pt x="250" y="142"/>
                    </a:lnTo>
                    <a:lnTo>
                      <a:pt x="252" y="142"/>
                    </a:lnTo>
                    <a:lnTo>
                      <a:pt x="254" y="144"/>
                    </a:lnTo>
                    <a:lnTo>
                      <a:pt x="256" y="145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3" y="142"/>
                    </a:lnTo>
                    <a:lnTo>
                      <a:pt x="265" y="144"/>
                    </a:lnTo>
                    <a:lnTo>
                      <a:pt x="263" y="145"/>
                    </a:lnTo>
                    <a:lnTo>
                      <a:pt x="277" y="158"/>
                    </a:lnTo>
                    <a:lnTo>
                      <a:pt x="281" y="158"/>
                    </a:lnTo>
                    <a:lnTo>
                      <a:pt x="283" y="160"/>
                    </a:lnTo>
                    <a:lnTo>
                      <a:pt x="281" y="163"/>
                    </a:lnTo>
                    <a:lnTo>
                      <a:pt x="283" y="165"/>
                    </a:lnTo>
                    <a:lnTo>
                      <a:pt x="284" y="165"/>
                    </a:lnTo>
                    <a:lnTo>
                      <a:pt x="286" y="165"/>
                    </a:lnTo>
                    <a:lnTo>
                      <a:pt x="288" y="165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72"/>
                    </a:lnTo>
                    <a:lnTo>
                      <a:pt x="292" y="176"/>
                    </a:lnTo>
                    <a:lnTo>
                      <a:pt x="292" y="183"/>
                    </a:lnTo>
                    <a:lnTo>
                      <a:pt x="290" y="187"/>
                    </a:lnTo>
                    <a:lnTo>
                      <a:pt x="288" y="188"/>
                    </a:lnTo>
                    <a:lnTo>
                      <a:pt x="286" y="187"/>
                    </a:lnTo>
                    <a:lnTo>
                      <a:pt x="283" y="181"/>
                    </a:lnTo>
                    <a:lnTo>
                      <a:pt x="283" y="176"/>
                    </a:lnTo>
                    <a:lnTo>
                      <a:pt x="281" y="187"/>
                    </a:lnTo>
                    <a:lnTo>
                      <a:pt x="279" y="188"/>
                    </a:lnTo>
                    <a:lnTo>
                      <a:pt x="279" y="185"/>
                    </a:lnTo>
                    <a:lnTo>
                      <a:pt x="277" y="185"/>
                    </a:lnTo>
                    <a:lnTo>
                      <a:pt x="276" y="187"/>
                    </a:lnTo>
                    <a:lnTo>
                      <a:pt x="276" y="183"/>
                    </a:lnTo>
                    <a:lnTo>
                      <a:pt x="274" y="179"/>
                    </a:lnTo>
                    <a:lnTo>
                      <a:pt x="274" y="176"/>
                    </a:lnTo>
                    <a:lnTo>
                      <a:pt x="272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68" y="181"/>
                    </a:lnTo>
                    <a:lnTo>
                      <a:pt x="268" y="181"/>
                    </a:lnTo>
                    <a:lnTo>
                      <a:pt x="265" y="185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7" y="194"/>
                    </a:lnTo>
                    <a:lnTo>
                      <a:pt x="263" y="194"/>
                    </a:lnTo>
                    <a:lnTo>
                      <a:pt x="261" y="192"/>
                    </a:lnTo>
                    <a:lnTo>
                      <a:pt x="258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8" y="199"/>
                    </a:lnTo>
                    <a:lnTo>
                      <a:pt x="258" y="206"/>
                    </a:lnTo>
                    <a:lnTo>
                      <a:pt x="259" y="201"/>
                    </a:lnTo>
                    <a:lnTo>
                      <a:pt x="265" y="197"/>
                    </a:lnTo>
                    <a:lnTo>
                      <a:pt x="265" y="196"/>
                    </a:lnTo>
                    <a:lnTo>
                      <a:pt x="272" y="196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4" y="199"/>
                    </a:lnTo>
                    <a:lnTo>
                      <a:pt x="274" y="201"/>
                    </a:lnTo>
                    <a:lnTo>
                      <a:pt x="272" y="203"/>
                    </a:lnTo>
                    <a:lnTo>
                      <a:pt x="272" y="204"/>
                    </a:lnTo>
                    <a:lnTo>
                      <a:pt x="270" y="204"/>
                    </a:lnTo>
                    <a:lnTo>
                      <a:pt x="270" y="206"/>
                    </a:lnTo>
                    <a:lnTo>
                      <a:pt x="272" y="208"/>
                    </a:lnTo>
                    <a:lnTo>
                      <a:pt x="274" y="210"/>
                    </a:lnTo>
                    <a:lnTo>
                      <a:pt x="274" y="206"/>
                    </a:lnTo>
                    <a:lnTo>
                      <a:pt x="277" y="208"/>
                    </a:lnTo>
                    <a:lnTo>
                      <a:pt x="281" y="208"/>
                    </a:lnTo>
                    <a:lnTo>
                      <a:pt x="281" y="212"/>
                    </a:lnTo>
                    <a:lnTo>
                      <a:pt x="281" y="213"/>
                    </a:lnTo>
                    <a:lnTo>
                      <a:pt x="279" y="213"/>
                    </a:lnTo>
                    <a:lnTo>
                      <a:pt x="279" y="213"/>
                    </a:lnTo>
                    <a:lnTo>
                      <a:pt x="277" y="215"/>
                    </a:lnTo>
                    <a:lnTo>
                      <a:pt x="276" y="217"/>
                    </a:lnTo>
                    <a:lnTo>
                      <a:pt x="276" y="219"/>
                    </a:lnTo>
                    <a:lnTo>
                      <a:pt x="274" y="219"/>
                    </a:lnTo>
                    <a:lnTo>
                      <a:pt x="268" y="221"/>
                    </a:lnTo>
                    <a:lnTo>
                      <a:pt x="268" y="224"/>
                    </a:lnTo>
                    <a:lnTo>
                      <a:pt x="263" y="224"/>
                    </a:lnTo>
                    <a:lnTo>
                      <a:pt x="261" y="222"/>
                    </a:lnTo>
                    <a:lnTo>
                      <a:pt x="261" y="226"/>
                    </a:lnTo>
                    <a:lnTo>
                      <a:pt x="259" y="226"/>
                    </a:lnTo>
                    <a:lnTo>
                      <a:pt x="259" y="228"/>
                    </a:lnTo>
                    <a:lnTo>
                      <a:pt x="256" y="226"/>
                    </a:lnTo>
                    <a:lnTo>
                      <a:pt x="252" y="228"/>
                    </a:lnTo>
                    <a:lnTo>
                      <a:pt x="245" y="226"/>
                    </a:lnTo>
                    <a:lnTo>
                      <a:pt x="243" y="224"/>
                    </a:lnTo>
                    <a:lnTo>
                      <a:pt x="238" y="222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3" y="222"/>
                    </a:lnTo>
                    <a:lnTo>
                      <a:pt x="222" y="221"/>
                    </a:lnTo>
                    <a:lnTo>
                      <a:pt x="222" y="219"/>
                    </a:lnTo>
                    <a:lnTo>
                      <a:pt x="227" y="213"/>
                    </a:lnTo>
                    <a:lnTo>
                      <a:pt x="225" y="212"/>
                    </a:lnTo>
                    <a:lnTo>
                      <a:pt x="222" y="213"/>
                    </a:lnTo>
                    <a:lnTo>
                      <a:pt x="218" y="212"/>
                    </a:lnTo>
                    <a:lnTo>
                      <a:pt x="216" y="210"/>
                    </a:lnTo>
                    <a:lnTo>
                      <a:pt x="213" y="210"/>
                    </a:lnTo>
                    <a:lnTo>
                      <a:pt x="211" y="210"/>
                    </a:lnTo>
                    <a:lnTo>
                      <a:pt x="204" y="208"/>
                    </a:lnTo>
                    <a:lnTo>
                      <a:pt x="204" y="206"/>
                    </a:lnTo>
                    <a:lnTo>
                      <a:pt x="206" y="204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197" y="199"/>
                    </a:lnTo>
                    <a:lnTo>
                      <a:pt x="193" y="201"/>
                    </a:lnTo>
                    <a:lnTo>
                      <a:pt x="195" y="206"/>
                    </a:lnTo>
                    <a:lnTo>
                      <a:pt x="195" y="208"/>
                    </a:lnTo>
                    <a:lnTo>
                      <a:pt x="191" y="212"/>
                    </a:lnTo>
                    <a:lnTo>
                      <a:pt x="188" y="219"/>
                    </a:lnTo>
                    <a:lnTo>
                      <a:pt x="168" y="221"/>
                    </a:lnTo>
                    <a:lnTo>
                      <a:pt x="170" y="221"/>
                    </a:lnTo>
                    <a:lnTo>
                      <a:pt x="166" y="226"/>
                    </a:lnTo>
                    <a:lnTo>
                      <a:pt x="152" y="233"/>
                    </a:lnTo>
                    <a:lnTo>
                      <a:pt x="147" y="235"/>
                    </a:lnTo>
                    <a:lnTo>
                      <a:pt x="145" y="233"/>
                    </a:lnTo>
                    <a:lnTo>
                      <a:pt x="141" y="235"/>
                    </a:lnTo>
                    <a:lnTo>
                      <a:pt x="138" y="235"/>
                    </a:lnTo>
                    <a:lnTo>
                      <a:pt x="134" y="237"/>
                    </a:lnTo>
                    <a:lnTo>
                      <a:pt x="134" y="233"/>
                    </a:lnTo>
                    <a:lnTo>
                      <a:pt x="129" y="237"/>
                    </a:lnTo>
                    <a:lnTo>
                      <a:pt x="125" y="237"/>
                    </a:lnTo>
                    <a:lnTo>
                      <a:pt x="123" y="237"/>
                    </a:lnTo>
                    <a:lnTo>
                      <a:pt x="127" y="237"/>
                    </a:lnTo>
                    <a:lnTo>
                      <a:pt x="125" y="238"/>
                    </a:lnTo>
                    <a:lnTo>
                      <a:pt x="114" y="240"/>
                    </a:lnTo>
                    <a:lnTo>
                      <a:pt x="113" y="240"/>
                    </a:lnTo>
                    <a:lnTo>
                      <a:pt x="93" y="240"/>
                    </a:lnTo>
                    <a:lnTo>
                      <a:pt x="95" y="240"/>
                    </a:lnTo>
                    <a:lnTo>
                      <a:pt x="97" y="237"/>
                    </a:lnTo>
                    <a:lnTo>
                      <a:pt x="91" y="235"/>
                    </a:lnTo>
                    <a:lnTo>
                      <a:pt x="88" y="222"/>
                    </a:lnTo>
                    <a:lnTo>
                      <a:pt x="88" y="219"/>
                    </a:lnTo>
                    <a:lnTo>
                      <a:pt x="88" y="215"/>
                    </a:lnTo>
                    <a:lnTo>
                      <a:pt x="88" y="215"/>
                    </a:lnTo>
                    <a:lnTo>
                      <a:pt x="86" y="213"/>
                    </a:lnTo>
                    <a:lnTo>
                      <a:pt x="86" y="212"/>
                    </a:lnTo>
                    <a:lnTo>
                      <a:pt x="84" y="210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7" y="204"/>
                    </a:lnTo>
                    <a:lnTo>
                      <a:pt x="68" y="20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8" name="Freeform 6873"/>
              <p:cNvSpPr>
                <a:spLocks/>
              </p:cNvSpPr>
              <p:nvPr/>
            </p:nvSpPr>
            <p:spPr bwMode="auto">
              <a:xfrm>
                <a:off x="1044511" y="1568363"/>
                <a:ext cx="463513" cy="381113"/>
              </a:xfrm>
              <a:custGeom>
                <a:avLst/>
                <a:gdLst/>
                <a:ahLst/>
                <a:cxnLst>
                  <a:cxn ang="0">
                    <a:pos x="41" y="194"/>
                  </a:cxn>
                  <a:cxn ang="0">
                    <a:pos x="105" y="162"/>
                  </a:cxn>
                  <a:cxn ang="0">
                    <a:pos x="109" y="151"/>
                  </a:cxn>
                  <a:cxn ang="0">
                    <a:pos x="88" y="142"/>
                  </a:cxn>
                  <a:cxn ang="0">
                    <a:pos x="46" y="142"/>
                  </a:cxn>
                  <a:cxn ang="0">
                    <a:pos x="14" y="128"/>
                  </a:cxn>
                  <a:cxn ang="0">
                    <a:pos x="54" y="106"/>
                  </a:cxn>
                  <a:cxn ang="0">
                    <a:pos x="39" y="101"/>
                  </a:cxn>
                  <a:cxn ang="0">
                    <a:pos x="25" y="101"/>
                  </a:cxn>
                  <a:cxn ang="0">
                    <a:pos x="14" y="106"/>
                  </a:cxn>
                  <a:cxn ang="0">
                    <a:pos x="12" y="95"/>
                  </a:cxn>
                  <a:cxn ang="0">
                    <a:pos x="11" y="65"/>
                  </a:cxn>
                  <a:cxn ang="0">
                    <a:pos x="9" y="49"/>
                  </a:cxn>
                  <a:cxn ang="0">
                    <a:pos x="73" y="2"/>
                  </a:cxn>
                  <a:cxn ang="0">
                    <a:pos x="75" y="33"/>
                  </a:cxn>
                  <a:cxn ang="0">
                    <a:pos x="79" y="38"/>
                  </a:cxn>
                  <a:cxn ang="0">
                    <a:pos x="88" y="26"/>
                  </a:cxn>
                  <a:cxn ang="0">
                    <a:pos x="116" y="31"/>
                  </a:cxn>
                  <a:cxn ang="0">
                    <a:pos x="120" y="56"/>
                  </a:cxn>
                  <a:cxn ang="0">
                    <a:pos x="129" y="49"/>
                  </a:cxn>
                  <a:cxn ang="0">
                    <a:pos x="143" y="45"/>
                  </a:cxn>
                  <a:cxn ang="0">
                    <a:pos x="141" y="38"/>
                  </a:cxn>
                  <a:cxn ang="0">
                    <a:pos x="138" y="22"/>
                  </a:cxn>
                  <a:cxn ang="0">
                    <a:pos x="157" y="34"/>
                  </a:cxn>
                  <a:cxn ang="0">
                    <a:pos x="165" y="42"/>
                  </a:cxn>
                  <a:cxn ang="0">
                    <a:pos x="172" y="88"/>
                  </a:cxn>
                  <a:cxn ang="0">
                    <a:pos x="184" y="81"/>
                  </a:cxn>
                  <a:cxn ang="0">
                    <a:pos x="181" y="56"/>
                  </a:cxn>
                  <a:cxn ang="0">
                    <a:pos x="175" y="15"/>
                  </a:cxn>
                  <a:cxn ang="0">
                    <a:pos x="177" y="4"/>
                  </a:cxn>
                  <a:cxn ang="0">
                    <a:pos x="195" y="13"/>
                  </a:cxn>
                  <a:cxn ang="0">
                    <a:pos x="200" y="9"/>
                  </a:cxn>
                  <a:cxn ang="0">
                    <a:pos x="218" y="29"/>
                  </a:cxn>
                  <a:cxn ang="0">
                    <a:pos x="227" y="81"/>
                  </a:cxn>
                  <a:cxn ang="0">
                    <a:pos x="233" y="106"/>
                  </a:cxn>
                  <a:cxn ang="0">
                    <a:pos x="250" y="142"/>
                  </a:cxn>
                  <a:cxn ang="0">
                    <a:pos x="263" y="142"/>
                  </a:cxn>
                  <a:cxn ang="0">
                    <a:pos x="283" y="165"/>
                  </a:cxn>
                  <a:cxn ang="0">
                    <a:pos x="292" y="176"/>
                  </a:cxn>
                  <a:cxn ang="0">
                    <a:pos x="281" y="187"/>
                  </a:cxn>
                  <a:cxn ang="0">
                    <a:pos x="274" y="176"/>
                  </a:cxn>
                  <a:cxn ang="0">
                    <a:pos x="265" y="187"/>
                  </a:cxn>
                  <a:cxn ang="0">
                    <a:pos x="256" y="194"/>
                  </a:cxn>
                  <a:cxn ang="0">
                    <a:pos x="272" y="197"/>
                  </a:cxn>
                  <a:cxn ang="0">
                    <a:pos x="270" y="206"/>
                  </a:cxn>
                  <a:cxn ang="0">
                    <a:pos x="281" y="213"/>
                  </a:cxn>
                  <a:cxn ang="0">
                    <a:pos x="268" y="221"/>
                  </a:cxn>
                  <a:cxn ang="0">
                    <a:pos x="256" y="226"/>
                  </a:cxn>
                  <a:cxn ang="0">
                    <a:pos x="233" y="222"/>
                  </a:cxn>
                  <a:cxn ang="0">
                    <a:pos x="216" y="210"/>
                  </a:cxn>
                  <a:cxn ang="0">
                    <a:pos x="200" y="196"/>
                  </a:cxn>
                  <a:cxn ang="0">
                    <a:pos x="168" y="221"/>
                  </a:cxn>
                  <a:cxn ang="0">
                    <a:pos x="138" y="235"/>
                  </a:cxn>
                  <a:cxn ang="0">
                    <a:pos x="125" y="238"/>
                  </a:cxn>
                  <a:cxn ang="0">
                    <a:pos x="88" y="222"/>
                  </a:cxn>
                  <a:cxn ang="0">
                    <a:pos x="82" y="208"/>
                  </a:cxn>
                </a:cxnLst>
                <a:rect l="0" t="0" r="r" b="b"/>
                <a:pathLst>
                  <a:path w="292" h="240">
                    <a:moveTo>
                      <a:pt x="68" y="206"/>
                    </a:moveTo>
                    <a:lnTo>
                      <a:pt x="66" y="208"/>
                    </a:lnTo>
                    <a:lnTo>
                      <a:pt x="61" y="208"/>
                    </a:lnTo>
                    <a:lnTo>
                      <a:pt x="57" y="206"/>
                    </a:lnTo>
                    <a:lnTo>
                      <a:pt x="52" y="204"/>
                    </a:lnTo>
                    <a:lnTo>
                      <a:pt x="41" y="197"/>
                    </a:lnTo>
                    <a:lnTo>
                      <a:pt x="41" y="194"/>
                    </a:lnTo>
                    <a:lnTo>
                      <a:pt x="37" y="194"/>
                    </a:lnTo>
                    <a:lnTo>
                      <a:pt x="36" y="192"/>
                    </a:lnTo>
                    <a:lnTo>
                      <a:pt x="34" y="187"/>
                    </a:lnTo>
                    <a:lnTo>
                      <a:pt x="30" y="183"/>
                    </a:lnTo>
                    <a:lnTo>
                      <a:pt x="27" y="172"/>
                    </a:lnTo>
                    <a:lnTo>
                      <a:pt x="79" y="156"/>
                    </a:lnTo>
                    <a:lnTo>
                      <a:pt x="105" y="162"/>
                    </a:lnTo>
                    <a:lnTo>
                      <a:pt x="109" y="158"/>
                    </a:lnTo>
                    <a:lnTo>
                      <a:pt x="107" y="154"/>
                    </a:lnTo>
                    <a:lnTo>
                      <a:pt x="107" y="154"/>
                    </a:lnTo>
                    <a:lnTo>
                      <a:pt x="109" y="156"/>
                    </a:lnTo>
                    <a:lnTo>
                      <a:pt x="113" y="154"/>
                    </a:lnTo>
                    <a:lnTo>
                      <a:pt x="111" y="153"/>
                    </a:lnTo>
                    <a:lnTo>
                      <a:pt x="109" y="151"/>
                    </a:lnTo>
                    <a:lnTo>
                      <a:pt x="107" y="149"/>
                    </a:lnTo>
                    <a:lnTo>
                      <a:pt x="102" y="149"/>
                    </a:lnTo>
                    <a:lnTo>
                      <a:pt x="100" y="145"/>
                    </a:lnTo>
                    <a:lnTo>
                      <a:pt x="98" y="145"/>
                    </a:lnTo>
                    <a:lnTo>
                      <a:pt x="93" y="144"/>
                    </a:lnTo>
                    <a:lnTo>
                      <a:pt x="91" y="142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2" y="140"/>
                    </a:lnTo>
                    <a:lnTo>
                      <a:pt x="57" y="147"/>
                    </a:lnTo>
                    <a:lnTo>
                      <a:pt x="55" y="145"/>
                    </a:lnTo>
                    <a:lnTo>
                      <a:pt x="50" y="145"/>
                    </a:lnTo>
                    <a:lnTo>
                      <a:pt x="48" y="144"/>
                    </a:lnTo>
                    <a:lnTo>
                      <a:pt x="46" y="142"/>
                    </a:lnTo>
                    <a:lnTo>
                      <a:pt x="36" y="144"/>
                    </a:lnTo>
                    <a:lnTo>
                      <a:pt x="30" y="142"/>
                    </a:lnTo>
                    <a:lnTo>
                      <a:pt x="25" y="142"/>
                    </a:lnTo>
                    <a:lnTo>
                      <a:pt x="25" y="140"/>
                    </a:lnTo>
                    <a:lnTo>
                      <a:pt x="25" y="140"/>
                    </a:lnTo>
                    <a:lnTo>
                      <a:pt x="20" y="138"/>
                    </a:lnTo>
                    <a:lnTo>
                      <a:pt x="14" y="128"/>
                    </a:lnTo>
                    <a:lnTo>
                      <a:pt x="12" y="124"/>
                    </a:lnTo>
                    <a:lnTo>
                      <a:pt x="18" y="117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48" y="104"/>
                    </a:lnTo>
                    <a:lnTo>
                      <a:pt x="52" y="101"/>
                    </a:lnTo>
                    <a:lnTo>
                      <a:pt x="55" y="101"/>
                    </a:lnTo>
                    <a:lnTo>
                      <a:pt x="57" y="99"/>
                    </a:lnTo>
                    <a:lnTo>
                      <a:pt x="57" y="97"/>
                    </a:lnTo>
                    <a:lnTo>
                      <a:pt x="39" y="101"/>
                    </a:lnTo>
                    <a:lnTo>
                      <a:pt x="36" y="102"/>
                    </a:lnTo>
                    <a:lnTo>
                      <a:pt x="32" y="102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5" y="101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0" y="104"/>
                    </a:lnTo>
                    <a:lnTo>
                      <a:pt x="20" y="106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2" y="102"/>
                    </a:lnTo>
                    <a:lnTo>
                      <a:pt x="14" y="101"/>
                    </a:lnTo>
                    <a:lnTo>
                      <a:pt x="16" y="99"/>
                    </a:lnTo>
                    <a:lnTo>
                      <a:pt x="21" y="99"/>
                    </a:lnTo>
                    <a:lnTo>
                      <a:pt x="20" y="92"/>
                    </a:lnTo>
                    <a:lnTo>
                      <a:pt x="16" y="94"/>
                    </a:lnTo>
                    <a:lnTo>
                      <a:pt x="12" y="95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9" y="92"/>
                    </a:lnTo>
                    <a:lnTo>
                      <a:pt x="2" y="94"/>
                    </a:lnTo>
                    <a:lnTo>
                      <a:pt x="0" y="81"/>
                    </a:lnTo>
                    <a:lnTo>
                      <a:pt x="2" y="76"/>
                    </a:lnTo>
                    <a:lnTo>
                      <a:pt x="11" y="65"/>
                    </a:lnTo>
                    <a:lnTo>
                      <a:pt x="16" y="63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9" y="49"/>
                    </a:lnTo>
                    <a:lnTo>
                      <a:pt x="11" y="45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5"/>
                    </a:lnTo>
                    <a:lnTo>
                      <a:pt x="48" y="13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9" y="9"/>
                    </a:lnTo>
                    <a:lnTo>
                      <a:pt x="80" y="29"/>
                    </a:lnTo>
                    <a:lnTo>
                      <a:pt x="77" y="31"/>
                    </a:lnTo>
                    <a:lnTo>
                      <a:pt x="75" y="33"/>
                    </a:lnTo>
                    <a:lnTo>
                      <a:pt x="75" y="36"/>
                    </a:lnTo>
                    <a:lnTo>
                      <a:pt x="75" y="36"/>
                    </a:lnTo>
                    <a:lnTo>
                      <a:pt x="73" y="38"/>
                    </a:lnTo>
                    <a:lnTo>
                      <a:pt x="70" y="40"/>
                    </a:lnTo>
                    <a:lnTo>
                      <a:pt x="70" y="42"/>
                    </a:lnTo>
                    <a:lnTo>
                      <a:pt x="71" y="43"/>
                    </a:lnTo>
                    <a:lnTo>
                      <a:pt x="79" y="38"/>
                    </a:lnTo>
                    <a:lnTo>
                      <a:pt x="80" y="38"/>
                    </a:lnTo>
                    <a:lnTo>
                      <a:pt x="82" y="42"/>
                    </a:lnTo>
                    <a:lnTo>
                      <a:pt x="88" y="38"/>
                    </a:lnTo>
                    <a:lnTo>
                      <a:pt x="88" y="34"/>
                    </a:lnTo>
                    <a:lnTo>
                      <a:pt x="86" y="33"/>
                    </a:lnTo>
                    <a:lnTo>
                      <a:pt x="86" y="29"/>
                    </a:lnTo>
                    <a:lnTo>
                      <a:pt x="88" y="26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3" y="20"/>
                    </a:lnTo>
                    <a:lnTo>
                      <a:pt x="97" y="20"/>
                    </a:lnTo>
                    <a:lnTo>
                      <a:pt x="104" y="26"/>
                    </a:lnTo>
                    <a:lnTo>
                      <a:pt x="114" y="27"/>
                    </a:lnTo>
                    <a:lnTo>
                      <a:pt x="116" y="31"/>
                    </a:lnTo>
                    <a:lnTo>
                      <a:pt x="120" y="33"/>
                    </a:lnTo>
                    <a:lnTo>
                      <a:pt x="122" y="34"/>
                    </a:lnTo>
                    <a:lnTo>
                      <a:pt x="125" y="38"/>
                    </a:lnTo>
                    <a:lnTo>
                      <a:pt x="125" y="4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20" y="56"/>
                    </a:lnTo>
                    <a:lnTo>
                      <a:pt x="122" y="52"/>
                    </a:lnTo>
                    <a:lnTo>
                      <a:pt x="125" y="51"/>
                    </a:lnTo>
                    <a:lnTo>
                      <a:pt x="125" y="52"/>
                    </a:lnTo>
                    <a:lnTo>
                      <a:pt x="123" y="56"/>
                    </a:lnTo>
                    <a:lnTo>
                      <a:pt x="127" y="58"/>
                    </a:lnTo>
                    <a:lnTo>
                      <a:pt x="127" y="56"/>
                    </a:lnTo>
                    <a:lnTo>
                      <a:pt x="129" y="49"/>
                    </a:lnTo>
                    <a:lnTo>
                      <a:pt x="131" y="47"/>
                    </a:lnTo>
                    <a:lnTo>
                      <a:pt x="132" y="45"/>
                    </a:lnTo>
                    <a:lnTo>
                      <a:pt x="136" y="45"/>
                    </a:lnTo>
                    <a:lnTo>
                      <a:pt x="138" y="43"/>
                    </a:lnTo>
                    <a:lnTo>
                      <a:pt x="143" y="49"/>
                    </a:lnTo>
                    <a:lnTo>
                      <a:pt x="143" y="47"/>
                    </a:lnTo>
                    <a:lnTo>
                      <a:pt x="143" y="45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5"/>
                    </a:lnTo>
                    <a:lnTo>
                      <a:pt x="147" y="45"/>
                    </a:lnTo>
                    <a:lnTo>
                      <a:pt x="145" y="42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6"/>
                    </a:lnTo>
                    <a:lnTo>
                      <a:pt x="147" y="40"/>
                    </a:lnTo>
                    <a:lnTo>
                      <a:pt x="147" y="38"/>
                    </a:lnTo>
                    <a:lnTo>
                      <a:pt x="143" y="31"/>
                    </a:lnTo>
                    <a:lnTo>
                      <a:pt x="141" y="31"/>
                    </a:lnTo>
                    <a:lnTo>
                      <a:pt x="138" y="24"/>
                    </a:lnTo>
                    <a:lnTo>
                      <a:pt x="138" y="22"/>
                    </a:lnTo>
                    <a:lnTo>
                      <a:pt x="140" y="20"/>
                    </a:lnTo>
                    <a:lnTo>
                      <a:pt x="148" y="24"/>
                    </a:lnTo>
                    <a:lnTo>
                      <a:pt x="148" y="27"/>
                    </a:lnTo>
                    <a:lnTo>
                      <a:pt x="152" y="27"/>
                    </a:lnTo>
                    <a:lnTo>
                      <a:pt x="152" y="29"/>
                    </a:lnTo>
                    <a:lnTo>
                      <a:pt x="154" y="33"/>
                    </a:lnTo>
                    <a:lnTo>
                      <a:pt x="157" y="34"/>
                    </a:lnTo>
                    <a:lnTo>
                      <a:pt x="157" y="33"/>
                    </a:lnTo>
                    <a:lnTo>
                      <a:pt x="159" y="36"/>
                    </a:lnTo>
                    <a:lnTo>
                      <a:pt x="159" y="36"/>
                    </a:lnTo>
                    <a:lnTo>
                      <a:pt x="163" y="38"/>
                    </a:lnTo>
                    <a:lnTo>
                      <a:pt x="163" y="40"/>
                    </a:lnTo>
                    <a:lnTo>
                      <a:pt x="161" y="42"/>
                    </a:lnTo>
                    <a:lnTo>
                      <a:pt x="165" y="42"/>
                    </a:lnTo>
                    <a:lnTo>
                      <a:pt x="166" y="47"/>
                    </a:lnTo>
                    <a:lnTo>
                      <a:pt x="166" y="60"/>
                    </a:lnTo>
                    <a:lnTo>
                      <a:pt x="168" y="63"/>
                    </a:lnTo>
                    <a:lnTo>
                      <a:pt x="170" y="72"/>
                    </a:lnTo>
                    <a:lnTo>
                      <a:pt x="174" y="77"/>
                    </a:lnTo>
                    <a:lnTo>
                      <a:pt x="172" y="81"/>
                    </a:lnTo>
                    <a:lnTo>
                      <a:pt x="172" y="88"/>
                    </a:lnTo>
                    <a:lnTo>
                      <a:pt x="174" y="88"/>
                    </a:lnTo>
                    <a:lnTo>
                      <a:pt x="175" y="92"/>
                    </a:lnTo>
                    <a:lnTo>
                      <a:pt x="177" y="92"/>
                    </a:lnTo>
                    <a:lnTo>
                      <a:pt x="179" y="90"/>
                    </a:lnTo>
                    <a:lnTo>
                      <a:pt x="182" y="88"/>
                    </a:lnTo>
                    <a:lnTo>
                      <a:pt x="184" y="85"/>
                    </a:lnTo>
                    <a:lnTo>
                      <a:pt x="184" y="81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84" y="74"/>
                    </a:lnTo>
                    <a:lnTo>
                      <a:pt x="182" y="70"/>
                    </a:lnTo>
                    <a:lnTo>
                      <a:pt x="182" y="67"/>
                    </a:lnTo>
                    <a:lnTo>
                      <a:pt x="182" y="65"/>
                    </a:lnTo>
                    <a:lnTo>
                      <a:pt x="181" y="56"/>
                    </a:lnTo>
                    <a:lnTo>
                      <a:pt x="181" y="56"/>
                    </a:lnTo>
                    <a:lnTo>
                      <a:pt x="181" y="51"/>
                    </a:lnTo>
                    <a:lnTo>
                      <a:pt x="179" y="49"/>
                    </a:lnTo>
                    <a:lnTo>
                      <a:pt x="174" y="20"/>
                    </a:lnTo>
                    <a:lnTo>
                      <a:pt x="175" y="20"/>
                    </a:lnTo>
                    <a:lnTo>
                      <a:pt x="175" y="17"/>
                    </a:lnTo>
                    <a:lnTo>
                      <a:pt x="175" y="15"/>
                    </a:lnTo>
                    <a:lnTo>
                      <a:pt x="174" y="13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9" y="9"/>
                    </a:lnTo>
                    <a:lnTo>
                      <a:pt x="175" y="6"/>
                    </a:lnTo>
                    <a:lnTo>
                      <a:pt x="175" y="4"/>
                    </a:lnTo>
                    <a:lnTo>
                      <a:pt x="177" y="4"/>
                    </a:lnTo>
                    <a:lnTo>
                      <a:pt x="177" y="2"/>
                    </a:lnTo>
                    <a:lnTo>
                      <a:pt x="179" y="2"/>
                    </a:lnTo>
                    <a:lnTo>
                      <a:pt x="184" y="4"/>
                    </a:lnTo>
                    <a:lnTo>
                      <a:pt x="184" y="6"/>
                    </a:lnTo>
                    <a:lnTo>
                      <a:pt x="190" y="11"/>
                    </a:lnTo>
                    <a:lnTo>
                      <a:pt x="195" y="13"/>
                    </a:lnTo>
                    <a:lnTo>
                      <a:pt x="195" y="13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6"/>
                    </a:lnTo>
                    <a:lnTo>
                      <a:pt x="195" y="6"/>
                    </a:lnTo>
                    <a:lnTo>
                      <a:pt x="199" y="6"/>
                    </a:lnTo>
                    <a:lnTo>
                      <a:pt x="199" y="8"/>
                    </a:lnTo>
                    <a:lnTo>
                      <a:pt x="200" y="9"/>
                    </a:lnTo>
                    <a:lnTo>
                      <a:pt x="202" y="15"/>
                    </a:lnTo>
                    <a:lnTo>
                      <a:pt x="204" y="17"/>
                    </a:lnTo>
                    <a:lnTo>
                      <a:pt x="211" y="20"/>
                    </a:lnTo>
                    <a:lnTo>
                      <a:pt x="211" y="22"/>
                    </a:lnTo>
                    <a:lnTo>
                      <a:pt x="215" y="26"/>
                    </a:lnTo>
                    <a:lnTo>
                      <a:pt x="216" y="27"/>
                    </a:lnTo>
                    <a:lnTo>
                      <a:pt x="218" y="29"/>
                    </a:lnTo>
                    <a:lnTo>
                      <a:pt x="220" y="31"/>
                    </a:lnTo>
                    <a:lnTo>
                      <a:pt x="220" y="33"/>
                    </a:lnTo>
                    <a:lnTo>
                      <a:pt x="218" y="36"/>
                    </a:lnTo>
                    <a:lnTo>
                      <a:pt x="220" y="36"/>
                    </a:lnTo>
                    <a:lnTo>
                      <a:pt x="225" y="74"/>
                    </a:lnTo>
                    <a:lnTo>
                      <a:pt x="225" y="74"/>
                    </a:lnTo>
                    <a:lnTo>
                      <a:pt x="227" y="81"/>
                    </a:lnTo>
                    <a:lnTo>
                      <a:pt x="234" y="90"/>
                    </a:lnTo>
                    <a:lnTo>
                      <a:pt x="236" y="95"/>
                    </a:lnTo>
                    <a:lnTo>
                      <a:pt x="234" y="97"/>
                    </a:lnTo>
                    <a:lnTo>
                      <a:pt x="236" y="99"/>
                    </a:lnTo>
                    <a:lnTo>
                      <a:pt x="236" y="104"/>
                    </a:lnTo>
                    <a:lnTo>
                      <a:pt x="236" y="104"/>
                    </a:lnTo>
                    <a:lnTo>
                      <a:pt x="233" y="106"/>
                    </a:lnTo>
                    <a:lnTo>
                      <a:pt x="234" y="113"/>
                    </a:lnTo>
                    <a:lnTo>
                      <a:pt x="233" y="117"/>
                    </a:lnTo>
                    <a:lnTo>
                      <a:pt x="234" y="120"/>
                    </a:lnTo>
                    <a:lnTo>
                      <a:pt x="238" y="124"/>
                    </a:lnTo>
                    <a:lnTo>
                      <a:pt x="243" y="135"/>
                    </a:lnTo>
                    <a:lnTo>
                      <a:pt x="249" y="136"/>
                    </a:lnTo>
                    <a:lnTo>
                      <a:pt x="250" y="142"/>
                    </a:lnTo>
                    <a:lnTo>
                      <a:pt x="252" y="142"/>
                    </a:lnTo>
                    <a:lnTo>
                      <a:pt x="254" y="144"/>
                    </a:lnTo>
                    <a:lnTo>
                      <a:pt x="256" y="145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3" y="142"/>
                    </a:lnTo>
                    <a:lnTo>
                      <a:pt x="265" y="144"/>
                    </a:lnTo>
                    <a:lnTo>
                      <a:pt x="263" y="145"/>
                    </a:lnTo>
                    <a:lnTo>
                      <a:pt x="277" y="158"/>
                    </a:lnTo>
                    <a:lnTo>
                      <a:pt x="281" y="158"/>
                    </a:lnTo>
                    <a:lnTo>
                      <a:pt x="283" y="160"/>
                    </a:lnTo>
                    <a:lnTo>
                      <a:pt x="281" y="163"/>
                    </a:lnTo>
                    <a:lnTo>
                      <a:pt x="283" y="165"/>
                    </a:lnTo>
                    <a:lnTo>
                      <a:pt x="284" y="165"/>
                    </a:lnTo>
                    <a:lnTo>
                      <a:pt x="286" y="165"/>
                    </a:lnTo>
                    <a:lnTo>
                      <a:pt x="288" y="165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72"/>
                    </a:lnTo>
                    <a:lnTo>
                      <a:pt x="292" y="176"/>
                    </a:lnTo>
                    <a:lnTo>
                      <a:pt x="292" y="183"/>
                    </a:lnTo>
                    <a:lnTo>
                      <a:pt x="290" y="187"/>
                    </a:lnTo>
                    <a:lnTo>
                      <a:pt x="288" y="188"/>
                    </a:lnTo>
                    <a:lnTo>
                      <a:pt x="286" y="187"/>
                    </a:lnTo>
                    <a:lnTo>
                      <a:pt x="283" y="181"/>
                    </a:lnTo>
                    <a:lnTo>
                      <a:pt x="283" y="176"/>
                    </a:lnTo>
                    <a:lnTo>
                      <a:pt x="281" y="187"/>
                    </a:lnTo>
                    <a:lnTo>
                      <a:pt x="279" y="188"/>
                    </a:lnTo>
                    <a:lnTo>
                      <a:pt x="279" y="185"/>
                    </a:lnTo>
                    <a:lnTo>
                      <a:pt x="277" y="185"/>
                    </a:lnTo>
                    <a:lnTo>
                      <a:pt x="276" y="187"/>
                    </a:lnTo>
                    <a:lnTo>
                      <a:pt x="276" y="183"/>
                    </a:lnTo>
                    <a:lnTo>
                      <a:pt x="274" y="179"/>
                    </a:lnTo>
                    <a:lnTo>
                      <a:pt x="274" y="176"/>
                    </a:lnTo>
                    <a:lnTo>
                      <a:pt x="272" y="178"/>
                    </a:lnTo>
                    <a:lnTo>
                      <a:pt x="270" y="178"/>
                    </a:lnTo>
                    <a:lnTo>
                      <a:pt x="270" y="178"/>
                    </a:lnTo>
                    <a:lnTo>
                      <a:pt x="268" y="181"/>
                    </a:lnTo>
                    <a:lnTo>
                      <a:pt x="268" y="181"/>
                    </a:lnTo>
                    <a:lnTo>
                      <a:pt x="265" y="185"/>
                    </a:lnTo>
                    <a:lnTo>
                      <a:pt x="265" y="187"/>
                    </a:lnTo>
                    <a:lnTo>
                      <a:pt x="265" y="187"/>
                    </a:lnTo>
                    <a:lnTo>
                      <a:pt x="267" y="194"/>
                    </a:lnTo>
                    <a:lnTo>
                      <a:pt x="263" y="194"/>
                    </a:lnTo>
                    <a:lnTo>
                      <a:pt x="261" y="192"/>
                    </a:lnTo>
                    <a:lnTo>
                      <a:pt x="258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8" y="199"/>
                    </a:lnTo>
                    <a:lnTo>
                      <a:pt x="258" y="206"/>
                    </a:lnTo>
                    <a:lnTo>
                      <a:pt x="259" y="201"/>
                    </a:lnTo>
                    <a:lnTo>
                      <a:pt x="265" y="197"/>
                    </a:lnTo>
                    <a:lnTo>
                      <a:pt x="265" y="196"/>
                    </a:lnTo>
                    <a:lnTo>
                      <a:pt x="272" y="196"/>
                    </a:lnTo>
                    <a:lnTo>
                      <a:pt x="272" y="197"/>
                    </a:lnTo>
                    <a:lnTo>
                      <a:pt x="276" y="197"/>
                    </a:lnTo>
                    <a:lnTo>
                      <a:pt x="274" y="199"/>
                    </a:lnTo>
                    <a:lnTo>
                      <a:pt x="274" y="201"/>
                    </a:lnTo>
                    <a:lnTo>
                      <a:pt x="272" y="203"/>
                    </a:lnTo>
                    <a:lnTo>
                      <a:pt x="272" y="204"/>
                    </a:lnTo>
                    <a:lnTo>
                      <a:pt x="270" y="204"/>
                    </a:lnTo>
                    <a:lnTo>
                      <a:pt x="270" y="206"/>
                    </a:lnTo>
                    <a:lnTo>
                      <a:pt x="272" y="208"/>
                    </a:lnTo>
                    <a:lnTo>
                      <a:pt x="274" y="210"/>
                    </a:lnTo>
                    <a:lnTo>
                      <a:pt x="274" y="206"/>
                    </a:lnTo>
                    <a:lnTo>
                      <a:pt x="277" y="208"/>
                    </a:lnTo>
                    <a:lnTo>
                      <a:pt x="281" y="208"/>
                    </a:lnTo>
                    <a:lnTo>
                      <a:pt x="281" y="212"/>
                    </a:lnTo>
                    <a:lnTo>
                      <a:pt x="281" y="213"/>
                    </a:lnTo>
                    <a:lnTo>
                      <a:pt x="279" y="213"/>
                    </a:lnTo>
                    <a:lnTo>
                      <a:pt x="279" y="213"/>
                    </a:lnTo>
                    <a:lnTo>
                      <a:pt x="277" y="215"/>
                    </a:lnTo>
                    <a:lnTo>
                      <a:pt x="276" y="217"/>
                    </a:lnTo>
                    <a:lnTo>
                      <a:pt x="276" y="219"/>
                    </a:lnTo>
                    <a:lnTo>
                      <a:pt x="274" y="219"/>
                    </a:lnTo>
                    <a:lnTo>
                      <a:pt x="268" y="221"/>
                    </a:lnTo>
                    <a:lnTo>
                      <a:pt x="268" y="224"/>
                    </a:lnTo>
                    <a:lnTo>
                      <a:pt x="263" y="224"/>
                    </a:lnTo>
                    <a:lnTo>
                      <a:pt x="261" y="222"/>
                    </a:lnTo>
                    <a:lnTo>
                      <a:pt x="261" y="226"/>
                    </a:lnTo>
                    <a:lnTo>
                      <a:pt x="259" y="226"/>
                    </a:lnTo>
                    <a:lnTo>
                      <a:pt x="259" y="228"/>
                    </a:lnTo>
                    <a:lnTo>
                      <a:pt x="256" y="226"/>
                    </a:lnTo>
                    <a:lnTo>
                      <a:pt x="252" y="228"/>
                    </a:lnTo>
                    <a:lnTo>
                      <a:pt x="245" y="226"/>
                    </a:lnTo>
                    <a:lnTo>
                      <a:pt x="243" y="224"/>
                    </a:lnTo>
                    <a:lnTo>
                      <a:pt x="238" y="222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3" y="222"/>
                    </a:lnTo>
                    <a:lnTo>
                      <a:pt x="222" y="221"/>
                    </a:lnTo>
                    <a:lnTo>
                      <a:pt x="222" y="219"/>
                    </a:lnTo>
                    <a:lnTo>
                      <a:pt x="227" y="213"/>
                    </a:lnTo>
                    <a:lnTo>
                      <a:pt x="225" y="212"/>
                    </a:lnTo>
                    <a:lnTo>
                      <a:pt x="222" y="213"/>
                    </a:lnTo>
                    <a:lnTo>
                      <a:pt x="218" y="212"/>
                    </a:lnTo>
                    <a:lnTo>
                      <a:pt x="216" y="210"/>
                    </a:lnTo>
                    <a:lnTo>
                      <a:pt x="213" y="210"/>
                    </a:lnTo>
                    <a:lnTo>
                      <a:pt x="211" y="210"/>
                    </a:lnTo>
                    <a:lnTo>
                      <a:pt x="204" y="208"/>
                    </a:lnTo>
                    <a:lnTo>
                      <a:pt x="204" y="206"/>
                    </a:lnTo>
                    <a:lnTo>
                      <a:pt x="206" y="204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197" y="199"/>
                    </a:lnTo>
                    <a:lnTo>
                      <a:pt x="193" y="201"/>
                    </a:lnTo>
                    <a:lnTo>
                      <a:pt x="195" y="206"/>
                    </a:lnTo>
                    <a:lnTo>
                      <a:pt x="195" y="208"/>
                    </a:lnTo>
                    <a:lnTo>
                      <a:pt x="191" y="212"/>
                    </a:lnTo>
                    <a:lnTo>
                      <a:pt x="188" y="219"/>
                    </a:lnTo>
                    <a:lnTo>
                      <a:pt x="168" y="221"/>
                    </a:lnTo>
                    <a:lnTo>
                      <a:pt x="170" y="221"/>
                    </a:lnTo>
                    <a:lnTo>
                      <a:pt x="166" y="226"/>
                    </a:lnTo>
                    <a:lnTo>
                      <a:pt x="152" y="233"/>
                    </a:lnTo>
                    <a:lnTo>
                      <a:pt x="147" y="235"/>
                    </a:lnTo>
                    <a:lnTo>
                      <a:pt x="145" y="233"/>
                    </a:lnTo>
                    <a:lnTo>
                      <a:pt x="141" y="235"/>
                    </a:lnTo>
                    <a:lnTo>
                      <a:pt x="138" y="235"/>
                    </a:lnTo>
                    <a:lnTo>
                      <a:pt x="134" y="237"/>
                    </a:lnTo>
                    <a:lnTo>
                      <a:pt x="134" y="233"/>
                    </a:lnTo>
                    <a:lnTo>
                      <a:pt x="129" y="237"/>
                    </a:lnTo>
                    <a:lnTo>
                      <a:pt x="125" y="237"/>
                    </a:lnTo>
                    <a:lnTo>
                      <a:pt x="123" y="237"/>
                    </a:lnTo>
                    <a:lnTo>
                      <a:pt x="127" y="237"/>
                    </a:lnTo>
                    <a:lnTo>
                      <a:pt x="125" y="238"/>
                    </a:lnTo>
                    <a:lnTo>
                      <a:pt x="114" y="240"/>
                    </a:lnTo>
                    <a:lnTo>
                      <a:pt x="113" y="240"/>
                    </a:lnTo>
                    <a:lnTo>
                      <a:pt x="93" y="240"/>
                    </a:lnTo>
                    <a:lnTo>
                      <a:pt x="95" y="240"/>
                    </a:lnTo>
                    <a:lnTo>
                      <a:pt x="97" y="237"/>
                    </a:lnTo>
                    <a:lnTo>
                      <a:pt x="91" y="235"/>
                    </a:lnTo>
                    <a:lnTo>
                      <a:pt x="88" y="222"/>
                    </a:lnTo>
                    <a:lnTo>
                      <a:pt x="88" y="219"/>
                    </a:lnTo>
                    <a:lnTo>
                      <a:pt x="88" y="215"/>
                    </a:lnTo>
                    <a:lnTo>
                      <a:pt x="88" y="215"/>
                    </a:lnTo>
                    <a:lnTo>
                      <a:pt x="86" y="213"/>
                    </a:lnTo>
                    <a:lnTo>
                      <a:pt x="86" y="212"/>
                    </a:lnTo>
                    <a:lnTo>
                      <a:pt x="84" y="210"/>
                    </a:lnTo>
                    <a:lnTo>
                      <a:pt x="82" y="208"/>
                    </a:lnTo>
                    <a:lnTo>
                      <a:pt x="80" y="206"/>
                    </a:lnTo>
                    <a:lnTo>
                      <a:pt x="77" y="204"/>
                    </a:lnTo>
                    <a:lnTo>
                      <a:pt x="68" y="2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9" name="Freeform 6874"/>
              <p:cNvSpPr>
                <a:spLocks/>
              </p:cNvSpPr>
              <p:nvPr/>
            </p:nvSpPr>
            <p:spPr bwMode="auto">
              <a:xfrm>
                <a:off x="1350874" y="1535016"/>
                <a:ext cx="63495" cy="76223"/>
              </a:xfrm>
              <a:custGeom>
                <a:avLst/>
                <a:gdLst/>
                <a:ahLst/>
                <a:cxnLst>
                  <a:cxn ang="0">
                    <a:pos x="34" y="38"/>
                  </a:cxn>
                  <a:cxn ang="0">
                    <a:pos x="34" y="36"/>
                  </a:cxn>
                  <a:cxn ang="0">
                    <a:pos x="38" y="27"/>
                  </a:cxn>
                  <a:cxn ang="0">
                    <a:pos x="40" y="11"/>
                  </a:cxn>
                  <a:cxn ang="0">
                    <a:pos x="40" y="9"/>
                  </a:cxn>
                  <a:cxn ang="0">
                    <a:pos x="38" y="7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2"/>
                  </a:cxn>
                  <a:cxn ang="0">
                    <a:pos x="11" y="2"/>
                  </a:cxn>
                  <a:cxn ang="0">
                    <a:pos x="7" y="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7" y="20"/>
                  </a:cxn>
                  <a:cxn ang="0">
                    <a:pos x="20" y="38"/>
                  </a:cxn>
                  <a:cxn ang="0">
                    <a:pos x="22" y="41"/>
                  </a:cxn>
                  <a:cxn ang="0">
                    <a:pos x="27" y="48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34" y="39"/>
                  </a:cxn>
                  <a:cxn ang="0">
                    <a:pos x="34" y="38"/>
                  </a:cxn>
                </a:cxnLst>
                <a:rect l="0" t="0" r="r" b="b"/>
                <a:pathLst>
                  <a:path w="40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8" y="27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20" y="38"/>
                    </a:lnTo>
                    <a:lnTo>
                      <a:pt x="22" y="41"/>
                    </a:lnTo>
                    <a:lnTo>
                      <a:pt x="27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34" y="39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0" name="Freeform 6875"/>
              <p:cNvSpPr>
                <a:spLocks/>
              </p:cNvSpPr>
              <p:nvPr/>
            </p:nvSpPr>
            <p:spPr bwMode="auto">
              <a:xfrm>
                <a:off x="1350874" y="1535016"/>
                <a:ext cx="63495" cy="76223"/>
              </a:xfrm>
              <a:custGeom>
                <a:avLst/>
                <a:gdLst/>
                <a:ahLst/>
                <a:cxnLst>
                  <a:cxn ang="0">
                    <a:pos x="34" y="38"/>
                  </a:cxn>
                  <a:cxn ang="0">
                    <a:pos x="34" y="36"/>
                  </a:cxn>
                  <a:cxn ang="0">
                    <a:pos x="38" y="27"/>
                  </a:cxn>
                  <a:cxn ang="0">
                    <a:pos x="40" y="11"/>
                  </a:cxn>
                  <a:cxn ang="0">
                    <a:pos x="40" y="9"/>
                  </a:cxn>
                  <a:cxn ang="0">
                    <a:pos x="38" y="7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0" y="2"/>
                  </a:cxn>
                  <a:cxn ang="0">
                    <a:pos x="11" y="2"/>
                  </a:cxn>
                  <a:cxn ang="0">
                    <a:pos x="7" y="4"/>
                  </a:cxn>
                  <a:cxn ang="0">
                    <a:pos x="0" y="14"/>
                  </a:cxn>
                  <a:cxn ang="0">
                    <a:pos x="0" y="16"/>
                  </a:cxn>
                  <a:cxn ang="0">
                    <a:pos x="7" y="20"/>
                  </a:cxn>
                  <a:cxn ang="0">
                    <a:pos x="20" y="38"/>
                  </a:cxn>
                  <a:cxn ang="0">
                    <a:pos x="22" y="41"/>
                  </a:cxn>
                  <a:cxn ang="0">
                    <a:pos x="27" y="48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29" y="47"/>
                  </a:cxn>
                  <a:cxn ang="0">
                    <a:pos x="34" y="39"/>
                  </a:cxn>
                  <a:cxn ang="0">
                    <a:pos x="34" y="38"/>
                  </a:cxn>
                </a:cxnLst>
                <a:rect l="0" t="0" r="r" b="b"/>
                <a:pathLst>
                  <a:path w="40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8" y="27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20" y="38"/>
                    </a:lnTo>
                    <a:lnTo>
                      <a:pt x="22" y="41"/>
                    </a:lnTo>
                    <a:lnTo>
                      <a:pt x="27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34" y="39"/>
                    </a:lnTo>
                    <a:lnTo>
                      <a:pt x="34" y="3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1" name="Freeform 6876"/>
              <p:cNvSpPr>
                <a:spLocks/>
              </p:cNvSpPr>
              <p:nvPr/>
            </p:nvSpPr>
            <p:spPr bwMode="auto">
              <a:xfrm>
                <a:off x="1468340" y="1520724"/>
                <a:ext cx="152388" cy="223904"/>
              </a:xfrm>
              <a:custGeom>
                <a:avLst/>
                <a:gdLst/>
                <a:ahLst/>
                <a:cxnLst>
                  <a:cxn ang="0">
                    <a:pos x="35" y="104"/>
                  </a:cxn>
                  <a:cxn ang="0">
                    <a:pos x="32" y="98"/>
                  </a:cxn>
                  <a:cxn ang="0">
                    <a:pos x="23" y="93"/>
                  </a:cxn>
                  <a:cxn ang="0">
                    <a:pos x="16" y="91"/>
                  </a:cxn>
                  <a:cxn ang="0">
                    <a:pos x="0" y="73"/>
                  </a:cxn>
                  <a:cxn ang="0">
                    <a:pos x="9" y="54"/>
                  </a:cxn>
                  <a:cxn ang="0">
                    <a:pos x="14" y="57"/>
                  </a:cxn>
                  <a:cxn ang="0">
                    <a:pos x="17" y="63"/>
                  </a:cxn>
                  <a:cxn ang="0">
                    <a:pos x="21" y="72"/>
                  </a:cxn>
                  <a:cxn ang="0">
                    <a:pos x="28" y="70"/>
                  </a:cxn>
                  <a:cxn ang="0">
                    <a:pos x="37" y="66"/>
                  </a:cxn>
                  <a:cxn ang="0">
                    <a:pos x="35" y="57"/>
                  </a:cxn>
                  <a:cxn ang="0">
                    <a:pos x="39" y="57"/>
                  </a:cxn>
                  <a:cxn ang="0">
                    <a:pos x="34" y="50"/>
                  </a:cxn>
                  <a:cxn ang="0">
                    <a:pos x="34" y="41"/>
                  </a:cxn>
                  <a:cxn ang="0">
                    <a:pos x="41" y="43"/>
                  </a:cxn>
                  <a:cxn ang="0">
                    <a:pos x="34" y="38"/>
                  </a:cxn>
                  <a:cxn ang="0">
                    <a:pos x="21" y="32"/>
                  </a:cxn>
                  <a:cxn ang="0">
                    <a:pos x="17" y="23"/>
                  </a:cxn>
                  <a:cxn ang="0">
                    <a:pos x="26" y="29"/>
                  </a:cxn>
                  <a:cxn ang="0">
                    <a:pos x="28" y="23"/>
                  </a:cxn>
                  <a:cxn ang="0">
                    <a:pos x="23" y="18"/>
                  </a:cxn>
                  <a:cxn ang="0">
                    <a:pos x="23" y="11"/>
                  </a:cxn>
                  <a:cxn ang="0">
                    <a:pos x="34" y="11"/>
                  </a:cxn>
                  <a:cxn ang="0">
                    <a:pos x="37" y="7"/>
                  </a:cxn>
                  <a:cxn ang="0">
                    <a:pos x="35" y="2"/>
                  </a:cxn>
                  <a:cxn ang="0">
                    <a:pos x="43" y="7"/>
                  </a:cxn>
                  <a:cxn ang="0">
                    <a:pos x="55" y="11"/>
                  </a:cxn>
                  <a:cxn ang="0">
                    <a:pos x="73" y="4"/>
                  </a:cxn>
                  <a:cxn ang="0">
                    <a:pos x="84" y="9"/>
                  </a:cxn>
                  <a:cxn ang="0">
                    <a:pos x="84" y="20"/>
                  </a:cxn>
                  <a:cxn ang="0">
                    <a:pos x="78" y="23"/>
                  </a:cxn>
                  <a:cxn ang="0">
                    <a:pos x="82" y="32"/>
                  </a:cxn>
                  <a:cxn ang="0">
                    <a:pos x="71" y="45"/>
                  </a:cxn>
                  <a:cxn ang="0">
                    <a:pos x="64" y="52"/>
                  </a:cxn>
                  <a:cxn ang="0">
                    <a:pos x="75" y="50"/>
                  </a:cxn>
                  <a:cxn ang="0">
                    <a:pos x="82" y="59"/>
                  </a:cxn>
                  <a:cxn ang="0">
                    <a:pos x="85" y="64"/>
                  </a:cxn>
                  <a:cxn ang="0">
                    <a:pos x="85" y="70"/>
                  </a:cxn>
                  <a:cxn ang="0">
                    <a:pos x="93" y="70"/>
                  </a:cxn>
                  <a:cxn ang="0">
                    <a:pos x="94" y="72"/>
                  </a:cxn>
                  <a:cxn ang="0">
                    <a:pos x="96" y="84"/>
                  </a:cxn>
                  <a:cxn ang="0">
                    <a:pos x="93" y="90"/>
                  </a:cxn>
                  <a:cxn ang="0">
                    <a:pos x="94" y="102"/>
                  </a:cxn>
                  <a:cxn ang="0">
                    <a:pos x="94" y="106"/>
                  </a:cxn>
                  <a:cxn ang="0">
                    <a:pos x="93" y="113"/>
                  </a:cxn>
                  <a:cxn ang="0">
                    <a:pos x="82" y="125"/>
                  </a:cxn>
                  <a:cxn ang="0">
                    <a:pos x="69" y="125"/>
                  </a:cxn>
                  <a:cxn ang="0">
                    <a:pos x="73" y="134"/>
                  </a:cxn>
                  <a:cxn ang="0">
                    <a:pos x="64" y="141"/>
                  </a:cxn>
                  <a:cxn ang="0">
                    <a:pos x="59" y="138"/>
                  </a:cxn>
                  <a:cxn ang="0">
                    <a:pos x="51" y="127"/>
                  </a:cxn>
                  <a:cxn ang="0">
                    <a:pos x="46" y="116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5" y="104"/>
                    </a:lnTo>
                    <a:lnTo>
                      <a:pt x="35" y="102"/>
                    </a:lnTo>
                    <a:lnTo>
                      <a:pt x="34" y="98"/>
                    </a:lnTo>
                    <a:lnTo>
                      <a:pt x="32" y="98"/>
                    </a:lnTo>
                    <a:lnTo>
                      <a:pt x="28" y="100"/>
                    </a:lnTo>
                    <a:lnTo>
                      <a:pt x="26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2" y="88"/>
                    </a:lnTo>
                    <a:lnTo>
                      <a:pt x="12" y="86"/>
                    </a:lnTo>
                    <a:lnTo>
                      <a:pt x="0" y="73"/>
                    </a:lnTo>
                    <a:lnTo>
                      <a:pt x="1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0" y="56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2" y="61"/>
                    </a:lnTo>
                    <a:lnTo>
                      <a:pt x="14" y="63"/>
                    </a:lnTo>
                    <a:lnTo>
                      <a:pt x="17" y="63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21" y="72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7" y="66"/>
                    </a:lnTo>
                    <a:lnTo>
                      <a:pt x="35" y="63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5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6" y="39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7" y="32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26" y="29"/>
                    </a:lnTo>
                    <a:lnTo>
                      <a:pt x="30" y="30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9" y="14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51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5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3" y="39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8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8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4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5" y="70"/>
                    </a:lnTo>
                    <a:lnTo>
                      <a:pt x="85" y="73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4" y="68"/>
                    </a:lnTo>
                    <a:lnTo>
                      <a:pt x="94" y="72"/>
                    </a:lnTo>
                    <a:lnTo>
                      <a:pt x="94" y="73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4" y="95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3" y="104"/>
                    </a:lnTo>
                    <a:lnTo>
                      <a:pt x="94" y="104"/>
                    </a:lnTo>
                    <a:lnTo>
                      <a:pt x="94" y="106"/>
                    </a:lnTo>
                    <a:lnTo>
                      <a:pt x="96" y="113"/>
                    </a:lnTo>
                    <a:lnTo>
                      <a:pt x="94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2" y="141"/>
                    </a:lnTo>
                    <a:lnTo>
                      <a:pt x="60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1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2" name="Freeform 6877"/>
              <p:cNvSpPr>
                <a:spLocks/>
              </p:cNvSpPr>
              <p:nvPr/>
            </p:nvSpPr>
            <p:spPr bwMode="auto">
              <a:xfrm>
                <a:off x="1468340" y="1520724"/>
                <a:ext cx="152388" cy="223904"/>
              </a:xfrm>
              <a:custGeom>
                <a:avLst/>
                <a:gdLst/>
                <a:ahLst/>
                <a:cxnLst>
                  <a:cxn ang="0">
                    <a:pos x="35" y="104"/>
                  </a:cxn>
                  <a:cxn ang="0">
                    <a:pos x="32" y="98"/>
                  </a:cxn>
                  <a:cxn ang="0">
                    <a:pos x="23" y="93"/>
                  </a:cxn>
                  <a:cxn ang="0">
                    <a:pos x="16" y="91"/>
                  </a:cxn>
                  <a:cxn ang="0">
                    <a:pos x="0" y="73"/>
                  </a:cxn>
                  <a:cxn ang="0">
                    <a:pos x="9" y="54"/>
                  </a:cxn>
                  <a:cxn ang="0">
                    <a:pos x="14" y="57"/>
                  </a:cxn>
                  <a:cxn ang="0">
                    <a:pos x="17" y="63"/>
                  </a:cxn>
                  <a:cxn ang="0">
                    <a:pos x="21" y="72"/>
                  </a:cxn>
                  <a:cxn ang="0">
                    <a:pos x="28" y="70"/>
                  </a:cxn>
                  <a:cxn ang="0">
                    <a:pos x="37" y="66"/>
                  </a:cxn>
                  <a:cxn ang="0">
                    <a:pos x="35" y="57"/>
                  </a:cxn>
                  <a:cxn ang="0">
                    <a:pos x="39" y="57"/>
                  </a:cxn>
                  <a:cxn ang="0">
                    <a:pos x="34" y="50"/>
                  </a:cxn>
                  <a:cxn ang="0">
                    <a:pos x="34" y="41"/>
                  </a:cxn>
                  <a:cxn ang="0">
                    <a:pos x="41" y="43"/>
                  </a:cxn>
                  <a:cxn ang="0">
                    <a:pos x="34" y="38"/>
                  </a:cxn>
                  <a:cxn ang="0">
                    <a:pos x="21" y="32"/>
                  </a:cxn>
                  <a:cxn ang="0">
                    <a:pos x="17" y="23"/>
                  </a:cxn>
                  <a:cxn ang="0">
                    <a:pos x="26" y="29"/>
                  </a:cxn>
                  <a:cxn ang="0">
                    <a:pos x="28" y="23"/>
                  </a:cxn>
                  <a:cxn ang="0">
                    <a:pos x="23" y="18"/>
                  </a:cxn>
                  <a:cxn ang="0">
                    <a:pos x="23" y="11"/>
                  </a:cxn>
                  <a:cxn ang="0">
                    <a:pos x="34" y="11"/>
                  </a:cxn>
                  <a:cxn ang="0">
                    <a:pos x="37" y="7"/>
                  </a:cxn>
                  <a:cxn ang="0">
                    <a:pos x="35" y="2"/>
                  </a:cxn>
                  <a:cxn ang="0">
                    <a:pos x="43" y="7"/>
                  </a:cxn>
                  <a:cxn ang="0">
                    <a:pos x="55" y="11"/>
                  </a:cxn>
                  <a:cxn ang="0">
                    <a:pos x="73" y="4"/>
                  </a:cxn>
                  <a:cxn ang="0">
                    <a:pos x="84" y="9"/>
                  </a:cxn>
                  <a:cxn ang="0">
                    <a:pos x="84" y="20"/>
                  </a:cxn>
                  <a:cxn ang="0">
                    <a:pos x="78" y="23"/>
                  </a:cxn>
                  <a:cxn ang="0">
                    <a:pos x="82" y="32"/>
                  </a:cxn>
                  <a:cxn ang="0">
                    <a:pos x="71" y="45"/>
                  </a:cxn>
                  <a:cxn ang="0">
                    <a:pos x="64" y="52"/>
                  </a:cxn>
                  <a:cxn ang="0">
                    <a:pos x="75" y="50"/>
                  </a:cxn>
                  <a:cxn ang="0">
                    <a:pos x="82" y="59"/>
                  </a:cxn>
                  <a:cxn ang="0">
                    <a:pos x="85" y="64"/>
                  </a:cxn>
                  <a:cxn ang="0">
                    <a:pos x="85" y="70"/>
                  </a:cxn>
                  <a:cxn ang="0">
                    <a:pos x="93" y="70"/>
                  </a:cxn>
                  <a:cxn ang="0">
                    <a:pos x="94" y="72"/>
                  </a:cxn>
                  <a:cxn ang="0">
                    <a:pos x="96" y="84"/>
                  </a:cxn>
                  <a:cxn ang="0">
                    <a:pos x="93" y="90"/>
                  </a:cxn>
                  <a:cxn ang="0">
                    <a:pos x="94" y="102"/>
                  </a:cxn>
                  <a:cxn ang="0">
                    <a:pos x="94" y="106"/>
                  </a:cxn>
                  <a:cxn ang="0">
                    <a:pos x="93" y="113"/>
                  </a:cxn>
                  <a:cxn ang="0">
                    <a:pos x="82" y="125"/>
                  </a:cxn>
                  <a:cxn ang="0">
                    <a:pos x="69" y="125"/>
                  </a:cxn>
                  <a:cxn ang="0">
                    <a:pos x="73" y="134"/>
                  </a:cxn>
                  <a:cxn ang="0">
                    <a:pos x="64" y="141"/>
                  </a:cxn>
                  <a:cxn ang="0">
                    <a:pos x="59" y="138"/>
                  </a:cxn>
                  <a:cxn ang="0">
                    <a:pos x="51" y="127"/>
                  </a:cxn>
                  <a:cxn ang="0">
                    <a:pos x="46" y="116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5" y="104"/>
                    </a:lnTo>
                    <a:lnTo>
                      <a:pt x="35" y="102"/>
                    </a:lnTo>
                    <a:lnTo>
                      <a:pt x="34" y="98"/>
                    </a:lnTo>
                    <a:lnTo>
                      <a:pt x="32" y="98"/>
                    </a:lnTo>
                    <a:lnTo>
                      <a:pt x="28" y="100"/>
                    </a:lnTo>
                    <a:lnTo>
                      <a:pt x="26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2" y="88"/>
                    </a:lnTo>
                    <a:lnTo>
                      <a:pt x="12" y="86"/>
                    </a:lnTo>
                    <a:lnTo>
                      <a:pt x="0" y="73"/>
                    </a:lnTo>
                    <a:lnTo>
                      <a:pt x="1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0" y="56"/>
                    </a:lnTo>
                    <a:lnTo>
                      <a:pt x="12" y="57"/>
                    </a:lnTo>
                    <a:lnTo>
                      <a:pt x="14" y="57"/>
                    </a:lnTo>
                    <a:lnTo>
                      <a:pt x="12" y="61"/>
                    </a:lnTo>
                    <a:lnTo>
                      <a:pt x="14" y="63"/>
                    </a:lnTo>
                    <a:lnTo>
                      <a:pt x="17" y="63"/>
                    </a:lnTo>
                    <a:lnTo>
                      <a:pt x="19" y="64"/>
                    </a:lnTo>
                    <a:lnTo>
                      <a:pt x="19" y="68"/>
                    </a:lnTo>
                    <a:lnTo>
                      <a:pt x="21" y="72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7" y="66"/>
                    </a:lnTo>
                    <a:lnTo>
                      <a:pt x="35" y="63"/>
                    </a:lnTo>
                    <a:lnTo>
                      <a:pt x="34" y="57"/>
                    </a:lnTo>
                    <a:lnTo>
                      <a:pt x="35" y="57"/>
                    </a:lnTo>
                    <a:lnTo>
                      <a:pt x="37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5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6" y="39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7" y="32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26" y="29"/>
                    </a:lnTo>
                    <a:lnTo>
                      <a:pt x="30" y="30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9" y="14"/>
                    </a:lnTo>
                    <a:lnTo>
                      <a:pt x="23" y="11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5" y="13"/>
                    </a:lnTo>
                    <a:lnTo>
                      <a:pt x="37" y="11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4" y="7"/>
                    </a:lnTo>
                    <a:lnTo>
                      <a:pt x="51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5" y="9"/>
                    </a:lnTo>
                    <a:lnTo>
                      <a:pt x="85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8" y="23"/>
                    </a:lnTo>
                    <a:lnTo>
                      <a:pt x="78" y="23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3" y="39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8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8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4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5" y="68"/>
                    </a:lnTo>
                    <a:lnTo>
                      <a:pt x="85" y="70"/>
                    </a:lnTo>
                    <a:lnTo>
                      <a:pt x="85" y="73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4" y="68"/>
                    </a:lnTo>
                    <a:lnTo>
                      <a:pt x="94" y="72"/>
                    </a:lnTo>
                    <a:lnTo>
                      <a:pt x="94" y="73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4" y="95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3" y="104"/>
                    </a:lnTo>
                    <a:lnTo>
                      <a:pt x="94" y="104"/>
                    </a:lnTo>
                    <a:lnTo>
                      <a:pt x="94" y="106"/>
                    </a:lnTo>
                    <a:lnTo>
                      <a:pt x="96" y="113"/>
                    </a:lnTo>
                    <a:lnTo>
                      <a:pt x="94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8" y="125"/>
                    </a:lnTo>
                    <a:lnTo>
                      <a:pt x="73" y="125"/>
                    </a:lnTo>
                    <a:lnTo>
                      <a:pt x="69" y="125"/>
                    </a:lnTo>
                    <a:lnTo>
                      <a:pt x="69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2" y="141"/>
                    </a:lnTo>
                    <a:lnTo>
                      <a:pt x="60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1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3" name="Freeform 6878"/>
              <p:cNvSpPr>
                <a:spLocks/>
              </p:cNvSpPr>
              <p:nvPr/>
            </p:nvSpPr>
            <p:spPr bwMode="auto">
              <a:xfrm>
                <a:off x="1601679" y="1585831"/>
                <a:ext cx="15874" cy="25408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7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9" y="11"/>
                  </a:cxn>
                </a:cxnLst>
                <a:rect l="0" t="0" r="r" b="b"/>
                <a:pathLst>
                  <a:path w="10" h="16">
                    <a:moveTo>
                      <a:pt x="9" y="11"/>
                    </a:moveTo>
                    <a:lnTo>
                      <a:pt x="10" y="7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4" name="Freeform 6879"/>
              <p:cNvSpPr>
                <a:spLocks/>
              </p:cNvSpPr>
              <p:nvPr/>
            </p:nvSpPr>
            <p:spPr bwMode="auto">
              <a:xfrm>
                <a:off x="1601679" y="1585831"/>
                <a:ext cx="15874" cy="25408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10" y="7"/>
                  </a:cxn>
                  <a:cxn ang="0">
                    <a:pos x="9" y="4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9" y="11"/>
                  </a:cxn>
                </a:cxnLst>
                <a:rect l="0" t="0" r="r" b="b"/>
                <a:pathLst>
                  <a:path w="10" h="16">
                    <a:moveTo>
                      <a:pt x="9" y="11"/>
                    </a:moveTo>
                    <a:lnTo>
                      <a:pt x="10" y="7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5" name="Freeform 6880"/>
              <p:cNvSpPr>
                <a:spLocks/>
              </p:cNvSpPr>
              <p:nvPr/>
            </p:nvSpPr>
            <p:spPr bwMode="auto">
              <a:xfrm>
                <a:off x="1544534" y="1503256"/>
                <a:ext cx="39684" cy="28583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18" y="15"/>
                  </a:cxn>
                  <a:cxn ang="0">
                    <a:pos x="25" y="7"/>
                  </a:cxn>
                  <a:cxn ang="0">
                    <a:pos x="25" y="4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2" y="16"/>
                  </a:cxn>
                </a:cxnLst>
                <a:rect l="0" t="0" r="r" b="b"/>
                <a:pathLst>
                  <a:path w="25" h="18">
                    <a:moveTo>
                      <a:pt x="12" y="16"/>
                    </a:moveTo>
                    <a:lnTo>
                      <a:pt x="18" y="15"/>
                    </a:lnTo>
                    <a:lnTo>
                      <a:pt x="25" y="7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6" name="Freeform 6881"/>
              <p:cNvSpPr>
                <a:spLocks/>
              </p:cNvSpPr>
              <p:nvPr/>
            </p:nvSpPr>
            <p:spPr bwMode="auto">
              <a:xfrm>
                <a:off x="1544534" y="1503256"/>
                <a:ext cx="39684" cy="28583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18" y="15"/>
                  </a:cxn>
                  <a:cxn ang="0">
                    <a:pos x="25" y="7"/>
                  </a:cxn>
                  <a:cxn ang="0">
                    <a:pos x="25" y="4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2" y="6"/>
                  </a:cxn>
                  <a:cxn ang="0">
                    <a:pos x="9" y="6"/>
                  </a:cxn>
                  <a:cxn ang="0">
                    <a:pos x="7" y="9"/>
                  </a:cxn>
                  <a:cxn ang="0">
                    <a:pos x="5" y="11"/>
                  </a:cxn>
                  <a:cxn ang="0">
                    <a:pos x="0" y="15"/>
                  </a:cxn>
                  <a:cxn ang="0">
                    <a:pos x="2" y="15"/>
                  </a:cxn>
                  <a:cxn ang="0">
                    <a:pos x="5" y="16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2" y="16"/>
                  </a:cxn>
                </a:cxnLst>
                <a:rect l="0" t="0" r="r" b="b"/>
                <a:pathLst>
                  <a:path w="25" h="18">
                    <a:moveTo>
                      <a:pt x="12" y="16"/>
                    </a:moveTo>
                    <a:lnTo>
                      <a:pt x="18" y="15"/>
                    </a:lnTo>
                    <a:lnTo>
                      <a:pt x="25" y="7"/>
                    </a:lnTo>
                    <a:lnTo>
                      <a:pt x="25" y="4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7" name="Freeform 6882"/>
              <p:cNvSpPr>
                <a:spLocks/>
              </p:cNvSpPr>
              <p:nvPr/>
            </p:nvSpPr>
            <p:spPr bwMode="auto">
              <a:xfrm>
                <a:off x="1603267" y="1344459"/>
                <a:ext cx="28573" cy="31759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11"/>
                  </a:cxn>
                  <a:cxn ang="0">
                    <a:pos x="9" y="13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7" y="4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5" y="11"/>
                  </a:cxn>
                  <a:cxn ang="0">
                    <a:pos x="13" y="9"/>
                  </a:cxn>
                  <a:cxn ang="0">
                    <a:pos x="11" y="5"/>
                  </a:cxn>
                </a:cxnLst>
                <a:rect l="0" t="0" r="r" b="b"/>
                <a:pathLst>
                  <a:path w="18" h="20">
                    <a:moveTo>
                      <a:pt x="11" y="5"/>
                    </a:moveTo>
                    <a:lnTo>
                      <a:pt x="11" y="5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7" y="4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3" y="9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8" name="Freeform 6883"/>
              <p:cNvSpPr>
                <a:spLocks/>
              </p:cNvSpPr>
              <p:nvPr/>
            </p:nvSpPr>
            <p:spPr bwMode="auto">
              <a:xfrm>
                <a:off x="1603267" y="1344459"/>
                <a:ext cx="28573" cy="31759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9" y="11"/>
                  </a:cxn>
                  <a:cxn ang="0">
                    <a:pos x="9" y="13"/>
                  </a:cxn>
                  <a:cxn ang="0">
                    <a:pos x="8" y="14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2" y="20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7" y="4"/>
                  </a:cxn>
                  <a:cxn ang="0">
                    <a:pos x="18" y="9"/>
                  </a:cxn>
                  <a:cxn ang="0">
                    <a:pos x="15" y="13"/>
                  </a:cxn>
                  <a:cxn ang="0">
                    <a:pos x="15" y="11"/>
                  </a:cxn>
                  <a:cxn ang="0">
                    <a:pos x="13" y="9"/>
                  </a:cxn>
                  <a:cxn ang="0">
                    <a:pos x="11" y="5"/>
                  </a:cxn>
                </a:cxnLst>
                <a:rect l="0" t="0" r="r" b="b"/>
                <a:pathLst>
                  <a:path w="18" h="20">
                    <a:moveTo>
                      <a:pt x="11" y="5"/>
                    </a:moveTo>
                    <a:lnTo>
                      <a:pt x="11" y="5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7" y="4"/>
                    </a:lnTo>
                    <a:lnTo>
                      <a:pt x="18" y="9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3" y="9"/>
                    </a:lnTo>
                    <a:lnTo>
                      <a:pt x="1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9" name="Freeform 6884"/>
              <p:cNvSpPr>
                <a:spLocks/>
              </p:cNvSpPr>
              <p:nvPr/>
            </p:nvSpPr>
            <p:spPr bwMode="auto">
              <a:xfrm>
                <a:off x="1458816" y="1239653"/>
                <a:ext cx="136514" cy="176265"/>
              </a:xfrm>
              <a:custGeom>
                <a:avLst/>
                <a:gdLst/>
                <a:ahLst/>
                <a:cxnLst>
                  <a:cxn ang="0">
                    <a:pos x="83" y="55"/>
                  </a:cxn>
                  <a:cxn ang="0">
                    <a:pos x="84" y="62"/>
                  </a:cxn>
                  <a:cxn ang="0">
                    <a:pos x="79" y="71"/>
                  </a:cxn>
                  <a:cxn ang="0">
                    <a:pos x="79" y="77"/>
                  </a:cxn>
                  <a:cxn ang="0">
                    <a:pos x="75" y="79"/>
                  </a:cxn>
                  <a:cxn ang="0">
                    <a:pos x="75" y="86"/>
                  </a:cxn>
                  <a:cxn ang="0">
                    <a:pos x="74" y="91"/>
                  </a:cxn>
                  <a:cxn ang="0">
                    <a:pos x="77" y="102"/>
                  </a:cxn>
                  <a:cxn ang="0">
                    <a:pos x="72" y="100"/>
                  </a:cxn>
                  <a:cxn ang="0">
                    <a:pos x="75" y="109"/>
                  </a:cxn>
                  <a:cxn ang="0">
                    <a:pos x="61" y="109"/>
                  </a:cxn>
                  <a:cxn ang="0">
                    <a:pos x="59" y="109"/>
                  </a:cxn>
                  <a:cxn ang="0">
                    <a:pos x="52" y="109"/>
                  </a:cxn>
                  <a:cxn ang="0">
                    <a:pos x="41" y="111"/>
                  </a:cxn>
                  <a:cxn ang="0">
                    <a:pos x="34" y="97"/>
                  </a:cxn>
                  <a:cxn ang="0">
                    <a:pos x="38" y="93"/>
                  </a:cxn>
                  <a:cxn ang="0">
                    <a:pos x="38" y="86"/>
                  </a:cxn>
                  <a:cxn ang="0">
                    <a:pos x="43" y="80"/>
                  </a:cxn>
                  <a:cxn ang="0">
                    <a:pos x="41" y="79"/>
                  </a:cxn>
                  <a:cxn ang="0">
                    <a:pos x="49" y="71"/>
                  </a:cxn>
                  <a:cxn ang="0">
                    <a:pos x="59" y="64"/>
                  </a:cxn>
                  <a:cxn ang="0">
                    <a:pos x="50" y="64"/>
                  </a:cxn>
                  <a:cxn ang="0">
                    <a:pos x="40" y="66"/>
                  </a:cxn>
                  <a:cxn ang="0">
                    <a:pos x="20" y="73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11" y="64"/>
                  </a:cxn>
                  <a:cxn ang="0">
                    <a:pos x="7" y="57"/>
                  </a:cxn>
                  <a:cxn ang="0">
                    <a:pos x="20" y="61"/>
                  </a:cxn>
                  <a:cxn ang="0">
                    <a:pos x="20" y="48"/>
                  </a:cxn>
                  <a:cxn ang="0">
                    <a:pos x="15" y="45"/>
                  </a:cxn>
                  <a:cxn ang="0">
                    <a:pos x="9" y="32"/>
                  </a:cxn>
                  <a:cxn ang="0">
                    <a:pos x="13" y="16"/>
                  </a:cxn>
                  <a:cxn ang="0">
                    <a:pos x="23" y="18"/>
                  </a:cxn>
                  <a:cxn ang="0">
                    <a:pos x="25" y="28"/>
                  </a:cxn>
                  <a:cxn ang="0">
                    <a:pos x="36" y="37"/>
                  </a:cxn>
                  <a:cxn ang="0">
                    <a:pos x="47" y="50"/>
                  </a:cxn>
                  <a:cxn ang="0">
                    <a:pos x="41" y="34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31" y="20"/>
                  </a:cxn>
                  <a:cxn ang="0">
                    <a:pos x="32" y="7"/>
                  </a:cxn>
                  <a:cxn ang="0">
                    <a:pos x="54" y="9"/>
                  </a:cxn>
                  <a:cxn ang="0">
                    <a:pos x="59" y="14"/>
                  </a:cxn>
                  <a:cxn ang="0">
                    <a:pos x="63" y="5"/>
                  </a:cxn>
                  <a:cxn ang="0">
                    <a:pos x="70" y="0"/>
                  </a:cxn>
                  <a:cxn ang="0">
                    <a:pos x="72" y="9"/>
                  </a:cxn>
                  <a:cxn ang="0">
                    <a:pos x="83" y="32"/>
                  </a:cxn>
                </a:cxnLst>
                <a:rect l="0" t="0" r="r" b="b"/>
                <a:pathLst>
                  <a:path w="86" h="111">
                    <a:moveTo>
                      <a:pt x="83" y="46"/>
                    </a:moveTo>
                    <a:lnTo>
                      <a:pt x="83" y="48"/>
                    </a:lnTo>
                    <a:lnTo>
                      <a:pt x="83" y="48"/>
                    </a:lnTo>
                    <a:lnTo>
                      <a:pt x="83" y="55"/>
                    </a:lnTo>
                    <a:lnTo>
                      <a:pt x="79" y="59"/>
                    </a:lnTo>
                    <a:lnTo>
                      <a:pt x="77" y="61"/>
                    </a:lnTo>
                    <a:lnTo>
                      <a:pt x="83" y="62"/>
                    </a:lnTo>
                    <a:lnTo>
                      <a:pt x="84" y="62"/>
                    </a:lnTo>
                    <a:lnTo>
                      <a:pt x="86" y="84"/>
                    </a:lnTo>
                    <a:lnTo>
                      <a:pt x="81" y="71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7" y="71"/>
                    </a:lnTo>
                    <a:lnTo>
                      <a:pt x="75" y="73"/>
                    </a:lnTo>
                    <a:lnTo>
                      <a:pt x="79" y="75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4" y="84"/>
                    </a:lnTo>
                    <a:lnTo>
                      <a:pt x="72" y="89"/>
                    </a:lnTo>
                    <a:lnTo>
                      <a:pt x="74" y="91"/>
                    </a:lnTo>
                    <a:lnTo>
                      <a:pt x="74" y="89"/>
                    </a:lnTo>
                    <a:lnTo>
                      <a:pt x="81" y="102"/>
                    </a:lnTo>
                    <a:lnTo>
                      <a:pt x="79" y="102"/>
                    </a:lnTo>
                    <a:lnTo>
                      <a:pt x="77" y="102"/>
                    </a:lnTo>
                    <a:lnTo>
                      <a:pt x="75" y="98"/>
                    </a:lnTo>
                    <a:lnTo>
                      <a:pt x="74" y="97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4" y="102"/>
                    </a:lnTo>
                    <a:lnTo>
                      <a:pt x="74" y="104"/>
                    </a:lnTo>
                    <a:lnTo>
                      <a:pt x="75" y="105"/>
                    </a:lnTo>
                    <a:lnTo>
                      <a:pt x="75" y="109"/>
                    </a:lnTo>
                    <a:lnTo>
                      <a:pt x="66" y="109"/>
                    </a:lnTo>
                    <a:lnTo>
                      <a:pt x="66" y="107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1" y="105"/>
                    </a:lnTo>
                    <a:lnTo>
                      <a:pt x="59" y="107"/>
                    </a:lnTo>
                    <a:lnTo>
                      <a:pt x="59" y="109"/>
                    </a:lnTo>
                    <a:lnTo>
                      <a:pt x="56" y="109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2" y="109"/>
                    </a:lnTo>
                    <a:lnTo>
                      <a:pt x="52" y="107"/>
                    </a:lnTo>
                    <a:lnTo>
                      <a:pt x="52" y="104"/>
                    </a:lnTo>
                    <a:lnTo>
                      <a:pt x="49" y="111"/>
                    </a:lnTo>
                    <a:lnTo>
                      <a:pt x="41" y="111"/>
                    </a:lnTo>
                    <a:lnTo>
                      <a:pt x="38" y="109"/>
                    </a:lnTo>
                    <a:lnTo>
                      <a:pt x="36" y="107"/>
                    </a:lnTo>
                    <a:lnTo>
                      <a:pt x="36" y="100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41" y="97"/>
                    </a:lnTo>
                    <a:lnTo>
                      <a:pt x="43" y="95"/>
                    </a:lnTo>
                    <a:lnTo>
                      <a:pt x="38" y="93"/>
                    </a:lnTo>
                    <a:lnTo>
                      <a:pt x="40" y="89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8" y="86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1" y="79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9" y="71"/>
                    </a:lnTo>
                    <a:lnTo>
                      <a:pt x="49" y="70"/>
                    </a:lnTo>
                    <a:lnTo>
                      <a:pt x="49" y="68"/>
                    </a:lnTo>
                    <a:lnTo>
                      <a:pt x="49" y="66"/>
                    </a:lnTo>
                    <a:lnTo>
                      <a:pt x="59" y="64"/>
                    </a:lnTo>
                    <a:lnTo>
                      <a:pt x="61" y="62"/>
                    </a:lnTo>
                    <a:lnTo>
                      <a:pt x="61" y="61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5" y="64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27" y="71"/>
                    </a:lnTo>
                    <a:lnTo>
                      <a:pt x="22" y="70"/>
                    </a:lnTo>
                    <a:lnTo>
                      <a:pt x="20" y="73"/>
                    </a:lnTo>
                    <a:lnTo>
                      <a:pt x="18" y="71"/>
                    </a:lnTo>
                    <a:lnTo>
                      <a:pt x="15" y="73"/>
                    </a:lnTo>
                    <a:lnTo>
                      <a:pt x="7" y="75"/>
                    </a:lnTo>
                    <a:lnTo>
                      <a:pt x="6" y="77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6" y="64"/>
                    </a:lnTo>
                    <a:lnTo>
                      <a:pt x="11" y="66"/>
                    </a:lnTo>
                    <a:lnTo>
                      <a:pt x="11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7" y="57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3" y="55"/>
                    </a:lnTo>
                    <a:lnTo>
                      <a:pt x="18" y="52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16" y="46"/>
                    </a:lnTo>
                    <a:lnTo>
                      <a:pt x="15" y="45"/>
                    </a:lnTo>
                    <a:lnTo>
                      <a:pt x="13" y="41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9" y="25"/>
                    </a:lnTo>
                    <a:lnTo>
                      <a:pt x="25" y="28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9"/>
                    </a:lnTo>
                    <a:lnTo>
                      <a:pt x="36" y="41"/>
                    </a:lnTo>
                    <a:lnTo>
                      <a:pt x="43" y="48"/>
                    </a:lnTo>
                    <a:lnTo>
                      <a:pt x="47" y="50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1" y="34"/>
                    </a:lnTo>
                    <a:lnTo>
                      <a:pt x="47" y="34"/>
                    </a:lnTo>
                    <a:lnTo>
                      <a:pt x="45" y="3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40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0" y="21"/>
                    </a:lnTo>
                    <a:lnTo>
                      <a:pt x="34" y="21"/>
                    </a:lnTo>
                    <a:lnTo>
                      <a:pt x="31" y="20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1"/>
                    </a:lnTo>
                    <a:lnTo>
                      <a:pt x="32" y="7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49" y="2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5" y="12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8" y="5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3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2" y="9"/>
                    </a:lnTo>
                    <a:lnTo>
                      <a:pt x="77" y="11"/>
                    </a:lnTo>
                    <a:lnTo>
                      <a:pt x="81" y="14"/>
                    </a:lnTo>
                    <a:lnTo>
                      <a:pt x="81" y="27"/>
                    </a:lnTo>
                    <a:lnTo>
                      <a:pt x="83" y="32"/>
                    </a:lnTo>
                    <a:lnTo>
                      <a:pt x="83" y="36"/>
                    </a:lnTo>
                    <a:lnTo>
                      <a:pt x="83" y="45"/>
                    </a:lnTo>
                    <a:lnTo>
                      <a:pt x="83" y="4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0" name="Freeform 6885"/>
              <p:cNvSpPr>
                <a:spLocks/>
              </p:cNvSpPr>
              <p:nvPr/>
            </p:nvSpPr>
            <p:spPr bwMode="auto">
              <a:xfrm>
                <a:off x="1458816" y="1239653"/>
                <a:ext cx="136514" cy="176265"/>
              </a:xfrm>
              <a:custGeom>
                <a:avLst/>
                <a:gdLst/>
                <a:ahLst/>
                <a:cxnLst>
                  <a:cxn ang="0">
                    <a:pos x="83" y="55"/>
                  </a:cxn>
                  <a:cxn ang="0">
                    <a:pos x="84" y="62"/>
                  </a:cxn>
                  <a:cxn ang="0">
                    <a:pos x="79" y="71"/>
                  </a:cxn>
                  <a:cxn ang="0">
                    <a:pos x="79" y="77"/>
                  </a:cxn>
                  <a:cxn ang="0">
                    <a:pos x="75" y="79"/>
                  </a:cxn>
                  <a:cxn ang="0">
                    <a:pos x="75" y="86"/>
                  </a:cxn>
                  <a:cxn ang="0">
                    <a:pos x="74" y="91"/>
                  </a:cxn>
                  <a:cxn ang="0">
                    <a:pos x="77" y="102"/>
                  </a:cxn>
                  <a:cxn ang="0">
                    <a:pos x="72" y="100"/>
                  </a:cxn>
                  <a:cxn ang="0">
                    <a:pos x="75" y="109"/>
                  </a:cxn>
                  <a:cxn ang="0">
                    <a:pos x="61" y="109"/>
                  </a:cxn>
                  <a:cxn ang="0">
                    <a:pos x="59" y="109"/>
                  </a:cxn>
                  <a:cxn ang="0">
                    <a:pos x="52" y="109"/>
                  </a:cxn>
                  <a:cxn ang="0">
                    <a:pos x="41" y="111"/>
                  </a:cxn>
                  <a:cxn ang="0">
                    <a:pos x="34" y="97"/>
                  </a:cxn>
                  <a:cxn ang="0">
                    <a:pos x="38" y="93"/>
                  </a:cxn>
                  <a:cxn ang="0">
                    <a:pos x="38" y="86"/>
                  </a:cxn>
                  <a:cxn ang="0">
                    <a:pos x="43" y="80"/>
                  </a:cxn>
                  <a:cxn ang="0">
                    <a:pos x="41" y="79"/>
                  </a:cxn>
                  <a:cxn ang="0">
                    <a:pos x="49" y="71"/>
                  </a:cxn>
                  <a:cxn ang="0">
                    <a:pos x="59" y="64"/>
                  </a:cxn>
                  <a:cxn ang="0">
                    <a:pos x="50" y="64"/>
                  </a:cxn>
                  <a:cxn ang="0">
                    <a:pos x="40" y="66"/>
                  </a:cxn>
                  <a:cxn ang="0">
                    <a:pos x="20" y="73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11" y="64"/>
                  </a:cxn>
                  <a:cxn ang="0">
                    <a:pos x="7" y="57"/>
                  </a:cxn>
                  <a:cxn ang="0">
                    <a:pos x="20" y="61"/>
                  </a:cxn>
                  <a:cxn ang="0">
                    <a:pos x="20" y="48"/>
                  </a:cxn>
                  <a:cxn ang="0">
                    <a:pos x="15" y="45"/>
                  </a:cxn>
                  <a:cxn ang="0">
                    <a:pos x="9" y="32"/>
                  </a:cxn>
                  <a:cxn ang="0">
                    <a:pos x="13" y="16"/>
                  </a:cxn>
                  <a:cxn ang="0">
                    <a:pos x="23" y="18"/>
                  </a:cxn>
                  <a:cxn ang="0">
                    <a:pos x="25" y="28"/>
                  </a:cxn>
                  <a:cxn ang="0">
                    <a:pos x="36" y="37"/>
                  </a:cxn>
                  <a:cxn ang="0">
                    <a:pos x="47" y="50"/>
                  </a:cxn>
                  <a:cxn ang="0">
                    <a:pos x="41" y="34"/>
                  </a:cxn>
                  <a:cxn ang="0">
                    <a:pos x="36" y="28"/>
                  </a:cxn>
                  <a:cxn ang="0">
                    <a:pos x="43" y="25"/>
                  </a:cxn>
                  <a:cxn ang="0">
                    <a:pos x="31" y="20"/>
                  </a:cxn>
                  <a:cxn ang="0">
                    <a:pos x="32" y="7"/>
                  </a:cxn>
                  <a:cxn ang="0">
                    <a:pos x="54" y="9"/>
                  </a:cxn>
                  <a:cxn ang="0">
                    <a:pos x="59" y="14"/>
                  </a:cxn>
                  <a:cxn ang="0">
                    <a:pos x="63" y="5"/>
                  </a:cxn>
                  <a:cxn ang="0">
                    <a:pos x="70" y="0"/>
                  </a:cxn>
                  <a:cxn ang="0">
                    <a:pos x="72" y="9"/>
                  </a:cxn>
                  <a:cxn ang="0">
                    <a:pos x="83" y="32"/>
                  </a:cxn>
                </a:cxnLst>
                <a:rect l="0" t="0" r="r" b="b"/>
                <a:pathLst>
                  <a:path w="86" h="111">
                    <a:moveTo>
                      <a:pt x="83" y="46"/>
                    </a:moveTo>
                    <a:lnTo>
                      <a:pt x="83" y="48"/>
                    </a:lnTo>
                    <a:lnTo>
                      <a:pt x="83" y="48"/>
                    </a:lnTo>
                    <a:lnTo>
                      <a:pt x="83" y="55"/>
                    </a:lnTo>
                    <a:lnTo>
                      <a:pt x="79" y="59"/>
                    </a:lnTo>
                    <a:lnTo>
                      <a:pt x="77" y="61"/>
                    </a:lnTo>
                    <a:lnTo>
                      <a:pt x="83" y="62"/>
                    </a:lnTo>
                    <a:lnTo>
                      <a:pt x="84" y="62"/>
                    </a:lnTo>
                    <a:lnTo>
                      <a:pt x="86" y="84"/>
                    </a:lnTo>
                    <a:lnTo>
                      <a:pt x="81" y="71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7" y="71"/>
                    </a:lnTo>
                    <a:lnTo>
                      <a:pt x="75" y="73"/>
                    </a:lnTo>
                    <a:lnTo>
                      <a:pt x="79" y="75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7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4" y="84"/>
                    </a:lnTo>
                    <a:lnTo>
                      <a:pt x="72" y="89"/>
                    </a:lnTo>
                    <a:lnTo>
                      <a:pt x="74" y="91"/>
                    </a:lnTo>
                    <a:lnTo>
                      <a:pt x="74" y="89"/>
                    </a:lnTo>
                    <a:lnTo>
                      <a:pt x="81" y="102"/>
                    </a:lnTo>
                    <a:lnTo>
                      <a:pt x="79" y="102"/>
                    </a:lnTo>
                    <a:lnTo>
                      <a:pt x="77" y="102"/>
                    </a:lnTo>
                    <a:lnTo>
                      <a:pt x="75" y="98"/>
                    </a:lnTo>
                    <a:lnTo>
                      <a:pt x="74" y="97"/>
                    </a:lnTo>
                    <a:lnTo>
                      <a:pt x="72" y="98"/>
                    </a:lnTo>
                    <a:lnTo>
                      <a:pt x="72" y="100"/>
                    </a:lnTo>
                    <a:lnTo>
                      <a:pt x="74" y="102"/>
                    </a:lnTo>
                    <a:lnTo>
                      <a:pt x="74" y="104"/>
                    </a:lnTo>
                    <a:lnTo>
                      <a:pt x="75" y="105"/>
                    </a:lnTo>
                    <a:lnTo>
                      <a:pt x="75" y="109"/>
                    </a:lnTo>
                    <a:lnTo>
                      <a:pt x="66" y="109"/>
                    </a:lnTo>
                    <a:lnTo>
                      <a:pt x="66" y="107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1" y="105"/>
                    </a:lnTo>
                    <a:lnTo>
                      <a:pt x="59" y="107"/>
                    </a:lnTo>
                    <a:lnTo>
                      <a:pt x="59" y="109"/>
                    </a:lnTo>
                    <a:lnTo>
                      <a:pt x="56" y="109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2" y="109"/>
                    </a:lnTo>
                    <a:lnTo>
                      <a:pt x="52" y="107"/>
                    </a:lnTo>
                    <a:lnTo>
                      <a:pt x="52" y="104"/>
                    </a:lnTo>
                    <a:lnTo>
                      <a:pt x="49" y="111"/>
                    </a:lnTo>
                    <a:lnTo>
                      <a:pt x="41" y="111"/>
                    </a:lnTo>
                    <a:lnTo>
                      <a:pt x="38" y="109"/>
                    </a:lnTo>
                    <a:lnTo>
                      <a:pt x="36" y="107"/>
                    </a:lnTo>
                    <a:lnTo>
                      <a:pt x="36" y="100"/>
                    </a:lnTo>
                    <a:lnTo>
                      <a:pt x="34" y="97"/>
                    </a:lnTo>
                    <a:lnTo>
                      <a:pt x="34" y="97"/>
                    </a:lnTo>
                    <a:lnTo>
                      <a:pt x="41" y="97"/>
                    </a:lnTo>
                    <a:lnTo>
                      <a:pt x="43" y="95"/>
                    </a:lnTo>
                    <a:lnTo>
                      <a:pt x="38" y="93"/>
                    </a:lnTo>
                    <a:lnTo>
                      <a:pt x="40" y="89"/>
                    </a:lnTo>
                    <a:lnTo>
                      <a:pt x="34" y="91"/>
                    </a:lnTo>
                    <a:lnTo>
                      <a:pt x="34" y="88"/>
                    </a:lnTo>
                    <a:lnTo>
                      <a:pt x="38" y="86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9"/>
                    </a:lnTo>
                    <a:lnTo>
                      <a:pt x="47" y="79"/>
                    </a:lnTo>
                    <a:lnTo>
                      <a:pt x="47" y="77"/>
                    </a:lnTo>
                    <a:lnTo>
                      <a:pt x="41" y="79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9" y="71"/>
                    </a:lnTo>
                    <a:lnTo>
                      <a:pt x="49" y="70"/>
                    </a:lnTo>
                    <a:lnTo>
                      <a:pt x="49" y="68"/>
                    </a:lnTo>
                    <a:lnTo>
                      <a:pt x="49" y="66"/>
                    </a:lnTo>
                    <a:lnTo>
                      <a:pt x="59" y="64"/>
                    </a:lnTo>
                    <a:lnTo>
                      <a:pt x="61" y="62"/>
                    </a:lnTo>
                    <a:lnTo>
                      <a:pt x="61" y="61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9" y="64"/>
                    </a:lnTo>
                    <a:lnTo>
                      <a:pt x="45" y="64"/>
                    </a:lnTo>
                    <a:lnTo>
                      <a:pt x="40" y="66"/>
                    </a:lnTo>
                    <a:lnTo>
                      <a:pt x="38" y="66"/>
                    </a:lnTo>
                    <a:lnTo>
                      <a:pt x="27" y="71"/>
                    </a:lnTo>
                    <a:lnTo>
                      <a:pt x="22" y="70"/>
                    </a:lnTo>
                    <a:lnTo>
                      <a:pt x="20" y="73"/>
                    </a:lnTo>
                    <a:lnTo>
                      <a:pt x="18" y="71"/>
                    </a:lnTo>
                    <a:lnTo>
                      <a:pt x="15" y="73"/>
                    </a:lnTo>
                    <a:lnTo>
                      <a:pt x="7" y="75"/>
                    </a:lnTo>
                    <a:lnTo>
                      <a:pt x="6" y="77"/>
                    </a:lnTo>
                    <a:lnTo>
                      <a:pt x="2" y="75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6" y="64"/>
                    </a:lnTo>
                    <a:lnTo>
                      <a:pt x="11" y="66"/>
                    </a:lnTo>
                    <a:lnTo>
                      <a:pt x="11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7" y="57"/>
                    </a:lnTo>
                    <a:lnTo>
                      <a:pt x="13" y="54"/>
                    </a:lnTo>
                    <a:lnTo>
                      <a:pt x="15" y="54"/>
                    </a:lnTo>
                    <a:lnTo>
                      <a:pt x="20" y="59"/>
                    </a:lnTo>
                    <a:lnTo>
                      <a:pt x="20" y="61"/>
                    </a:lnTo>
                    <a:lnTo>
                      <a:pt x="23" y="61"/>
                    </a:lnTo>
                    <a:lnTo>
                      <a:pt x="23" y="55"/>
                    </a:lnTo>
                    <a:lnTo>
                      <a:pt x="18" y="52"/>
                    </a:lnTo>
                    <a:lnTo>
                      <a:pt x="20" y="48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16" y="46"/>
                    </a:lnTo>
                    <a:lnTo>
                      <a:pt x="15" y="45"/>
                    </a:lnTo>
                    <a:lnTo>
                      <a:pt x="13" y="41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9" y="25"/>
                    </a:lnTo>
                    <a:lnTo>
                      <a:pt x="25" y="28"/>
                    </a:lnTo>
                    <a:lnTo>
                      <a:pt x="32" y="36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6" y="37"/>
                    </a:lnTo>
                    <a:lnTo>
                      <a:pt x="38" y="39"/>
                    </a:lnTo>
                    <a:lnTo>
                      <a:pt x="36" y="41"/>
                    </a:lnTo>
                    <a:lnTo>
                      <a:pt x="43" y="48"/>
                    </a:lnTo>
                    <a:lnTo>
                      <a:pt x="47" y="50"/>
                    </a:lnTo>
                    <a:lnTo>
                      <a:pt x="49" y="46"/>
                    </a:lnTo>
                    <a:lnTo>
                      <a:pt x="50" y="46"/>
                    </a:lnTo>
                    <a:lnTo>
                      <a:pt x="47" y="46"/>
                    </a:lnTo>
                    <a:lnTo>
                      <a:pt x="41" y="34"/>
                    </a:lnTo>
                    <a:lnTo>
                      <a:pt x="47" y="34"/>
                    </a:lnTo>
                    <a:lnTo>
                      <a:pt x="45" y="30"/>
                    </a:lnTo>
                    <a:lnTo>
                      <a:pt x="38" y="32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40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0" y="21"/>
                    </a:lnTo>
                    <a:lnTo>
                      <a:pt x="34" y="21"/>
                    </a:lnTo>
                    <a:lnTo>
                      <a:pt x="31" y="20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1"/>
                    </a:lnTo>
                    <a:lnTo>
                      <a:pt x="32" y="7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49" y="2"/>
                    </a:lnTo>
                    <a:lnTo>
                      <a:pt x="54" y="9"/>
                    </a:lnTo>
                    <a:lnTo>
                      <a:pt x="59" y="11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3" y="14"/>
                    </a:lnTo>
                    <a:lnTo>
                      <a:pt x="65" y="12"/>
                    </a:lnTo>
                    <a:lnTo>
                      <a:pt x="63" y="7"/>
                    </a:lnTo>
                    <a:lnTo>
                      <a:pt x="63" y="5"/>
                    </a:lnTo>
                    <a:lnTo>
                      <a:pt x="68" y="5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3"/>
                    </a:lnTo>
                    <a:lnTo>
                      <a:pt x="75" y="7"/>
                    </a:lnTo>
                    <a:lnTo>
                      <a:pt x="70" y="7"/>
                    </a:lnTo>
                    <a:lnTo>
                      <a:pt x="72" y="9"/>
                    </a:lnTo>
                    <a:lnTo>
                      <a:pt x="77" y="11"/>
                    </a:lnTo>
                    <a:lnTo>
                      <a:pt x="81" y="14"/>
                    </a:lnTo>
                    <a:lnTo>
                      <a:pt x="81" y="27"/>
                    </a:lnTo>
                    <a:lnTo>
                      <a:pt x="83" y="32"/>
                    </a:lnTo>
                    <a:lnTo>
                      <a:pt x="83" y="36"/>
                    </a:lnTo>
                    <a:lnTo>
                      <a:pt x="83" y="45"/>
                    </a:lnTo>
                    <a:lnTo>
                      <a:pt x="83" y="4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1" name="Freeform 6886"/>
              <p:cNvSpPr>
                <a:spLocks/>
              </p:cNvSpPr>
              <p:nvPr/>
            </p:nvSpPr>
            <p:spPr bwMode="auto">
              <a:xfrm>
                <a:off x="1465165" y="1091972"/>
                <a:ext cx="42859" cy="2540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0"/>
                  </a:cxn>
                  <a:cxn ang="0">
                    <a:pos x="25" y="9"/>
                  </a:cxn>
                  <a:cxn ang="0">
                    <a:pos x="27" y="14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9" y="2"/>
                  </a:cxn>
                </a:cxnLst>
                <a:rect l="0" t="0" r="r" b="b"/>
                <a:pathLst>
                  <a:path w="27" h="16">
                    <a:moveTo>
                      <a:pt x="9" y="2"/>
                    </a:moveTo>
                    <a:lnTo>
                      <a:pt x="12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2" name="Freeform 6887"/>
              <p:cNvSpPr>
                <a:spLocks/>
              </p:cNvSpPr>
              <p:nvPr/>
            </p:nvSpPr>
            <p:spPr bwMode="auto">
              <a:xfrm>
                <a:off x="1465165" y="1091972"/>
                <a:ext cx="42859" cy="2540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2" y="0"/>
                  </a:cxn>
                  <a:cxn ang="0">
                    <a:pos x="25" y="9"/>
                  </a:cxn>
                  <a:cxn ang="0">
                    <a:pos x="27" y="14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14" y="16"/>
                  </a:cxn>
                  <a:cxn ang="0">
                    <a:pos x="7" y="16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9" y="2"/>
                  </a:cxn>
                </a:cxnLst>
                <a:rect l="0" t="0" r="r" b="b"/>
                <a:pathLst>
                  <a:path w="27" h="16">
                    <a:moveTo>
                      <a:pt x="9" y="2"/>
                    </a:moveTo>
                    <a:lnTo>
                      <a:pt x="12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5" y="2"/>
                    </a:lnTo>
                    <a:lnTo>
                      <a:pt x="9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3" name="Freeform 6888"/>
              <p:cNvSpPr>
                <a:spLocks/>
              </p:cNvSpPr>
              <p:nvPr/>
            </p:nvSpPr>
            <p:spPr bwMode="auto">
              <a:xfrm>
                <a:off x="1376272" y="1117380"/>
                <a:ext cx="46034" cy="76223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18" y="23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7" y="32"/>
                  </a:cxn>
                  <a:cxn ang="0">
                    <a:pos x="27" y="36"/>
                  </a:cxn>
                  <a:cxn ang="0">
                    <a:pos x="29" y="37"/>
                  </a:cxn>
                  <a:cxn ang="0">
                    <a:pos x="29" y="41"/>
                  </a:cxn>
                  <a:cxn ang="0">
                    <a:pos x="27" y="45"/>
                  </a:cxn>
                  <a:cxn ang="0">
                    <a:pos x="25" y="45"/>
                  </a:cxn>
                  <a:cxn ang="0">
                    <a:pos x="24" y="48"/>
                  </a:cxn>
                  <a:cxn ang="0">
                    <a:pos x="18" y="43"/>
                  </a:cxn>
                  <a:cxn ang="0">
                    <a:pos x="15" y="43"/>
                  </a:cxn>
                  <a:cxn ang="0">
                    <a:pos x="6" y="20"/>
                  </a:cxn>
                  <a:cxn ang="0">
                    <a:pos x="7" y="1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5" y="11"/>
                  </a:cxn>
                  <a:cxn ang="0">
                    <a:pos x="16" y="14"/>
                  </a:cxn>
                  <a:cxn ang="0">
                    <a:pos x="16" y="14"/>
                  </a:cxn>
                </a:cxnLst>
                <a:rect l="0" t="0" r="r" b="b"/>
                <a:pathLst>
                  <a:path w="29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7" y="32"/>
                    </a:lnTo>
                    <a:lnTo>
                      <a:pt x="27" y="36"/>
                    </a:lnTo>
                    <a:lnTo>
                      <a:pt x="29" y="37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4" y="48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5" y="11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4" name="Freeform 6889"/>
              <p:cNvSpPr>
                <a:spLocks/>
              </p:cNvSpPr>
              <p:nvPr/>
            </p:nvSpPr>
            <p:spPr bwMode="auto">
              <a:xfrm>
                <a:off x="1376272" y="1117380"/>
                <a:ext cx="46034" cy="76223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18" y="23"/>
                  </a:cxn>
                  <a:cxn ang="0">
                    <a:pos x="22" y="25"/>
                  </a:cxn>
                  <a:cxn ang="0">
                    <a:pos x="22" y="27"/>
                  </a:cxn>
                  <a:cxn ang="0">
                    <a:pos x="27" y="32"/>
                  </a:cxn>
                  <a:cxn ang="0">
                    <a:pos x="27" y="36"/>
                  </a:cxn>
                  <a:cxn ang="0">
                    <a:pos x="29" y="37"/>
                  </a:cxn>
                  <a:cxn ang="0">
                    <a:pos x="29" y="41"/>
                  </a:cxn>
                  <a:cxn ang="0">
                    <a:pos x="27" y="45"/>
                  </a:cxn>
                  <a:cxn ang="0">
                    <a:pos x="25" y="45"/>
                  </a:cxn>
                  <a:cxn ang="0">
                    <a:pos x="24" y="48"/>
                  </a:cxn>
                  <a:cxn ang="0">
                    <a:pos x="18" y="43"/>
                  </a:cxn>
                  <a:cxn ang="0">
                    <a:pos x="15" y="43"/>
                  </a:cxn>
                  <a:cxn ang="0">
                    <a:pos x="6" y="20"/>
                  </a:cxn>
                  <a:cxn ang="0">
                    <a:pos x="7" y="18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" y="2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5" y="11"/>
                  </a:cxn>
                  <a:cxn ang="0">
                    <a:pos x="16" y="14"/>
                  </a:cxn>
                  <a:cxn ang="0">
                    <a:pos x="16" y="14"/>
                  </a:cxn>
                </a:cxnLst>
                <a:rect l="0" t="0" r="r" b="b"/>
                <a:pathLst>
                  <a:path w="29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7" y="32"/>
                    </a:lnTo>
                    <a:lnTo>
                      <a:pt x="27" y="36"/>
                    </a:lnTo>
                    <a:lnTo>
                      <a:pt x="29" y="37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5" y="45"/>
                    </a:lnTo>
                    <a:lnTo>
                      <a:pt x="24" y="48"/>
                    </a:lnTo>
                    <a:lnTo>
                      <a:pt x="18" y="43"/>
                    </a:lnTo>
                    <a:lnTo>
                      <a:pt x="15" y="43"/>
                    </a:lnTo>
                    <a:lnTo>
                      <a:pt x="6" y="20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5" y="11"/>
                    </a:lnTo>
                    <a:lnTo>
                      <a:pt x="16" y="14"/>
                    </a:lnTo>
                    <a:lnTo>
                      <a:pt x="16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5" name="Freeform 6890"/>
              <p:cNvSpPr>
                <a:spLocks/>
              </p:cNvSpPr>
              <p:nvPr/>
            </p:nvSpPr>
            <p:spPr bwMode="auto">
              <a:xfrm>
                <a:off x="1411194" y="1242829"/>
                <a:ext cx="42859" cy="39699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21" y="12"/>
                  </a:cxn>
                  <a:cxn ang="0">
                    <a:pos x="27" y="18"/>
                  </a:cxn>
                  <a:cxn ang="0">
                    <a:pos x="23" y="21"/>
                  </a:cxn>
                  <a:cxn ang="0">
                    <a:pos x="16" y="25"/>
                  </a:cxn>
                  <a:cxn ang="0">
                    <a:pos x="7" y="23"/>
                  </a:cxn>
                  <a:cxn ang="0">
                    <a:pos x="3" y="18"/>
                  </a:cxn>
                  <a:cxn ang="0">
                    <a:pos x="3" y="16"/>
                  </a:cxn>
                  <a:cxn ang="0">
                    <a:pos x="5" y="10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1" y="5"/>
                  </a:cxn>
                </a:cxnLst>
                <a:rect l="0" t="0" r="r" b="b"/>
                <a:pathLst>
                  <a:path w="27" h="25">
                    <a:moveTo>
                      <a:pt x="11" y="5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21" y="12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7" y="23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6" name="Freeform 6891"/>
              <p:cNvSpPr>
                <a:spLocks/>
              </p:cNvSpPr>
              <p:nvPr/>
            </p:nvSpPr>
            <p:spPr bwMode="auto">
              <a:xfrm>
                <a:off x="1411194" y="1242829"/>
                <a:ext cx="42859" cy="39699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2" y="5"/>
                  </a:cxn>
                  <a:cxn ang="0">
                    <a:pos x="12" y="3"/>
                  </a:cxn>
                  <a:cxn ang="0">
                    <a:pos x="18" y="7"/>
                  </a:cxn>
                  <a:cxn ang="0">
                    <a:pos x="18" y="10"/>
                  </a:cxn>
                  <a:cxn ang="0">
                    <a:pos x="21" y="12"/>
                  </a:cxn>
                  <a:cxn ang="0">
                    <a:pos x="27" y="18"/>
                  </a:cxn>
                  <a:cxn ang="0">
                    <a:pos x="23" y="21"/>
                  </a:cxn>
                  <a:cxn ang="0">
                    <a:pos x="16" y="25"/>
                  </a:cxn>
                  <a:cxn ang="0">
                    <a:pos x="7" y="23"/>
                  </a:cxn>
                  <a:cxn ang="0">
                    <a:pos x="3" y="18"/>
                  </a:cxn>
                  <a:cxn ang="0">
                    <a:pos x="3" y="16"/>
                  </a:cxn>
                  <a:cxn ang="0">
                    <a:pos x="5" y="10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2" y="1"/>
                  </a:cxn>
                  <a:cxn ang="0">
                    <a:pos x="11" y="5"/>
                  </a:cxn>
                </a:cxnLst>
                <a:rect l="0" t="0" r="r" b="b"/>
                <a:pathLst>
                  <a:path w="27" h="25">
                    <a:moveTo>
                      <a:pt x="11" y="5"/>
                    </a:moveTo>
                    <a:lnTo>
                      <a:pt x="12" y="5"/>
                    </a:lnTo>
                    <a:lnTo>
                      <a:pt x="12" y="3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21" y="12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7" y="23"/>
                    </a:lnTo>
                    <a:lnTo>
                      <a:pt x="3" y="18"/>
                    </a:lnTo>
                    <a:lnTo>
                      <a:pt x="3" y="16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2" y="1"/>
                    </a:lnTo>
                    <a:lnTo>
                      <a:pt x="1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7" name="Freeform 6892"/>
              <p:cNvSpPr>
                <a:spLocks/>
              </p:cNvSpPr>
              <p:nvPr/>
            </p:nvSpPr>
            <p:spPr bwMode="auto">
              <a:xfrm>
                <a:off x="1415957" y="1279353"/>
                <a:ext cx="49209" cy="2858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0"/>
                  </a:cxn>
                  <a:cxn ang="0">
                    <a:pos x="29" y="3"/>
                  </a:cxn>
                  <a:cxn ang="0">
                    <a:pos x="31" y="5"/>
                  </a:cxn>
                  <a:cxn ang="0">
                    <a:pos x="31" y="11"/>
                  </a:cxn>
                  <a:cxn ang="0">
                    <a:pos x="29" y="12"/>
                  </a:cxn>
                  <a:cxn ang="0">
                    <a:pos x="18" y="18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8" y="5"/>
                  </a:cxn>
                  <a:cxn ang="0">
                    <a:pos x="22" y="0"/>
                  </a:cxn>
                  <a:cxn ang="0">
                    <a:pos x="24" y="0"/>
                  </a:cxn>
                </a:cxnLst>
                <a:rect l="0" t="0" r="r" b="b"/>
                <a:pathLst>
                  <a:path w="31" h="18">
                    <a:moveTo>
                      <a:pt x="24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1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8" y="5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8" name="Freeform 6893"/>
              <p:cNvSpPr>
                <a:spLocks/>
              </p:cNvSpPr>
              <p:nvPr/>
            </p:nvSpPr>
            <p:spPr bwMode="auto">
              <a:xfrm>
                <a:off x="1415957" y="1279353"/>
                <a:ext cx="49209" cy="2858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7" y="0"/>
                  </a:cxn>
                  <a:cxn ang="0">
                    <a:pos x="29" y="3"/>
                  </a:cxn>
                  <a:cxn ang="0">
                    <a:pos x="31" y="5"/>
                  </a:cxn>
                  <a:cxn ang="0">
                    <a:pos x="31" y="11"/>
                  </a:cxn>
                  <a:cxn ang="0">
                    <a:pos x="29" y="12"/>
                  </a:cxn>
                  <a:cxn ang="0">
                    <a:pos x="18" y="18"/>
                  </a:cxn>
                  <a:cxn ang="0">
                    <a:pos x="8" y="18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6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8" y="5"/>
                  </a:cxn>
                  <a:cxn ang="0">
                    <a:pos x="22" y="0"/>
                  </a:cxn>
                  <a:cxn ang="0">
                    <a:pos x="24" y="0"/>
                  </a:cxn>
                </a:cxnLst>
                <a:rect l="0" t="0" r="r" b="b"/>
                <a:pathLst>
                  <a:path w="31" h="18">
                    <a:moveTo>
                      <a:pt x="24" y="0"/>
                    </a:moveTo>
                    <a:lnTo>
                      <a:pt x="27" y="0"/>
                    </a:lnTo>
                    <a:lnTo>
                      <a:pt x="29" y="3"/>
                    </a:lnTo>
                    <a:lnTo>
                      <a:pt x="31" y="5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18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8" y="5"/>
                    </a:lnTo>
                    <a:lnTo>
                      <a:pt x="22" y="0"/>
                    </a:lnTo>
                    <a:lnTo>
                      <a:pt x="2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9" name="Freeform 6894"/>
              <p:cNvSpPr>
                <a:spLocks/>
              </p:cNvSpPr>
              <p:nvPr/>
            </p:nvSpPr>
            <p:spPr bwMode="auto">
              <a:xfrm>
                <a:off x="1430243" y="1304760"/>
                <a:ext cx="39684" cy="2064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4" y="4"/>
                  </a:cxn>
                  <a:cxn ang="0">
                    <a:pos x="22" y="5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15" y="2"/>
                  </a:cxn>
                </a:cxnLst>
                <a:rect l="0" t="0" r="r" b="b"/>
                <a:pathLst>
                  <a:path w="25" h="13">
                    <a:moveTo>
                      <a:pt x="15" y="2"/>
                    </a:moveTo>
                    <a:lnTo>
                      <a:pt x="20" y="0"/>
                    </a:lnTo>
                    <a:lnTo>
                      <a:pt x="25" y="0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0" name="Freeform 6895"/>
              <p:cNvSpPr>
                <a:spLocks/>
              </p:cNvSpPr>
              <p:nvPr/>
            </p:nvSpPr>
            <p:spPr bwMode="auto">
              <a:xfrm>
                <a:off x="1430243" y="1304760"/>
                <a:ext cx="39684" cy="20644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20" y="0"/>
                  </a:cxn>
                  <a:cxn ang="0">
                    <a:pos x="25" y="0"/>
                  </a:cxn>
                  <a:cxn ang="0">
                    <a:pos x="24" y="4"/>
                  </a:cxn>
                  <a:cxn ang="0">
                    <a:pos x="22" y="5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15" y="2"/>
                  </a:cxn>
                </a:cxnLst>
                <a:rect l="0" t="0" r="r" b="b"/>
                <a:pathLst>
                  <a:path w="25" h="13">
                    <a:moveTo>
                      <a:pt x="15" y="2"/>
                    </a:moveTo>
                    <a:lnTo>
                      <a:pt x="20" y="0"/>
                    </a:lnTo>
                    <a:lnTo>
                      <a:pt x="25" y="0"/>
                    </a:lnTo>
                    <a:lnTo>
                      <a:pt x="24" y="4"/>
                    </a:lnTo>
                    <a:lnTo>
                      <a:pt x="22" y="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1" name="Freeform 6896"/>
              <p:cNvSpPr>
                <a:spLocks/>
              </p:cNvSpPr>
              <p:nvPr/>
            </p:nvSpPr>
            <p:spPr bwMode="auto">
              <a:xfrm>
                <a:off x="1441355" y="1312700"/>
                <a:ext cx="34922" cy="2858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6"/>
                  </a:cxn>
                  <a:cxn ang="0">
                    <a:pos x="20" y="0"/>
                  </a:cxn>
                  <a:cxn ang="0">
                    <a:pos x="22" y="4"/>
                  </a:cxn>
                  <a:cxn ang="0">
                    <a:pos x="17" y="11"/>
                  </a:cxn>
                  <a:cxn ang="0">
                    <a:pos x="13" y="16"/>
                  </a:cxn>
                  <a:cxn ang="0">
                    <a:pos x="11" y="15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2" y="15"/>
                  </a:cxn>
                  <a:cxn ang="0">
                    <a:pos x="6" y="8"/>
                  </a:cxn>
                  <a:cxn ang="0">
                    <a:pos x="8" y="8"/>
                  </a:cxn>
                </a:cxnLst>
                <a:rect l="0" t="0" r="r" b="b"/>
                <a:pathLst>
                  <a:path w="22" h="18">
                    <a:moveTo>
                      <a:pt x="8" y="8"/>
                    </a:moveTo>
                    <a:lnTo>
                      <a:pt x="9" y="6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17" y="11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2" name="Freeform 6897"/>
              <p:cNvSpPr>
                <a:spLocks/>
              </p:cNvSpPr>
              <p:nvPr/>
            </p:nvSpPr>
            <p:spPr bwMode="auto">
              <a:xfrm>
                <a:off x="1441355" y="1312700"/>
                <a:ext cx="34922" cy="28583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9" y="6"/>
                  </a:cxn>
                  <a:cxn ang="0">
                    <a:pos x="20" y="0"/>
                  </a:cxn>
                  <a:cxn ang="0">
                    <a:pos x="22" y="4"/>
                  </a:cxn>
                  <a:cxn ang="0">
                    <a:pos x="17" y="11"/>
                  </a:cxn>
                  <a:cxn ang="0">
                    <a:pos x="13" y="16"/>
                  </a:cxn>
                  <a:cxn ang="0">
                    <a:pos x="11" y="15"/>
                  </a:cxn>
                  <a:cxn ang="0">
                    <a:pos x="6" y="18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2" y="15"/>
                  </a:cxn>
                  <a:cxn ang="0">
                    <a:pos x="6" y="8"/>
                  </a:cxn>
                  <a:cxn ang="0">
                    <a:pos x="8" y="8"/>
                  </a:cxn>
                </a:cxnLst>
                <a:rect l="0" t="0" r="r" b="b"/>
                <a:pathLst>
                  <a:path w="22" h="18">
                    <a:moveTo>
                      <a:pt x="8" y="8"/>
                    </a:moveTo>
                    <a:lnTo>
                      <a:pt x="9" y="6"/>
                    </a:lnTo>
                    <a:lnTo>
                      <a:pt x="20" y="0"/>
                    </a:lnTo>
                    <a:lnTo>
                      <a:pt x="22" y="4"/>
                    </a:lnTo>
                    <a:lnTo>
                      <a:pt x="17" y="11"/>
                    </a:lnTo>
                    <a:lnTo>
                      <a:pt x="13" y="16"/>
                    </a:lnTo>
                    <a:lnTo>
                      <a:pt x="11" y="15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8"/>
                    </a:lnTo>
                    <a:lnTo>
                      <a:pt x="8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3" name="Freeform 6898"/>
              <p:cNvSpPr>
                <a:spLocks/>
              </p:cNvSpPr>
              <p:nvPr/>
            </p:nvSpPr>
            <p:spPr bwMode="auto">
              <a:xfrm>
                <a:off x="1404845" y="1373043"/>
                <a:ext cx="34922" cy="3969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22" y="16"/>
                  </a:cxn>
                  <a:cxn ang="0">
                    <a:pos x="18" y="21"/>
                  </a:cxn>
                  <a:cxn ang="0">
                    <a:pos x="13" y="25"/>
                  </a:cxn>
                  <a:cxn ang="0">
                    <a:pos x="4" y="21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6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5">
                    <a:moveTo>
                      <a:pt x="15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2" y="16"/>
                    </a:lnTo>
                    <a:lnTo>
                      <a:pt x="18" y="21"/>
                    </a:lnTo>
                    <a:lnTo>
                      <a:pt x="13" y="25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6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4" name="Freeform 6899"/>
              <p:cNvSpPr>
                <a:spLocks/>
              </p:cNvSpPr>
              <p:nvPr/>
            </p:nvSpPr>
            <p:spPr bwMode="auto">
              <a:xfrm>
                <a:off x="1404845" y="1373043"/>
                <a:ext cx="34922" cy="39699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6" y="0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22" y="16"/>
                  </a:cxn>
                  <a:cxn ang="0">
                    <a:pos x="18" y="21"/>
                  </a:cxn>
                  <a:cxn ang="0">
                    <a:pos x="13" y="25"/>
                  </a:cxn>
                  <a:cxn ang="0">
                    <a:pos x="4" y="21"/>
                  </a:cxn>
                  <a:cxn ang="0">
                    <a:pos x="2" y="20"/>
                  </a:cxn>
                  <a:cxn ang="0">
                    <a:pos x="0" y="16"/>
                  </a:cxn>
                  <a:cxn ang="0">
                    <a:pos x="6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5">
                    <a:moveTo>
                      <a:pt x="15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2" y="16"/>
                    </a:lnTo>
                    <a:lnTo>
                      <a:pt x="18" y="21"/>
                    </a:lnTo>
                    <a:lnTo>
                      <a:pt x="13" y="25"/>
                    </a:lnTo>
                    <a:lnTo>
                      <a:pt x="4" y="21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6" y="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5" name="Freeform 6900"/>
              <p:cNvSpPr>
                <a:spLocks/>
              </p:cNvSpPr>
              <p:nvPr/>
            </p:nvSpPr>
            <p:spPr bwMode="auto">
              <a:xfrm>
                <a:off x="1081021" y="1222186"/>
                <a:ext cx="309538" cy="247723"/>
              </a:xfrm>
              <a:custGeom>
                <a:avLst/>
                <a:gdLst/>
                <a:ahLst/>
                <a:cxnLst>
                  <a:cxn ang="0">
                    <a:pos x="125" y="23"/>
                  </a:cxn>
                  <a:cxn ang="0">
                    <a:pos x="136" y="0"/>
                  </a:cxn>
                  <a:cxn ang="0">
                    <a:pos x="147" y="11"/>
                  </a:cxn>
                  <a:cxn ang="0">
                    <a:pos x="145" y="22"/>
                  </a:cxn>
                  <a:cxn ang="0">
                    <a:pos x="152" y="34"/>
                  </a:cxn>
                  <a:cxn ang="0">
                    <a:pos x="151" y="45"/>
                  </a:cxn>
                  <a:cxn ang="0">
                    <a:pos x="156" y="52"/>
                  </a:cxn>
                  <a:cxn ang="0">
                    <a:pos x="154" y="68"/>
                  </a:cxn>
                  <a:cxn ang="0">
                    <a:pos x="168" y="65"/>
                  </a:cxn>
                  <a:cxn ang="0">
                    <a:pos x="176" y="68"/>
                  </a:cxn>
                  <a:cxn ang="0">
                    <a:pos x="192" y="63"/>
                  </a:cxn>
                  <a:cxn ang="0">
                    <a:pos x="195" y="86"/>
                  </a:cxn>
                  <a:cxn ang="0">
                    <a:pos x="177" y="120"/>
                  </a:cxn>
                  <a:cxn ang="0">
                    <a:pos x="159" y="120"/>
                  </a:cxn>
                  <a:cxn ang="0">
                    <a:pos x="143" y="124"/>
                  </a:cxn>
                  <a:cxn ang="0">
                    <a:pos x="142" y="115"/>
                  </a:cxn>
                  <a:cxn ang="0">
                    <a:pos x="131" y="127"/>
                  </a:cxn>
                  <a:cxn ang="0">
                    <a:pos x="113" y="136"/>
                  </a:cxn>
                  <a:cxn ang="0">
                    <a:pos x="104" y="145"/>
                  </a:cxn>
                  <a:cxn ang="0">
                    <a:pos x="95" y="150"/>
                  </a:cxn>
                  <a:cxn ang="0">
                    <a:pos x="50" y="142"/>
                  </a:cxn>
                  <a:cxn ang="0">
                    <a:pos x="57" y="133"/>
                  </a:cxn>
                  <a:cxn ang="0">
                    <a:pos x="68" y="131"/>
                  </a:cxn>
                  <a:cxn ang="0">
                    <a:pos x="91" y="120"/>
                  </a:cxn>
                  <a:cxn ang="0">
                    <a:pos x="100" y="116"/>
                  </a:cxn>
                  <a:cxn ang="0">
                    <a:pos x="106" y="104"/>
                  </a:cxn>
                  <a:cxn ang="0">
                    <a:pos x="84" y="113"/>
                  </a:cxn>
                  <a:cxn ang="0">
                    <a:pos x="81" y="104"/>
                  </a:cxn>
                  <a:cxn ang="0">
                    <a:pos x="72" y="115"/>
                  </a:cxn>
                  <a:cxn ang="0">
                    <a:pos x="59" y="120"/>
                  </a:cxn>
                  <a:cxn ang="0">
                    <a:pos x="61" y="109"/>
                  </a:cxn>
                  <a:cxn ang="0">
                    <a:pos x="66" y="93"/>
                  </a:cxn>
                  <a:cxn ang="0">
                    <a:pos x="54" y="108"/>
                  </a:cxn>
                  <a:cxn ang="0">
                    <a:pos x="52" y="109"/>
                  </a:cxn>
                  <a:cxn ang="0">
                    <a:pos x="41" y="122"/>
                  </a:cxn>
                  <a:cxn ang="0">
                    <a:pos x="32" y="113"/>
                  </a:cxn>
                  <a:cxn ang="0">
                    <a:pos x="23" y="113"/>
                  </a:cxn>
                  <a:cxn ang="0">
                    <a:pos x="16" y="113"/>
                  </a:cxn>
                  <a:cxn ang="0">
                    <a:pos x="2" y="95"/>
                  </a:cxn>
                  <a:cxn ang="0">
                    <a:pos x="31" y="84"/>
                  </a:cxn>
                  <a:cxn ang="0">
                    <a:pos x="29" y="81"/>
                  </a:cxn>
                  <a:cxn ang="0">
                    <a:pos x="6" y="79"/>
                  </a:cxn>
                  <a:cxn ang="0">
                    <a:pos x="41" y="66"/>
                  </a:cxn>
                  <a:cxn ang="0">
                    <a:pos x="13" y="61"/>
                  </a:cxn>
                  <a:cxn ang="0">
                    <a:pos x="14" y="52"/>
                  </a:cxn>
                  <a:cxn ang="0">
                    <a:pos x="34" y="45"/>
                  </a:cxn>
                  <a:cxn ang="0">
                    <a:pos x="41" y="41"/>
                  </a:cxn>
                  <a:cxn ang="0">
                    <a:pos x="32" y="25"/>
                  </a:cxn>
                  <a:cxn ang="0">
                    <a:pos x="52" y="25"/>
                  </a:cxn>
                  <a:cxn ang="0">
                    <a:pos x="56" y="43"/>
                  </a:cxn>
                  <a:cxn ang="0">
                    <a:pos x="75" y="43"/>
                  </a:cxn>
                  <a:cxn ang="0">
                    <a:pos x="91" y="57"/>
                  </a:cxn>
                  <a:cxn ang="0">
                    <a:pos x="90" y="70"/>
                  </a:cxn>
                  <a:cxn ang="0">
                    <a:pos x="99" y="73"/>
                  </a:cxn>
                  <a:cxn ang="0">
                    <a:pos x="100" y="84"/>
                  </a:cxn>
                  <a:cxn ang="0">
                    <a:pos x="108" y="86"/>
                  </a:cxn>
                  <a:cxn ang="0">
                    <a:pos x="122" y="86"/>
                  </a:cxn>
                  <a:cxn ang="0">
                    <a:pos x="134" y="68"/>
                  </a:cxn>
                  <a:cxn ang="0">
                    <a:pos x="125" y="66"/>
                  </a:cxn>
                  <a:cxn ang="0">
                    <a:pos x="134" y="56"/>
                  </a:cxn>
                  <a:cxn ang="0">
                    <a:pos x="127" y="41"/>
                  </a:cxn>
                  <a:cxn ang="0">
                    <a:pos x="115" y="27"/>
                  </a:cxn>
                </a:cxnLst>
                <a:rect l="0" t="0" r="r" b="b"/>
                <a:pathLst>
                  <a:path w="195" h="156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20"/>
                    </a:lnTo>
                    <a:lnTo>
                      <a:pt x="127" y="16"/>
                    </a:lnTo>
                    <a:lnTo>
                      <a:pt x="133" y="2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2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5" y="27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52" y="34"/>
                    </a:lnTo>
                    <a:lnTo>
                      <a:pt x="152" y="38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1" y="45"/>
                    </a:lnTo>
                    <a:lnTo>
                      <a:pt x="149" y="50"/>
                    </a:lnTo>
                    <a:lnTo>
                      <a:pt x="145" y="52"/>
                    </a:lnTo>
                    <a:lnTo>
                      <a:pt x="149" y="54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4" y="68"/>
                    </a:lnTo>
                    <a:lnTo>
                      <a:pt x="156" y="72"/>
                    </a:lnTo>
                    <a:lnTo>
                      <a:pt x="158" y="65"/>
                    </a:lnTo>
                    <a:lnTo>
                      <a:pt x="163" y="63"/>
                    </a:lnTo>
                    <a:lnTo>
                      <a:pt x="168" y="65"/>
                    </a:lnTo>
                    <a:lnTo>
                      <a:pt x="174" y="77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68"/>
                    </a:lnTo>
                    <a:lnTo>
                      <a:pt x="174" y="61"/>
                    </a:lnTo>
                    <a:lnTo>
                      <a:pt x="176" y="54"/>
                    </a:lnTo>
                    <a:lnTo>
                      <a:pt x="186" y="56"/>
                    </a:lnTo>
                    <a:lnTo>
                      <a:pt x="192" y="63"/>
                    </a:lnTo>
                    <a:lnTo>
                      <a:pt x="195" y="72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2" y="90"/>
                    </a:lnTo>
                    <a:lnTo>
                      <a:pt x="185" y="118"/>
                    </a:lnTo>
                    <a:lnTo>
                      <a:pt x="181" y="118"/>
                    </a:lnTo>
                    <a:lnTo>
                      <a:pt x="177" y="120"/>
                    </a:lnTo>
                    <a:lnTo>
                      <a:pt x="176" y="124"/>
                    </a:lnTo>
                    <a:lnTo>
                      <a:pt x="168" y="125"/>
                    </a:lnTo>
                    <a:lnTo>
                      <a:pt x="163" y="124"/>
                    </a:lnTo>
                    <a:lnTo>
                      <a:pt x="159" y="120"/>
                    </a:lnTo>
                    <a:lnTo>
                      <a:pt x="159" y="115"/>
                    </a:lnTo>
                    <a:lnTo>
                      <a:pt x="152" y="124"/>
                    </a:lnTo>
                    <a:lnTo>
                      <a:pt x="149" y="124"/>
                    </a:lnTo>
                    <a:lnTo>
                      <a:pt x="143" y="124"/>
                    </a:lnTo>
                    <a:lnTo>
                      <a:pt x="145" y="120"/>
                    </a:lnTo>
                    <a:lnTo>
                      <a:pt x="143" y="116"/>
                    </a:lnTo>
                    <a:lnTo>
                      <a:pt x="143" y="115"/>
                    </a:lnTo>
                    <a:lnTo>
                      <a:pt x="142" y="115"/>
                    </a:lnTo>
                    <a:lnTo>
                      <a:pt x="140" y="118"/>
                    </a:lnTo>
                    <a:lnTo>
                      <a:pt x="138" y="122"/>
                    </a:lnTo>
                    <a:lnTo>
                      <a:pt x="134" y="124"/>
                    </a:lnTo>
                    <a:lnTo>
                      <a:pt x="131" y="127"/>
                    </a:lnTo>
                    <a:lnTo>
                      <a:pt x="124" y="129"/>
                    </a:lnTo>
                    <a:lnTo>
                      <a:pt x="120" y="129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4" y="145"/>
                    </a:lnTo>
                    <a:lnTo>
                      <a:pt x="100" y="145"/>
                    </a:lnTo>
                    <a:lnTo>
                      <a:pt x="100" y="147"/>
                    </a:lnTo>
                    <a:lnTo>
                      <a:pt x="97" y="147"/>
                    </a:lnTo>
                    <a:lnTo>
                      <a:pt x="95" y="150"/>
                    </a:lnTo>
                    <a:lnTo>
                      <a:pt x="81" y="156"/>
                    </a:lnTo>
                    <a:lnTo>
                      <a:pt x="66" y="156"/>
                    </a:lnTo>
                    <a:lnTo>
                      <a:pt x="54" y="145"/>
                    </a:lnTo>
                    <a:lnTo>
                      <a:pt x="50" y="142"/>
                    </a:lnTo>
                    <a:lnTo>
                      <a:pt x="50" y="140"/>
                    </a:lnTo>
                    <a:lnTo>
                      <a:pt x="52" y="136"/>
                    </a:lnTo>
                    <a:lnTo>
                      <a:pt x="56" y="133"/>
                    </a:lnTo>
                    <a:lnTo>
                      <a:pt x="57" y="133"/>
                    </a:lnTo>
                    <a:lnTo>
                      <a:pt x="61" y="131"/>
                    </a:lnTo>
                    <a:lnTo>
                      <a:pt x="65" y="129"/>
                    </a:lnTo>
                    <a:lnTo>
                      <a:pt x="66" y="131"/>
                    </a:lnTo>
                    <a:lnTo>
                      <a:pt x="68" y="131"/>
                    </a:lnTo>
                    <a:lnTo>
                      <a:pt x="70" y="129"/>
                    </a:lnTo>
                    <a:lnTo>
                      <a:pt x="70" y="125"/>
                    </a:lnTo>
                    <a:lnTo>
                      <a:pt x="74" y="122"/>
                    </a:lnTo>
                    <a:lnTo>
                      <a:pt x="91" y="120"/>
                    </a:lnTo>
                    <a:lnTo>
                      <a:pt x="91" y="124"/>
                    </a:lnTo>
                    <a:lnTo>
                      <a:pt x="95" y="124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6" y="109"/>
                    </a:lnTo>
                    <a:lnTo>
                      <a:pt x="106" y="106"/>
                    </a:lnTo>
                    <a:lnTo>
                      <a:pt x="106" y="104"/>
                    </a:lnTo>
                    <a:lnTo>
                      <a:pt x="104" y="104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3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1" y="109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9" y="109"/>
                    </a:lnTo>
                    <a:lnTo>
                      <a:pt x="75" y="115"/>
                    </a:lnTo>
                    <a:lnTo>
                      <a:pt x="72" y="115"/>
                    </a:lnTo>
                    <a:lnTo>
                      <a:pt x="72" y="111"/>
                    </a:lnTo>
                    <a:lnTo>
                      <a:pt x="68" y="115"/>
                    </a:lnTo>
                    <a:lnTo>
                      <a:pt x="65" y="116"/>
                    </a:lnTo>
                    <a:lnTo>
                      <a:pt x="59" y="120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9"/>
                    </a:lnTo>
                    <a:lnTo>
                      <a:pt x="65" y="97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7"/>
                    </a:lnTo>
                    <a:lnTo>
                      <a:pt x="57" y="95"/>
                    </a:lnTo>
                    <a:lnTo>
                      <a:pt x="56" y="106"/>
                    </a:lnTo>
                    <a:lnTo>
                      <a:pt x="54" y="108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6"/>
                    </a:lnTo>
                    <a:lnTo>
                      <a:pt x="52" y="109"/>
                    </a:lnTo>
                    <a:lnTo>
                      <a:pt x="50" y="115"/>
                    </a:lnTo>
                    <a:lnTo>
                      <a:pt x="48" y="116"/>
                    </a:lnTo>
                    <a:lnTo>
                      <a:pt x="45" y="122"/>
                    </a:lnTo>
                    <a:lnTo>
                      <a:pt x="41" y="122"/>
                    </a:lnTo>
                    <a:lnTo>
                      <a:pt x="40" y="116"/>
                    </a:lnTo>
                    <a:lnTo>
                      <a:pt x="40" y="111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32" y="124"/>
                    </a:lnTo>
                    <a:lnTo>
                      <a:pt x="29" y="122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2" y="111"/>
                    </a:lnTo>
                    <a:lnTo>
                      <a:pt x="22" y="108"/>
                    </a:lnTo>
                    <a:lnTo>
                      <a:pt x="18" y="109"/>
                    </a:lnTo>
                    <a:lnTo>
                      <a:pt x="16" y="113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6"/>
                    </a:lnTo>
                    <a:lnTo>
                      <a:pt x="2" y="95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90"/>
                    </a:lnTo>
                    <a:lnTo>
                      <a:pt x="31" y="84"/>
                    </a:lnTo>
                    <a:lnTo>
                      <a:pt x="38" y="81"/>
                    </a:lnTo>
                    <a:lnTo>
                      <a:pt x="40" y="75"/>
                    </a:lnTo>
                    <a:lnTo>
                      <a:pt x="34" y="79"/>
                    </a:lnTo>
                    <a:lnTo>
                      <a:pt x="29" y="81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9"/>
                    </a:lnTo>
                    <a:lnTo>
                      <a:pt x="9" y="72"/>
                    </a:lnTo>
                    <a:lnTo>
                      <a:pt x="22" y="70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3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4" y="52"/>
                    </a:lnTo>
                    <a:lnTo>
                      <a:pt x="18" y="47"/>
                    </a:lnTo>
                    <a:lnTo>
                      <a:pt x="22" y="43"/>
                    </a:lnTo>
                    <a:lnTo>
                      <a:pt x="29" y="45"/>
                    </a:lnTo>
                    <a:lnTo>
                      <a:pt x="34" y="45"/>
                    </a:lnTo>
                    <a:lnTo>
                      <a:pt x="45" y="47"/>
                    </a:lnTo>
                    <a:lnTo>
                      <a:pt x="47" y="45"/>
                    </a:lnTo>
                    <a:lnTo>
                      <a:pt x="43" y="45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9" y="31"/>
                    </a:lnTo>
                    <a:lnTo>
                      <a:pt x="32" y="25"/>
                    </a:lnTo>
                    <a:lnTo>
                      <a:pt x="40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9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5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5"/>
                    </a:lnTo>
                    <a:lnTo>
                      <a:pt x="86" y="68"/>
                    </a:lnTo>
                    <a:lnTo>
                      <a:pt x="90" y="70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3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0" y="79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8"/>
                    </a:lnTo>
                    <a:lnTo>
                      <a:pt x="106" y="88"/>
                    </a:lnTo>
                    <a:lnTo>
                      <a:pt x="108" y="86"/>
                    </a:lnTo>
                    <a:lnTo>
                      <a:pt x="109" y="86"/>
                    </a:lnTo>
                    <a:lnTo>
                      <a:pt x="115" y="84"/>
                    </a:lnTo>
                    <a:lnTo>
                      <a:pt x="117" y="86"/>
                    </a:lnTo>
                    <a:lnTo>
                      <a:pt x="122" y="86"/>
                    </a:lnTo>
                    <a:lnTo>
                      <a:pt x="136" y="88"/>
                    </a:lnTo>
                    <a:lnTo>
                      <a:pt x="140" y="88"/>
                    </a:lnTo>
                    <a:lnTo>
                      <a:pt x="140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5"/>
                    </a:lnTo>
                    <a:lnTo>
                      <a:pt x="125" y="66"/>
                    </a:lnTo>
                    <a:lnTo>
                      <a:pt x="124" y="65"/>
                    </a:lnTo>
                    <a:lnTo>
                      <a:pt x="131" y="59"/>
                    </a:lnTo>
                    <a:lnTo>
                      <a:pt x="131" y="56"/>
                    </a:lnTo>
                    <a:lnTo>
                      <a:pt x="134" y="56"/>
                    </a:lnTo>
                    <a:lnTo>
                      <a:pt x="133" y="48"/>
                    </a:lnTo>
                    <a:lnTo>
                      <a:pt x="131" y="45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4" y="41"/>
                    </a:lnTo>
                    <a:lnTo>
                      <a:pt x="117" y="34"/>
                    </a:lnTo>
                    <a:lnTo>
                      <a:pt x="117" y="29"/>
                    </a:lnTo>
                    <a:lnTo>
                      <a:pt x="115" y="27"/>
                    </a:lnTo>
                    <a:lnTo>
                      <a:pt x="120" y="27"/>
                    </a:lnTo>
                    <a:lnTo>
                      <a:pt x="122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6" name="Freeform 6901"/>
              <p:cNvSpPr>
                <a:spLocks/>
              </p:cNvSpPr>
              <p:nvPr/>
            </p:nvSpPr>
            <p:spPr bwMode="auto">
              <a:xfrm>
                <a:off x="1081021" y="1222186"/>
                <a:ext cx="309538" cy="247723"/>
              </a:xfrm>
              <a:custGeom>
                <a:avLst/>
                <a:gdLst/>
                <a:ahLst/>
                <a:cxnLst>
                  <a:cxn ang="0">
                    <a:pos x="125" y="23"/>
                  </a:cxn>
                  <a:cxn ang="0">
                    <a:pos x="136" y="0"/>
                  </a:cxn>
                  <a:cxn ang="0">
                    <a:pos x="147" y="11"/>
                  </a:cxn>
                  <a:cxn ang="0">
                    <a:pos x="145" y="22"/>
                  </a:cxn>
                  <a:cxn ang="0">
                    <a:pos x="152" y="34"/>
                  </a:cxn>
                  <a:cxn ang="0">
                    <a:pos x="151" y="45"/>
                  </a:cxn>
                  <a:cxn ang="0">
                    <a:pos x="156" y="52"/>
                  </a:cxn>
                  <a:cxn ang="0">
                    <a:pos x="154" y="68"/>
                  </a:cxn>
                  <a:cxn ang="0">
                    <a:pos x="168" y="65"/>
                  </a:cxn>
                  <a:cxn ang="0">
                    <a:pos x="176" y="68"/>
                  </a:cxn>
                  <a:cxn ang="0">
                    <a:pos x="192" y="63"/>
                  </a:cxn>
                  <a:cxn ang="0">
                    <a:pos x="195" y="86"/>
                  </a:cxn>
                  <a:cxn ang="0">
                    <a:pos x="177" y="120"/>
                  </a:cxn>
                  <a:cxn ang="0">
                    <a:pos x="159" y="120"/>
                  </a:cxn>
                  <a:cxn ang="0">
                    <a:pos x="143" y="124"/>
                  </a:cxn>
                  <a:cxn ang="0">
                    <a:pos x="142" y="115"/>
                  </a:cxn>
                  <a:cxn ang="0">
                    <a:pos x="131" y="127"/>
                  </a:cxn>
                  <a:cxn ang="0">
                    <a:pos x="113" y="136"/>
                  </a:cxn>
                  <a:cxn ang="0">
                    <a:pos x="104" y="145"/>
                  </a:cxn>
                  <a:cxn ang="0">
                    <a:pos x="95" y="150"/>
                  </a:cxn>
                  <a:cxn ang="0">
                    <a:pos x="50" y="142"/>
                  </a:cxn>
                  <a:cxn ang="0">
                    <a:pos x="57" y="133"/>
                  </a:cxn>
                  <a:cxn ang="0">
                    <a:pos x="68" y="131"/>
                  </a:cxn>
                  <a:cxn ang="0">
                    <a:pos x="91" y="120"/>
                  </a:cxn>
                  <a:cxn ang="0">
                    <a:pos x="100" y="116"/>
                  </a:cxn>
                  <a:cxn ang="0">
                    <a:pos x="106" y="104"/>
                  </a:cxn>
                  <a:cxn ang="0">
                    <a:pos x="84" y="113"/>
                  </a:cxn>
                  <a:cxn ang="0">
                    <a:pos x="81" y="104"/>
                  </a:cxn>
                  <a:cxn ang="0">
                    <a:pos x="72" y="115"/>
                  </a:cxn>
                  <a:cxn ang="0">
                    <a:pos x="59" y="120"/>
                  </a:cxn>
                  <a:cxn ang="0">
                    <a:pos x="61" y="109"/>
                  </a:cxn>
                  <a:cxn ang="0">
                    <a:pos x="66" y="93"/>
                  </a:cxn>
                  <a:cxn ang="0">
                    <a:pos x="54" y="108"/>
                  </a:cxn>
                  <a:cxn ang="0">
                    <a:pos x="52" y="109"/>
                  </a:cxn>
                  <a:cxn ang="0">
                    <a:pos x="41" y="122"/>
                  </a:cxn>
                  <a:cxn ang="0">
                    <a:pos x="32" y="113"/>
                  </a:cxn>
                  <a:cxn ang="0">
                    <a:pos x="23" y="113"/>
                  </a:cxn>
                  <a:cxn ang="0">
                    <a:pos x="16" y="113"/>
                  </a:cxn>
                  <a:cxn ang="0">
                    <a:pos x="2" y="95"/>
                  </a:cxn>
                  <a:cxn ang="0">
                    <a:pos x="31" y="84"/>
                  </a:cxn>
                  <a:cxn ang="0">
                    <a:pos x="29" y="81"/>
                  </a:cxn>
                  <a:cxn ang="0">
                    <a:pos x="6" y="79"/>
                  </a:cxn>
                  <a:cxn ang="0">
                    <a:pos x="41" y="66"/>
                  </a:cxn>
                  <a:cxn ang="0">
                    <a:pos x="13" y="61"/>
                  </a:cxn>
                  <a:cxn ang="0">
                    <a:pos x="14" y="52"/>
                  </a:cxn>
                  <a:cxn ang="0">
                    <a:pos x="34" y="45"/>
                  </a:cxn>
                  <a:cxn ang="0">
                    <a:pos x="41" y="41"/>
                  </a:cxn>
                  <a:cxn ang="0">
                    <a:pos x="32" y="25"/>
                  </a:cxn>
                  <a:cxn ang="0">
                    <a:pos x="52" y="25"/>
                  </a:cxn>
                  <a:cxn ang="0">
                    <a:pos x="56" y="43"/>
                  </a:cxn>
                  <a:cxn ang="0">
                    <a:pos x="75" y="43"/>
                  </a:cxn>
                  <a:cxn ang="0">
                    <a:pos x="91" y="57"/>
                  </a:cxn>
                  <a:cxn ang="0">
                    <a:pos x="90" y="70"/>
                  </a:cxn>
                  <a:cxn ang="0">
                    <a:pos x="99" y="73"/>
                  </a:cxn>
                  <a:cxn ang="0">
                    <a:pos x="100" y="84"/>
                  </a:cxn>
                  <a:cxn ang="0">
                    <a:pos x="108" y="86"/>
                  </a:cxn>
                  <a:cxn ang="0">
                    <a:pos x="122" y="86"/>
                  </a:cxn>
                  <a:cxn ang="0">
                    <a:pos x="134" y="68"/>
                  </a:cxn>
                  <a:cxn ang="0">
                    <a:pos x="125" y="66"/>
                  </a:cxn>
                  <a:cxn ang="0">
                    <a:pos x="134" y="56"/>
                  </a:cxn>
                  <a:cxn ang="0">
                    <a:pos x="127" y="41"/>
                  </a:cxn>
                  <a:cxn ang="0">
                    <a:pos x="115" y="27"/>
                  </a:cxn>
                </a:cxnLst>
                <a:rect l="0" t="0" r="r" b="b"/>
                <a:pathLst>
                  <a:path w="195" h="156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20"/>
                    </a:lnTo>
                    <a:lnTo>
                      <a:pt x="127" y="16"/>
                    </a:lnTo>
                    <a:lnTo>
                      <a:pt x="133" y="2"/>
                    </a:lnTo>
                    <a:lnTo>
                      <a:pt x="136" y="0"/>
                    </a:lnTo>
                    <a:lnTo>
                      <a:pt x="140" y="2"/>
                    </a:lnTo>
                    <a:lnTo>
                      <a:pt x="142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20"/>
                    </a:lnTo>
                    <a:lnTo>
                      <a:pt x="145" y="22"/>
                    </a:lnTo>
                    <a:lnTo>
                      <a:pt x="145" y="27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52" y="34"/>
                    </a:lnTo>
                    <a:lnTo>
                      <a:pt x="152" y="38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1" y="45"/>
                    </a:lnTo>
                    <a:lnTo>
                      <a:pt x="149" y="50"/>
                    </a:lnTo>
                    <a:lnTo>
                      <a:pt x="145" y="52"/>
                    </a:lnTo>
                    <a:lnTo>
                      <a:pt x="149" y="54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3"/>
                    </a:lnTo>
                    <a:lnTo>
                      <a:pt x="158" y="63"/>
                    </a:lnTo>
                    <a:lnTo>
                      <a:pt x="154" y="68"/>
                    </a:lnTo>
                    <a:lnTo>
                      <a:pt x="156" y="72"/>
                    </a:lnTo>
                    <a:lnTo>
                      <a:pt x="158" y="65"/>
                    </a:lnTo>
                    <a:lnTo>
                      <a:pt x="163" y="63"/>
                    </a:lnTo>
                    <a:lnTo>
                      <a:pt x="168" y="65"/>
                    </a:lnTo>
                    <a:lnTo>
                      <a:pt x="174" y="77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68"/>
                    </a:lnTo>
                    <a:lnTo>
                      <a:pt x="174" y="61"/>
                    </a:lnTo>
                    <a:lnTo>
                      <a:pt x="176" y="54"/>
                    </a:lnTo>
                    <a:lnTo>
                      <a:pt x="186" y="56"/>
                    </a:lnTo>
                    <a:lnTo>
                      <a:pt x="192" y="63"/>
                    </a:lnTo>
                    <a:lnTo>
                      <a:pt x="195" y="72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2" y="90"/>
                    </a:lnTo>
                    <a:lnTo>
                      <a:pt x="185" y="118"/>
                    </a:lnTo>
                    <a:lnTo>
                      <a:pt x="181" y="118"/>
                    </a:lnTo>
                    <a:lnTo>
                      <a:pt x="177" y="120"/>
                    </a:lnTo>
                    <a:lnTo>
                      <a:pt x="176" y="124"/>
                    </a:lnTo>
                    <a:lnTo>
                      <a:pt x="168" y="125"/>
                    </a:lnTo>
                    <a:lnTo>
                      <a:pt x="163" y="124"/>
                    </a:lnTo>
                    <a:lnTo>
                      <a:pt x="159" y="120"/>
                    </a:lnTo>
                    <a:lnTo>
                      <a:pt x="159" y="115"/>
                    </a:lnTo>
                    <a:lnTo>
                      <a:pt x="152" y="124"/>
                    </a:lnTo>
                    <a:lnTo>
                      <a:pt x="149" y="124"/>
                    </a:lnTo>
                    <a:lnTo>
                      <a:pt x="143" y="124"/>
                    </a:lnTo>
                    <a:lnTo>
                      <a:pt x="145" y="120"/>
                    </a:lnTo>
                    <a:lnTo>
                      <a:pt x="143" y="116"/>
                    </a:lnTo>
                    <a:lnTo>
                      <a:pt x="143" y="115"/>
                    </a:lnTo>
                    <a:lnTo>
                      <a:pt x="142" y="115"/>
                    </a:lnTo>
                    <a:lnTo>
                      <a:pt x="140" y="118"/>
                    </a:lnTo>
                    <a:lnTo>
                      <a:pt x="138" y="122"/>
                    </a:lnTo>
                    <a:lnTo>
                      <a:pt x="134" y="124"/>
                    </a:lnTo>
                    <a:lnTo>
                      <a:pt x="131" y="127"/>
                    </a:lnTo>
                    <a:lnTo>
                      <a:pt x="124" y="129"/>
                    </a:lnTo>
                    <a:lnTo>
                      <a:pt x="120" y="129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4" y="145"/>
                    </a:lnTo>
                    <a:lnTo>
                      <a:pt x="100" y="145"/>
                    </a:lnTo>
                    <a:lnTo>
                      <a:pt x="100" y="147"/>
                    </a:lnTo>
                    <a:lnTo>
                      <a:pt x="97" y="147"/>
                    </a:lnTo>
                    <a:lnTo>
                      <a:pt x="95" y="150"/>
                    </a:lnTo>
                    <a:lnTo>
                      <a:pt x="81" y="156"/>
                    </a:lnTo>
                    <a:lnTo>
                      <a:pt x="66" y="156"/>
                    </a:lnTo>
                    <a:lnTo>
                      <a:pt x="54" y="145"/>
                    </a:lnTo>
                    <a:lnTo>
                      <a:pt x="50" y="142"/>
                    </a:lnTo>
                    <a:lnTo>
                      <a:pt x="50" y="140"/>
                    </a:lnTo>
                    <a:lnTo>
                      <a:pt x="52" y="136"/>
                    </a:lnTo>
                    <a:lnTo>
                      <a:pt x="56" y="133"/>
                    </a:lnTo>
                    <a:lnTo>
                      <a:pt x="57" y="133"/>
                    </a:lnTo>
                    <a:lnTo>
                      <a:pt x="61" y="131"/>
                    </a:lnTo>
                    <a:lnTo>
                      <a:pt x="65" y="129"/>
                    </a:lnTo>
                    <a:lnTo>
                      <a:pt x="66" y="131"/>
                    </a:lnTo>
                    <a:lnTo>
                      <a:pt x="68" y="131"/>
                    </a:lnTo>
                    <a:lnTo>
                      <a:pt x="70" y="129"/>
                    </a:lnTo>
                    <a:lnTo>
                      <a:pt x="70" y="125"/>
                    </a:lnTo>
                    <a:lnTo>
                      <a:pt x="74" y="122"/>
                    </a:lnTo>
                    <a:lnTo>
                      <a:pt x="91" y="120"/>
                    </a:lnTo>
                    <a:lnTo>
                      <a:pt x="91" y="124"/>
                    </a:lnTo>
                    <a:lnTo>
                      <a:pt x="95" y="124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6" y="109"/>
                    </a:lnTo>
                    <a:lnTo>
                      <a:pt x="106" y="106"/>
                    </a:lnTo>
                    <a:lnTo>
                      <a:pt x="106" y="104"/>
                    </a:lnTo>
                    <a:lnTo>
                      <a:pt x="104" y="104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3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1" y="109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9" y="109"/>
                    </a:lnTo>
                    <a:lnTo>
                      <a:pt x="75" y="115"/>
                    </a:lnTo>
                    <a:lnTo>
                      <a:pt x="72" y="115"/>
                    </a:lnTo>
                    <a:lnTo>
                      <a:pt x="72" y="111"/>
                    </a:lnTo>
                    <a:lnTo>
                      <a:pt x="68" y="115"/>
                    </a:lnTo>
                    <a:lnTo>
                      <a:pt x="65" y="116"/>
                    </a:lnTo>
                    <a:lnTo>
                      <a:pt x="59" y="120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9"/>
                    </a:lnTo>
                    <a:lnTo>
                      <a:pt x="65" y="97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7"/>
                    </a:lnTo>
                    <a:lnTo>
                      <a:pt x="57" y="95"/>
                    </a:lnTo>
                    <a:lnTo>
                      <a:pt x="56" y="106"/>
                    </a:lnTo>
                    <a:lnTo>
                      <a:pt x="54" y="108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6"/>
                    </a:lnTo>
                    <a:lnTo>
                      <a:pt x="52" y="109"/>
                    </a:lnTo>
                    <a:lnTo>
                      <a:pt x="50" y="115"/>
                    </a:lnTo>
                    <a:lnTo>
                      <a:pt x="48" y="116"/>
                    </a:lnTo>
                    <a:lnTo>
                      <a:pt x="45" y="122"/>
                    </a:lnTo>
                    <a:lnTo>
                      <a:pt x="41" y="122"/>
                    </a:lnTo>
                    <a:lnTo>
                      <a:pt x="40" y="116"/>
                    </a:lnTo>
                    <a:lnTo>
                      <a:pt x="40" y="111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32" y="124"/>
                    </a:lnTo>
                    <a:lnTo>
                      <a:pt x="29" y="122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2" y="111"/>
                    </a:lnTo>
                    <a:lnTo>
                      <a:pt x="22" y="108"/>
                    </a:lnTo>
                    <a:lnTo>
                      <a:pt x="18" y="109"/>
                    </a:lnTo>
                    <a:lnTo>
                      <a:pt x="16" y="113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6"/>
                    </a:lnTo>
                    <a:lnTo>
                      <a:pt x="2" y="95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90"/>
                    </a:lnTo>
                    <a:lnTo>
                      <a:pt x="31" y="84"/>
                    </a:lnTo>
                    <a:lnTo>
                      <a:pt x="38" y="81"/>
                    </a:lnTo>
                    <a:lnTo>
                      <a:pt x="40" y="75"/>
                    </a:lnTo>
                    <a:lnTo>
                      <a:pt x="34" y="79"/>
                    </a:lnTo>
                    <a:lnTo>
                      <a:pt x="29" y="81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9"/>
                    </a:lnTo>
                    <a:lnTo>
                      <a:pt x="9" y="72"/>
                    </a:lnTo>
                    <a:lnTo>
                      <a:pt x="22" y="70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3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4" y="52"/>
                    </a:lnTo>
                    <a:lnTo>
                      <a:pt x="18" y="47"/>
                    </a:lnTo>
                    <a:lnTo>
                      <a:pt x="22" y="43"/>
                    </a:lnTo>
                    <a:lnTo>
                      <a:pt x="29" y="45"/>
                    </a:lnTo>
                    <a:lnTo>
                      <a:pt x="34" y="45"/>
                    </a:lnTo>
                    <a:lnTo>
                      <a:pt x="45" y="47"/>
                    </a:lnTo>
                    <a:lnTo>
                      <a:pt x="47" y="45"/>
                    </a:lnTo>
                    <a:lnTo>
                      <a:pt x="43" y="45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9" y="31"/>
                    </a:lnTo>
                    <a:lnTo>
                      <a:pt x="32" y="25"/>
                    </a:lnTo>
                    <a:lnTo>
                      <a:pt x="40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9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5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5"/>
                    </a:lnTo>
                    <a:lnTo>
                      <a:pt x="86" y="68"/>
                    </a:lnTo>
                    <a:lnTo>
                      <a:pt x="90" y="70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9" y="70"/>
                    </a:lnTo>
                    <a:lnTo>
                      <a:pt x="99" y="73"/>
                    </a:lnTo>
                    <a:lnTo>
                      <a:pt x="97" y="75"/>
                    </a:lnTo>
                    <a:lnTo>
                      <a:pt x="99" y="75"/>
                    </a:lnTo>
                    <a:lnTo>
                      <a:pt x="100" y="79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8"/>
                    </a:lnTo>
                    <a:lnTo>
                      <a:pt x="106" y="88"/>
                    </a:lnTo>
                    <a:lnTo>
                      <a:pt x="108" y="86"/>
                    </a:lnTo>
                    <a:lnTo>
                      <a:pt x="109" y="86"/>
                    </a:lnTo>
                    <a:lnTo>
                      <a:pt x="115" y="84"/>
                    </a:lnTo>
                    <a:lnTo>
                      <a:pt x="117" y="86"/>
                    </a:lnTo>
                    <a:lnTo>
                      <a:pt x="122" y="86"/>
                    </a:lnTo>
                    <a:lnTo>
                      <a:pt x="136" y="88"/>
                    </a:lnTo>
                    <a:lnTo>
                      <a:pt x="140" y="88"/>
                    </a:lnTo>
                    <a:lnTo>
                      <a:pt x="140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5"/>
                    </a:lnTo>
                    <a:lnTo>
                      <a:pt x="125" y="66"/>
                    </a:lnTo>
                    <a:lnTo>
                      <a:pt x="124" y="65"/>
                    </a:lnTo>
                    <a:lnTo>
                      <a:pt x="131" y="59"/>
                    </a:lnTo>
                    <a:lnTo>
                      <a:pt x="131" y="56"/>
                    </a:lnTo>
                    <a:lnTo>
                      <a:pt x="134" y="56"/>
                    </a:lnTo>
                    <a:lnTo>
                      <a:pt x="133" y="48"/>
                    </a:lnTo>
                    <a:lnTo>
                      <a:pt x="131" y="45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4" y="41"/>
                    </a:lnTo>
                    <a:lnTo>
                      <a:pt x="117" y="34"/>
                    </a:lnTo>
                    <a:lnTo>
                      <a:pt x="117" y="29"/>
                    </a:lnTo>
                    <a:lnTo>
                      <a:pt x="115" y="27"/>
                    </a:lnTo>
                    <a:lnTo>
                      <a:pt x="120" y="27"/>
                    </a:lnTo>
                    <a:lnTo>
                      <a:pt x="122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7" name="Freeform 6902"/>
              <p:cNvSpPr>
                <a:spLocks/>
              </p:cNvSpPr>
              <p:nvPr/>
            </p:nvSpPr>
            <p:spPr bwMode="auto">
              <a:xfrm>
                <a:off x="1036575" y="1301584"/>
                <a:ext cx="47621" cy="63519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19" y="7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25" y="18"/>
                  </a:cxn>
                  <a:cxn ang="0">
                    <a:pos x="23" y="22"/>
                  </a:cxn>
                  <a:cxn ang="0">
                    <a:pos x="19" y="34"/>
                  </a:cxn>
                  <a:cxn ang="0">
                    <a:pos x="16" y="40"/>
                  </a:cxn>
                  <a:cxn ang="0">
                    <a:pos x="10" y="40"/>
                  </a:cxn>
                  <a:cxn ang="0">
                    <a:pos x="8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1" y="25"/>
                  </a:cxn>
                  <a:cxn ang="0">
                    <a:pos x="14" y="11"/>
                  </a:cxn>
                  <a:cxn ang="0">
                    <a:pos x="17" y="9"/>
                  </a:cxn>
                  <a:cxn ang="0">
                    <a:pos x="19" y="6"/>
                  </a:cxn>
                  <a:cxn ang="0">
                    <a:pos x="21" y="6"/>
                  </a:cxn>
                </a:cxnLst>
                <a:rect l="0" t="0" r="r" b="b"/>
                <a:pathLst>
                  <a:path w="30" h="40">
                    <a:moveTo>
                      <a:pt x="21" y="6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34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8" y="36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6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8" name="Freeform 6903"/>
              <p:cNvSpPr>
                <a:spLocks/>
              </p:cNvSpPr>
              <p:nvPr/>
            </p:nvSpPr>
            <p:spPr bwMode="auto">
              <a:xfrm>
                <a:off x="1036575" y="1301584"/>
                <a:ext cx="47621" cy="63519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19" y="7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3" y="2"/>
                  </a:cxn>
                  <a:cxn ang="0">
                    <a:pos x="26" y="0"/>
                  </a:cxn>
                  <a:cxn ang="0">
                    <a:pos x="30" y="0"/>
                  </a:cxn>
                  <a:cxn ang="0">
                    <a:pos x="25" y="18"/>
                  </a:cxn>
                  <a:cxn ang="0">
                    <a:pos x="23" y="22"/>
                  </a:cxn>
                  <a:cxn ang="0">
                    <a:pos x="19" y="34"/>
                  </a:cxn>
                  <a:cxn ang="0">
                    <a:pos x="16" y="40"/>
                  </a:cxn>
                  <a:cxn ang="0">
                    <a:pos x="10" y="40"/>
                  </a:cxn>
                  <a:cxn ang="0">
                    <a:pos x="8" y="36"/>
                  </a:cxn>
                  <a:cxn ang="0">
                    <a:pos x="1" y="32"/>
                  </a:cxn>
                  <a:cxn ang="0">
                    <a:pos x="0" y="29"/>
                  </a:cxn>
                  <a:cxn ang="0">
                    <a:pos x="1" y="25"/>
                  </a:cxn>
                  <a:cxn ang="0">
                    <a:pos x="14" y="11"/>
                  </a:cxn>
                  <a:cxn ang="0">
                    <a:pos x="17" y="9"/>
                  </a:cxn>
                  <a:cxn ang="0">
                    <a:pos x="19" y="6"/>
                  </a:cxn>
                  <a:cxn ang="0">
                    <a:pos x="21" y="6"/>
                  </a:cxn>
                </a:cxnLst>
                <a:rect l="0" t="0" r="r" b="b"/>
                <a:pathLst>
                  <a:path w="30" h="40">
                    <a:moveTo>
                      <a:pt x="21" y="6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34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8" y="36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6"/>
                    </a:lnTo>
                    <a:lnTo>
                      <a:pt x="21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9" name="Freeform 6904"/>
              <p:cNvSpPr>
                <a:spLocks/>
              </p:cNvSpPr>
              <p:nvPr/>
            </p:nvSpPr>
            <p:spPr bwMode="auto">
              <a:xfrm>
                <a:off x="947682" y="1142787"/>
                <a:ext cx="184135" cy="190556"/>
              </a:xfrm>
              <a:custGeom>
                <a:avLst/>
                <a:gdLst/>
                <a:ahLst/>
                <a:cxnLst>
                  <a:cxn ang="0">
                    <a:pos x="47" y="36"/>
                  </a:cxn>
                  <a:cxn ang="0">
                    <a:pos x="52" y="29"/>
                  </a:cxn>
                  <a:cxn ang="0">
                    <a:pos x="57" y="21"/>
                  </a:cxn>
                  <a:cxn ang="0">
                    <a:pos x="64" y="14"/>
                  </a:cxn>
                  <a:cxn ang="0">
                    <a:pos x="70" y="14"/>
                  </a:cxn>
                  <a:cxn ang="0">
                    <a:pos x="79" y="13"/>
                  </a:cxn>
                  <a:cxn ang="0">
                    <a:pos x="81" y="21"/>
                  </a:cxn>
                  <a:cxn ang="0">
                    <a:pos x="82" y="16"/>
                  </a:cxn>
                  <a:cxn ang="0">
                    <a:pos x="88" y="16"/>
                  </a:cxn>
                  <a:cxn ang="0">
                    <a:pos x="97" y="13"/>
                  </a:cxn>
                  <a:cxn ang="0">
                    <a:pos x="90" y="7"/>
                  </a:cxn>
                  <a:cxn ang="0">
                    <a:pos x="100" y="0"/>
                  </a:cxn>
                  <a:cxn ang="0">
                    <a:pos x="116" y="16"/>
                  </a:cxn>
                  <a:cxn ang="0">
                    <a:pos x="113" y="21"/>
                  </a:cxn>
                  <a:cxn ang="0">
                    <a:pos x="102" y="29"/>
                  </a:cxn>
                  <a:cxn ang="0">
                    <a:pos x="109" y="43"/>
                  </a:cxn>
                  <a:cxn ang="0">
                    <a:pos x="106" y="45"/>
                  </a:cxn>
                  <a:cxn ang="0">
                    <a:pos x="106" y="50"/>
                  </a:cxn>
                  <a:cxn ang="0">
                    <a:pos x="109" y="61"/>
                  </a:cxn>
                  <a:cxn ang="0">
                    <a:pos x="95" y="70"/>
                  </a:cxn>
                  <a:cxn ang="0">
                    <a:pos x="93" y="84"/>
                  </a:cxn>
                  <a:cxn ang="0">
                    <a:pos x="84" y="89"/>
                  </a:cxn>
                  <a:cxn ang="0">
                    <a:pos x="79" y="54"/>
                  </a:cxn>
                  <a:cxn ang="0">
                    <a:pos x="72" y="61"/>
                  </a:cxn>
                  <a:cxn ang="0">
                    <a:pos x="72" y="72"/>
                  </a:cxn>
                  <a:cxn ang="0">
                    <a:pos x="63" y="70"/>
                  </a:cxn>
                  <a:cxn ang="0">
                    <a:pos x="63" y="77"/>
                  </a:cxn>
                  <a:cxn ang="0">
                    <a:pos x="66" y="88"/>
                  </a:cxn>
                  <a:cxn ang="0">
                    <a:pos x="61" y="100"/>
                  </a:cxn>
                  <a:cxn ang="0">
                    <a:pos x="54" y="84"/>
                  </a:cxn>
                  <a:cxn ang="0">
                    <a:pos x="50" y="93"/>
                  </a:cxn>
                  <a:cxn ang="0">
                    <a:pos x="52" y="98"/>
                  </a:cxn>
                  <a:cxn ang="0">
                    <a:pos x="52" y="109"/>
                  </a:cxn>
                  <a:cxn ang="0">
                    <a:pos x="47" y="116"/>
                  </a:cxn>
                  <a:cxn ang="0">
                    <a:pos x="41" y="120"/>
                  </a:cxn>
                  <a:cxn ang="0">
                    <a:pos x="36" y="107"/>
                  </a:cxn>
                  <a:cxn ang="0">
                    <a:pos x="32" y="93"/>
                  </a:cxn>
                  <a:cxn ang="0">
                    <a:pos x="27" y="111"/>
                  </a:cxn>
                  <a:cxn ang="0">
                    <a:pos x="16" y="102"/>
                  </a:cxn>
                  <a:cxn ang="0">
                    <a:pos x="14" y="104"/>
                  </a:cxn>
                  <a:cxn ang="0">
                    <a:pos x="5" y="111"/>
                  </a:cxn>
                  <a:cxn ang="0">
                    <a:pos x="4" y="95"/>
                  </a:cxn>
                  <a:cxn ang="0">
                    <a:pos x="2" y="93"/>
                  </a:cxn>
                  <a:cxn ang="0">
                    <a:pos x="7" y="82"/>
                  </a:cxn>
                  <a:cxn ang="0">
                    <a:pos x="13" y="77"/>
                  </a:cxn>
                  <a:cxn ang="0">
                    <a:pos x="20" y="79"/>
                  </a:cxn>
                  <a:cxn ang="0">
                    <a:pos x="27" y="61"/>
                  </a:cxn>
                  <a:cxn ang="0">
                    <a:pos x="32" y="61"/>
                  </a:cxn>
                  <a:cxn ang="0">
                    <a:pos x="39" y="52"/>
                  </a:cxn>
                  <a:cxn ang="0">
                    <a:pos x="43" y="41"/>
                  </a:cxn>
                </a:cxnLst>
                <a:rect l="0" t="0" r="r" b="b"/>
                <a:pathLst>
                  <a:path w="116" h="120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9" y="13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20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3"/>
                    </a:lnTo>
                    <a:lnTo>
                      <a:pt x="93" y="13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5"/>
                    </a:lnTo>
                    <a:lnTo>
                      <a:pt x="102" y="47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70"/>
                    </a:lnTo>
                    <a:lnTo>
                      <a:pt x="93" y="72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8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9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3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68" y="75"/>
                    </a:lnTo>
                    <a:lnTo>
                      <a:pt x="66" y="70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8"/>
                    </a:lnTo>
                    <a:lnTo>
                      <a:pt x="63" y="91"/>
                    </a:lnTo>
                    <a:lnTo>
                      <a:pt x="63" y="97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5"/>
                    </a:lnTo>
                    <a:lnTo>
                      <a:pt x="50" y="97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5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3"/>
                    </a:lnTo>
                    <a:lnTo>
                      <a:pt x="41" y="120"/>
                    </a:lnTo>
                    <a:lnTo>
                      <a:pt x="38" y="115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0" y="97"/>
                    </a:lnTo>
                    <a:lnTo>
                      <a:pt x="29" y="106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6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4" y="104"/>
                    </a:lnTo>
                    <a:lnTo>
                      <a:pt x="13" y="106"/>
                    </a:lnTo>
                    <a:lnTo>
                      <a:pt x="11" y="111"/>
                    </a:lnTo>
                    <a:lnTo>
                      <a:pt x="5" y="111"/>
                    </a:lnTo>
                    <a:lnTo>
                      <a:pt x="4" y="109"/>
                    </a:lnTo>
                    <a:lnTo>
                      <a:pt x="7" y="97"/>
                    </a:lnTo>
                    <a:lnTo>
                      <a:pt x="4" y="95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9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1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39" y="52"/>
                    </a:lnTo>
                    <a:lnTo>
                      <a:pt x="43" y="50"/>
                    </a:lnTo>
                    <a:lnTo>
                      <a:pt x="39" y="50"/>
                    </a:lnTo>
                    <a:lnTo>
                      <a:pt x="43" y="41"/>
                    </a:lnTo>
                    <a:lnTo>
                      <a:pt x="45" y="3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0" name="Freeform 6905"/>
              <p:cNvSpPr>
                <a:spLocks/>
              </p:cNvSpPr>
              <p:nvPr/>
            </p:nvSpPr>
            <p:spPr bwMode="auto">
              <a:xfrm>
                <a:off x="947682" y="1142787"/>
                <a:ext cx="184135" cy="190556"/>
              </a:xfrm>
              <a:custGeom>
                <a:avLst/>
                <a:gdLst/>
                <a:ahLst/>
                <a:cxnLst>
                  <a:cxn ang="0">
                    <a:pos x="47" y="36"/>
                  </a:cxn>
                  <a:cxn ang="0">
                    <a:pos x="52" y="29"/>
                  </a:cxn>
                  <a:cxn ang="0">
                    <a:pos x="57" y="21"/>
                  </a:cxn>
                  <a:cxn ang="0">
                    <a:pos x="64" y="14"/>
                  </a:cxn>
                  <a:cxn ang="0">
                    <a:pos x="70" y="14"/>
                  </a:cxn>
                  <a:cxn ang="0">
                    <a:pos x="79" y="13"/>
                  </a:cxn>
                  <a:cxn ang="0">
                    <a:pos x="81" y="21"/>
                  </a:cxn>
                  <a:cxn ang="0">
                    <a:pos x="82" y="16"/>
                  </a:cxn>
                  <a:cxn ang="0">
                    <a:pos x="88" y="16"/>
                  </a:cxn>
                  <a:cxn ang="0">
                    <a:pos x="97" y="13"/>
                  </a:cxn>
                  <a:cxn ang="0">
                    <a:pos x="90" y="7"/>
                  </a:cxn>
                  <a:cxn ang="0">
                    <a:pos x="100" y="0"/>
                  </a:cxn>
                  <a:cxn ang="0">
                    <a:pos x="116" y="16"/>
                  </a:cxn>
                  <a:cxn ang="0">
                    <a:pos x="113" y="21"/>
                  </a:cxn>
                  <a:cxn ang="0">
                    <a:pos x="102" y="29"/>
                  </a:cxn>
                  <a:cxn ang="0">
                    <a:pos x="109" y="43"/>
                  </a:cxn>
                  <a:cxn ang="0">
                    <a:pos x="106" y="45"/>
                  </a:cxn>
                  <a:cxn ang="0">
                    <a:pos x="106" y="50"/>
                  </a:cxn>
                  <a:cxn ang="0">
                    <a:pos x="109" y="61"/>
                  </a:cxn>
                  <a:cxn ang="0">
                    <a:pos x="95" y="70"/>
                  </a:cxn>
                  <a:cxn ang="0">
                    <a:pos x="93" y="84"/>
                  </a:cxn>
                  <a:cxn ang="0">
                    <a:pos x="84" y="89"/>
                  </a:cxn>
                  <a:cxn ang="0">
                    <a:pos x="79" y="54"/>
                  </a:cxn>
                  <a:cxn ang="0">
                    <a:pos x="72" y="61"/>
                  </a:cxn>
                  <a:cxn ang="0">
                    <a:pos x="72" y="72"/>
                  </a:cxn>
                  <a:cxn ang="0">
                    <a:pos x="63" y="70"/>
                  </a:cxn>
                  <a:cxn ang="0">
                    <a:pos x="63" y="77"/>
                  </a:cxn>
                  <a:cxn ang="0">
                    <a:pos x="66" y="88"/>
                  </a:cxn>
                  <a:cxn ang="0">
                    <a:pos x="61" y="100"/>
                  </a:cxn>
                  <a:cxn ang="0">
                    <a:pos x="54" y="84"/>
                  </a:cxn>
                  <a:cxn ang="0">
                    <a:pos x="50" y="93"/>
                  </a:cxn>
                  <a:cxn ang="0">
                    <a:pos x="52" y="98"/>
                  </a:cxn>
                  <a:cxn ang="0">
                    <a:pos x="52" y="109"/>
                  </a:cxn>
                  <a:cxn ang="0">
                    <a:pos x="47" y="116"/>
                  </a:cxn>
                  <a:cxn ang="0">
                    <a:pos x="41" y="120"/>
                  </a:cxn>
                  <a:cxn ang="0">
                    <a:pos x="36" y="107"/>
                  </a:cxn>
                  <a:cxn ang="0">
                    <a:pos x="32" y="93"/>
                  </a:cxn>
                  <a:cxn ang="0">
                    <a:pos x="27" y="111"/>
                  </a:cxn>
                  <a:cxn ang="0">
                    <a:pos x="16" y="102"/>
                  </a:cxn>
                  <a:cxn ang="0">
                    <a:pos x="14" y="104"/>
                  </a:cxn>
                  <a:cxn ang="0">
                    <a:pos x="5" y="111"/>
                  </a:cxn>
                  <a:cxn ang="0">
                    <a:pos x="4" y="95"/>
                  </a:cxn>
                  <a:cxn ang="0">
                    <a:pos x="2" y="93"/>
                  </a:cxn>
                  <a:cxn ang="0">
                    <a:pos x="7" y="82"/>
                  </a:cxn>
                  <a:cxn ang="0">
                    <a:pos x="13" y="77"/>
                  </a:cxn>
                  <a:cxn ang="0">
                    <a:pos x="20" y="79"/>
                  </a:cxn>
                  <a:cxn ang="0">
                    <a:pos x="27" y="61"/>
                  </a:cxn>
                  <a:cxn ang="0">
                    <a:pos x="32" y="61"/>
                  </a:cxn>
                  <a:cxn ang="0">
                    <a:pos x="39" y="52"/>
                  </a:cxn>
                  <a:cxn ang="0">
                    <a:pos x="43" y="41"/>
                  </a:cxn>
                </a:cxnLst>
                <a:rect l="0" t="0" r="r" b="b"/>
                <a:pathLst>
                  <a:path w="116" h="120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9" y="13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20"/>
                    </a:lnTo>
                    <a:lnTo>
                      <a:pt x="90" y="20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3"/>
                    </a:lnTo>
                    <a:lnTo>
                      <a:pt x="93" y="13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9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6" y="45"/>
                    </a:lnTo>
                    <a:lnTo>
                      <a:pt x="102" y="47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4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70"/>
                    </a:lnTo>
                    <a:lnTo>
                      <a:pt x="93" y="72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8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9"/>
                    </a:lnTo>
                    <a:lnTo>
                      <a:pt x="81" y="54"/>
                    </a:lnTo>
                    <a:lnTo>
                      <a:pt x="79" y="54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3"/>
                    </a:lnTo>
                    <a:lnTo>
                      <a:pt x="72" y="64"/>
                    </a:lnTo>
                    <a:lnTo>
                      <a:pt x="72" y="72"/>
                    </a:lnTo>
                    <a:lnTo>
                      <a:pt x="68" y="75"/>
                    </a:lnTo>
                    <a:lnTo>
                      <a:pt x="66" y="70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8"/>
                    </a:lnTo>
                    <a:lnTo>
                      <a:pt x="63" y="91"/>
                    </a:lnTo>
                    <a:lnTo>
                      <a:pt x="63" y="97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5"/>
                    </a:lnTo>
                    <a:lnTo>
                      <a:pt x="50" y="97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5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3"/>
                    </a:lnTo>
                    <a:lnTo>
                      <a:pt x="41" y="120"/>
                    </a:lnTo>
                    <a:lnTo>
                      <a:pt x="38" y="115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0" y="97"/>
                    </a:lnTo>
                    <a:lnTo>
                      <a:pt x="29" y="106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6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4" y="104"/>
                    </a:lnTo>
                    <a:lnTo>
                      <a:pt x="13" y="106"/>
                    </a:lnTo>
                    <a:lnTo>
                      <a:pt x="11" y="111"/>
                    </a:lnTo>
                    <a:lnTo>
                      <a:pt x="5" y="111"/>
                    </a:lnTo>
                    <a:lnTo>
                      <a:pt x="4" y="109"/>
                    </a:lnTo>
                    <a:lnTo>
                      <a:pt x="7" y="97"/>
                    </a:lnTo>
                    <a:lnTo>
                      <a:pt x="4" y="95"/>
                    </a:lnTo>
                    <a:lnTo>
                      <a:pt x="0" y="100"/>
                    </a:lnTo>
                    <a:lnTo>
                      <a:pt x="0" y="95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9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1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39" y="52"/>
                    </a:lnTo>
                    <a:lnTo>
                      <a:pt x="43" y="50"/>
                    </a:lnTo>
                    <a:lnTo>
                      <a:pt x="39" y="50"/>
                    </a:lnTo>
                    <a:lnTo>
                      <a:pt x="43" y="41"/>
                    </a:lnTo>
                    <a:lnTo>
                      <a:pt x="45" y="3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1" name="Freeform 6906"/>
              <p:cNvSpPr>
                <a:spLocks/>
              </p:cNvSpPr>
              <p:nvPr/>
            </p:nvSpPr>
            <p:spPr bwMode="auto">
              <a:xfrm>
                <a:off x="1149278" y="1217422"/>
                <a:ext cx="34922" cy="190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1"/>
                  </a:cxn>
                  <a:cxn ang="0">
                    <a:pos x="22" y="7"/>
                  </a:cxn>
                  <a:cxn ang="0">
                    <a:pos x="20" y="12"/>
                  </a:cxn>
                  <a:cxn ang="0">
                    <a:pos x="13" y="12"/>
                  </a:cxn>
                  <a:cxn ang="0">
                    <a:pos x="4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13" y="0"/>
                  </a:cxn>
                </a:cxnLst>
                <a:rect l="0" t="0" r="r" b="b"/>
                <a:pathLst>
                  <a:path w="22" h="12">
                    <a:moveTo>
                      <a:pt x="13" y="0"/>
                    </a:moveTo>
                    <a:lnTo>
                      <a:pt x="16" y="1"/>
                    </a:lnTo>
                    <a:lnTo>
                      <a:pt x="22" y="7"/>
                    </a:lnTo>
                    <a:lnTo>
                      <a:pt x="20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2" name="Freeform 6907"/>
              <p:cNvSpPr>
                <a:spLocks/>
              </p:cNvSpPr>
              <p:nvPr/>
            </p:nvSpPr>
            <p:spPr bwMode="auto">
              <a:xfrm>
                <a:off x="1149278" y="1217422"/>
                <a:ext cx="34922" cy="1905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1"/>
                  </a:cxn>
                  <a:cxn ang="0">
                    <a:pos x="22" y="7"/>
                  </a:cxn>
                  <a:cxn ang="0">
                    <a:pos x="20" y="12"/>
                  </a:cxn>
                  <a:cxn ang="0">
                    <a:pos x="13" y="12"/>
                  </a:cxn>
                  <a:cxn ang="0">
                    <a:pos x="4" y="10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13" y="0"/>
                  </a:cxn>
                </a:cxnLst>
                <a:rect l="0" t="0" r="r" b="b"/>
                <a:pathLst>
                  <a:path w="22" h="12">
                    <a:moveTo>
                      <a:pt x="13" y="0"/>
                    </a:moveTo>
                    <a:lnTo>
                      <a:pt x="16" y="1"/>
                    </a:lnTo>
                    <a:lnTo>
                      <a:pt x="22" y="7"/>
                    </a:lnTo>
                    <a:lnTo>
                      <a:pt x="20" y="12"/>
                    </a:lnTo>
                    <a:lnTo>
                      <a:pt x="13" y="12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3" name="Freeform 6908"/>
              <p:cNvSpPr>
                <a:spLocks/>
              </p:cNvSpPr>
              <p:nvPr/>
            </p:nvSpPr>
            <p:spPr bwMode="auto">
              <a:xfrm>
                <a:off x="1185788" y="1074504"/>
                <a:ext cx="93655" cy="90514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9" y="4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51" y="0"/>
                  </a:cxn>
                  <a:cxn ang="0">
                    <a:pos x="59" y="2"/>
                  </a:cxn>
                  <a:cxn ang="0">
                    <a:pos x="59" y="5"/>
                  </a:cxn>
                  <a:cxn ang="0">
                    <a:pos x="59" y="11"/>
                  </a:cxn>
                  <a:cxn ang="0">
                    <a:pos x="58" y="14"/>
                  </a:cxn>
                  <a:cxn ang="0">
                    <a:pos x="45" y="18"/>
                  </a:cxn>
                  <a:cxn ang="0">
                    <a:pos x="40" y="18"/>
                  </a:cxn>
                  <a:cxn ang="0">
                    <a:pos x="40" y="20"/>
                  </a:cxn>
                  <a:cxn ang="0">
                    <a:pos x="38" y="20"/>
                  </a:cxn>
                  <a:cxn ang="0">
                    <a:pos x="40" y="23"/>
                  </a:cxn>
                  <a:cxn ang="0">
                    <a:pos x="38" y="23"/>
                  </a:cxn>
                  <a:cxn ang="0">
                    <a:pos x="31" y="23"/>
                  </a:cxn>
                  <a:cxn ang="0">
                    <a:pos x="33" y="25"/>
                  </a:cxn>
                  <a:cxn ang="0">
                    <a:pos x="33" y="29"/>
                  </a:cxn>
                  <a:cxn ang="0">
                    <a:pos x="34" y="25"/>
                  </a:cxn>
                  <a:cxn ang="0">
                    <a:pos x="34" y="29"/>
                  </a:cxn>
                  <a:cxn ang="0">
                    <a:pos x="33" y="30"/>
                  </a:cxn>
                  <a:cxn ang="0">
                    <a:pos x="36" y="27"/>
                  </a:cxn>
                  <a:cxn ang="0">
                    <a:pos x="38" y="27"/>
                  </a:cxn>
                  <a:cxn ang="0">
                    <a:pos x="38" y="30"/>
                  </a:cxn>
                  <a:cxn ang="0">
                    <a:pos x="40" y="29"/>
                  </a:cxn>
                  <a:cxn ang="0">
                    <a:pos x="40" y="25"/>
                  </a:cxn>
                  <a:cxn ang="0">
                    <a:pos x="42" y="23"/>
                  </a:cxn>
                  <a:cxn ang="0">
                    <a:pos x="43" y="27"/>
                  </a:cxn>
                  <a:cxn ang="0">
                    <a:pos x="47" y="27"/>
                  </a:cxn>
                  <a:cxn ang="0">
                    <a:pos x="52" y="25"/>
                  </a:cxn>
                  <a:cxn ang="0">
                    <a:pos x="52" y="45"/>
                  </a:cxn>
                  <a:cxn ang="0">
                    <a:pos x="49" y="48"/>
                  </a:cxn>
                  <a:cxn ang="0">
                    <a:pos x="38" y="52"/>
                  </a:cxn>
                  <a:cxn ang="0">
                    <a:pos x="34" y="50"/>
                  </a:cxn>
                  <a:cxn ang="0">
                    <a:pos x="24" y="57"/>
                  </a:cxn>
                  <a:cxn ang="0">
                    <a:pos x="20" y="57"/>
                  </a:cxn>
                  <a:cxn ang="0">
                    <a:pos x="16" y="56"/>
                  </a:cxn>
                  <a:cxn ang="0">
                    <a:pos x="15" y="52"/>
                  </a:cxn>
                  <a:cxn ang="0">
                    <a:pos x="13" y="50"/>
                  </a:cxn>
                  <a:cxn ang="0">
                    <a:pos x="6" y="47"/>
                  </a:cxn>
                  <a:cxn ang="0">
                    <a:pos x="2" y="43"/>
                  </a:cxn>
                  <a:cxn ang="0">
                    <a:pos x="2" y="39"/>
                  </a:cxn>
                  <a:cxn ang="0">
                    <a:pos x="4" y="38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2" y="16"/>
                  </a:cxn>
                  <a:cxn ang="0">
                    <a:pos x="11" y="14"/>
                  </a:cxn>
                  <a:cxn ang="0">
                    <a:pos x="11" y="13"/>
                  </a:cxn>
                  <a:cxn ang="0">
                    <a:pos x="15" y="11"/>
                  </a:cxn>
                  <a:cxn ang="0">
                    <a:pos x="16" y="11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4" y="5"/>
                  </a:cxn>
                </a:cxnLst>
                <a:rect l="0" t="0" r="r" b="b"/>
                <a:pathLst>
                  <a:path w="59" h="57">
                    <a:moveTo>
                      <a:pt x="24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8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3" y="25"/>
                    </a:lnTo>
                    <a:lnTo>
                      <a:pt x="33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2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9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4" y="57"/>
                    </a:lnTo>
                    <a:lnTo>
                      <a:pt x="20" y="57"/>
                    </a:lnTo>
                    <a:lnTo>
                      <a:pt x="16" y="56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8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4" name="Freeform 6909"/>
              <p:cNvSpPr>
                <a:spLocks/>
              </p:cNvSpPr>
              <p:nvPr/>
            </p:nvSpPr>
            <p:spPr bwMode="auto">
              <a:xfrm>
                <a:off x="1185788" y="1074504"/>
                <a:ext cx="93655" cy="90514"/>
              </a:xfrm>
              <a:custGeom>
                <a:avLst/>
                <a:gdLst/>
                <a:ahLst/>
                <a:cxnLst>
                  <a:cxn ang="0">
                    <a:pos x="24" y="5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9" y="4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42" y="5"/>
                  </a:cxn>
                  <a:cxn ang="0">
                    <a:pos x="43" y="2"/>
                  </a:cxn>
                  <a:cxn ang="0">
                    <a:pos x="51" y="0"/>
                  </a:cxn>
                  <a:cxn ang="0">
                    <a:pos x="59" y="2"/>
                  </a:cxn>
                  <a:cxn ang="0">
                    <a:pos x="59" y="5"/>
                  </a:cxn>
                  <a:cxn ang="0">
                    <a:pos x="59" y="11"/>
                  </a:cxn>
                  <a:cxn ang="0">
                    <a:pos x="58" y="14"/>
                  </a:cxn>
                  <a:cxn ang="0">
                    <a:pos x="45" y="18"/>
                  </a:cxn>
                  <a:cxn ang="0">
                    <a:pos x="40" y="18"/>
                  </a:cxn>
                  <a:cxn ang="0">
                    <a:pos x="40" y="20"/>
                  </a:cxn>
                  <a:cxn ang="0">
                    <a:pos x="38" y="20"/>
                  </a:cxn>
                  <a:cxn ang="0">
                    <a:pos x="40" y="23"/>
                  </a:cxn>
                  <a:cxn ang="0">
                    <a:pos x="38" y="23"/>
                  </a:cxn>
                  <a:cxn ang="0">
                    <a:pos x="31" y="23"/>
                  </a:cxn>
                  <a:cxn ang="0">
                    <a:pos x="33" y="25"/>
                  </a:cxn>
                  <a:cxn ang="0">
                    <a:pos x="33" y="29"/>
                  </a:cxn>
                  <a:cxn ang="0">
                    <a:pos x="34" y="25"/>
                  </a:cxn>
                  <a:cxn ang="0">
                    <a:pos x="34" y="29"/>
                  </a:cxn>
                  <a:cxn ang="0">
                    <a:pos x="33" y="30"/>
                  </a:cxn>
                  <a:cxn ang="0">
                    <a:pos x="36" y="27"/>
                  </a:cxn>
                  <a:cxn ang="0">
                    <a:pos x="38" y="27"/>
                  </a:cxn>
                  <a:cxn ang="0">
                    <a:pos x="38" y="30"/>
                  </a:cxn>
                  <a:cxn ang="0">
                    <a:pos x="40" y="29"/>
                  </a:cxn>
                  <a:cxn ang="0">
                    <a:pos x="40" y="25"/>
                  </a:cxn>
                  <a:cxn ang="0">
                    <a:pos x="42" y="23"/>
                  </a:cxn>
                  <a:cxn ang="0">
                    <a:pos x="43" y="27"/>
                  </a:cxn>
                  <a:cxn ang="0">
                    <a:pos x="47" y="27"/>
                  </a:cxn>
                  <a:cxn ang="0">
                    <a:pos x="52" y="25"/>
                  </a:cxn>
                  <a:cxn ang="0">
                    <a:pos x="52" y="45"/>
                  </a:cxn>
                  <a:cxn ang="0">
                    <a:pos x="49" y="48"/>
                  </a:cxn>
                  <a:cxn ang="0">
                    <a:pos x="38" y="52"/>
                  </a:cxn>
                  <a:cxn ang="0">
                    <a:pos x="34" y="50"/>
                  </a:cxn>
                  <a:cxn ang="0">
                    <a:pos x="24" y="57"/>
                  </a:cxn>
                  <a:cxn ang="0">
                    <a:pos x="20" y="57"/>
                  </a:cxn>
                  <a:cxn ang="0">
                    <a:pos x="16" y="56"/>
                  </a:cxn>
                  <a:cxn ang="0">
                    <a:pos x="15" y="52"/>
                  </a:cxn>
                  <a:cxn ang="0">
                    <a:pos x="13" y="50"/>
                  </a:cxn>
                  <a:cxn ang="0">
                    <a:pos x="6" y="47"/>
                  </a:cxn>
                  <a:cxn ang="0">
                    <a:pos x="2" y="43"/>
                  </a:cxn>
                  <a:cxn ang="0">
                    <a:pos x="2" y="39"/>
                  </a:cxn>
                  <a:cxn ang="0">
                    <a:pos x="4" y="38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2" y="16"/>
                  </a:cxn>
                  <a:cxn ang="0">
                    <a:pos x="11" y="14"/>
                  </a:cxn>
                  <a:cxn ang="0">
                    <a:pos x="11" y="13"/>
                  </a:cxn>
                  <a:cxn ang="0">
                    <a:pos x="15" y="11"/>
                  </a:cxn>
                  <a:cxn ang="0">
                    <a:pos x="16" y="11"/>
                  </a:cxn>
                  <a:cxn ang="0">
                    <a:pos x="18" y="7"/>
                  </a:cxn>
                  <a:cxn ang="0">
                    <a:pos x="22" y="7"/>
                  </a:cxn>
                  <a:cxn ang="0">
                    <a:pos x="24" y="5"/>
                  </a:cxn>
                </a:cxnLst>
                <a:rect l="0" t="0" r="r" b="b"/>
                <a:pathLst>
                  <a:path w="59" h="57">
                    <a:moveTo>
                      <a:pt x="24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2" y="5"/>
                    </a:lnTo>
                    <a:lnTo>
                      <a:pt x="43" y="2"/>
                    </a:lnTo>
                    <a:lnTo>
                      <a:pt x="51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8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3" y="25"/>
                    </a:lnTo>
                    <a:lnTo>
                      <a:pt x="33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3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2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9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4" y="57"/>
                    </a:lnTo>
                    <a:lnTo>
                      <a:pt x="20" y="57"/>
                    </a:lnTo>
                    <a:lnTo>
                      <a:pt x="16" y="56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7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8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4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5" name="Freeform 6910"/>
              <p:cNvSpPr>
                <a:spLocks/>
              </p:cNvSpPr>
              <p:nvPr/>
            </p:nvSpPr>
            <p:spPr bwMode="auto">
              <a:xfrm>
                <a:off x="1144516" y="1082444"/>
                <a:ext cx="36510" cy="42875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21" y="15"/>
                  </a:cxn>
                  <a:cxn ang="0">
                    <a:pos x="23" y="20"/>
                  </a:cxn>
                  <a:cxn ang="0">
                    <a:pos x="21" y="24"/>
                  </a:cxn>
                  <a:cxn ang="0">
                    <a:pos x="14" y="27"/>
                  </a:cxn>
                  <a:cxn ang="0">
                    <a:pos x="8" y="22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1" y="8"/>
                  </a:cxn>
                </a:cxnLst>
                <a:rect l="0" t="0" r="r" b="b"/>
                <a:pathLst>
                  <a:path w="23" h="27">
                    <a:moveTo>
                      <a:pt x="1" y="8"/>
                    </a:move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21" y="15"/>
                    </a:lnTo>
                    <a:lnTo>
                      <a:pt x="23" y="20"/>
                    </a:lnTo>
                    <a:lnTo>
                      <a:pt x="21" y="24"/>
                    </a:lnTo>
                    <a:lnTo>
                      <a:pt x="14" y="27"/>
                    </a:lnTo>
                    <a:lnTo>
                      <a:pt x="8" y="22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6" name="Freeform 6911"/>
              <p:cNvSpPr>
                <a:spLocks/>
              </p:cNvSpPr>
              <p:nvPr/>
            </p:nvSpPr>
            <p:spPr bwMode="auto">
              <a:xfrm>
                <a:off x="1144516" y="1082444"/>
                <a:ext cx="36510" cy="42875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21" y="15"/>
                  </a:cxn>
                  <a:cxn ang="0">
                    <a:pos x="23" y="20"/>
                  </a:cxn>
                  <a:cxn ang="0">
                    <a:pos x="21" y="24"/>
                  </a:cxn>
                  <a:cxn ang="0">
                    <a:pos x="14" y="27"/>
                  </a:cxn>
                  <a:cxn ang="0">
                    <a:pos x="8" y="22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1" y="8"/>
                  </a:cxn>
                </a:cxnLst>
                <a:rect l="0" t="0" r="r" b="b"/>
                <a:pathLst>
                  <a:path w="23" h="27">
                    <a:moveTo>
                      <a:pt x="1" y="8"/>
                    </a:moveTo>
                    <a:lnTo>
                      <a:pt x="3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21" y="15"/>
                    </a:lnTo>
                    <a:lnTo>
                      <a:pt x="23" y="20"/>
                    </a:lnTo>
                    <a:lnTo>
                      <a:pt x="21" y="24"/>
                    </a:lnTo>
                    <a:lnTo>
                      <a:pt x="14" y="27"/>
                    </a:lnTo>
                    <a:lnTo>
                      <a:pt x="8" y="22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7" name="Freeform 6912"/>
              <p:cNvSpPr>
                <a:spLocks/>
              </p:cNvSpPr>
              <p:nvPr/>
            </p:nvSpPr>
            <p:spPr bwMode="auto">
              <a:xfrm>
                <a:off x="1185788" y="995106"/>
                <a:ext cx="103179" cy="60343"/>
              </a:xfrm>
              <a:custGeom>
                <a:avLst/>
                <a:gdLst/>
                <a:ahLst/>
                <a:cxnLst>
                  <a:cxn ang="0">
                    <a:pos x="54" y="9"/>
                  </a:cxn>
                  <a:cxn ang="0">
                    <a:pos x="56" y="9"/>
                  </a:cxn>
                  <a:cxn ang="0">
                    <a:pos x="58" y="12"/>
                  </a:cxn>
                  <a:cxn ang="0">
                    <a:pos x="61" y="12"/>
                  </a:cxn>
                  <a:cxn ang="0">
                    <a:pos x="61" y="16"/>
                  </a:cxn>
                  <a:cxn ang="0">
                    <a:pos x="65" y="18"/>
                  </a:cxn>
                  <a:cxn ang="0">
                    <a:pos x="65" y="34"/>
                  </a:cxn>
                  <a:cxn ang="0">
                    <a:pos x="61" y="34"/>
                  </a:cxn>
                  <a:cxn ang="0">
                    <a:pos x="58" y="36"/>
                  </a:cxn>
                  <a:cxn ang="0">
                    <a:pos x="56" y="34"/>
                  </a:cxn>
                  <a:cxn ang="0">
                    <a:pos x="47" y="38"/>
                  </a:cxn>
                  <a:cxn ang="0">
                    <a:pos x="43" y="36"/>
                  </a:cxn>
                  <a:cxn ang="0">
                    <a:pos x="40" y="30"/>
                  </a:cxn>
                  <a:cxn ang="0">
                    <a:pos x="36" y="29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3" y="25"/>
                  </a:cxn>
                  <a:cxn ang="0">
                    <a:pos x="33" y="30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33" y="38"/>
                  </a:cxn>
                  <a:cxn ang="0">
                    <a:pos x="25" y="38"/>
                  </a:cxn>
                  <a:cxn ang="0">
                    <a:pos x="24" y="32"/>
                  </a:cxn>
                  <a:cxn ang="0">
                    <a:pos x="18" y="30"/>
                  </a:cxn>
                  <a:cxn ang="0">
                    <a:pos x="18" y="29"/>
                  </a:cxn>
                  <a:cxn ang="0">
                    <a:pos x="15" y="29"/>
                  </a:cxn>
                  <a:cxn ang="0">
                    <a:pos x="16" y="30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9" y="38"/>
                  </a:cxn>
                  <a:cxn ang="0">
                    <a:pos x="9" y="36"/>
                  </a:cxn>
                  <a:cxn ang="0">
                    <a:pos x="6" y="38"/>
                  </a:cxn>
                  <a:cxn ang="0">
                    <a:pos x="4" y="38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8" y="21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1"/>
                  </a:cxn>
                  <a:cxn ang="0">
                    <a:pos x="16" y="18"/>
                  </a:cxn>
                  <a:cxn ang="0">
                    <a:pos x="31" y="12"/>
                  </a:cxn>
                  <a:cxn ang="0">
                    <a:pos x="34" y="5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4"/>
                  </a:cxn>
                  <a:cxn ang="0">
                    <a:pos x="51" y="4"/>
                  </a:cxn>
                  <a:cxn ang="0">
                    <a:pos x="51" y="5"/>
                  </a:cxn>
                  <a:cxn ang="0">
                    <a:pos x="54" y="7"/>
                  </a:cxn>
                  <a:cxn ang="0">
                    <a:pos x="54" y="9"/>
                  </a:cxn>
                </a:cxnLst>
                <a:rect l="0" t="0" r="r" b="b"/>
                <a:pathLst>
                  <a:path w="65" h="38">
                    <a:moveTo>
                      <a:pt x="54" y="9"/>
                    </a:moveTo>
                    <a:lnTo>
                      <a:pt x="56" y="9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47" y="38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30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24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4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8" name="Freeform 6913"/>
              <p:cNvSpPr>
                <a:spLocks/>
              </p:cNvSpPr>
              <p:nvPr/>
            </p:nvSpPr>
            <p:spPr bwMode="auto">
              <a:xfrm>
                <a:off x="1185788" y="995106"/>
                <a:ext cx="103179" cy="60343"/>
              </a:xfrm>
              <a:custGeom>
                <a:avLst/>
                <a:gdLst/>
                <a:ahLst/>
                <a:cxnLst>
                  <a:cxn ang="0">
                    <a:pos x="54" y="9"/>
                  </a:cxn>
                  <a:cxn ang="0">
                    <a:pos x="56" y="9"/>
                  </a:cxn>
                  <a:cxn ang="0">
                    <a:pos x="58" y="12"/>
                  </a:cxn>
                  <a:cxn ang="0">
                    <a:pos x="61" y="12"/>
                  </a:cxn>
                  <a:cxn ang="0">
                    <a:pos x="61" y="16"/>
                  </a:cxn>
                  <a:cxn ang="0">
                    <a:pos x="65" y="18"/>
                  </a:cxn>
                  <a:cxn ang="0">
                    <a:pos x="65" y="34"/>
                  </a:cxn>
                  <a:cxn ang="0">
                    <a:pos x="61" y="34"/>
                  </a:cxn>
                  <a:cxn ang="0">
                    <a:pos x="58" y="36"/>
                  </a:cxn>
                  <a:cxn ang="0">
                    <a:pos x="56" y="34"/>
                  </a:cxn>
                  <a:cxn ang="0">
                    <a:pos x="47" y="38"/>
                  </a:cxn>
                  <a:cxn ang="0">
                    <a:pos x="43" y="36"/>
                  </a:cxn>
                  <a:cxn ang="0">
                    <a:pos x="40" y="30"/>
                  </a:cxn>
                  <a:cxn ang="0">
                    <a:pos x="36" y="29"/>
                  </a:cxn>
                  <a:cxn ang="0">
                    <a:pos x="34" y="27"/>
                  </a:cxn>
                  <a:cxn ang="0">
                    <a:pos x="33" y="27"/>
                  </a:cxn>
                  <a:cxn ang="0">
                    <a:pos x="33" y="25"/>
                  </a:cxn>
                  <a:cxn ang="0">
                    <a:pos x="33" y="30"/>
                  </a:cxn>
                  <a:cxn ang="0">
                    <a:pos x="33" y="34"/>
                  </a:cxn>
                  <a:cxn ang="0">
                    <a:pos x="31" y="34"/>
                  </a:cxn>
                  <a:cxn ang="0">
                    <a:pos x="33" y="38"/>
                  </a:cxn>
                  <a:cxn ang="0">
                    <a:pos x="25" y="38"/>
                  </a:cxn>
                  <a:cxn ang="0">
                    <a:pos x="24" y="32"/>
                  </a:cxn>
                  <a:cxn ang="0">
                    <a:pos x="18" y="30"/>
                  </a:cxn>
                  <a:cxn ang="0">
                    <a:pos x="18" y="29"/>
                  </a:cxn>
                  <a:cxn ang="0">
                    <a:pos x="15" y="29"/>
                  </a:cxn>
                  <a:cxn ang="0">
                    <a:pos x="16" y="30"/>
                  </a:cxn>
                  <a:cxn ang="0">
                    <a:pos x="16" y="32"/>
                  </a:cxn>
                  <a:cxn ang="0">
                    <a:pos x="13" y="30"/>
                  </a:cxn>
                  <a:cxn ang="0">
                    <a:pos x="9" y="32"/>
                  </a:cxn>
                  <a:cxn ang="0">
                    <a:pos x="11" y="36"/>
                  </a:cxn>
                  <a:cxn ang="0">
                    <a:pos x="9" y="38"/>
                  </a:cxn>
                  <a:cxn ang="0">
                    <a:pos x="9" y="36"/>
                  </a:cxn>
                  <a:cxn ang="0">
                    <a:pos x="6" y="38"/>
                  </a:cxn>
                  <a:cxn ang="0">
                    <a:pos x="4" y="38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8" y="21"/>
                  </a:cxn>
                  <a:cxn ang="0">
                    <a:pos x="9" y="23"/>
                  </a:cxn>
                  <a:cxn ang="0">
                    <a:pos x="11" y="23"/>
                  </a:cxn>
                  <a:cxn ang="0">
                    <a:pos x="11" y="21"/>
                  </a:cxn>
                  <a:cxn ang="0">
                    <a:pos x="16" y="18"/>
                  </a:cxn>
                  <a:cxn ang="0">
                    <a:pos x="31" y="12"/>
                  </a:cxn>
                  <a:cxn ang="0">
                    <a:pos x="34" y="5"/>
                  </a:cxn>
                  <a:cxn ang="0">
                    <a:pos x="36" y="7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49" y="0"/>
                  </a:cxn>
                  <a:cxn ang="0">
                    <a:pos x="49" y="4"/>
                  </a:cxn>
                  <a:cxn ang="0">
                    <a:pos x="51" y="4"/>
                  </a:cxn>
                  <a:cxn ang="0">
                    <a:pos x="51" y="5"/>
                  </a:cxn>
                  <a:cxn ang="0">
                    <a:pos x="54" y="7"/>
                  </a:cxn>
                  <a:cxn ang="0">
                    <a:pos x="54" y="9"/>
                  </a:cxn>
                </a:cxnLst>
                <a:rect l="0" t="0" r="r" b="b"/>
                <a:pathLst>
                  <a:path w="65" h="38">
                    <a:moveTo>
                      <a:pt x="54" y="9"/>
                    </a:moveTo>
                    <a:lnTo>
                      <a:pt x="56" y="9"/>
                    </a:lnTo>
                    <a:lnTo>
                      <a:pt x="58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47" y="38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30"/>
                    </a:lnTo>
                    <a:lnTo>
                      <a:pt x="33" y="34"/>
                    </a:lnTo>
                    <a:lnTo>
                      <a:pt x="31" y="34"/>
                    </a:lnTo>
                    <a:lnTo>
                      <a:pt x="33" y="38"/>
                    </a:lnTo>
                    <a:lnTo>
                      <a:pt x="25" y="38"/>
                    </a:lnTo>
                    <a:lnTo>
                      <a:pt x="24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6" y="38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49" y="0"/>
                    </a:lnTo>
                    <a:lnTo>
                      <a:pt x="49" y="4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4" y="7"/>
                    </a:lnTo>
                    <a:lnTo>
                      <a:pt x="54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9" name="Freeform 6914"/>
              <p:cNvSpPr>
                <a:spLocks/>
              </p:cNvSpPr>
              <p:nvPr/>
            </p:nvSpPr>
            <p:spPr bwMode="auto">
              <a:xfrm>
                <a:off x="1627077" y="1114204"/>
                <a:ext cx="76194" cy="46051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27" y="2"/>
                  </a:cxn>
                  <a:cxn ang="0">
                    <a:pos x="27" y="4"/>
                  </a:cxn>
                  <a:cxn ang="0">
                    <a:pos x="30" y="5"/>
                  </a:cxn>
                  <a:cxn ang="0">
                    <a:pos x="32" y="4"/>
                  </a:cxn>
                  <a:cxn ang="0">
                    <a:pos x="37" y="7"/>
                  </a:cxn>
                  <a:cxn ang="0">
                    <a:pos x="39" y="5"/>
                  </a:cxn>
                  <a:cxn ang="0">
                    <a:pos x="41" y="4"/>
                  </a:cxn>
                  <a:cxn ang="0">
                    <a:pos x="43" y="7"/>
                  </a:cxn>
                  <a:cxn ang="0">
                    <a:pos x="46" y="7"/>
                  </a:cxn>
                  <a:cxn ang="0">
                    <a:pos x="48" y="13"/>
                  </a:cxn>
                  <a:cxn ang="0">
                    <a:pos x="48" y="14"/>
                  </a:cxn>
                  <a:cxn ang="0">
                    <a:pos x="45" y="14"/>
                  </a:cxn>
                  <a:cxn ang="0">
                    <a:pos x="45" y="16"/>
                  </a:cxn>
                  <a:cxn ang="0">
                    <a:pos x="45" y="18"/>
                  </a:cxn>
                  <a:cxn ang="0">
                    <a:pos x="45" y="20"/>
                  </a:cxn>
                  <a:cxn ang="0">
                    <a:pos x="45" y="23"/>
                  </a:cxn>
                  <a:cxn ang="0">
                    <a:pos x="45" y="25"/>
                  </a:cxn>
                  <a:cxn ang="0">
                    <a:pos x="43" y="29"/>
                  </a:cxn>
                  <a:cxn ang="0">
                    <a:pos x="37" y="29"/>
                  </a:cxn>
                  <a:cxn ang="0">
                    <a:pos x="32" y="29"/>
                  </a:cxn>
                  <a:cxn ang="0">
                    <a:pos x="30" y="25"/>
                  </a:cxn>
                  <a:cxn ang="0">
                    <a:pos x="25" y="27"/>
                  </a:cxn>
                  <a:cxn ang="0">
                    <a:pos x="23" y="25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6" y="25"/>
                  </a:cxn>
                  <a:cxn ang="0">
                    <a:pos x="11" y="25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0" name="Freeform 6915"/>
              <p:cNvSpPr>
                <a:spLocks/>
              </p:cNvSpPr>
              <p:nvPr/>
            </p:nvSpPr>
            <p:spPr bwMode="auto">
              <a:xfrm>
                <a:off x="1627077" y="1114204"/>
                <a:ext cx="76194" cy="46051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21" y="5"/>
                  </a:cxn>
                  <a:cxn ang="0">
                    <a:pos x="21" y="4"/>
                  </a:cxn>
                  <a:cxn ang="0">
                    <a:pos x="27" y="2"/>
                  </a:cxn>
                  <a:cxn ang="0">
                    <a:pos x="27" y="4"/>
                  </a:cxn>
                  <a:cxn ang="0">
                    <a:pos x="30" y="5"/>
                  </a:cxn>
                  <a:cxn ang="0">
                    <a:pos x="32" y="4"/>
                  </a:cxn>
                  <a:cxn ang="0">
                    <a:pos x="37" y="7"/>
                  </a:cxn>
                  <a:cxn ang="0">
                    <a:pos x="39" y="5"/>
                  </a:cxn>
                  <a:cxn ang="0">
                    <a:pos x="41" y="4"/>
                  </a:cxn>
                  <a:cxn ang="0">
                    <a:pos x="43" y="7"/>
                  </a:cxn>
                  <a:cxn ang="0">
                    <a:pos x="46" y="7"/>
                  </a:cxn>
                  <a:cxn ang="0">
                    <a:pos x="48" y="13"/>
                  </a:cxn>
                  <a:cxn ang="0">
                    <a:pos x="48" y="14"/>
                  </a:cxn>
                  <a:cxn ang="0">
                    <a:pos x="45" y="14"/>
                  </a:cxn>
                  <a:cxn ang="0">
                    <a:pos x="45" y="16"/>
                  </a:cxn>
                  <a:cxn ang="0">
                    <a:pos x="45" y="18"/>
                  </a:cxn>
                  <a:cxn ang="0">
                    <a:pos x="45" y="20"/>
                  </a:cxn>
                  <a:cxn ang="0">
                    <a:pos x="45" y="23"/>
                  </a:cxn>
                  <a:cxn ang="0">
                    <a:pos x="45" y="25"/>
                  </a:cxn>
                  <a:cxn ang="0">
                    <a:pos x="43" y="29"/>
                  </a:cxn>
                  <a:cxn ang="0">
                    <a:pos x="37" y="29"/>
                  </a:cxn>
                  <a:cxn ang="0">
                    <a:pos x="32" y="29"/>
                  </a:cxn>
                  <a:cxn ang="0">
                    <a:pos x="30" y="25"/>
                  </a:cxn>
                  <a:cxn ang="0">
                    <a:pos x="25" y="27"/>
                  </a:cxn>
                  <a:cxn ang="0">
                    <a:pos x="23" y="25"/>
                  </a:cxn>
                  <a:cxn ang="0">
                    <a:pos x="19" y="27"/>
                  </a:cxn>
                  <a:cxn ang="0">
                    <a:pos x="19" y="27"/>
                  </a:cxn>
                  <a:cxn ang="0">
                    <a:pos x="16" y="25"/>
                  </a:cxn>
                  <a:cxn ang="0">
                    <a:pos x="11" y="25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1" name="Freeform 6916"/>
              <p:cNvSpPr>
                <a:spLocks/>
              </p:cNvSpPr>
              <p:nvPr/>
            </p:nvSpPr>
            <p:spPr bwMode="auto">
              <a:xfrm>
                <a:off x="1606441" y="1193602"/>
                <a:ext cx="441289" cy="27630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2" y="13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16" y="36"/>
                  </a:cxn>
                  <a:cxn ang="0">
                    <a:pos x="32" y="57"/>
                  </a:cxn>
                  <a:cxn ang="0">
                    <a:pos x="49" y="57"/>
                  </a:cxn>
                  <a:cxn ang="0">
                    <a:pos x="58" y="52"/>
                  </a:cxn>
                  <a:cxn ang="0">
                    <a:pos x="68" y="81"/>
                  </a:cxn>
                  <a:cxn ang="0">
                    <a:pos x="72" y="118"/>
                  </a:cxn>
                  <a:cxn ang="0">
                    <a:pos x="75" y="152"/>
                  </a:cxn>
                  <a:cxn ang="0">
                    <a:pos x="84" y="165"/>
                  </a:cxn>
                  <a:cxn ang="0">
                    <a:pos x="99" y="165"/>
                  </a:cxn>
                  <a:cxn ang="0">
                    <a:pos x="106" y="168"/>
                  </a:cxn>
                  <a:cxn ang="0">
                    <a:pos x="122" y="163"/>
                  </a:cxn>
                  <a:cxn ang="0">
                    <a:pos x="124" y="156"/>
                  </a:cxn>
                  <a:cxn ang="0">
                    <a:pos x="131" y="152"/>
                  </a:cxn>
                  <a:cxn ang="0">
                    <a:pos x="142" y="174"/>
                  </a:cxn>
                  <a:cxn ang="0">
                    <a:pos x="154" y="168"/>
                  </a:cxn>
                  <a:cxn ang="0">
                    <a:pos x="163" y="170"/>
                  </a:cxn>
                  <a:cxn ang="0">
                    <a:pos x="179" y="174"/>
                  </a:cxn>
                  <a:cxn ang="0">
                    <a:pos x="188" y="170"/>
                  </a:cxn>
                  <a:cxn ang="0">
                    <a:pos x="213" y="167"/>
                  </a:cxn>
                  <a:cxn ang="0">
                    <a:pos x="219" y="152"/>
                  </a:cxn>
                  <a:cxn ang="0">
                    <a:pos x="231" y="168"/>
                  </a:cxn>
                  <a:cxn ang="0">
                    <a:pos x="251" y="168"/>
                  </a:cxn>
                  <a:cxn ang="0">
                    <a:pos x="267" y="156"/>
                  </a:cxn>
                  <a:cxn ang="0">
                    <a:pos x="265" y="136"/>
                  </a:cxn>
                  <a:cxn ang="0">
                    <a:pos x="276" y="111"/>
                  </a:cxn>
                  <a:cxn ang="0">
                    <a:pos x="267" y="108"/>
                  </a:cxn>
                  <a:cxn ang="0">
                    <a:pos x="262" y="97"/>
                  </a:cxn>
                  <a:cxn ang="0">
                    <a:pos x="249" y="90"/>
                  </a:cxn>
                  <a:cxn ang="0">
                    <a:pos x="215" y="90"/>
                  </a:cxn>
                  <a:cxn ang="0">
                    <a:pos x="197" y="95"/>
                  </a:cxn>
                  <a:cxn ang="0">
                    <a:pos x="188" y="100"/>
                  </a:cxn>
                  <a:cxn ang="0">
                    <a:pos x="183" y="106"/>
                  </a:cxn>
                  <a:cxn ang="0">
                    <a:pos x="170" y="111"/>
                  </a:cxn>
                  <a:cxn ang="0">
                    <a:pos x="170" y="117"/>
                  </a:cxn>
                  <a:cxn ang="0">
                    <a:pos x="158" y="111"/>
                  </a:cxn>
                  <a:cxn ang="0">
                    <a:pos x="147" y="113"/>
                  </a:cxn>
                  <a:cxn ang="0">
                    <a:pos x="138" y="113"/>
                  </a:cxn>
                  <a:cxn ang="0">
                    <a:pos x="135" y="104"/>
                  </a:cxn>
                  <a:cxn ang="0">
                    <a:pos x="127" y="117"/>
                  </a:cxn>
                  <a:cxn ang="0">
                    <a:pos x="117" y="108"/>
                  </a:cxn>
                  <a:cxn ang="0">
                    <a:pos x="120" y="102"/>
                  </a:cxn>
                  <a:cxn ang="0">
                    <a:pos x="111" y="90"/>
                  </a:cxn>
                  <a:cxn ang="0">
                    <a:pos x="108" y="84"/>
                  </a:cxn>
                  <a:cxn ang="0">
                    <a:pos x="97" y="83"/>
                  </a:cxn>
                  <a:cxn ang="0">
                    <a:pos x="93" y="84"/>
                  </a:cxn>
                  <a:cxn ang="0">
                    <a:pos x="97" y="77"/>
                  </a:cxn>
                  <a:cxn ang="0">
                    <a:pos x="93" y="70"/>
                  </a:cxn>
                  <a:cxn ang="0">
                    <a:pos x="86" y="61"/>
                  </a:cxn>
                  <a:cxn ang="0">
                    <a:pos x="104" y="72"/>
                  </a:cxn>
                  <a:cxn ang="0">
                    <a:pos x="122" y="66"/>
                  </a:cxn>
                  <a:cxn ang="0">
                    <a:pos x="106" y="52"/>
                  </a:cxn>
                  <a:cxn ang="0">
                    <a:pos x="88" y="47"/>
                  </a:cxn>
                  <a:cxn ang="0">
                    <a:pos x="97" y="45"/>
                  </a:cxn>
                  <a:cxn ang="0">
                    <a:pos x="101" y="40"/>
                  </a:cxn>
                  <a:cxn ang="0">
                    <a:pos x="86" y="29"/>
                  </a:cxn>
                  <a:cxn ang="0">
                    <a:pos x="70" y="34"/>
                  </a:cxn>
                  <a:cxn ang="0">
                    <a:pos x="54" y="45"/>
                  </a:cxn>
                  <a:cxn ang="0">
                    <a:pos x="58" y="25"/>
                  </a:cxn>
                  <a:cxn ang="0">
                    <a:pos x="47" y="9"/>
                  </a:cxn>
                </a:cxnLst>
                <a:rect l="0" t="0" r="r" b="b"/>
                <a:pathLst>
                  <a:path w="278" h="174">
                    <a:moveTo>
                      <a:pt x="32" y="6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6" y="16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6" y="23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32" y="57"/>
                    </a:lnTo>
                    <a:lnTo>
                      <a:pt x="34" y="59"/>
                    </a:lnTo>
                    <a:lnTo>
                      <a:pt x="49" y="63"/>
                    </a:lnTo>
                    <a:lnTo>
                      <a:pt x="52" y="61"/>
                    </a:lnTo>
                    <a:lnTo>
                      <a:pt x="49" y="61"/>
                    </a:lnTo>
                    <a:lnTo>
                      <a:pt x="49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8" y="52"/>
                    </a:lnTo>
                    <a:lnTo>
                      <a:pt x="61" y="54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67" y="79"/>
                    </a:lnTo>
                    <a:lnTo>
                      <a:pt x="68" y="81"/>
                    </a:lnTo>
                    <a:lnTo>
                      <a:pt x="75" y="90"/>
                    </a:lnTo>
                    <a:lnTo>
                      <a:pt x="75" y="102"/>
                    </a:lnTo>
                    <a:lnTo>
                      <a:pt x="77" y="104"/>
                    </a:lnTo>
                    <a:lnTo>
                      <a:pt x="70" y="117"/>
                    </a:lnTo>
                    <a:lnTo>
                      <a:pt x="72" y="118"/>
                    </a:lnTo>
                    <a:lnTo>
                      <a:pt x="70" y="129"/>
                    </a:lnTo>
                    <a:lnTo>
                      <a:pt x="72" y="134"/>
                    </a:lnTo>
                    <a:lnTo>
                      <a:pt x="77" y="133"/>
                    </a:lnTo>
                    <a:lnTo>
                      <a:pt x="75" y="142"/>
                    </a:lnTo>
                    <a:lnTo>
                      <a:pt x="75" y="152"/>
                    </a:lnTo>
                    <a:lnTo>
                      <a:pt x="79" y="158"/>
                    </a:lnTo>
                    <a:lnTo>
                      <a:pt x="84" y="160"/>
                    </a:lnTo>
                    <a:lnTo>
                      <a:pt x="83" y="160"/>
                    </a:lnTo>
                    <a:lnTo>
                      <a:pt x="83" y="163"/>
                    </a:lnTo>
                    <a:lnTo>
                      <a:pt x="84" y="165"/>
                    </a:lnTo>
                    <a:lnTo>
                      <a:pt x="90" y="163"/>
                    </a:lnTo>
                    <a:lnTo>
                      <a:pt x="90" y="158"/>
                    </a:lnTo>
                    <a:lnTo>
                      <a:pt x="97" y="152"/>
                    </a:lnTo>
                    <a:lnTo>
                      <a:pt x="93" y="158"/>
                    </a:lnTo>
                    <a:lnTo>
                      <a:pt x="99" y="165"/>
                    </a:lnTo>
                    <a:lnTo>
                      <a:pt x="99" y="158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7"/>
                    </a:lnTo>
                    <a:lnTo>
                      <a:pt x="108" y="170"/>
                    </a:lnTo>
                    <a:lnTo>
                      <a:pt x="117" y="170"/>
                    </a:lnTo>
                    <a:lnTo>
                      <a:pt x="122" y="165"/>
                    </a:lnTo>
                    <a:lnTo>
                      <a:pt x="122" y="163"/>
                    </a:lnTo>
                    <a:lnTo>
                      <a:pt x="118" y="160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20" y="156"/>
                    </a:lnTo>
                    <a:lnTo>
                      <a:pt x="124" y="156"/>
                    </a:lnTo>
                    <a:lnTo>
                      <a:pt x="122" y="152"/>
                    </a:lnTo>
                    <a:lnTo>
                      <a:pt x="127" y="161"/>
                    </a:lnTo>
                    <a:lnTo>
                      <a:pt x="129" y="156"/>
                    </a:lnTo>
                    <a:lnTo>
                      <a:pt x="129" y="152"/>
                    </a:lnTo>
                    <a:lnTo>
                      <a:pt x="131" y="152"/>
                    </a:lnTo>
                    <a:lnTo>
                      <a:pt x="135" y="156"/>
                    </a:lnTo>
                    <a:lnTo>
                      <a:pt x="133" y="172"/>
                    </a:lnTo>
                    <a:lnTo>
                      <a:pt x="136" y="174"/>
                    </a:lnTo>
                    <a:lnTo>
                      <a:pt x="140" y="172"/>
                    </a:lnTo>
                    <a:lnTo>
                      <a:pt x="142" y="174"/>
                    </a:lnTo>
                    <a:lnTo>
                      <a:pt x="145" y="172"/>
                    </a:lnTo>
                    <a:lnTo>
                      <a:pt x="145" y="174"/>
                    </a:lnTo>
                    <a:lnTo>
                      <a:pt x="151" y="174"/>
                    </a:lnTo>
                    <a:lnTo>
                      <a:pt x="152" y="168"/>
                    </a:lnTo>
                    <a:lnTo>
                      <a:pt x="154" y="168"/>
                    </a:lnTo>
                    <a:lnTo>
                      <a:pt x="152" y="174"/>
                    </a:lnTo>
                    <a:lnTo>
                      <a:pt x="161" y="174"/>
                    </a:lnTo>
                    <a:lnTo>
                      <a:pt x="165" y="172"/>
                    </a:lnTo>
                    <a:lnTo>
                      <a:pt x="161" y="167"/>
                    </a:lnTo>
                    <a:lnTo>
                      <a:pt x="163" y="170"/>
                    </a:lnTo>
                    <a:lnTo>
                      <a:pt x="167" y="174"/>
                    </a:lnTo>
                    <a:lnTo>
                      <a:pt x="170" y="170"/>
                    </a:lnTo>
                    <a:lnTo>
                      <a:pt x="170" y="167"/>
                    </a:lnTo>
                    <a:lnTo>
                      <a:pt x="174" y="174"/>
                    </a:lnTo>
                    <a:lnTo>
                      <a:pt x="179" y="174"/>
                    </a:lnTo>
                    <a:lnTo>
                      <a:pt x="181" y="168"/>
                    </a:lnTo>
                    <a:lnTo>
                      <a:pt x="181" y="161"/>
                    </a:lnTo>
                    <a:lnTo>
                      <a:pt x="186" y="170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92" y="167"/>
                    </a:lnTo>
                    <a:lnTo>
                      <a:pt x="190" y="163"/>
                    </a:lnTo>
                    <a:lnTo>
                      <a:pt x="190" y="160"/>
                    </a:lnTo>
                    <a:lnTo>
                      <a:pt x="192" y="170"/>
                    </a:lnTo>
                    <a:lnTo>
                      <a:pt x="213" y="167"/>
                    </a:lnTo>
                    <a:lnTo>
                      <a:pt x="219" y="156"/>
                    </a:lnTo>
                    <a:lnTo>
                      <a:pt x="215" y="154"/>
                    </a:lnTo>
                    <a:lnTo>
                      <a:pt x="213" y="147"/>
                    </a:lnTo>
                    <a:lnTo>
                      <a:pt x="217" y="149"/>
                    </a:lnTo>
                    <a:lnTo>
                      <a:pt x="219" y="152"/>
                    </a:lnTo>
                    <a:lnTo>
                      <a:pt x="222" y="152"/>
                    </a:lnTo>
                    <a:lnTo>
                      <a:pt x="222" y="165"/>
                    </a:lnTo>
                    <a:lnTo>
                      <a:pt x="228" y="172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33" y="170"/>
                    </a:lnTo>
                    <a:lnTo>
                      <a:pt x="237" y="174"/>
                    </a:lnTo>
                    <a:lnTo>
                      <a:pt x="242" y="174"/>
                    </a:lnTo>
                    <a:lnTo>
                      <a:pt x="245" y="170"/>
                    </a:lnTo>
                    <a:lnTo>
                      <a:pt x="251" y="168"/>
                    </a:lnTo>
                    <a:lnTo>
                      <a:pt x="262" y="168"/>
                    </a:lnTo>
                    <a:lnTo>
                      <a:pt x="265" y="167"/>
                    </a:lnTo>
                    <a:lnTo>
                      <a:pt x="269" y="165"/>
                    </a:lnTo>
                    <a:lnTo>
                      <a:pt x="269" y="158"/>
                    </a:lnTo>
                    <a:lnTo>
                      <a:pt x="267" y="156"/>
                    </a:lnTo>
                    <a:lnTo>
                      <a:pt x="267" y="154"/>
                    </a:lnTo>
                    <a:lnTo>
                      <a:pt x="267" y="151"/>
                    </a:lnTo>
                    <a:lnTo>
                      <a:pt x="262" y="145"/>
                    </a:lnTo>
                    <a:lnTo>
                      <a:pt x="263" y="138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29"/>
                    </a:lnTo>
                    <a:lnTo>
                      <a:pt x="274" y="127"/>
                    </a:lnTo>
                    <a:lnTo>
                      <a:pt x="278" y="122"/>
                    </a:lnTo>
                    <a:lnTo>
                      <a:pt x="276" y="111"/>
                    </a:lnTo>
                    <a:lnTo>
                      <a:pt x="276" y="111"/>
                    </a:lnTo>
                    <a:lnTo>
                      <a:pt x="274" y="111"/>
                    </a:lnTo>
                    <a:lnTo>
                      <a:pt x="272" y="109"/>
                    </a:lnTo>
                    <a:lnTo>
                      <a:pt x="274" y="108"/>
                    </a:lnTo>
                    <a:lnTo>
                      <a:pt x="267" y="108"/>
                    </a:lnTo>
                    <a:lnTo>
                      <a:pt x="263" y="108"/>
                    </a:lnTo>
                    <a:lnTo>
                      <a:pt x="267" y="106"/>
                    </a:lnTo>
                    <a:lnTo>
                      <a:pt x="267" y="102"/>
                    </a:lnTo>
                    <a:lnTo>
                      <a:pt x="267" y="100"/>
                    </a:lnTo>
                    <a:lnTo>
                      <a:pt x="262" y="97"/>
                    </a:lnTo>
                    <a:lnTo>
                      <a:pt x="258" y="99"/>
                    </a:lnTo>
                    <a:lnTo>
                      <a:pt x="253" y="97"/>
                    </a:lnTo>
                    <a:lnTo>
                      <a:pt x="253" y="91"/>
                    </a:lnTo>
                    <a:lnTo>
                      <a:pt x="251" y="90"/>
                    </a:lnTo>
                    <a:lnTo>
                      <a:pt x="249" y="90"/>
                    </a:lnTo>
                    <a:lnTo>
                      <a:pt x="233" y="86"/>
                    </a:lnTo>
                    <a:lnTo>
                      <a:pt x="228" y="88"/>
                    </a:lnTo>
                    <a:lnTo>
                      <a:pt x="222" y="93"/>
                    </a:lnTo>
                    <a:lnTo>
                      <a:pt x="217" y="91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1" y="88"/>
                    </a:lnTo>
                    <a:lnTo>
                      <a:pt x="208" y="88"/>
                    </a:lnTo>
                    <a:lnTo>
                      <a:pt x="206" y="91"/>
                    </a:lnTo>
                    <a:lnTo>
                      <a:pt x="197" y="95"/>
                    </a:lnTo>
                    <a:lnTo>
                      <a:pt x="195" y="97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2" y="99"/>
                    </a:lnTo>
                    <a:lnTo>
                      <a:pt x="188" y="100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6" y="109"/>
                    </a:lnTo>
                    <a:lnTo>
                      <a:pt x="186" y="108"/>
                    </a:lnTo>
                    <a:lnTo>
                      <a:pt x="183" y="106"/>
                    </a:lnTo>
                    <a:lnTo>
                      <a:pt x="181" y="102"/>
                    </a:lnTo>
                    <a:lnTo>
                      <a:pt x="179" y="108"/>
                    </a:lnTo>
                    <a:lnTo>
                      <a:pt x="176" y="106"/>
                    </a:lnTo>
                    <a:lnTo>
                      <a:pt x="170" y="109"/>
                    </a:lnTo>
                    <a:lnTo>
                      <a:pt x="170" y="111"/>
                    </a:lnTo>
                    <a:lnTo>
                      <a:pt x="174" y="113"/>
                    </a:lnTo>
                    <a:lnTo>
                      <a:pt x="179" y="115"/>
                    </a:lnTo>
                    <a:lnTo>
                      <a:pt x="181" y="118"/>
                    </a:lnTo>
                    <a:lnTo>
                      <a:pt x="177" y="117"/>
                    </a:lnTo>
                    <a:lnTo>
                      <a:pt x="170" y="117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7" y="117"/>
                    </a:lnTo>
                    <a:lnTo>
                      <a:pt x="165" y="113"/>
                    </a:lnTo>
                    <a:lnTo>
                      <a:pt x="158" y="111"/>
                    </a:lnTo>
                    <a:lnTo>
                      <a:pt x="154" y="106"/>
                    </a:lnTo>
                    <a:lnTo>
                      <a:pt x="151" y="104"/>
                    </a:lnTo>
                    <a:lnTo>
                      <a:pt x="147" y="108"/>
                    </a:lnTo>
                    <a:lnTo>
                      <a:pt x="149" y="111"/>
                    </a:lnTo>
                    <a:lnTo>
                      <a:pt x="147" y="113"/>
                    </a:lnTo>
                    <a:lnTo>
                      <a:pt x="145" y="108"/>
                    </a:lnTo>
                    <a:lnTo>
                      <a:pt x="143" y="106"/>
                    </a:lnTo>
                    <a:lnTo>
                      <a:pt x="142" y="109"/>
                    </a:lnTo>
                    <a:lnTo>
                      <a:pt x="140" y="111"/>
                    </a:lnTo>
                    <a:lnTo>
                      <a:pt x="138" y="113"/>
                    </a:lnTo>
                    <a:lnTo>
                      <a:pt x="136" y="113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5" y="106"/>
                    </a:lnTo>
                    <a:lnTo>
                      <a:pt x="135" y="104"/>
                    </a:lnTo>
                    <a:lnTo>
                      <a:pt x="131" y="100"/>
                    </a:lnTo>
                    <a:lnTo>
                      <a:pt x="127" y="102"/>
                    </a:lnTo>
                    <a:lnTo>
                      <a:pt x="127" y="106"/>
                    </a:lnTo>
                    <a:lnTo>
                      <a:pt x="129" y="113"/>
                    </a:lnTo>
                    <a:lnTo>
                      <a:pt x="127" y="117"/>
                    </a:lnTo>
                    <a:lnTo>
                      <a:pt x="126" y="115"/>
                    </a:lnTo>
                    <a:lnTo>
                      <a:pt x="124" y="108"/>
                    </a:lnTo>
                    <a:lnTo>
                      <a:pt x="118" y="106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7" y="106"/>
                    </a:lnTo>
                    <a:lnTo>
                      <a:pt x="113" y="108"/>
                    </a:lnTo>
                    <a:lnTo>
                      <a:pt x="115" y="104"/>
                    </a:lnTo>
                    <a:lnTo>
                      <a:pt x="120" y="102"/>
                    </a:lnTo>
                    <a:lnTo>
                      <a:pt x="122" y="93"/>
                    </a:lnTo>
                    <a:lnTo>
                      <a:pt x="120" y="93"/>
                    </a:lnTo>
                    <a:lnTo>
                      <a:pt x="118" y="90"/>
                    </a:lnTo>
                    <a:lnTo>
                      <a:pt x="115" y="91"/>
                    </a:lnTo>
                    <a:lnTo>
                      <a:pt x="111" y="90"/>
                    </a:lnTo>
                    <a:lnTo>
                      <a:pt x="113" y="88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4" y="83"/>
                    </a:lnTo>
                    <a:lnTo>
                      <a:pt x="102" y="86"/>
                    </a:lnTo>
                    <a:lnTo>
                      <a:pt x="102" y="81"/>
                    </a:lnTo>
                    <a:lnTo>
                      <a:pt x="99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5" y="86"/>
                    </a:lnTo>
                    <a:lnTo>
                      <a:pt x="90" y="91"/>
                    </a:lnTo>
                    <a:lnTo>
                      <a:pt x="90" y="86"/>
                    </a:lnTo>
                    <a:lnTo>
                      <a:pt x="93" y="84"/>
                    </a:lnTo>
                    <a:lnTo>
                      <a:pt x="93" y="83"/>
                    </a:lnTo>
                    <a:lnTo>
                      <a:pt x="92" y="81"/>
                    </a:lnTo>
                    <a:lnTo>
                      <a:pt x="104" y="77"/>
                    </a:lnTo>
                    <a:lnTo>
                      <a:pt x="101" y="75"/>
                    </a:lnTo>
                    <a:lnTo>
                      <a:pt x="97" y="77"/>
                    </a:lnTo>
                    <a:lnTo>
                      <a:pt x="95" y="75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5" y="74"/>
                    </a:lnTo>
                    <a:lnTo>
                      <a:pt x="93" y="70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88" y="65"/>
                    </a:lnTo>
                    <a:lnTo>
                      <a:pt x="86" y="65"/>
                    </a:lnTo>
                    <a:lnTo>
                      <a:pt x="86" y="61"/>
                    </a:lnTo>
                    <a:lnTo>
                      <a:pt x="92" y="66"/>
                    </a:lnTo>
                    <a:lnTo>
                      <a:pt x="95" y="68"/>
                    </a:lnTo>
                    <a:lnTo>
                      <a:pt x="99" y="68"/>
                    </a:lnTo>
                    <a:lnTo>
                      <a:pt x="102" y="72"/>
                    </a:lnTo>
                    <a:lnTo>
                      <a:pt x="104" y="72"/>
                    </a:lnTo>
                    <a:lnTo>
                      <a:pt x="102" y="68"/>
                    </a:lnTo>
                    <a:lnTo>
                      <a:pt x="106" y="68"/>
                    </a:lnTo>
                    <a:lnTo>
                      <a:pt x="113" y="70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61"/>
                    </a:lnTo>
                    <a:lnTo>
                      <a:pt x="122" y="57"/>
                    </a:lnTo>
                    <a:lnTo>
                      <a:pt x="118" y="57"/>
                    </a:lnTo>
                    <a:lnTo>
                      <a:pt x="113" y="57"/>
                    </a:lnTo>
                    <a:lnTo>
                      <a:pt x="106" y="52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1" y="52"/>
                    </a:lnTo>
                    <a:lnTo>
                      <a:pt x="95" y="47"/>
                    </a:lnTo>
                    <a:lnTo>
                      <a:pt x="88" y="47"/>
                    </a:lnTo>
                    <a:lnTo>
                      <a:pt x="86" y="45"/>
                    </a:lnTo>
                    <a:lnTo>
                      <a:pt x="86" y="43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5"/>
                    </a:lnTo>
                    <a:lnTo>
                      <a:pt x="101" y="49"/>
                    </a:lnTo>
                    <a:lnTo>
                      <a:pt x="104" y="47"/>
                    </a:lnTo>
                    <a:lnTo>
                      <a:pt x="102" y="45"/>
                    </a:lnTo>
                    <a:lnTo>
                      <a:pt x="102" y="41"/>
                    </a:lnTo>
                    <a:lnTo>
                      <a:pt x="101" y="40"/>
                    </a:lnTo>
                    <a:lnTo>
                      <a:pt x="93" y="34"/>
                    </a:lnTo>
                    <a:lnTo>
                      <a:pt x="92" y="32"/>
                    </a:lnTo>
                    <a:lnTo>
                      <a:pt x="88" y="31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4" y="31"/>
                    </a:lnTo>
                    <a:lnTo>
                      <a:pt x="79" y="32"/>
                    </a:lnTo>
                    <a:lnTo>
                      <a:pt x="77" y="36"/>
                    </a:lnTo>
                    <a:lnTo>
                      <a:pt x="72" y="38"/>
                    </a:lnTo>
                    <a:lnTo>
                      <a:pt x="70" y="34"/>
                    </a:lnTo>
                    <a:lnTo>
                      <a:pt x="68" y="38"/>
                    </a:lnTo>
                    <a:lnTo>
                      <a:pt x="61" y="36"/>
                    </a:lnTo>
                    <a:lnTo>
                      <a:pt x="58" y="45"/>
                    </a:lnTo>
                    <a:lnTo>
                      <a:pt x="52" y="49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6" y="38"/>
                    </a:lnTo>
                    <a:lnTo>
                      <a:pt x="56" y="3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2" y="11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7" y="13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2" name="Freeform 6917"/>
              <p:cNvSpPr>
                <a:spLocks/>
              </p:cNvSpPr>
              <p:nvPr/>
            </p:nvSpPr>
            <p:spPr bwMode="auto">
              <a:xfrm>
                <a:off x="1606441" y="1193602"/>
                <a:ext cx="441289" cy="27630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2" y="13"/>
                  </a:cxn>
                  <a:cxn ang="0">
                    <a:pos x="6" y="23"/>
                  </a:cxn>
                  <a:cxn ang="0">
                    <a:pos x="7" y="29"/>
                  </a:cxn>
                  <a:cxn ang="0">
                    <a:pos x="16" y="36"/>
                  </a:cxn>
                  <a:cxn ang="0">
                    <a:pos x="32" y="57"/>
                  </a:cxn>
                  <a:cxn ang="0">
                    <a:pos x="49" y="57"/>
                  </a:cxn>
                  <a:cxn ang="0">
                    <a:pos x="58" y="52"/>
                  </a:cxn>
                  <a:cxn ang="0">
                    <a:pos x="68" y="81"/>
                  </a:cxn>
                  <a:cxn ang="0">
                    <a:pos x="72" y="118"/>
                  </a:cxn>
                  <a:cxn ang="0">
                    <a:pos x="75" y="152"/>
                  </a:cxn>
                  <a:cxn ang="0">
                    <a:pos x="84" y="165"/>
                  </a:cxn>
                  <a:cxn ang="0">
                    <a:pos x="99" y="165"/>
                  </a:cxn>
                  <a:cxn ang="0">
                    <a:pos x="106" y="168"/>
                  </a:cxn>
                  <a:cxn ang="0">
                    <a:pos x="122" y="163"/>
                  </a:cxn>
                  <a:cxn ang="0">
                    <a:pos x="124" y="156"/>
                  </a:cxn>
                  <a:cxn ang="0">
                    <a:pos x="131" y="152"/>
                  </a:cxn>
                  <a:cxn ang="0">
                    <a:pos x="142" y="174"/>
                  </a:cxn>
                  <a:cxn ang="0">
                    <a:pos x="154" y="168"/>
                  </a:cxn>
                  <a:cxn ang="0">
                    <a:pos x="163" y="170"/>
                  </a:cxn>
                  <a:cxn ang="0">
                    <a:pos x="179" y="174"/>
                  </a:cxn>
                  <a:cxn ang="0">
                    <a:pos x="188" y="170"/>
                  </a:cxn>
                  <a:cxn ang="0">
                    <a:pos x="213" y="167"/>
                  </a:cxn>
                  <a:cxn ang="0">
                    <a:pos x="219" y="152"/>
                  </a:cxn>
                  <a:cxn ang="0">
                    <a:pos x="231" y="168"/>
                  </a:cxn>
                  <a:cxn ang="0">
                    <a:pos x="251" y="168"/>
                  </a:cxn>
                  <a:cxn ang="0">
                    <a:pos x="267" y="156"/>
                  </a:cxn>
                  <a:cxn ang="0">
                    <a:pos x="265" y="136"/>
                  </a:cxn>
                  <a:cxn ang="0">
                    <a:pos x="276" y="111"/>
                  </a:cxn>
                  <a:cxn ang="0">
                    <a:pos x="267" y="108"/>
                  </a:cxn>
                  <a:cxn ang="0">
                    <a:pos x="262" y="97"/>
                  </a:cxn>
                  <a:cxn ang="0">
                    <a:pos x="249" y="90"/>
                  </a:cxn>
                  <a:cxn ang="0">
                    <a:pos x="215" y="90"/>
                  </a:cxn>
                  <a:cxn ang="0">
                    <a:pos x="197" y="95"/>
                  </a:cxn>
                  <a:cxn ang="0">
                    <a:pos x="188" y="100"/>
                  </a:cxn>
                  <a:cxn ang="0">
                    <a:pos x="183" y="106"/>
                  </a:cxn>
                  <a:cxn ang="0">
                    <a:pos x="170" y="111"/>
                  </a:cxn>
                  <a:cxn ang="0">
                    <a:pos x="170" y="117"/>
                  </a:cxn>
                  <a:cxn ang="0">
                    <a:pos x="158" y="111"/>
                  </a:cxn>
                  <a:cxn ang="0">
                    <a:pos x="147" y="113"/>
                  </a:cxn>
                  <a:cxn ang="0">
                    <a:pos x="138" y="113"/>
                  </a:cxn>
                  <a:cxn ang="0">
                    <a:pos x="135" y="104"/>
                  </a:cxn>
                  <a:cxn ang="0">
                    <a:pos x="127" y="117"/>
                  </a:cxn>
                  <a:cxn ang="0">
                    <a:pos x="117" y="108"/>
                  </a:cxn>
                  <a:cxn ang="0">
                    <a:pos x="120" y="102"/>
                  </a:cxn>
                  <a:cxn ang="0">
                    <a:pos x="111" y="90"/>
                  </a:cxn>
                  <a:cxn ang="0">
                    <a:pos x="108" y="84"/>
                  </a:cxn>
                  <a:cxn ang="0">
                    <a:pos x="97" y="83"/>
                  </a:cxn>
                  <a:cxn ang="0">
                    <a:pos x="93" y="84"/>
                  </a:cxn>
                  <a:cxn ang="0">
                    <a:pos x="97" y="77"/>
                  </a:cxn>
                  <a:cxn ang="0">
                    <a:pos x="93" y="70"/>
                  </a:cxn>
                  <a:cxn ang="0">
                    <a:pos x="86" y="61"/>
                  </a:cxn>
                  <a:cxn ang="0">
                    <a:pos x="104" y="72"/>
                  </a:cxn>
                  <a:cxn ang="0">
                    <a:pos x="122" y="66"/>
                  </a:cxn>
                  <a:cxn ang="0">
                    <a:pos x="106" y="52"/>
                  </a:cxn>
                  <a:cxn ang="0">
                    <a:pos x="88" y="47"/>
                  </a:cxn>
                  <a:cxn ang="0">
                    <a:pos x="97" y="45"/>
                  </a:cxn>
                  <a:cxn ang="0">
                    <a:pos x="101" y="40"/>
                  </a:cxn>
                  <a:cxn ang="0">
                    <a:pos x="86" y="29"/>
                  </a:cxn>
                  <a:cxn ang="0">
                    <a:pos x="70" y="34"/>
                  </a:cxn>
                  <a:cxn ang="0">
                    <a:pos x="54" y="45"/>
                  </a:cxn>
                  <a:cxn ang="0">
                    <a:pos x="58" y="25"/>
                  </a:cxn>
                  <a:cxn ang="0">
                    <a:pos x="47" y="9"/>
                  </a:cxn>
                </a:cxnLst>
                <a:rect l="0" t="0" r="r" b="b"/>
                <a:pathLst>
                  <a:path w="278" h="174">
                    <a:moveTo>
                      <a:pt x="32" y="6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6" y="16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6" y="23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2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32" y="57"/>
                    </a:lnTo>
                    <a:lnTo>
                      <a:pt x="34" y="59"/>
                    </a:lnTo>
                    <a:lnTo>
                      <a:pt x="49" y="63"/>
                    </a:lnTo>
                    <a:lnTo>
                      <a:pt x="52" y="61"/>
                    </a:lnTo>
                    <a:lnTo>
                      <a:pt x="49" y="61"/>
                    </a:lnTo>
                    <a:lnTo>
                      <a:pt x="49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56"/>
                    </a:lnTo>
                    <a:lnTo>
                      <a:pt x="56" y="54"/>
                    </a:lnTo>
                    <a:lnTo>
                      <a:pt x="58" y="52"/>
                    </a:lnTo>
                    <a:lnTo>
                      <a:pt x="61" y="54"/>
                    </a:lnTo>
                    <a:lnTo>
                      <a:pt x="63" y="65"/>
                    </a:lnTo>
                    <a:lnTo>
                      <a:pt x="67" y="68"/>
                    </a:lnTo>
                    <a:lnTo>
                      <a:pt x="67" y="79"/>
                    </a:lnTo>
                    <a:lnTo>
                      <a:pt x="68" y="81"/>
                    </a:lnTo>
                    <a:lnTo>
                      <a:pt x="75" y="90"/>
                    </a:lnTo>
                    <a:lnTo>
                      <a:pt x="75" y="102"/>
                    </a:lnTo>
                    <a:lnTo>
                      <a:pt x="77" y="104"/>
                    </a:lnTo>
                    <a:lnTo>
                      <a:pt x="70" y="117"/>
                    </a:lnTo>
                    <a:lnTo>
                      <a:pt x="72" y="118"/>
                    </a:lnTo>
                    <a:lnTo>
                      <a:pt x="70" y="129"/>
                    </a:lnTo>
                    <a:lnTo>
                      <a:pt x="72" y="134"/>
                    </a:lnTo>
                    <a:lnTo>
                      <a:pt x="77" y="133"/>
                    </a:lnTo>
                    <a:lnTo>
                      <a:pt x="75" y="142"/>
                    </a:lnTo>
                    <a:lnTo>
                      <a:pt x="75" y="152"/>
                    </a:lnTo>
                    <a:lnTo>
                      <a:pt x="79" y="158"/>
                    </a:lnTo>
                    <a:lnTo>
                      <a:pt x="84" y="160"/>
                    </a:lnTo>
                    <a:lnTo>
                      <a:pt x="83" y="160"/>
                    </a:lnTo>
                    <a:lnTo>
                      <a:pt x="83" y="163"/>
                    </a:lnTo>
                    <a:lnTo>
                      <a:pt x="84" y="165"/>
                    </a:lnTo>
                    <a:lnTo>
                      <a:pt x="90" y="163"/>
                    </a:lnTo>
                    <a:lnTo>
                      <a:pt x="90" y="158"/>
                    </a:lnTo>
                    <a:lnTo>
                      <a:pt x="97" y="152"/>
                    </a:lnTo>
                    <a:lnTo>
                      <a:pt x="93" y="158"/>
                    </a:lnTo>
                    <a:lnTo>
                      <a:pt x="99" y="165"/>
                    </a:lnTo>
                    <a:lnTo>
                      <a:pt x="99" y="158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04" y="167"/>
                    </a:lnTo>
                    <a:lnTo>
                      <a:pt x="106" y="168"/>
                    </a:lnTo>
                    <a:lnTo>
                      <a:pt x="108" y="167"/>
                    </a:lnTo>
                    <a:lnTo>
                      <a:pt x="108" y="170"/>
                    </a:lnTo>
                    <a:lnTo>
                      <a:pt x="117" y="170"/>
                    </a:lnTo>
                    <a:lnTo>
                      <a:pt x="122" y="165"/>
                    </a:lnTo>
                    <a:lnTo>
                      <a:pt x="122" y="163"/>
                    </a:lnTo>
                    <a:lnTo>
                      <a:pt x="118" y="160"/>
                    </a:lnTo>
                    <a:lnTo>
                      <a:pt x="118" y="156"/>
                    </a:lnTo>
                    <a:lnTo>
                      <a:pt x="118" y="156"/>
                    </a:lnTo>
                    <a:lnTo>
                      <a:pt x="120" y="156"/>
                    </a:lnTo>
                    <a:lnTo>
                      <a:pt x="124" y="156"/>
                    </a:lnTo>
                    <a:lnTo>
                      <a:pt x="122" y="152"/>
                    </a:lnTo>
                    <a:lnTo>
                      <a:pt x="127" y="161"/>
                    </a:lnTo>
                    <a:lnTo>
                      <a:pt x="129" y="156"/>
                    </a:lnTo>
                    <a:lnTo>
                      <a:pt x="129" y="152"/>
                    </a:lnTo>
                    <a:lnTo>
                      <a:pt x="131" y="152"/>
                    </a:lnTo>
                    <a:lnTo>
                      <a:pt x="135" y="156"/>
                    </a:lnTo>
                    <a:lnTo>
                      <a:pt x="133" y="172"/>
                    </a:lnTo>
                    <a:lnTo>
                      <a:pt x="136" y="174"/>
                    </a:lnTo>
                    <a:lnTo>
                      <a:pt x="140" y="172"/>
                    </a:lnTo>
                    <a:lnTo>
                      <a:pt x="142" y="174"/>
                    </a:lnTo>
                    <a:lnTo>
                      <a:pt x="145" y="172"/>
                    </a:lnTo>
                    <a:lnTo>
                      <a:pt x="145" y="174"/>
                    </a:lnTo>
                    <a:lnTo>
                      <a:pt x="151" y="174"/>
                    </a:lnTo>
                    <a:lnTo>
                      <a:pt x="152" y="168"/>
                    </a:lnTo>
                    <a:lnTo>
                      <a:pt x="154" y="168"/>
                    </a:lnTo>
                    <a:lnTo>
                      <a:pt x="152" y="174"/>
                    </a:lnTo>
                    <a:lnTo>
                      <a:pt x="161" y="174"/>
                    </a:lnTo>
                    <a:lnTo>
                      <a:pt x="165" y="172"/>
                    </a:lnTo>
                    <a:lnTo>
                      <a:pt x="161" y="167"/>
                    </a:lnTo>
                    <a:lnTo>
                      <a:pt x="163" y="170"/>
                    </a:lnTo>
                    <a:lnTo>
                      <a:pt x="167" y="174"/>
                    </a:lnTo>
                    <a:lnTo>
                      <a:pt x="170" y="170"/>
                    </a:lnTo>
                    <a:lnTo>
                      <a:pt x="170" y="167"/>
                    </a:lnTo>
                    <a:lnTo>
                      <a:pt x="174" y="174"/>
                    </a:lnTo>
                    <a:lnTo>
                      <a:pt x="179" y="174"/>
                    </a:lnTo>
                    <a:lnTo>
                      <a:pt x="181" y="168"/>
                    </a:lnTo>
                    <a:lnTo>
                      <a:pt x="181" y="161"/>
                    </a:lnTo>
                    <a:lnTo>
                      <a:pt x="186" y="170"/>
                    </a:lnTo>
                    <a:lnTo>
                      <a:pt x="188" y="172"/>
                    </a:lnTo>
                    <a:lnTo>
                      <a:pt x="188" y="170"/>
                    </a:lnTo>
                    <a:lnTo>
                      <a:pt x="192" y="167"/>
                    </a:lnTo>
                    <a:lnTo>
                      <a:pt x="190" y="163"/>
                    </a:lnTo>
                    <a:lnTo>
                      <a:pt x="190" y="160"/>
                    </a:lnTo>
                    <a:lnTo>
                      <a:pt x="192" y="170"/>
                    </a:lnTo>
                    <a:lnTo>
                      <a:pt x="213" y="167"/>
                    </a:lnTo>
                    <a:lnTo>
                      <a:pt x="219" y="156"/>
                    </a:lnTo>
                    <a:lnTo>
                      <a:pt x="215" y="154"/>
                    </a:lnTo>
                    <a:lnTo>
                      <a:pt x="213" y="147"/>
                    </a:lnTo>
                    <a:lnTo>
                      <a:pt x="217" y="149"/>
                    </a:lnTo>
                    <a:lnTo>
                      <a:pt x="219" y="152"/>
                    </a:lnTo>
                    <a:lnTo>
                      <a:pt x="222" y="152"/>
                    </a:lnTo>
                    <a:lnTo>
                      <a:pt x="222" y="165"/>
                    </a:lnTo>
                    <a:lnTo>
                      <a:pt x="228" y="172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33" y="170"/>
                    </a:lnTo>
                    <a:lnTo>
                      <a:pt x="237" y="174"/>
                    </a:lnTo>
                    <a:lnTo>
                      <a:pt x="242" y="174"/>
                    </a:lnTo>
                    <a:lnTo>
                      <a:pt x="245" y="170"/>
                    </a:lnTo>
                    <a:lnTo>
                      <a:pt x="251" y="168"/>
                    </a:lnTo>
                    <a:lnTo>
                      <a:pt x="262" y="168"/>
                    </a:lnTo>
                    <a:lnTo>
                      <a:pt x="265" y="167"/>
                    </a:lnTo>
                    <a:lnTo>
                      <a:pt x="269" y="165"/>
                    </a:lnTo>
                    <a:lnTo>
                      <a:pt x="269" y="158"/>
                    </a:lnTo>
                    <a:lnTo>
                      <a:pt x="267" y="156"/>
                    </a:lnTo>
                    <a:lnTo>
                      <a:pt x="267" y="154"/>
                    </a:lnTo>
                    <a:lnTo>
                      <a:pt x="267" y="151"/>
                    </a:lnTo>
                    <a:lnTo>
                      <a:pt x="262" y="145"/>
                    </a:lnTo>
                    <a:lnTo>
                      <a:pt x="263" y="138"/>
                    </a:lnTo>
                    <a:lnTo>
                      <a:pt x="265" y="136"/>
                    </a:lnTo>
                    <a:lnTo>
                      <a:pt x="269" y="134"/>
                    </a:lnTo>
                    <a:lnTo>
                      <a:pt x="271" y="129"/>
                    </a:lnTo>
                    <a:lnTo>
                      <a:pt x="274" y="127"/>
                    </a:lnTo>
                    <a:lnTo>
                      <a:pt x="278" y="122"/>
                    </a:lnTo>
                    <a:lnTo>
                      <a:pt x="276" y="111"/>
                    </a:lnTo>
                    <a:lnTo>
                      <a:pt x="276" y="111"/>
                    </a:lnTo>
                    <a:lnTo>
                      <a:pt x="274" y="111"/>
                    </a:lnTo>
                    <a:lnTo>
                      <a:pt x="272" y="109"/>
                    </a:lnTo>
                    <a:lnTo>
                      <a:pt x="274" y="108"/>
                    </a:lnTo>
                    <a:lnTo>
                      <a:pt x="267" y="108"/>
                    </a:lnTo>
                    <a:lnTo>
                      <a:pt x="263" y="108"/>
                    </a:lnTo>
                    <a:lnTo>
                      <a:pt x="267" y="106"/>
                    </a:lnTo>
                    <a:lnTo>
                      <a:pt x="267" y="102"/>
                    </a:lnTo>
                    <a:lnTo>
                      <a:pt x="267" y="100"/>
                    </a:lnTo>
                    <a:lnTo>
                      <a:pt x="262" y="97"/>
                    </a:lnTo>
                    <a:lnTo>
                      <a:pt x="258" y="99"/>
                    </a:lnTo>
                    <a:lnTo>
                      <a:pt x="253" y="97"/>
                    </a:lnTo>
                    <a:lnTo>
                      <a:pt x="253" y="91"/>
                    </a:lnTo>
                    <a:lnTo>
                      <a:pt x="251" y="90"/>
                    </a:lnTo>
                    <a:lnTo>
                      <a:pt x="249" y="90"/>
                    </a:lnTo>
                    <a:lnTo>
                      <a:pt x="233" y="86"/>
                    </a:lnTo>
                    <a:lnTo>
                      <a:pt x="228" y="88"/>
                    </a:lnTo>
                    <a:lnTo>
                      <a:pt x="222" y="93"/>
                    </a:lnTo>
                    <a:lnTo>
                      <a:pt x="217" y="91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1" y="88"/>
                    </a:lnTo>
                    <a:lnTo>
                      <a:pt x="208" y="88"/>
                    </a:lnTo>
                    <a:lnTo>
                      <a:pt x="206" y="91"/>
                    </a:lnTo>
                    <a:lnTo>
                      <a:pt x="197" y="95"/>
                    </a:lnTo>
                    <a:lnTo>
                      <a:pt x="195" y="97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2" y="99"/>
                    </a:lnTo>
                    <a:lnTo>
                      <a:pt x="188" y="100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6" y="109"/>
                    </a:lnTo>
                    <a:lnTo>
                      <a:pt x="186" y="108"/>
                    </a:lnTo>
                    <a:lnTo>
                      <a:pt x="183" y="106"/>
                    </a:lnTo>
                    <a:lnTo>
                      <a:pt x="181" y="102"/>
                    </a:lnTo>
                    <a:lnTo>
                      <a:pt x="179" y="108"/>
                    </a:lnTo>
                    <a:lnTo>
                      <a:pt x="176" y="106"/>
                    </a:lnTo>
                    <a:lnTo>
                      <a:pt x="170" y="109"/>
                    </a:lnTo>
                    <a:lnTo>
                      <a:pt x="170" y="111"/>
                    </a:lnTo>
                    <a:lnTo>
                      <a:pt x="174" y="113"/>
                    </a:lnTo>
                    <a:lnTo>
                      <a:pt x="179" y="115"/>
                    </a:lnTo>
                    <a:lnTo>
                      <a:pt x="181" y="118"/>
                    </a:lnTo>
                    <a:lnTo>
                      <a:pt x="177" y="117"/>
                    </a:lnTo>
                    <a:lnTo>
                      <a:pt x="170" y="117"/>
                    </a:lnTo>
                    <a:lnTo>
                      <a:pt x="163" y="120"/>
                    </a:lnTo>
                    <a:lnTo>
                      <a:pt x="161" y="118"/>
                    </a:lnTo>
                    <a:lnTo>
                      <a:pt x="167" y="117"/>
                    </a:lnTo>
                    <a:lnTo>
                      <a:pt x="165" y="113"/>
                    </a:lnTo>
                    <a:lnTo>
                      <a:pt x="158" y="111"/>
                    </a:lnTo>
                    <a:lnTo>
                      <a:pt x="154" y="106"/>
                    </a:lnTo>
                    <a:lnTo>
                      <a:pt x="151" y="104"/>
                    </a:lnTo>
                    <a:lnTo>
                      <a:pt x="147" y="108"/>
                    </a:lnTo>
                    <a:lnTo>
                      <a:pt x="149" y="111"/>
                    </a:lnTo>
                    <a:lnTo>
                      <a:pt x="147" y="113"/>
                    </a:lnTo>
                    <a:lnTo>
                      <a:pt x="145" y="108"/>
                    </a:lnTo>
                    <a:lnTo>
                      <a:pt x="143" y="106"/>
                    </a:lnTo>
                    <a:lnTo>
                      <a:pt x="142" y="109"/>
                    </a:lnTo>
                    <a:lnTo>
                      <a:pt x="140" y="111"/>
                    </a:lnTo>
                    <a:lnTo>
                      <a:pt x="138" y="113"/>
                    </a:lnTo>
                    <a:lnTo>
                      <a:pt x="136" y="113"/>
                    </a:lnTo>
                    <a:lnTo>
                      <a:pt x="138" y="109"/>
                    </a:lnTo>
                    <a:lnTo>
                      <a:pt x="136" y="108"/>
                    </a:lnTo>
                    <a:lnTo>
                      <a:pt x="135" y="106"/>
                    </a:lnTo>
                    <a:lnTo>
                      <a:pt x="135" y="104"/>
                    </a:lnTo>
                    <a:lnTo>
                      <a:pt x="131" y="100"/>
                    </a:lnTo>
                    <a:lnTo>
                      <a:pt x="127" y="102"/>
                    </a:lnTo>
                    <a:lnTo>
                      <a:pt x="127" y="106"/>
                    </a:lnTo>
                    <a:lnTo>
                      <a:pt x="129" y="113"/>
                    </a:lnTo>
                    <a:lnTo>
                      <a:pt x="127" y="117"/>
                    </a:lnTo>
                    <a:lnTo>
                      <a:pt x="126" y="115"/>
                    </a:lnTo>
                    <a:lnTo>
                      <a:pt x="124" y="108"/>
                    </a:lnTo>
                    <a:lnTo>
                      <a:pt x="118" y="106"/>
                    </a:lnTo>
                    <a:lnTo>
                      <a:pt x="117" y="108"/>
                    </a:lnTo>
                    <a:lnTo>
                      <a:pt x="117" y="108"/>
                    </a:lnTo>
                    <a:lnTo>
                      <a:pt x="115" y="108"/>
                    </a:lnTo>
                    <a:lnTo>
                      <a:pt x="117" y="106"/>
                    </a:lnTo>
                    <a:lnTo>
                      <a:pt x="113" y="108"/>
                    </a:lnTo>
                    <a:lnTo>
                      <a:pt x="115" y="104"/>
                    </a:lnTo>
                    <a:lnTo>
                      <a:pt x="120" y="102"/>
                    </a:lnTo>
                    <a:lnTo>
                      <a:pt x="122" y="93"/>
                    </a:lnTo>
                    <a:lnTo>
                      <a:pt x="120" y="93"/>
                    </a:lnTo>
                    <a:lnTo>
                      <a:pt x="118" y="90"/>
                    </a:lnTo>
                    <a:lnTo>
                      <a:pt x="115" y="91"/>
                    </a:lnTo>
                    <a:lnTo>
                      <a:pt x="111" y="90"/>
                    </a:lnTo>
                    <a:lnTo>
                      <a:pt x="113" y="88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4" y="83"/>
                    </a:lnTo>
                    <a:lnTo>
                      <a:pt x="102" y="86"/>
                    </a:lnTo>
                    <a:lnTo>
                      <a:pt x="102" y="81"/>
                    </a:lnTo>
                    <a:lnTo>
                      <a:pt x="99" y="83"/>
                    </a:lnTo>
                    <a:lnTo>
                      <a:pt x="97" y="83"/>
                    </a:lnTo>
                    <a:lnTo>
                      <a:pt x="97" y="83"/>
                    </a:lnTo>
                    <a:lnTo>
                      <a:pt x="95" y="86"/>
                    </a:lnTo>
                    <a:lnTo>
                      <a:pt x="90" y="91"/>
                    </a:lnTo>
                    <a:lnTo>
                      <a:pt x="90" y="86"/>
                    </a:lnTo>
                    <a:lnTo>
                      <a:pt x="93" y="84"/>
                    </a:lnTo>
                    <a:lnTo>
                      <a:pt x="93" y="83"/>
                    </a:lnTo>
                    <a:lnTo>
                      <a:pt x="92" y="81"/>
                    </a:lnTo>
                    <a:lnTo>
                      <a:pt x="104" y="77"/>
                    </a:lnTo>
                    <a:lnTo>
                      <a:pt x="101" y="75"/>
                    </a:lnTo>
                    <a:lnTo>
                      <a:pt x="97" y="77"/>
                    </a:lnTo>
                    <a:lnTo>
                      <a:pt x="95" y="75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5" y="74"/>
                    </a:lnTo>
                    <a:lnTo>
                      <a:pt x="93" y="70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88" y="65"/>
                    </a:lnTo>
                    <a:lnTo>
                      <a:pt x="86" y="65"/>
                    </a:lnTo>
                    <a:lnTo>
                      <a:pt x="86" y="61"/>
                    </a:lnTo>
                    <a:lnTo>
                      <a:pt x="92" y="66"/>
                    </a:lnTo>
                    <a:lnTo>
                      <a:pt x="95" y="68"/>
                    </a:lnTo>
                    <a:lnTo>
                      <a:pt x="99" y="68"/>
                    </a:lnTo>
                    <a:lnTo>
                      <a:pt x="102" y="72"/>
                    </a:lnTo>
                    <a:lnTo>
                      <a:pt x="104" y="72"/>
                    </a:lnTo>
                    <a:lnTo>
                      <a:pt x="102" y="68"/>
                    </a:lnTo>
                    <a:lnTo>
                      <a:pt x="106" y="68"/>
                    </a:lnTo>
                    <a:lnTo>
                      <a:pt x="113" y="70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61"/>
                    </a:lnTo>
                    <a:lnTo>
                      <a:pt x="122" y="57"/>
                    </a:lnTo>
                    <a:lnTo>
                      <a:pt x="118" y="57"/>
                    </a:lnTo>
                    <a:lnTo>
                      <a:pt x="113" y="57"/>
                    </a:lnTo>
                    <a:lnTo>
                      <a:pt x="106" y="52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1" y="52"/>
                    </a:lnTo>
                    <a:lnTo>
                      <a:pt x="95" y="47"/>
                    </a:lnTo>
                    <a:lnTo>
                      <a:pt x="88" y="47"/>
                    </a:lnTo>
                    <a:lnTo>
                      <a:pt x="86" y="45"/>
                    </a:lnTo>
                    <a:lnTo>
                      <a:pt x="86" y="43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5"/>
                    </a:lnTo>
                    <a:lnTo>
                      <a:pt x="101" y="49"/>
                    </a:lnTo>
                    <a:lnTo>
                      <a:pt x="104" y="47"/>
                    </a:lnTo>
                    <a:lnTo>
                      <a:pt x="102" y="45"/>
                    </a:lnTo>
                    <a:lnTo>
                      <a:pt x="102" y="41"/>
                    </a:lnTo>
                    <a:lnTo>
                      <a:pt x="101" y="40"/>
                    </a:lnTo>
                    <a:lnTo>
                      <a:pt x="93" y="34"/>
                    </a:lnTo>
                    <a:lnTo>
                      <a:pt x="92" y="32"/>
                    </a:lnTo>
                    <a:lnTo>
                      <a:pt x="88" y="31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4" y="31"/>
                    </a:lnTo>
                    <a:lnTo>
                      <a:pt x="79" y="32"/>
                    </a:lnTo>
                    <a:lnTo>
                      <a:pt x="77" y="36"/>
                    </a:lnTo>
                    <a:lnTo>
                      <a:pt x="72" y="38"/>
                    </a:lnTo>
                    <a:lnTo>
                      <a:pt x="70" y="34"/>
                    </a:lnTo>
                    <a:lnTo>
                      <a:pt x="68" y="38"/>
                    </a:lnTo>
                    <a:lnTo>
                      <a:pt x="61" y="36"/>
                    </a:lnTo>
                    <a:lnTo>
                      <a:pt x="58" y="45"/>
                    </a:lnTo>
                    <a:lnTo>
                      <a:pt x="52" y="49"/>
                    </a:lnTo>
                    <a:lnTo>
                      <a:pt x="54" y="45"/>
                    </a:lnTo>
                    <a:lnTo>
                      <a:pt x="54" y="43"/>
                    </a:lnTo>
                    <a:lnTo>
                      <a:pt x="56" y="38"/>
                    </a:lnTo>
                    <a:lnTo>
                      <a:pt x="56" y="34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52" y="11"/>
                    </a:lnTo>
                    <a:lnTo>
                      <a:pt x="49" y="13"/>
                    </a:lnTo>
                    <a:lnTo>
                      <a:pt x="47" y="9"/>
                    </a:lnTo>
                    <a:lnTo>
                      <a:pt x="47" y="13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2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3" name="Freeform 6918"/>
              <p:cNvSpPr>
                <a:spLocks/>
              </p:cNvSpPr>
              <p:nvPr/>
            </p:nvSpPr>
            <p:spPr bwMode="auto">
              <a:xfrm>
                <a:off x="2041381" y="1304760"/>
                <a:ext cx="22223" cy="33347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13"/>
                  </a:cxn>
                  <a:cxn ang="0">
                    <a:pos x="13" y="14"/>
                  </a:cxn>
                  <a:cxn ang="0">
                    <a:pos x="14" y="18"/>
                  </a:cxn>
                  <a:cxn ang="0">
                    <a:pos x="7" y="20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4"/>
                  </a:cxn>
                </a:cxnLst>
                <a:rect l="0" t="0" r="r" b="b"/>
                <a:pathLst>
                  <a:path w="14" h="21">
                    <a:moveTo>
                      <a:pt x="11" y="4"/>
                    </a:moveTo>
                    <a:lnTo>
                      <a:pt x="11" y="4"/>
                    </a:lnTo>
                    <a:lnTo>
                      <a:pt x="9" y="13"/>
                    </a:lnTo>
                    <a:lnTo>
                      <a:pt x="13" y="14"/>
                    </a:lnTo>
                    <a:lnTo>
                      <a:pt x="14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4" name="Freeform 6919"/>
              <p:cNvSpPr>
                <a:spLocks/>
              </p:cNvSpPr>
              <p:nvPr/>
            </p:nvSpPr>
            <p:spPr bwMode="auto">
              <a:xfrm>
                <a:off x="2041381" y="1304760"/>
                <a:ext cx="22223" cy="33347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11" y="4"/>
                  </a:cxn>
                  <a:cxn ang="0">
                    <a:pos x="9" y="13"/>
                  </a:cxn>
                  <a:cxn ang="0">
                    <a:pos x="13" y="14"/>
                  </a:cxn>
                  <a:cxn ang="0">
                    <a:pos x="14" y="18"/>
                  </a:cxn>
                  <a:cxn ang="0">
                    <a:pos x="7" y="20"/>
                  </a:cxn>
                  <a:cxn ang="0">
                    <a:pos x="7" y="21"/>
                  </a:cxn>
                  <a:cxn ang="0">
                    <a:pos x="5" y="21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2" y="13"/>
                  </a:cxn>
                  <a:cxn ang="0">
                    <a:pos x="5" y="7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1" y="4"/>
                  </a:cxn>
                </a:cxnLst>
                <a:rect l="0" t="0" r="r" b="b"/>
                <a:pathLst>
                  <a:path w="14" h="21">
                    <a:moveTo>
                      <a:pt x="11" y="4"/>
                    </a:moveTo>
                    <a:lnTo>
                      <a:pt x="11" y="4"/>
                    </a:lnTo>
                    <a:lnTo>
                      <a:pt x="9" y="13"/>
                    </a:lnTo>
                    <a:lnTo>
                      <a:pt x="13" y="14"/>
                    </a:lnTo>
                    <a:lnTo>
                      <a:pt x="14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5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5" name="Freeform 6920"/>
              <p:cNvSpPr>
                <a:spLocks/>
              </p:cNvSpPr>
              <p:nvPr/>
            </p:nvSpPr>
            <p:spPr bwMode="auto">
              <a:xfrm>
                <a:off x="2027095" y="1412742"/>
                <a:ext cx="25398" cy="2223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7"/>
                  </a:cxn>
                  <a:cxn ang="0">
                    <a:pos x="14" y="5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3" y="11"/>
                  </a:cxn>
                </a:cxnLst>
                <a:rect l="0" t="0" r="r" b="b"/>
                <a:pathLst>
                  <a:path w="16" h="14">
                    <a:moveTo>
                      <a:pt x="13" y="11"/>
                    </a:moveTo>
                    <a:lnTo>
                      <a:pt x="14" y="11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3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6" name="Freeform 6921"/>
              <p:cNvSpPr>
                <a:spLocks/>
              </p:cNvSpPr>
              <p:nvPr/>
            </p:nvSpPr>
            <p:spPr bwMode="auto">
              <a:xfrm>
                <a:off x="2027095" y="1412742"/>
                <a:ext cx="25398" cy="22232"/>
              </a:xfrm>
              <a:custGeom>
                <a:avLst/>
                <a:gdLst/>
                <a:ahLst/>
                <a:cxnLst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7"/>
                  </a:cxn>
                  <a:cxn ang="0">
                    <a:pos x="14" y="5"/>
                  </a:cxn>
                  <a:cxn ang="0">
                    <a:pos x="13" y="0"/>
                  </a:cxn>
                  <a:cxn ang="0">
                    <a:pos x="7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6" y="14"/>
                  </a:cxn>
                  <a:cxn ang="0">
                    <a:pos x="9" y="13"/>
                  </a:cxn>
                  <a:cxn ang="0">
                    <a:pos x="13" y="11"/>
                  </a:cxn>
                </a:cxnLst>
                <a:rect l="0" t="0" r="r" b="b"/>
                <a:pathLst>
                  <a:path w="16" h="14">
                    <a:moveTo>
                      <a:pt x="13" y="11"/>
                    </a:moveTo>
                    <a:lnTo>
                      <a:pt x="14" y="11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4"/>
                    </a:lnTo>
                    <a:lnTo>
                      <a:pt x="9" y="13"/>
                    </a:lnTo>
                    <a:lnTo>
                      <a:pt x="13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7" name="Freeform 6922"/>
              <p:cNvSpPr>
                <a:spLocks/>
              </p:cNvSpPr>
              <p:nvPr/>
            </p:nvSpPr>
            <p:spPr bwMode="auto">
              <a:xfrm>
                <a:off x="1617553" y="1347635"/>
                <a:ext cx="77781" cy="10480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8" y="14"/>
                  </a:cxn>
                  <a:cxn ang="0">
                    <a:pos x="40" y="21"/>
                  </a:cxn>
                  <a:cxn ang="0">
                    <a:pos x="43" y="21"/>
                  </a:cxn>
                  <a:cxn ang="0">
                    <a:pos x="49" y="29"/>
                  </a:cxn>
                  <a:cxn ang="0">
                    <a:pos x="49" y="61"/>
                  </a:cxn>
                  <a:cxn ang="0">
                    <a:pos x="45" y="66"/>
                  </a:cxn>
                  <a:cxn ang="0">
                    <a:pos x="36" y="66"/>
                  </a:cxn>
                  <a:cxn ang="0">
                    <a:pos x="29" y="66"/>
                  </a:cxn>
                  <a:cxn ang="0">
                    <a:pos x="25" y="61"/>
                  </a:cxn>
                  <a:cxn ang="0">
                    <a:pos x="24" y="57"/>
                  </a:cxn>
                  <a:cxn ang="0">
                    <a:pos x="18" y="54"/>
                  </a:cxn>
                  <a:cxn ang="0">
                    <a:pos x="18" y="57"/>
                  </a:cxn>
                  <a:cxn ang="0">
                    <a:pos x="17" y="55"/>
                  </a:cxn>
                  <a:cxn ang="0">
                    <a:pos x="15" y="52"/>
                  </a:cxn>
                  <a:cxn ang="0">
                    <a:pos x="13" y="54"/>
                  </a:cxn>
                  <a:cxn ang="0">
                    <a:pos x="8" y="46"/>
                  </a:cxn>
                  <a:cxn ang="0">
                    <a:pos x="9" y="41"/>
                  </a:cxn>
                  <a:cxn ang="0">
                    <a:pos x="8" y="39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4" y="29"/>
                  </a:cxn>
                  <a:cxn ang="0">
                    <a:pos x="11" y="23"/>
                  </a:cxn>
                  <a:cxn ang="0">
                    <a:pos x="8" y="21"/>
                  </a:cxn>
                  <a:cxn ang="0">
                    <a:pos x="9" y="16"/>
                  </a:cxn>
                  <a:cxn ang="0">
                    <a:pos x="13" y="18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13" y="14"/>
                  </a:cxn>
                  <a:cxn ang="0">
                    <a:pos x="20" y="2"/>
                  </a:cxn>
                  <a:cxn ang="0">
                    <a:pos x="25" y="2"/>
                  </a:cxn>
                </a:cxnLst>
                <a:rect l="0" t="0" r="r" b="b"/>
                <a:pathLst>
                  <a:path w="49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47" y="32"/>
                    </a:lnTo>
                    <a:lnTo>
                      <a:pt x="49" y="61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3" y="66"/>
                    </a:lnTo>
                    <a:lnTo>
                      <a:pt x="29" y="66"/>
                    </a:lnTo>
                    <a:lnTo>
                      <a:pt x="27" y="64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57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1" y="52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39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8" name="Freeform 6923"/>
              <p:cNvSpPr>
                <a:spLocks/>
              </p:cNvSpPr>
              <p:nvPr/>
            </p:nvSpPr>
            <p:spPr bwMode="auto">
              <a:xfrm>
                <a:off x="1617553" y="1347635"/>
                <a:ext cx="77781" cy="10480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1" y="5"/>
                  </a:cxn>
                  <a:cxn ang="0">
                    <a:pos x="36" y="11"/>
                  </a:cxn>
                  <a:cxn ang="0">
                    <a:pos x="38" y="14"/>
                  </a:cxn>
                  <a:cxn ang="0">
                    <a:pos x="40" y="21"/>
                  </a:cxn>
                  <a:cxn ang="0">
                    <a:pos x="43" y="21"/>
                  </a:cxn>
                  <a:cxn ang="0">
                    <a:pos x="49" y="29"/>
                  </a:cxn>
                  <a:cxn ang="0">
                    <a:pos x="49" y="61"/>
                  </a:cxn>
                  <a:cxn ang="0">
                    <a:pos x="45" y="66"/>
                  </a:cxn>
                  <a:cxn ang="0">
                    <a:pos x="36" y="66"/>
                  </a:cxn>
                  <a:cxn ang="0">
                    <a:pos x="29" y="66"/>
                  </a:cxn>
                  <a:cxn ang="0">
                    <a:pos x="25" y="61"/>
                  </a:cxn>
                  <a:cxn ang="0">
                    <a:pos x="24" y="57"/>
                  </a:cxn>
                  <a:cxn ang="0">
                    <a:pos x="18" y="54"/>
                  </a:cxn>
                  <a:cxn ang="0">
                    <a:pos x="18" y="57"/>
                  </a:cxn>
                  <a:cxn ang="0">
                    <a:pos x="17" y="55"/>
                  </a:cxn>
                  <a:cxn ang="0">
                    <a:pos x="15" y="52"/>
                  </a:cxn>
                  <a:cxn ang="0">
                    <a:pos x="13" y="54"/>
                  </a:cxn>
                  <a:cxn ang="0">
                    <a:pos x="8" y="46"/>
                  </a:cxn>
                  <a:cxn ang="0">
                    <a:pos x="9" y="41"/>
                  </a:cxn>
                  <a:cxn ang="0">
                    <a:pos x="8" y="39"/>
                  </a:cxn>
                  <a:cxn ang="0">
                    <a:pos x="6" y="46"/>
                  </a:cxn>
                  <a:cxn ang="0">
                    <a:pos x="2" y="41"/>
                  </a:cxn>
                  <a:cxn ang="0">
                    <a:pos x="0" y="30"/>
                  </a:cxn>
                  <a:cxn ang="0">
                    <a:pos x="4" y="29"/>
                  </a:cxn>
                  <a:cxn ang="0">
                    <a:pos x="11" y="23"/>
                  </a:cxn>
                  <a:cxn ang="0">
                    <a:pos x="8" y="21"/>
                  </a:cxn>
                  <a:cxn ang="0">
                    <a:pos x="9" y="16"/>
                  </a:cxn>
                  <a:cxn ang="0">
                    <a:pos x="13" y="18"/>
                  </a:cxn>
                  <a:cxn ang="0">
                    <a:pos x="9" y="14"/>
                  </a:cxn>
                  <a:cxn ang="0">
                    <a:pos x="8" y="14"/>
                  </a:cxn>
                  <a:cxn ang="0">
                    <a:pos x="13" y="14"/>
                  </a:cxn>
                  <a:cxn ang="0">
                    <a:pos x="20" y="2"/>
                  </a:cxn>
                  <a:cxn ang="0">
                    <a:pos x="25" y="2"/>
                  </a:cxn>
                </a:cxnLst>
                <a:rect l="0" t="0" r="r" b="b"/>
                <a:pathLst>
                  <a:path w="49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3"/>
                    </a:lnTo>
                    <a:lnTo>
                      <a:pt x="31" y="5"/>
                    </a:lnTo>
                    <a:lnTo>
                      <a:pt x="34" y="9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0" y="21"/>
                    </a:lnTo>
                    <a:lnTo>
                      <a:pt x="42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47" y="32"/>
                    </a:lnTo>
                    <a:lnTo>
                      <a:pt x="49" y="61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33" y="66"/>
                    </a:lnTo>
                    <a:lnTo>
                      <a:pt x="29" y="66"/>
                    </a:lnTo>
                    <a:lnTo>
                      <a:pt x="27" y="64"/>
                    </a:lnTo>
                    <a:lnTo>
                      <a:pt x="25" y="61"/>
                    </a:lnTo>
                    <a:lnTo>
                      <a:pt x="24" y="61"/>
                    </a:lnTo>
                    <a:lnTo>
                      <a:pt x="24" y="57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1" y="52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8" y="39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4"/>
                    </a:lnTo>
                    <a:lnTo>
                      <a:pt x="9" y="14"/>
                    </a:lnTo>
                    <a:lnTo>
                      <a:pt x="8" y="18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3" y="14"/>
                    </a:lnTo>
                    <a:lnTo>
                      <a:pt x="13" y="7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9" name="Freeform 6924"/>
              <p:cNvSpPr>
                <a:spLocks/>
              </p:cNvSpPr>
              <p:nvPr/>
            </p:nvSpPr>
            <p:spPr bwMode="auto">
              <a:xfrm>
                <a:off x="1857246" y="2120976"/>
                <a:ext cx="176198" cy="161973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7" y="3"/>
                  </a:cxn>
                  <a:cxn ang="0">
                    <a:pos x="32" y="9"/>
                  </a:cxn>
                  <a:cxn ang="0">
                    <a:pos x="32" y="14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6" y="21"/>
                  </a:cxn>
                  <a:cxn ang="0">
                    <a:pos x="48" y="26"/>
                  </a:cxn>
                  <a:cxn ang="0">
                    <a:pos x="59" y="30"/>
                  </a:cxn>
                  <a:cxn ang="0">
                    <a:pos x="64" y="37"/>
                  </a:cxn>
                  <a:cxn ang="0">
                    <a:pos x="70" y="43"/>
                  </a:cxn>
                  <a:cxn ang="0">
                    <a:pos x="77" y="44"/>
                  </a:cxn>
                  <a:cxn ang="0">
                    <a:pos x="86" y="53"/>
                  </a:cxn>
                  <a:cxn ang="0">
                    <a:pos x="89" y="66"/>
                  </a:cxn>
                  <a:cxn ang="0">
                    <a:pos x="89" y="71"/>
                  </a:cxn>
                  <a:cxn ang="0">
                    <a:pos x="95" y="69"/>
                  </a:cxn>
                  <a:cxn ang="0">
                    <a:pos x="98" y="66"/>
                  </a:cxn>
                  <a:cxn ang="0">
                    <a:pos x="104" y="71"/>
                  </a:cxn>
                  <a:cxn ang="0">
                    <a:pos x="105" y="75"/>
                  </a:cxn>
                  <a:cxn ang="0">
                    <a:pos x="111" y="78"/>
                  </a:cxn>
                  <a:cxn ang="0">
                    <a:pos x="109" y="80"/>
                  </a:cxn>
                  <a:cxn ang="0">
                    <a:pos x="96" y="91"/>
                  </a:cxn>
                  <a:cxn ang="0">
                    <a:pos x="91" y="87"/>
                  </a:cxn>
                  <a:cxn ang="0">
                    <a:pos x="89" y="87"/>
                  </a:cxn>
                  <a:cxn ang="0">
                    <a:pos x="84" y="84"/>
                  </a:cxn>
                  <a:cxn ang="0">
                    <a:pos x="80" y="82"/>
                  </a:cxn>
                  <a:cxn ang="0">
                    <a:pos x="77" y="84"/>
                  </a:cxn>
                  <a:cxn ang="0">
                    <a:pos x="77" y="78"/>
                  </a:cxn>
                  <a:cxn ang="0">
                    <a:pos x="73" y="73"/>
                  </a:cxn>
                  <a:cxn ang="0">
                    <a:pos x="68" y="73"/>
                  </a:cxn>
                  <a:cxn ang="0">
                    <a:pos x="64" y="71"/>
                  </a:cxn>
                  <a:cxn ang="0">
                    <a:pos x="68" y="66"/>
                  </a:cxn>
                  <a:cxn ang="0">
                    <a:pos x="57" y="69"/>
                  </a:cxn>
                  <a:cxn ang="0">
                    <a:pos x="57" y="77"/>
                  </a:cxn>
                  <a:cxn ang="0">
                    <a:pos x="53" y="80"/>
                  </a:cxn>
                  <a:cxn ang="0">
                    <a:pos x="52" y="84"/>
                  </a:cxn>
                  <a:cxn ang="0">
                    <a:pos x="48" y="87"/>
                  </a:cxn>
                  <a:cxn ang="0">
                    <a:pos x="43" y="93"/>
                  </a:cxn>
                  <a:cxn ang="0">
                    <a:pos x="43" y="93"/>
                  </a:cxn>
                  <a:cxn ang="0">
                    <a:pos x="30" y="102"/>
                  </a:cxn>
                  <a:cxn ang="0">
                    <a:pos x="27" y="102"/>
                  </a:cxn>
                  <a:cxn ang="0">
                    <a:pos x="25" y="86"/>
                  </a:cxn>
                  <a:cxn ang="0">
                    <a:pos x="23" y="77"/>
                  </a:cxn>
                  <a:cxn ang="0">
                    <a:pos x="21" y="82"/>
                  </a:cxn>
                  <a:cxn ang="0">
                    <a:pos x="18" y="84"/>
                  </a:cxn>
                  <a:cxn ang="0">
                    <a:pos x="12" y="84"/>
                  </a:cxn>
                  <a:cxn ang="0">
                    <a:pos x="5" y="87"/>
                  </a:cxn>
                  <a:cxn ang="0">
                    <a:pos x="0" y="86"/>
                  </a:cxn>
                  <a:cxn ang="0">
                    <a:pos x="2" y="75"/>
                  </a:cxn>
                  <a:cxn ang="0">
                    <a:pos x="9" y="71"/>
                  </a:cxn>
                  <a:cxn ang="0">
                    <a:pos x="14" y="62"/>
                  </a:cxn>
                  <a:cxn ang="0">
                    <a:pos x="18" y="9"/>
                  </a:cxn>
                </a:cxnLst>
                <a:rect l="0" t="0" r="r" b="b"/>
                <a:pathLst>
                  <a:path w="111" h="102">
                    <a:moveTo>
                      <a:pt x="21" y="5"/>
                    </a:moveTo>
                    <a:lnTo>
                      <a:pt x="25" y="1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9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9" y="30"/>
                    </a:lnTo>
                    <a:lnTo>
                      <a:pt x="61" y="34"/>
                    </a:lnTo>
                    <a:lnTo>
                      <a:pt x="64" y="37"/>
                    </a:lnTo>
                    <a:lnTo>
                      <a:pt x="68" y="39"/>
                    </a:lnTo>
                    <a:lnTo>
                      <a:pt x="70" y="43"/>
                    </a:lnTo>
                    <a:lnTo>
                      <a:pt x="73" y="44"/>
                    </a:lnTo>
                    <a:lnTo>
                      <a:pt x="77" y="44"/>
                    </a:lnTo>
                    <a:lnTo>
                      <a:pt x="82" y="48"/>
                    </a:lnTo>
                    <a:lnTo>
                      <a:pt x="86" y="53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87" y="69"/>
                    </a:lnTo>
                    <a:lnTo>
                      <a:pt x="89" y="71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8" y="66"/>
                    </a:lnTo>
                    <a:lnTo>
                      <a:pt x="102" y="68"/>
                    </a:lnTo>
                    <a:lnTo>
                      <a:pt x="104" y="71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3" y="89"/>
                    </a:lnTo>
                    <a:lnTo>
                      <a:pt x="91" y="87"/>
                    </a:lnTo>
                    <a:lnTo>
                      <a:pt x="91" y="86"/>
                    </a:lnTo>
                    <a:lnTo>
                      <a:pt x="89" y="87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5" y="80"/>
                    </a:lnTo>
                    <a:lnTo>
                      <a:pt x="77" y="78"/>
                    </a:lnTo>
                    <a:lnTo>
                      <a:pt x="77" y="75"/>
                    </a:lnTo>
                    <a:lnTo>
                      <a:pt x="73" y="73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4" y="71"/>
                    </a:lnTo>
                    <a:lnTo>
                      <a:pt x="66" y="68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57" y="69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2" y="84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6" y="8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7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8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5" y="87"/>
                    </a:lnTo>
                    <a:lnTo>
                      <a:pt x="2" y="87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2" y="75"/>
                    </a:lnTo>
                    <a:lnTo>
                      <a:pt x="5" y="73"/>
                    </a:lnTo>
                    <a:lnTo>
                      <a:pt x="9" y="71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12" y="60"/>
                    </a:lnTo>
                    <a:lnTo>
                      <a:pt x="18" y="9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0" name="Freeform 6925"/>
              <p:cNvSpPr>
                <a:spLocks/>
              </p:cNvSpPr>
              <p:nvPr/>
            </p:nvSpPr>
            <p:spPr bwMode="auto">
              <a:xfrm>
                <a:off x="1857246" y="2120976"/>
                <a:ext cx="176198" cy="161973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7" y="3"/>
                  </a:cxn>
                  <a:cxn ang="0">
                    <a:pos x="32" y="9"/>
                  </a:cxn>
                  <a:cxn ang="0">
                    <a:pos x="32" y="14"/>
                  </a:cxn>
                  <a:cxn ang="0">
                    <a:pos x="37" y="25"/>
                  </a:cxn>
                  <a:cxn ang="0">
                    <a:pos x="41" y="18"/>
                  </a:cxn>
                  <a:cxn ang="0">
                    <a:pos x="46" y="21"/>
                  </a:cxn>
                  <a:cxn ang="0">
                    <a:pos x="48" y="26"/>
                  </a:cxn>
                  <a:cxn ang="0">
                    <a:pos x="59" y="30"/>
                  </a:cxn>
                  <a:cxn ang="0">
                    <a:pos x="64" y="37"/>
                  </a:cxn>
                  <a:cxn ang="0">
                    <a:pos x="70" y="43"/>
                  </a:cxn>
                  <a:cxn ang="0">
                    <a:pos x="77" y="44"/>
                  </a:cxn>
                  <a:cxn ang="0">
                    <a:pos x="86" y="53"/>
                  </a:cxn>
                  <a:cxn ang="0">
                    <a:pos x="89" y="66"/>
                  </a:cxn>
                  <a:cxn ang="0">
                    <a:pos x="89" y="71"/>
                  </a:cxn>
                  <a:cxn ang="0">
                    <a:pos x="95" y="69"/>
                  </a:cxn>
                  <a:cxn ang="0">
                    <a:pos x="98" y="66"/>
                  </a:cxn>
                  <a:cxn ang="0">
                    <a:pos x="104" y="71"/>
                  </a:cxn>
                  <a:cxn ang="0">
                    <a:pos x="105" y="75"/>
                  </a:cxn>
                  <a:cxn ang="0">
                    <a:pos x="111" y="78"/>
                  </a:cxn>
                  <a:cxn ang="0">
                    <a:pos x="109" y="80"/>
                  </a:cxn>
                  <a:cxn ang="0">
                    <a:pos x="96" y="91"/>
                  </a:cxn>
                  <a:cxn ang="0">
                    <a:pos x="91" y="87"/>
                  </a:cxn>
                  <a:cxn ang="0">
                    <a:pos x="89" y="87"/>
                  </a:cxn>
                  <a:cxn ang="0">
                    <a:pos x="84" y="84"/>
                  </a:cxn>
                  <a:cxn ang="0">
                    <a:pos x="80" y="82"/>
                  </a:cxn>
                  <a:cxn ang="0">
                    <a:pos x="77" y="84"/>
                  </a:cxn>
                  <a:cxn ang="0">
                    <a:pos x="77" y="78"/>
                  </a:cxn>
                  <a:cxn ang="0">
                    <a:pos x="73" y="73"/>
                  </a:cxn>
                  <a:cxn ang="0">
                    <a:pos x="68" y="73"/>
                  </a:cxn>
                  <a:cxn ang="0">
                    <a:pos x="64" y="71"/>
                  </a:cxn>
                  <a:cxn ang="0">
                    <a:pos x="68" y="66"/>
                  </a:cxn>
                  <a:cxn ang="0">
                    <a:pos x="57" y="69"/>
                  </a:cxn>
                  <a:cxn ang="0">
                    <a:pos x="57" y="77"/>
                  </a:cxn>
                  <a:cxn ang="0">
                    <a:pos x="53" y="80"/>
                  </a:cxn>
                  <a:cxn ang="0">
                    <a:pos x="52" y="84"/>
                  </a:cxn>
                  <a:cxn ang="0">
                    <a:pos x="48" y="87"/>
                  </a:cxn>
                  <a:cxn ang="0">
                    <a:pos x="43" y="93"/>
                  </a:cxn>
                  <a:cxn ang="0">
                    <a:pos x="43" y="93"/>
                  </a:cxn>
                  <a:cxn ang="0">
                    <a:pos x="30" y="102"/>
                  </a:cxn>
                  <a:cxn ang="0">
                    <a:pos x="27" y="102"/>
                  </a:cxn>
                  <a:cxn ang="0">
                    <a:pos x="25" y="86"/>
                  </a:cxn>
                  <a:cxn ang="0">
                    <a:pos x="23" y="77"/>
                  </a:cxn>
                  <a:cxn ang="0">
                    <a:pos x="21" y="82"/>
                  </a:cxn>
                  <a:cxn ang="0">
                    <a:pos x="18" y="84"/>
                  </a:cxn>
                  <a:cxn ang="0">
                    <a:pos x="12" y="84"/>
                  </a:cxn>
                  <a:cxn ang="0">
                    <a:pos x="5" y="87"/>
                  </a:cxn>
                  <a:cxn ang="0">
                    <a:pos x="0" y="86"/>
                  </a:cxn>
                  <a:cxn ang="0">
                    <a:pos x="2" y="75"/>
                  </a:cxn>
                  <a:cxn ang="0">
                    <a:pos x="9" y="71"/>
                  </a:cxn>
                  <a:cxn ang="0">
                    <a:pos x="14" y="62"/>
                  </a:cxn>
                  <a:cxn ang="0">
                    <a:pos x="18" y="9"/>
                  </a:cxn>
                </a:cxnLst>
                <a:rect l="0" t="0" r="r" b="b"/>
                <a:pathLst>
                  <a:path w="111" h="102">
                    <a:moveTo>
                      <a:pt x="21" y="5"/>
                    </a:moveTo>
                    <a:lnTo>
                      <a:pt x="25" y="1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9"/>
                    </a:lnTo>
                    <a:lnTo>
                      <a:pt x="34" y="12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41" y="18"/>
                    </a:lnTo>
                    <a:lnTo>
                      <a:pt x="43" y="18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9" y="30"/>
                    </a:lnTo>
                    <a:lnTo>
                      <a:pt x="61" y="34"/>
                    </a:lnTo>
                    <a:lnTo>
                      <a:pt x="64" y="37"/>
                    </a:lnTo>
                    <a:lnTo>
                      <a:pt x="68" y="39"/>
                    </a:lnTo>
                    <a:lnTo>
                      <a:pt x="70" y="43"/>
                    </a:lnTo>
                    <a:lnTo>
                      <a:pt x="73" y="44"/>
                    </a:lnTo>
                    <a:lnTo>
                      <a:pt x="77" y="44"/>
                    </a:lnTo>
                    <a:lnTo>
                      <a:pt x="82" y="48"/>
                    </a:lnTo>
                    <a:lnTo>
                      <a:pt x="86" y="53"/>
                    </a:lnTo>
                    <a:lnTo>
                      <a:pt x="87" y="62"/>
                    </a:lnTo>
                    <a:lnTo>
                      <a:pt x="89" y="66"/>
                    </a:lnTo>
                    <a:lnTo>
                      <a:pt x="87" y="69"/>
                    </a:lnTo>
                    <a:lnTo>
                      <a:pt x="89" y="71"/>
                    </a:lnTo>
                    <a:lnTo>
                      <a:pt x="93" y="69"/>
                    </a:lnTo>
                    <a:lnTo>
                      <a:pt x="95" y="69"/>
                    </a:lnTo>
                    <a:lnTo>
                      <a:pt x="95" y="71"/>
                    </a:lnTo>
                    <a:lnTo>
                      <a:pt x="98" y="66"/>
                    </a:lnTo>
                    <a:lnTo>
                      <a:pt x="102" y="68"/>
                    </a:lnTo>
                    <a:lnTo>
                      <a:pt x="104" y="71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1" y="78"/>
                    </a:lnTo>
                    <a:lnTo>
                      <a:pt x="111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3" y="89"/>
                    </a:lnTo>
                    <a:lnTo>
                      <a:pt x="91" y="87"/>
                    </a:lnTo>
                    <a:lnTo>
                      <a:pt x="91" y="86"/>
                    </a:lnTo>
                    <a:lnTo>
                      <a:pt x="89" y="87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5" y="80"/>
                    </a:lnTo>
                    <a:lnTo>
                      <a:pt x="77" y="78"/>
                    </a:lnTo>
                    <a:lnTo>
                      <a:pt x="77" y="75"/>
                    </a:lnTo>
                    <a:lnTo>
                      <a:pt x="73" y="73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8" y="73"/>
                    </a:lnTo>
                    <a:lnTo>
                      <a:pt x="64" y="71"/>
                    </a:lnTo>
                    <a:lnTo>
                      <a:pt x="66" y="68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57" y="69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2" y="84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6" y="8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7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8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1" y="84"/>
                    </a:lnTo>
                    <a:lnTo>
                      <a:pt x="5" y="87"/>
                    </a:lnTo>
                    <a:lnTo>
                      <a:pt x="2" y="87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2" y="75"/>
                    </a:lnTo>
                    <a:lnTo>
                      <a:pt x="5" y="73"/>
                    </a:lnTo>
                    <a:lnTo>
                      <a:pt x="9" y="71"/>
                    </a:lnTo>
                    <a:lnTo>
                      <a:pt x="14" y="66"/>
                    </a:lnTo>
                    <a:lnTo>
                      <a:pt x="14" y="62"/>
                    </a:lnTo>
                    <a:lnTo>
                      <a:pt x="12" y="60"/>
                    </a:lnTo>
                    <a:lnTo>
                      <a:pt x="18" y="9"/>
                    </a:lnTo>
                    <a:lnTo>
                      <a:pt x="2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1" name="Freeform 6926"/>
              <p:cNvSpPr>
                <a:spLocks/>
              </p:cNvSpPr>
              <p:nvPr/>
            </p:nvSpPr>
            <p:spPr bwMode="auto">
              <a:xfrm>
                <a:off x="1925503" y="2108273"/>
                <a:ext cx="28573" cy="2858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4" y="13"/>
                  </a:cxn>
                  <a:cxn ang="0">
                    <a:pos x="16" y="15"/>
                  </a:cxn>
                  <a:cxn ang="0">
                    <a:pos x="18" y="17"/>
                  </a:cxn>
                  <a:cxn ang="0">
                    <a:pos x="18" y="18"/>
                  </a:cxn>
                  <a:cxn ang="0">
                    <a:pos x="12" y="18"/>
                  </a:cxn>
                  <a:cxn ang="0">
                    <a:pos x="10" y="15"/>
                  </a:cxn>
                  <a:cxn ang="0">
                    <a:pos x="7" y="11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9" y="6"/>
                  </a:cxn>
                </a:cxnLst>
                <a:rect l="0" t="0" r="r" b="b"/>
                <a:pathLst>
                  <a:path w="18" h="18">
                    <a:moveTo>
                      <a:pt x="9" y="6"/>
                    </a:moveTo>
                    <a:lnTo>
                      <a:pt x="10" y="8"/>
                    </a:lnTo>
                    <a:lnTo>
                      <a:pt x="12" y="8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0" y="15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2" name="Freeform 6927"/>
              <p:cNvSpPr>
                <a:spLocks/>
              </p:cNvSpPr>
              <p:nvPr/>
            </p:nvSpPr>
            <p:spPr bwMode="auto">
              <a:xfrm>
                <a:off x="1925503" y="2108273"/>
                <a:ext cx="28573" cy="2858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0" y="8"/>
                  </a:cxn>
                  <a:cxn ang="0">
                    <a:pos x="12" y="8"/>
                  </a:cxn>
                  <a:cxn ang="0">
                    <a:pos x="14" y="13"/>
                  </a:cxn>
                  <a:cxn ang="0">
                    <a:pos x="16" y="15"/>
                  </a:cxn>
                  <a:cxn ang="0">
                    <a:pos x="18" y="17"/>
                  </a:cxn>
                  <a:cxn ang="0">
                    <a:pos x="18" y="18"/>
                  </a:cxn>
                  <a:cxn ang="0">
                    <a:pos x="12" y="18"/>
                  </a:cxn>
                  <a:cxn ang="0">
                    <a:pos x="10" y="15"/>
                  </a:cxn>
                  <a:cxn ang="0">
                    <a:pos x="7" y="11"/>
                  </a:cxn>
                  <a:cxn ang="0">
                    <a:pos x="3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9" y="6"/>
                  </a:cxn>
                </a:cxnLst>
                <a:rect l="0" t="0" r="r" b="b"/>
                <a:pathLst>
                  <a:path w="18" h="18">
                    <a:moveTo>
                      <a:pt x="9" y="6"/>
                    </a:moveTo>
                    <a:lnTo>
                      <a:pt x="10" y="8"/>
                    </a:lnTo>
                    <a:lnTo>
                      <a:pt x="12" y="8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0" y="15"/>
                    </a:lnTo>
                    <a:lnTo>
                      <a:pt x="7" y="11"/>
                    </a:lnTo>
                    <a:lnTo>
                      <a:pt x="3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3" name="Freeform 6928"/>
              <p:cNvSpPr>
                <a:spLocks/>
              </p:cNvSpPr>
              <p:nvPr/>
            </p:nvSpPr>
            <p:spPr bwMode="auto">
              <a:xfrm>
                <a:off x="2106464" y="1963767"/>
                <a:ext cx="57145" cy="746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3" y="4"/>
                  </a:cxn>
                  <a:cxn ang="0">
                    <a:pos x="36" y="9"/>
                  </a:cxn>
                  <a:cxn ang="0">
                    <a:pos x="36" y="34"/>
                  </a:cxn>
                  <a:cxn ang="0">
                    <a:pos x="27" y="43"/>
                  </a:cxn>
                  <a:cxn ang="0">
                    <a:pos x="11" y="47"/>
                  </a:cxn>
                  <a:cxn ang="0">
                    <a:pos x="9" y="45"/>
                  </a:cxn>
                  <a:cxn ang="0">
                    <a:pos x="6" y="45"/>
                  </a:cxn>
                  <a:cxn ang="0">
                    <a:pos x="2" y="38"/>
                  </a:cxn>
                  <a:cxn ang="0">
                    <a:pos x="0" y="20"/>
                  </a:cxn>
                  <a:cxn ang="0">
                    <a:pos x="9" y="4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36" h="47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3" y="4"/>
                    </a:lnTo>
                    <a:lnTo>
                      <a:pt x="36" y="9"/>
                    </a:lnTo>
                    <a:lnTo>
                      <a:pt x="36" y="34"/>
                    </a:lnTo>
                    <a:lnTo>
                      <a:pt x="27" y="43"/>
                    </a:lnTo>
                    <a:lnTo>
                      <a:pt x="11" y="47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2" y="38"/>
                    </a:lnTo>
                    <a:lnTo>
                      <a:pt x="0" y="20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4" name="Freeform 6929"/>
              <p:cNvSpPr>
                <a:spLocks/>
              </p:cNvSpPr>
              <p:nvPr/>
            </p:nvSpPr>
            <p:spPr bwMode="auto">
              <a:xfrm>
                <a:off x="2106464" y="1963767"/>
                <a:ext cx="57145" cy="7463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0" y="2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7" y="4"/>
                  </a:cxn>
                  <a:cxn ang="0">
                    <a:pos x="29" y="6"/>
                  </a:cxn>
                  <a:cxn ang="0">
                    <a:pos x="33" y="4"/>
                  </a:cxn>
                  <a:cxn ang="0">
                    <a:pos x="36" y="9"/>
                  </a:cxn>
                  <a:cxn ang="0">
                    <a:pos x="36" y="34"/>
                  </a:cxn>
                  <a:cxn ang="0">
                    <a:pos x="27" y="43"/>
                  </a:cxn>
                  <a:cxn ang="0">
                    <a:pos x="11" y="47"/>
                  </a:cxn>
                  <a:cxn ang="0">
                    <a:pos x="9" y="45"/>
                  </a:cxn>
                  <a:cxn ang="0">
                    <a:pos x="6" y="45"/>
                  </a:cxn>
                  <a:cxn ang="0">
                    <a:pos x="2" y="38"/>
                  </a:cxn>
                  <a:cxn ang="0">
                    <a:pos x="0" y="20"/>
                  </a:cxn>
                  <a:cxn ang="0">
                    <a:pos x="9" y="4"/>
                  </a:cxn>
                  <a:cxn ang="0">
                    <a:pos x="13" y="2"/>
                  </a:cxn>
                  <a:cxn ang="0">
                    <a:pos x="16" y="0"/>
                  </a:cxn>
                </a:cxnLst>
                <a:rect l="0" t="0" r="r" b="b"/>
                <a:pathLst>
                  <a:path w="36" h="47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3" y="4"/>
                    </a:lnTo>
                    <a:lnTo>
                      <a:pt x="36" y="9"/>
                    </a:lnTo>
                    <a:lnTo>
                      <a:pt x="36" y="34"/>
                    </a:lnTo>
                    <a:lnTo>
                      <a:pt x="27" y="43"/>
                    </a:lnTo>
                    <a:lnTo>
                      <a:pt x="11" y="47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2" y="38"/>
                    </a:lnTo>
                    <a:lnTo>
                      <a:pt x="0" y="20"/>
                    </a:lnTo>
                    <a:lnTo>
                      <a:pt x="9" y="4"/>
                    </a:lnTo>
                    <a:lnTo>
                      <a:pt x="13" y="2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5" name="Freeform 6930"/>
              <p:cNvSpPr>
                <a:spLocks/>
              </p:cNvSpPr>
              <p:nvPr/>
            </p:nvSpPr>
            <p:spPr bwMode="auto">
              <a:xfrm>
                <a:off x="2171546" y="1974883"/>
                <a:ext cx="31747" cy="2858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18" y="8"/>
                  </a:cxn>
                  <a:cxn ang="0">
                    <a:pos x="20" y="15"/>
                  </a:cxn>
                  <a:cxn ang="0">
                    <a:pos x="17" y="18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0" y="11"/>
                  </a:cxn>
                  <a:cxn ang="0">
                    <a:pos x="0" y="6"/>
                  </a:cxn>
                </a:cxnLst>
                <a:rect l="0" t="0" r="r" b="b"/>
                <a:pathLst>
                  <a:path w="20" h="18">
                    <a:moveTo>
                      <a:pt x="0" y="6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8" y="8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0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6" name="Freeform 6931"/>
              <p:cNvSpPr>
                <a:spLocks/>
              </p:cNvSpPr>
              <p:nvPr/>
            </p:nvSpPr>
            <p:spPr bwMode="auto">
              <a:xfrm>
                <a:off x="2171546" y="1974883"/>
                <a:ext cx="31747" cy="2858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18" y="8"/>
                  </a:cxn>
                  <a:cxn ang="0">
                    <a:pos x="20" y="15"/>
                  </a:cxn>
                  <a:cxn ang="0">
                    <a:pos x="17" y="18"/>
                  </a:cxn>
                  <a:cxn ang="0">
                    <a:pos x="11" y="16"/>
                  </a:cxn>
                  <a:cxn ang="0">
                    <a:pos x="6" y="16"/>
                  </a:cxn>
                  <a:cxn ang="0">
                    <a:pos x="0" y="11"/>
                  </a:cxn>
                  <a:cxn ang="0">
                    <a:pos x="0" y="6"/>
                  </a:cxn>
                </a:cxnLst>
                <a:rect l="0" t="0" r="r" b="b"/>
                <a:pathLst>
                  <a:path w="20" h="18">
                    <a:moveTo>
                      <a:pt x="0" y="6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8" y="8"/>
                    </a:lnTo>
                    <a:lnTo>
                      <a:pt x="20" y="15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0" y="11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7" name="Freeform 6932"/>
              <p:cNvSpPr>
                <a:spLocks/>
              </p:cNvSpPr>
              <p:nvPr/>
            </p:nvSpPr>
            <p:spPr bwMode="auto">
              <a:xfrm>
                <a:off x="2052493" y="1890721"/>
                <a:ext cx="28573" cy="33347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8"/>
                  </a:cxn>
                  <a:cxn ang="0">
                    <a:pos x="7" y="19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7" y="1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9"/>
                  </a:cxn>
                </a:cxnLst>
                <a:rect l="0" t="0" r="r" b="b"/>
                <a:pathLst>
                  <a:path w="18" h="21">
                    <a:moveTo>
                      <a:pt x="15" y="9"/>
                    </a:moveTo>
                    <a:lnTo>
                      <a:pt x="11" y="18"/>
                    </a:lnTo>
                    <a:lnTo>
                      <a:pt x="7" y="1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8" name="Freeform 6933"/>
              <p:cNvSpPr>
                <a:spLocks/>
              </p:cNvSpPr>
              <p:nvPr/>
            </p:nvSpPr>
            <p:spPr bwMode="auto">
              <a:xfrm>
                <a:off x="2052493" y="1890721"/>
                <a:ext cx="28573" cy="33347"/>
              </a:xfrm>
              <a:custGeom>
                <a:avLst/>
                <a:gdLst/>
                <a:ahLst/>
                <a:cxnLst>
                  <a:cxn ang="0">
                    <a:pos x="15" y="9"/>
                  </a:cxn>
                  <a:cxn ang="0">
                    <a:pos x="11" y="18"/>
                  </a:cxn>
                  <a:cxn ang="0">
                    <a:pos x="7" y="19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4" y="12"/>
                  </a:cxn>
                  <a:cxn ang="0">
                    <a:pos x="7" y="1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9"/>
                  </a:cxn>
                </a:cxnLst>
                <a:rect l="0" t="0" r="r" b="b"/>
                <a:pathLst>
                  <a:path w="18" h="21">
                    <a:moveTo>
                      <a:pt x="15" y="9"/>
                    </a:moveTo>
                    <a:lnTo>
                      <a:pt x="11" y="18"/>
                    </a:lnTo>
                    <a:lnTo>
                      <a:pt x="7" y="1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4" y="12"/>
                    </a:lnTo>
                    <a:lnTo>
                      <a:pt x="7" y="1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9" name="Freeform 6934"/>
              <p:cNvSpPr>
                <a:spLocks/>
              </p:cNvSpPr>
              <p:nvPr/>
            </p:nvSpPr>
            <p:spPr bwMode="auto">
              <a:xfrm>
                <a:off x="2027095" y="1858961"/>
                <a:ext cx="25398" cy="222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6" y="7"/>
                  </a:cxn>
                  <a:cxn ang="0">
                    <a:pos x="9" y="9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2" y="7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6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0" name="Freeform 6935"/>
              <p:cNvSpPr>
                <a:spLocks/>
              </p:cNvSpPr>
              <p:nvPr/>
            </p:nvSpPr>
            <p:spPr bwMode="auto">
              <a:xfrm>
                <a:off x="2027095" y="1858961"/>
                <a:ext cx="25398" cy="2223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6" y="7"/>
                  </a:cxn>
                  <a:cxn ang="0">
                    <a:pos x="9" y="9"/>
                  </a:cxn>
                  <a:cxn ang="0">
                    <a:pos x="7" y="7"/>
                  </a:cxn>
                  <a:cxn ang="0">
                    <a:pos x="7" y="14"/>
                  </a:cxn>
                  <a:cxn ang="0">
                    <a:pos x="2" y="7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6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1" name="Freeform 6936"/>
              <p:cNvSpPr>
                <a:spLocks/>
              </p:cNvSpPr>
              <p:nvPr/>
            </p:nvSpPr>
            <p:spPr bwMode="auto">
              <a:xfrm>
                <a:off x="2076303" y="2265482"/>
                <a:ext cx="25398" cy="2223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2" y="14"/>
                  </a:cxn>
                  <a:cxn ang="0">
                    <a:pos x="1" y="3"/>
                  </a:cxn>
                </a:cxnLst>
                <a:rect l="0" t="0" r="r" b="b"/>
                <a:pathLst>
                  <a:path w="16" h="14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2" name="Freeform 6937"/>
              <p:cNvSpPr>
                <a:spLocks/>
              </p:cNvSpPr>
              <p:nvPr/>
            </p:nvSpPr>
            <p:spPr bwMode="auto">
              <a:xfrm>
                <a:off x="2076303" y="2265482"/>
                <a:ext cx="25398" cy="2223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2" y="14"/>
                  </a:cxn>
                  <a:cxn ang="0">
                    <a:pos x="1" y="3"/>
                  </a:cxn>
                </a:cxnLst>
                <a:rect l="0" t="0" r="r" b="b"/>
                <a:pathLst>
                  <a:path w="16" h="14">
                    <a:moveTo>
                      <a:pt x="1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3" name="Freeform 6938"/>
              <p:cNvSpPr>
                <a:spLocks/>
              </p:cNvSpPr>
              <p:nvPr/>
            </p:nvSpPr>
            <p:spPr bwMode="auto">
              <a:xfrm>
                <a:off x="2104876" y="2254366"/>
                <a:ext cx="19048" cy="14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0" y="3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4" name="Freeform 6939"/>
              <p:cNvSpPr>
                <a:spLocks/>
              </p:cNvSpPr>
              <p:nvPr/>
            </p:nvSpPr>
            <p:spPr bwMode="auto">
              <a:xfrm>
                <a:off x="2104876" y="2254366"/>
                <a:ext cx="19048" cy="14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1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0" y="3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5" name="Freeform 6940"/>
              <p:cNvSpPr>
                <a:spLocks/>
              </p:cNvSpPr>
              <p:nvPr/>
            </p:nvSpPr>
            <p:spPr bwMode="auto">
              <a:xfrm>
                <a:off x="2015983" y="1538192"/>
                <a:ext cx="122228" cy="87338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57" y="14"/>
                  </a:cxn>
                  <a:cxn ang="0">
                    <a:pos x="59" y="18"/>
                  </a:cxn>
                  <a:cxn ang="0">
                    <a:pos x="61" y="21"/>
                  </a:cxn>
                  <a:cxn ang="0">
                    <a:pos x="63" y="25"/>
                  </a:cxn>
                  <a:cxn ang="0">
                    <a:pos x="66" y="27"/>
                  </a:cxn>
                  <a:cxn ang="0">
                    <a:pos x="73" y="39"/>
                  </a:cxn>
                  <a:cxn ang="0">
                    <a:pos x="73" y="41"/>
                  </a:cxn>
                  <a:cxn ang="0">
                    <a:pos x="73" y="45"/>
                  </a:cxn>
                  <a:cxn ang="0">
                    <a:pos x="77" y="46"/>
                  </a:cxn>
                  <a:cxn ang="0">
                    <a:pos x="73" y="52"/>
                  </a:cxn>
                  <a:cxn ang="0">
                    <a:pos x="63" y="50"/>
                  </a:cxn>
                  <a:cxn ang="0">
                    <a:pos x="54" y="48"/>
                  </a:cxn>
                  <a:cxn ang="0">
                    <a:pos x="43" y="46"/>
                  </a:cxn>
                  <a:cxn ang="0">
                    <a:pos x="30" y="53"/>
                  </a:cxn>
                  <a:cxn ang="0">
                    <a:pos x="25" y="55"/>
                  </a:cxn>
                  <a:cxn ang="0">
                    <a:pos x="14" y="50"/>
                  </a:cxn>
                  <a:cxn ang="0">
                    <a:pos x="11" y="30"/>
                  </a:cxn>
                  <a:cxn ang="0">
                    <a:pos x="2" y="27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29" y="7"/>
                  </a:cxn>
                  <a:cxn ang="0">
                    <a:pos x="32" y="7"/>
                  </a:cxn>
                </a:cxnLst>
                <a:rect l="0" t="0" r="r" b="b"/>
                <a:pathLst>
                  <a:path w="77" h="55">
                    <a:moveTo>
                      <a:pt x="32" y="7"/>
                    </a:moveTo>
                    <a:lnTo>
                      <a:pt x="38" y="5"/>
                    </a:lnTo>
                    <a:lnTo>
                      <a:pt x="43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7" y="46"/>
                    </a:lnTo>
                    <a:lnTo>
                      <a:pt x="73" y="52"/>
                    </a:lnTo>
                    <a:lnTo>
                      <a:pt x="63" y="50"/>
                    </a:lnTo>
                    <a:lnTo>
                      <a:pt x="54" y="48"/>
                    </a:lnTo>
                    <a:lnTo>
                      <a:pt x="43" y="46"/>
                    </a:lnTo>
                    <a:lnTo>
                      <a:pt x="30" y="53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1" y="30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29" y="7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6" name="Freeform 6941"/>
              <p:cNvSpPr>
                <a:spLocks/>
              </p:cNvSpPr>
              <p:nvPr/>
            </p:nvSpPr>
            <p:spPr bwMode="auto">
              <a:xfrm>
                <a:off x="2015983" y="1538192"/>
                <a:ext cx="122228" cy="87338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8" y="5"/>
                  </a:cxn>
                  <a:cxn ang="0">
                    <a:pos x="43" y="5"/>
                  </a:cxn>
                  <a:cxn ang="0">
                    <a:pos x="57" y="14"/>
                  </a:cxn>
                  <a:cxn ang="0">
                    <a:pos x="59" y="18"/>
                  </a:cxn>
                  <a:cxn ang="0">
                    <a:pos x="61" y="21"/>
                  </a:cxn>
                  <a:cxn ang="0">
                    <a:pos x="63" y="25"/>
                  </a:cxn>
                  <a:cxn ang="0">
                    <a:pos x="66" y="27"/>
                  </a:cxn>
                  <a:cxn ang="0">
                    <a:pos x="73" y="39"/>
                  </a:cxn>
                  <a:cxn ang="0">
                    <a:pos x="73" y="41"/>
                  </a:cxn>
                  <a:cxn ang="0">
                    <a:pos x="73" y="45"/>
                  </a:cxn>
                  <a:cxn ang="0">
                    <a:pos x="77" y="46"/>
                  </a:cxn>
                  <a:cxn ang="0">
                    <a:pos x="73" y="52"/>
                  </a:cxn>
                  <a:cxn ang="0">
                    <a:pos x="63" y="50"/>
                  </a:cxn>
                  <a:cxn ang="0">
                    <a:pos x="54" y="48"/>
                  </a:cxn>
                  <a:cxn ang="0">
                    <a:pos x="43" y="46"/>
                  </a:cxn>
                  <a:cxn ang="0">
                    <a:pos x="30" y="53"/>
                  </a:cxn>
                  <a:cxn ang="0">
                    <a:pos x="25" y="55"/>
                  </a:cxn>
                  <a:cxn ang="0">
                    <a:pos x="14" y="50"/>
                  </a:cxn>
                  <a:cxn ang="0">
                    <a:pos x="11" y="30"/>
                  </a:cxn>
                  <a:cxn ang="0">
                    <a:pos x="2" y="27"/>
                  </a:cxn>
                  <a:cxn ang="0">
                    <a:pos x="0" y="21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2" y="7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4" y="3"/>
                  </a:cxn>
                  <a:cxn ang="0">
                    <a:pos x="29" y="7"/>
                  </a:cxn>
                  <a:cxn ang="0">
                    <a:pos x="32" y="7"/>
                  </a:cxn>
                </a:cxnLst>
                <a:rect l="0" t="0" r="r" b="b"/>
                <a:pathLst>
                  <a:path w="77" h="55">
                    <a:moveTo>
                      <a:pt x="32" y="7"/>
                    </a:moveTo>
                    <a:lnTo>
                      <a:pt x="38" y="5"/>
                    </a:lnTo>
                    <a:lnTo>
                      <a:pt x="43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7" y="46"/>
                    </a:lnTo>
                    <a:lnTo>
                      <a:pt x="73" y="52"/>
                    </a:lnTo>
                    <a:lnTo>
                      <a:pt x="63" y="50"/>
                    </a:lnTo>
                    <a:lnTo>
                      <a:pt x="54" y="48"/>
                    </a:lnTo>
                    <a:lnTo>
                      <a:pt x="43" y="46"/>
                    </a:lnTo>
                    <a:lnTo>
                      <a:pt x="30" y="53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1" y="30"/>
                    </a:lnTo>
                    <a:lnTo>
                      <a:pt x="2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29" y="7"/>
                    </a:lnTo>
                    <a:lnTo>
                      <a:pt x="32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7" name="Freeform 6942"/>
              <p:cNvSpPr>
                <a:spLocks/>
              </p:cNvSpPr>
              <p:nvPr/>
            </p:nvSpPr>
            <p:spPr bwMode="auto">
              <a:xfrm>
                <a:off x="1941377" y="2294065"/>
                <a:ext cx="46034" cy="47639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8" y="27"/>
                  </a:cxn>
                  <a:cxn ang="0">
                    <a:pos x="9" y="27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17" y="19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9" y="5"/>
                  </a:cxn>
                  <a:cxn ang="0">
                    <a:pos x="29" y="3"/>
                  </a:cxn>
                  <a:cxn ang="0">
                    <a:pos x="24" y="0"/>
                  </a:cxn>
                  <a:cxn ang="0">
                    <a:pos x="22" y="2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17" y="19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8" name="Freeform 6943"/>
              <p:cNvSpPr>
                <a:spLocks/>
              </p:cNvSpPr>
              <p:nvPr/>
            </p:nvSpPr>
            <p:spPr bwMode="auto">
              <a:xfrm>
                <a:off x="1941377" y="2294065"/>
                <a:ext cx="46034" cy="47639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2" y="30"/>
                  </a:cxn>
                  <a:cxn ang="0">
                    <a:pos x="8" y="27"/>
                  </a:cxn>
                  <a:cxn ang="0">
                    <a:pos x="9" y="27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17" y="19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7" y="11"/>
                  </a:cxn>
                  <a:cxn ang="0">
                    <a:pos x="27" y="7"/>
                  </a:cxn>
                  <a:cxn ang="0">
                    <a:pos x="29" y="5"/>
                  </a:cxn>
                  <a:cxn ang="0">
                    <a:pos x="29" y="3"/>
                  </a:cxn>
                  <a:cxn ang="0">
                    <a:pos x="24" y="0"/>
                  </a:cxn>
                  <a:cxn ang="0">
                    <a:pos x="22" y="2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17" y="19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24" y="0"/>
                    </a:lnTo>
                    <a:lnTo>
                      <a:pt x="2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9" name="Freeform 6944"/>
              <p:cNvSpPr>
                <a:spLocks/>
              </p:cNvSpPr>
              <p:nvPr/>
            </p:nvSpPr>
            <p:spPr bwMode="auto">
              <a:xfrm>
                <a:off x="2030270" y="2327412"/>
                <a:ext cx="25398" cy="428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0"/>
                  </a:cxn>
                  <a:cxn ang="0">
                    <a:pos x="4" y="22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9" y="27"/>
                  </a:cxn>
                  <a:cxn ang="0">
                    <a:pos x="9" y="25"/>
                  </a:cxn>
                  <a:cxn ang="0">
                    <a:pos x="9" y="22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0" name="Freeform 6945"/>
              <p:cNvSpPr>
                <a:spLocks/>
              </p:cNvSpPr>
              <p:nvPr/>
            </p:nvSpPr>
            <p:spPr bwMode="auto">
              <a:xfrm>
                <a:off x="2030270" y="2327412"/>
                <a:ext cx="25398" cy="428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0"/>
                  </a:cxn>
                  <a:cxn ang="0">
                    <a:pos x="4" y="22"/>
                  </a:cxn>
                  <a:cxn ang="0">
                    <a:pos x="5" y="24"/>
                  </a:cxn>
                  <a:cxn ang="0">
                    <a:pos x="5" y="27"/>
                  </a:cxn>
                  <a:cxn ang="0">
                    <a:pos x="9" y="27"/>
                  </a:cxn>
                  <a:cxn ang="0">
                    <a:pos x="9" y="25"/>
                  </a:cxn>
                  <a:cxn ang="0">
                    <a:pos x="9" y="22"/>
                  </a:cxn>
                  <a:cxn ang="0">
                    <a:pos x="16" y="4"/>
                  </a:cxn>
                  <a:cxn ang="0">
                    <a:pos x="12" y="0"/>
                  </a:cxn>
                  <a:cxn ang="0">
                    <a:pos x="5" y="0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0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1" name="Gruppieren 3072"/>
            <p:cNvGrpSpPr/>
            <p:nvPr/>
          </p:nvGrpSpPr>
          <p:grpSpPr>
            <a:xfrm>
              <a:off x="-214603" y="822123"/>
              <a:ext cx="9165936" cy="3857997"/>
              <a:chOff x="-214603" y="822123"/>
              <a:chExt cx="9165936" cy="3857997"/>
            </a:xfrm>
          </p:grpSpPr>
          <p:sp>
            <p:nvSpPr>
              <p:cNvPr id="2245" name="Freeform 7121"/>
              <p:cNvSpPr>
                <a:spLocks/>
              </p:cNvSpPr>
              <p:nvPr/>
            </p:nvSpPr>
            <p:spPr bwMode="auto">
              <a:xfrm>
                <a:off x="4955721" y="3503669"/>
                <a:ext cx="538146" cy="441368"/>
              </a:xfrm>
              <a:custGeom>
                <a:avLst/>
                <a:gdLst/>
                <a:ahLst/>
                <a:cxnLst>
                  <a:cxn ang="0">
                    <a:pos x="269" y="138"/>
                  </a:cxn>
                  <a:cxn ang="0">
                    <a:pos x="269" y="143"/>
                  </a:cxn>
                  <a:cxn ang="0">
                    <a:pos x="273" y="147"/>
                  </a:cxn>
                  <a:cxn ang="0">
                    <a:pos x="332" y="170"/>
                  </a:cxn>
                  <a:cxn ang="0">
                    <a:pos x="328" y="217"/>
                  </a:cxn>
                  <a:cxn ang="0">
                    <a:pos x="233" y="240"/>
                  </a:cxn>
                  <a:cxn ang="0">
                    <a:pos x="208" y="267"/>
                  </a:cxn>
                  <a:cxn ang="0">
                    <a:pos x="196" y="261"/>
                  </a:cxn>
                  <a:cxn ang="0">
                    <a:pos x="142" y="267"/>
                  </a:cxn>
                  <a:cxn ang="0">
                    <a:pos x="135" y="272"/>
                  </a:cxn>
                  <a:cxn ang="0">
                    <a:pos x="131" y="278"/>
                  </a:cxn>
                  <a:cxn ang="0">
                    <a:pos x="129" y="272"/>
                  </a:cxn>
                  <a:cxn ang="0">
                    <a:pos x="124" y="263"/>
                  </a:cxn>
                  <a:cxn ang="0">
                    <a:pos x="115" y="253"/>
                  </a:cxn>
                  <a:cxn ang="0">
                    <a:pos x="106" y="238"/>
                  </a:cxn>
                  <a:cxn ang="0">
                    <a:pos x="86" y="211"/>
                  </a:cxn>
                  <a:cxn ang="0">
                    <a:pos x="76" y="206"/>
                  </a:cxn>
                  <a:cxn ang="0">
                    <a:pos x="70" y="183"/>
                  </a:cxn>
                  <a:cxn ang="0">
                    <a:pos x="70" y="170"/>
                  </a:cxn>
                  <a:cxn ang="0">
                    <a:pos x="52" y="145"/>
                  </a:cxn>
                  <a:cxn ang="0">
                    <a:pos x="51" y="142"/>
                  </a:cxn>
                  <a:cxn ang="0">
                    <a:pos x="45" y="142"/>
                  </a:cxn>
                  <a:cxn ang="0">
                    <a:pos x="42" y="133"/>
                  </a:cxn>
                  <a:cxn ang="0">
                    <a:pos x="33" y="117"/>
                  </a:cxn>
                  <a:cxn ang="0">
                    <a:pos x="29" y="109"/>
                  </a:cxn>
                  <a:cxn ang="0">
                    <a:pos x="22" y="99"/>
                  </a:cxn>
                  <a:cxn ang="0">
                    <a:pos x="9" y="77"/>
                  </a:cxn>
                  <a:cxn ang="0">
                    <a:pos x="2" y="74"/>
                  </a:cxn>
                  <a:cxn ang="0">
                    <a:pos x="4" y="68"/>
                  </a:cxn>
                  <a:cxn ang="0">
                    <a:pos x="6" y="52"/>
                  </a:cxn>
                  <a:cxn ang="0">
                    <a:pos x="29" y="52"/>
                  </a:cxn>
                  <a:cxn ang="0">
                    <a:pos x="49" y="34"/>
                  </a:cxn>
                  <a:cxn ang="0">
                    <a:pos x="36" y="13"/>
                  </a:cxn>
                  <a:cxn ang="0">
                    <a:pos x="133" y="27"/>
                  </a:cxn>
                  <a:cxn ang="0">
                    <a:pos x="145" y="34"/>
                  </a:cxn>
                  <a:cxn ang="0">
                    <a:pos x="163" y="56"/>
                  </a:cxn>
                  <a:cxn ang="0">
                    <a:pos x="208" y="63"/>
                  </a:cxn>
                  <a:cxn ang="0">
                    <a:pos x="228" y="79"/>
                  </a:cxn>
                  <a:cxn ang="0">
                    <a:pos x="237" y="88"/>
                  </a:cxn>
                  <a:cxn ang="0">
                    <a:pos x="237" y="90"/>
                  </a:cxn>
                  <a:cxn ang="0">
                    <a:pos x="247" y="99"/>
                  </a:cxn>
                  <a:cxn ang="0">
                    <a:pos x="249" y="108"/>
                  </a:cxn>
                  <a:cxn ang="0">
                    <a:pos x="249" y="113"/>
                  </a:cxn>
                  <a:cxn ang="0">
                    <a:pos x="256" y="129"/>
                  </a:cxn>
                  <a:cxn ang="0">
                    <a:pos x="258" y="133"/>
                  </a:cxn>
                  <a:cxn ang="0">
                    <a:pos x="262" y="138"/>
                  </a:cxn>
                </a:cxnLst>
                <a:rect l="0" t="0" r="r" b="b"/>
                <a:pathLst>
                  <a:path w="339" h="278">
                    <a:moveTo>
                      <a:pt x="271" y="136"/>
                    </a:moveTo>
                    <a:lnTo>
                      <a:pt x="269" y="138"/>
                    </a:lnTo>
                    <a:lnTo>
                      <a:pt x="269" y="138"/>
                    </a:lnTo>
                    <a:lnTo>
                      <a:pt x="271" y="140"/>
                    </a:lnTo>
                    <a:lnTo>
                      <a:pt x="269" y="142"/>
                    </a:lnTo>
                    <a:lnTo>
                      <a:pt x="269" y="143"/>
                    </a:lnTo>
                    <a:lnTo>
                      <a:pt x="271" y="143"/>
                    </a:lnTo>
                    <a:lnTo>
                      <a:pt x="273" y="143"/>
                    </a:lnTo>
                    <a:lnTo>
                      <a:pt x="273" y="147"/>
                    </a:lnTo>
                    <a:lnTo>
                      <a:pt x="289" y="167"/>
                    </a:lnTo>
                    <a:lnTo>
                      <a:pt x="330" y="172"/>
                    </a:lnTo>
                    <a:lnTo>
                      <a:pt x="332" y="170"/>
                    </a:lnTo>
                    <a:lnTo>
                      <a:pt x="332" y="170"/>
                    </a:lnTo>
                    <a:lnTo>
                      <a:pt x="339" y="183"/>
                    </a:lnTo>
                    <a:lnTo>
                      <a:pt x="328" y="217"/>
                    </a:lnTo>
                    <a:lnTo>
                      <a:pt x="280" y="235"/>
                    </a:lnTo>
                    <a:lnTo>
                      <a:pt x="280" y="235"/>
                    </a:lnTo>
                    <a:lnTo>
                      <a:pt x="233" y="240"/>
                    </a:lnTo>
                    <a:lnTo>
                      <a:pt x="219" y="247"/>
                    </a:lnTo>
                    <a:lnTo>
                      <a:pt x="208" y="260"/>
                    </a:lnTo>
                    <a:lnTo>
                      <a:pt x="208" y="267"/>
                    </a:lnTo>
                    <a:lnTo>
                      <a:pt x="203" y="269"/>
                    </a:lnTo>
                    <a:lnTo>
                      <a:pt x="199" y="269"/>
                    </a:lnTo>
                    <a:lnTo>
                      <a:pt x="196" y="261"/>
                    </a:lnTo>
                    <a:lnTo>
                      <a:pt x="156" y="260"/>
                    </a:lnTo>
                    <a:lnTo>
                      <a:pt x="149" y="267"/>
                    </a:lnTo>
                    <a:lnTo>
                      <a:pt x="142" y="267"/>
                    </a:lnTo>
                    <a:lnTo>
                      <a:pt x="140" y="269"/>
                    </a:lnTo>
                    <a:lnTo>
                      <a:pt x="140" y="270"/>
                    </a:lnTo>
                    <a:lnTo>
                      <a:pt x="135" y="272"/>
                    </a:lnTo>
                    <a:lnTo>
                      <a:pt x="135" y="274"/>
                    </a:lnTo>
                    <a:lnTo>
                      <a:pt x="133" y="276"/>
                    </a:lnTo>
                    <a:lnTo>
                      <a:pt x="131" y="278"/>
                    </a:lnTo>
                    <a:lnTo>
                      <a:pt x="131" y="278"/>
                    </a:lnTo>
                    <a:lnTo>
                      <a:pt x="129" y="276"/>
                    </a:lnTo>
                    <a:lnTo>
                      <a:pt x="129" y="272"/>
                    </a:lnTo>
                    <a:lnTo>
                      <a:pt x="126" y="267"/>
                    </a:lnTo>
                    <a:lnTo>
                      <a:pt x="126" y="265"/>
                    </a:lnTo>
                    <a:lnTo>
                      <a:pt x="124" y="263"/>
                    </a:lnTo>
                    <a:lnTo>
                      <a:pt x="122" y="260"/>
                    </a:lnTo>
                    <a:lnTo>
                      <a:pt x="117" y="254"/>
                    </a:lnTo>
                    <a:lnTo>
                      <a:pt x="115" y="253"/>
                    </a:lnTo>
                    <a:lnTo>
                      <a:pt x="108" y="240"/>
                    </a:lnTo>
                    <a:lnTo>
                      <a:pt x="106" y="238"/>
                    </a:lnTo>
                    <a:lnTo>
                      <a:pt x="106" y="238"/>
                    </a:lnTo>
                    <a:lnTo>
                      <a:pt x="104" y="231"/>
                    </a:lnTo>
                    <a:lnTo>
                      <a:pt x="95" y="217"/>
                    </a:lnTo>
                    <a:lnTo>
                      <a:pt x="86" y="211"/>
                    </a:lnTo>
                    <a:lnTo>
                      <a:pt x="86" y="211"/>
                    </a:lnTo>
                    <a:lnTo>
                      <a:pt x="79" y="208"/>
                    </a:lnTo>
                    <a:lnTo>
                      <a:pt x="76" y="206"/>
                    </a:lnTo>
                    <a:lnTo>
                      <a:pt x="72" y="186"/>
                    </a:lnTo>
                    <a:lnTo>
                      <a:pt x="70" y="185"/>
                    </a:lnTo>
                    <a:lnTo>
                      <a:pt x="70" y="183"/>
                    </a:lnTo>
                    <a:lnTo>
                      <a:pt x="70" y="183"/>
                    </a:lnTo>
                    <a:lnTo>
                      <a:pt x="72" y="176"/>
                    </a:lnTo>
                    <a:lnTo>
                      <a:pt x="70" y="170"/>
                    </a:lnTo>
                    <a:lnTo>
                      <a:pt x="69" y="168"/>
                    </a:lnTo>
                    <a:lnTo>
                      <a:pt x="61" y="152"/>
                    </a:lnTo>
                    <a:lnTo>
                      <a:pt x="52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47" y="143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36" y="117"/>
                    </a:lnTo>
                    <a:lnTo>
                      <a:pt x="33" y="117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29" y="109"/>
                    </a:lnTo>
                    <a:lnTo>
                      <a:pt x="26" y="102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18" y="93"/>
                    </a:lnTo>
                    <a:lnTo>
                      <a:pt x="18" y="91"/>
                    </a:lnTo>
                    <a:lnTo>
                      <a:pt x="9" y="77"/>
                    </a:lnTo>
                    <a:lnTo>
                      <a:pt x="8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4" y="68"/>
                    </a:lnTo>
                    <a:lnTo>
                      <a:pt x="4" y="59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24" y="56"/>
                    </a:lnTo>
                    <a:lnTo>
                      <a:pt x="29" y="52"/>
                    </a:lnTo>
                    <a:lnTo>
                      <a:pt x="35" y="43"/>
                    </a:lnTo>
                    <a:lnTo>
                      <a:pt x="45" y="41"/>
                    </a:lnTo>
                    <a:lnTo>
                      <a:pt x="49" y="34"/>
                    </a:lnTo>
                    <a:lnTo>
                      <a:pt x="54" y="31"/>
                    </a:lnTo>
                    <a:lnTo>
                      <a:pt x="54" y="29"/>
                    </a:lnTo>
                    <a:lnTo>
                      <a:pt x="36" y="13"/>
                    </a:lnTo>
                    <a:lnTo>
                      <a:pt x="69" y="6"/>
                    </a:lnTo>
                    <a:lnTo>
                      <a:pt x="74" y="0"/>
                    </a:lnTo>
                    <a:lnTo>
                      <a:pt x="133" y="27"/>
                    </a:lnTo>
                    <a:lnTo>
                      <a:pt x="137" y="32"/>
                    </a:lnTo>
                    <a:lnTo>
                      <a:pt x="144" y="34"/>
                    </a:lnTo>
                    <a:lnTo>
                      <a:pt x="145" y="34"/>
                    </a:lnTo>
                    <a:lnTo>
                      <a:pt x="145" y="45"/>
                    </a:lnTo>
                    <a:lnTo>
                      <a:pt x="145" y="47"/>
                    </a:lnTo>
                    <a:lnTo>
                      <a:pt x="163" y="56"/>
                    </a:lnTo>
                    <a:lnTo>
                      <a:pt x="192" y="57"/>
                    </a:lnTo>
                    <a:lnTo>
                      <a:pt x="206" y="61"/>
                    </a:lnTo>
                    <a:lnTo>
                      <a:pt x="208" y="63"/>
                    </a:lnTo>
                    <a:lnTo>
                      <a:pt x="212" y="66"/>
                    </a:lnTo>
                    <a:lnTo>
                      <a:pt x="221" y="66"/>
                    </a:lnTo>
                    <a:lnTo>
                      <a:pt x="228" y="79"/>
                    </a:lnTo>
                    <a:lnTo>
                      <a:pt x="230" y="81"/>
                    </a:lnTo>
                    <a:lnTo>
                      <a:pt x="231" y="84"/>
                    </a:lnTo>
                    <a:lnTo>
                      <a:pt x="237" y="88"/>
                    </a:lnTo>
                    <a:lnTo>
                      <a:pt x="237" y="88"/>
                    </a:lnTo>
                    <a:lnTo>
                      <a:pt x="235" y="88"/>
                    </a:lnTo>
                    <a:lnTo>
                      <a:pt x="237" y="90"/>
                    </a:lnTo>
                    <a:lnTo>
                      <a:pt x="237" y="93"/>
                    </a:lnTo>
                    <a:lnTo>
                      <a:pt x="239" y="93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7" y="104"/>
                    </a:lnTo>
                    <a:lnTo>
                      <a:pt x="249" y="108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49" y="113"/>
                    </a:lnTo>
                    <a:lnTo>
                      <a:pt x="249" y="117"/>
                    </a:lnTo>
                    <a:lnTo>
                      <a:pt x="255" y="124"/>
                    </a:lnTo>
                    <a:lnTo>
                      <a:pt x="256" y="129"/>
                    </a:lnTo>
                    <a:lnTo>
                      <a:pt x="258" y="131"/>
                    </a:lnTo>
                    <a:lnTo>
                      <a:pt x="258" y="133"/>
                    </a:lnTo>
                    <a:lnTo>
                      <a:pt x="258" y="133"/>
                    </a:lnTo>
                    <a:lnTo>
                      <a:pt x="260" y="134"/>
                    </a:lnTo>
                    <a:lnTo>
                      <a:pt x="260" y="134"/>
                    </a:lnTo>
                    <a:lnTo>
                      <a:pt x="262" y="138"/>
                    </a:lnTo>
                    <a:lnTo>
                      <a:pt x="264" y="140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800" b="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1" name="Freeform 6947"/>
              <p:cNvSpPr>
                <a:spLocks/>
              </p:cNvSpPr>
              <p:nvPr/>
            </p:nvSpPr>
            <p:spPr bwMode="auto">
              <a:xfrm>
                <a:off x="2336429" y="2420890"/>
                <a:ext cx="11112" cy="1746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7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2" name="Freeform 6948"/>
              <p:cNvSpPr>
                <a:spLocks/>
              </p:cNvSpPr>
              <p:nvPr/>
            </p:nvSpPr>
            <p:spPr bwMode="auto">
              <a:xfrm>
                <a:off x="2336429" y="2420890"/>
                <a:ext cx="11112" cy="1746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7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3" name="Freeform 6949"/>
              <p:cNvSpPr>
                <a:spLocks/>
              </p:cNvSpPr>
              <p:nvPr/>
            </p:nvSpPr>
            <p:spPr bwMode="auto">
              <a:xfrm>
                <a:off x="2407864" y="2362146"/>
                <a:ext cx="20637" cy="1905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1" y="12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4" name="Freeform 6950"/>
              <p:cNvSpPr>
                <a:spLocks/>
              </p:cNvSpPr>
              <p:nvPr/>
            </p:nvSpPr>
            <p:spPr bwMode="auto">
              <a:xfrm>
                <a:off x="2407864" y="2362146"/>
                <a:ext cx="20637" cy="1905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10"/>
                  </a:cxn>
                  <a:cxn ang="0">
                    <a:pos x="11" y="12"/>
                  </a:cxn>
                  <a:cxn ang="0">
                    <a:pos x="7" y="10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5" name="Freeform 6951"/>
              <p:cNvSpPr>
                <a:spLocks/>
              </p:cNvSpPr>
              <p:nvPr/>
            </p:nvSpPr>
            <p:spPr bwMode="auto">
              <a:xfrm>
                <a:off x="1779234" y="1528629"/>
                <a:ext cx="733402" cy="823992"/>
              </a:xfrm>
              <a:custGeom>
                <a:avLst/>
                <a:gdLst/>
                <a:ahLst/>
                <a:cxnLst>
                  <a:cxn ang="0">
                    <a:pos x="328" y="487"/>
                  </a:cxn>
                  <a:cxn ang="0">
                    <a:pos x="344" y="503"/>
                  </a:cxn>
                  <a:cxn ang="0">
                    <a:pos x="375" y="512"/>
                  </a:cxn>
                  <a:cxn ang="0">
                    <a:pos x="367" y="487"/>
                  </a:cxn>
                  <a:cxn ang="0">
                    <a:pos x="360" y="464"/>
                  </a:cxn>
                  <a:cxn ang="0">
                    <a:pos x="396" y="484"/>
                  </a:cxn>
                  <a:cxn ang="0">
                    <a:pos x="405" y="485"/>
                  </a:cxn>
                  <a:cxn ang="0">
                    <a:pos x="405" y="471"/>
                  </a:cxn>
                  <a:cxn ang="0">
                    <a:pos x="400" y="433"/>
                  </a:cxn>
                  <a:cxn ang="0">
                    <a:pos x="385" y="417"/>
                  </a:cxn>
                  <a:cxn ang="0">
                    <a:pos x="367" y="394"/>
                  </a:cxn>
                  <a:cxn ang="0">
                    <a:pos x="362" y="374"/>
                  </a:cxn>
                  <a:cxn ang="0">
                    <a:pos x="367" y="358"/>
                  </a:cxn>
                  <a:cxn ang="0">
                    <a:pos x="389" y="365"/>
                  </a:cxn>
                  <a:cxn ang="0">
                    <a:pos x="417" y="399"/>
                  </a:cxn>
                  <a:cxn ang="0">
                    <a:pos x="443" y="380"/>
                  </a:cxn>
                  <a:cxn ang="0">
                    <a:pos x="453" y="360"/>
                  </a:cxn>
                  <a:cxn ang="0">
                    <a:pos x="446" y="331"/>
                  </a:cxn>
                  <a:cxn ang="0">
                    <a:pos x="419" y="319"/>
                  </a:cxn>
                  <a:cxn ang="0">
                    <a:pos x="405" y="287"/>
                  </a:cxn>
                  <a:cxn ang="0">
                    <a:pos x="375" y="269"/>
                  </a:cxn>
                  <a:cxn ang="0">
                    <a:pos x="360" y="244"/>
                  </a:cxn>
                  <a:cxn ang="0">
                    <a:pos x="380" y="237"/>
                  </a:cxn>
                  <a:cxn ang="0">
                    <a:pos x="351" y="215"/>
                  </a:cxn>
                  <a:cxn ang="0">
                    <a:pos x="344" y="201"/>
                  </a:cxn>
                  <a:cxn ang="0">
                    <a:pos x="349" y="170"/>
                  </a:cxn>
                  <a:cxn ang="0">
                    <a:pos x="324" y="158"/>
                  </a:cxn>
                  <a:cxn ang="0">
                    <a:pos x="299" y="149"/>
                  </a:cxn>
                  <a:cxn ang="0">
                    <a:pos x="278" y="124"/>
                  </a:cxn>
                  <a:cxn ang="0">
                    <a:pos x="258" y="127"/>
                  </a:cxn>
                  <a:cxn ang="0">
                    <a:pos x="255" y="97"/>
                  </a:cxn>
                  <a:cxn ang="0">
                    <a:pos x="201" y="61"/>
                  </a:cxn>
                  <a:cxn ang="0">
                    <a:pos x="165" y="74"/>
                  </a:cxn>
                  <a:cxn ang="0">
                    <a:pos x="151" y="92"/>
                  </a:cxn>
                  <a:cxn ang="0">
                    <a:pos x="144" y="29"/>
                  </a:cxn>
                  <a:cxn ang="0">
                    <a:pos x="90" y="24"/>
                  </a:cxn>
                  <a:cxn ang="0">
                    <a:pos x="77" y="43"/>
                  </a:cxn>
                  <a:cxn ang="0">
                    <a:pos x="72" y="51"/>
                  </a:cxn>
                  <a:cxn ang="0">
                    <a:pos x="81" y="88"/>
                  </a:cxn>
                  <a:cxn ang="0">
                    <a:pos x="86" y="131"/>
                  </a:cxn>
                  <a:cxn ang="0">
                    <a:pos x="56" y="149"/>
                  </a:cxn>
                  <a:cxn ang="0">
                    <a:pos x="61" y="79"/>
                  </a:cxn>
                  <a:cxn ang="0">
                    <a:pos x="22" y="29"/>
                  </a:cxn>
                  <a:cxn ang="0">
                    <a:pos x="6" y="76"/>
                  </a:cxn>
                  <a:cxn ang="0">
                    <a:pos x="34" y="138"/>
                  </a:cxn>
                  <a:cxn ang="0">
                    <a:pos x="31" y="183"/>
                  </a:cxn>
                  <a:cxn ang="0">
                    <a:pos x="77" y="199"/>
                  </a:cxn>
                  <a:cxn ang="0">
                    <a:pos x="131" y="206"/>
                  </a:cxn>
                  <a:cxn ang="0">
                    <a:pos x="160" y="197"/>
                  </a:cxn>
                  <a:cxn ang="0">
                    <a:pos x="192" y="190"/>
                  </a:cxn>
                  <a:cxn ang="0">
                    <a:pos x="210" y="215"/>
                  </a:cxn>
                  <a:cxn ang="0">
                    <a:pos x="239" y="247"/>
                  </a:cxn>
                  <a:cxn ang="0">
                    <a:pos x="262" y="258"/>
                  </a:cxn>
                  <a:cxn ang="0">
                    <a:pos x="287" y="319"/>
                  </a:cxn>
                  <a:cxn ang="0">
                    <a:pos x="262" y="378"/>
                  </a:cxn>
                  <a:cxn ang="0">
                    <a:pos x="240" y="398"/>
                  </a:cxn>
                  <a:cxn ang="0">
                    <a:pos x="205" y="401"/>
                  </a:cxn>
                  <a:cxn ang="0">
                    <a:pos x="215" y="437"/>
                  </a:cxn>
                  <a:cxn ang="0">
                    <a:pos x="239" y="428"/>
                  </a:cxn>
                  <a:cxn ang="0">
                    <a:pos x="249" y="419"/>
                  </a:cxn>
                  <a:cxn ang="0">
                    <a:pos x="269" y="426"/>
                  </a:cxn>
                  <a:cxn ang="0">
                    <a:pos x="283" y="451"/>
                  </a:cxn>
                  <a:cxn ang="0">
                    <a:pos x="303" y="459"/>
                  </a:cxn>
                </a:cxnLst>
                <a:rect l="0" t="0" r="r" b="b"/>
                <a:pathLst>
                  <a:path w="462" h="519">
                    <a:moveTo>
                      <a:pt x="303" y="482"/>
                    </a:moveTo>
                    <a:lnTo>
                      <a:pt x="314" y="485"/>
                    </a:lnTo>
                    <a:lnTo>
                      <a:pt x="314" y="487"/>
                    </a:lnTo>
                    <a:lnTo>
                      <a:pt x="315" y="487"/>
                    </a:lnTo>
                    <a:lnTo>
                      <a:pt x="319" y="489"/>
                    </a:lnTo>
                    <a:lnTo>
                      <a:pt x="323" y="487"/>
                    </a:lnTo>
                    <a:lnTo>
                      <a:pt x="324" y="484"/>
                    </a:lnTo>
                    <a:lnTo>
                      <a:pt x="326" y="485"/>
                    </a:lnTo>
                    <a:lnTo>
                      <a:pt x="324" y="489"/>
                    </a:lnTo>
                    <a:lnTo>
                      <a:pt x="328" y="491"/>
                    </a:lnTo>
                    <a:lnTo>
                      <a:pt x="328" y="487"/>
                    </a:lnTo>
                    <a:lnTo>
                      <a:pt x="332" y="489"/>
                    </a:lnTo>
                    <a:lnTo>
                      <a:pt x="333" y="487"/>
                    </a:lnTo>
                    <a:lnTo>
                      <a:pt x="333" y="491"/>
                    </a:lnTo>
                    <a:lnTo>
                      <a:pt x="333" y="493"/>
                    </a:lnTo>
                    <a:lnTo>
                      <a:pt x="335" y="493"/>
                    </a:lnTo>
                    <a:lnTo>
                      <a:pt x="337" y="494"/>
                    </a:lnTo>
                    <a:lnTo>
                      <a:pt x="337" y="498"/>
                    </a:lnTo>
                    <a:lnTo>
                      <a:pt x="339" y="501"/>
                    </a:lnTo>
                    <a:lnTo>
                      <a:pt x="342" y="503"/>
                    </a:lnTo>
                    <a:lnTo>
                      <a:pt x="344" y="500"/>
                    </a:lnTo>
                    <a:lnTo>
                      <a:pt x="344" y="503"/>
                    </a:lnTo>
                    <a:lnTo>
                      <a:pt x="346" y="503"/>
                    </a:lnTo>
                    <a:lnTo>
                      <a:pt x="348" y="505"/>
                    </a:lnTo>
                    <a:lnTo>
                      <a:pt x="351" y="507"/>
                    </a:lnTo>
                    <a:lnTo>
                      <a:pt x="353" y="507"/>
                    </a:lnTo>
                    <a:lnTo>
                      <a:pt x="355" y="509"/>
                    </a:lnTo>
                    <a:lnTo>
                      <a:pt x="362" y="509"/>
                    </a:lnTo>
                    <a:lnTo>
                      <a:pt x="362" y="510"/>
                    </a:lnTo>
                    <a:lnTo>
                      <a:pt x="366" y="514"/>
                    </a:lnTo>
                    <a:lnTo>
                      <a:pt x="367" y="514"/>
                    </a:lnTo>
                    <a:lnTo>
                      <a:pt x="371" y="514"/>
                    </a:lnTo>
                    <a:lnTo>
                      <a:pt x="375" y="512"/>
                    </a:lnTo>
                    <a:lnTo>
                      <a:pt x="382" y="519"/>
                    </a:lnTo>
                    <a:lnTo>
                      <a:pt x="389" y="519"/>
                    </a:lnTo>
                    <a:lnTo>
                      <a:pt x="387" y="516"/>
                    </a:lnTo>
                    <a:lnTo>
                      <a:pt x="385" y="514"/>
                    </a:lnTo>
                    <a:lnTo>
                      <a:pt x="385" y="512"/>
                    </a:lnTo>
                    <a:lnTo>
                      <a:pt x="387" y="510"/>
                    </a:lnTo>
                    <a:lnTo>
                      <a:pt x="387" y="507"/>
                    </a:lnTo>
                    <a:lnTo>
                      <a:pt x="387" y="505"/>
                    </a:lnTo>
                    <a:lnTo>
                      <a:pt x="375" y="493"/>
                    </a:lnTo>
                    <a:lnTo>
                      <a:pt x="373" y="491"/>
                    </a:lnTo>
                    <a:lnTo>
                      <a:pt x="367" y="487"/>
                    </a:lnTo>
                    <a:lnTo>
                      <a:pt x="366" y="484"/>
                    </a:lnTo>
                    <a:lnTo>
                      <a:pt x="362" y="480"/>
                    </a:lnTo>
                    <a:lnTo>
                      <a:pt x="362" y="476"/>
                    </a:lnTo>
                    <a:lnTo>
                      <a:pt x="358" y="478"/>
                    </a:lnTo>
                    <a:lnTo>
                      <a:pt x="357" y="475"/>
                    </a:lnTo>
                    <a:lnTo>
                      <a:pt x="357" y="473"/>
                    </a:lnTo>
                    <a:lnTo>
                      <a:pt x="355" y="475"/>
                    </a:lnTo>
                    <a:lnTo>
                      <a:pt x="342" y="455"/>
                    </a:lnTo>
                    <a:lnTo>
                      <a:pt x="346" y="453"/>
                    </a:lnTo>
                    <a:lnTo>
                      <a:pt x="357" y="464"/>
                    </a:lnTo>
                    <a:lnTo>
                      <a:pt x="360" y="464"/>
                    </a:lnTo>
                    <a:lnTo>
                      <a:pt x="360" y="462"/>
                    </a:lnTo>
                    <a:lnTo>
                      <a:pt x="362" y="460"/>
                    </a:lnTo>
                    <a:lnTo>
                      <a:pt x="369" y="471"/>
                    </a:lnTo>
                    <a:lnTo>
                      <a:pt x="371" y="473"/>
                    </a:lnTo>
                    <a:lnTo>
                      <a:pt x="375" y="473"/>
                    </a:lnTo>
                    <a:lnTo>
                      <a:pt x="376" y="480"/>
                    </a:lnTo>
                    <a:lnTo>
                      <a:pt x="385" y="480"/>
                    </a:lnTo>
                    <a:lnTo>
                      <a:pt x="391" y="485"/>
                    </a:lnTo>
                    <a:lnTo>
                      <a:pt x="391" y="482"/>
                    </a:lnTo>
                    <a:lnTo>
                      <a:pt x="392" y="484"/>
                    </a:lnTo>
                    <a:lnTo>
                      <a:pt x="396" y="484"/>
                    </a:lnTo>
                    <a:lnTo>
                      <a:pt x="398" y="482"/>
                    </a:lnTo>
                    <a:lnTo>
                      <a:pt x="398" y="482"/>
                    </a:lnTo>
                    <a:lnTo>
                      <a:pt x="398" y="484"/>
                    </a:lnTo>
                    <a:lnTo>
                      <a:pt x="400" y="487"/>
                    </a:lnTo>
                    <a:lnTo>
                      <a:pt x="403" y="485"/>
                    </a:lnTo>
                    <a:lnTo>
                      <a:pt x="403" y="487"/>
                    </a:lnTo>
                    <a:lnTo>
                      <a:pt x="401" y="493"/>
                    </a:lnTo>
                    <a:lnTo>
                      <a:pt x="405" y="494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5" y="485"/>
                    </a:lnTo>
                    <a:lnTo>
                      <a:pt x="405" y="484"/>
                    </a:lnTo>
                    <a:lnTo>
                      <a:pt x="409" y="484"/>
                    </a:lnTo>
                    <a:lnTo>
                      <a:pt x="410" y="485"/>
                    </a:lnTo>
                    <a:lnTo>
                      <a:pt x="414" y="487"/>
                    </a:lnTo>
                    <a:lnTo>
                      <a:pt x="414" y="484"/>
                    </a:lnTo>
                    <a:lnTo>
                      <a:pt x="414" y="482"/>
                    </a:lnTo>
                    <a:lnTo>
                      <a:pt x="412" y="482"/>
                    </a:lnTo>
                    <a:lnTo>
                      <a:pt x="412" y="480"/>
                    </a:lnTo>
                    <a:lnTo>
                      <a:pt x="410" y="480"/>
                    </a:lnTo>
                    <a:lnTo>
                      <a:pt x="409" y="480"/>
                    </a:lnTo>
                    <a:lnTo>
                      <a:pt x="405" y="471"/>
                    </a:lnTo>
                    <a:lnTo>
                      <a:pt x="405" y="464"/>
                    </a:lnTo>
                    <a:lnTo>
                      <a:pt x="412" y="471"/>
                    </a:lnTo>
                    <a:lnTo>
                      <a:pt x="412" y="469"/>
                    </a:lnTo>
                    <a:lnTo>
                      <a:pt x="412" y="466"/>
                    </a:lnTo>
                    <a:lnTo>
                      <a:pt x="412" y="464"/>
                    </a:lnTo>
                    <a:lnTo>
                      <a:pt x="414" y="455"/>
                    </a:lnTo>
                    <a:lnTo>
                      <a:pt x="412" y="451"/>
                    </a:lnTo>
                    <a:lnTo>
                      <a:pt x="410" y="444"/>
                    </a:lnTo>
                    <a:lnTo>
                      <a:pt x="407" y="444"/>
                    </a:lnTo>
                    <a:lnTo>
                      <a:pt x="401" y="439"/>
                    </a:lnTo>
                    <a:lnTo>
                      <a:pt x="400" y="433"/>
                    </a:lnTo>
                    <a:lnTo>
                      <a:pt x="403" y="433"/>
                    </a:lnTo>
                    <a:lnTo>
                      <a:pt x="405" y="428"/>
                    </a:lnTo>
                    <a:lnTo>
                      <a:pt x="405" y="423"/>
                    </a:lnTo>
                    <a:lnTo>
                      <a:pt x="401" y="425"/>
                    </a:lnTo>
                    <a:lnTo>
                      <a:pt x="401" y="423"/>
                    </a:lnTo>
                    <a:lnTo>
                      <a:pt x="400" y="419"/>
                    </a:lnTo>
                    <a:lnTo>
                      <a:pt x="400" y="419"/>
                    </a:lnTo>
                    <a:lnTo>
                      <a:pt x="394" y="423"/>
                    </a:lnTo>
                    <a:lnTo>
                      <a:pt x="394" y="414"/>
                    </a:lnTo>
                    <a:lnTo>
                      <a:pt x="391" y="414"/>
                    </a:lnTo>
                    <a:lnTo>
                      <a:pt x="385" y="417"/>
                    </a:lnTo>
                    <a:lnTo>
                      <a:pt x="383" y="416"/>
                    </a:lnTo>
                    <a:lnTo>
                      <a:pt x="387" y="410"/>
                    </a:lnTo>
                    <a:lnTo>
                      <a:pt x="383" y="410"/>
                    </a:lnTo>
                    <a:lnTo>
                      <a:pt x="380" y="410"/>
                    </a:lnTo>
                    <a:lnTo>
                      <a:pt x="378" y="410"/>
                    </a:lnTo>
                    <a:lnTo>
                      <a:pt x="378" y="416"/>
                    </a:lnTo>
                    <a:lnTo>
                      <a:pt x="373" y="401"/>
                    </a:lnTo>
                    <a:lnTo>
                      <a:pt x="369" y="399"/>
                    </a:lnTo>
                    <a:lnTo>
                      <a:pt x="369" y="398"/>
                    </a:lnTo>
                    <a:lnTo>
                      <a:pt x="369" y="396"/>
                    </a:lnTo>
                    <a:lnTo>
                      <a:pt x="367" y="394"/>
                    </a:lnTo>
                    <a:lnTo>
                      <a:pt x="369" y="392"/>
                    </a:lnTo>
                    <a:lnTo>
                      <a:pt x="367" y="391"/>
                    </a:lnTo>
                    <a:lnTo>
                      <a:pt x="367" y="387"/>
                    </a:lnTo>
                    <a:lnTo>
                      <a:pt x="367" y="385"/>
                    </a:lnTo>
                    <a:lnTo>
                      <a:pt x="364" y="383"/>
                    </a:lnTo>
                    <a:lnTo>
                      <a:pt x="358" y="385"/>
                    </a:lnTo>
                    <a:lnTo>
                      <a:pt x="357" y="385"/>
                    </a:lnTo>
                    <a:lnTo>
                      <a:pt x="358" y="380"/>
                    </a:lnTo>
                    <a:lnTo>
                      <a:pt x="358" y="374"/>
                    </a:lnTo>
                    <a:lnTo>
                      <a:pt x="360" y="373"/>
                    </a:lnTo>
                    <a:lnTo>
                      <a:pt x="362" y="374"/>
                    </a:lnTo>
                    <a:lnTo>
                      <a:pt x="367" y="371"/>
                    </a:lnTo>
                    <a:lnTo>
                      <a:pt x="369" y="371"/>
                    </a:lnTo>
                    <a:lnTo>
                      <a:pt x="367" y="367"/>
                    </a:lnTo>
                    <a:lnTo>
                      <a:pt x="364" y="362"/>
                    </a:lnTo>
                    <a:lnTo>
                      <a:pt x="358" y="362"/>
                    </a:lnTo>
                    <a:lnTo>
                      <a:pt x="357" y="360"/>
                    </a:lnTo>
                    <a:lnTo>
                      <a:pt x="353" y="355"/>
                    </a:lnTo>
                    <a:lnTo>
                      <a:pt x="358" y="355"/>
                    </a:lnTo>
                    <a:lnTo>
                      <a:pt x="358" y="351"/>
                    </a:lnTo>
                    <a:lnTo>
                      <a:pt x="360" y="351"/>
                    </a:lnTo>
                    <a:lnTo>
                      <a:pt x="367" y="358"/>
                    </a:lnTo>
                    <a:lnTo>
                      <a:pt x="369" y="358"/>
                    </a:lnTo>
                    <a:lnTo>
                      <a:pt x="367" y="351"/>
                    </a:lnTo>
                    <a:lnTo>
                      <a:pt x="369" y="351"/>
                    </a:lnTo>
                    <a:lnTo>
                      <a:pt x="366" y="348"/>
                    </a:lnTo>
                    <a:lnTo>
                      <a:pt x="367" y="346"/>
                    </a:lnTo>
                    <a:lnTo>
                      <a:pt x="371" y="348"/>
                    </a:lnTo>
                    <a:lnTo>
                      <a:pt x="375" y="349"/>
                    </a:lnTo>
                    <a:lnTo>
                      <a:pt x="375" y="353"/>
                    </a:lnTo>
                    <a:lnTo>
                      <a:pt x="373" y="357"/>
                    </a:lnTo>
                    <a:lnTo>
                      <a:pt x="378" y="358"/>
                    </a:lnTo>
                    <a:lnTo>
                      <a:pt x="389" y="365"/>
                    </a:lnTo>
                    <a:lnTo>
                      <a:pt x="391" y="371"/>
                    </a:lnTo>
                    <a:lnTo>
                      <a:pt x="396" y="371"/>
                    </a:lnTo>
                    <a:lnTo>
                      <a:pt x="400" y="369"/>
                    </a:lnTo>
                    <a:lnTo>
                      <a:pt x="398" y="374"/>
                    </a:lnTo>
                    <a:lnTo>
                      <a:pt x="400" y="383"/>
                    </a:lnTo>
                    <a:lnTo>
                      <a:pt x="405" y="392"/>
                    </a:lnTo>
                    <a:lnTo>
                      <a:pt x="410" y="389"/>
                    </a:lnTo>
                    <a:lnTo>
                      <a:pt x="410" y="392"/>
                    </a:lnTo>
                    <a:lnTo>
                      <a:pt x="409" y="398"/>
                    </a:lnTo>
                    <a:lnTo>
                      <a:pt x="412" y="401"/>
                    </a:lnTo>
                    <a:lnTo>
                      <a:pt x="417" y="399"/>
                    </a:lnTo>
                    <a:lnTo>
                      <a:pt x="419" y="407"/>
                    </a:lnTo>
                    <a:lnTo>
                      <a:pt x="423" y="403"/>
                    </a:lnTo>
                    <a:lnTo>
                      <a:pt x="425" y="410"/>
                    </a:lnTo>
                    <a:lnTo>
                      <a:pt x="426" y="412"/>
                    </a:lnTo>
                    <a:lnTo>
                      <a:pt x="430" y="398"/>
                    </a:lnTo>
                    <a:lnTo>
                      <a:pt x="434" y="398"/>
                    </a:lnTo>
                    <a:lnTo>
                      <a:pt x="430" y="383"/>
                    </a:lnTo>
                    <a:lnTo>
                      <a:pt x="430" y="380"/>
                    </a:lnTo>
                    <a:lnTo>
                      <a:pt x="437" y="385"/>
                    </a:lnTo>
                    <a:lnTo>
                      <a:pt x="441" y="385"/>
                    </a:lnTo>
                    <a:lnTo>
                      <a:pt x="443" y="380"/>
                    </a:lnTo>
                    <a:lnTo>
                      <a:pt x="446" y="378"/>
                    </a:lnTo>
                    <a:lnTo>
                      <a:pt x="446" y="371"/>
                    </a:lnTo>
                    <a:lnTo>
                      <a:pt x="452" y="369"/>
                    </a:lnTo>
                    <a:lnTo>
                      <a:pt x="450" y="365"/>
                    </a:lnTo>
                    <a:lnTo>
                      <a:pt x="443" y="367"/>
                    </a:lnTo>
                    <a:lnTo>
                      <a:pt x="444" y="362"/>
                    </a:lnTo>
                    <a:lnTo>
                      <a:pt x="448" y="364"/>
                    </a:lnTo>
                    <a:lnTo>
                      <a:pt x="448" y="358"/>
                    </a:lnTo>
                    <a:lnTo>
                      <a:pt x="443" y="358"/>
                    </a:lnTo>
                    <a:lnTo>
                      <a:pt x="446" y="357"/>
                    </a:lnTo>
                    <a:lnTo>
                      <a:pt x="453" y="360"/>
                    </a:lnTo>
                    <a:lnTo>
                      <a:pt x="457" y="360"/>
                    </a:lnTo>
                    <a:lnTo>
                      <a:pt x="459" y="358"/>
                    </a:lnTo>
                    <a:lnTo>
                      <a:pt x="457" y="355"/>
                    </a:lnTo>
                    <a:lnTo>
                      <a:pt x="459" y="349"/>
                    </a:lnTo>
                    <a:lnTo>
                      <a:pt x="460" y="349"/>
                    </a:lnTo>
                    <a:lnTo>
                      <a:pt x="462" y="346"/>
                    </a:lnTo>
                    <a:lnTo>
                      <a:pt x="460" y="340"/>
                    </a:lnTo>
                    <a:lnTo>
                      <a:pt x="455" y="335"/>
                    </a:lnTo>
                    <a:lnTo>
                      <a:pt x="452" y="333"/>
                    </a:lnTo>
                    <a:lnTo>
                      <a:pt x="450" y="330"/>
                    </a:lnTo>
                    <a:lnTo>
                      <a:pt x="446" y="331"/>
                    </a:lnTo>
                    <a:lnTo>
                      <a:pt x="443" y="330"/>
                    </a:lnTo>
                    <a:lnTo>
                      <a:pt x="439" y="331"/>
                    </a:lnTo>
                    <a:lnTo>
                      <a:pt x="432" y="335"/>
                    </a:lnTo>
                    <a:lnTo>
                      <a:pt x="434" y="324"/>
                    </a:lnTo>
                    <a:lnTo>
                      <a:pt x="437" y="321"/>
                    </a:lnTo>
                    <a:lnTo>
                      <a:pt x="435" y="319"/>
                    </a:lnTo>
                    <a:lnTo>
                      <a:pt x="434" y="317"/>
                    </a:lnTo>
                    <a:lnTo>
                      <a:pt x="430" y="319"/>
                    </a:lnTo>
                    <a:lnTo>
                      <a:pt x="421" y="321"/>
                    </a:lnTo>
                    <a:lnTo>
                      <a:pt x="417" y="321"/>
                    </a:lnTo>
                    <a:lnTo>
                      <a:pt x="419" y="319"/>
                    </a:lnTo>
                    <a:lnTo>
                      <a:pt x="417" y="317"/>
                    </a:lnTo>
                    <a:lnTo>
                      <a:pt x="417" y="315"/>
                    </a:lnTo>
                    <a:lnTo>
                      <a:pt x="421" y="315"/>
                    </a:lnTo>
                    <a:lnTo>
                      <a:pt x="421" y="314"/>
                    </a:lnTo>
                    <a:lnTo>
                      <a:pt x="414" y="299"/>
                    </a:lnTo>
                    <a:lnTo>
                      <a:pt x="410" y="296"/>
                    </a:lnTo>
                    <a:lnTo>
                      <a:pt x="403" y="297"/>
                    </a:lnTo>
                    <a:lnTo>
                      <a:pt x="403" y="296"/>
                    </a:lnTo>
                    <a:lnTo>
                      <a:pt x="403" y="292"/>
                    </a:lnTo>
                    <a:lnTo>
                      <a:pt x="405" y="290"/>
                    </a:lnTo>
                    <a:lnTo>
                      <a:pt x="405" y="287"/>
                    </a:lnTo>
                    <a:lnTo>
                      <a:pt x="392" y="289"/>
                    </a:lnTo>
                    <a:lnTo>
                      <a:pt x="389" y="292"/>
                    </a:lnTo>
                    <a:lnTo>
                      <a:pt x="387" y="289"/>
                    </a:lnTo>
                    <a:lnTo>
                      <a:pt x="383" y="289"/>
                    </a:lnTo>
                    <a:lnTo>
                      <a:pt x="385" y="285"/>
                    </a:lnTo>
                    <a:lnTo>
                      <a:pt x="387" y="283"/>
                    </a:lnTo>
                    <a:lnTo>
                      <a:pt x="385" y="278"/>
                    </a:lnTo>
                    <a:lnTo>
                      <a:pt x="376" y="280"/>
                    </a:lnTo>
                    <a:lnTo>
                      <a:pt x="375" y="278"/>
                    </a:lnTo>
                    <a:lnTo>
                      <a:pt x="378" y="271"/>
                    </a:lnTo>
                    <a:lnTo>
                      <a:pt x="375" y="269"/>
                    </a:lnTo>
                    <a:lnTo>
                      <a:pt x="353" y="263"/>
                    </a:lnTo>
                    <a:lnTo>
                      <a:pt x="351" y="262"/>
                    </a:lnTo>
                    <a:lnTo>
                      <a:pt x="357" y="262"/>
                    </a:lnTo>
                    <a:lnTo>
                      <a:pt x="357" y="258"/>
                    </a:lnTo>
                    <a:lnTo>
                      <a:pt x="362" y="258"/>
                    </a:lnTo>
                    <a:lnTo>
                      <a:pt x="358" y="256"/>
                    </a:lnTo>
                    <a:lnTo>
                      <a:pt x="358" y="255"/>
                    </a:lnTo>
                    <a:lnTo>
                      <a:pt x="353" y="249"/>
                    </a:lnTo>
                    <a:lnTo>
                      <a:pt x="355" y="246"/>
                    </a:lnTo>
                    <a:lnTo>
                      <a:pt x="360" y="246"/>
                    </a:lnTo>
                    <a:lnTo>
                      <a:pt x="360" y="244"/>
                    </a:lnTo>
                    <a:lnTo>
                      <a:pt x="353" y="238"/>
                    </a:lnTo>
                    <a:lnTo>
                      <a:pt x="348" y="238"/>
                    </a:lnTo>
                    <a:lnTo>
                      <a:pt x="348" y="235"/>
                    </a:lnTo>
                    <a:lnTo>
                      <a:pt x="351" y="235"/>
                    </a:lnTo>
                    <a:lnTo>
                      <a:pt x="353" y="235"/>
                    </a:lnTo>
                    <a:lnTo>
                      <a:pt x="357" y="235"/>
                    </a:lnTo>
                    <a:lnTo>
                      <a:pt x="355" y="231"/>
                    </a:lnTo>
                    <a:lnTo>
                      <a:pt x="366" y="237"/>
                    </a:lnTo>
                    <a:lnTo>
                      <a:pt x="369" y="237"/>
                    </a:lnTo>
                    <a:lnTo>
                      <a:pt x="375" y="235"/>
                    </a:lnTo>
                    <a:lnTo>
                      <a:pt x="380" y="237"/>
                    </a:lnTo>
                    <a:lnTo>
                      <a:pt x="380" y="235"/>
                    </a:lnTo>
                    <a:lnTo>
                      <a:pt x="380" y="231"/>
                    </a:lnTo>
                    <a:lnTo>
                      <a:pt x="371" y="224"/>
                    </a:lnTo>
                    <a:lnTo>
                      <a:pt x="360" y="224"/>
                    </a:lnTo>
                    <a:lnTo>
                      <a:pt x="355" y="221"/>
                    </a:lnTo>
                    <a:lnTo>
                      <a:pt x="353" y="224"/>
                    </a:lnTo>
                    <a:lnTo>
                      <a:pt x="349" y="219"/>
                    </a:lnTo>
                    <a:lnTo>
                      <a:pt x="346" y="217"/>
                    </a:lnTo>
                    <a:lnTo>
                      <a:pt x="342" y="219"/>
                    </a:lnTo>
                    <a:lnTo>
                      <a:pt x="346" y="215"/>
                    </a:lnTo>
                    <a:lnTo>
                      <a:pt x="351" y="215"/>
                    </a:lnTo>
                    <a:lnTo>
                      <a:pt x="357" y="213"/>
                    </a:lnTo>
                    <a:lnTo>
                      <a:pt x="358" y="210"/>
                    </a:lnTo>
                    <a:lnTo>
                      <a:pt x="362" y="208"/>
                    </a:lnTo>
                    <a:lnTo>
                      <a:pt x="369" y="212"/>
                    </a:lnTo>
                    <a:lnTo>
                      <a:pt x="371" y="206"/>
                    </a:lnTo>
                    <a:lnTo>
                      <a:pt x="358" y="187"/>
                    </a:lnTo>
                    <a:lnTo>
                      <a:pt x="353" y="185"/>
                    </a:lnTo>
                    <a:lnTo>
                      <a:pt x="351" y="188"/>
                    </a:lnTo>
                    <a:lnTo>
                      <a:pt x="351" y="194"/>
                    </a:lnTo>
                    <a:lnTo>
                      <a:pt x="348" y="197"/>
                    </a:lnTo>
                    <a:lnTo>
                      <a:pt x="344" y="201"/>
                    </a:lnTo>
                    <a:lnTo>
                      <a:pt x="341" y="201"/>
                    </a:lnTo>
                    <a:lnTo>
                      <a:pt x="346" y="194"/>
                    </a:lnTo>
                    <a:lnTo>
                      <a:pt x="346" y="190"/>
                    </a:lnTo>
                    <a:lnTo>
                      <a:pt x="335" y="190"/>
                    </a:lnTo>
                    <a:lnTo>
                      <a:pt x="332" y="192"/>
                    </a:lnTo>
                    <a:lnTo>
                      <a:pt x="330" y="190"/>
                    </a:lnTo>
                    <a:lnTo>
                      <a:pt x="333" y="187"/>
                    </a:lnTo>
                    <a:lnTo>
                      <a:pt x="342" y="183"/>
                    </a:lnTo>
                    <a:lnTo>
                      <a:pt x="344" y="178"/>
                    </a:lnTo>
                    <a:lnTo>
                      <a:pt x="348" y="181"/>
                    </a:lnTo>
                    <a:lnTo>
                      <a:pt x="349" y="170"/>
                    </a:lnTo>
                    <a:lnTo>
                      <a:pt x="339" y="167"/>
                    </a:lnTo>
                    <a:lnTo>
                      <a:pt x="335" y="163"/>
                    </a:lnTo>
                    <a:lnTo>
                      <a:pt x="332" y="161"/>
                    </a:lnTo>
                    <a:lnTo>
                      <a:pt x="326" y="165"/>
                    </a:lnTo>
                    <a:lnTo>
                      <a:pt x="323" y="169"/>
                    </a:lnTo>
                    <a:lnTo>
                      <a:pt x="321" y="170"/>
                    </a:lnTo>
                    <a:lnTo>
                      <a:pt x="317" y="174"/>
                    </a:lnTo>
                    <a:lnTo>
                      <a:pt x="317" y="172"/>
                    </a:lnTo>
                    <a:lnTo>
                      <a:pt x="319" y="169"/>
                    </a:lnTo>
                    <a:lnTo>
                      <a:pt x="323" y="165"/>
                    </a:lnTo>
                    <a:lnTo>
                      <a:pt x="324" y="158"/>
                    </a:lnTo>
                    <a:lnTo>
                      <a:pt x="323" y="160"/>
                    </a:lnTo>
                    <a:lnTo>
                      <a:pt x="319" y="161"/>
                    </a:lnTo>
                    <a:lnTo>
                      <a:pt x="315" y="163"/>
                    </a:lnTo>
                    <a:lnTo>
                      <a:pt x="310" y="169"/>
                    </a:lnTo>
                    <a:lnTo>
                      <a:pt x="310" y="165"/>
                    </a:lnTo>
                    <a:lnTo>
                      <a:pt x="315" y="154"/>
                    </a:lnTo>
                    <a:lnTo>
                      <a:pt x="314" y="149"/>
                    </a:lnTo>
                    <a:lnTo>
                      <a:pt x="310" y="147"/>
                    </a:lnTo>
                    <a:lnTo>
                      <a:pt x="307" y="153"/>
                    </a:lnTo>
                    <a:lnTo>
                      <a:pt x="301" y="153"/>
                    </a:lnTo>
                    <a:lnTo>
                      <a:pt x="299" y="149"/>
                    </a:lnTo>
                    <a:lnTo>
                      <a:pt x="290" y="147"/>
                    </a:lnTo>
                    <a:lnTo>
                      <a:pt x="299" y="145"/>
                    </a:lnTo>
                    <a:lnTo>
                      <a:pt x="303" y="147"/>
                    </a:lnTo>
                    <a:lnTo>
                      <a:pt x="307" y="140"/>
                    </a:lnTo>
                    <a:lnTo>
                      <a:pt x="305" y="133"/>
                    </a:lnTo>
                    <a:lnTo>
                      <a:pt x="301" y="126"/>
                    </a:lnTo>
                    <a:lnTo>
                      <a:pt x="289" y="120"/>
                    </a:lnTo>
                    <a:lnTo>
                      <a:pt x="283" y="115"/>
                    </a:lnTo>
                    <a:lnTo>
                      <a:pt x="283" y="115"/>
                    </a:lnTo>
                    <a:lnTo>
                      <a:pt x="281" y="120"/>
                    </a:lnTo>
                    <a:lnTo>
                      <a:pt x="278" y="124"/>
                    </a:lnTo>
                    <a:lnTo>
                      <a:pt x="274" y="122"/>
                    </a:lnTo>
                    <a:lnTo>
                      <a:pt x="271" y="124"/>
                    </a:lnTo>
                    <a:lnTo>
                      <a:pt x="273" y="133"/>
                    </a:lnTo>
                    <a:lnTo>
                      <a:pt x="273" y="135"/>
                    </a:lnTo>
                    <a:lnTo>
                      <a:pt x="271" y="133"/>
                    </a:lnTo>
                    <a:lnTo>
                      <a:pt x="267" y="133"/>
                    </a:lnTo>
                    <a:lnTo>
                      <a:pt x="267" y="131"/>
                    </a:lnTo>
                    <a:lnTo>
                      <a:pt x="265" y="129"/>
                    </a:lnTo>
                    <a:lnTo>
                      <a:pt x="265" y="122"/>
                    </a:lnTo>
                    <a:lnTo>
                      <a:pt x="264" y="122"/>
                    </a:lnTo>
                    <a:lnTo>
                      <a:pt x="258" y="127"/>
                    </a:lnTo>
                    <a:lnTo>
                      <a:pt x="267" y="111"/>
                    </a:lnTo>
                    <a:lnTo>
                      <a:pt x="267" y="110"/>
                    </a:lnTo>
                    <a:lnTo>
                      <a:pt x="258" y="113"/>
                    </a:lnTo>
                    <a:lnTo>
                      <a:pt x="255" y="111"/>
                    </a:lnTo>
                    <a:lnTo>
                      <a:pt x="249" y="119"/>
                    </a:lnTo>
                    <a:lnTo>
                      <a:pt x="247" y="120"/>
                    </a:lnTo>
                    <a:lnTo>
                      <a:pt x="247" y="115"/>
                    </a:lnTo>
                    <a:lnTo>
                      <a:pt x="242" y="117"/>
                    </a:lnTo>
                    <a:lnTo>
                      <a:pt x="253" y="108"/>
                    </a:lnTo>
                    <a:lnTo>
                      <a:pt x="255" y="104"/>
                    </a:lnTo>
                    <a:lnTo>
                      <a:pt x="255" y="97"/>
                    </a:lnTo>
                    <a:lnTo>
                      <a:pt x="247" y="95"/>
                    </a:lnTo>
                    <a:lnTo>
                      <a:pt x="242" y="95"/>
                    </a:lnTo>
                    <a:lnTo>
                      <a:pt x="240" y="93"/>
                    </a:lnTo>
                    <a:lnTo>
                      <a:pt x="244" y="88"/>
                    </a:lnTo>
                    <a:lnTo>
                      <a:pt x="240" y="77"/>
                    </a:lnTo>
                    <a:lnTo>
                      <a:pt x="237" y="76"/>
                    </a:lnTo>
                    <a:lnTo>
                      <a:pt x="239" y="72"/>
                    </a:lnTo>
                    <a:lnTo>
                      <a:pt x="231" y="70"/>
                    </a:lnTo>
                    <a:lnTo>
                      <a:pt x="226" y="70"/>
                    </a:lnTo>
                    <a:lnTo>
                      <a:pt x="208" y="61"/>
                    </a:lnTo>
                    <a:lnTo>
                      <a:pt x="201" y="61"/>
                    </a:lnTo>
                    <a:lnTo>
                      <a:pt x="192" y="65"/>
                    </a:lnTo>
                    <a:lnTo>
                      <a:pt x="185" y="72"/>
                    </a:lnTo>
                    <a:lnTo>
                      <a:pt x="185" y="77"/>
                    </a:lnTo>
                    <a:lnTo>
                      <a:pt x="190" y="81"/>
                    </a:lnTo>
                    <a:lnTo>
                      <a:pt x="187" y="83"/>
                    </a:lnTo>
                    <a:lnTo>
                      <a:pt x="181" y="83"/>
                    </a:lnTo>
                    <a:lnTo>
                      <a:pt x="178" y="88"/>
                    </a:lnTo>
                    <a:lnTo>
                      <a:pt x="172" y="79"/>
                    </a:lnTo>
                    <a:lnTo>
                      <a:pt x="169" y="85"/>
                    </a:lnTo>
                    <a:lnTo>
                      <a:pt x="165" y="83"/>
                    </a:lnTo>
                    <a:lnTo>
                      <a:pt x="165" y="7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56" y="93"/>
                    </a:lnTo>
                    <a:lnTo>
                      <a:pt x="153" y="101"/>
                    </a:lnTo>
                    <a:lnTo>
                      <a:pt x="147" y="104"/>
                    </a:lnTo>
                    <a:lnTo>
                      <a:pt x="149" y="101"/>
                    </a:lnTo>
                    <a:lnTo>
                      <a:pt x="147" y="97"/>
                    </a:lnTo>
                    <a:lnTo>
                      <a:pt x="147" y="95"/>
                    </a:lnTo>
                    <a:lnTo>
                      <a:pt x="153" y="95"/>
                    </a:lnTo>
                    <a:lnTo>
                      <a:pt x="153" y="95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56" y="61"/>
                    </a:lnTo>
                    <a:lnTo>
                      <a:pt x="153" y="58"/>
                    </a:lnTo>
                    <a:lnTo>
                      <a:pt x="149" y="51"/>
                    </a:lnTo>
                    <a:lnTo>
                      <a:pt x="149" y="49"/>
                    </a:lnTo>
                    <a:lnTo>
                      <a:pt x="153" y="47"/>
                    </a:lnTo>
                    <a:lnTo>
                      <a:pt x="153" y="43"/>
                    </a:lnTo>
                    <a:lnTo>
                      <a:pt x="151" y="40"/>
                    </a:lnTo>
                    <a:lnTo>
                      <a:pt x="145" y="36"/>
                    </a:lnTo>
                    <a:lnTo>
                      <a:pt x="140" y="33"/>
                    </a:lnTo>
                    <a:lnTo>
                      <a:pt x="144" y="29"/>
                    </a:lnTo>
                    <a:lnTo>
                      <a:pt x="142" y="13"/>
                    </a:lnTo>
                    <a:lnTo>
                      <a:pt x="138" y="6"/>
                    </a:lnTo>
                    <a:lnTo>
                      <a:pt x="119" y="8"/>
                    </a:lnTo>
                    <a:lnTo>
                      <a:pt x="115" y="9"/>
                    </a:lnTo>
                    <a:lnTo>
                      <a:pt x="111" y="11"/>
                    </a:lnTo>
                    <a:lnTo>
                      <a:pt x="99" y="20"/>
                    </a:lnTo>
                    <a:lnTo>
                      <a:pt x="104" y="24"/>
                    </a:lnTo>
                    <a:lnTo>
                      <a:pt x="102" y="31"/>
                    </a:lnTo>
                    <a:lnTo>
                      <a:pt x="101" y="24"/>
                    </a:lnTo>
                    <a:lnTo>
                      <a:pt x="95" y="20"/>
                    </a:lnTo>
                    <a:lnTo>
                      <a:pt x="90" y="24"/>
                    </a:lnTo>
                    <a:lnTo>
                      <a:pt x="90" y="27"/>
                    </a:lnTo>
                    <a:lnTo>
                      <a:pt x="92" y="34"/>
                    </a:lnTo>
                    <a:lnTo>
                      <a:pt x="90" y="33"/>
                    </a:lnTo>
                    <a:lnTo>
                      <a:pt x="86" y="27"/>
                    </a:lnTo>
                    <a:lnTo>
                      <a:pt x="81" y="29"/>
                    </a:lnTo>
                    <a:lnTo>
                      <a:pt x="79" y="33"/>
                    </a:lnTo>
                    <a:lnTo>
                      <a:pt x="85" y="38"/>
                    </a:lnTo>
                    <a:lnTo>
                      <a:pt x="101" y="45"/>
                    </a:lnTo>
                    <a:lnTo>
                      <a:pt x="101" y="47"/>
                    </a:lnTo>
                    <a:lnTo>
                      <a:pt x="79" y="40"/>
                    </a:lnTo>
                    <a:lnTo>
                      <a:pt x="77" y="43"/>
                    </a:lnTo>
                    <a:lnTo>
                      <a:pt x="76" y="42"/>
                    </a:lnTo>
                    <a:lnTo>
                      <a:pt x="74" y="43"/>
                    </a:lnTo>
                    <a:lnTo>
                      <a:pt x="77" y="45"/>
                    </a:lnTo>
                    <a:lnTo>
                      <a:pt x="81" y="47"/>
                    </a:lnTo>
                    <a:lnTo>
                      <a:pt x="86" y="52"/>
                    </a:lnTo>
                    <a:lnTo>
                      <a:pt x="92" y="54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83" y="51"/>
                    </a:lnTo>
                    <a:lnTo>
                      <a:pt x="76" y="49"/>
                    </a:lnTo>
                    <a:lnTo>
                      <a:pt x="72" y="51"/>
                    </a:lnTo>
                    <a:lnTo>
                      <a:pt x="70" y="52"/>
                    </a:lnTo>
                    <a:lnTo>
                      <a:pt x="70" y="61"/>
                    </a:lnTo>
                    <a:lnTo>
                      <a:pt x="74" y="68"/>
                    </a:lnTo>
                    <a:lnTo>
                      <a:pt x="72" y="72"/>
                    </a:lnTo>
                    <a:lnTo>
                      <a:pt x="74" y="77"/>
                    </a:lnTo>
                    <a:lnTo>
                      <a:pt x="79" y="79"/>
                    </a:lnTo>
                    <a:lnTo>
                      <a:pt x="83" y="79"/>
                    </a:lnTo>
                    <a:lnTo>
                      <a:pt x="85" y="77"/>
                    </a:lnTo>
                    <a:lnTo>
                      <a:pt x="85" y="79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76" y="88"/>
                    </a:lnTo>
                    <a:lnTo>
                      <a:pt x="74" y="95"/>
                    </a:lnTo>
                    <a:lnTo>
                      <a:pt x="67" y="101"/>
                    </a:lnTo>
                    <a:lnTo>
                      <a:pt x="68" y="102"/>
                    </a:lnTo>
                    <a:lnTo>
                      <a:pt x="72" y="106"/>
                    </a:lnTo>
                    <a:lnTo>
                      <a:pt x="72" y="111"/>
                    </a:lnTo>
                    <a:lnTo>
                      <a:pt x="76" y="117"/>
                    </a:lnTo>
                    <a:lnTo>
                      <a:pt x="83" y="119"/>
                    </a:lnTo>
                    <a:lnTo>
                      <a:pt x="86" y="119"/>
                    </a:lnTo>
                    <a:lnTo>
                      <a:pt x="88" y="122"/>
                    </a:lnTo>
                    <a:lnTo>
                      <a:pt x="86" y="131"/>
                    </a:lnTo>
                    <a:lnTo>
                      <a:pt x="85" y="133"/>
                    </a:lnTo>
                    <a:lnTo>
                      <a:pt x="85" y="147"/>
                    </a:lnTo>
                    <a:lnTo>
                      <a:pt x="83" y="153"/>
                    </a:lnTo>
                    <a:lnTo>
                      <a:pt x="81" y="151"/>
                    </a:lnTo>
                    <a:lnTo>
                      <a:pt x="83" y="144"/>
                    </a:lnTo>
                    <a:lnTo>
                      <a:pt x="81" y="142"/>
                    </a:lnTo>
                    <a:lnTo>
                      <a:pt x="79" y="144"/>
                    </a:lnTo>
                    <a:lnTo>
                      <a:pt x="76" y="142"/>
                    </a:lnTo>
                    <a:lnTo>
                      <a:pt x="67" y="145"/>
                    </a:lnTo>
                    <a:lnTo>
                      <a:pt x="61" y="151"/>
                    </a:lnTo>
                    <a:lnTo>
                      <a:pt x="56" y="149"/>
                    </a:lnTo>
                    <a:lnTo>
                      <a:pt x="67" y="140"/>
                    </a:lnTo>
                    <a:lnTo>
                      <a:pt x="74" y="138"/>
                    </a:lnTo>
                    <a:lnTo>
                      <a:pt x="76" y="136"/>
                    </a:lnTo>
                    <a:lnTo>
                      <a:pt x="79" y="135"/>
                    </a:lnTo>
                    <a:lnTo>
                      <a:pt x="83" y="136"/>
                    </a:lnTo>
                    <a:lnTo>
                      <a:pt x="81" y="131"/>
                    </a:lnTo>
                    <a:lnTo>
                      <a:pt x="81" y="127"/>
                    </a:lnTo>
                    <a:lnTo>
                      <a:pt x="76" y="126"/>
                    </a:lnTo>
                    <a:lnTo>
                      <a:pt x="61" y="106"/>
                    </a:lnTo>
                    <a:lnTo>
                      <a:pt x="58" y="97"/>
                    </a:lnTo>
                    <a:lnTo>
                      <a:pt x="61" y="79"/>
                    </a:lnTo>
                    <a:lnTo>
                      <a:pt x="54" y="67"/>
                    </a:lnTo>
                    <a:lnTo>
                      <a:pt x="56" y="58"/>
                    </a:lnTo>
                    <a:lnTo>
                      <a:pt x="61" y="45"/>
                    </a:lnTo>
                    <a:lnTo>
                      <a:pt x="63" y="36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79" y="2"/>
                    </a:lnTo>
                    <a:lnTo>
                      <a:pt x="56" y="0"/>
                    </a:lnTo>
                    <a:lnTo>
                      <a:pt x="34" y="13"/>
                    </a:lnTo>
                    <a:lnTo>
                      <a:pt x="24" y="22"/>
                    </a:lnTo>
                    <a:lnTo>
                      <a:pt x="22" y="29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1" y="51"/>
                    </a:lnTo>
                    <a:lnTo>
                      <a:pt x="11" y="58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7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2" y="79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6" y="92"/>
                    </a:lnTo>
                    <a:lnTo>
                      <a:pt x="2" y="95"/>
                    </a:lnTo>
                    <a:lnTo>
                      <a:pt x="0" y="101"/>
                    </a:lnTo>
                    <a:lnTo>
                      <a:pt x="4" y="111"/>
                    </a:lnTo>
                    <a:lnTo>
                      <a:pt x="2" y="117"/>
                    </a:lnTo>
                    <a:lnTo>
                      <a:pt x="2" y="129"/>
                    </a:lnTo>
                    <a:lnTo>
                      <a:pt x="4" y="135"/>
                    </a:lnTo>
                    <a:lnTo>
                      <a:pt x="34" y="138"/>
                    </a:lnTo>
                    <a:lnTo>
                      <a:pt x="43" y="147"/>
                    </a:lnTo>
                    <a:lnTo>
                      <a:pt x="49" y="151"/>
                    </a:lnTo>
                    <a:lnTo>
                      <a:pt x="40" y="154"/>
                    </a:lnTo>
                    <a:lnTo>
                      <a:pt x="31" y="154"/>
                    </a:lnTo>
                    <a:lnTo>
                      <a:pt x="22" y="149"/>
                    </a:lnTo>
                    <a:lnTo>
                      <a:pt x="11" y="147"/>
                    </a:lnTo>
                    <a:lnTo>
                      <a:pt x="13" y="151"/>
                    </a:lnTo>
                    <a:lnTo>
                      <a:pt x="11" y="156"/>
                    </a:lnTo>
                    <a:lnTo>
                      <a:pt x="26" y="176"/>
                    </a:lnTo>
                    <a:lnTo>
                      <a:pt x="34" y="183"/>
                    </a:lnTo>
                    <a:lnTo>
                      <a:pt x="31" y="183"/>
                    </a:lnTo>
                    <a:lnTo>
                      <a:pt x="36" y="185"/>
                    </a:lnTo>
                    <a:lnTo>
                      <a:pt x="38" y="183"/>
                    </a:lnTo>
                    <a:lnTo>
                      <a:pt x="42" y="183"/>
                    </a:lnTo>
                    <a:lnTo>
                      <a:pt x="49" y="185"/>
                    </a:lnTo>
                    <a:lnTo>
                      <a:pt x="56" y="183"/>
                    </a:lnTo>
                    <a:lnTo>
                      <a:pt x="58" y="178"/>
                    </a:lnTo>
                    <a:lnTo>
                      <a:pt x="58" y="185"/>
                    </a:lnTo>
                    <a:lnTo>
                      <a:pt x="61" y="192"/>
                    </a:lnTo>
                    <a:lnTo>
                      <a:pt x="67" y="197"/>
                    </a:lnTo>
                    <a:lnTo>
                      <a:pt x="74" y="199"/>
                    </a:lnTo>
                    <a:lnTo>
                      <a:pt x="77" y="199"/>
                    </a:lnTo>
                    <a:lnTo>
                      <a:pt x="74" y="195"/>
                    </a:lnTo>
                    <a:lnTo>
                      <a:pt x="77" y="195"/>
                    </a:lnTo>
                    <a:lnTo>
                      <a:pt x="106" y="203"/>
                    </a:lnTo>
                    <a:lnTo>
                      <a:pt x="106" y="201"/>
                    </a:lnTo>
                    <a:lnTo>
                      <a:pt x="113" y="197"/>
                    </a:lnTo>
                    <a:lnTo>
                      <a:pt x="124" y="204"/>
                    </a:lnTo>
                    <a:lnTo>
                      <a:pt x="128" y="204"/>
                    </a:lnTo>
                    <a:lnTo>
                      <a:pt x="128" y="206"/>
                    </a:lnTo>
                    <a:lnTo>
                      <a:pt x="129" y="204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5" y="203"/>
                    </a:lnTo>
                    <a:lnTo>
                      <a:pt x="138" y="201"/>
                    </a:lnTo>
                    <a:lnTo>
                      <a:pt x="142" y="203"/>
                    </a:lnTo>
                    <a:lnTo>
                      <a:pt x="145" y="210"/>
                    </a:lnTo>
                    <a:lnTo>
                      <a:pt x="149" y="210"/>
                    </a:lnTo>
                    <a:lnTo>
                      <a:pt x="147" y="206"/>
                    </a:lnTo>
                    <a:lnTo>
                      <a:pt x="142" y="199"/>
                    </a:lnTo>
                    <a:lnTo>
                      <a:pt x="135" y="195"/>
                    </a:lnTo>
                    <a:lnTo>
                      <a:pt x="136" y="192"/>
                    </a:lnTo>
                    <a:lnTo>
                      <a:pt x="156" y="199"/>
                    </a:lnTo>
                    <a:lnTo>
                      <a:pt x="160" y="197"/>
                    </a:lnTo>
                    <a:lnTo>
                      <a:pt x="162" y="199"/>
                    </a:lnTo>
                    <a:lnTo>
                      <a:pt x="163" y="199"/>
                    </a:lnTo>
                    <a:lnTo>
                      <a:pt x="167" y="206"/>
                    </a:lnTo>
                    <a:lnTo>
                      <a:pt x="181" y="203"/>
                    </a:lnTo>
                    <a:lnTo>
                      <a:pt x="183" y="201"/>
                    </a:lnTo>
                    <a:lnTo>
                      <a:pt x="178" y="183"/>
                    </a:lnTo>
                    <a:lnTo>
                      <a:pt x="174" y="183"/>
                    </a:lnTo>
                    <a:lnTo>
                      <a:pt x="170" y="181"/>
                    </a:lnTo>
                    <a:lnTo>
                      <a:pt x="174" y="178"/>
                    </a:lnTo>
                    <a:lnTo>
                      <a:pt x="181" y="179"/>
                    </a:lnTo>
                    <a:lnTo>
                      <a:pt x="192" y="190"/>
                    </a:lnTo>
                    <a:lnTo>
                      <a:pt x="194" y="187"/>
                    </a:lnTo>
                    <a:lnTo>
                      <a:pt x="197" y="188"/>
                    </a:lnTo>
                    <a:lnTo>
                      <a:pt x="201" y="188"/>
                    </a:lnTo>
                    <a:lnTo>
                      <a:pt x="201" y="206"/>
                    </a:lnTo>
                    <a:lnTo>
                      <a:pt x="203" y="210"/>
                    </a:lnTo>
                    <a:lnTo>
                      <a:pt x="206" y="204"/>
                    </a:lnTo>
                    <a:lnTo>
                      <a:pt x="208" y="206"/>
                    </a:lnTo>
                    <a:lnTo>
                      <a:pt x="212" y="206"/>
                    </a:lnTo>
                    <a:lnTo>
                      <a:pt x="213" y="208"/>
                    </a:lnTo>
                    <a:lnTo>
                      <a:pt x="213" y="212"/>
                    </a:lnTo>
                    <a:lnTo>
                      <a:pt x="210" y="215"/>
                    </a:lnTo>
                    <a:lnTo>
                      <a:pt x="213" y="215"/>
                    </a:lnTo>
                    <a:lnTo>
                      <a:pt x="231" y="231"/>
                    </a:lnTo>
                    <a:lnTo>
                      <a:pt x="233" y="238"/>
                    </a:lnTo>
                    <a:lnTo>
                      <a:pt x="226" y="244"/>
                    </a:lnTo>
                    <a:lnTo>
                      <a:pt x="221" y="242"/>
                    </a:lnTo>
                    <a:lnTo>
                      <a:pt x="217" y="242"/>
                    </a:lnTo>
                    <a:lnTo>
                      <a:pt x="217" y="249"/>
                    </a:lnTo>
                    <a:lnTo>
                      <a:pt x="217" y="258"/>
                    </a:lnTo>
                    <a:lnTo>
                      <a:pt x="231" y="251"/>
                    </a:lnTo>
                    <a:lnTo>
                      <a:pt x="233" y="246"/>
                    </a:lnTo>
                    <a:lnTo>
                      <a:pt x="239" y="247"/>
                    </a:lnTo>
                    <a:lnTo>
                      <a:pt x="242" y="244"/>
                    </a:lnTo>
                    <a:lnTo>
                      <a:pt x="249" y="242"/>
                    </a:lnTo>
                    <a:lnTo>
                      <a:pt x="255" y="244"/>
                    </a:lnTo>
                    <a:lnTo>
                      <a:pt x="246" y="246"/>
                    </a:lnTo>
                    <a:lnTo>
                      <a:pt x="247" y="247"/>
                    </a:lnTo>
                    <a:lnTo>
                      <a:pt x="246" y="251"/>
                    </a:lnTo>
                    <a:lnTo>
                      <a:pt x="256" y="265"/>
                    </a:lnTo>
                    <a:lnTo>
                      <a:pt x="258" y="263"/>
                    </a:lnTo>
                    <a:lnTo>
                      <a:pt x="255" y="260"/>
                    </a:lnTo>
                    <a:lnTo>
                      <a:pt x="256" y="256"/>
                    </a:lnTo>
                    <a:lnTo>
                      <a:pt x="262" y="258"/>
                    </a:lnTo>
                    <a:lnTo>
                      <a:pt x="260" y="269"/>
                    </a:lnTo>
                    <a:lnTo>
                      <a:pt x="262" y="274"/>
                    </a:lnTo>
                    <a:lnTo>
                      <a:pt x="267" y="278"/>
                    </a:lnTo>
                    <a:lnTo>
                      <a:pt x="271" y="274"/>
                    </a:lnTo>
                    <a:lnTo>
                      <a:pt x="276" y="281"/>
                    </a:lnTo>
                    <a:lnTo>
                      <a:pt x="278" y="294"/>
                    </a:lnTo>
                    <a:lnTo>
                      <a:pt x="280" y="296"/>
                    </a:lnTo>
                    <a:lnTo>
                      <a:pt x="281" y="303"/>
                    </a:lnTo>
                    <a:lnTo>
                      <a:pt x="283" y="306"/>
                    </a:lnTo>
                    <a:lnTo>
                      <a:pt x="285" y="317"/>
                    </a:lnTo>
                    <a:lnTo>
                      <a:pt x="287" y="319"/>
                    </a:lnTo>
                    <a:lnTo>
                      <a:pt x="285" y="323"/>
                    </a:lnTo>
                    <a:lnTo>
                      <a:pt x="283" y="326"/>
                    </a:lnTo>
                    <a:lnTo>
                      <a:pt x="278" y="328"/>
                    </a:lnTo>
                    <a:lnTo>
                      <a:pt x="276" y="330"/>
                    </a:lnTo>
                    <a:lnTo>
                      <a:pt x="276" y="340"/>
                    </a:lnTo>
                    <a:lnTo>
                      <a:pt x="274" y="342"/>
                    </a:lnTo>
                    <a:lnTo>
                      <a:pt x="271" y="342"/>
                    </a:lnTo>
                    <a:lnTo>
                      <a:pt x="253" y="364"/>
                    </a:lnTo>
                    <a:lnTo>
                      <a:pt x="253" y="367"/>
                    </a:lnTo>
                    <a:lnTo>
                      <a:pt x="256" y="373"/>
                    </a:lnTo>
                    <a:lnTo>
                      <a:pt x="262" y="378"/>
                    </a:lnTo>
                    <a:lnTo>
                      <a:pt x="264" y="383"/>
                    </a:lnTo>
                    <a:lnTo>
                      <a:pt x="265" y="383"/>
                    </a:lnTo>
                    <a:lnTo>
                      <a:pt x="265" y="391"/>
                    </a:lnTo>
                    <a:lnTo>
                      <a:pt x="260" y="389"/>
                    </a:lnTo>
                    <a:lnTo>
                      <a:pt x="260" y="391"/>
                    </a:lnTo>
                    <a:lnTo>
                      <a:pt x="256" y="387"/>
                    </a:lnTo>
                    <a:lnTo>
                      <a:pt x="255" y="391"/>
                    </a:lnTo>
                    <a:lnTo>
                      <a:pt x="253" y="391"/>
                    </a:lnTo>
                    <a:lnTo>
                      <a:pt x="247" y="394"/>
                    </a:lnTo>
                    <a:lnTo>
                      <a:pt x="240" y="394"/>
                    </a:lnTo>
                    <a:lnTo>
                      <a:pt x="240" y="398"/>
                    </a:lnTo>
                    <a:lnTo>
                      <a:pt x="239" y="398"/>
                    </a:lnTo>
                    <a:lnTo>
                      <a:pt x="233" y="396"/>
                    </a:lnTo>
                    <a:lnTo>
                      <a:pt x="224" y="396"/>
                    </a:lnTo>
                    <a:lnTo>
                      <a:pt x="219" y="394"/>
                    </a:lnTo>
                    <a:lnTo>
                      <a:pt x="213" y="394"/>
                    </a:lnTo>
                    <a:lnTo>
                      <a:pt x="210" y="392"/>
                    </a:lnTo>
                    <a:lnTo>
                      <a:pt x="208" y="391"/>
                    </a:lnTo>
                    <a:lnTo>
                      <a:pt x="205" y="391"/>
                    </a:lnTo>
                    <a:lnTo>
                      <a:pt x="208" y="394"/>
                    </a:lnTo>
                    <a:lnTo>
                      <a:pt x="205" y="394"/>
                    </a:lnTo>
                    <a:lnTo>
                      <a:pt x="205" y="401"/>
                    </a:lnTo>
                    <a:lnTo>
                      <a:pt x="201" y="403"/>
                    </a:lnTo>
                    <a:lnTo>
                      <a:pt x="196" y="407"/>
                    </a:lnTo>
                    <a:lnTo>
                      <a:pt x="194" y="412"/>
                    </a:lnTo>
                    <a:lnTo>
                      <a:pt x="194" y="421"/>
                    </a:lnTo>
                    <a:lnTo>
                      <a:pt x="196" y="426"/>
                    </a:lnTo>
                    <a:lnTo>
                      <a:pt x="199" y="430"/>
                    </a:lnTo>
                    <a:lnTo>
                      <a:pt x="203" y="430"/>
                    </a:lnTo>
                    <a:lnTo>
                      <a:pt x="206" y="435"/>
                    </a:lnTo>
                    <a:lnTo>
                      <a:pt x="208" y="433"/>
                    </a:lnTo>
                    <a:lnTo>
                      <a:pt x="215" y="435"/>
                    </a:lnTo>
                    <a:lnTo>
                      <a:pt x="215" y="437"/>
                    </a:lnTo>
                    <a:lnTo>
                      <a:pt x="217" y="437"/>
                    </a:lnTo>
                    <a:lnTo>
                      <a:pt x="224" y="435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30" y="430"/>
                    </a:lnTo>
                    <a:lnTo>
                      <a:pt x="230" y="428"/>
                    </a:lnTo>
                    <a:lnTo>
                      <a:pt x="228" y="425"/>
                    </a:lnTo>
                    <a:lnTo>
                      <a:pt x="233" y="423"/>
                    </a:lnTo>
                    <a:lnTo>
                      <a:pt x="237" y="423"/>
                    </a:lnTo>
                    <a:lnTo>
                      <a:pt x="239" y="426"/>
                    </a:lnTo>
                    <a:lnTo>
                      <a:pt x="239" y="428"/>
                    </a:lnTo>
                    <a:lnTo>
                      <a:pt x="246" y="428"/>
                    </a:lnTo>
                    <a:lnTo>
                      <a:pt x="249" y="430"/>
                    </a:lnTo>
                    <a:lnTo>
                      <a:pt x="249" y="426"/>
                    </a:lnTo>
                    <a:lnTo>
                      <a:pt x="251" y="425"/>
                    </a:lnTo>
                    <a:lnTo>
                      <a:pt x="251" y="426"/>
                    </a:lnTo>
                    <a:lnTo>
                      <a:pt x="249" y="421"/>
                    </a:lnTo>
                    <a:lnTo>
                      <a:pt x="244" y="419"/>
                    </a:lnTo>
                    <a:lnTo>
                      <a:pt x="244" y="416"/>
                    </a:lnTo>
                    <a:lnTo>
                      <a:pt x="247" y="416"/>
                    </a:lnTo>
                    <a:lnTo>
                      <a:pt x="249" y="414"/>
                    </a:lnTo>
                    <a:lnTo>
                      <a:pt x="249" y="419"/>
                    </a:lnTo>
                    <a:lnTo>
                      <a:pt x="253" y="417"/>
                    </a:lnTo>
                    <a:lnTo>
                      <a:pt x="253" y="419"/>
                    </a:lnTo>
                    <a:lnTo>
                      <a:pt x="255" y="421"/>
                    </a:lnTo>
                    <a:lnTo>
                      <a:pt x="256" y="421"/>
                    </a:lnTo>
                    <a:lnTo>
                      <a:pt x="260" y="419"/>
                    </a:lnTo>
                    <a:lnTo>
                      <a:pt x="260" y="419"/>
                    </a:lnTo>
                    <a:lnTo>
                      <a:pt x="264" y="425"/>
                    </a:lnTo>
                    <a:lnTo>
                      <a:pt x="265" y="423"/>
                    </a:lnTo>
                    <a:lnTo>
                      <a:pt x="267" y="423"/>
                    </a:lnTo>
                    <a:lnTo>
                      <a:pt x="269" y="425"/>
                    </a:lnTo>
                    <a:lnTo>
                      <a:pt x="269" y="426"/>
                    </a:lnTo>
                    <a:lnTo>
                      <a:pt x="271" y="433"/>
                    </a:lnTo>
                    <a:lnTo>
                      <a:pt x="273" y="433"/>
                    </a:lnTo>
                    <a:lnTo>
                      <a:pt x="274" y="437"/>
                    </a:lnTo>
                    <a:lnTo>
                      <a:pt x="276" y="441"/>
                    </a:lnTo>
                    <a:lnTo>
                      <a:pt x="276" y="442"/>
                    </a:lnTo>
                    <a:lnTo>
                      <a:pt x="276" y="444"/>
                    </a:lnTo>
                    <a:lnTo>
                      <a:pt x="276" y="446"/>
                    </a:lnTo>
                    <a:lnTo>
                      <a:pt x="278" y="446"/>
                    </a:lnTo>
                    <a:lnTo>
                      <a:pt x="280" y="446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5" y="450"/>
                    </a:lnTo>
                    <a:lnTo>
                      <a:pt x="287" y="451"/>
                    </a:lnTo>
                    <a:lnTo>
                      <a:pt x="287" y="453"/>
                    </a:lnTo>
                    <a:lnTo>
                      <a:pt x="289" y="457"/>
                    </a:lnTo>
                    <a:lnTo>
                      <a:pt x="290" y="457"/>
                    </a:lnTo>
                    <a:lnTo>
                      <a:pt x="292" y="455"/>
                    </a:lnTo>
                    <a:lnTo>
                      <a:pt x="294" y="451"/>
                    </a:lnTo>
                    <a:lnTo>
                      <a:pt x="296" y="455"/>
                    </a:lnTo>
                    <a:lnTo>
                      <a:pt x="299" y="457"/>
                    </a:lnTo>
                    <a:lnTo>
                      <a:pt x="299" y="459"/>
                    </a:lnTo>
                    <a:lnTo>
                      <a:pt x="303" y="459"/>
                    </a:lnTo>
                    <a:lnTo>
                      <a:pt x="299" y="464"/>
                    </a:lnTo>
                    <a:lnTo>
                      <a:pt x="294" y="466"/>
                    </a:lnTo>
                    <a:lnTo>
                      <a:pt x="290" y="462"/>
                    </a:lnTo>
                    <a:lnTo>
                      <a:pt x="298" y="476"/>
                    </a:lnTo>
                    <a:lnTo>
                      <a:pt x="301" y="476"/>
                    </a:lnTo>
                    <a:lnTo>
                      <a:pt x="303" y="480"/>
                    </a:lnTo>
                    <a:lnTo>
                      <a:pt x="303" y="48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6" name="Freeform 6952"/>
              <p:cNvSpPr>
                <a:spLocks/>
              </p:cNvSpPr>
              <p:nvPr/>
            </p:nvSpPr>
            <p:spPr bwMode="auto">
              <a:xfrm>
                <a:off x="1779234" y="1528629"/>
                <a:ext cx="733402" cy="823992"/>
              </a:xfrm>
              <a:custGeom>
                <a:avLst/>
                <a:gdLst/>
                <a:ahLst/>
                <a:cxnLst>
                  <a:cxn ang="0">
                    <a:pos x="328" y="487"/>
                  </a:cxn>
                  <a:cxn ang="0">
                    <a:pos x="344" y="503"/>
                  </a:cxn>
                  <a:cxn ang="0">
                    <a:pos x="375" y="512"/>
                  </a:cxn>
                  <a:cxn ang="0">
                    <a:pos x="367" y="487"/>
                  </a:cxn>
                  <a:cxn ang="0">
                    <a:pos x="360" y="464"/>
                  </a:cxn>
                  <a:cxn ang="0">
                    <a:pos x="396" y="484"/>
                  </a:cxn>
                  <a:cxn ang="0">
                    <a:pos x="405" y="485"/>
                  </a:cxn>
                  <a:cxn ang="0">
                    <a:pos x="405" y="471"/>
                  </a:cxn>
                  <a:cxn ang="0">
                    <a:pos x="400" y="433"/>
                  </a:cxn>
                  <a:cxn ang="0">
                    <a:pos x="385" y="417"/>
                  </a:cxn>
                  <a:cxn ang="0">
                    <a:pos x="367" y="394"/>
                  </a:cxn>
                  <a:cxn ang="0">
                    <a:pos x="362" y="374"/>
                  </a:cxn>
                  <a:cxn ang="0">
                    <a:pos x="367" y="358"/>
                  </a:cxn>
                  <a:cxn ang="0">
                    <a:pos x="389" y="365"/>
                  </a:cxn>
                  <a:cxn ang="0">
                    <a:pos x="417" y="399"/>
                  </a:cxn>
                  <a:cxn ang="0">
                    <a:pos x="443" y="380"/>
                  </a:cxn>
                  <a:cxn ang="0">
                    <a:pos x="453" y="360"/>
                  </a:cxn>
                  <a:cxn ang="0">
                    <a:pos x="446" y="331"/>
                  </a:cxn>
                  <a:cxn ang="0">
                    <a:pos x="419" y="319"/>
                  </a:cxn>
                  <a:cxn ang="0">
                    <a:pos x="405" y="287"/>
                  </a:cxn>
                  <a:cxn ang="0">
                    <a:pos x="375" y="269"/>
                  </a:cxn>
                  <a:cxn ang="0">
                    <a:pos x="360" y="244"/>
                  </a:cxn>
                  <a:cxn ang="0">
                    <a:pos x="380" y="237"/>
                  </a:cxn>
                  <a:cxn ang="0">
                    <a:pos x="351" y="215"/>
                  </a:cxn>
                  <a:cxn ang="0">
                    <a:pos x="344" y="201"/>
                  </a:cxn>
                  <a:cxn ang="0">
                    <a:pos x="349" y="170"/>
                  </a:cxn>
                  <a:cxn ang="0">
                    <a:pos x="324" y="158"/>
                  </a:cxn>
                  <a:cxn ang="0">
                    <a:pos x="299" y="149"/>
                  </a:cxn>
                  <a:cxn ang="0">
                    <a:pos x="278" y="124"/>
                  </a:cxn>
                  <a:cxn ang="0">
                    <a:pos x="258" y="127"/>
                  </a:cxn>
                  <a:cxn ang="0">
                    <a:pos x="255" y="97"/>
                  </a:cxn>
                  <a:cxn ang="0">
                    <a:pos x="201" y="61"/>
                  </a:cxn>
                  <a:cxn ang="0">
                    <a:pos x="165" y="74"/>
                  </a:cxn>
                  <a:cxn ang="0">
                    <a:pos x="151" y="92"/>
                  </a:cxn>
                  <a:cxn ang="0">
                    <a:pos x="144" y="29"/>
                  </a:cxn>
                  <a:cxn ang="0">
                    <a:pos x="90" y="24"/>
                  </a:cxn>
                  <a:cxn ang="0">
                    <a:pos x="77" y="43"/>
                  </a:cxn>
                  <a:cxn ang="0">
                    <a:pos x="72" y="51"/>
                  </a:cxn>
                  <a:cxn ang="0">
                    <a:pos x="81" y="88"/>
                  </a:cxn>
                  <a:cxn ang="0">
                    <a:pos x="86" y="131"/>
                  </a:cxn>
                  <a:cxn ang="0">
                    <a:pos x="56" y="149"/>
                  </a:cxn>
                  <a:cxn ang="0">
                    <a:pos x="61" y="79"/>
                  </a:cxn>
                  <a:cxn ang="0">
                    <a:pos x="22" y="29"/>
                  </a:cxn>
                  <a:cxn ang="0">
                    <a:pos x="6" y="76"/>
                  </a:cxn>
                  <a:cxn ang="0">
                    <a:pos x="34" y="138"/>
                  </a:cxn>
                  <a:cxn ang="0">
                    <a:pos x="31" y="183"/>
                  </a:cxn>
                  <a:cxn ang="0">
                    <a:pos x="77" y="199"/>
                  </a:cxn>
                  <a:cxn ang="0">
                    <a:pos x="131" y="206"/>
                  </a:cxn>
                  <a:cxn ang="0">
                    <a:pos x="160" y="197"/>
                  </a:cxn>
                  <a:cxn ang="0">
                    <a:pos x="192" y="190"/>
                  </a:cxn>
                  <a:cxn ang="0">
                    <a:pos x="210" y="215"/>
                  </a:cxn>
                  <a:cxn ang="0">
                    <a:pos x="239" y="247"/>
                  </a:cxn>
                  <a:cxn ang="0">
                    <a:pos x="262" y="258"/>
                  </a:cxn>
                  <a:cxn ang="0">
                    <a:pos x="287" y="319"/>
                  </a:cxn>
                  <a:cxn ang="0">
                    <a:pos x="262" y="378"/>
                  </a:cxn>
                  <a:cxn ang="0">
                    <a:pos x="240" y="398"/>
                  </a:cxn>
                  <a:cxn ang="0">
                    <a:pos x="205" y="401"/>
                  </a:cxn>
                  <a:cxn ang="0">
                    <a:pos x="215" y="437"/>
                  </a:cxn>
                  <a:cxn ang="0">
                    <a:pos x="239" y="428"/>
                  </a:cxn>
                  <a:cxn ang="0">
                    <a:pos x="249" y="419"/>
                  </a:cxn>
                  <a:cxn ang="0">
                    <a:pos x="269" y="426"/>
                  </a:cxn>
                  <a:cxn ang="0">
                    <a:pos x="283" y="451"/>
                  </a:cxn>
                  <a:cxn ang="0">
                    <a:pos x="303" y="459"/>
                  </a:cxn>
                </a:cxnLst>
                <a:rect l="0" t="0" r="r" b="b"/>
                <a:pathLst>
                  <a:path w="462" h="519">
                    <a:moveTo>
                      <a:pt x="303" y="482"/>
                    </a:moveTo>
                    <a:lnTo>
                      <a:pt x="314" y="485"/>
                    </a:lnTo>
                    <a:lnTo>
                      <a:pt x="314" y="487"/>
                    </a:lnTo>
                    <a:lnTo>
                      <a:pt x="315" y="487"/>
                    </a:lnTo>
                    <a:lnTo>
                      <a:pt x="319" y="489"/>
                    </a:lnTo>
                    <a:lnTo>
                      <a:pt x="323" y="487"/>
                    </a:lnTo>
                    <a:lnTo>
                      <a:pt x="324" y="484"/>
                    </a:lnTo>
                    <a:lnTo>
                      <a:pt x="326" y="485"/>
                    </a:lnTo>
                    <a:lnTo>
                      <a:pt x="324" y="489"/>
                    </a:lnTo>
                    <a:lnTo>
                      <a:pt x="328" y="491"/>
                    </a:lnTo>
                    <a:lnTo>
                      <a:pt x="328" y="487"/>
                    </a:lnTo>
                    <a:lnTo>
                      <a:pt x="332" y="489"/>
                    </a:lnTo>
                    <a:lnTo>
                      <a:pt x="333" y="487"/>
                    </a:lnTo>
                    <a:lnTo>
                      <a:pt x="333" y="491"/>
                    </a:lnTo>
                    <a:lnTo>
                      <a:pt x="333" y="493"/>
                    </a:lnTo>
                    <a:lnTo>
                      <a:pt x="335" y="493"/>
                    </a:lnTo>
                    <a:lnTo>
                      <a:pt x="337" y="494"/>
                    </a:lnTo>
                    <a:lnTo>
                      <a:pt x="337" y="498"/>
                    </a:lnTo>
                    <a:lnTo>
                      <a:pt x="339" y="501"/>
                    </a:lnTo>
                    <a:lnTo>
                      <a:pt x="342" y="503"/>
                    </a:lnTo>
                    <a:lnTo>
                      <a:pt x="344" y="500"/>
                    </a:lnTo>
                    <a:lnTo>
                      <a:pt x="344" y="503"/>
                    </a:lnTo>
                    <a:lnTo>
                      <a:pt x="346" y="503"/>
                    </a:lnTo>
                    <a:lnTo>
                      <a:pt x="348" y="505"/>
                    </a:lnTo>
                    <a:lnTo>
                      <a:pt x="351" y="507"/>
                    </a:lnTo>
                    <a:lnTo>
                      <a:pt x="353" y="507"/>
                    </a:lnTo>
                    <a:lnTo>
                      <a:pt x="355" y="509"/>
                    </a:lnTo>
                    <a:lnTo>
                      <a:pt x="362" y="509"/>
                    </a:lnTo>
                    <a:lnTo>
                      <a:pt x="362" y="510"/>
                    </a:lnTo>
                    <a:lnTo>
                      <a:pt x="366" y="514"/>
                    </a:lnTo>
                    <a:lnTo>
                      <a:pt x="367" y="514"/>
                    </a:lnTo>
                    <a:lnTo>
                      <a:pt x="371" y="514"/>
                    </a:lnTo>
                    <a:lnTo>
                      <a:pt x="375" y="512"/>
                    </a:lnTo>
                    <a:lnTo>
                      <a:pt x="382" y="519"/>
                    </a:lnTo>
                    <a:lnTo>
                      <a:pt x="389" y="519"/>
                    </a:lnTo>
                    <a:lnTo>
                      <a:pt x="387" y="516"/>
                    </a:lnTo>
                    <a:lnTo>
                      <a:pt x="385" y="514"/>
                    </a:lnTo>
                    <a:lnTo>
                      <a:pt x="385" y="512"/>
                    </a:lnTo>
                    <a:lnTo>
                      <a:pt x="387" y="510"/>
                    </a:lnTo>
                    <a:lnTo>
                      <a:pt x="387" y="507"/>
                    </a:lnTo>
                    <a:lnTo>
                      <a:pt x="387" y="505"/>
                    </a:lnTo>
                    <a:lnTo>
                      <a:pt x="375" y="493"/>
                    </a:lnTo>
                    <a:lnTo>
                      <a:pt x="373" y="491"/>
                    </a:lnTo>
                    <a:lnTo>
                      <a:pt x="367" y="487"/>
                    </a:lnTo>
                    <a:lnTo>
                      <a:pt x="366" y="484"/>
                    </a:lnTo>
                    <a:lnTo>
                      <a:pt x="362" y="480"/>
                    </a:lnTo>
                    <a:lnTo>
                      <a:pt x="362" y="476"/>
                    </a:lnTo>
                    <a:lnTo>
                      <a:pt x="358" y="478"/>
                    </a:lnTo>
                    <a:lnTo>
                      <a:pt x="357" y="475"/>
                    </a:lnTo>
                    <a:lnTo>
                      <a:pt x="357" y="473"/>
                    </a:lnTo>
                    <a:lnTo>
                      <a:pt x="355" y="475"/>
                    </a:lnTo>
                    <a:lnTo>
                      <a:pt x="342" y="455"/>
                    </a:lnTo>
                    <a:lnTo>
                      <a:pt x="346" y="453"/>
                    </a:lnTo>
                    <a:lnTo>
                      <a:pt x="357" y="464"/>
                    </a:lnTo>
                    <a:lnTo>
                      <a:pt x="360" y="464"/>
                    </a:lnTo>
                    <a:lnTo>
                      <a:pt x="360" y="462"/>
                    </a:lnTo>
                    <a:lnTo>
                      <a:pt x="362" y="460"/>
                    </a:lnTo>
                    <a:lnTo>
                      <a:pt x="369" y="471"/>
                    </a:lnTo>
                    <a:lnTo>
                      <a:pt x="371" y="473"/>
                    </a:lnTo>
                    <a:lnTo>
                      <a:pt x="375" y="473"/>
                    </a:lnTo>
                    <a:lnTo>
                      <a:pt x="376" y="480"/>
                    </a:lnTo>
                    <a:lnTo>
                      <a:pt x="385" y="480"/>
                    </a:lnTo>
                    <a:lnTo>
                      <a:pt x="391" y="485"/>
                    </a:lnTo>
                    <a:lnTo>
                      <a:pt x="391" y="482"/>
                    </a:lnTo>
                    <a:lnTo>
                      <a:pt x="392" y="484"/>
                    </a:lnTo>
                    <a:lnTo>
                      <a:pt x="396" y="484"/>
                    </a:lnTo>
                    <a:lnTo>
                      <a:pt x="398" y="482"/>
                    </a:lnTo>
                    <a:lnTo>
                      <a:pt x="398" y="482"/>
                    </a:lnTo>
                    <a:lnTo>
                      <a:pt x="398" y="484"/>
                    </a:lnTo>
                    <a:lnTo>
                      <a:pt x="400" y="487"/>
                    </a:lnTo>
                    <a:lnTo>
                      <a:pt x="403" y="485"/>
                    </a:lnTo>
                    <a:lnTo>
                      <a:pt x="403" y="487"/>
                    </a:lnTo>
                    <a:lnTo>
                      <a:pt x="401" y="493"/>
                    </a:lnTo>
                    <a:lnTo>
                      <a:pt x="405" y="494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5" y="485"/>
                    </a:lnTo>
                    <a:lnTo>
                      <a:pt x="405" y="484"/>
                    </a:lnTo>
                    <a:lnTo>
                      <a:pt x="409" y="484"/>
                    </a:lnTo>
                    <a:lnTo>
                      <a:pt x="410" y="485"/>
                    </a:lnTo>
                    <a:lnTo>
                      <a:pt x="414" y="487"/>
                    </a:lnTo>
                    <a:lnTo>
                      <a:pt x="414" y="484"/>
                    </a:lnTo>
                    <a:lnTo>
                      <a:pt x="414" y="482"/>
                    </a:lnTo>
                    <a:lnTo>
                      <a:pt x="412" y="482"/>
                    </a:lnTo>
                    <a:lnTo>
                      <a:pt x="412" y="480"/>
                    </a:lnTo>
                    <a:lnTo>
                      <a:pt x="410" y="480"/>
                    </a:lnTo>
                    <a:lnTo>
                      <a:pt x="409" y="480"/>
                    </a:lnTo>
                    <a:lnTo>
                      <a:pt x="405" y="471"/>
                    </a:lnTo>
                    <a:lnTo>
                      <a:pt x="405" y="464"/>
                    </a:lnTo>
                    <a:lnTo>
                      <a:pt x="412" y="471"/>
                    </a:lnTo>
                    <a:lnTo>
                      <a:pt x="412" y="469"/>
                    </a:lnTo>
                    <a:lnTo>
                      <a:pt x="412" y="466"/>
                    </a:lnTo>
                    <a:lnTo>
                      <a:pt x="412" y="464"/>
                    </a:lnTo>
                    <a:lnTo>
                      <a:pt x="414" y="455"/>
                    </a:lnTo>
                    <a:lnTo>
                      <a:pt x="412" y="451"/>
                    </a:lnTo>
                    <a:lnTo>
                      <a:pt x="410" y="444"/>
                    </a:lnTo>
                    <a:lnTo>
                      <a:pt x="407" y="444"/>
                    </a:lnTo>
                    <a:lnTo>
                      <a:pt x="401" y="439"/>
                    </a:lnTo>
                    <a:lnTo>
                      <a:pt x="400" y="433"/>
                    </a:lnTo>
                    <a:lnTo>
                      <a:pt x="403" y="433"/>
                    </a:lnTo>
                    <a:lnTo>
                      <a:pt x="405" y="428"/>
                    </a:lnTo>
                    <a:lnTo>
                      <a:pt x="405" y="423"/>
                    </a:lnTo>
                    <a:lnTo>
                      <a:pt x="401" y="425"/>
                    </a:lnTo>
                    <a:lnTo>
                      <a:pt x="401" y="423"/>
                    </a:lnTo>
                    <a:lnTo>
                      <a:pt x="400" y="419"/>
                    </a:lnTo>
                    <a:lnTo>
                      <a:pt x="400" y="419"/>
                    </a:lnTo>
                    <a:lnTo>
                      <a:pt x="394" y="423"/>
                    </a:lnTo>
                    <a:lnTo>
                      <a:pt x="394" y="414"/>
                    </a:lnTo>
                    <a:lnTo>
                      <a:pt x="391" y="414"/>
                    </a:lnTo>
                    <a:lnTo>
                      <a:pt x="385" y="417"/>
                    </a:lnTo>
                    <a:lnTo>
                      <a:pt x="383" y="416"/>
                    </a:lnTo>
                    <a:lnTo>
                      <a:pt x="387" y="410"/>
                    </a:lnTo>
                    <a:lnTo>
                      <a:pt x="383" y="410"/>
                    </a:lnTo>
                    <a:lnTo>
                      <a:pt x="380" y="410"/>
                    </a:lnTo>
                    <a:lnTo>
                      <a:pt x="378" y="410"/>
                    </a:lnTo>
                    <a:lnTo>
                      <a:pt x="378" y="416"/>
                    </a:lnTo>
                    <a:lnTo>
                      <a:pt x="373" y="401"/>
                    </a:lnTo>
                    <a:lnTo>
                      <a:pt x="369" y="399"/>
                    </a:lnTo>
                    <a:lnTo>
                      <a:pt x="369" y="398"/>
                    </a:lnTo>
                    <a:lnTo>
                      <a:pt x="369" y="396"/>
                    </a:lnTo>
                    <a:lnTo>
                      <a:pt x="367" y="394"/>
                    </a:lnTo>
                    <a:lnTo>
                      <a:pt x="369" y="392"/>
                    </a:lnTo>
                    <a:lnTo>
                      <a:pt x="367" y="391"/>
                    </a:lnTo>
                    <a:lnTo>
                      <a:pt x="367" y="387"/>
                    </a:lnTo>
                    <a:lnTo>
                      <a:pt x="367" y="385"/>
                    </a:lnTo>
                    <a:lnTo>
                      <a:pt x="364" y="383"/>
                    </a:lnTo>
                    <a:lnTo>
                      <a:pt x="358" y="385"/>
                    </a:lnTo>
                    <a:lnTo>
                      <a:pt x="357" y="385"/>
                    </a:lnTo>
                    <a:lnTo>
                      <a:pt x="358" y="380"/>
                    </a:lnTo>
                    <a:lnTo>
                      <a:pt x="358" y="374"/>
                    </a:lnTo>
                    <a:lnTo>
                      <a:pt x="360" y="373"/>
                    </a:lnTo>
                    <a:lnTo>
                      <a:pt x="362" y="374"/>
                    </a:lnTo>
                    <a:lnTo>
                      <a:pt x="367" y="371"/>
                    </a:lnTo>
                    <a:lnTo>
                      <a:pt x="369" y="371"/>
                    </a:lnTo>
                    <a:lnTo>
                      <a:pt x="367" y="367"/>
                    </a:lnTo>
                    <a:lnTo>
                      <a:pt x="364" y="362"/>
                    </a:lnTo>
                    <a:lnTo>
                      <a:pt x="358" y="362"/>
                    </a:lnTo>
                    <a:lnTo>
                      <a:pt x="357" y="360"/>
                    </a:lnTo>
                    <a:lnTo>
                      <a:pt x="353" y="355"/>
                    </a:lnTo>
                    <a:lnTo>
                      <a:pt x="358" y="355"/>
                    </a:lnTo>
                    <a:lnTo>
                      <a:pt x="358" y="351"/>
                    </a:lnTo>
                    <a:lnTo>
                      <a:pt x="360" y="351"/>
                    </a:lnTo>
                    <a:lnTo>
                      <a:pt x="367" y="358"/>
                    </a:lnTo>
                    <a:lnTo>
                      <a:pt x="369" y="358"/>
                    </a:lnTo>
                    <a:lnTo>
                      <a:pt x="367" y="351"/>
                    </a:lnTo>
                    <a:lnTo>
                      <a:pt x="369" y="351"/>
                    </a:lnTo>
                    <a:lnTo>
                      <a:pt x="366" y="348"/>
                    </a:lnTo>
                    <a:lnTo>
                      <a:pt x="367" y="346"/>
                    </a:lnTo>
                    <a:lnTo>
                      <a:pt x="371" y="348"/>
                    </a:lnTo>
                    <a:lnTo>
                      <a:pt x="375" y="349"/>
                    </a:lnTo>
                    <a:lnTo>
                      <a:pt x="375" y="353"/>
                    </a:lnTo>
                    <a:lnTo>
                      <a:pt x="373" y="357"/>
                    </a:lnTo>
                    <a:lnTo>
                      <a:pt x="378" y="358"/>
                    </a:lnTo>
                    <a:lnTo>
                      <a:pt x="389" y="365"/>
                    </a:lnTo>
                    <a:lnTo>
                      <a:pt x="391" y="371"/>
                    </a:lnTo>
                    <a:lnTo>
                      <a:pt x="396" y="371"/>
                    </a:lnTo>
                    <a:lnTo>
                      <a:pt x="400" y="369"/>
                    </a:lnTo>
                    <a:lnTo>
                      <a:pt x="398" y="374"/>
                    </a:lnTo>
                    <a:lnTo>
                      <a:pt x="400" y="383"/>
                    </a:lnTo>
                    <a:lnTo>
                      <a:pt x="405" y="392"/>
                    </a:lnTo>
                    <a:lnTo>
                      <a:pt x="410" y="389"/>
                    </a:lnTo>
                    <a:lnTo>
                      <a:pt x="410" y="392"/>
                    </a:lnTo>
                    <a:lnTo>
                      <a:pt x="409" y="398"/>
                    </a:lnTo>
                    <a:lnTo>
                      <a:pt x="412" y="401"/>
                    </a:lnTo>
                    <a:lnTo>
                      <a:pt x="417" y="399"/>
                    </a:lnTo>
                    <a:lnTo>
                      <a:pt x="419" y="407"/>
                    </a:lnTo>
                    <a:lnTo>
                      <a:pt x="423" y="403"/>
                    </a:lnTo>
                    <a:lnTo>
                      <a:pt x="425" y="410"/>
                    </a:lnTo>
                    <a:lnTo>
                      <a:pt x="426" y="412"/>
                    </a:lnTo>
                    <a:lnTo>
                      <a:pt x="430" y="398"/>
                    </a:lnTo>
                    <a:lnTo>
                      <a:pt x="434" y="398"/>
                    </a:lnTo>
                    <a:lnTo>
                      <a:pt x="430" y="383"/>
                    </a:lnTo>
                    <a:lnTo>
                      <a:pt x="430" y="380"/>
                    </a:lnTo>
                    <a:lnTo>
                      <a:pt x="437" y="385"/>
                    </a:lnTo>
                    <a:lnTo>
                      <a:pt x="441" y="385"/>
                    </a:lnTo>
                    <a:lnTo>
                      <a:pt x="443" y="380"/>
                    </a:lnTo>
                    <a:lnTo>
                      <a:pt x="446" y="378"/>
                    </a:lnTo>
                    <a:lnTo>
                      <a:pt x="446" y="371"/>
                    </a:lnTo>
                    <a:lnTo>
                      <a:pt x="452" y="369"/>
                    </a:lnTo>
                    <a:lnTo>
                      <a:pt x="450" y="365"/>
                    </a:lnTo>
                    <a:lnTo>
                      <a:pt x="443" y="367"/>
                    </a:lnTo>
                    <a:lnTo>
                      <a:pt x="444" y="362"/>
                    </a:lnTo>
                    <a:lnTo>
                      <a:pt x="448" y="364"/>
                    </a:lnTo>
                    <a:lnTo>
                      <a:pt x="448" y="358"/>
                    </a:lnTo>
                    <a:lnTo>
                      <a:pt x="443" y="358"/>
                    </a:lnTo>
                    <a:lnTo>
                      <a:pt x="446" y="357"/>
                    </a:lnTo>
                    <a:lnTo>
                      <a:pt x="453" y="360"/>
                    </a:lnTo>
                    <a:lnTo>
                      <a:pt x="457" y="360"/>
                    </a:lnTo>
                    <a:lnTo>
                      <a:pt x="459" y="358"/>
                    </a:lnTo>
                    <a:lnTo>
                      <a:pt x="457" y="355"/>
                    </a:lnTo>
                    <a:lnTo>
                      <a:pt x="459" y="349"/>
                    </a:lnTo>
                    <a:lnTo>
                      <a:pt x="460" y="349"/>
                    </a:lnTo>
                    <a:lnTo>
                      <a:pt x="462" y="346"/>
                    </a:lnTo>
                    <a:lnTo>
                      <a:pt x="460" y="340"/>
                    </a:lnTo>
                    <a:lnTo>
                      <a:pt x="455" y="335"/>
                    </a:lnTo>
                    <a:lnTo>
                      <a:pt x="452" y="333"/>
                    </a:lnTo>
                    <a:lnTo>
                      <a:pt x="450" y="330"/>
                    </a:lnTo>
                    <a:lnTo>
                      <a:pt x="446" y="331"/>
                    </a:lnTo>
                    <a:lnTo>
                      <a:pt x="443" y="330"/>
                    </a:lnTo>
                    <a:lnTo>
                      <a:pt x="439" y="331"/>
                    </a:lnTo>
                    <a:lnTo>
                      <a:pt x="432" y="335"/>
                    </a:lnTo>
                    <a:lnTo>
                      <a:pt x="434" y="324"/>
                    </a:lnTo>
                    <a:lnTo>
                      <a:pt x="437" y="321"/>
                    </a:lnTo>
                    <a:lnTo>
                      <a:pt x="435" y="319"/>
                    </a:lnTo>
                    <a:lnTo>
                      <a:pt x="434" y="317"/>
                    </a:lnTo>
                    <a:lnTo>
                      <a:pt x="430" y="319"/>
                    </a:lnTo>
                    <a:lnTo>
                      <a:pt x="421" y="321"/>
                    </a:lnTo>
                    <a:lnTo>
                      <a:pt x="417" y="321"/>
                    </a:lnTo>
                    <a:lnTo>
                      <a:pt x="419" y="319"/>
                    </a:lnTo>
                    <a:lnTo>
                      <a:pt x="417" y="317"/>
                    </a:lnTo>
                    <a:lnTo>
                      <a:pt x="417" y="315"/>
                    </a:lnTo>
                    <a:lnTo>
                      <a:pt x="421" y="315"/>
                    </a:lnTo>
                    <a:lnTo>
                      <a:pt x="421" y="314"/>
                    </a:lnTo>
                    <a:lnTo>
                      <a:pt x="414" y="299"/>
                    </a:lnTo>
                    <a:lnTo>
                      <a:pt x="410" y="296"/>
                    </a:lnTo>
                    <a:lnTo>
                      <a:pt x="403" y="297"/>
                    </a:lnTo>
                    <a:lnTo>
                      <a:pt x="403" y="296"/>
                    </a:lnTo>
                    <a:lnTo>
                      <a:pt x="403" y="292"/>
                    </a:lnTo>
                    <a:lnTo>
                      <a:pt x="405" y="290"/>
                    </a:lnTo>
                    <a:lnTo>
                      <a:pt x="405" y="287"/>
                    </a:lnTo>
                    <a:lnTo>
                      <a:pt x="392" y="289"/>
                    </a:lnTo>
                    <a:lnTo>
                      <a:pt x="389" y="292"/>
                    </a:lnTo>
                    <a:lnTo>
                      <a:pt x="387" y="289"/>
                    </a:lnTo>
                    <a:lnTo>
                      <a:pt x="383" y="289"/>
                    </a:lnTo>
                    <a:lnTo>
                      <a:pt x="385" y="285"/>
                    </a:lnTo>
                    <a:lnTo>
                      <a:pt x="387" y="283"/>
                    </a:lnTo>
                    <a:lnTo>
                      <a:pt x="385" y="278"/>
                    </a:lnTo>
                    <a:lnTo>
                      <a:pt x="376" y="280"/>
                    </a:lnTo>
                    <a:lnTo>
                      <a:pt x="375" y="278"/>
                    </a:lnTo>
                    <a:lnTo>
                      <a:pt x="378" y="271"/>
                    </a:lnTo>
                    <a:lnTo>
                      <a:pt x="375" y="269"/>
                    </a:lnTo>
                    <a:lnTo>
                      <a:pt x="353" y="263"/>
                    </a:lnTo>
                    <a:lnTo>
                      <a:pt x="351" y="262"/>
                    </a:lnTo>
                    <a:lnTo>
                      <a:pt x="357" y="262"/>
                    </a:lnTo>
                    <a:lnTo>
                      <a:pt x="357" y="258"/>
                    </a:lnTo>
                    <a:lnTo>
                      <a:pt x="362" y="258"/>
                    </a:lnTo>
                    <a:lnTo>
                      <a:pt x="358" y="256"/>
                    </a:lnTo>
                    <a:lnTo>
                      <a:pt x="358" y="255"/>
                    </a:lnTo>
                    <a:lnTo>
                      <a:pt x="353" y="249"/>
                    </a:lnTo>
                    <a:lnTo>
                      <a:pt x="355" y="246"/>
                    </a:lnTo>
                    <a:lnTo>
                      <a:pt x="360" y="246"/>
                    </a:lnTo>
                    <a:lnTo>
                      <a:pt x="360" y="244"/>
                    </a:lnTo>
                    <a:lnTo>
                      <a:pt x="353" y="238"/>
                    </a:lnTo>
                    <a:lnTo>
                      <a:pt x="348" y="238"/>
                    </a:lnTo>
                    <a:lnTo>
                      <a:pt x="348" y="235"/>
                    </a:lnTo>
                    <a:lnTo>
                      <a:pt x="351" y="235"/>
                    </a:lnTo>
                    <a:lnTo>
                      <a:pt x="353" y="235"/>
                    </a:lnTo>
                    <a:lnTo>
                      <a:pt x="357" y="235"/>
                    </a:lnTo>
                    <a:lnTo>
                      <a:pt x="355" y="231"/>
                    </a:lnTo>
                    <a:lnTo>
                      <a:pt x="366" y="237"/>
                    </a:lnTo>
                    <a:lnTo>
                      <a:pt x="369" y="237"/>
                    </a:lnTo>
                    <a:lnTo>
                      <a:pt x="375" y="235"/>
                    </a:lnTo>
                    <a:lnTo>
                      <a:pt x="380" y="237"/>
                    </a:lnTo>
                    <a:lnTo>
                      <a:pt x="380" y="235"/>
                    </a:lnTo>
                    <a:lnTo>
                      <a:pt x="380" y="231"/>
                    </a:lnTo>
                    <a:lnTo>
                      <a:pt x="371" y="224"/>
                    </a:lnTo>
                    <a:lnTo>
                      <a:pt x="360" y="224"/>
                    </a:lnTo>
                    <a:lnTo>
                      <a:pt x="355" y="221"/>
                    </a:lnTo>
                    <a:lnTo>
                      <a:pt x="353" y="224"/>
                    </a:lnTo>
                    <a:lnTo>
                      <a:pt x="349" y="219"/>
                    </a:lnTo>
                    <a:lnTo>
                      <a:pt x="346" y="217"/>
                    </a:lnTo>
                    <a:lnTo>
                      <a:pt x="342" y="219"/>
                    </a:lnTo>
                    <a:lnTo>
                      <a:pt x="346" y="215"/>
                    </a:lnTo>
                    <a:lnTo>
                      <a:pt x="351" y="215"/>
                    </a:lnTo>
                    <a:lnTo>
                      <a:pt x="357" y="213"/>
                    </a:lnTo>
                    <a:lnTo>
                      <a:pt x="358" y="210"/>
                    </a:lnTo>
                    <a:lnTo>
                      <a:pt x="362" y="208"/>
                    </a:lnTo>
                    <a:lnTo>
                      <a:pt x="369" y="212"/>
                    </a:lnTo>
                    <a:lnTo>
                      <a:pt x="371" y="206"/>
                    </a:lnTo>
                    <a:lnTo>
                      <a:pt x="358" y="187"/>
                    </a:lnTo>
                    <a:lnTo>
                      <a:pt x="353" y="185"/>
                    </a:lnTo>
                    <a:lnTo>
                      <a:pt x="351" y="188"/>
                    </a:lnTo>
                    <a:lnTo>
                      <a:pt x="351" y="194"/>
                    </a:lnTo>
                    <a:lnTo>
                      <a:pt x="348" y="197"/>
                    </a:lnTo>
                    <a:lnTo>
                      <a:pt x="344" y="201"/>
                    </a:lnTo>
                    <a:lnTo>
                      <a:pt x="341" y="201"/>
                    </a:lnTo>
                    <a:lnTo>
                      <a:pt x="346" y="194"/>
                    </a:lnTo>
                    <a:lnTo>
                      <a:pt x="346" y="190"/>
                    </a:lnTo>
                    <a:lnTo>
                      <a:pt x="335" y="190"/>
                    </a:lnTo>
                    <a:lnTo>
                      <a:pt x="332" y="192"/>
                    </a:lnTo>
                    <a:lnTo>
                      <a:pt x="330" y="190"/>
                    </a:lnTo>
                    <a:lnTo>
                      <a:pt x="333" y="187"/>
                    </a:lnTo>
                    <a:lnTo>
                      <a:pt x="342" y="183"/>
                    </a:lnTo>
                    <a:lnTo>
                      <a:pt x="344" y="178"/>
                    </a:lnTo>
                    <a:lnTo>
                      <a:pt x="348" y="181"/>
                    </a:lnTo>
                    <a:lnTo>
                      <a:pt x="349" y="170"/>
                    </a:lnTo>
                    <a:lnTo>
                      <a:pt x="339" y="167"/>
                    </a:lnTo>
                    <a:lnTo>
                      <a:pt x="335" y="163"/>
                    </a:lnTo>
                    <a:lnTo>
                      <a:pt x="332" y="161"/>
                    </a:lnTo>
                    <a:lnTo>
                      <a:pt x="326" y="165"/>
                    </a:lnTo>
                    <a:lnTo>
                      <a:pt x="323" y="169"/>
                    </a:lnTo>
                    <a:lnTo>
                      <a:pt x="321" y="170"/>
                    </a:lnTo>
                    <a:lnTo>
                      <a:pt x="317" y="174"/>
                    </a:lnTo>
                    <a:lnTo>
                      <a:pt x="317" y="172"/>
                    </a:lnTo>
                    <a:lnTo>
                      <a:pt x="319" y="169"/>
                    </a:lnTo>
                    <a:lnTo>
                      <a:pt x="323" y="165"/>
                    </a:lnTo>
                    <a:lnTo>
                      <a:pt x="324" y="158"/>
                    </a:lnTo>
                    <a:lnTo>
                      <a:pt x="323" y="160"/>
                    </a:lnTo>
                    <a:lnTo>
                      <a:pt x="319" y="161"/>
                    </a:lnTo>
                    <a:lnTo>
                      <a:pt x="315" y="163"/>
                    </a:lnTo>
                    <a:lnTo>
                      <a:pt x="310" y="169"/>
                    </a:lnTo>
                    <a:lnTo>
                      <a:pt x="310" y="165"/>
                    </a:lnTo>
                    <a:lnTo>
                      <a:pt x="315" y="154"/>
                    </a:lnTo>
                    <a:lnTo>
                      <a:pt x="314" y="149"/>
                    </a:lnTo>
                    <a:lnTo>
                      <a:pt x="310" y="147"/>
                    </a:lnTo>
                    <a:lnTo>
                      <a:pt x="307" y="153"/>
                    </a:lnTo>
                    <a:lnTo>
                      <a:pt x="301" y="153"/>
                    </a:lnTo>
                    <a:lnTo>
                      <a:pt x="299" y="149"/>
                    </a:lnTo>
                    <a:lnTo>
                      <a:pt x="290" y="147"/>
                    </a:lnTo>
                    <a:lnTo>
                      <a:pt x="299" y="145"/>
                    </a:lnTo>
                    <a:lnTo>
                      <a:pt x="303" y="147"/>
                    </a:lnTo>
                    <a:lnTo>
                      <a:pt x="307" y="140"/>
                    </a:lnTo>
                    <a:lnTo>
                      <a:pt x="305" y="133"/>
                    </a:lnTo>
                    <a:lnTo>
                      <a:pt x="301" y="126"/>
                    </a:lnTo>
                    <a:lnTo>
                      <a:pt x="289" y="120"/>
                    </a:lnTo>
                    <a:lnTo>
                      <a:pt x="283" y="115"/>
                    </a:lnTo>
                    <a:lnTo>
                      <a:pt x="283" y="115"/>
                    </a:lnTo>
                    <a:lnTo>
                      <a:pt x="281" y="120"/>
                    </a:lnTo>
                    <a:lnTo>
                      <a:pt x="278" y="124"/>
                    </a:lnTo>
                    <a:lnTo>
                      <a:pt x="274" y="122"/>
                    </a:lnTo>
                    <a:lnTo>
                      <a:pt x="271" y="124"/>
                    </a:lnTo>
                    <a:lnTo>
                      <a:pt x="273" y="133"/>
                    </a:lnTo>
                    <a:lnTo>
                      <a:pt x="273" y="135"/>
                    </a:lnTo>
                    <a:lnTo>
                      <a:pt x="271" y="133"/>
                    </a:lnTo>
                    <a:lnTo>
                      <a:pt x="267" y="133"/>
                    </a:lnTo>
                    <a:lnTo>
                      <a:pt x="267" y="131"/>
                    </a:lnTo>
                    <a:lnTo>
                      <a:pt x="265" y="129"/>
                    </a:lnTo>
                    <a:lnTo>
                      <a:pt x="265" y="122"/>
                    </a:lnTo>
                    <a:lnTo>
                      <a:pt x="264" y="122"/>
                    </a:lnTo>
                    <a:lnTo>
                      <a:pt x="258" y="127"/>
                    </a:lnTo>
                    <a:lnTo>
                      <a:pt x="267" y="111"/>
                    </a:lnTo>
                    <a:lnTo>
                      <a:pt x="267" y="110"/>
                    </a:lnTo>
                    <a:lnTo>
                      <a:pt x="258" y="113"/>
                    </a:lnTo>
                    <a:lnTo>
                      <a:pt x="255" y="111"/>
                    </a:lnTo>
                    <a:lnTo>
                      <a:pt x="249" y="119"/>
                    </a:lnTo>
                    <a:lnTo>
                      <a:pt x="247" y="120"/>
                    </a:lnTo>
                    <a:lnTo>
                      <a:pt x="247" y="115"/>
                    </a:lnTo>
                    <a:lnTo>
                      <a:pt x="242" y="117"/>
                    </a:lnTo>
                    <a:lnTo>
                      <a:pt x="253" y="108"/>
                    </a:lnTo>
                    <a:lnTo>
                      <a:pt x="255" y="104"/>
                    </a:lnTo>
                    <a:lnTo>
                      <a:pt x="255" y="97"/>
                    </a:lnTo>
                    <a:lnTo>
                      <a:pt x="247" y="95"/>
                    </a:lnTo>
                    <a:lnTo>
                      <a:pt x="242" y="95"/>
                    </a:lnTo>
                    <a:lnTo>
                      <a:pt x="240" y="93"/>
                    </a:lnTo>
                    <a:lnTo>
                      <a:pt x="244" y="88"/>
                    </a:lnTo>
                    <a:lnTo>
                      <a:pt x="240" y="77"/>
                    </a:lnTo>
                    <a:lnTo>
                      <a:pt x="237" y="76"/>
                    </a:lnTo>
                    <a:lnTo>
                      <a:pt x="239" y="72"/>
                    </a:lnTo>
                    <a:lnTo>
                      <a:pt x="231" y="70"/>
                    </a:lnTo>
                    <a:lnTo>
                      <a:pt x="226" y="70"/>
                    </a:lnTo>
                    <a:lnTo>
                      <a:pt x="208" y="61"/>
                    </a:lnTo>
                    <a:lnTo>
                      <a:pt x="201" y="61"/>
                    </a:lnTo>
                    <a:lnTo>
                      <a:pt x="192" y="65"/>
                    </a:lnTo>
                    <a:lnTo>
                      <a:pt x="185" y="72"/>
                    </a:lnTo>
                    <a:lnTo>
                      <a:pt x="185" y="77"/>
                    </a:lnTo>
                    <a:lnTo>
                      <a:pt x="190" y="81"/>
                    </a:lnTo>
                    <a:lnTo>
                      <a:pt x="187" y="83"/>
                    </a:lnTo>
                    <a:lnTo>
                      <a:pt x="181" y="83"/>
                    </a:lnTo>
                    <a:lnTo>
                      <a:pt x="178" y="88"/>
                    </a:lnTo>
                    <a:lnTo>
                      <a:pt x="172" y="79"/>
                    </a:lnTo>
                    <a:lnTo>
                      <a:pt x="169" y="85"/>
                    </a:lnTo>
                    <a:lnTo>
                      <a:pt x="165" y="83"/>
                    </a:lnTo>
                    <a:lnTo>
                      <a:pt x="165" y="7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56" y="93"/>
                    </a:lnTo>
                    <a:lnTo>
                      <a:pt x="153" y="101"/>
                    </a:lnTo>
                    <a:lnTo>
                      <a:pt x="147" y="104"/>
                    </a:lnTo>
                    <a:lnTo>
                      <a:pt x="149" y="101"/>
                    </a:lnTo>
                    <a:lnTo>
                      <a:pt x="147" y="97"/>
                    </a:lnTo>
                    <a:lnTo>
                      <a:pt x="147" y="95"/>
                    </a:lnTo>
                    <a:lnTo>
                      <a:pt x="153" y="95"/>
                    </a:lnTo>
                    <a:lnTo>
                      <a:pt x="153" y="95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56" y="61"/>
                    </a:lnTo>
                    <a:lnTo>
                      <a:pt x="153" y="58"/>
                    </a:lnTo>
                    <a:lnTo>
                      <a:pt x="149" y="51"/>
                    </a:lnTo>
                    <a:lnTo>
                      <a:pt x="149" y="49"/>
                    </a:lnTo>
                    <a:lnTo>
                      <a:pt x="153" y="47"/>
                    </a:lnTo>
                    <a:lnTo>
                      <a:pt x="153" y="43"/>
                    </a:lnTo>
                    <a:lnTo>
                      <a:pt x="151" y="40"/>
                    </a:lnTo>
                    <a:lnTo>
                      <a:pt x="145" y="36"/>
                    </a:lnTo>
                    <a:lnTo>
                      <a:pt x="140" y="33"/>
                    </a:lnTo>
                    <a:lnTo>
                      <a:pt x="144" y="29"/>
                    </a:lnTo>
                    <a:lnTo>
                      <a:pt x="142" y="13"/>
                    </a:lnTo>
                    <a:lnTo>
                      <a:pt x="138" y="6"/>
                    </a:lnTo>
                    <a:lnTo>
                      <a:pt x="119" y="8"/>
                    </a:lnTo>
                    <a:lnTo>
                      <a:pt x="115" y="9"/>
                    </a:lnTo>
                    <a:lnTo>
                      <a:pt x="111" y="11"/>
                    </a:lnTo>
                    <a:lnTo>
                      <a:pt x="99" y="20"/>
                    </a:lnTo>
                    <a:lnTo>
                      <a:pt x="104" y="24"/>
                    </a:lnTo>
                    <a:lnTo>
                      <a:pt x="102" y="31"/>
                    </a:lnTo>
                    <a:lnTo>
                      <a:pt x="101" y="24"/>
                    </a:lnTo>
                    <a:lnTo>
                      <a:pt x="95" y="20"/>
                    </a:lnTo>
                    <a:lnTo>
                      <a:pt x="90" y="24"/>
                    </a:lnTo>
                    <a:lnTo>
                      <a:pt x="90" y="27"/>
                    </a:lnTo>
                    <a:lnTo>
                      <a:pt x="92" y="34"/>
                    </a:lnTo>
                    <a:lnTo>
                      <a:pt x="90" y="33"/>
                    </a:lnTo>
                    <a:lnTo>
                      <a:pt x="86" y="27"/>
                    </a:lnTo>
                    <a:lnTo>
                      <a:pt x="81" y="29"/>
                    </a:lnTo>
                    <a:lnTo>
                      <a:pt x="79" y="33"/>
                    </a:lnTo>
                    <a:lnTo>
                      <a:pt x="85" y="38"/>
                    </a:lnTo>
                    <a:lnTo>
                      <a:pt x="101" y="45"/>
                    </a:lnTo>
                    <a:lnTo>
                      <a:pt x="101" y="47"/>
                    </a:lnTo>
                    <a:lnTo>
                      <a:pt x="79" y="40"/>
                    </a:lnTo>
                    <a:lnTo>
                      <a:pt x="77" y="43"/>
                    </a:lnTo>
                    <a:lnTo>
                      <a:pt x="76" y="42"/>
                    </a:lnTo>
                    <a:lnTo>
                      <a:pt x="74" y="43"/>
                    </a:lnTo>
                    <a:lnTo>
                      <a:pt x="77" y="45"/>
                    </a:lnTo>
                    <a:lnTo>
                      <a:pt x="81" y="47"/>
                    </a:lnTo>
                    <a:lnTo>
                      <a:pt x="86" y="52"/>
                    </a:lnTo>
                    <a:lnTo>
                      <a:pt x="92" y="54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83" y="51"/>
                    </a:lnTo>
                    <a:lnTo>
                      <a:pt x="76" y="49"/>
                    </a:lnTo>
                    <a:lnTo>
                      <a:pt x="72" y="51"/>
                    </a:lnTo>
                    <a:lnTo>
                      <a:pt x="70" y="52"/>
                    </a:lnTo>
                    <a:lnTo>
                      <a:pt x="70" y="61"/>
                    </a:lnTo>
                    <a:lnTo>
                      <a:pt x="74" y="68"/>
                    </a:lnTo>
                    <a:lnTo>
                      <a:pt x="72" y="72"/>
                    </a:lnTo>
                    <a:lnTo>
                      <a:pt x="74" y="77"/>
                    </a:lnTo>
                    <a:lnTo>
                      <a:pt x="79" y="79"/>
                    </a:lnTo>
                    <a:lnTo>
                      <a:pt x="83" y="79"/>
                    </a:lnTo>
                    <a:lnTo>
                      <a:pt x="85" y="77"/>
                    </a:lnTo>
                    <a:lnTo>
                      <a:pt x="85" y="79"/>
                    </a:lnTo>
                    <a:lnTo>
                      <a:pt x="83" y="85"/>
                    </a:lnTo>
                    <a:lnTo>
                      <a:pt x="81" y="88"/>
                    </a:lnTo>
                    <a:lnTo>
                      <a:pt x="76" y="88"/>
                    </a:lnTo>
                    <a:lnTo>
                      <a:pt x="74" y="95"/>
                    </a:lnTo>
                    <a:lnTo>
                      <a:pt x="67" y="101"/>
                    </a:lnTo>
                    <a:lnTo>
                      <a:pt x="68" y="102"/>
                    </a:lnTo>
                    <a:lnTo>
                      <a:pt x="72" y="106"/>
                    </a:lnTo>
                    <a:lnTo>
                      <a:pt x="72" y="111"/>
                    </a:lnTo>
                    <a:lnTo>
                      <a:pt x="76" y="117"/>
                    </a:lnTo>
                    <a:lnTo>
                      <a:pt x="83" y="119"/>
                    </a:lnTo>
                    <a:lnTo>
                      <a:pt x="86" y="119"/>
                    </a:lnTo>
                    <a:lnTo>
                      <a:pt x="88" y="122"/>
                    </a:lnTo>
                    <a:lnTo>
                      <a:pt x="86" y="131"/>
                    </a:lnTo>
                    <a:lnTo>
                      <a:pt x="85" y="133"/>
                    </a:lnTo>
                    <a:lnTo>
                      <a:pt x="85" y="147"/>
                    </a:lnTo>
                    <a:lnTo>
                      <a:pt x="83" y="153"/>
                    </a:lnTo>
                    <a:lnTo>
                      <a:pt x="81" y="151"/>
                    </a:lnTo>
                    <a:lnTo>
                      <a:pt x="83" y="144"/>
                    </a:lnTo>
                    <a:lnTo>
                      <a:pt x="81" y="142"/>
                    </a:lnTo>
                    <a:lnTo>
                      <a:pt x="79" y="144"/>
                    </a:lnTo>
                    <a:lnTo>
                      <a:pt x="76" y="142"/>
                    </a:lnTo>
                    <a:lnTo>
                      <a:pt x="67" y="145"/>
                    </a:lnTo>
                    <a:lnTo>
                      <a:pt x="61" y="151"/>
                    </a:lnTo>
                    <a:lnTo>
                      <a:pt x="56" y="149"/>
                    </a:lnTo>
                    <a:lnTo>
                      <a:pt x="67" y="140"/>
                    </a:lnTo>
                    <a:lnTo>
                      <a:pt x="74" y="138"/>
                    </a:lnTo>
                    <a:lnTo>
                      <a:pt x="76" y="136"/>
                    </a:lnTo>
                    <a:lnTo>
                      <a:pt x="79" y="135"/>
                    </a:lnTo>
                    <a:lnTo>
                      <a:pt x="83" y="136"/>
                    </a:lnTo>
                    <a:lnTo>
                      <a:pt x="81" y="131"/>
                    </a:lnTo>
                    <a:lnTo>
                      <a:pt x="81" y="127"/>
                    </a:lnTo>
                    <a:lnTo>
                      <a:pt x="76" y="126"/>
                    </a:lnTo>
                    <a:lnTo>
                      <a:pt x="61" y="106"/>
                    </a:lnTo>
                    <a:lnTo>
                      <a:pt x="58" y="97"/>
                    </a:lnTo>
                    <a:lnTo>
                      <a:pt x="61" y="79"/>
                    </a:lnTo>
                    <a:lnTo>
                      <a:pt x="54" y="67"/>
                    </a:lnTo>
                    <a:lnTo>
                      <a:pt x="56" y="58"/>
                    </a:lnTo>
                    <a:lnTo>
                      <a:pt x="61" y="45"/>
                    </a:lnTo>
                    <a:lnTo>
                      <a:pt x="63" y="36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79" y="2"/>
                    </a:lnTo>
                    <a:lnTo>
                      <a:pt x="56" y="0"/>
                    </a:lnTo>
                    <a:lnTo>
                      <a:pt x="34" y="13"/>
                    </a:lnTo>
                    <a:lnTo>
                      <a:pt x="24" y="22"/>
                    </a:lnTo>
                    <a:lnTo>
                      <a:pt x="22" y="29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1" y="51"/>
                    </a:lnTo>
                    <a:lnTo>
                      <a:pt x="11" y="58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7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2" y="79"/>
                    </a:lnTo>
                    <a:lnTo>
                      <a:pt x="4" y="90"/>
                    </a:lnTo>
                    <a:lnTo>
                      <a:pt x="9" y="90"/>
                    </a:lnTo>
                    <a:lnTo>
                      <a:pt x="6" y="92"/>
                    </a:lnTo>
                    <a:lnTo>
                      <a:pt x="2" y="95"/>
                    </a:lnTo>
                    <a:lnTo>
                      <a:pt x="0" y="101"/>
                    </a:lnTo>
                    <a:lnTo>
                      <a:pt x="4" y="111"/>
                    </a:lnTo>
                    <a:lnTo>
                      <a:pt x="2" y="117"/>
                    </a:lnTo>
                    <a:lnTo>
                      <a:pt x="2" y="129"/>
                    </a:lnTo>
                    <a:lnTo>
                      <a:pt x="4" y="135"/>
                    </a:lnTo>
                    <a:lnTo>
                      <a:pt x="34" y="138"/>
                    </a:lnTo>
                    <a:lnTo>
                      <a:pt x="43" y="147"/>
                    </a:lnTo>
                    <a:lnTo>
                      <a:pt x="49" y="151"/>
                    </a:lnTo>
                    <a:lnTo>
                      <a:pt x="40" y="154"/>
                    </a:lnTo>
                    <a:lnTo>
                      <a:pt x="31" y="154"/>
                    </a:lnTo>
                    <a:lnTo>
                      <a:pt x="22" y="149"/>
                    </a:lnTo>
                    <a:lnTo>
                      <a:pt x="11" y="147"/>
                    </a:lnTo>
                    <a:lnTo>
                      <a:pt x="13" y="151"/>
                    </a:lnTo>
                    <a:lnTo>
                      <a:pt x="11" y="156"/>
                    </a:lnTo>
                    <a:lnTo>
                      <a:pt x="26" y="176"/>
                    </a:lnTo>
                    <a:lnTo>
                      <a:pt x="34" y="183"/>
                    </a:lnTo>
                    <a:lnTo>
                      <a:pt x="31" y="183"/>
                    </a:lnTo>
                    <a:lnTo>
                      <a:pt x="36" y="185"/>
                    </a:lnTo>
                    <a:lnTo>
                      <a:pt x="38" y="183"/>
                    </a:lnTo>
                    <a:lnTo>
                      <a:pt x="42" y="183"/>
                    </a:lnTo>
                    <a:lnTo>
                      <a:pt x="49" y="185"/>
                    </a:lnTo>
                    <a:lnTo>
                      <a:pt x="56" y="183"/>
                    </a:lnTo>
                    <a:lnTo>
                      <a:pt x="58" y="178"/>
                    </a:lnTo>
                    <a:lnTo>
                      <a:pt x="58" y="185"/>
                    </a:lnTo>
                    <a:lnTo>
                      <a:pt x="61" y="192"/>
                    </a:lnTo>
                    <a:lnTo>
                      <a:pt x="67" y="197"/>
                    </a:lnTo>
                    <a:lnTo>
                      <a:pt x="74" y="199"/>
                    </a:lnTo>
                    <a:lnTo>
                      <a:pt x="77" y="199"/>
                    </a:lnTo>
                    <a:lnTo>
                      <a:pt x="74" y="195"/>
                    </a:lnTo>
                    <a:lnTo>
                      <a:pt x="77" y="195"/>
                    </a:lnTo>
                    <a:lnTo>
                      <a:pt x="106" y="203"/>
                    </a:lnTo>
                    <a:lnTo>
                      <a:pt x="106" y="201"/>
                    </a:lnTo>
                    <a:lnTo>
                      <a:pt x="113" y="197"/>
                    </a:lnTo>
                    <a:lnTo>
                      <a:pt x="124" y="204"/>
                    </a:lnTo>
                    <a:lnTo>
                      <a:pt x="128" y="204"/>
                    </a:lnTo>
                    <a:lnTo>
                      <a:pt x="128" y="206"/>
                    </a:lnTo>
                    <a:lnTo>
                      <a:pt x="129" y="204"/>
                    </a:lnTo>
                    <a:lnTo>
                      <a:pt x="129" y="204"/>
                    </a:lnTo>
                    <a:lnTo>
                      <a:pt x="131" y="206"/>
                    </a:lnTo>
                    <a:lnTo>
                      <a:pt x="135" y="203"/>
                    </a:lnTo>
                    <a:lnTo>
                      <a:pt x="138" y="201"/>
                    </a:lnTo>
                    <a:lnTo>
                      <a:pt x="142" y="203"/>
                    </a:lnTo>
                    <a:lnTo>
                      <a:pt x="145" y="210"/>
                    </a:lnTo>
                    <a:lnTo>
                      <a:pt x="149" y="210"/>
                    </a:lnTo>
                    <a:lnTo>
                      <a:pt x="147" y="206"/>
                    </a:lnTo>
                    <a:lnTo>
                      <a:pt x="142" y="199"/>
                    </a:lnTo>
                    <a:lnTo>
                      <a:pt x="135" y="195"/>
                    </a:lnTo>
                    <a:lnTo>
                      <a:pt x="136" y="192"/>
                    </a:lnTo>
                    <a:lnTo>
                      <a:pt x="156" y="199"/>
                    </a:lnTo>
                    <a:lnTo>
                      <a:pt x="160" y="197"/>
                    </a:lnTo>
                    <a:lnTo>
                      <a:pt x="162" y="199"/>
                    </a:lnTo>
                    <a:lnTo>
                      <a:pt x="163" y="199"/>
                    </a:lnTo>
                    <a:lnTo>
                      <a:pt x="167" y="206"/>
                    </a:lnTo>
                    <a:lnTo>
                      <a:pt x="181" y="203"/>
                    </a:lnTo>
                    <a:lnTo>
                      <a:pt x="183" y="201"/>
                    </a:lnTo>
                    <a:lnTo>
                      <a:pt x="178" y="183"/>
                    </a:lnTo>
                    <a:lnTo>
                      <a:pt x="174" y="183"/>
                    </a:lnTo>
                    <a:lnTo>
                      <a:pt x="170" y="181"/>
                    </a:lnTo>
                    <a:lnTo>
                      <a:pt x="174" y="178"/>
                    </a:lnTo>
                    <a:lnTo>
                      <a:pt x="181" y="179"/>
                    </a:lnTo>
                    <a:lnTo>
                      <a:pt x="192" y="190"/>
                    </a:lnTo>
                    <a:lnTo>
                      <a:pt x="194" y="187"/>
                    </a:lnTo>
                    <a:lnTo>
                      <a:pt x="197" y="188"/>
                    </a:lnTo>
                    <a:lnTo>
                      <a:pt x="201" y="188"/>
                    </a:lnTo>
                    <a:lnTo>
                      <a:pt x="201" y="206"/>
                    </a:lnTo>
                    <a:lnTo>
                      <a:pt x="203" y="210"/>
                    </a:lnTo>
                    <a:lnTo>
                      <a:pt x="206" y="204"/>
                    </a:lnTo>
                    <a:lnTo>
                      <a:pt x="208" y="206"/>
                    </a:lnTo>
                    <a:lnTo>
                      <a:pt x="212" y="206"/>
                    </a:lnTo>
                    <a:lnTo>
                      <a:pt x="213" y="208"/>
                    </a:lnTo>
                    <a:lnTo>
                      <a:pt x="213" y="212"/>
                    </a:lnTo>
                    <a:lnTo>
                      <a:pt x="210" y="215"/>
                    </a:lnTo>
                    <a:lnTo>
                      <a:pt x="213" y="215"/>
                    </a:lnTo>
                    <a:lnTo>
                      <a:pt x="231" y="231"/>
                    </a:lnTo>
                    <a:lnTo>
                      <a:pt x="233" y="238"/>
                    </a:lnTo>
                    <a:lnTo>
                      <a:pt x="226" y="244"/>
                    </a:lnTo>
                    <a:lnTo>
                      <a:pt x="221" y="242"/>
                    </a:lnTo>
                    <a:lnTo>
                      <a:pt x="217" y="242"/>
                    </a:lnTo>
                    <a:lnTo>
                      <a:pt x="217" y="249"/>
                    </a:lnTo>
                    <a:lnTo>
                      <a:pt x="217" y="258"/>
                    </a:lnTo>
                    <a:lnTo>
                      <a:pt x="231" y="251"/>
                    </a:lnTo>
                    <a:lnTo>
                      <a:pt x="233" y="246"/>
                    </a:lnTo>
                    <a:lnTo>
                      <a:pt x="239" y="247"/>
                    </a:lnTo>
                    <a:lnTo>
                      <a:pt x="242" y="244"/>
                    </a:lnTo>
                    <a:lnTo>
                      <a:pt x="249" y="242"/>
                    </a:lnTo>
                    <a:lnTo>
                      <a:pt x="255" y="244"/>
                    </a:lnTo>
                    <a:lnTo>
                      <a:pt x="246" y="246"/>
                    </a:lnTo>
                    <a:lnTo>
                      <a:pt x="247" y="247"/>
                    </a:lnTo>
                    <a:lnTo>
                      <a:pt x="246" y="251"/>
                    </a:lnTo>
                    <a:lnTo>
                      <a:pt x="256" y="265"/>
                    </a:lnTo>
                    <a:lnTo>
                      <a:pt x="258" y="263"/>
                    </a:lnTo>
                    <a:lnTo>
                      <a:pt x="255" y="260"/>
                    </a:lnTo>
                    <a:lnTo>
                      <a:pt x="256" y="256"/>
                    </a:lnTo>
                    <a:lnTo>
                      <a:pt x="262" y="258"/>
                    </a:lnTo>
                    <a:lnTo>
                      <a:pt x="260" y="269"/>
                    </a:lnTo>
                    <a:lnTo>
                      <a:pt x="262" y="274"/>
                    </a:lnTo>
                    <a:lnTo>
                      <a:pt x="267" y="278"/>
                    </a:lnTo>
                    <a:lnTo>
                      <a:pt x="271" y="274"/>
                    </a:lnTo>
                    <a:lnTo>
                      <a:pt x="276" y="281"/>
                    </a:lnTo>
                    <a:lnTo>
                      <a:pt x="278" y="294"/>
                    </a:lnTo>
                    <a:lnTo>
                      <a:pt x="280" y="296"/>
                    </a:lnTo>
                    <a:lnTo>
                      <a:pt x="281" y="303"/>
                    </a:lnTo>
                    <a:lnTo>
                      <a:pt x="283" y="306"/>
                    </a:lnTo>
                    <a:lnTo>
                      <a:pt x="285" y="317"/>
                    </a:lnTo>
                    <a:lnTo>
                      <a:pt x="287" y="319"/>
                    </a:lnTo>
                    <a:lnTo>
                      <a:pt x="285" y="323"/>
                    </a:lnTo>
                    <a:lnTo>
                      <a:pt x="283" y="326"/>
                    </a:lnTo>
                    <a:lnTo>
                      <a:pt x="278" y="328"/>
                    </a:lnTo>
                    <a:lnTo>
                      <a:pt x="276" y="330"/>
                    </a:lnTo>
                    <a:lnTo>
                      <a:pt x="276" y="340"/>
                    </a:lnTo>
                    <a:lnTo>
                      <a:pt x="274" y="342"/>
                    </a:lnTo>
                    <a:lnTo>
                      <a:pt x="271" y="342"/>
                    </a:lnTo>
                    <a:lnTo>
                      <a:pt x="253" y="364"/>
                    </a:lnTo>
                    <a:lnTo>
                      <a:pt x="253" y="367"/>
                    </a:lnTo>
                    <a:lnTo>
                      <a:pt x="256" y="373"/>
                    </a:lnTo>
                    <a:lnTo>
                      <a:pt x="262" y="378"/>
                    </a:lnTo>
                    <a:lnTo>
                      <a:pt x="264" y="383"/>
                    </a:lnTo>
                    <a:lnTo>
                      <a:pt x="265" y="383"/>
                    </a:lnTo>
                    <a:lnTo>
                      <a:pt x="265" y="391"/>
                    </a:lnTo>
                    <a:lnTo>
                      <a:pt x="260" y="389"/>
                    </a:lnTo>
                    <a:lnTo>
                      <a:pt x="260" y="391"/>
                    </a:lnTo>
                    <a:lnTo>
                      <a:pt x="256" y="387"/>
                    </a:lnTo>
                    <a:lnTo>
                      <a:pt x="255" y="391"/>
                    </a:lnTo>
                    <a:lnTo>
                      <a:pt x="253" y="391"/>
                    </a:lnTo>
                    <a:lnTo>
                      <a:pt x="247" y="394"/>
                    </a:lnTo>
                    <a:lnTo>
                      <a:pt x="240" y="394"/>
                    </a:lnTo>
                    <a:lnTo>
                      <a:pt x="240" y="398"/>
                    </a:lnTo>
                    <a:lnTo>
                      <a:pt x="239" y="398"/>
                    </a:lnTo>
                    <a:lnTo>
                      <a:pt x="233" y="396"/>
                    </a:lnTo>
                    <a:lnTo>
                      <a:pt x="224" y="396"/>
                    </a:lnTo>
                    <a:lnTo>
                      <a:pt x="219" y="394"/>
                    </a:lnTo>
                    <a:lnTo>
                      <a:pt x="213" y="394"/>
                    </a:lnTo>
                    <a:lnTo>
                      <a:pt x="210" y="392"/>
                    </a:lnTo>
                    <a:lnTo>
                      <a:pt x="208" y="391"/>
                    </a:lnTo>
                    <a:lnTo>
                      <a:pt x="205" y="391"/>
                    </a:lnTo>
                    <a:lnTo>
                      <a:pt x="208" y="394"/>
                    </a:lnTo>
                    <a:lnTo>
                      <a:pt x="205" y="394"/>
                    </a:lnTo>
                    <a:lnTo>
                      <a:pt x="205" y="401"/>
                    </a:lnTo>
                    <a:lnTo>
                      <a:pt x="201" y="403"/>
                    </a:lnTo>
                    <a:lnTo>
                      <a:pt x="196" y="407"/>
                    </a:lnTo>
                    <a:lnTo>
                      <a:pt x="194" y="412"/>
                    </a:lnTo>
                    <a:lnTo>
                      <a:pt x="194" y="421"/>
                    </a:lnTo>
                    <a:lnTo>
                      <a:pt x="196" y="426"/>
                    </a:lnTo>
                    <a:lnTo>
                      <a:pt x="199" y="430"/>
                    </a:lnTo>
                    <a:lnTo>
                      <a:pt x="203" y="430"/>
                    </a:lnTo>
                    <a:lnTo>
                      <a:pt x="206" y="435"/>
                    </a:lnTo>
                    <a:lnTo>
                      <a:pt x="208" y="433"/>
                    </a:lnTo>
                    <a:lnTo>
                      <a:pt x="215" y="435"/>
                    </a:lnTo>
                    <a:lnTo>
                      <a:pt x="215" y="437"/>
                    </a:lnTo>
                    <a:lnTo>
                      <a:pt x="217" y="437"/>
                    </a:lnTo>
                    <a:lnTo>
                      <a:pt x="224" y="435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30" y="430"/>
                    </a:lnTo>
                    <a:lnTo>
                      <a:pt x="230" y="428"/>
                    </a:lnTo>
                    <a:lnTo>
                      <a:pt x="228" y="425"/>
                    </a:lnTo>
                    <a:lnTo>
                      <a:pt x="233" y="423"/>
                    </a:lnTo>
                    <a:lnTo>
                      <a:pt x="237" y="423"/>
                    </a:lnTo>
                    <a:lnTo>
                      <a:pt x="239" y="426"/>
                    </a:lnTo>
                    <a:lnTo>
                      <a:pt x="239" y="428"/>
                    </a:lnTo>
                    <a:lnTo>
                      <a:pt x="246" y="428"/>
                    </a:lnTo>
                    <a:lnTo>
                      <a:pt x="249" y="430"/>
                    </a:lnTo>
                    <a:lnTo>
                      <a:pt x="249" y="426"/>
                    </a:lnTo>
                    <a:lnTo>
                      <a:pt x="251" y="425"/>
                    </a:lnTo>
                    <a:lnTo>
                      <a:pt x="251" y="426"/>
                    </a:lnTo>
                    <a:lnTo>
                      <a:pt x="249" y="421"/>
                    </a:lnTo>
                    <a:lnTo>
                      <a:pt x="244" y="419"/>
                    </a:lnTo>
                    <a:lnTo>
                      <a:pt x="244" y="416"/>
                    </a:lnTo>
                    <a:lnTo>
                      <a:pt x="247" y="416"/>
                    </a:lnTo>
                    <a:lnTo>
                      <a:pt x="249" y="414"/>
                    </a:lnTo>
                    <a:lnTo>
                      <a:pt x="249" y="419"/>
                    </a:lnTo>
                    <a:lnTo>
                      <a:pt x="253" y="417"/>
                    </a:lnTo>
                    <a:lnTo>
                      <a:pt x="253" y="419"/>
                    </a:lnTo>
                    <a:lnTo>
                      <a:pt x="255" y="421"/>
                    </a:lnTo>
                    <a:lnTo>
                      <a:pt x="256" y="421"/>
                    </a:lnTo>
                    <a:lnTo>
                      <a:pt x="260" y="419"/>
                    </a:lnTo>
                    <a:lnTo>
                      <a:pt x="260" y="419"/>
                    </a:lnTo>
                    <a:lnTo>
                      <a:pt x="264" y="425"/>
                    </a:lnTo>
                    <a:lnTo>
                      <a:pt x="265" y="423"/>
                    </a:lnTo>
                    <a:lnTo>
                      <a:pt x="267" y="423"/>
                    </a:lnTo>
                    <a:lnTo>
                      <a:pt x="269" y="425"/>
                    </a:lnTo>
                    <a:lnTo>
                      <a:pt x="269" y="426"/>
                    </a:lnTo>
                    <a:lnTo>
                      <a:pt x="271" y="433"/>
                    </a:lnTo>
                    <a:lnTo>
                      <a:pt x="273" y="433"/>
                    </a:lnTo>
                    <a:lnTo>
                      <a:pt x="274" y="437"/>
                    </a:lnTo>
                    <a:lnTo>
                      <a:pt x="276" y="441"/>
                    </a:lnTo>
                    <a:lnTo>
                      <a:pt x="276" y="442"/>
                    </a:lnTo>
                    <a:lnTo>
                      <a:pt x="276" y="444"/>
                    </a:lnTo>
                    <a:lnTo>
                      <a:pt x="276" y="446"/>
                    </a:lnTo>
                    <a:lnTo>
                      <a:pt x="278" y="446"/>
                    </a:lnTo>
                    <a:lnTo>
                      <a:pt x="280" y="446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5" y="450"/>
                    </a:lnTo>
                    <a:lnTo>
                      <a:pt x="287" y="451"/>
                    </a:lnTo>
                    <a:lnTo>
                      <a:pt x="287" y="453"/>
                    </a:lnTo>
                    <a:lnTo>
                      <a:pt x="289" y="457"/>
                    </a:lnTo>
                    <a:lnTo>
                      <a:pt x="290" y="457"/>
                    </a:lnTo>
                    <a:lnTo>
                      <a:pt x="292" y="455"/>
                    </a:lnTo>
                    <a:lnTo>
                      <a:pt x="294" y="451"/>
                    </a:lnTo>
                    <a:lnTo>
                      <a:pt x="296" y="455"/>
                    </a:lnTo>
                    <a:lnTo>
                      <a:pt x="299" y="457"/>
                    </a:lnTo>
                    <a:lnTo>
                      <a:pt x="299" y="459"/>
                    </a:lnTo>
                    <a:lnTo>
                      <a:pt x="303" y="459"/>
                    </a:lnTo>
                    <a:lnTo>
                      <a:pt x="299" y="464"/>
                    </a:lnTo>
                    <a:lnTo>
                      <a:pt x="294" y="466"/>
                    </a:lnTo>
                    <a:lnTo>
                      <a:pt x="290" y="462"/>
                    </a:lnTo>
                    <a:lnTo>
                      <a:pt x="298" y="476"/>
                    </a:lnTo>
                    <a:lnTo>
                      <a:pt x="301" y="476"/>
                    </a:lnTo>
                    <a:lnTo>
                      <a:pt x="303" y="480"/>
                    </a:lnTo>
                    <a:lnTo>
                      <a:pt x="303" y="48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7" name="Freeform 6953"/>
              <p:cNvSpPr>
                <a:spLocks/>
              </p:cNvSpPr>
              <p:nvPr/>
            </p:nvSpPr>
            <p:spPr bwMode="auto">
              <a:xfrm>
                <a:off x="1487143" y="1230150"/>
                <a:ext cx="28574" cy="238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4" y="0"/>
                  </a:cxn>
                  <a:cxn ang="0">
                    <a:pos x="18" y="4"/>
                  </a:cxn>
                  <a:cxn ang="0">
                    <a:pos x="14" y="9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9" y="4"/>
                  </a:cxn>
                  <a:cxn ang="0">
                    <a:pos x="11" y="2"/>
                  </a:cxn>
                </a:cxnLst>
                <a:rect l="0" t="0" r="r" b="b"/>
                <a:pathLst>
                  <a:path w="18" h="15">
                    <a:moveTo>
                      <a:pt x="11" y="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14" y="9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8" name="Freeform 6954"/>
              <p:cNvSpPr>
                <a:spLocks/>
              </p:cNvSpPr>
              <p:nvPr/>
            </p:nvSpPr>
            <p:spPr bwMode="auto">
              <a:xfrm>
                <a:off x="1487143" y="1230150"/>
                <a:ext cx="28574" cy="238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4" y="0"/>
                  </a:cxn>
                  <a:cxn ang="0">
                    <a:pos x="18" y="4"/>
                  </a:cxn>
                  <a:cxn ang="0">
                    <a:pos x="14" y="9"/>
                  </a:cxn>
                  <a:cxn ang="0">
                    <a:pos x="5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9" y="4"/>
                  </a:cxn>
                  <a:cxn ang="0">
                    <a:pos x="11" y="2"/>
                  </a:cxn>
                </a:cxnLst>
                <a:rect l="0" t="0" r="r" b="b"/>
                <a:pathLst>
                  <a:path w="18" h="15">
                    <a:moveTo>
                      <a:pt x="11" y="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14" y="9"/>
                    </a:lnTo>
                    <a:lnTo>
                      <a:pt x="5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9" y="4"/>
                    </a:lnTo>
                    <a:lnTo>
                      <a:pt x="1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9" name="Freeform 6955"/>
              <p:cNvSpPr>
                <a:spLocks/>
              </p:cNvSpPr>
              <p:nvPr/>
            </p:nvSpPr>
            <p:spPr bwMode="auto">
              <a:xfrm>
                <a:off x="1861782" y="1963646"/>
                <a:ext cx="12700" cy="3651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8" y="18"/>
                  </a:cxn>
                  <a:cxn ang="0">
                    <a:pos x="6" y="23"/>
                  </a:cxn>
                  <a:cxn ang="0">
                    <a:pos x="4" y="23"/>
                  </a:cxn>
                  <a:cxn ang="0">
                    <a:pos x="0" y="1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8" h="23">
                    <a:moveTo>
                      <a:pt x="6" y="2"/>
                    </a:moveTo>
                    <a:lnTo>
                      <a:pt x="6" y="2"/>
                    </a:lnTo>
                    <a:lnTo>
                      <a:pt x="8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0" name="Freeform 6956"/>
              <p:cNvSpPr>
                <a:spLocks/>
              </p:cNvSpPr>
              <p:nvPr/>
            </p:nvSpPr>
            <p:spPr bwMode="auto">
              <a:xfrm>
                <a:off x="1861782" y="1963646"/>
                <a:ext cx="12700" cy="36516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2"/>
                  </a:cxn>
                  <a:cxn ang="0">
                    <a:pos x="8" y="18"/>
                  </a:cxn>
                  <a:cxn ang="0">
                    <a:pos x="6" y="23"/>
                  </a:cxn>
                  <a:cxn ang="0">
                    <a:pos x="4" y="23"/>
                  </a:cxn>
                  <a:cxn ang="0">
                    <a:pos x="0" y="18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8" h="23">
                    <a:moveTo>
                      <a:pt x="6" y="2"/>
                    </a:moveTo>
                    <a:lnTo>
                      <a:pt x="6" y="2"/>
                    </a:lnTo>
                    <a:lnTo>
                      <a:pt x="8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1" name="Freeform 6957"/>
              <p:cNvSpPr>
                <a:spLocks/>
              </p:cNvSpPr>
              <p:nvPr/>
            </p:nvSpPr>
            <p:spPr bwMode="auto">
              <a:xfrm>
                <a:off x="2171334" y="2308166"/>
                <a:ext cx="20637" cy="476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2" name="Freeform 6958"/>
              <p:cNvSpPr>
                <a:spLocks/>
              </p:cNvSpPr>
              <p:nvPr/>
            </p:nvSpPr>
            <p:spPr bwMode="auto">
              <a:xfrm>
                <a:off x="2171334" y="2308166"/>
                <a:ext cx="20637" cy="476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3"/>
                  </a:cxn>
                  <a:cxn ang="0">
                    <a:pos x="9" y="3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2"/>
                  </a:cxn>
                </a:cxnLst>
                <a:rect l="0" t="0" r="r" b="b"/>
                <a:pathLst>
                  <a:path w="13" h="3">
                    <a:moveTo>
                      <a:pt x="13" y="2"/>
                    </a:moveTo>
                    <a:lnTo>
                      <a:pt x="11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3" name="Freeform 6959"/>
              <p:cNvSpPr>
                <a:spLocks/>
              </p:cNvSpPr>
              <p:nvPr/>
            </p:nvSpPr>
            <p:spPr bwMode="auto">
              <a:xfrm>
                <a:off x="2439613" y="3009909"/>
                <a:ext cx="58736" cy="3969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34" y="16"/>
                  </a:cxn>
                  <a:cxn ang="0">
                    <a:pos x="37" y="16"/>
                  </a:cxn>
                  <a:cxn ang="0">
                    <a:pos x="36" y="14"/>
                  </a:cxn>
                  <a:cxn ang="0">
                    <a:pos x="28" y="14"/>
                  </a:cxn>
                  <a:cxn ang="0">
                    <a:pos x="23" y="16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3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6" y="21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21" y="19"/>
                  </a:cxn>
                  <a:cxn ang="0">
                    <a:pos x="23" y="19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7" y="25"/>
                  </a:cxn>
                  <a:cxn ang="0">
                    <a:pos x="30" y="25"/>
                  </a:cxn>
                  <a:cxn ang="0">
                    <a:pos x="30" y="23"/>
                  </a:cxn>
                  <a:cxn ang="0">
                    <a:pos x="30" y="19"/>
                  </a:cxn>
                  <a:cxn ang="0">
                    <a:pos x="32" y="18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19"/>
                    </a:lnTo>
                    <a:lnTo>
                      <a:pt x="32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4" name="Freeform 6960"/>
              <p:cNvSpPr>
                <a:spLocks/>
              </p:cNvSpPr>
              <p:nvPr/>
            </p:nvSpPr>
            <p:spPr bwMode="auto">
              <a:xfrm>
                <a:off x="2439613" y="3009909"/>
                <a:ext cx="58736" cy="39691"/>
              </a:xfrm>
              <a:custGeom>
                <a:avLst/>
                <a:gdLst/>
                <a:ahLst/>
                <a:cxnLst>
                  <a:cxn ang="0">
                    <a:pos x="32" y="18"/>
                  </a:cxn>
                  <a:cxn ang="0">
                    <a:pos x="34" y="16"/>
                  </a:cxn>
                  <a:cxn ang="0">
                    <a:pos x="37" y="16"/>
                  </a:cxn>
                  <a:cxn ang="0">
                    <a:pos x="36" y="14"/>
                  </a:cxn>
                  <a:cxn ang="0">
                    <a:pos x="28" y="14"/>
                  </a:cxn>
                  <a:cxn ang="0">
                    <a:pos x="23" y="16"/>
                  </a:cxn>
                  <a:cxn ang="0">
                    <a:pos x="10" y="12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3" y="7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3" y="11"/>
                  </a:cxn>
                  <a:cxn ang="0">
                    <a:pos x="3" y="12"/>
                  </a:cxn>
                  <a:cxn ang="0">
                    <a:pos x="5" y="16"/>
                  </a:cxn>
                  <a:cxn ang="0">
                    <a:pos x="9" y="16"/>
                  </a:cxn>
                  <a:cxn ang="0">
                    <a:pos x="10" y="18"/>
                  </a:cxn>
                  <a:cxn ang="0">
                    <a:pos x="16" y="21"/>
                  </a:cxn>
                  <a:cxn ang="0">
                    <a:pos x="19" y="21"/>
                  </a:cxn>
                  <a:cxn ang="0">
                    <a:pos x="19" y="19"/>
                  </a:cxn>
                  <a:cxn ang="0">
                    <a:pos x="21" y="19"/>
                  </a:cxn>
                  <a:cxn ang="0">
                    <a:pos x="23" y="19"/>
                  </a:cxn>
                  <a:cxn ang="0">
                    <a:pos x="23" y="23"/>
                  </a:cxn>
                  <a:cxn ang="0">
                    <a:pos x="23" y="23"/>
                  </a:cxn>
                  <a:cxn ang="0">
                    <a:pos x="27" y="25"/>
                  </a:cxn>
                  <a:cxn ang="0">
                    <a:pos x="30" y="25"/>
                  </a:cxn>
                  <a:cxn ang="0">
                    <a:pos x="30" y="23"/>
                  </a:cxn>
                  <a:cxn ang="0">
                    <a:pos x="30" y="19"/>
                  </a:cxn>
                  <a:cxn ang="0">
                    <a:pos x="32" y="18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6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3" y="7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7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19"/>
                    </a:lnTo>
                    <a:lnTo>
                      <a:pt x="32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5" name="Freeform 6961"/>
              <p:cNvSpPr>
                <a:spLocks/>
              </p:cNvSpPr>
              <p:nvPr/>
            </p:nvSpPr>
            <p:spPr bwMode="auto">
              <a:xfrm>
                <a:off x="2652332" y="2751121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6" name="Freeform 6962"/>
              <p:cNvSpPr>
                <a:spLocks/>
              </p:cNvSpPr>
              <p:nvPr/>
            </p:nvSpPr>
            <p:spPr bwMode="auto">
              <a:xfrm>
                <a:off x="2652332" y="2751121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7" name="Freeform 6963"/>
              <p:cNvSpPr>
                <a:spLocks/>
              </p:cNvSpPr>
              <p:nvPr/>
            </p:nvSpPr>
            <p:spPr bwMode="auto">
              <a:xfrm>
                <a:off x="487050" y="1688982"/>
                <a:ext cx="2173219" cy="1501920"/>
              </a:xfrm>
              <a:custGeom>
                <a:avLst/>
                <a:gdLst/>
                <a:ahLst/>
                <a:cxnLst>
                  <a:cxn ang="0">
                    <a:pos x="1197" y="757"/>
                  </a:cxn>
                  <a:cxn ang="0">
                    <a:pos x="1230" y="791"/>
                  </a:cxn>
                  <a:cxn ang="0">
                    <a:pos x="1267" y="859"/>
                  </a:cxn>
                  <a:cxn ang="0">
                    <a:pos x="1221" y="905"/>
                  </a:cxn>
                  <a:cxn ang="0">
                    <a:pos x="1228" y="860"/>
                  </a:cxn>
                  <a:cxn ang="0">
                    <a:pos x="1126" y="873"/>
                  </a:cxn>
                  <a:cxn ang="0">
                    <a:pos x="938" y="946"/>
                  </a:cxn>
                  <a:cxn ang="0">
                    <a:pos x="963" y="884"/>
                  </a:cxn>
                  <a:cxn ang="0">
                    <a:pos x="934" y="853"/>
                  </a:cxn>
                  <a:cxn ang="0">
                    <a:pos x="848" y="787"/>
                  </a:cxn>
                  <a:cxn ang="0">
                    <a:pos x="757" y="796"/>
                  </a:cxn>
                  <a:cxn ang="0">
                    <a:pos x="279" y="775"/>
                  </a:cxn>
                  <a:cxn ang="0">
                    <a:pos x="245" y="748"/>
                  </a:cxn>
                  <a:cxn ang="0">
                    <a:pos x="218" y="724"/>
                  </a:cxn>
                  <a:cxn ang="0">
                    <a:pos x="192" y="673"/>
                  </a:cxn>
                  <a:cxn ang="0">
                    <a:pos x="175" y="603"/>
                  </a:cxn>
                  <a:cxn ang="0">
                    <a:pos x="70" y="504"/>
                  </a:cxn>
                  <a:cxn ang="0">
                    <a:pos x="43" y="134"/>
                  </a:cxn>
                  <a:cxn ang="0">
                    <a:pos x="104" y="137"/>
                  </a:cxn>
                  <a:cxn ang="0">
                    <a:pos x="181" y="86"/>
                  </a:cxn>
                  <a:cxn ang="0">
                    <a:pos x="158" y="121"/>
                  </a:cxn>
                  <a:cxn ang="0">
                    <a:pos x="240" y="125"/>
                  </a:cxn>
                  <a:cxn ang="0">
                    <a:pos x="261" y="93"/>
                  </a:cxn>
                  <a:cxn ang="0">
                    <a:pos x="347" y="128"/>
                  </a:cxn>
                  <a:cxn ang="0">
                    <a:pos x="426" y="173"/>
                  </a:cxn>
                  <a:cxn ang="0">
                    <a:pos x="474" y="196"/>
                  </a:cxn>
                  <a:cxn ang="0">
                    <a:pos x="521" y="211"/>
                  </a:cxn>
                  <a:cxn ang="0">
                    <a:pos x="541" y="180"/>
                  </a:cxn>
                  <a:cxn ang="0">
                    <a:pos x="535" y="170"/>
                  </a:cxn>
                  <a:cxn ang="0">
                    <a:pos x="567" y="154"/>
                  </a:cxn>
                  <a:cxn ang="0">
                    <a:pos x="625" y="195"/>
                  </a:cxn>
                  <a:cxn ang="0">
                    <a:pos x="700" y="191"/>
                  </a:cxn>
                  <a:cxn ang="0">
                    <a:pos x="712" y="175"/>
                  </a:cxn>
                  <a:cxn ang="0">
                    <a:pos x="732" y="184"/>
                  </a:cxn>
                  <a:cxn ang="0">
                    <a:pos x="754" y="132"/>
                  </a:cxn>
                  <a:cxn ang="0">
                    <a:pos x="714" y="50"/>
                  </a:cxn>
                  <a:cxn ang="0">
                    <a:pos x="768" y="34"/>
                  </a:cxn>
                  <a:cxn ang="0">
                    <a:pos x="779" y="112"/>
                  </a:cxn>
                  <a:cxn ang="0">
                    <a:pos x="832" y="130"/>
                  </a:cxn>
                  <a:cxn ang="0">
                    <a:pos x="900" y="152"/>
                  </a:cxn>
                  <a:cxn ang="0">
                    <a:pos x="942" y="130"/>
                  </a:cxn>
                  <a:cxn ang="0">
                    <a:pos x="958" y="220"/>
                  </a:cxn>
                  <a:cxn ang="0">
                    <a:pos x="884" y="248"/>
                  </a:cxn>
                  <a:cxn ang="0">
                    <a:pos x="866" y="298"/>
                  </a:cxn>
                  <a:cxn ang="0">
                    <a:pos x="807" y="363"/>
                  </a:cxn>
                  <a:cxn ang="0">
                    <a:pos x="791" y="356"/>
                  </a:cxn>
                  <a:cxn ang="0">
                    <a:pos x="761" y="417"/>
                  </a:cxn>
                  <a:cxn ang="0">
                    <a:pos x="777" y="558"/>
                  </a:cxn>
                  <a:cxn ang="0">
                    <a:pos x="931" y="626"/>
                  </a:cxn>
                  <a:cxn ang="0">
                    <a:pos x="983" y="724"/>
                  </a:cxn>
                  <a:cxn ang="0">
                    <a:pos x="983" y="642"/>
                  </a:cxn>
                  <a:cxn ang="0">
                    <a:pos x="1019" y="490"/>
                  </a:cxn>
                  <a:cxn ang="0">
                    <a:pos x="1013" y="426"/>
                  </a:cxn>
                  <a:cxn ang="0">
                    <a:pos x="1094" y="420"/>
                  </a:cxn>
                  <a:cxn ang="0">
                    <a:pos x="1137" y="452"/>
                  </a:cxn>
                  <a:cxn ang="0">
                    <a:pos x="1147" y="508"/>
                  </a:cxn>
                  <a:cxn ang="0">
                    <a:pos x="1176" y="535"/>
                  </a:cxn>
                  <a:cxn ang="0">
                    <a:pos x="1228" y="479"/>
                  </a:cxn>
                  <a:cxn ang="0">
                    <a:pos x="1251" y="519"/>
                  </a:cxn>
                  <a:cxn ang="0">
                    <a:pos x="1267" y="560"/>
                  </a:cxn>
                  <a:cxn ang="0">
                    <a:pos x="1292" y="621"/>
                  </a:cxn>
                  <a:cxn ang="0">
                    <a:pos x="1308" y="655"/>
                  </a:cxn>
                  <a:cxn ang="0">
                    <a:pos x="1346" y="665"/>
                  </a:cxn>
                </a:cxnLst>
                <a:rect l="0" t="0" r="r" b="b"/>
                <a:pathLst>
                  <a:path w="1369" h="946">
                    <a:moveTo>
                      <a:pt x="1364" y="701"/>
                    </a:moveTo>
                    <a:lnTo>
                      <a:pt x="1369" y="707"/>
                    </a:lnTo>
                    <a:lnTo>
                      <a:pt x="1364" y="714"/>
                    </a:lnTo>
                    <a:lnTo>
                      <a:pt x="1359" y="717"/>
                    </a:lnTo>
                    <a:lnTo>
                      <a:pt x="1353" y="723"/>
                    </a:lnTo>
                    <a:lnTo>
                      <a:pt x="1350" y="723"/>
                    </a:lnTo>
                    <a:lnTo>
                      <a:pt x="1350" y="724"/>
                    </a:lnTo>
                    <a:lnTo>
                      <a:pt x="1339" y="724"/>
                    </a:lnTo>
                    <a:lnTo>
                      <a:pt x="1325" y="728"/>
                    </a:lnTo>
                    <a:lnTo>
                      <a:pt x="1321" y="730"/>
                    </a:lnTo>
                    <a:lnTo>
                      <a:pt x="1319" y="735"/>
                    </a:lnTo>
                    <a:lnTo>
                      <a:pt x="1317" y="735"/>
                    </a:lnTo>
                    <a:lnTo>
                      <a:pt x="1308" y="748"/>
                    </a:lnTo>
                    <a:lnTo>
                      <a:pt x="1305" y="749"/>
                    </a:lnTo>
                    <a:lnTo>
                      <a:pt x="1301" y="753"/>
                    </a:lnTo>
                    <a:lnTo>
                      <a:pt x="1300" y="755"/>
                    </a:lnTo>
                    <a:lnTo>
                      <a:pt x="1298" y="755"/>
                    </a:lnTo>
                    <a:lnTo>
                      <a:pt x="1296" y="753"/>
                    </a:lnTo>
                    <a:lnTo>
                      <a:pt x="1298" y="749"/>
                    </a:lnTo>
                    <a:lnTo>
                      <a:pt x="1296" y="751"/>
                    </a:lnTo>
                    <a:lnTo>
                      <a:pt x="1294" y="755"/>
                    </a:lnTo>
                    <a:lnTo>
                      <a:pt x="1274" y="758"/>
                    </a:lnTo>
                    <a:lnTo>
                      <a:pt x="1273" y="758"/>
                    </a:lnTo>
                    <a:lnTo>
                      <a:pt x="1273" y="757"/>
                    </a:lnTo>
                    <a:lnTo>
                      <a:pt x="1269" y="755"/>
                    </a:lnTo>
                    <a:lnTo>
                      <a:pt x="1251" y="753"/>
                    </a:lnTo>
                    <a:lnTo>
                      <a:pt x="1246" y="755"/>
                    </a:lnTo>
                    <a:lnTo>
                      <a:pt x="1228" y="753"/>
                    </a:lnTo>
                    <a:lnTo>
                      <a:pt x="1219" y="755"/>
                    </a:lnTo>
                    <a:lnTo>
                      <a:pt x="1214" y="753"/>
                    </a:lnTo>
                    <a:lnTo>
                      <a:pt x="1208" y="755"/>
                    </a:lnTo>
                    <a:lnTo>
                      <a:pt x="1205" y="755"/>
                    </a:lnTo>
                    <a:lnTo>
                      <a:pt x="1203" y="755"/>
                    </a:lnTo>
                    <a:lnTo>
                      <a:pt x="1197" y="755"/>
                    </a:lnTo>
                    <a:lnTo>
                      <a:pt x="1197" y="757"/>
                    </a:lnTo>
                    <a:lnTo>
                      <a:pt x="1196" y="758"/>
                    </a:lnTo>
                    <a:lnTo>
                      <a:pt x="1194" y="757"/>
                    </a:lnTo>
                    <a:lnTo>
                      <a:pt x="1192" y="758"/>
                    </a:lnTo>
                    <a:lnTo>
                      <a:pt x="1190" y="760"/>
                    </a:lnTo>
                    <a:lnTo>
                      <a:pt x="1187" y="766"/>
                    </a:lnTo>
                    <a:lnTo>
                      <a:pt x="1181" y="776"/>
                    </a:lnTo>
                    <a:lnTo>
                      <a:pt x="1181" y="778"/>
                    </a:lnTo>
                    <a:lnTo>
                      <a:pt x="1171" y="778"/>
                    </a:lnTo>
                    <a:lnTo>
                      <a:pt x="1167" y="782"/>
                    </a:lnTo>
                    <a:lnTo>
                      <a:pt x="1165" y="782"/>
                    </a:lnTo>
                    <a:lnTo>
                      <a:pt x="1165" y="783"/>
                    </a:lnTo>
                    <a:lnTo>
                      <a:pt x="1160" y="789"/>
                    </a:lnTo>
                    <a:lnTo>
                      <a:pt x="1156" y="789"/>
                    </a:lnTo>
                    <a:lnTo>
                      <a:pt x="1149" y="803"/>
                    </a:lnTo>
                    <a:lnTo>
                      <a:pt x="1146" y="805"/>
                    </a:lnTo>
                    <a:lnTo>
                      <a:pt x="1142" y="805"/>
                    </a:lnTo>
                    <a:lnTo>
                      <a:pt x="1142" y="810"/>
                    </a:lnTo>
                    <a:lnTo>
                      <a:pt x="1137" y="823"/>
                    </a:lnTo>
                    <a:lnTo>
                      <a:pt x="1135" y="823"/>
                    </a:lnTo>
                    <a:lnTo>
                      <a:pt x="1121" y="837"/>
                    </a:lnTo>
                    <a:lnTo>
                      <a:pt x="1121" y="837"/>
                    </a:lnTo>
                    <a:lnTo>
                      <a:pt x="1124" y="835"/>
                    </a:lnTo>
                    <a:lnTo>
                      <a:pt x="1128" y="834"/>
                    </a:lnTo>
                    <a:lnTo>
                      <a:pt x="1128" y="834"/>
                    </a:lnTo>
                    <a:lnTo>
                      <a:pt x="1129" y="832"/>
                    </a:lnTo>
                    <a:lnTo>
                      <a:pt x="1156" y="800"/>
                    </a:lnTo>
                    <a:lnTo>
                      <a:pt x="1160" y="800"/>
                    </a:lnTo>
                    <a:lnTo>
                      <a:pt x="1162" y="798"/>
                    </a:lnTo>
                    <a:lnTo>
                      <a:pt x="1194" y="782"/>
                    </a:lnTo>
                    <a:lnTo>
                      <a:pt x="1210" y="778"/>
                    </a:lnTo>
                    <a:lnTo>
                      <a:pt x="1219" y="780"/>
                    </a:lnTo>
                    <a:lnTo>
                      <a:pt x="1230" y="785"/>
                    </a:lnTo>
                    <a:lnTo>
                      <a:pt x="1231" y="791"/>
                    </a:lnTo>
                    <a:lnTo>
                      <a:pt x="1230" y="789"/>
                    </a:lnTo>
                    <a:lnTo>
                      <a:pt x="1230" y="791"/>
                    </a:lnTo>
                    <a:lnTo>
                      <a:pt x="1231" y="792"/>
                    </a:lnTo>
                    <a:lnTo>
                      <a:pt x="1231" y="796"/>
                    </a:lnTo>
                    <a:lnTo>
                      <a:pt x="1215" y="809"/>
                    </a:lnTo>
                    <a:lnTo>
                      <a:pt x="1210" y="809"/>
                    </a:lnTo>
                    <a:lnTo>
                      <a:pt x="1206" y="805"/>
                    </a:lnTo>
                    <a:lnTo>
                      <a:pt x="1196" y="809"/>
                    </a:lnTo>
                    <a:lnTo>
                      <a:pt x="1194" y="809"/>
                    </a:lnTo>
                    <a:lnTo>
                      <a:pt x="1197" y="809"/>
                    </a:lnTo>
                    <a:lnTo>
                      <a:pt x="1206" y="812"/>
                    </a:lnTo>
                    <a:lnTo>
                      <a:pt x="1208" y="816"/>
                    </a:lnTo>
                    <a:lnTo>
                      <a:pt x="1208" y="817"/>
                    </a:lnTo>
                    <a:lnTo>
                      <a:pt x="1217" y="812"/>
                    </a:lnTo>
                    <a:lnTo>
                      <a:pt x="1219" y="812"/>
                    </a:lnTo>
                    <a:lnTo>
                      <a:pt x="1219" y="814"/>
                    </a:lnTo>
                    <a:lnTo>
                      <a:pt x="1221" y="814"/>
                    </a:lnTo>
                    <a:lnTo>
                      <a:pt x="1223" y="816"/>
                    </a:lnTo>
                    <a:lnTo>
                      <a:pt x="1223" y="819"/>
                    </a:lnTo>
                    <a:lnTo>
                      <a:pt x="1219" y="826"/>
                    </a:lnTo>
                    <a:lnTo>
                      <a:pt x="1215" y="830"/>
                    </a:lnTo>
                    <a:lnTo>
                      <a:pt x="1215" y="832"/>
                    </a:lnTo>
                    <a:lnTo>
                      <a:pt x="1217" y="830"/>
                    </a:lnTo>
                    <a:lnTo>
                      <a:pt x="1223" y="832"/>
                    </a:lnTo>
                    <a:lnTo>
                      <a:pt x="1221" y="837"/>
                    </a:lnTo>
                    <a:lnTo>
                      <a:pt x="1226" y="848"/>
                    </a:lnTo>
                    <a:lnTo>
                      <a:pt x="1228" y="850"/>
                    </a:lnTo>
                    <a:lnTo>
                      <a:pt x="1228" y="850"/>
                    </a:lnTo>
                    <a:lnTo>
                      <a:pt x="1231" y="851"/>
                    </a:lnTo>
                    <a:lnTo>
                      <a:pt x="1239" y="853"/>
                    </a:lnTo>
                    <a:lnTo>
                      <a:pt x="1239" y="855"/>
                    </a:lnTo>
                    <a:lnTo>
                      <a:pt x="1237" y="857"/>
                    </a:lnTo>
                    <a:lnTo>
                      <a:pt x="1237" y="859"/>
                    </a:lnTo>
                    <a:lnTo>
                      <a:pt x="1255" y="862"/>
                    </a:lnTo>
                    <a:lnTo>
                      <a:pt x="1257" y="864"/>
                    </a:lnTo>
                    <a:lnTo>
                      <a:pt x="1262" y="864"/>
                    </a:lnTo>
                    <a:lnTo>
                      <a:pt x="1267" y="859"/>
                    </a:lnTo>
                    <a:lnTo>
                      <a:pt x="1269" y="862"/>
                    </a:lnTo>
                    <a:lnTo>
                      <a:pt x="1269" y="864"/>
                    </a:lnTo>
                    <a:lnTo>
                      <a:pt x="1271" y="864"/>
                    </a:lnTo>
                    <a:lnTo>
                      <a:pt x="1273" y="864"/>
                    </a:lnTo>
                    <a:lnTo>
                      <a:pt x="1276" y="864"/>
                    </a:lnTo>
                    <a:lnTo>
                      <a:pt x="1280" y="868"/>
                    </a:lnTo>
                    <a:lnTo>
                      <a:pt x="1278" y="869"/>
                    </a:lnTo>
                    <a:lnTo>
                      <a:pt x="1278" y="871"/>
                    </a:lnTo>
                    <a:lnTo>
                      <a:pt x="1282" y="871"/>
                    </a:lnTo>
                    <a:lnTo>
                      <a:pt x="1283" y="873"/>
                    </a:lnTo>
                    <a:lnTo>
                      <a:pt x="1282" y="873"/>
                    </a:lnTo>
                    <a:lnTo>
                      <a:pt x="1278" y="873"/>
                    </a:lnTo>
                    <a:lnTo>
                      <a:pt x="1276" y="875"/>
                    </a:lnTo>
                    <a:lnTo>
                      <a:pt x="1274" y="875"/>
                    </a:lnTo>
                    <a:lnTo>
                      <a:pt x="1262" y="882"/>
                    </a:lnTo>
                    <a:lnTo>
                      <a:pt x="1260" y="882"/>
                    </a:lnTo>
                    <a:lnTo>
                      <a:pt x="1260" y="884"/>
                    </a:lnTo>
                    <a:lnTo>
                      <a:pt x="1257" y="882"/>
                    </a:lnTo>
                    <a:lnTo>
                      <a:pt x="1253" y="885"/>
                    </a:lnTo>
                    <a:lnTo>
                      <a:pt x="1251" y="885"/>
                    </a:lnTo>
                    <a:lnTo>
                      <a:pt x="1249" y="885"/>
                    </a:lnTo>
                    <a:lnTo>
                      <a:pt x="1246" y="887"/>
                    </a:lnTo>
                    <a:lnTo>
                      <a:pt x="1242" y="885"/>
                    </a:lnTo>
                    <a:lnTo>
                      <a:pt x="1242" y="889"/>
                    </a:lnTo>
                    <a:lnTo>
                      <a:pt x="1242" y="891"/>
                    </a:lnTo>
                    <a:lnTo>
                      <a:pt x="1239" y="891"/>
                    </a:lnTo>
                    <a:lnTo>
                      <a:pt x="1237" y="889"/>
                    </a:lnTo>
                    <a:lnTo>
                      <a:pt x="1237" y="887"/>
                    </a:lnTo>
                    <a:lnTo>
                      <a:pt x="1235" y="891"/>
                    </a:lnTo>
                    <a:lnTo>
                      <a:pt x="1233" y="889"/>
                    </a:lnTo>
                    <a:lnTo>
                      <a:pt x="1231" y="891"/>
                    </a:lnTo>
                    <a:lnTo>
                      <a:pt x="1231" y="896"/>
                    </a:lnTo>
                    <a:lnTo>
                      <a:pt x="1228" y="898"/>
                    </a:lnTo>
                    <a:lnTo>
                      <a:pt x="1224" y="903"/>
                    </a:lnTo>
                    <a:lnTo>
                      <a:pt x="1221" y="905"/>
                    </a:lnTo>
                    <a:lnTo>
                      <a:pt x="1219" y="909"/>
                    </a:lnTo>
                    <a:lnTo>
                      <a:pt x="1217" y="909"/>
                    </a:lnTo>
                    <a:lnTo>
                      <a:pt x="1215" y="909"/>
                    </a:lnTo>
                    <a:lnTo>
                      <a:pt x="1214" y="912"/>
                    </a:lnTo>
                    <a:lnTo>
                      <a:pt x="1212" y="914"/>
                    </a:lnTo>
                    <a:lnTo>
                      <a:pt x="1212" y="914"/>
                    </a:lnTo>
                    <a:lnTo>
                      <a:pt x="1208" y="912"/>
                    </a:lnTo>
                    <a:lnTo>
                      <a:pt x="1206" y="909"/>
                    </a:lnTo>
                    <a:lnTo>
                      <a:pt x="1205" y="907"/>
                    </a:lnTo>
                    <a:lnTo>
                      <a:pt x="1203" y="907"/>
                    </a:lnTo>
                    <a:lnTo>
                      <a:pt x="1201" y="898"/>
                    </a:lnTo>
                    <a:lnTo>
                      <a:pt x="1201" y="894"/>
                    </a:lnTo>
                    <a:lnTo>
                      <a:pt x="1205" y="889"/>
                    </a:lnTo>
                    <a:lnTo>
                      <a:pt x="1205" y="891"/>
                    </a:lnTo>
                    <a:lnTo>
                      <a:pt x="1201" y="893"/>
                    </a:lnTo>
                    <a:lnTo>
                      <a:pt x="1201" y="891"/>
                    </a:lnTo>
                    <a:lnTo>
                      <a:pt x="1206" y="887"/>
                    </a:lnTo>
                    <a:lnTo>
                      <a:pt x="1208" y="887"/>
                    </a:lnTo>
                    <a:lnTo>
                      <a:pt x="1212" y="885"/>
                    </a:lnTo>
                    <a:lnTo>
                      <a:pt x="1210" y="884"/>
                    </a:lnTo>
                    <a:lnTo>
                      <a:pt x="1228" y="873"/>
                    </a:lnTo>
                    <a:lnTo>
                      <a:pt x="1230" y="875"/>
                    </a:lnTo>
                    <a:lnTo>
                      <a:pt x="1230" y="877"/>
                    </a:lnTo>
                    <a:lnTo>
                      <a:pt x="1233" y="878"/>
                    </a:lnTo>
                    <a:lnTo>
                      <a:pt x="1235" y="875"/>
                    </a:lnTo>
                    <a:lnTo>
                      <a:pt x="1239" y="873"/>
                    </a:lnTo>
                    <a:lnTo>
                      <a:pt x="1246" y="871"/>
                    </a:lnTo>
                    <a:lnTo>
                      <a:pt x="1246" y="869"/>
                    </a:lnTo>
                    <a:lnTo>
                      <a:pt x="1237" y="871"/>
                    </a:lnTo>
                    <a:lnTo>
                      <a:pt x="1230" y="869"/>
                    </a:lnTo>
                    <a:lnTo>
                      <a:pt x="1226" y="871"/>
                    </a:lnTo>
                    <a:lnTo>
                      <a:pt x="1223" y="871"/>
                    </a:lnTo>
                    <a:lnTo>
                      <a:pt x="1223" y="868"/>
                    </a:lnTo>
                    <a:lnTo>
                      <a:pt x="1230" y="860"/>
                    </a:lnTo>
                    <a:lnTo>
                      <a:pt x="1228" y="860"/>
                    </a:lnTo>
                    <a:lnTo>
                      <a:pt x="1226" y="859"/>
                    </a:lnTo>
                    <a:lnTo>
                      <a:pt x="1224" y="864"/>
                    </a:lnTo>
                    <a:lnTo>
                      <a:pt x="1221" y="864"/>
                    </a:lnTo>
                    <a:lnTo>
                      <a:pt x="1208" y="873"/>
                    </a:lnTo>
                    <a:lnTo>
                      <a:pt x="1205" y="873"/>
                    </a:lnTo>
                    <a:lnTo>
                      <a:pt x="1203" y="873"/>
                    </a:lnTo>
                    <a:lnTo>
                      <a:pt x="1199" y="877"/>
                    </a:lnTo>
                    <a:lnTo>
                      <a:pt x="1190" y="877"/>
                    </a:lnTo>
                    <a:lnTo>
                      <a:pt x="1189" y="877"/>
                    </a:lnTo>
                    <a:lnTo>
                      <a:pt x="1187" y="875"/>
                    </a:lnTo>
                    <a:lnTo>
                      <a:pt x="1185" y="877"/>
                    </a:lnTo>
                    <a:lnTo>
                      <a:pt x="1185" y="877"/>
                    </a:lnTo>
                    <a:lnTo>
                      <a:pt x="1181" y="877"/>
                    </a:lnTo>
                    <a:lnTo>
                      <a:pt x="1180" y="875"/>
                    </a:lnTo>
                    <a:lnTo>
                      <a:pt x="1178" y="871"/>
                    </a:lnTo>
                    <a:lnTo>
                      <a:pt x="1178" y="868"/>
                    </a:lnTo>
                    <a:lnTo>
                      <a:pt x="1174" y="864"/>
                    </a:lnTo>
                    <a:lnTo>
                      <a:pt x="1174" y="834"/>
                    </a:lnTo>
                    <a:lnTo>
                      <a:pt x="1165" y="826"/>
                    </a:lnTo>
                    <a:lnTo>
                      <a:pt x="1163" y="826"/>
                    </a:lnTo>
                    <a:lnTo>
                      <a:pt x="1162" y="828"/>
                    </a:lnTo>
                    <a:lnTo>
                      <a:pt x="1156" y="830"/>
                    </a:lnTo>
                    <a:lnTo>
                      <a:pt x="1153" y="828"/>
                    </a:lnTo>
                    <a:lnTo>
                      <a:pt x="1151" y="826"/>
                    </a:lnTo>
                    <a:lnTo>
                      <a:pt x="1149" y="825"/>
                    </a:lnTo>
                    <a:lnTo>
                      <a:pt x="1147" y="823"/>
                    </a:lnTo>
                    <a:lnTo>
                      <a:pt x="1146" y="825"/>
                    </a:lnTo>
                    <a:lnTo>
                      <a:pt x="1133" y="855"/>
                    </a:lnTo>
                    <a:lnTo>
                      <a:pt x="1131" y="866"/>
                    </a:lnTo>
                    <a:lnTo>
                      <a:pt x="1128" y="869"/>
                    </a:lnTo>
                    <a:lnTo>
                      <a:pt x="1128" y="871"/>
                    </a:lnTo>
                    <a:lnTo>
                      <a:pt x="1129" y="873"/>
                    </a:lnTo>
                    <a:lnTo>
                      <a:pt x="1128" y="873"/>
                    </a:lnTo>
                    <a:lnTo>
                      <a:pt x="1126" y="871"/>
                    </a:lnTo>
                    <a:lnTo>
                      <a:pt x="1126" y="873"/>
                    </a:lnTo>
                    <a:lnTo>
                      <a:pt x="1126" y="875"/>
                    </a:lnTo>
                    <a:lnTo>
                      <a:pt x="1122" y="873"/>
                    </a:lnTo>
                    <a:lnTo>
                      <a:pt x="1119" y="875"/>
                    </a:lnTo>
                    <a:lnTo>
                      <a:pt x="1117" y="875"/>
                    </a:lnTo>
                    <a:lnTo>
                      <a:pt x="1115" y="877"/>
                    </a:lnTo>
                    <a:lnTo>
                      <a:pt x="1113" y="880"/>
                    </a:lnTo>
                    <a:lnTo>
                      <a:pt x="1058" y="880"/>
                    </a:lnTo>
                    <a:lnTo>
                      <a:pt x="1047" y="887"/>
                    </a:lnTo>
                    <a:lnTo>
                      <a:pt x="1047" y="889"/>
                    </a:lnTo>
                    <a:lnTo>
                      <a:pt x="1042" y="894"/>
                    </a:lnTo>
                    <a:lnTo>
                      <a:pt x="1027" y="900"/>
                    </a:lnTo>
                    <a:lnTo>
                      <a:pt x="1026" y="898"/>
                    </a:lnTo>
                    <a:lnTo>
                      <a:pt x="1022" y="898"/>
                    </a:lnTo>
                    <a:lnTo>
                      <a:pt x="1022" y="900"/>
                    </a:lnTo>
                    <a:lnTo>
                      <a:pt x="1024" y="900"/>
                    </a:lnTo>
                    <a:lnTo>
                      <a:pt x="1026" y="903"/>
                    </a:lnTo>
                    <a:lnTo>
                      <a:pt x="1026" y="905"/>
                    </a:lnTo>
                    <a:lnTo>
                      <a:pt x="1024" y="905"/>
                    </a:lnTo>
                    <a:lnTo>
                      <a:pt x="1022" y="903"/>
                    </a:lnTo>
                    <a:lnTo>
                      <a:pt x="1008" y="903"/>
                    </a:lnTo>
                    <a:lnTo>
                      <a:pt x="992" y="907"/>
                    </a:lnTo>
                    <a:lnTo>
                      <a:pt x="981" y="918"/>
                    </a:lnTo>
                    <a:lnTo>
                      <a:pt x="988" y="919"/>
                    </a:lnTo>
                    <a:lnTo>
                      <a:pt x="993" y="919"/>
                    </a:lnTo>
                    <a:lnTo>
                      <a:pt x="997" y="928"/>
                    </a:lnTo>
                    <a:lnTo>
                      <a:pt x="983" y="927"/>
                    </a:lnTo>
                    <a:lnTo>
                      <a:pt x="974" y="930"/>
                    </a:lnTo>
                    <a:lnTo>
                      <a:pt x="968" y="934"/>
                    </a:lnTo>
                    <a:lnTo>
                      <a:pt x="959" y="932"/>
                    </a:lnTo>
                    <a:lnTo>
                      <a:pt x="952" y="934"/>
                    </a:lnTo>
                    <a:lnTo>
                      <a:pt x="952" y="936"/>
                    </a:lnTo>
                    <a:lnTo>
                      <a:pt x="949" y="939"/>
                    </a:lnTo>
                    <a:lnTo>
                      <a:pt x="949" y="939"/>
                    </a:lnTo>
                    <a:lnTo>
                      <a:pt x="945" y="941"/>
                    </a:lnTo>
                    <a:lnTo>
                      <a:pt x="938" y="946"/>
                    </a:lnTo>
                    <a:lnTo>
                      <a:pt x="938" y="946"/>
                    </a:lnTo>
                    <a:lnTo>
                      <a:pt x="934" y="946"/>
                    </a:lnTo>
                    <a:lnTo>
                      <a:pt x="933" y="946"/>
                    </a:lnTo>
                    <a:lnTo>
                      <a:pt x="927" y="946"/>
                    </a:lnTo>
                    <a:lnTo>
                      <a:pt x="927" y="943"/>
                    </a:lnTo>
                    <a:lnTo>
                      <a:pt x="929" y="939"/>
                    </a:lnTo>
                    <a:lnTo>
                      <a:pt x="931" y="937"/>
                    </a:lnTo>
                    <a:lnTo>
                      <a:pt x="931" y="939"/>
                    </a:lnTo>
                    <a:lnTo>
                      <a:pt x="934" y="939"/>
                    </a:lnTo>
                    <a:lnTo>
                      <a:pt x="938" y="939"/>
                    </a:lnTo>
                    <a:lnTo>
                      <a:pt x="938" y="939"/>
                    </a:lnTo>
                    <a:lnTo>
                      <a:pt x="940" y="936"/>
                    </a:lnTo>
                    <a:lnTo>
                      <a:pt x="938" y="936"/>
                    </a:lnTo>
                    <a:lnTo>
                      <a:pt x="938" y="934"/>
                    </a:lnTo>
                    <a:lnTo>
                      <a:pt x="936" y="932"/>
                    </a:lnTo>
                    <a:lnTo>
                      <a:pt x="940" y="923"/>
                    </a:lnTo>
                    <a:lnTo>
                      <a:pt x="942" y="923"/>
                    </a:lnTo>
                    <a:lnTo>
                      <a:pt x="943" y="921"/>
                    </a:lnTo>
                    <a:lnTo>
                      <a:pt x="943" y="919"/>
                    </a:lnTo>
                    <a:lnTo>
                      <a:pt x="947" y="919"/>
                    </a:lnTo>
                    <a:lnTo>
                      <a:pt x="949" y="916"/>
                    </a:lnTo>
                    <a:lnTo>
                      <a:pt x="949" y="898"/>
                    </a:lnTo>
                    <a:lnTo>
                      <a:pt x="956" y="887"/>
                    </a:lnTo>
                    <a:lnTo>
                      <a:pt x="956" y="884"/>
                    </a:lnTo>
                    <a:lnTo>
                      <a:pt x="952" y="877"/>
                    </a:lnTo>
                    <a:lnTo>
                      <a:pt x="952" y="877"/>
                    </a:lnTo>
                    <a:lnTo>
                      <a:pt x="950" y="875"/>
                    </a:lnTo>
                    <a:lnTo>
                      <a:pt x="952" y="873"/>
                    </a:lnTo>
                    <a:lnTo>
                      <a:pt x="956" y="875"/>
                    </a:lnTo>
                    <a:lnTo>
                      <a:pt x="959" y="882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0"/>
                    </a:lnTo>
                    <a:lnTo>
                      <a:pt x="961" y="884"/>
                    </a:lnTo>
                    <a:lnTo>
                      <a:pt x="963" y="884"/>
                    </a:lnTo>
                    <a:lnTo>
                      <a:pt x="963" y="889"/>
                    </a:lnTo>
                    <a:lnTo>
                      <a:pt x="965" y="885"/>
                    </a:lnTo>
                    <a:lnTo>
                      <a:pt x="967" y="885"/>
                    </a:lnTo>
                    <a:lnTo>
                      <a:pt x="967" y="889"/>
                    </a:lnTo>
                    <a:lnTo>
                      <a:pt x="972" y="891"/>
                    </a:lnTo>
                    <a:lnTo>
                      <a:pt x="977" y="891"/>
                    </a:lnTo>
                    <a:lnTo>
                      <a:pt x="977" y="889"/>
                    </a:lnTo>
                    <a:lnTo>
                      <a:pt x="977" y="887"/>
                    </a:lnTo>
                    <a:lnTo>
                      <a:pt x="976" y="884"/>
                    </a:lnTo>
                    <a:lnTo>
                      <a:pt x="977" y="884"/>
                    </a:lnTo>
                    <a:lnTo>
                      <a:pt x="977" y="882"/>
                    </a:lnTo>
                    <a:lnTo>
                      <a:pt x="979" y="884"/>
                    </a:lnTo>
                    <a:lnTo>
                      <a:pt x="981" y="884"/>
                    </a:lnTo>
                    <a:lnTo>
                      <a:pt x="983" y="884"/>
                    </a:lnTo>
                    <a:lnTo>
                      <a:pt x="983" y="884"/>
                    </a:lnTo>
                    <a:lnTo>
                      <a:pt x="981" y="882"/>
                    </a:lnTo>
                    <a:lnTo>
                      <a:pt x="979" y="880"/>
                    </a:lnTo>
                    <a:lnTo>
                      <a:pt x="977" y="877"/>
                    </a:lnTo>
                    <a:lnTo>
                      <a:pt x="977" y="877"/>
                    </a:lnTo>
                    <a:lnTo>
                      <a:pt x="977" y="873"/>
                    </a:lnTo>
                    <a:lnTo>
                      <a:pt x="977" y="871"/>
                    </a:lnTo>
                    <a:lnTo>
                      <a:pt x="976" y="871"/>
                    </a:lnTo>
                    <a:lnTo>
                      <a:pt x="974" y="871"/>
                    </a:lnTo>
                    <a:lnTo>
                      <a:pt x="972" y="868"/>
                    </a:lnTo>
                    <a:lnTo>
                      <a:pt x="968" y="866"/>
                    </a:lnTo>
                    <a:lnTo>
                      <a:pt x="967" y="860"/>
                    </a:lnTo>
                    <a:lnTo>
                      <a:pt x="956" y="857"/>
                    </a:lnTo>
                    <a:lnTo>
                      <a:pt x="952" y="859"/>
                    </a:lnTo>
                    <a:lnTo>
                      <a:pt x="952" y="857"/>
                    </a:lnTo>
                    <a:lnTo>
                      <a:pt x="952" y="855"/>
                    </a:lnTo>
                    <a:lnTo>
                      <a:pt x="949" y="855"/>
                    </a:lnTo>
                    <a:lnTo>
                      <a:pt x="940" y="855"/>
                    </a:lnTo>
                    <a:lnTo>
                      <a:pt x="938" y="853"/>
                    </a:lnTo>
                    <a:lnTo>
                      <a:pt x="936" y="853"/>
                    </a:lnTo>
                    <a:lnTo>
                      <a:pt x="934" y="853"/>
                    </a:lnTo>
                    <a:lnTo>
                      <a:pt x="933" y="851"/>
                    </a:lnTo>
                    <a:lnTo>
                      <a:pt x="929" y="853"/>
                    </a:lnTo>
                    <a:lnTo>
                      <a:pt x="929" y="853"/>
                    </a:lnTo>
                    <a:lnTo>
                      <a:pt x="916" y="850"/>
                    </a:lnTo>
                    <a:lnTo>
                      <a:pt x="913" y="850"/>
                    </a:lnTo>
                    <a:lnTo>
                      <a:pt x="911" y="850"/>
                    </a:lnTo>
                    <a:lnTo>
                      <a:pt x="911" y="848"/>
                    </a:lnTo>
                    <a:lnTo>
                      <a:pt x="909" y="844"/>
                    </a:lnTo>
                    <a:lnTo>
                      <a:pt x="908" y="843"/>
                    </a:lnTo>
                    <a:lnTo>
                      <a:pt x="908" y="844"/>
                    </a:lnTo>
                    <a:lnTo>
                      <a:pt x="908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4"/>
                    </a:lnTo>
                    <a:lnTo>
                      <a:pt x="906" y="843"/>
                    </a:lnTo>
                    <a:lnTo>
                      <a:pt x="906" y="841"/>
                    </a:lnTo>
                    <a:lnTo>
                      <a:pt x="906" y="841"/>
                    </a:lnTo>
                    <a:lnTo>
                      <a:pt x="904" y="839"/>
                    </a:lnTo>
                    <a:lnTo>
                      <a:pt x="906" y="837"/>
                    </a:lnTo>
                    <a:lnTo>
                      <a:pt x="902" y="835"/>
                    </a:lnTo>
                    <a:lnTo>
                      <a:pt x="902" y="830"/>
                    </a:lnTo>
                    <a:lnTo>
                      <a:pt x="902" y="826"/>
                    </a:lnTo>
                    <a:lnTo>
                      <a:pt x="899" y="821"/>
                    </a:lnTo>
                    <a:lnTo>
                      <a:pt x="897" y="819"/>
                    </a:lnTo>
                    <a:lnTo>
                      <a:pt x="899" y="810"/>
                    </a:lnTo>
                    <a:lnTo>
                      <a:pt x="886" y="812"/>
                    </a:lnTo>
                    <a:lnTo>
                      <a:pt x="882" y="809"/>
                    </a:lnTo>
                    <a:lnTo>
                      <a:pt x="875" y="792"/>
                    </a:lnTo>
                    <a:lnTo>
                      <a:pt x="872" y="792"/>
                    </a:lnTo>
                    <a:lnTo>
                      <a:pt x="868" y="791"/>
                    </a:lnTo>
                    <a:lnTo>
                      <a:pt x="865" y="791"/>
                    </a:lnTo>
                    <a:lnTo>
                      <a:pt x="865" y="803"/>
                    </a:lnTo>
                    <a:lnTo>
                      <a:pt x="859" y="791"/>
                    </a:lnTo>
                    <a:lnTo>
                      <a:pt x="848" y="787"/>
                    </a:lnTo>
                    <a:lnTo>
                      <a:pt x="847" y="787"/>
                    </a:lnTo>
                    <a:lnTo>
                      <a:pt x="847" y="789"/>
                    </a:lnTo>
                    <a:lnTo>
                      <a:pt x="847" y="794"/>
                    </a:lnTo>
                    <a:lnTo>
                      <a:pt x="847" y="794"/>
                    </a:lnTo>
                    <a:lnTo>
                      <a:pt x="843" y="796"/>
                    </a:lnTo>
                    <a:lnTo>
                      <a:pt x="843" y="800"/>
                    </a:lnTo>
                    <a:lnTo>
                      <a:pt x="841" y="800"/>
                    </a:lnTo>
                    <a:lnTo>
                      <a:pt x="841" y="798"/>
                    </a:lnTo>
                    <a:lnTo>
                      <a:pt x="843" y="792"/>
                    </a:lnTo>
                    <a:lnTo>
                      <a:pt x="843" y="791"/>
                    </a:lnTo>
                    <a:lnTo>
                      <a:pt x="838" y="801"/>
                    </a:lnTo>
                    <a:lnTo>
                      <a:pt x="836" y="801"/>
                    </a:lnTo>
                    <a:lnTo>
                      <a:pt x="836" y="800"/>
                    </a:lnTo>
                    <a:lnTo>
                      <a:pt x="836" y="796"/>
                    </a:lnTo>
                    <a:lnTo>
                      <a:pt x="831" y="801"/>
                    </a:lnTo>
                    <a:lnTo>
                      <a:pt x="829" y="805"/>
                    </a:lnTo>
                    <a:lnTo>
                      <a:pt x="829" y="807"/>
                    </a:lnTo>
                    <a:lnTo>
                      <a:pt x="827" y="809"/>
                    </a:lnTo>
                    <a:lnTo>
                      <a:pt x="822" y="810"/>
                    </a:lnTo>
                    <a:lnTo>
                      <a:pt x="820" y="810"/>
                    </a:lnTo>
                    <a:lnTo>
                      <a:pt x="816" y="809"/>
                    </a:lnTo>
                    <a:lnTo>
                      <a:pt x="809" y="809"/>
                    </a:lnTo>
                    <a:lnTo>
                      <a:pt x="804" y="807"/>
                    </a:lnTo>
                    <a:lnTo>
                      <a:pt x="800" y="807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1" y="807"/>
                    </a:lnTo>
                    <a:lnTo>
                      <a:pt x="789" y="805"/>
                    </a:lnTo>
                    <a:lnTo>
                      <a:pt x="779" y="800"/>
                    </a:lnTo>
                    <a:lnTo>
                      <a:pt x="779" y="798"/>
                    </a:lnTo>
                    <a:lnTo>
                      <a:pt x="772" y="796"/>
                    </a:lnTo>
                    <a:lnTo>
                      <a:pt x="764" y="794"/>
                    </a:lnTo>
                    <a:lnTo>
                      <a:pt x="763" y="796"/>
                    </a:lnTo>
                    <a:lnTo>
                      <a:pt x="759" y="796"/>
                    </a:lnTo>
                    <a:lnTo>
                      <a:pt x="757" y="796"/>
                    </a:lnTo>
                    <a:lnTo>
                      <a:pt x="757" y="796"/>
                    </a:lnTo>
                    <a:lnTo>
                      <a:pt x="757" y="794"/>
                    </a:lnTo>
                    <a:lnTo>
                      <a:pt x="752" y="792"/>
                    </a:lnTo>
                    <a:lnTo>
                      <a:pt x="746" y="792"/>
                    </a:lnTo>
                    <a:lnTo>
                      <a:pt x="746" y="792"/>
                    </a:lnTo>
                    <a:lnTo>
                      <a:pt x="745" y="792"/>
                    </a:lnTo>
                    <a:lnTo>
                      <a:pt x="741" y="787"/>
                    </a:lnTo>
                    <a:lnTo>
                      <a:pt x="741" y="785"/>
                    </a:lnTo>
                    <a:lnTo>
                      <a:pt x="737" y="776"/>
                    </a:lnTo>
                    <a:lnTo>
                      <a:pt x="734" y="776"/>
                    </a:lnTo>
                    <a:lnTo>
                      <a:pt x="734" y="787"/>
                    </a:lnTo>
                    <a:lnTo>
                      <a:pt x="292" y="787"/>
                    </a:lnTo>
                    <a:lnTo>
                      <a:pt x="292" y="785"/>
                    </a:lnTo>
                    <a:lnTo>
                      <a:pt x="290" y="783"/>
                    </a:lnTo>
                    <a:lnTo>
                      <a:pt x="288" y="783"/>
                    </a:lnTo>
                    <a:lnTo>
                      <a:pt x="288" y="783"/>
                    </a:lnTo>
                    <a:lnTo>
                      <a:pt x="288" y="782"/>
                    </a:lnTo>
                    <a:lnTo>
                      <a:pt x="292" y="782"/>
                    </a:lnTo>
                    <a:lnTo>
                      <a:pt x="295" y="782"/>
                    </a:lnTo>
                    <a:lnTo>
                      <a:pt x="295" y="780"/>
                    </a:lnTo>
                    <a:lnTo>
                      <a:pt x="294" y="780"/>
                    </a:lnTo>
                    <a:lnTo>
                      <a:pt x="294" y="780"/>
                    </a:lnTo>
                    <a:lnTo>
                      <a:pt x="294" y="778"/>
                    </a:lnTo>
                    <a:lnTo>
                      <a:pt x="290" y="780"/>
                    </a:lnTo>
                    <a:lnTo>
                      <a:pt x="286" y="780"/>
                    </a:lnTo>
                    <a:lnTo>
                      <a:pt x="286" y="778"/>
                    </a:lnTo>
                    <a:lnTo>
                      <a:pt x="286" y="778"/>
                    </a:lnTo>
                    <a:lnTo>
                      <a:pt x="285" y="776"/>
                    </a:lnTo>
                    <a:lnTo>
                      <a:pt x="285" y="776"/>
                    </a:lnTo>
                    <a:lnTo>
                      <a:pt x="286" y="776"/>
                    </a:lnTo>
                    <a:lnTo>
                      <a:pt x="286" y="769"/>
                    </a:lnTo>
                    <a:lnTo>
                      <a:pt x="285" y="767"/>
                    </a:lnTo>
                    <a:lnTo>
                      <a:pt x="285" y="769"/>
                    </a:lnTo>
                    <a:lnTo>
                      <a:pt x="281" y="773"/>
                    </a:lnTo>
                    <a:lnTo>
                      <a:pt x="279" y="775"/>
                    </a:lnTo>
                    <a:lnTo>
                      <a:pt x="279" y="775"/>
                    </a:lnTo>
                    <a:lnTo>
                      <a:pt x="278" y="773"/>
                    </a:lnTo>
                    <a:lnTo>
                      <a:pt x="278" y="771"/>
                    </a:lnTo>
                    <a:lnTo>
                      <a:pt x="279" y="769"/>
                    </a:lnTo>
                    <a:lnTo>
                      <a:pt x="278" y="769"/>
                    </a:lnTo>
                    <a:lnTo>
                      <a:pt x="278" y="767"/>
                    </a:lnTo>
                    <a:lnTo>
                      <a:pt x="276" y="767"/>
                    </a:lnTo>
                    <a:lnTo>
                      <a:pt x="276" y="766"/>
                    </a:lnTo>
                    <a:lnTo>
                      <a:pt x="276" y="764"/>
                    </a:lnTo>
                    <a:lnTo>
                      <a:pt x="274" y="762"/>
                    </a:lnTo>
                    <a:lnTo>
                      <a:pt x="274" y="760"/>
                    </a:lnTo>
                    <a:lnTo>
                      <a:pt x="272" y="760"/>
                    </a:lnTo>
                    <a:lnTo>
                      <a:pt x="274" y="764"/>
                    </a:lnTo>
                    <a:lnTo>
                      <a:pt x="274" y="766"/>
                    </a:lnTo>
                    <a:lnTo>
                      <a:pt x="272" y="762"/>
                    </a:lnTo>
                    <a:lnTo>
                      <a:pt x="270" y="766"/>
                    </a:lnTo>
                    <a:lnTo>
                      <a:pt x="269" y="766"/>
                    </a:lnTo>
                    <a:lnTo>
                      <a:pt x="265" y="766"/>
                    </a:lnTo>
                    <a:lnTo>
                      <a:pt x="261" y="762"/>
                    </a:lnTo>
                    <a:lnTo>
                      <a:pt x="260" y="758"/>
                    </a:lnTo>
                    <a:lnTo>
                      <a:pt x="261" y="757"/>
                    </a:lnTo>
                    <a:lnTo>
                      <a:pt x="263" y="757"/>
                    </a:lnTo>
                    <a:lnTo>
                      <a:pt x="261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49"/>
                    </a:lnTo>
                    <a:lnTo>
                      <a:pt x="260" y="751"/>
                    </a:lnTo>
                    <a:lnTo>
                      <a:pt x="258" y="751"/>
                    </a:lnTo>
                    <a:lnTo>
                      <a:pt x="256" y="751"/>
                    </a:lnTo>
                    <a:lnTo>
                      <a:pt x="256" y="748"/>
                    </a:lnTo>
                    <a:lnTo>
                      <a:pt x="256" y="748"/>
                    </a:lnTo>
                    <a:lnTo>
                      <a:pt x="252" y="749"/>
                    </a:lnTo>
                    <a:lnTo>
                      <a:pt x="249" y="748"/>
                    </a:lnTo>
                    <a:lnTo>
                      <a:pt x="247" y="749"/>
                    </a:lnTo>
                    <a:lnTo>
                      <a:pt x="245" y="748"/>
                    </a:lnTo>
                    <a:lnTo>
                      <a:pt x="245" y="749"/>
                    </a:lnTo>
                    <a:lnTo>
                      <a:pt x="244" y="749"/>
                    </a:lnTo>
                    <a:lnTo>
                      <a:pt x="244" y="748"/>
                    </a:lnTo>
                    <a:lnTo>
                      <a:pt x="235" y="748"/>
                    </a:lnTo>
                    <a:lnTo>
                      <a:pt x="233" y="746"/>
                    </a:lnTo>
                    <a:lnTo>
                      <a:pt x="240" y="744"/>
                    </a:lnTo>
                    <a:lnTo>
                      <a:pt x="242" y="744"/>
                    </a:lnTo>
                    <a:lnTo>
                      <a:pt x="238" y="744"/>
                    </a:lnTo>
                    <a:lnTo>
                      <a:pt x="238" y="741"/>
                    </a:lnTo>
                    <a:lnTo>
                      <a:pt x="236" y="739"/>
                    </a:lnTo>
                    <a:lnTo>
                      <a:pt x="235" y="739"/>
                    </a:lnTo>
                    <a:lnTo>
                      <a:pt x="235" y="739"/>
                    </a:lnTo>
                    <a:lnTo>
                      <a:pt x="236" y="739"/>
                    </a:lnTo>
                    <a:lnTo>
                      <a:pt x="238" y="739"/>
                    </a:lnTo>
                    <a:lnTo>
                      <a:pt x="236" y="737"/>
                    </a:lnTo>
                    <a:lnTo>
                      <a:pt x="231" y="735"/>
                    </a:lnTo>
                    <a:lnTo>
                      <a:pt x="229" y="737"/>
                    </a:lnTo>
                    <a:lnTo>
                      <a:pt x="227" y="737"/>
                    </a:lnTo>
                    <a:lnTo>
                      <a:pt x="224" y="737"/>
                    </a:lnTo>
                    <a:lnTo>
                      <a:pt x="222" y="737"/>
                    </a:lnTo>
                    <a:lnTo>
                      <a:pt x="224" y="739"/>
                    </a:lnTo>
                    <a:lnTo>
                      <a:pt x="222" y="739"/>
                    </a:lnTo>
                    <a:lnTo>
                      <a:pt x="215" y="735"/>
                    </a:lnTo>
                    <a:lnTo>
                      <a:pt x="213" y="733"/>
                    </a:lnTo>
                    <a:lnTo>
                      <a:pt x="213" y="732"/>
                    </a:lnTo>
                    <a:lnTo>
                      <a:pt x="213" y="730"/>
                    </a:lnTo>
                    <a:lnTo>
                      <a:pt x="215" y="728"/>
                    </a:lnTo>
                    <a:lnTo>
                      <a:pt x="217" y="728"/>
                    </a:lnTo>
                    <a:lnTo>
                      <a:pt x="218" y="728"/>
                    </a:lnTo>
                    <a:lnTo>
                      <a:pt x="217" y="726"/>
                    </a:lnTo>
                    <a:lnTo>
                      <a:pt x="215" y="726"/>
                    </a:lnTo>
                    <a:lnTo>
                      <a:pt x="213" y="726"/>
                    </a:lnTo>
                    <a:lnTo>
                      <a:pt x="213" y="726"/>
                    </a:lnTo>
                    <a:lnTo>
                      <a:pt x="217" y="724"/>
                    </a:lnTo>
                    <a:lnTo>
                      <a:pt x="218" y="724"/>
                    </a:lnTo>
                    <a:lnTo>
                      <a:pt x="220" y="724"/>
                    </a:lnTo>
                    <a:lnTo>
                      <a:pt x="217" y="723"/>
                    </a:lnTo>
                    <a:lnTo>
                      <a:pt x="217" y="721"/>
                    </a:lnTo>
                    <a:lnTo>
                      <a:pt x="218" y="719"/>
                    </a:lnTo>
                    <a:lnTo>
                      <a:pt x="217" y="717"/>
                    </a:lnTo>
                    <a:lnTo>
                      <a:pt x="213" y="721"/>
                    </a:lnTo>
                    <a:lnTo>
                      <a:pt x="211" y="721"/>
                    </a:lnTo>
                    <a:lnTo>
                      <a:pt x="211" y="721"/>
                    </a:lnTo>
                    <a:lnTo>
                      <a:pt x="211" y="715"/>
                    </a:lnTo>
                    <a:lnTo>
                      <a:pt x="211" y="710"/>
                    </a:lnTo>
                    <a:lnTo>
                      <a:pt x="211" y="710"/>
                    </a:lnTo>
                    <a:lnTo>
                      <a:pt x="209" y="710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09" y="703"/>
                    </a:lnTo>
                    <a:lnTo>
                      <a:pt x="209" y="699"/>
                    </a:lnTo>
                    <a:lnTo>
                      <a:pt x="209" y="699"/>
                    </a:lnTo>
                    <a:lnTo>
                      <a:pt x="206" y="701"/>
                    </a:lnTo>
                    <a:lnTo>
                      <a:pt x="204" y="701"/>
                    </a:lnTo>
                    <a:lnTo>
                      <a:pt x="204" y="699"/>
                    </a:lnTo>
                    <a:lnTo>
                      <a:pt x="204" y="699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2" y="696"/>
                    </a:lnTo>
                    <a:lnTo>
                      <a:pt x="199" y="698"/>
                    </a:lnTo>
                    <a:lnTo>
                      <a:pt x="197" y="696"/>
                    </a:lnTo>
                    <a:lnTo>
                      <a:pt x="195" y="696"/>
                    </a:lnTo>
                    <a:lnTo>
                      <a:pt x="195" y="692"/>
                    </a:lnTo>
                    <a:lnTo>
                      <a:pt x="193" y="690"/>
                    </a:lnTo>
                    <a:lnTo>
                      <a:pt x="192" y="689"/>
                    </a:lnTo>
                    <a:lnTo>
                      <a:pt x="192" y="687"/>
                    </a:lnTo>
                    <a:lnTo>
                      <a:pt x="190" y="683"/>
                    </a:lnTo>
                    <a:lnTo>
                      <a:pt x="192" y="680"/>
                    </a:lnTo>
                    <a:lnTo>
                      <a:pt x="192" y="673"/>
                    </a:lnTo>
                    <a:lnTo>
                      <a:pt x="192" y="673"/>
                    </a:lnTo>
                    <a:lnTo>
                      <a:pt x="190" y="671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6" y="671"/>
                    </a:lnTo>
                    <a:lnTo>
                      <a:pt x="186" y="671"/>
                    </a:lnTo>
                    <a:lnTo>
                      <a:pt x="175" y="658"/>
                    </a:lnTo>
                    <a:lnTo>
                      <a:pt x="174" y="656"/>
                    </a:lnTo>
                    <a:lnTo>
                      <a:pt x="175" y="655"/>
                    </a:lnTo>
                    <a:lnTo>
                      <a:pt x="175" y="653"/>
                    </a:lnTo>
                    <a:lnTo>
                      <a:pt x="177" y="653"/>
                    </a:lnTo>
                    <a:lnTo>
                      <a:pt x="177" y="651"/>
                    </a:lnTo>
                    <a:lnTo>
                      <a:pt x="174" y="651"/>
                    </a:lnTo>
                    <a:lnTo>
                      <a:pt x="172" y="651"/>
                    </a:lnTo>
                    <a:lnTo>
                      <a:pt x="170" y="647"/>
                    </a:lnTo>
                    <a:lnTo>
                      <a:pt x="168" y="646"/>
                    </a:lnTo>
                    <a:lnTo>
                      <a:pt x="168" y="642"/>
                    </a:lnTo>
                    <a:lnTo>
                      <a:pt x="170" y="639"/>
                    </a:lnTo>
                    <a:lnTo>
                      <a:pt x="172" y="637"/>
                    </a:lnTo>
                    <a:lnTo>
                      <a:pt x="174" y="639"/>
                    </a:lnTo>
                    <a:lnTo>
                      <a:pt x="175" y="639"/>
                    </a:lnTo>
                    <a:lnTo>
                      <a:pt x="174" y="637"/>
                    </a:lnTo>
                    <a:lnTo>
                      <a:pt x="174" y="635"/>
                    </a:lnTo>
                    <a:lnTo>
                      <a:pt x="174" y="631"/>
                    </a:lnTo>
                    <a:lnTo>
                      <a:pt x="175" y="631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4" y="628"/>
                    </a:lnTo>
                    <a:lnTo>
                      <a:pt x="175" y="626"/>
                    </a:lnTo>
                    <a:lnTo>
                      <a:pt x="175" y="626"/>
                    </a:lnTo>
                    <a:lnTo>
                      <a:pt x="175" y="624"/>
                    </a:lnTo>
                    <a:lnTo>
                      <a:pt x="175" y="622"/>
                    </a:lnTo>
                    <a:lnTo>
                      <a:pt x="175" y="617"/>
                    </a:lnTo>
                    <a:lnTo>
                      <a:pt x="175" y="605"/>
                    </a:lnTo>
                    <a:lnTo>
                      <a:pt x="175" y="603"/>
                    </a:lnTo>
                    <a:lnTo>
                      <a:pt x="175" y="603"/>
                    </a:lnTo>
                    <a:lnTo>
                      <a:pt x="174" y="599"/>
                    </a:lnTo>
                    <a:lnTo>
                      <a:pt x="168" y="599"/>
                    </a:lnTo>
                    <a:lnTo>
                      <a:pt x="159" y="590"/>
                    </a:lnTo>
                    <a:lnTo>
                      <a:pt x="149" y="588"/>
                    </a:lnTo>
                    <a:lnTo>
                      <a:pt x="147" y="585"/>
                    </a:lnTo>
                    <a:lnTo>
                      <a:pt x="143" y="581"/>
                    </a:lnTo>
                    <a:lnTo>
                      <a:pt x="141" y="572"/>
                    </a:lnTo>
                    <a:lnTo>
                      <a:pt x="138" y="571"/>
                    </a:lnTo>
                    <a:lnTo>
                      <a:pt x="138" y="569"/>
                    </a:lnTo>
                    <a:lnTo>
                      <a:pt x="138" y="567"/>
                    </a:lnTo>
                    <a:lnTo>
                      <a:pt x="138" y="567"/>
                    </a:lnTo>
                    <a:lnTo>
                      <a:pt x="133" y="560"/>
                    </a:lnTo>
                    <a:lnTo>
                      <a:pt x="131" y="554"/>
                    </a:lnTo>
                    <a:lnTo>
                      <a:pt x="131" y="554"/>
                    </a:lnTo>
                    <a:lnTo>
                      <a:pt x="111" y="519"/>
                    </a:lnTo>
                    <a:lnTo>
                      <a:pt x="106" y="517"/>
                    </a:lnTo>
                    <a:lnTo>
                      <a:pt x="104" y="515"/>
                    </a:lnTo>
                    <a:lnTo>
                      <a:pt x="104" y="513"/>
                    </a:lnTo>
                    <a:lnTo>
                      <a:pt x="104" y="510"/>
                    </a:lnTo>
                    <a:lnTo>
                      <a:pt x="100" y="506"/>
                    </a:lnTo>
                    <a:lnTo>
                      <a:pt x="95" y="497"/>
                    </a:lnTo>
                    <a:lnTo>
                      <a:pt x="93" y="497"/>
                    </a:lnTo>
                    <a:lnTo>
                      <a:pt x="93" y="495"/>
                    </a:lnTo>
                    <a:lnTo>
                      <a:pt x="90" y="49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1" y="494"/>
                    </a:lnTo>
                    <a:lnTo>
                      <a:pt x="75" y="494"/>
                    </a:lnTo>
                    <a:lnTo>
                      <a:pt x="73" y="495"/>
                    </a:lnTo>
                    <a:lnTo>
                      <a:pt x="73" y="499"/>
                    </a:lnTo>
                    <a:lnTo>
                      <a:pt x="72" y="501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70" y="504"/>
                    </a:lnTo>
                    <a:lnTo>
                      <a:pt x="68" y="508"/>
                    </a:lnTo>
                    <a:lnTo>
                      <a:pt x="63" y="510"/>
                    </a:lnTo>
                    <a:lnTo>
                      <a:pt x="59" y="513"/>
                    </a:lnTo>
                    <a:lnTo>
                      <a:pt x="56" y="515"/>
                    </a:lnTo>
                    <a:lnTo>
                      <a:pt x="54" y="513"/>
                    </a:lnTo>
                    <a:lnTo>
                      <a:pt x="54" y="513"/>
                    </a:lnTo>
                    <a:lnTo>
                      <a:pt x="50" y="504"/>
                    </a:lnTo>
                    <a:lnTo>
                      <a:pt x="45" y="501"/>
                    </a:lnTo>
                    <a:lnTo>
                      <a:pt x="50" y="497"/>
                    </a:lnTo>
                    <a:lnTo>
                      <a:pt x="50" y="495"/>
                    </a:lnTo>
                    <a:lnTo>
                      <a:pt x="45" y="492"/>
                    </a:lnTo>
                    <a:lnTo>
                      <a:pt x="48" y="495"/>
                    </a:lnTo>
                    <a:lnTo>
                      <a:pt x="48" y="497"/>
                    </a:lnTo>
                    <a:lnTo>
                      <a:pt x="45" y="495"/>
                    </a:lnTo>
                    <a:lnTo>
                      <a:pt x="43" y="499"/>
                    </a:lnTo>
                    <a:lnTo>
                      <a:pt x="27" y="479"/>
                    </a:lnTo>
                    <a:lnTo>
                      <a:pt x="29" y="479"/>
                    </a:lnTo>
                    <a:lnTo>
                      <a:pt x="29" y="470"/>
                    </a:lnTo>
                    <a:lnTo>
                      <a:pt x="20" y="470"/>
                    </a:lnTo>
                    <a:lnTo>
                      <a:pt x="16" y="476"/>
                    </a:lnTo>
                    <a:lnTo>
                      <a:pt x="14" y="474"/>
                    </a:lnTo>
                    <a:lnTo>
                      <a:pt x="9" y="472"/>
                    </a:lnTo>
                    <a:lnTo>
                      <a:pt x="5" y="474"/>
                    </a:lnTo>
                    <a:lnTo>
                      <a:pt x="0" y="470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2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61" y="145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2" y="148"/>
                    </a:lnTo>
                    <a:lnTo>
                      <a:pt x="72" y="146"/>
                    </a:lnTo>
                    <a:lnTo>
                      <a:pt x="70" y="145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90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90" y="152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90" y="146"/>
                    </a:lnTo>
                    <a:lnTo>
                      <a:pt x="93" y="148"/>
                    </a:lnTo>
                    <a:lnTo>
                      <a:pt x="97" y="148"/>
                    </a:lnTo>
                    <a:lnTo>
                      <a:pt x="99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2" y="155"/>
                    </a:lnTo>
                    <a:lnTo>
                      <a:pt x="107" y="161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7"/>
                    </a:lnTo>
                    <a:lnTo>
                      <a:pt x="115" y="128"/>
                    </a:lnTo>
                    <a:lnTo>
                      <a:pt x="116" y="127"/>
                    </a:lnTo>
                    <a:lnTo>
                      <a:pt x="124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1" y="112"/>
                    </a:lnTo>
                    <a:lnTo>
                      <a:pt x="131" y="114"/>
                    </a:lnTo>
                    <a:lnTo>
                      <a:pt x="133" y="114"/>
                    </a:lnTo>
                    <a:lnTo>
                      <a:pt x="133" y="111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1"/>
                    </a:lnTo>
                    <a:lnTo>
                      <a:pt x="141" y="111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8" y="102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5" y="91"/>
                    </a:lnTo>
                    <a:lnTo>
                      <a:pt x="167" y="89"/>
                    </a:lnTo>
                    <a:lnTo>
                      <a:pt x="170" y="91"/>
                    </a:lnTo>
                    <a:lnTo>
                      <a:pt x="172" y="91"/>
                    </a:lnTo>
                    <a:lnTo>
                      <a:pt x="174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1" y="87"/>
                    </a:lnTo>
                    <a:lnTo>
                      <a:pt x="183" y="89"/>
                    </a:lnTo>
                    <a:lnTo>
                      <a:pt x="184" y="93"/>
                    </a:lnTo>
                    <a:lnTo>
                      <a:pt x="183" y="94"/>
                    </a:lnTo>
                    <a:lnTo>
                      <a:pt x="181" y="98"/>
                    </a:lnTo>
                    <a:lnTo>
                      <a:pt x="170" y="105"/>
                    </a:lnTo>
                    <a:lnTo>
                      <a:pt x="167" y="109"/>
                    </a:lnTo>
                    <a:lnTo>
                      <a:pt x="165" y="111"/>
                    </a:lnTo>
                    <a:lnTo>
                      <a:pt x="159" y="118"/>
                    </a:lnTo>
                    <a:lnTo>
                      <a:pt x="156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0"/>
                    </a:lnTo>
                    <a:lnTo>
                      <a:pt x="134" y="136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1" y="139"/>
                    </a:lnTo>
                    <a:lnTo>
                      <a:pt x="133" y="137"/>
                    </a:lnTo>
                    <a:lnTo>
                      <a:pt x="141" y="134"/>
                    </a:lnTo>
                    <a:lnTo>
                      <a:pt x="147" y="127"/>
                    </a:lnTo>
                    <a:lnTo>
                      <a:pt x="147" y="127"/>
                    </a:lnTo>
                    <a:lnTo>
                      <a:pt x="145" y="125"/>
                    </a:lnTo>
                    <a:lnTo>
                      <a:pt x="149" y="123"/>
                    </a:lnTo>
                    <a:lnTo>
                      <a:pt x="150" y="123"/>
                    </a:lnTo>
                    <a:lnTo>
                      <a:pt x="150" y="127"/>
                    </a:lnTo>
                    <a:lnTo>
                      <a:pt x="152" y="123"/>
                    </a:lnTo>
                    <a:lnTo>
                      <a:pt x="154" y="127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1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8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88" y="111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3" y="86"/>
                    </a:lnTo>
                    <a:lnTo>
                      <a:pt x="208" y="84"/>
                    </a:lnTo>
                    <a:lnTo>
                      <a:pt x="206" y="82"/>
                    </a:lnTo>
                    <a:lnTo>
                      <a:pt x="208" y="82"/>
                    </a:lnTo>
                    <a:lnTo>
                      <a:pt x="208" y="78"/>
                    </a:lnTo>
                    <a:lnTo>
                      <a:pt x="206" y="77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6" y="73"/>
                    </a:lnTo>
                    <a:lnTo>
                      <a:pt x="206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2" y="94"/>
                    </a:lnTo>
                    <a:lnTo>
                      <a:pt x="229" y="114"/>
                    </a:lnTo>
                    <a:lnTo>
                      <a:pt x="233" y="116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40" y="125"/>
                    </a:lnTo>
                    <a:lnTo>
                      <a:pt x="242" y="127"/>
                    </a:lnTo>
                    <a:lnTo>
                      <a:pt x="249" y="127"/>
                    </a:lnTo>
                    <a:lnTo>
                      <a:pt x="249" y="125"/>
                    </a:lnTo>
                    <a:lnTo>
                      <a:pt x="249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1" y="121"/>
                    </a:lnTo>
                    <a:lnTo>
                      <a:pt x="245" y="123"/>
                    </a:lnTo>
                    <a:lnTo>
                      <a:pt x="245" y="120"/>
                    </a:lnTo>
                    <a:lnTo>
                      <a:pt x="251" y="120"/>
                    </a:lnTo>
                    <a:lnTo>
                      <a:pt x="252" y="118"/>
                    </a:lnTo>
                    <a:lnTo>
                      <a:pt x="251" y="118"/>
                    </a:lnTo>
                    <a:lnTo>
                      <a:pt x="249" y="114"/>
                    </a:lnTo>
                    <a:lnTo>
                      <a:pt x="251" y="112"/>
                    </a:lnTo>
                    <a:lnTo>
                      <a:pt x="254" y="111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8" y="100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6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1" y="98"/>
                    </a:lnTo>
                    <a:lnTo>
                      <a:pt x="263" y="96"/>
                    </a:lnTo>
                    <a:lnTo>
                      <a:pt x="265" y="96"/>
                    </a:lnTo>
                    <a:lnTo>
                      <a:pt x="265" y="93"/>
                    </a:lnTo>
                    <a:lnTo>
                      <a:pt x="261" y="93"/>
                    </a:lnTo>
                    <a:lnTo>
                      <a:pt x="260" y="91"/>
                    </a:lnTo>
                    <a:lnTo>
                      <a:pt x="265" y="91"/>
                    </a:lnTo>
                    <a:lnTo>
                      <a:pt x="265" y="93"/>
                    </a:lnTo>
                    <a:lnTo>
                      <a:pt x="265" y="94"/>
                    </a:lnTo>
                    <a:lnTo>
                      <a:pt x="265" y="105"/>
                    </a:lnTo>
                    <a:lnTo>
                      <a:pt x="263" y="107"/>
                    </a:lnTo>
                    <a:lnTo>
                      <a:pt x="265" y="111"/>
                    </a:lnTo>
                    <a:lnTo>
                      <a:pt x="267" y="111"/>
                    </a:lnTo>
                    <a:lnTo>
                      <a:pt x="269" y="109"/>
                    </a:lnTo>
                    <a:lnTo>
                      <a:pt x="272" y="111"/>
                    </a:lnTo>
                    <a:lnTo>
                      <a:pt x="265" y="125"/>
                    </a:lnTo>
                    <a:lnTo>
                      <a:pt x="263" y="121"/>
                    </a:lnTo>
                    <a:lnTo>
                      <a:pt x="263" y="125"/>
                    </a:lnTo>
                    <a:lnTo>
                      <a:pt x="263" y="127"/>
                    </a:lnTo>
                    <a:lnTo>
                      <a:pt x="270" y="127"/>
                    </a:lnTo>
                    <a:lnTo>
                      <a:pt x="272" y="125"/>
                    </a:lnTo>
                    <a:lnTo>
                      <a:pt x="274" y="127"/>
                    </a:lnTo>
                    <a:lnTo>
                      <a:pt x="278" y="127"/>
                    </a:lnTo>
                    <a:lnTo>
                      <a:pt x="281" y="125"/>
                    </a:lnTo>
                    <a:lnTo>
                      <a:pt x="281" y="121"/>
                    </a:lnTo>
                    <a:lnTo>
                      <a:pt x="285" y="120"/>
                    </a:lnTo>
                    <a:lnTo>
                      <a:pt x="286" y="105"/>
                    </a:lnTo>
                    <a:lnTo>
                      <a:pt x="288" y="105"/>
                    </a:lnTo>
                    <a:lnTo>
                      <a:pt x="294" y="103"/>
                    </a:lnTo>
                    <a:lnTo>
                      <a:pt x="297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8" y="105"/>
                    </a:lnTo>
                    <a:lnTo>
                      <a:pt x="313" y="107"/>
                    </a:lnTo>
                    <a:lnTo>
                      <a:pt x="324" y="114"/>
                    </a:lnTo>
                    <a:lnTo>
                      <a:pt x="329" y="123"/>
                    </a:lnTo>
                    <a:lnTo>
                      <a:pt x="335" y="125"/>
                    </a:lnTo>
                    <a:lnTo>
                      <a:pt x="340" y="127"/>
                    </a:lnTo>
                    <a:lnTo>
                      <a:pt x="344" y="128"/>
                    </a:lnTo>
                    <a:lnTo>
                      <a:pt x="347" y="128"/>
                    </a:lnTo>
                    <a:lnTo>
                      <a:pt x="353" y="130"/>
                    </a:lnTo>
                    <a:lnTo>
                      <a:pt x="354" y="130"/>
                    </a:lnTo>
                    <a:lnTo>
                      <a:pt x="356" y="132"/>
                    </a:lnTo>
                    <a:lnTo>
                      <a:pt x="358" y="136"/>
                    </a:lnTo>
                    <a:lnTo>
                      <a:pt x="374" y="145"/>
                    </a:lnTo>
                    <a:lnTo>
                      <a:pt x="380" y="145"/>
                    </a:lnTo>
                    <a:lnTo>
                      <a:pt x="381" y="146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94" y="146"/>
                    </a:lnTo>
                    <a:lnTo>
                      <a:pt x="397" y="146"/>
                    </a:lnTo>
                    <a:lnTo>
                      <a:pt x="401" y="150"/>
                    </a:lnTo>
                    <a:lnTo>
                      <a:pt x="401" y="148"/>
                    </a:lnTo>
                    <a:lnTo>
                      <a:pt x="396" y="143"/>
                    </a:lnTo>
                    <a:lnTo>
                      <a:pt x="399" y="143"/>
                    </a:lnTo>
                    <a:lnTo>
                      <a:pt x="401" y="145"/>
                    </a:lnTo>
                    <a:lnTo>
                      <a:pt x="405" y="145"/>
                    </a:lnTo>
                    <a:lnTo>
                      <a:pt x="405" y="143"/>
                    </a:lnTo>
                    <a:lnTo>
                      <a:pt x="412" y="145"/>
                    </a:lnTo>
                    <a:lnTo>
                      <a:pt x="412" y="145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9" y="148"/>
                    </a:lnTo>
                    <a:lnTo>
                      <a:pt x="419" y="152"/>
                    </a:lnTo>
                    <a:lnTo>
                      <a:pt x="424" y="155"/>
                    </a:lnTo>
                    <a:lnTo>
                      <a:pt x="430" y="162"/>
                    </a:lnTo>
                    <a:lnTo>
                      <a:pt x="430" y="168"/>
                    </a:lnTo>
                    <a:lnTo>
                      <a:pt x="431" y="166"/>
                    </a:lnTo>
                    <a:lnTo>
                      <a:pt x="431" y="170"/>
                    </a:lnTo>
                    <a:lnTo>
                      <a:pt x="431" y="171"/>
                    </a:lnTo>
                    <a:lnTo>
                      <a:pt x="431" y="173"/>
                    </a:lnTo>
                    <a:lnTo>
                      <a:pt x="430" y="173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6" y="173"/>
                    </a:lnTo>
                    <a:lnTo>
                      <a:pt x="421" y="175"/>
                    </a:lnTo>
                    <a:lnTo>
                      <a:pt x="415" y="173"/>
                    </a:lnTo>
                    <a:lnTo>
                      <a:pt x="419" y="175"/>
                    </a:lnTo>
                    <a:lnTo>
                      <a:pt x="417" y="179"/>
                    </a:lnTo>
                    <a:lnTo>
                      <a:pt x="412" y="177"/>
                    </a:lnTo>
                    <a:lnTo>
                      <a:pt x="412" y="179"/>
                    </a:lnTo>
                    <a:lnTo>
                      <a:pt x="412" y="180"/>
                    </a:lnTo>
                    <a:lnTo>
                      <a:pt x="412" y="184"/>
                    </a:lnTo>
                    <a:lnTo>
                      <a:pt x="406" y="188"/>
                    </a:lnTo>
                    <a:lnTo>
                      <a:pt x="408" y="189"/>
                    </a:lnTo>
                    <a:lnTo>
                      <a:pt x="410" y="189"/>
                    </a:lnTo>
                    <a:lnTo>
                      <a:pt x="412" y="189"/>
                    </a:lnTo>
                    <a:lnTo>
                      <a:pt x="410" y="191"/>
                    </a:lnTo>
                    <a:lnTo>
                      <a:pt x="421" y="195"/>
                    </a:lnTo>
                    <a:lnTo>
                      <a:pt x="422" y="193"/>
                    </a:lnTo>
                    <a:lnTo>
                      <a:pt x="424" y="195"/>
                    </a:lnTo>
                    <a:lnTo>
                      <a:pt x="426" y="196"/>
                    </a:lnTo>
                    <a:lnTo>
                      <a:pt x="430" y="195"/>
                    </a:lnTo>
                    <a:lnTo>
                      <a:pt x="433" y="196"/>
                    </a:lnTo>
                    <a:lnTo>
                      <a:pt x="439" y="196"/>
                    </a:lnTo>
                    <a:lnTo>
                      <a:pt x="442" y="198"/>
                    </a:lnTo>
                    <a:lnTo>
                      <a:pt x="448" y="196"/>
                    </a:lnTo>
                    <a:lnTo>
                      <a:pt x="448" y="196"/>
                    </a:lnTo>
                    <a:lnTo>
                      <a:pt x="451" y="198"/>
                    </a:lnTo>
                    <a:lnTo>
                      <a:pt x="458" y="198"/>
                    </a:lnTo>
                    <a:lnTo>
                      <a:pt x="460" y="195"/>
                    </a:lnTo>
                    <a:lnTo>
                      <a:pt x="465" y="195"/>
                    </a:lnTo>
                    <a:lnTo>
                      <a:pt x="464" y="198"/>
                    </a:lnTo>
                    <a:lnTo>
                      <a:pt x="467" y="198"/>
                    </a:lnTo>
                    <a:lnTo>
                      <a:pt x="465" y="196"/>
                    </a:lnTo>
                    <a:lnTo>
                      <a:pt x="467" y="195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3" y="195"/>
                    </a:lnTo>
                    <a:lnTo>
                      <a:pt x="474" y="196"/>
                    </a:lnTo>
                    <a:lnTo>
                      <a:pt x="476" y="191"/>
                    </a:lnTo>
                    <a:lnTo>
                      <a:pt x="478" y="189"/>
                    </a:lnTo>
                    <a:lnTo>
                      <a:pt x="478" y="195"/>
                    </a:lnTo>
                    <a:lnTo>
                      <a:pt x="482" y="195"/>
                    </a:lnTo>
                    <a:lnTo>
                      <a:pt x="483" y="195"/>
                    </a:lnTo>
                    <a:lnTo>
                      <a:pt x="487" y="189"/>
                    </a:lnTo>
                    <a:lnTo>
                      <a:pt x="491" y="186"/>
                    </a:lnTo>
                    <a:lnTo>
                      <a:pt x="494" y="186"/>
                    </a:lnTo>
                    <a:lnTo>
                      <a:pt x="496" y="184"/>
                    </a:lnTo>
                    <a:lnTo>
                      <a:pt x="498" y="188"/>
                    </a:lnTo>
                    <a:lnTo>
                      <a:pt x="496" y="189"/>
                    </a:lnTo>
                    <a:lnTo>
                      <a:pt x="498" y="191"/>
                    </a:lnTo>
                    <a:lnTo>
                      <a:pt x="499" y="189"/>
                    </a:lnTo>
                    <a:lnTo>
                      <a:pt x="501" y="193"/>
                    </a:lnTo>
                    <a:lnTo>
                      <a:pt x="501" y="195"/>
                    </a:lnTo>
                    <a:lnTo>
                      <a:pt x="499" y="195"/>
                    </a:lnTo>
                    <a:lnTo>
                      <a:pt x="505" y="196"/>
                    </a:lnTo>
                    <a:lnTo>
                      <a:pt x="505" y="195"/>
                    </a:lnTo>
                    <a:lnTo>
                      <a:pt x="514" y="195"/>
                    </a:lnTo>
                    <a:lnTo>
                      <a:pt x="512" y="198"/>
                    </a:lnTo>
                    <a:lnTo>
                      <a:pt x="514" y="200"/>
                    </a:lnTo>
                    <a:lnTo>
                      <a:pt x="512" y="202"/>
                    </a:lnTo>
                    <a:lnTo>
                      <a:pt x="514" y="204"/>
                    </a:lnTo>
                    <a:lnTo>
                      <a:pt x="514" y="207"/>
                    </a:lnTo>
                    <a:lnTo>
                      <a:pt x="516" y="209"/>
                    </a:lnTo>
                    <a:lnTo>
                      <a:pt x="516" y="207"/>
                    </a:lnTo>
                    <a:lnTo>
                      <a:pt x="516" y="209"/>
                    </a:lnTo>
                    <a:lnTo>
                      <a:pt x="517" y="205"/>
                    </a:lnTo>
                    <a:lnTo>
                      <a:pt x="517" y="200"/>
                    </a:lnTo>
                    <a:lnTo>
                      <a:pt x="519" y="200"/>
                    </a:lnTo>
                    <a:lnTo>
                      <a:pt x="519" y="204"/>
                    </a:lnTo>
                    <a:lnTo>
                      <a:pt x="519" y="204"/>
                    </a:lnTo>
                    <a:lnTo>
                      <a:pt x="519" y="207"/>
                    </a:lnTo>
                    <a:lnTo>
                      <a:pt x="519" y="209"/>
                    </a:lnTo>
                    <a:lnTo>
                      <a:pt x="521" y="211"/>
                    </a:lnTo>
                    <a:lnTo>
                      <a:pt x="523" y="209"/>
                    </a:lnTo>
                    <a:lnTo>
                      <a:pt x="525" y="213"/>
                    </a:lnTo>
                    <a:lnTo>
                      <a:pt x="528" y="213"/>
                    </a:lnTo>
                    <a:lnTo>
                      <a:pt x="530" y="222"/>
                    </a:lnTo>
                    <a:lnTo>
                      <a:pt x="528" y="223"/>
                    </a:lnTo>
                    <a:lnTo>
                      <a:pt x="526" y="223"/>
                    </a:lnTo>
                    <a:lnTo>
                      <a:pt x="523" y="225"/>
                    </a:lnTo>
                    <a:lnTo>
                      <a:pt x="523" y="223"/>
                    </a:lnTo>
                    <a:lnTo>
                      <a:pt x="523" y="227"/>
                    </a:lnTo>
                    <a:lnTo>
                      <a:pt x="530" y="236"/>
                    </a:lnTo>
                    <a:lnTo>
                      <a:pt x="532" y="238"/>
                    </a:lnTo>
                    <a:lnTo>
                      <a:pt x="532" y="230"/>
                    </a:lnTo>
                    <a:lnTo>
                      <a:pt x="533" y="230"/>
                    </a:lnTo>
                    <a:lnTo>
                      <a:pt x="535" y="232"/>
                    </a:lnTo>
                    <a:lnTo>
                      <a:pt x="539" y="229"/>
                    </a:lnTo>
                    <a:lnTo>
                      <a:pt x="541" y="230"/>
                    </a:lnTo>
                    <a:lnTo>
                      <a:pt x="537" y="225"/>
                    </a:lnTo>
                    <a:lnTo>
                      <a:pt x="541" y="222"/>
                    </a:lnTo>
                    <a:lnTo>
                      <a:pt x="541" y="222"/>
                    </a:lnTo>
                    <a:lnTo>
                      <a:pt x="537" y="222"/>
                    </a:lnTo>
                    <a:lnTo>
                      <a:pt x="532" y="211"/>
                    </a:lnTo>
                    <a:lnTo>
                      <a:pt x="533" y="209"/>
                    </a:lnTo>
                    <a:lnTo>
                      <a:pt x="533" y="204"/>
                    </a:lnTo>
                    <a:lnTo>
                      <a:pt x="532" y="202"/>
                    </a:lnTo>
                    <a:lnTo>
                      <a:pt x="532" y="200"/>
                    </a:lnTo>
                    <a:lnTo>
                      <a:pt x="528" y="198"/>
                    </a:lnTo>
                    <a:lnTo>
                      <a:pt x="526" y="195"/>
                    </a:lnTo>
                    <a:lnTo>
                      <a:pt x="530" y="191"/>
                    </a:lnTo>
                    <a:lnTo>
                      <a:pt x="532" y="191"/>
                    </a:lnTo>
                    <a:lnTo>
                      <a:pt x="532" y="189"/>
                    </a:lnTo>
                    <a:lnTo>
                      <a:pt x="533" y="188"/>
                    </a:lnTo>
                    <a:lnTo>
                      <a:pt x="532" y="188"/>
                    </a:lnTo>
                    <a:lnTo>
                      <a:pt x="533" y="182"/>
                    </a:lnTo>
                    <a:lnTo>
                      <a:pt x="537" y="182"/>
                    </a:lnTo>
                    <a:lnTo>
                      <a:pt x="541" y="180"/>
                    </a:lnTo>
                    <a:lnTo>
                      <a:pt x="541" y="179"/>
                    </a:lnTo>
                    <a:lnTo>
                      <a:pt x="541" y="180"/>
                    </a:lnTo>
                    <a:lnTo>
                      <a:pt x="548" y="180"/>
                    </a:lnTo>
                    <a:lnTo>
                      <a:pt x="548" y="177"/>
                    </a:lnTo>
                    <a:lnTo>
                      <a:pt x="550" y="175"/>
                    </a:lnTo>
                    <a:lnTo>
                      <a:pt x="553" y="175"/>
                    </a:lnTo>
                    <a:lnTo>
                      <a:pt x="553" y="171"/>
                    </a:lnTo>
                    <a:lnTo>
                      <a:pt x="555" y="170"/>
                    </a:lnTo>
                    <a:lnTo>
                      <a:pt x="555" y="173"/>
                    </a:lnTo>
                    <a:lnTo>
                      <a:pt x="557" y="168"/>
                    </a:lnTo>
                    <a:lnTo>
                      <a:pt x="559" y="166"/>
                    </a:lnTo>
                    <a:lnTo>
                      <a:pt x="559" y="164"/>
                    </a:lnTo>
                    <a:lnTo>
                      <a:pt x="562" y="162"/>
                    </a:lnTo>
                    <a:lnTo>
                      <a:pt x="560" y="161"/>
                    </a:lnTo>
                    <a:lnTo>
                      <a:pt x="562" y="159"/>
                    </a:lnTo>
                    <a:lnTo>
                      <a:pt x="562" y="155"/>
                    </a:lnTo>
                    <a:lnTo>
                      <a:pt x="560" y="157"/>
                    </a:lnTo>
                    <a:lnTo>
                      <a:pt x="560" y="155"/>
                    </a:lnTo>
                    <a:lnTo>
                      <a:pt x="550" y="161"/>
                    </a:lnTo>
                    <a:lnTo>
                      <a:pt x="553" y="162"/>
                    </a:lnTo>
                    <a:lnTo>
                      <a:pt x="548" y="164"/>
                    </a:lnTo>
                    <a:lnTo>
                      <a:pt x="550" y="168"/>
                    </a:lnTo>
                    <a:lnTo>
                      <a:pt x="550" y="166"/>
                    </a:lnTo>
                    <a:lnTo>
                      <a:pt x="550" y="171"/>
                    </a:lnTo>
                    <a:lnTo>
                      <a:pt x="550" y="173"/>
                    </a:lnTo>
                    <a:lnTo>
                      <a:pt x="548" y="171"/>
                    </a:lnTo>
                    <a:lnTo>
                      <a:pt x="550" y="170"/>
                    </a:lnTo>
                    <a:lnTo>
                      <a:pt x="548" y="170"/>
                    </a:lnTo>
                    <a:lnTo>
                      <a:pt x="548" y="168"/>
                    </a:lnTo>
                    <a:lnTo>
                      <a:pt x="544" y="168"/>
                    </a:lnTo>
                    <a:lnTo>
                      <a:pt x="542" y="170"/>
                    </a:lnTo>
                    <a:lnTo>
                      <a:pt x="541" y="173"/>
                    </a:lnTo>
                    <a:lnTo>
                      <a:pt x="541" y="171"/>
                    </a:lnTo>
                    <a:lnTo>
                      <a:pt x="535" y="170"/>
                    </a:lnTo>
                    <a:lnTo>
                      <a:pt x="535" y="170"/>
                    </a:lnTo>
                    <a:lnTo>
                      <a:pt x="532" y="170"/>
                    </a:lnTo>
                    <a:lnTo>
                      <a:pt x="530" y="171"/>
                    </a:lnTo>
                    <a:lnTo>
                      <a:pt x="530" y="175"/>
                    </a:lnTo>
                    <a:lnTo>
                      <a:pt x="532" y="175"/>
                    </a:lnTo>
                    <a:lnTo>
                      <a:pt x="532" y="177"/>
                    </a:lnTo>
                    <a:lnTo>
                      <a:pt x="533" y="177"/>
                    </a:lnTo>
                    <a:lnTo>
                      <a:pt x="530" y="177"/>
                    </a:lnTo>
                    <a:lnTo>
                      <a:pt x="528" y="179"/>
                    </a:lnTo>
                    <a:lnTo>
                      <a:pt x="526" y="179"/>
                    </a:lnTo>
                    <a:lnTo>
                      <a:pt x="528" y="177"/>
                    </a:lnTo>
                    <a:lnTo>
                      <a:pt x="523" y="179"/>
                    </a:lnTo>
                    <a:lnTo>
                      <a:pt x="523" y="177"/>
                    </a:lnTo>
                    <a:lnTo>
                      <a:pt x="521" y="177"/>
                    </a:lnTo>
                    <a:lnTo>
                      <a:pt x="521" y="175"/>
                    </a:lnTo>
                    <a:lnTo>
                      <a:pt x="519" y="175"/>
                    </a:lnTo>
                    <a:lnTo>
                      <a:pt x="519" y="173"/>
                    </a:lnTo>
                    <a:lnTo>
                      <a:pt x="516" y="175"/>
                    </a:lnTo>
                    <a:lnTo>
                      <a:pt x="516" y="173"/>
                    </a:lnTo>
                    <a:lnTo>
                      <a:pt x="516" y="170"/>
                    </a:lnTo>
                    <a:lnTo>
                      <a:pt x="519" y="166"/>
                    </a:lnTo>
                    <a:lnTo>
                      <a:pt x="519" y="164"/>
                    </a:lnTo>
                    <a:lnTo>
                      <a:pt x="521" y="159"/>
                    </a:lnTo>
                    <a:lnTo>
                      <a:pt x="523" y="157"/>
                    </a:lnTo>
                    <a:lnTo>
                      <a:pt x="532" y="155"/>
                    </a:lnTo>
                    <a:lnTo>
                      <a:pt x="544" y="152"/>
                    </a:lnTo>
                    <a:lnTo>
                      <a:pt x="546" y="148"/>
                    </a:lnTo>
                    <a:lnTo>
                      <a:pt x="550" y="146"/>
                    </a:lnTo>
                    <a:lnTo>
                      <a:pt x="550" y="145"/>
                    </a:lnTo>
                    <a:lnTo>
                      <a:pt x="555" y="145"/>
                    </a:lnTo>
                    <a:lnTo>
                      <a:pt x="557" y="143"/>
                    </a:lnTo>
                    <a:lnTo>
                      <a:pt x="560" y="145"/>
                    </a:lnTo>
                    <a:lnTo>
                      <a:pt x="560" y="146"/>
                    </a:lnTo>
                    <a:lnTo>
                      <a:pt x="562" y="146"/>
                    </a:lnTo>
                    <a:lnTo>
                      <a:pt x="564" y="150"/>
                    </a:lnTo>
                    <a:lnTo>
                      <a:pt x="567" y="154"/>
                    </a:lnTo>
                    <a:lnTo>
                      <a:pt x="566" y="155"/>
                    </a:lnTo>
                    <a:lnTo>
                      <a:pt x="567" y="157"/>
                    </a:lnTo>
                    <a:lnTo>
                      <a:pt x="567" y="161"/>
                    </a:lnTo>
                    <a:lnTo>
                      <a:pt x="571" y="161"/>
                    </a:lnTo>
                    <a:lnTo>
                      <a:pt x="571" y="164"/>
                    </a:lnTo>
                    <a:lnTo>
                      <a:pt x="567" y="164"/>
                    </a:lnTo>
                    <a:lnTo>
                      <a:pt x="566" y="164"/>
                    </a:lnTo>
                    <a:lnTo>
                      <a:pt x="566" y="166"/>
                    </a:lnTo>
                    <a:lnTo>
                      <a:pt x="567" y="166"/>
                    </a:lnTo>
                    <a:lnTo>
                      <a:pt x="571" y="168"/>
                    </a:lnTo>
                    <a:lnTo>
                      <a:pt x="573" y="170"/>
                    </a:lnTo>
                    <a:lnTo>
                      <a:pt x="573" y="171"/>
                    </a:lnTo>
                    <a:lnTo>
                      <a:pt x="576" y="173"/>
                    </a:lnTo>
                    <a:lnTo>
                      <a:pt x="582" y="175"/>
                    </a:lnTo>
                    <a:lnTo>
                      <a:pt x="580" y="175"/>
                    </a:lnTo>
                    <a:lnTo>
                      <a:pt x="582" y="180"/>
                    </a:lnTo>
                    <a:lnTo>
                      <a:pt x="584" y="184"/>
                    </a:lnTo>
                    <a:lnTo>
                      <a:pt x="585" y="182"/>
                    </a:lnTo>
                    <a:lnTo>
                      <a:pt x="591" y="184"/>
                    </a:lnTo>
                    <a:lnTo>
                      <a:pt x="593" y="182"/>
                    </a:lnTo>
                    <a:lnTo>
                      <a:pt x="596" y="184"/>
                    </a:lnTo>
                    <a:lnTo>
                      <a:pt x="596" y="182"/>
                    </a:lnTo>
                    <a:lnTo>
                      <a:pt x="598" y="182"/>
                    </a:lnTo>
                    <a:lnTo>
                      <a:pt x="600" y="180"/>
                    </a:lnTo>
                    <a:lnTo>
                      <a:pt x="600" y="177"/>
                    </a:lnTo>
                    <a:lnTo>
                      <a:pt x="603" y="180"/>
                    </a:lnTo>
                    <a:lnTo>
                      <a:pt x="603" y="184"/>
                    </a:lnTo>
                    <a:lnTo>
                      <a:pt x="610" y="191"/>
                    </a:lnTo>
                    <a:lnTo>
                      <a:pt x="612" y="195"/>
                    </a:lnTo>
                    <a:lnTo>
                      <a:pt x="616" y="195"/>
                    </a:lnTo>
                    <a:lnTo>
                      <a:pt x="619" y="198"/>
                    </a:lnTo>
                    <a:lnTo>
                      <a:pt x="621" y="198"/>
                    </a:lnTo>
                    <a:lnTo>
                      <a:pt x="621" y="196"/>
                    </a:lnTo>
                    <a:lnTo>
                      <a:pt x="625" y="196"/>
                    </a:lnTo>
                    <a:lnTo>
                      <a:pt x="625" y="195"/>
                    </a:lnTo>
                    <a:lnTo>
                      <a:pt x="627" y="196"/>
                    </a:lnTo>
                    <a:lnTo>
                      <a:pt x="628" y="196"/>
                    </a:lnTo>
                    <a:lnTo>
                      <a:pt x="632" y="198"/>
                    </a:lnTo>
                    <a:lnTo>
                      <a:pt x="637" y="195"/>
                    </a:lnTo>
                    <a:lnTo>
                      <a:pt x="644" y="196"/>
                    </a:lnTo>
                    <a:lnTo>
                      <a:pt x="648" y="195"/>
                    </a:lnTo>
                    <a:lnTo>
                      <a:pt x="652" y="191"/>
                    </a:lnTo>
                    <a:lnTo>
                      <a:pt x="662" y="193"/>
                    </a:lnTo>
                    <a:lnTo>
                      <a:pt x="664" y="193"/>
                    </a:lnTo>
                    <a:lnTo>
                      <a:pt x="669" y="196"/>
                    </a:lnTo>
                    <a:lnTo>
                      <a:pt x="669" y="196"/>
                    </a:lnTo>
                    <a:lnTo>
                      <a:pt x="671" y="195"/>
                    </a:lnTo>
                    <a:lnTo>
                      <a:pt x="671" y="196"/>
                    </a:lnTo>
                    <a:lnTo>
                      <a:pt x="678" y="195"/>
                    </a:lnTo>
                    <a:lnTo>
                      <a:pt x="682" y="195"/>
                    </a:lnTo>
                    <a:lnTo>
                      <a:pt x="680" y="191"/>
                    </a:lnTo>
                    <a:lnTo>
                      <a:pt x="680" y="191"/>
                    </a:lnTo>
                    <a:lnTo>
                      <a:pt x="678" y="188"/>
                    </a:lnTo>
                    <a:lnTo>
                      <a:pt x="677" y="184"/>
                    </a:lnTo>
                    <a:lnTo>
                      <a:pt x="678" y="182"/>
                    </a:lnTo>
                    <a:lnTo>
                      <a:pt x="680" y="182"/>
                    </a:lnTo>
                    <a:lnTo>
                      <a:pt x="680" y="184"/>
                    </a:lnTo>
                    <a:lnTo>
                      <a:pt x="682" y="186"/>
                    </a:lnTo>
                    <a:lnTo>
                      <a:pt x="684" y="188"/>
                    </a:lnTo>
                    <a:lnTo>
                      <a:pt x="684" y="191"/>
                    </a:lnTo>
                    <a:lnTo>
                      <a:pt x="686" y="195"/>
                    </a:lnTo>
                    <a:lnTo>
                      <a:pt x="689" y="196"/>
                    </a:lnTo>
                    <a:lnTo>
                      <a:pt x="691" y="198"/>
                    </a:lnTo>
                    <a:lnTo>
                      <a:pt x="695" y="200"/>
                    </a:lnTo>
                    <a:lnTo>
                      <a:pt x="696" y="202"/>
                    </a:lnTo>
                    <a:lnTo>
                      <a:pt x="700" y="202"/>
                    </a:lnTo>
                    <a:lnTo>
                      <a:pt x="702" y="198"/>
                    </a:lnTo>
                    <a:lnTo>
                      <a:pt x="702" y="188"/>
                    </a:lnTo>
                    <a:lnTo>
                      <a:pt x="700" y="188"/>
                    </a:lnTo>
                    <a:lnTo>
                      <a:pt x="700" y="191"/>
                    </a:lnTo>
                    <a:lnTo>
                      <a:pt x="698" y="191"/>
                    </a:lnTo>
                    <a:lnTo>
                      <a:pt x="698" y="188"/>
                    </a:lnTo>
                    <a:lnTo>
                      <a:pt x="696" y="186"/>
                    </a:lnTo>
                    <a:lnTo>
                      <a:pt x="691" y="188"/>
                    </a:lnTo>
                    <a:lnTo>
                      <a:pt x="689" y="189"/>
                    </a:lnTo>
                    <a:lnTo>
                      <a:pt x="689" y="193"/>
                    </a:lnTo>
                    <a:lnTo>
                      <a:pt x="687" y="193"/>
                    </a:lnTo>
                    <a:lnTo>
                      <a:pt x="686" y="186"/>
                    </a:lnTo>
                    <a:lnTo>
                      <a:pt x="682" y="180"/>
                    </a:lnTo>
                    <a:lnTo>
                      <a:pt x="684" y="182"/>
                    </a:lnTo>
                    <a:lnTo>
                      <a:pt x="684" y="177"/>
                    </a:lnTo>
                    <a:lnTo>
                      <a:pt x="680" y="175"/>
                    </a:lnTo>
                    <a:lnTo>
                      <a:pt x="680" y="173"/>
                    </a:lnTo>
                    <a:lnTo>
                      <a:pt x="678" y="168"/>
                    </a:lnTo>
                    <a:lnTo>
                      <a:pt x="680" y="168"/>
                    </a:lnTo>
                    <a:lnTo>
                      <a:pt x="682" y="171"/>
                    </a:lnTo>
                    <a:lnTo>
                      <a:pt x="684" y="170"/>
                    </a:lnTo>
                    <a:lnTo>
                      <a:pt x="684" y="168"/>
                    </a:lnTo>
                    <a:lnTo>
                      <a:pt x="686" y="168"/>
                    </a:lnTo>
                    <a:lnTo>
                      <a:pt x="687" y="170"/>
                    </a:lnTo>
                    <a:lnTo>
                      <a:pt x="693" y="170"/>
                    </a:lnTo>
                    <a:lnTo>
                      <a:pt x="693" y="168"/>
                    </a:lnTo>
                    <a:lnTo>
                      <a:pt x="689" y="162"/>
                    </a:lnTo>
                    <a:lnTo>
                      <a:pt x="691" y="161"/>
                    </a:lnTo>
                    <a:lnTo>
                      <a:pt x="695" y="162"/>
                    </a:lnTo>
                    <a:lnTo>
                      <a:pt x="695" y="164"/>
                    </a:lnTo>
                    <a:lnTo>
                      <a:pt x="698" y="168"/>
                    </a:lnTo>
                    <a:lnTo>
                      <a:pt x="696" y="164"/>
                    </a:lnTo>
                    <a:lnTo>
                      <a:pt x="700" y="164"/>
                    </a:lnTo>
                    <a:lnTo>
                      <a:pt x="702" y="168"/>
                    </a:lnTo>
                    <a:lnTo>
                      <a:pt x="707" y="171"/>
                    </a:lnTo>
                    <a:lnTo>
                      <a:pt x="705" y="173"/>
                    </a:lnTo>
                    <a:lnTo>
                      <a:pt x="707" y="175"/>
                    </a:lnTo>
                    <a:lnTo>
                      <a:pt x="712" y="171"/>
                    </a:lnTo>
                    <a:lnTo>
                      <a:pt x="712" y="175"/>
                    </a:lnTo>
                    <a:lnTo>
                      <a:pt x="711" y="177"/>
                    </a:lnTo>
                    <a:lnTo>
                      <a:pt x="711" y="180"/>
                    </a:lnTo>
                    <a:lnTo>
                      <a:pt x="709" y="182"/>
                    </a:lnTo>
                    <a:lnTo>
                      <a:pt x="711" y="184"/>
                    </a:lnTo>
                    <a:lnTo>
                      <a:pt x="712" y="182"/>
                    </a:lnTo>
                    <a:lnTo>
                      <a:pt x="714" y="186"/>
                    </a:lnTo>
                    <a:lnTo>
                      <a:pt x="714" y="179"/>
                    </a:lnTo>
                    <a:lnTo>
                      <a:pt x="720" y="175"/>
                    </a:lnTo>
                    <a:lnTo>
                      <a:pt x="721" y="175"/>
                    </a:lnTo>
                    <a:lnTo>
                      <a:pt x="720" y="186"/>
                    </a:lnTo>
                    <a:lnTo>
                      <a:pt x="718" y="191"/>
                    </a:lnTo>
                    <a:lnTo>
                      <a:pt x="718" y="196"/>
                    </a:lnTo>
                    <a:lnTo>
                      <a:pt x="720" y="200"/>
                    </a:lnTo>
                    <a:lnTo>
                      <a:pt x="714" y="204"/>
                    </a:lnTo>
                    <a:lnTo>
                      <a:pt x="716" y="209"/>
                    </a:lnTo>
                    <a:lnTo>
                      <a:pt x="720" y="209"/>
                    </a:lnTo>
                    <a:lnTo>
                      <a:pt x="720" y="216"/>
                    </a:lnTo>
                    <a:lnTo>
                      <a:pt x="725" y="211"/>
                    </a:lnTo>
                    <a:lnTo>
                      <a:pt x="727" y="213"/>
                    </a:lnTo>
                    <a:lnTo>
                      <a:pt x="729" y="211"/>
                    </a:lnTo>
                    <a:lnTo>
                      <a:pt x="729" y="213"/>
                    </a:lnTo>
                    <a:lnTo>
                      <a:pt x="727" y="214"/>
                    </a:lnTo>
                    <a:lnTo>
                      <a:pt x="729" y="218"/>
                    </a:lnTo>
                    <a:lnTo>
                      <a:pt x="732" y="218"/>
                    </a:lnTo>
                    <a:lnTo>
                      <a:pt x="734" y="213"/>
                    </a:lnTo>
                    <a:lnTo>
                      <a:pt x="732" y="209"/>
                    </a:lnTo>
                    <a:lnTo>
                      <a:pt x="732" y="204"/>
                    </a:lnTo>
                    <a:lnTo>
                      <a:pt x="730" y="200"/>
                    </a:lnTo>
                    <a:lnTo>
                      <a:pt x="727" y="196"/>
                    </a:lnTo>
                    <a:lnTo>
                      <a:pt x="729" y="186"/>
                    </a:lnTo>
                    <a:lnTo>
                      <a:pt x="727" y="182"/>
                    </a:lnTo>
                    <a:lnTo>
                      <a:pt x="729" y="182"/>
                    </a:lnTo>
                    <a:lnTo>
                      <a:pt x="730" y="180"/>
                    </a:lnTo>
                    <a:lnTo>
                      <a:pt x="732" y="182"/>
                    </a:lnTo>
                    <a:lnTo>
                      <a:pt x="732" y="184"/>
                    </a:lnTo>
                    <a:lnTo>
                      <a:pt x="734" y="182"/>
                    </a:lnTo>
                    <a:lnTo>
                      <a:pt x="736" y="182"/>
                    </a:lnTo>
                    <a:lnTo>
                      <a:pt x="741" y="184"/>
                    </a:lnTo>
                    <a:lnTo>
                      <a:pt x="741" y="184"/>
                    </a:lnTo>
                    <a:lnTo>
                      <a:pt x="743" y="180"/>
                    </a:lnTo>
                    <a:lnTo>
                      <a:pt x="745" y="179"/>
                    </a:lnTo>
                    <a:lnTo>
                      <a:pt x="748" y="175"/>
                    </a:lnTo>
                    <a:lnTo>
                      <a:pt x="748" y="173"/>
                    </a:lnTo>
                    <a:lnTo>
                      <a:pt x="750" y="168"/>
                    </a:lnTo>
                    <a:lnTo>
                      <a:pt x="759" y="162"/>
                    </a:lnTo>
                    <a:lnTo>
                      <a:pt x="761" y="159"/>
                    </a:lnTo>
                    <a:lnTo>
                      <a:pt x="757" y="159"/>
                    </a:lnTo>
                    <a:lnTo>
                      <a:pt x="757" y="145"/>
                    </a:lnTo>
                    <a:lnTo>
                      <a:pt x="752" y="141"/>
                    </a:lnTo>
                    <a:lnTo>
                      <a:pt x="752" y="145"/>
                    </a:lnTo>
                    <a:lnTo>
                      <a:pt x="752" y="146"/>
                    </a:lnTo>
                    <a:lnTo>
                      <a:pt x="752" y="150"/>
                    </a:lnTo>
                    <a:lnTo>
                      <a:pt x="754" y="148"/>
                    </a:lnTo>
                    <a:lnTo>
                      <a:pt x="755" y="146"/>
                    </a:lnTo>
                    <a:lnTo>
                      <a:pt x="752" y="154"/>
                    </a:lnTo>
                    <a:lnTo>
                      <a:pt x="745" y="155"/>
                    </a:lnTo>
                    <a:lnTo>
                      <a:pt x="741" y="154"/>
                    </a:lnTo>
                    <a:lnTo>
                      <a:pt x="743" y="152"/>
                    </a:lnTo>
                    <a:lnTo>
                      <a:pt x="743" y="145"/>
                    </a:lnTo>
                    <a:lnTo>
                      <a:pt x="745" y="145"/>
                    </a:lnTo>
                    <a:lnTo>
                      <a:pt x="746" y="145"/>
                    </a:lnTo>
                    <a:lnTo>
                      <a:pt x="748" y="137"/>
                    </a:lnTo>
                    <a:lnTo>
                      <a:pt x="748" y="136"/>
                    </a:lnTo>
                    <a:lnTo>
                      <a:pt x="746" y="137"/>
                    </a:lnTo>
                    <a:lnTo>
                      <a:pt x="748" y="132"/>
                    </a:lnTo>
                    <a:lnTo>
                      <a:pt x="750" y="127"/>
                    </a:lnTo>
                    <a:lnTo>
                      <a:pt x="755" y="125"/>
                    </a:lnTo>
                    <a:lnTo>
                      <a:pt x="757" y="123"/>
                    </a:lnTo>
                    <a:lnTo>
                      <a:pt x="754" y="128"/>
                    </a:lnTo>
                    <a:lnTo>
                      <a:pt x="754" y="132"/>
                    </a:lnTo>
                    <a:lnTo>
                      <a:pt x="755" y="134"/>
                    </a:lnTo>
                    <a:lnTo>
                      <a:pt x="759" y="130"/>
                    </a:lnTo>
                    <a:lnTo>
                      <a:pt x="759" y="125"/>
                    </a:lnTo>
                    <a:lnTo>
                      <a:pt x="757" y="120"/>
                    </a:lnTo>
                    <a:lnTo>
                      <a:pt x="755" y="120"/>
                    </a:lnTo>
                    <a:lnTo>
                      <a:pt x="750" y="123"/>
                    </a:lnTo>
                    <a:lnTo>
                      <a:pt x="746" y="123"/>
                    </a:lnTo>
                    <a:lnTo>
                      <a:pt x="743" y="114"/>
                    </a:lnTo>
                    <a:lnTo>
                      <a:pt x="741" y="112"/>
                    </a:lnTo>
                    <a:lnTo>
                      <a:pt x="741" y="116"/>
                    </a:lnTo>
                    <a:lnTo>
                      <a:pt x="739" y="118"/>
                    </a:lnTo>
                    <a:lnTo>
                      <a:pt x="737" y="116"/>
                    </a:lnTo>
                    <a:lnTo>
                      <a:pt x="737" y="114"/>
                    </a:lnTo>
                    <a:lnTo>
                      <a:pt x="732" y="112"/>
                    </a:lnTo>
                    <a:lnTo>
                      <a:pt x="732" y="109"/>
                    </a:lnTo>
                    <a:lnTo>
                      <a:pt x="732" y="107"/>
                    </a:lnTo>
                    <a:lnTo>
                      <a:pt x="725" y="109"/>
                    </a:lnTo>
                    <a:lnTo>
                      <a:pt x="720" y="105"/>
                    </a:lnTo>
                    <a:lnTo>
                      <a:pt x="720" y="103"/>
                    </a:lnTo>
                    <a:lnTo>
                      <a:pt x="720" y="102"/>
                    </a:lnTo>
                    <a:lnTo>
                      <a:pt x="714" y="98"/>
                    </a:lnTo>
                    <a:lnTo>
                      <a:pt x="714" y="96"/>
                    </a:lnTo>
                    <a:lnTo>
                      <a:pt x="712" y="93"/>
                    </a:lnTo>
                    <a:lnTo>
                      <a:pt x="712" y="78"/>
                    </a:lnTo>
                    <a:lnTo>
                      <a:pt x="712" y="77"/>
                    </a:lnTo>
                    <a:lnTo>
                      <a:pt x="714" y="77"/>
                    </a:lnTo>
                    <a:lnTo>
                      <a:pt x="718" y="69"/>
                    </a:lnTo>
                    <a:lnTo>
                      <a:pt x="718" y="69"/>
                    </a:lnTo>
                    <a:lnTo>
                      <a:pt x="720" y="71"/>
                    </a:lnTo>
                    <a:lnTo>
                      <a:pt x="720" y="69"/>
                    </a:lnTo>
                    <a:lnTo>
                      <a:pt x="720" y="66"/>
                    </a:lnTo>
                    <a:lnTo>
                      <a:pt x="720" y="68"/>
                    </a:lnTo>
                    <a:lnTo>
                      <a:pt x="716" y="60"/>
                    </a:lnTo>
                    <a:lnTo>
                      <a:pt x="714" y="57"/>
                    </a:lnTo>
                    <a:lnTo>
                      <a:pt x="714" y="50"/>
                    </a:lnTo>
                    <a:lnTo>
                      <a:pt x="716" y="46"/>
                    </a:lnTo>
                    <a:lnTo>
                      <a:pt x="716" y="46"/>
                    </a:lnTo>
                    <a:lnTo>
                      <a:pt x="716" y="35"/>
                    </a:lnTo>
                    <a:lnTo>
                      <a:pt x="718" y="35"/>
                    </a:lnTo>
                    <a:lnTo>
                      <a:pt x="718" y="35"/>
                    </a:lnTo>
                    <a:lnTo>
                      <a:pt x="720" y="34"/>
                    </a:lnTo>
                    <a:lnTo>
                      <a:pt x="720" y="32"/>
                    </a:lnTo>
                    <a:lnTo>
                      <a:pt x="721" y="30"/>
                    </a:lnTo>
                    <a:lnTo>
                      <a:pt x="727" y="37"/>
                    </a:lnTo>
                    <a:lnTo>
                      <a:pt x="729" y="37"/>
                    </a:lnTo>
                    <a:lnTo>
                      <a:pt x="729" y="32"/>
                    </a:lnTo>
                    <a:lnTo>
                      <a:pt x="729" y="26"/>
                    </a:lnTo>
                    <a:lnTo>
                      <a:pt x="727" y="25"/>
                    </a:lnTo>
                    <a:lnTo>
                      <a:pt x="725" y="23"/>
                    </a:lnTo>
                    <a:lnTo>
                      <a:pt x="725" y="19"/>
                    </a:lnTo>
                    <a:lnTo>
                      <a:pt x="730" y="10"/>
                    </a:lnTo>
                    <a:lnTo>
                      <a:pt x="734" y="1"/>
                    </a:lnTo>
                    <a:lnTo>
                      <a:pt x="737" y="0"/>
                    </a:lnTo>
                    <a:lnTo>
                      <a:pt x="739" y="1"/>
                    </a:lnTo>
                    <a:lnTo>
                      <a:pt x="743" y="0"/>
                    </a:lnTo>
                    <a:lnTo>
                      <a:pt x="745" y="3"/>
                    </a:lnTo>
                    <a:lnTo>
                      <a:pt x="745" y="5"/>
                    </a:lnTo>
                    <a:lnTo>
                      <a:pt x="745" y="7"/>
                    </a:lnTo>
                    <a:lnTo>
                      <a:pt x="743" y="10"/>
                    </a:lnTo>
                    <a:lnTo>
                      <a:pt x="745" y="12"/>
                    </a:lnTo>
                    <a:lnTo>
                      <a:pt x="746" y="10"/>
                    </a:lnTo>
                    <a:lnTo>
                      <a:pt x="746" y="16"/>
                    </a:lnTo>
                    <a:lnTo>
                      <a:pt x="748" y="12"/>
                    </a:lnTo>
                    <a:lnTo>
                      <a:pt x="750" y="10"/>
                    </a:lnTo>
                    <a:lnTo>
                      <a:pt x="754" y="14"/>
                    </a:lnTo>
                    <a:lnTo>
                      <a:pt x="757" y="10"/>
                    </a:lnTo>
                    <a:lnTo>
                      <a:pt x="757" y="19"/>
                    </a:lnTo>
                    <a:lnTo>
                      <a:pt x="759" y="23"/>
                    </a:lnTo>
                    <a:lnTo>
                      <a:pt x="761" y="23"/>
                    </a:lnTo>
                    <a:lnTo>
                      <a:pt x="768" y="34"/>
                    </a:lnTo>
                    <a:lnTo>
                      <a:pt x="770" y="55"/>
                    </a:lnTo>
                    <a:lnTo>
                      <a:pt x="770" y="55"/>
                    </a:lnTo>
                    <a:lnTo>
                      <a:pt x="770" y="59"/>
                    </a:lnTo>
                    <a:lnTo>
                      <a:pt x="773" y="59"/>
                    </a:lnTo>
                    <a:lnTo>
                      <a:pt x="773" y="66"/>
                    </a:lnTo>
                    <a:lnTo>
                      <a:pt x="779" y="64"/>
                    </a:lnTo>
                    <a:lnTo>
                      <a:pt x="780" y="68"/>
                    </a:lnTo>
                    <a:lnTo>
                      <a:pt x="780" y="73"/>
                    </a:lnTo>
                    <a:lnTo>
                      <a:pt x="784" y="80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2"/>
                    </a:lnTo>
                    <a:lnTo>
                      <a:pt x="788" y="80"/>
                    </a:lnTo>
                    <a:lnTo>
                      <a:pt x="789" y="82"/>
                    </a:lnTo>
                    <a:lnTo>
                      <a:pt x="789" y="87"/>
                    </a:lnTo>
                    <a:lnTo>
                      <a:pt x="791" y="89"/>
                    </a:lnTo>
                    <a:lnTo>
                      <a:pt x="793" y="91"/>
                    </a:lnTo>
                    <a:lnTo>
                      <a:pt x="788" y="91"/>
                    </a:lnTo>
                    <a:lnTo>
                      <a:pt x="780" y="89"/>
                    </a:lnTo>
                    <a:lnTo>
                      <a:pt x="779" y="89"/>
                    </a:lnTo>
                    <a:lnTo>
                      <a:pt x="779" y="89"/>
                    </a:lnTo>
                    <a:lnTo>
                      <a:pt x="779" y="91"/>
                    </a:lnTo>
                    <a:lnTo>
                      <a:pt x="777" y="93"/>
                    </a:lnTo>
                    <a:lnTo>
                      <a:pt x="777" y="93"/>
                    </a:lnTo>
                    <a:lnTo>
                      <a:pt x="782" y="94"/>
                    </a:lnTo>
                    <a:lnTo>
                      <a:pt x="786" y="98"/>
                    </a:lnTo>
                    <a:lnTo>
                      <a:pt x="782" y="103"/>
                    </a:lnTo>
                    <a:lnTo>
                      <a:pt x="780" y="103"/>
                    </a:lnTo>
                    <a:lnTo>
                      <a:pt x="779" y="105"/>
                    </a:lnTo>
                    <a:lnTo>
                      <a:pt x="777" y="105"/>
                    </a:lnTo>
                    <a:lnTo>
                      <a:pt x="775" y="107"/>
                    </a:lnTo>
                    <a:lnTo>
                      <a:pt x="773" y="109"/>
                    </a:lnTo>
                    <a:lnTo>
                      <a:pt x="775" y="111"/>
                    </a:lnTo>
                    <a:lnTo>
                      <a:pt x="773" y="112"/>
                    </a:lnTo>
                    <a:lnTo>
                      <a:pt x="779" y="112"/>
                    </a:lnTo>
                    <a:lnTo>
                      <a:pt x="782" y="118"/>
                    </a:lnTo>
                    <a:lnTo>
                      <a:pt x="786" y="120"/>
                    </a:lnTo>
                    <a:lnTo>
                      <a:pt x="791" y="120"/>
                    </a:lnTo>
                    <a:lnTo>
                      <a:pt x="793" y="114"/>
                    </a:lnTo>
                    <a:lnTo>
                      <a:pt x="795" y="114"/>
                    </a:lnTo>
                    <a:lnTo>
                      <a:pt x="797" y="116"/>
                    </a:lnTo>
                    <a:lnTo>
                      <a:pt x="795" y="118"/>
                    </a:lnTo>
                    <a:lnTo>
                      <a:pt x="797" y="118"/>
                    </a:lnTo>
                    <a:lnTo>
                      <a:pt x="798" y="121"/>
                    </a:lnTo>
                    <a:lnTo>
                      <a:pt x="798" y="120"/>
                    </a:lnTo>
                    <a:lnTo>
                      <a:pt x="802" y="121"/>
                    </a:lnTo>
                    <a:lnTo>
                      <a:pt x="804" y="120"/>
                    </a:lnTo>
                    <a:lnTo>
                      <a:pt x="804" y="123"/>
                    </a:lnTo>
                    <a:lnTo>
                      <a:pt x="804" y="127"/>
                    </a:lnTo>
                    <a:lnTo>
                      <a:pt x="802" y="128"/>
                    </a:lnTo>
                    <a:lnTo>
                      <a:pt x="798" y="127"/>
                    </a:lnTo>
                    <a:lnTo>
                      <a:pt x="797" y="127"/>
                    </a:lnTo>
                    <a:lnTo>
                      <a:pt x="795" y="127"/>
                    </a:lnTo>
                    <a:lnTo>
                      <a:pt x="802" y="137"/>
                    </a:lnTo>
                    <a:lnTo>
                      <a:pt x="806" y="137"/>
                    </a:lnTo>
                    <a:lnTo>
                      <a:pt x="806" y="141"/>
                    </a:lnTo>
                    <a:lnTo>
                      <a:pt x="807" y="145"/>
                    </a:lnTo>
                    <a:lnTo>
                      <a:pt x="807" y="146"/>
                    </a:lnTo>
                    <a:lnTo>
                      <a:pt x="811" y="152"/>
                    </a:lnTo>
                    <a:lnTo>
                      <a:pt x="809" y="164"/>
                    </a:lnTo>
                    <a:lnTo>
                      <a:pt x="813" y="173"/>
                    </a:lnTo>
                    <a:lnTo>
                      <a:pt x="818" y="164"/>
                    </a:lnTo>
                    <a:lnTo>
                      <a:pt x="818" y="157"/>
                    </a:lnTo>
                    <a:lnTo>
                      <a:pt x="818" y="155"/>
                    </a:lnTo>
                    <a:lnTo>
                      <a:pt x="820" y="155"/>
                    </a:lnTo>
                    <a:lnTo>
                      <a:pt x="820" y="141"/>
                    </a:lnTo>
                    <a:lnTo>
                      <a:pt x="823" y="136"/>
                    </a:lnTo>
                    <a:lnTo>
                      <a:pt x="825" y="132"/>
                    </a:lnTo>
                    <a:lnTo>
                      <a:pt x="829" y="130"/>
                    </a:lnTo>
                    <a:lnTo>
                      <a:pt x="832" y="130"/>
                    </a:lnTo>
                    <a:lnTo>
                      <a:pt x="834" y="136"/>
                    </a:lnTo>
                    <a:lnTo>
                      <a:pt x="838" y="141"/>
                    </a:lnTo>
                    <a:lnTo>
                      <a:pt x="847" y="148"/>
                    </a:lnTo>
                    <a:lnTo>
                      <a:pt x="852" y="173"/>
                    </a:lnTo>
                    <a:lnTo>
                      <a:pt x="848" y="175"/>
                    </a:lnTo>
                    <a:lnTo>
                      <a:pt x="847" y="175"/>
                    </a:lnTo>
                    <a:lnTo>
                      <a:pt x="845" y="173"/>
                    </a:lnTo>
                    <a:lnTo>
                      <a:pt x="845" y="168"/>
                    </a:lnTo>
                    <a:lnTo>
                      <a:pt x="843" y="175"/>
                    </a:lnTo>
                    <a:lnTo>
                      <a:pt x="843" y="180"/>
                    </a:lnTo>
                    <a:lnTo>
                      <a:pt x="843" y="188"/>
                    </a:lnTo>
                    <a:lnTo>
                      <a:pt x="856" y="214"/>
                    </a:lnTo>
                    <a:lnTo>
                      <a:pt x="859" y="218"/>
                    </a:lnTo>
                    <a:lnTo>
                      <a:pt x="863" y="218"/>
                    </a:lnTo>
                    <a:lnTo>
                      <a:pt x="865" y="211"/>
                    </a:lnTo>
                    <a:lnTo>
                      <a:pt x="866" y="209"/>
                    </a:lnTo>
                    <a:lnTo>
                      <a:pt x="868" y="211"/>
                    </a:lnTo>
                    <a:lnTo>
                      <a:pt x="870" y="209"/>
                    </a:lnTo>
                    <a:lnTo>
                      <a:pt x="870" y="211"/>
                    </a:lnTo>
                    <a:lnTo>
                      <a:pt x="872" y="211"/>
                    </a:lnTo>
                    <a:lnTo>
                      <a:pt x="874" y="200"/>
                    </a:lnTo>
                    <a:lnTo>
                      <a:pt x="875" y="191"/>
                    </a:lnTo>
                    <a:lnTo>
                      <a:pt x="879" y="188"/>
                    </a:lnTo>
                    <a:lnTo>
                      <a:pt x="882" y="179"/>
                    </a:lnTo>
                    <a:lnTo>
                      <a:pt x="882" y="173"/>
                    </a:lnTo>
                    <a:lnTo>
                      <a:pt x="884" y="171"/>
                    </a:lnTo>
                    <a:lnTo>
                      <a:pt x="884" y="157"/>
                    </a:lnTo>
                    <a:lnTo>
                      <a:pt x="886" y="155"/>
                    </a:lnTo>
                    <a:lnTo>
                      <a:pt x="890" y="155"/>
                    </a:lnTo>
                    <a:lnTo>
                      <a:pt x="891" y="154"/>
                    </a:lnTo>
                    <a:lnTo>
                      <a:pt x="893" y="154"/>
                    </a:lnTo>
                    <a:lnTo>
                      <a:pt x="895" y="152"/>
                    </a:lnTo>
                    <a:lnTo>
                      <a:pt x="899" y="154"/>
                    </a:lnTo>
                    <a:lnTo>
                      <a:pt x="902" y="154"/>
                    </a:lnTo>
                    <a:lnTo>
                      <a:pt x="900" y="152"/>
                    </a:lnTo>
                    <a:lnTo>
                      <a:pt x="897" y="150"/>
                    </a:lnTo>
                    <a:lnTo>
                      <a:pt x="895" y="148"/>
                    </a:lnTo>
                    <a:lnTo>
                      <a:pt x="897" y="146"/>
                    </a:lnTo>
                    <a:lnTo>
                      <a:pt x="895" y="145"/>
                    </a:lnTo>
                    <a:lnTo>
                      <a:pt x="899" y="145"/>
                    </a:lnTo>
                    <a:lnTo>
                      <a:pt x="899" y="143"/>
                    </a:lnTo>
                    <a:lnTo>
                      <a:pt x="900" y="143"/>
                    </a:lnTo>
                    <a:lnTo>
                      <a:pt x="902" y="143"/>
                    </a:lnTo>
                    <a:lnTo>
                      <a:pt x="902" y="141"/>
                    </a:lnTo>
                    <a:lnTo>
                      <a:pt x="900" y="141"/>
                    </a:lnTo>
                    <a:lnTo>
                      <a:pt x="899" y="137"/>
                    </a:lnTo>
                    <a:lnTo>
                      <a:pt x="893" y="137"/>
                    </a:lnTo>
                    <a:lnTo>
                      <a:pt x="891" y="134"/>
                    </a:lnTo>
                    <a:lnTo>
                      <a:pt x="890" y="130"/>
                    </a:lnTo>
                    <a:lnTo>
                      <a:pt x="891" y="127"/>
                    </a:lnTo>
                    <a:lnTo>
                      <a:pt x="891" y="125"/>
                    </a:lnTo>
                    <a:lnTo>
                      <a:pt x="890" y="121"/>
                    </a:lnTo>
                    <a:lnTo>
                      <a:pt x="891" y="118"/>
                    </a:lnTo>
                    <a:lnTo>
                      <a:pt x="890" y="112"/>
                    </a:lnTo>
                    <a:lnTo>
                      <a:pt x="891" y="105"/>
                    </a:lnTo>
                    <a:lnTo>
                      <a:pt x="897" y="107"/>
                    </a:lnTo>
                    <a:lnTo>
                      <a:pt x="899" y="105"/>
                    </a:lnTo>
                    <a:lnTo>
                      <a:pt x="906" y="103"/>
                    </a:lnTo>
                    <a:lnTo>
                      <a:pt x="911" y="105"/>
                    </a:lnTo>
                    <a:lnTo>
                      <a:pt x="913" y="109"/>
                    </a:lnTo>
                    <a:lnTo>
                      <a:pt x="920" y="112"/>
                    </a:lnTo>
                    <a:lnTo>
                      <a:pt x="927" y="112"/>
                    </a:lnTo>
                    <a:lnTo>
                      <a:pt x="929" y="112"/>
                    </a:lnTo>
                    <a:lnTo>
                      <a:pt x="933" y="112"/>
                    </a:lnTo>
                    <a:lnTo>
                      <a:pt x="934" y="111"/>
                    </a:lnTo>
                    <a:lnTo>
                      <a:pt x="936" y="112"/>
                    </a:lnTo>
                    <a:lnTo>
                      <a:pt x="938" y="121"/>
                    </a:lnTo>
                    <a:lnTo>
                      <a:pt x="934" y="121"/>
                    </a:lnTo>
                    <a:lnTo>
                      <a:pt x="936" y="121"/>
                    </a:lnTo>
                    <a:lnTo>
                      <a:pt x="942" y="130"/>
                    </a:lnTo>
                    <a:lnTo>
                      <a:pt x="942" y="132"/>
                    </a:lnTo>
                    <a:lnTo>
                      <a:pt x="942" y="132"/>
                    </a:lnTo>
                    <a:lnTo>
                      <a:pt x="950" y="132"/>
                    </a:lnTo>
                    <a:lnTo>
                      <a:pt x="952" y="134"/>
                    </a:lnTo>
                    <a:lnTo>
                      <a:pt x="956" y="136"/>
                    </a:lnTo>
                    <a:lnTo>
                      <a:pt x="956" y="137"/>
                    </a:lnTo>
                    <a:lnTo>
                      <a:pt x="954" y="143"/>
                    </a:lnTo>
                    <a:lnTo>
                      <a:pt x="949" y="146"/>
                    </a:lnTo>
                    <a:lnTo>
                      <a:pt x="947" y="150"/>
                    </a:lnTo>
                    <a:lnTo>
                      <a:pt x="956" y="150"/>
                    </a:lnTo>
                    <a:lnTo>
                      <a:pt x="958" y="154"/>
                    </a:lnTo>
                    <a:lnTo>
                      <a:pt x="958" y="159"/>
                    </a:lnTo>
                    <a:lnTo>
                      <a:pt x="956" y="161"/>
                    </a:lnTo>
                    <a:lnTo>
                      <a:pt x="952" y="164"/>
                    </a:lnTo>
                    <a:lnTo>
                      <a:pt x="950" y="164"/>
                    </a:lnTo>
                    <a:lnTo>
                      <a:pt x="947" y="170"/>
                    </a:lnTo>
                    <a:lnTo>
                      <a:pt x="945" y="168"/>
                    </a:lnTo>
                    <a:lnTo>
                      <a:pt x="945" y="162"/>
                    </a:lnTo>
                    <a:lnTo>
                      <a:pt x="943" y="164"/>
                    </a:lnTo>
                    <a:lnTo>
                      <a:pt x="942" y="166"/>
                    </a:lnTo>
                    <a:lnTo>
                      <a:pt x="938" y="164"/>
                    </a:lnTo>
                    <a:lnTo>
                      <a:pt x="936" y="166"/>
                    </a:lnTo>
                    <a:lnTo>
                      <a:pt x="942" y="173"/>
                    </a:lnTo>
                    <a:lnTo>
                      <a:pt x="940" y="173"/>
                    </a:lnTo>
                    <a:lnTo>
                      <a:pt x="940" y="175"/>
                    </a:lnTo>
                    <a:lnTo>
                      <a:pt x="942" y="175"/>
                    </a:lnTo>
                    <a:lnTo>
                      <a:pt x="942" y="180"/>
                    </a:lnTo>
                    <a:lnTo>
                      <a:pt x="947" y="177"/>
                    </a:lnTo>
                    <a:lnTo>
                      <a:pt x="943" y="188"/>
                    </a:lnTo>
                    <a:lnTo>
                      <a:pt x="945" y="191"/>
                    </a:lnTo>
                    <a:lnTo>
                      <a:pt x="958" y="209"/>
                    </a:lnTo>
                    <a:lnTo>
                      <a:pt x="958" y="211"/>
                    </a:lnTo>
                    <a:lnTo>
                      <a:pt x="956" y="213"/>
                    </a:lnTo>
                    <a:lnTo>
                      <a:pt x="956" y="216"/>
                    </a:lnTo>
                    <a:lnTo>
                      <a:pt x="958" y="220"/>
                    </a:lnTo>
                    <a:lnTo>
                      <a:pt x="956" y="222"/>
                    </a:lnTo>
                    <a:lnTo>
                      <a:pt x="956" y="223"/>
                    </a:lnTo>
                    <a:lnTo>
                      <a:pt x="950" y="225"/>
                    </a:lnTo>
                    <a:lnTo>
                      <a:pt x="945" y="230"/>
                    </a:lnTo>
                    <a:lnTo>
                      <a:pt x="945" y="234"/>
                    </a:lnTo>
                    <a:lnTo>
                      <a:pt x="936" y="245"/>
                    </a:lnTo>
                    <a:lnTo>
                      <a:pt x="931" y="247"/>
                    </a:lnTo>
                    <a:lnTo>
                      <a:pt x="929" y="248"/>
                    </a:lnTo>
                    <a:lnTo>
                      <a:pt x="925" y="254"/>
                    </a:lnTo>
                    <a:lnTo>
                      <a:pt x="924" y="252"/>
                    </a:lnTo>
                    <a:lnTo>
                      <a:pt x="924" y="252"/>
                    </a:lnTo>
                    <a:lnTo>
                      <a:pt x="922" y="248"/>
                    </a:lnTo>
                    <a:lnTo>
                      <a:pt x="916" y="243"/>
                    </a:lnTo>
                    <a:lnTo>
                      <a:pt x="913" y="239"/>
                    </a:lnTo>
                    <a:lnTo>
                      <a:pt x="911" y="243"/>
                    </a:lnTo>
                    <a:lnTo>
                      <a:pt x="911" y="245"/>
                    </a:lnTo>
                    <a:lnTo>
                      <a:pt x="915" y="250"/>
                    </a:lnTo>
                    <a:lnTo>
                      <a:pt x="916" y="254"/>
                    </a:lnTo>
                    <a:lnTo>
                      <a:pt x="918" y="259"/>
                    </a:lnTo>
                    <a:lnTo>
                      <a:pt x="918" y="261"/>
                    </a:lnTo>
                    <a:lnTo>
                      <a:pt x="916" y="259"/>
                    </a:lnTo>
                    <a:lnTo>
                      <a:pt x="915" y="259"/>
                    </a:lnTo>
                    <a:lnTo>
                      <a:pt x="909" y="256"/>
                    </a:lnTo>
                    <a:lnTo>
                      <a:pt x="908" y="254"/>
                    </a:lnTo>
                    <a:lnTo>
                      <a:pt x="908" y="252"/>
                    </a:lnTo>
                    <a:lnTo>
                      <a:pt x="906" y="252"/>
                    </a:lnTo>
                    <a:lnTo>
                      <a:pt x="906" y="259"/>
                    </a:lnTo>
                    <a:lnTo>
                      <a:pt x="900" y="257"/>
                    </a:lnTo>
                    <a:lnTo>
                      <a:pt x="899" y="259"/>
                    </a:lnTo>
                    <a:lnTo>
                      <a:pt x="895" y="256"/>
                    </a:lnTo>
                    <a:lnTo>
                      <a:pt x="895" y="257"/>
                    </a:lnTo>
                    <a:lnTo>
                      <a:pt x="891" y="245"/>
                    </a:lnTo>
                    <a:lnTo>
                      <a:pt x="890" y="245"/>
                    </a:lnTo>
                    <a:lnTo>
                      <a:pt x="884" y="248"/>
                    </a:lnTo>
                    <a:lnTo>
                      <a:pt x="884" y="248"/>
                    </a:lnTo>
                    <a:lnTo>
                      <a:pt x="882" y="248"/>
                    </a:lnTo>
                    <a:lnTo>
                      <a:pt x="874" y="245"/>
                    </a:lnTo>
                    <a:lnTo>
                      <a:pt x="870" y="248"/>
                    </a:lnTo>
                    <a:lnTo>
                      <a:pt x="872" y="250"/>
                    </a:lnTo>
                    <a:lnTo>
                      <a:pt x="870" y="250"/>
                    </a:lnTo>
                    <a:lnTo>
                      <a:pt x="870" y="254"/>
                    </a:lnTo>
                    <a:lnTo>
                      <a:pt x="877" y="257"/>
                    </a:lnTo>
                    <a:lnTo>
                      <a:pt x="881" y="257"/>
                    </a:lnTo>
                    <a:lnTo>
                      <a:pt x="882" y="259"/>
                    </a:lnTo>
                    <a:lnTo>
                      <a:pt x="881" y="264"/>
                    </a:lnTo>
                    <a:lnTo>
                      <a:pt x="881" y="266"/>
                    </a:lnTo>
                    <a:lnTo>
                      <a:pt x="881" y="268"/>
                    </a:lnTo>
                    <a:lnTo>
                      <a:pt x="874" y="279"/>
                    </a:lnTo>
                    <a:lnTo>
                      <a:pt x="872" y="281"/>
                    </a:lnTo>
                    <a:lnTo>
                      <a:pt x="870" y="284"/>
                    </a:lnTo>
                    <a:lnTo>
                      <a:pt x="866" y="284"/>
                    </a:lnTo>
                    <a:lnTo>
                      <a:pt x="865" y="290"/>
                    </a:lnTo>
                    <a:lnTo>
                      <a:pt x="865" y="291"/>
                    </a:lnTo>
                    <a:lnTo>
                      <a:pt x="850" y="293"/>
                    </a:lnTo>
                    <a:lnTo>
                      <a:pt x="847" y="288"/>
                    </a:lnTo>
                    <a:lnTo>
                      <a:pt x="838" y="281"/>
                    </a:lnTo>
                    <a:lnTo>
                      <a:pt x="838" y="281"/>
                    </a:lnTo>
                    <a:lnTo>
                      <a:pt x="832" y="277"/>
                    </a:lnTo>
                    <a:lnTo>
                      <a:pt x="825" y="272"/>
                    </a:lnTo>
                    <a:lnTo>
                      <a:pt x="823" y="272"/>
                    </a:lnTo>
                    <a:lnTo>
                      <a:pt x="822" y="273"/>
                    </a:lnTo>
                    <a:lnTo>
                      <a:pt x="816" y="272"/>
                    </a:lnTo>
                    <a:lnTo>
                      <a:pt x="814" y="275"/>
                    </a:lnTo>
                    <a:lnTo>
                      <a:pt x="820" y="279"/>
                    </a:lnTo>
                    <a:lnTo>
                      <a:pt x="832" y="293"/>
                    </a:lnTo>
                    <a:lnTo>
                      <a:pt x="848" y="297"/>
                    </a:lnTo>
                    <a:lnTo>
                      <a:pt x="850" y="297"/>
                    </a:lnTo>
                    <a:lnTo>
                      <a:pt x="865" y="297"/>
                    </a:lnTo>
                    <a:lnTo>
                      <a:pt x="866" y="298"/>
                    </a:lnTo>
                    <a:lnTo>
                      <a:pt x="866" y="298"/>
                    </a:lnTo>
                    <a:lnTo>
                      <a:pt x="865" y="306"/>
                    </a:lnTo>
                    <a:lnTo>
                      <a:pt x="865" y="307"/>
                    </a:lnTo>
                    <a:lnTo>
                      <a:pt x="863" y="311"/>
                    </a:lnTo>
                    <a:lnTo>
                      <a:pt x="861" y="316"/>
                    </a:lnTo>
                    <a:lnTo>
                      <a:pt x="859" y="318"/>
                    </a:lnTo>
                    <a:lnTo>
                      <a:pt x="856" y="324"/>
                    </a:lnTo>
                    <a:lnTo>
                      <a:pt x="852" y="325"/>
                    </a:lnTo>
                    <a:lnTo>
                      <a:pt x="852" y="329"/>
                    </a:lnTo>
                    <a:lnTo>
                      <a:pt x="848" y="338"/>
                    </a:lnTo>
                    <a:lnTo>
                      <a:pt x="847" y="338"/>
                    </a:lnTo>
                    <a:lnTo>
                      <a:pt x="845" y="341"/>
                    </a:lnTo>
                    <a:lnTo>
                      <a:pt x="840" y="343"/>
                    </a:lnTo>
                    <a:lnTo>
                      <a:pt x="832" y="341"/>
                    </a:lnTo>
                    <a:lnTo>
                      <a:pt x="832" y="345"/>
                    </a:lnTo>
                    <a:lnTo>
                      <a:pt x="825" y="340"/>
                    </a:lnTo>
                    <a:lnTo>
                      <a:pt x="825" y="341"/>
                    </a:lnTo>
                    <a:lnTo>
                      <a:pt x="825" y="343"/>
                    </a:lnTo>
                    <a:lnTo>
                      <a:pt x="823" y="340"/>
                    </a:lnTo>
                    <a:lnTo>
                      <a:pt x="823" y="340"/>
                    </a:lnTo>
                    <a:lnTo>
                      <a:pt x="820" y="338"/>
                    </a:lnTo>
                    <a:lnTo>
                      <a:pt x="820" y="338"/>
                    </a:lnTo>
                    <a:lnTo>
                      <a:pt x="820" y="340"/>
                    </a:lnTo>
                    <a:lnTo>
                      <a:pt x="820" y="343"/>
                    </a:lnTo>
                    <a:lnTo>
                      <a:pt x="822" y="345"/>
                    </a:lnTo>
                    <a:lnTo>
                      <a:pt x="820" y="347"/>
                    </a:lnTo>
                    <a:lnTo>
                      <a:pt x="820" y="347"/>
                    </a:lnTo>
                    <a:lnTo>
                      <a:pt x="816" y="345"/>
                    </a:lnTo>
                    <a:lnTo>
                      <a:pt x="816" y="349"/>
                    </a:lnTo>
                    <a:lnTo>
                      <a:pt x="818" y="350"/>
                    </a:lnTo>
                    <a:lnTo>
                      <a:pt x="814" y="358"/>
                    </a:lnTo>
                    <a:lnTo>
                      <a:pt x="813" y="358"/>
                    </a:lnTo>
                    <a:lnTo>
                      <a:pt x="811" y="359"/>
                    </a:lnTo>
                    <a:lnTo>
                      <a:pt x="811" y="361"/>
                    </a:lnTo>
                    <a:lnTo>
                      <a:pt x="809" y="359"/>
                    </a:lnTo>
                    <a:lnTo>
                      <a:pt x="807" y="363"/>
                    </a:lnTo>
                    <a:lnTo>
                      <a:pt x="806" y="359"/>
                    </a:lnTo>
                    <a:lnTo>
                      <a:pt x="804" y="359"/>
                    </a:lnTo>
                    <a:lnTo>
                      <a:pt x="802" y="358"/>
                    </a:lnTo>
                    <a:lnTo>
                      <a:pt x="798" y="356"/>
                    </a:lnTo>
                    <a:lnTo>
                      <a:pt x="795" y="352"/>
                    </a:lnTo>
                    <a:lnTo>
                      <a:pt x="793" y="354"/>
                    </a:lnTo>
                    <a:lnTo>
                      <a:pt x="793" y="350"/>
                    </a:lnTo>
                    <a:lnTo>
                      <a:pt x="791" y="352"/>
                    </a:lnTo>
                    <a:lnTo>
                      <a:pt x="788" y="352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2" y="352"/>
                    </a:lnTo>
                    <a:lnTo>
                      <a:pt x="777" y="350"/>
                    </a:lnTo>
                    <a:lnTo>
                      <a:pt x="775" y="349"/>
                    </a:lnTo>
                    <a:lnTo>
                      <a:pt x="763" y="341"/>
                    </a:lnTo>
                    <a:lnTo>
                      <a:pt x="759" y="347"/>
                    </a:lnTo>
                    <a:lnTo>
                      <a:pt x="761" y="349"/>
                    </a:lnTo>
                    <a:lnTo>
                      <a:pt x="763" y="350"/>
                    </a:lnTo>
                    <a:lnTo>
                      <a:pt x="764" y="349"/>
                    </a:lnTo>
                    <a:lnTo>
                      <a:pt x="764" y="347"/>
                    </a:lnTo>
                    <a:lnTo>
                      <a:pt x="764" y="345"/>
                    </a:lnTo>
                    <a:lnTo>
                      <a:pt x="766" y="349"/>
                    </a:lnTo>
                    <a:lnTo>
                      <a:pt x="775" y="350"/>
                    </a:lnTo>
                    <a:lnTo>
                      <a:pt x="777" y="352"/>
                    </a:lnTo>
                    <a:lnTo>
                      <a:pt x="777" y="354"/>
                    </a:lnTo>
                    <a:lnTo>
                      <a:pt x="779" y="352"/>
                    </a:lnTo>
                    <a:lnTo>
                      <a:pt x="784" y="354"/>
                    </a:lnTo>
                    <a:lnTo>
                      <a:pt x="784" y="356"/>
                    </a:lnTo>
                    <a:lnTo>
                      <a:pt x="782" y="358"/>
                    </a:lnTo>
                    <a:lnTo>
                      <a:pt x="780" y="359"/>
                    </a:lnTo>
                    <a:lnTo>
                      <a:pt x="782" y="359"/>
                    </a:lnTo>
                    <a:lnTo>
                      <a:pt x="784" y="358"/>
                    </a:lnTo>
                    <a:lnTo>
                      <a:pt x="786" y="356"/>
                    </a:lnTo>
                    <a:lnTo>
                      <a:pt x="789" y="354"/>
                    </a:lnTo>
                    <a:lnTo>
                      <a:pt x="791" y="356"/>
                    </a:lnTo>
                    <a:lnTo>
                      <a:pt x="793" y="358"/>
                    </a:lnTo>
                    <a:lnTo>
                      <a:pt x="797" y="361"/>
                    </a:lnTo>
                    <a:lnTo>
                      <a:pt x="800" y="361"/>
                    </a:lnTo>
                    <a:lnTo>
                      <a:pt x="800" y="363"/>
                    </a:lnTo>
                    <a:lnTo>
                      <a:pt x="804" y="363"/>
                    </a:lnTo>
                    <a:lnTo>
                      <a:pt x="804" y="365"/>
                    </a:lnTo>
                    <a:lnTo>
                      <a:pt x="804" y="365"/>
                    </a:lnTo>
                    <a:lnTo>
                      <a:pt x="806" y="368"/>
                    </a:lnTo>
                    <a:lnTo>
                      <a:pt x="807" y="377"/>
                    </a:lnTo>
                    <a:lnTo>
                      <a:pt x="807" y="381"/>
                    </a:lnTo>
                    <a:lnTo>
                      <a:pt x="807" y="383"/>
                    </a:lnTo>
                    <a:lnTo>
                      <a:pt x="806" y="384"/>
                    </a:lnTo>
                    <a:lnTo>
                      <a:pt x="798" y="384"/>
                    </a:lnTo>
                    <a:lnTo>
                      <a:pt x="797" y="386"/>
                    </a:lnTo>
                    <a:lnTo>
                      <a:pt x="795" y="386"/>
                    </a:lnTo>
                    <a:lnTo>
                      <a:pt x="784" y="386"/>
                    </a:lnTo>
                    <a:lnTo>
                      <a:pt x="782" y="388"/>
                    </a:lnTo>
                    <a:lnTo>
                      <a:pt x="779" y="386"/>
                    </a:lnTo>
                    <a:lnTo>
                      <a:pt x="777" y="388"/>
                    </a:lnTo>
                    <a:lnTo>
                      <a:pt x="780" y="393"/>
                    </a:lnTo>
                    <a:lnTo>
                      <a:pt x="784" y="392"/>
                    </a:lnTo>
                    <a:lnTo>
                      <a:pt x="786" y="395"/>
                    </a:lnTo>
                    <a:lnTo>
                      <a:pt x="782" y="395"/>
                    </a:lnTo>
                    <a:lnTo>
                      <a:pt x="779" y="395"/>
                    </a:lnTo>
                    <a:lnTo>
                      <a:pt x="775" y="395"/>
                    </a:lnTo>
                    <a:lnTo>
                      <a:pt x="775" y="404"/>
                    </a:lnTo>
                    <a:lnTo>
                      <a:pt x="775" y="413"/>
                    </a:lnTo>
                    <a:lnTo>
                      <a:pt x="772" y="408"/>
                    </a:lnTo>
                    <a:lnTo>
                      <a:pt x="770" y="408"/>
                    </a:lnTo>
                    <a:lnTo>
                      <a:pt x="770" y="409"/>
                    </a:lnTo>
                    <a:lnTo>
                      <a:pt x="766" y="411"/>
                    </a:lnTo>
                    <a:lnTo>
                      <a:pt x="768" y="413"/>
                    </a:lnTo>
                    <a:lnTo>
                      <a:pt x="766" y="417"/>
                    </a:lnTo>
                    <a:lnTo>
                      <a:pt x="766" y="417"/>
                    </a:lnTo>
                    <a:lnTo>
                      <a:pt x="761" y="417"/>
                    </a:lnTo>
                    <a:lnTo>
                      <a:pt x="763" y="420"/>
                    </a:lnTo>
                    <a:lnTo>
                      <a:pt x="764" y="422"/>
                    </a:lnTo>
                    <a:lnTo>
                      <a:pt x="761" y="427"/>
                    </a:lnTo>
                    <a:lnTo>
                      <a:pt x="752" y="434"/>
                    </a:lnTo>
                    <a:lnTo>
                      <a:pt x="745" y="434"/>
                    </a:lnTo>
                    <a:lnTo>
                      <a:pt x="745" y="436"/>
                    </a:lnTo>
                    <a:lnTo>
                      <a:pt x="750" y="440"/>
                    </a:lnTo>
                    <a:lnTo>
                      <a:pt x="748" y="451"/>
                    </a:lnTo>
                    <a:lnTo>
                      <a:pt x="748" y="452"/>
                    </a:lnTo>
                    <a:lnTo>
                      <a:pt x="745" y="452"/>
                    </a:lnTo>
                    <a:lnTo>
                      <a:pt x="745" y="460"/>
                    </a:lnTo>
                    <a:lnTo>
                      <a:pt x="745" y="463"/>
                    </a:lnTo>
                    <a:lnTo>
                      <a:pt x="741" y="463"/>
                    </a:lnTo>
                    <a:lnTo>
                      <a:pt x="741" y="465"/>
                    </a:lnTo>
                    <a:lnTo>
                      <a:pt x="741" y="506"/>
                    </a:lnTo>
                    <a:lnTo>
                      <a:pt x="737" y="511"/>
                    </a:lnTo>
                    <a:lnTo>
                      <a:pt x="741" y="511"/>
                    </a:lnTo>
                    <a:lnTo>
                      <a:pt x="743" y="519"/>
                    </a:lnTo>
                    <a:lnTo>
                      <a:pt x="745" y="520"/>
                    </a:lnTo>
                    <a:lnTo>
                      <a:pt x="746" y="520"/>
                    </a:lnTo>
                    <a:lnTo>
                      <a:pt x="746" y="519"/>
                    </a:lnTo>
                    <a:lnTo>
                      <a:pt x="748" y="528"/>
                    </a:lnTo>
                    <a:lnTo>
                      <a:pt x="748" y="526"/>
                    </a:lnTo>
                    <a:lnTo>
                      <a:pt x="750" y="519"/>
                    </a:lnTo>
                    <a:lnTo>
                      <a:pt x="750" y="519"/>
                    </a:lnTo>
                    <a:lnTo>
                      <a:pt x="759" y="519"/>
                    </a:lnTo>
                    <a:lnTo>
                      <a:pt x="761" y="520"/>
                    </a:lnTo>
                    <a:lnTo>
                      <a:pt x="763" y="520"/>
                    </a:lnTo>
                    <a:lnTo>
                      <a:pt x="764" y="519"/>
                    </a:lnTo>
                    <a:lnTo>
                      <a:pt x="766" y="520"/>
                    </a:lnTo>
                    <a:lnTo>
                      <a:pt x="766" y="522"/>
                    </a:lnTo>
                    <a:lnTo>
                      <a:pt x="768" y="531"/>
                    </a:lnTo>
                    <a:lnTo>
                      <a:pt x="773" y="544"/>
                    </a:lnTo>
                    <a:lnTo>
                      <a:pt x="773" y="553"/>
                    </a:lnTo>
                    <a:lnTo>
                      <a:pt x="777" y="558"/>
                    </a:lnTo>
                    <a:lnTo>
                      <a:pt x="777" y="569"/>
                    </a:lnTo>
                    <a:lnTo>
                      <a:pt x="777" y="572"/>
                    </a:lnTo>
                    <a:lnTo>
                      <a:pt x="773" y="574"/>
                    </a:lnTo>
                    <a:lnTo>
                      <a:pt x="773" y="576"/>
                    </a:lnTo>
                    <a:lnTo>
                      <a:pt x="779" y="572"/>
                    </a:lnTo>
                    <a:lnTo>
                      <a:pt x="779" y="574"/>
                    </a:lnTo>
                    <a:lnTo>
                      <a:pt x="780" y="574"/>
                    </a:lnTo>
                    <a:lnTo>
                      <a:pt x="798" y="565"/>
                    </a:lnTo>
                    <a:lnTo>
                      <a:pt x="806" y="567"/>
                    </a:lnTo>
                    <a:lnTo>
                      <a:pt x="811" y="571"/>
                    </a:lnTo>
                    <a:lnTo>
                      <a:pt x="813" y="572"/>
                    </a:lnTo>
                    <a:lnTo>
                      <a:pt x="823" y="578"/>
                    </a:lnTo>
                    <a:lnTo>
                      <a:pt x="831" y="579"/>
                    </a:lnTo>
                    <a:lnTo>
                      <a:pt x="847" y="588"/>
                    </a:lnTo>
                    <a:lnTo>
                      <a:pt x="854" y="599"/>
                    </a:lnTo>
                    <a:lnTo>
                      <a:pt x="854" y="601"/>
                    </a:lnTo>
                    <a:lnTo>
                      <a:pt x="856" y="603"/>
                    </a:lnTo>
                    <a:lnTo>
                      <a:pt x="857" y="603"/>
                    </a:lnTo>
                    <a:lnTo>
                      <a:pt x="859" y="603"/>
                    </a:lnTo>
                    <a:lnTo>
                      <a:pt x="859" y="605"/>
                    </a:lnTo>
                    <a:lnTo>
                      <a:pt x="863" y="605"/>
                    </a:lnTo>
                    <a:lnTo>
                      <a:pt x="865" y="605"/>
                    </a:lnTo>
                    <a:lnTo>
                      <a:pt x="866" y="605"/>
                    </a:lnTo>
                    <a:lnTo>
                      <a:pt x="870" y="608"/>
                    </a:lnTo>
                    <a:lnTo>
                      <a:pt x="882" y="612"/>
                    </a:lnTo>
                    <a:lnTo>
                      <a:pt x="886" y="613"/>
                    </a:lnTo>
                    <a:lnTo>
                      <a:pt x="886" y="617"/>
                    </a:lnTo>
                    <a:lnTo>
                      <a:pt x="891" y="619"/>
                    </a:lnTo>
                    <a:lnTo>
                      <a:pt x="891" y="621"/>
                    </a:lnTo>
                    <a:lnTo>
                      <a:pt x="886" y="635"/>
                    </a:lnTo>
                    <a:lnTo>
                      <a:pt x="893" y="622"/>
                    </a:lnTo>
                    <a:lnTo>
                      <a:pt x="925" y="624"/>
                    </a:lnTo>
                    <a:lnTo>
                      <a:pt x="927" y="622"/>
                    </a:lnTo>
                    <a:lnTo>
                      <a:pt x="931" y="622"/>
                    </a:lnTo>
                    <a:lnTo>
                      <a:pt x="931" y="626"/>
                    </a:lnTo>
                    <a:lnTo>
                      <a:pt x="933" y="624"/>
                    </a:lnTo>
                    <a:lnTo>
                      <a:pt x="936" y="626"/>
                    </a:lnTo>
                    <a:lnTo>
                      <a:pt x="938" y="628"/>
                    </a:lnTo>
                    <a:lnTo>
                      <a:pt x="940" y="626"/>
                    </a:lnTo>
                    <a:lnTo>
                      <a:pt x="942" y="633"/>
                    </a:lnTo>
                    <a:lnTo>
                      <a:pt x="940" y="655"/>
                    </a:lnTo>
                    <a:lnTo>
                      <a:pt x="942" y="660"/>
                    </a:lnTo>
                    <a:lnTo>
                      <a:pt x="942" y="678"/>
                    </a:lnTo>
                    <a:lnTo>
                      <a:pt x="942" y="680"/>
                    </a:lnTo>
                    <a:lnTo>
                      <a:pt x="940" y="685"/>
                    </a:lnTo>
                    <a:lnTo>
                      <a:pt x="942" y="687"/>
                    </a:lnTo>
                    <a:lnTo>
                      <a:pt x="943" y="689"/>
                    </a:lnTo>
                    <a:lnTo>
                      <a:pt x="943" y="690"/>
                    </a:lnTo>
                    <a:lnTo>
                      <a:pt x="947" y="694"/>
                    </a:lnTo>
                    <a:lnTo>
                      <a:pt x="949" y="694"/>
                    </a:lnTo>
                    <a:lnTo>
                      <a:pt x="950" y="698"/>
                    </a:lnTo>
                    <a:lnTo>
                      <a:pt x="954" y="703"/>
                    </a:lnTo>
                    <a:lnTo>
                      <a:pt x="954" y="703"/>
                    </a:lnTo>
                    <a:lnTo>
                      <a:pt x="950" y="705"/>
                    </a:lnTo>
                    <a:lnTo>
                      <a:pt x="943" y="710"/>
                    </a:lnTo>
                    <a:lnTo>
                      <a:pt x="943" y="710"/>
                    </a:lnTo>
                    <a:lnTo>
                      <a:pt x="952" y="707"/>
                    </a:lnTo>
                    <a:lnTo>
                      <a:pt x="956" y="707"/>
                    </a:lnTo>
                    <a:lnTo>
                      <a:pt x="967" y="717"/>
                    </a:lnTo>
                    <a:lnTo>
                      <a:pt x="968" y="724"/>
                    </a:lnTo>
                    <a:lnTo>
                      <a:pt x="968" y="728"/>
                    </a:lnTo>
                    <a:lnTo>
                      <a:pt x="961" y="735"/>
                    </a:lnTo>
                    <a:lnTo>
                      <a:pt x="970" y="728"/>
                    </a:lnTo>
                    <a:lnTo>
                      <a:pt x="972" y="728"/>
                    </a:lnTo>
                    <a:lnTo>
                      <a:pt x="976" y="732"/>
                    </a:lnTo>
                    <a:lnTo>
                      <a:pt x="977" y="732"/>
                    </a:lnTo>
                    <a:lnTo>
                      <a:pt x="981" y="735"/>
                    </a:lnTo>
                    <a:lnTo>
                      <a:pt x="983" y="735"/>
                    </a:lnTo>
                    <a:lnTo>
                      <a:pt x="981" y="726"/>
                    </a:lnTo>
                    <a:lnTo>
                      <a:pt x="983" y="724"/>
                    </a:lnTo>
                    <a:lnTo>
                      <a:pt x="984" y="724"/>
                    </a:lnTo>
                    <a:lnTo>
                      <a:pt x="984" y="721"/>
                    </a:lnTo>
                    <a:lnTo>
                      <a:pt x="988" y="721"/>
                    </a:lnTo>
                    <a:lnTo>
                      <a:pt x="990" y="721"/>
                    </a:lnTo>
                    <a:lnTo>
                      <a:pt x="990" y="721"/>
                    </a:lnTo>
                    <a:lnTo>
                      <a:pt x="993" y="724"/>
                    </a:lnTo>
                    <a:lnTo>
                      <a:pt x="993" y="730"/>
                    </a:lnTo>
                    <a:lnTo>
                      <a:pt x="995" y="730"/>
                    </a:lnTo>
                    <a:lnTo>
                      <a:pt x="999" y="728"/>
                    </a:lnTo>
                    <a:lnTo>
                      <a:pt x="999" y="726"/>
                    </a:lnTo>
                    <a:lnTo>
                      <a:pt x="999" y="724"/>
                    </a:lnTo>
                    <a:lnTo>
                      <a:pt x="999" y="723"/>
                    </a:lnTo>
                    <a:lnTo>
                      <a:pt x="997" y="723"/>
                    </a:lnTo>
                    <a:lnTo>
                      <a:pt x="993" y="717"/>
                    </a:lnTo>
                    <a:lnTo>
                      <a:pt x="993" y="715"/>
                    </a:lnTo>
                    <a:lnTo>
                      <a:pt x="997" y="714"/>
                    </a:lnTo>
                    <a:lnTo>
                      <a:pt x="997" y="714"/>
                    </a:lnTo>
                    <a:lnTo>
                      <a:pt x="999" y="712"/>
                    </a:lnTo>
                    <a:lnTo>
                      <a:pt x="1002" y="707"/>
                    </a:lnTo>
                    <a:lnTo>
                      <a:pt x="1004" y="705"/>
                    </a:lnTo>
                    <a:lnTo>
                      <a:pt x="1010" y="705"/>
                    </a:lnTo>
                    <a:lnTo>
                      <a:pt x="1011" y="705"/>
                    </a:lnTo>
                    <a:lnTo>
                      <a:pt x="1011" y="703"/>
                    </a:lnTo>
                    <a:lnTo>
                      <a:pt x="1006" y="705"/>
                    </a:lnTo>
                    <a:lnTo>
                      <a:pt x="1004" y="705"/>
                    </a:lnTo>
                    <a:lnTo>
                      <a:pt x="1002" y="703"/>
                    </a:lnTo>
                    <a:lnTo>
                      <a:pt x="1001" y="698"/>
                    </a:lnTo>
                    <a:lnTo>
                      <a:pt x="999" y="698"/>
                    </a:lnTo>
                    <a:lnTo>
                      <a:pt x="997" y="692"/>
                    </a:lnTo>
                    <a:lnTo>
                      <a:pt x="997" y="690"/>
                    </a:lnTo>
                    <a:lnTo>
                      <a:pt x="999" y="689"/>
                    </a:lnTo>
                    <a:lnTo>
                      <a:pt x="997" y="689"/>
                    </a:lnTo>
                    <a:lnTo>
                      <a:pt x="995" y="662"/>
                    </a:lnTo>
                    <a:lnTo>
                      <a:pt x="986" y="644"/>
                    </a:lnTo>
                    <a:lnTo>
                      <a:pt x="983" y="642"/>
                    </a:lnTo>
                    <a:lnTo>
                      <a:pt x="1020" y="615"/>
                    </a:lnTo>
                    <a:lnTo>
                      <a:pt x="1015" y="619"/>
                    </a:lnTo>
                    <a:lnTo>
                      <a:pt x="1029" y="596"/>
                    </a:lnTo>
                    <a:lnTo>
                      <a:pt x="1033" y="597"/>
                    </a:lnTo>
                    <a:lnTo>
                      <a:pt x="1035" y="599"/>
                    </a:lnTo>
                    <a:lnTo>
                      <a:pt x="1038" y="597"/>
                    </a:lnTo>
                    <a:lnTo>
                      <a:pt x="1038" y="594"/>
                    </a:lnTo>
                    <a:lnTo>
                      <a:pt x="1036" y="594"/>
                    </a:lnTo>
                    <a:lnTo>
                      <a:pt x="1036" y="587"/>
                    </a:lnTo>
                    <a:lnTo>
                      <a:pt x="1035" y="585"/>
                    </a:lnTo>
                    <a:lnTo>
                      <a:pt x="1031" y="594"/>
                    </a:lnTo>
                    <a:lnTo>
                      <a:pt x="1029" y="594"/>
                    </a:lnTo>
                    <a:lnTo>
                      <a:pt x="1027" y="574"/>
                    </a:lnTo>
                    <a:lnTo>
                      <a:pt x="1027" y="572"/>
                    </a:lnTo>
                    <a:lnTo>
                      <a:pt x="1017" y="535"/>
                    </a:lnTo>
                    <a:lnTo>
                      <a:pt x="1015" y="535"/>
                    </a:lnTo>
                    <a:lnTo>
                      <a:pt x="997" y="520"/>
                    </a:lnTo>
                    <a:lnTo>
                      <a:pt x="997" y="519"/>
                    </a:lnTo>
                    <a:lnTo>
                      <a:pt x="999" y="517"/>
                    </a:lnTo>
                    <a:lnTo>
                      <a:pt x="997" y="511"/>
                    </a:lnTo>
                    <a:lnTo>
                      <a:pt x="997" y="510"/>
                    </a:lnTo>
                    <a:lnTo>
                      <a:pt x="999" y="510"/>
                    </a:lnTo>
                    <a:lnTo>
                      <a:pt x="1002" y="506"/>
                    </a:lnTo>
                    <a:lnTo>
                      <a:pt x="1008" y="506"/>
                    </a:lnTo>
                    <a:lnTo>
                      <a:pt x="1010" y="504"/>
                    </a:lnTo>
                    <a:lnTo>
                      <a:pt x="1015" y="504"/>
                    </a:lnTo>
                    <a:lnTo>
                      <a:pt x="1015" y="501"/>
                    </a:lnTo>
                    <a:lnTo>
                      <a:pt x="1013" y="499"/>
                    </a:lnTo>
                    <a:lnTo>
                      <a:pt x="1013" y="495"/>
                    </a:lnTo>
                    <a:lnTo>
                      <a:pt x="1013" y="492"/>
                    </a:lnTo>
                    <a:lnTo>
                      <a:pt x="1019" y="494"/>
                    </a:lnTo>
                    <a:lnTo>
                      <a:pt x="1019" y="495"/>
                    </a:lnTo>
                    <a:lnTo>
                      <a:pt x="1026" y="494"/>
                    </a:lnTo>
                    <a:lnTo>
                      <a:pt x="1020" y="492"/>
                    </a:lnTo>
                    <a:lnTo>
                      <a:pt x="1019" y="490"/>
                    </a:lnTo>
                    <a:lnTo>
                      <a:pt x="1020" y="485"/>
                    </a:lnTo>
                    <a:lnTo>
                      <a:pt x="1020" y="485"/>
                    </a:lnTo>
                    <a:lnTo>
                      <a:pt x="1022" y="481"/>
                    </a:lnTo>
                    <a:lnTo>
                      <a:pt x="1020" y="483"/>
                    </a:lnTo>
                    <a:lnTo>
                      <a:pt x="1015" y="481"/>
                    </a:lnTo>
                    <a:lnTo>
                      <a:pt x="1015" y="479"/>
                    </a:lnTo>
                    <a:lnTo>
                      <a:pt x="1015" y="479"/>
                    </a:lnTo>
                    <a:lnTo>
                      <a:pt x="1017" y="477"/>
                    </a:lnTo>
                    <a:lnTo>
                      <a:pt x="1019" y="476"/>
                    </a:lnTo>
                    <a:lnTo>
                      <a:pt x="1017" y="474"/>
                    </a:lnTo>
                    <a:lnTo>
                      <a:pt x="1015" y="472"/>
                    </a:lnTo>
                    <a:lnTo>
                      <a:pt x="1013" y="467"/>
                    </a:lnTo>
                    <a:lnTo>
                      <a:pt x="1015" y="461"/>
                    </a:lnTo>
                    <a:lnTo>
                      <a:pt x="1013" y="461"/>
                    </a:lnTo>
                    <a:lnTo>
                      <a:pt x="1013" y="460"/>
                    </a:lnTo>
                    <a:lnTo>
                      <a:pt x="1019" y="458"/>
                    </a:lnTo>
                    <a:lnTo>
                      <a:pt x="1019" y="458"/>
                    </a:lnTo>
                    <a:lnTo>
                      <a:pt x="1015" y="458"/>
                    </a:lnTo>
                    <a:lnTo>
                      <a:pt x="1013" y="456"/>
                    </a:lnTo>
                    <a:lnTo>
                      <a:pt x="1011" y="458"/>
                    </a:lnTo>
                    <a:lnTo>
                      <a:pt x="1010" y="456"/>
                    </a:lnTo>
                    <a:lnTo>
                      <a:pt x="1008" y="454"/>
                    </a:lnTo>
                    <a:lnTo>
                      <a:pt x="1008" y="451"/>
                    </a:lnTo>
                    <a:lnTo>
                      <a:pt x="1010" y="445"/>
                    </a:lnTo>
                    <a:lnTo>
                      <a:pt x="1011" y="440"/>
                    </a:lnTo>
                    <a:lnTo>
                      <a:pt x="1013" y="438"/>
                    </a:lnTo>
                    <a:lnTo>
                      <a:pt x="1013" y="434"/>
                    </a:lnTo>
                    <a:lnTo>
                      <a:pt x="1015" y="434"/>
                    </a:lnTo>
                    <a:lnTo>
                      <a:pt x="1015" y="433"/>
                    </a:lnTo>
                    <a:lnTo>
                      <a:pt x="1017" y="429"/>
                    </a:lnTo>
                    <a:lnTo>
                      <a:pt x="1019" y="429"/>
                    </a:lnTo>
                    <a:lnTo>
                      <a:pt x="1019" y="424"/>
                    </a:lnTo>
                    <a:lnTo>
                      <a:pt x="1017" y="426"/>
                    </a:lnTo>
                    <a:lnTo>
                      <a:pt x="1015" y="427"/>
                    </a:lnTo>
                    <a:lnTo>
                      <a:pt x="1013" y="426"/>
                    </a:lnTo>
                    <a:lnTo>
                      <a:pt x="1011" y="424"/>
                    </a:lnTo>
                    <a:lnTo>
                      <a:pt x="1008" y="422"/>
                    </a:lnTo>
                    <a:lnTo>
                      <a:pt x="1008" y="418"/>
                    </a:lnTo>
                    <a:lnTo>
                      <a:pt x="1006" y="415"/>
                    </a:lnTo>
                    <a:lnTo>
                      <a:pt x="1006" y="408"/>
                    </a:lnTo>
                    <a:lnTo>
                      <a:pt x="1006" y="406"/>
                    </a:lnTo>
                    <a:lnTo>
                      <a:pt x="1010" y="404"/>
                    </a:lnTo>
                    <a:lnTo>
                      <a:pt x="1015" y="395"/>
                    </a:lnTo>
                    <a:lnTo>
                      <a:pt x="1017" y="395"/>
                    </a:lnTo>
                    <a:lnTo>
                      <a:pt x="1017" y="397"/>
                    </a:lnTo>
                    <a:lnTo>
                      <a:pt x="1027" y="397"/>
                    </a:lnTo>
                    <a:lnTo>
                      <a:pt x="1036" y="399"/>
                    </a:lnTo>
                    <a:lnTo>
                      <a:pt x="1038" y="400"/>
                    </a:lnTo>
                    <a:lnTo>
                      <a:pt x="1038" y="400"/>
                    </a:lnTo>
                    <a:lnTo>
                      <a:pt x="1042" y="402"/>
                    </a:lnTo>
                    <a:lnTo>
                      <a:pt x="1045" y="402"/>
                    </a:lnTo>
                    <a:lnTo>
                      <a:pt x="1049" y="404"/>
                    </a:lnTo>
                    <a:lnTo>
                      <a:pt x="1047" y="406"/>
                    </a:lnTo>
                    <a:lnTo>
                      <a:pt x="1047" y="408"/>
                    </a:lnTo>
                    <a:lnTo>
                      <a:pt x="1051" y="406"/>
                    </a:lnTo>
                    <a:lnTo>
                      <a:pt x="1056" y="404"/>
                    </a:lnTo>
                    <a:lnTo>
                      <a:pt x="1056" y="406"/>
                    </a:lnTo>
                    <a:lnTo>
                      <a:pt x="1056" y="409"/>
                    </a:lnTo>
                    <a:lnTo>
                      <a:pt x="1061" y="408"/>
                    </a:lnTo>
                    <a:lnTo>
                      <a:pt x="1061" y="408"/>
                    </a:lnTo>
                    <a:lnTo>
                      <a:pt x="1063" y="406"/>
                    </a:lnTo>
                    <a:lnTo>
                      <a:pt x="1072" y="402"/>
                    </a:lnTo>
                    <a:lnTo>
                      <a:pt x="1076" y="399"/>
                    </a:lnTo>
                    <a:lnTo>
                      <a:pt x="1087" y="404"/>
                    </a:lnTo>
                    <a:lnTo>
                      <a:pt x="1088" y="408"/>
                    </a:lnTo>
                    <a:lnTo>
                      <a:pt x="1092" y="409"/>
                    </a:lnTo>
                    <a:lnTo>
                      <a:pt x="1095" y="409"/>
                    </a:lnTo>
                    <a:lnTo>
                      <a:pt x="1095" y="411"/>
                    </a:lnTo>
                    <a:lnTo>
                      <a:pt x="1097" y="413"/>
                    </a:lnTo>
                    <a:lnTo>
                      <a:pt x="1094" y="420"/>
                    </a:lnTo>
                    <a:lnTo>
                      <a:pt x="1094" y="420"/>
                    </a:lnTo>
                    <a:lnTo>
                      <a:pt x="1095" y="420"/>
                    </a:lnTo>
                    <a:lnTo>
                      <a:pt x="1097" y="420"/>
                    </a:lnTo>
                    <a:lnTo>
                      <a:pt x="1097" y="417"/>
                    </a:lnTo>
                    <a:lnTo>
                      <a:pt x="1099" y="417"/>
                    </a:lnTo>
                    <a:lnTo>
                      <a:pt x="1101" y="417"/>
                    </a:lnTo>
                    <a:lnTo>
                      <a:pt x="1101" y="422"/>
                    </a:lnTo>
                    <a:lnTo>
                      <a:pt x="1104" y="424"/>
                    </a:lnTo>
                    <a:lnTo>
                      <a:pt x="1104" y="426"/>
                    </a:lnTo>
                    <a:lnTo>
                      <a:pt x="1103" y="427"/>
                    </a:lnTo>
                    <a:lnTo>
                      <a:pt x="1103" y="431"/>
                    </a:lnTo>
                    <a:lnTo>
                      <a:pt x="1104" y="429"/>
                    </a:lnTo>
                    <a:lnTo>
                      <a:pt x="1106" y="427"/>
                    </a:lnTo>
                    <a:lnTo>
                      <a:pt x="1108" y="426"/>
                    </a:lnTo>
                    <a:lnTo>
                      <a:pt x="1112" y="427"/>
                    </a:lnTo>
                    <a:lnTo>
                      <a:pt x="1113" y="429"/>
                    </a:lnTo>
                    <a:lnTo>
                      <a:pt x="1112" y="431"/>
                    </a:lnTo>
                    <a:lnTo>
                      <a:pt x="1110" y="431"/>
                    </a:lnTo>
                    <a:lnTo>
                      <a:pt x="1108" y="433"/>
                    </a:lnTo>
                    <a:lnTo>
                      <a:pt x="1108" y="436"/>
                    </a:lnTo>
                    <a:lnTo>
                      <a:pt x="1110" y="440"/>
                    </a:lnTo>
                    <a:lnTo>
                      <a:pt x="1113" y="440"/>
                    </a:lnTo>
                    <a:lnTo>
                      <a:pt x="1112" y="442"/>
                    </a:lnTo>
                    <a:lnTo>
                      <a:pt x="1112" y="443"/>
                    </a:lnTo>
                    <a:lnTo>
                      <a:pt x="1117" y="442"/>
                    </a:lnTo>
                    <a:lnTo>
                      <a:pt x="1121" y="443"/>
                    </a:lnTo>
                    <a:lnTo>
                      <a:pt x="1122" y="445"/>
                    </a:lnTo>
                    <a:lnTo>
                      <a:pt x="1122" y="449"/>
                    </a:lnTo>
                    <a:lnTo>
                      <a:pt x="1124" y="447"/>
                    </a:lnTo>
                    <a:lnTo>
                      <a:pt x="1129" y="447"/>
                    </a:lnTo>
                    <a:lnTo>
                      <a:pt x="1133" y="445"/>
                    </a:lnTo>
                    <a:lnTo>
                      <a:pt x="1135" y="447"/>
                    </a:lnTo>
                    <a:lnTo>
                      <a:pt x="1135" y="451"/>
                    </a:lnTo>
                    <a:lnTo>
                      <a:pt x="1135" y="452"/>
                    </a:lnTo>
                    <a:lnTo>
                      <a:pt x="1137" y="452"/>
                    </a:lnTo>
                    <a:lnTo>
                      <a:pt x="1142" y="449"/>
                    </a:lnTo>
                    <a:lnTo>
                      <a:pt x="1142" y="447"/>
                    </a:lnTo>
                    <a:lnTo>
                      <a:pt x="1144" y="447"/>
                    </a:lnTo>
                    <a:lnTo>
                      <a:pt x="1147" y="451"/>
                    </a:lnTo>
                    <a:lnTo>
                      <a:pt x="1147" y="452"/>
                    </a:lnTo>
                    <a:lnTo>
                      <a:pt x="1147" y="454"/>
                    </a:lnTo>
                    <a:lnTo>
                      <a:pt x="1144" y="458"/>
                    </a:lnTo>
                    <a:lnTo>
                      <a:pt x="1142" y="463"/>
                    </a:lnTo>
                    <a:lnTo>
                      <a:pt x="1144" y="467"/>
                    </a:lnTo>
                    <a:lnTo>
                      <a:pt x="1144" y="469"/>
                    </a:lnTo>
                    <a:lnTo>
                      <a:pt x="1144" y="469"/>
                    </a:lnTo>
                    <a:lnTo>
                      <a:pt x="1146" y="472"/>
                    </a:lnTo>
                    <a:lnTo>
                      <a:pt x="1147" y="477"/>
                    </a:lnTo>
                    <a:lnTo>
                      <a:pt x="1144" y="477"/>
                    </a:lnTo>
                    <a:lnTo>
                      <a:pt x="1144" y="479"/>
                    </a:lnTo>
                    <a:lnTo>
                      <a:pt x="1142" y="481"/>
                    </a:lnTo>
                    <a:lnTo>
                      <a:pt x="1126" y="479"/>
                    </a:lnTo>
                    <a:lnTo>
                      <a:pt x="1122" y="477"/>
                    </a:lnTo>
                    <a:lnTo>
                      <a:pt x="1121" y="477"/>
                    </a:lnTo>
                    <a:lnTo>
                      <a:pt x="1119" y="479"/>
                    </a:lnTo>
                    <a:lnTo>
                      <a:pt x="1124" y="479"/>
                    </a:lnTo>
                    <a:lnTo>
                      <a:pt x="1129" y="483"/>
                    </a:lnTo>
                    <a:lnTo>
                      <a:pt x="1140" y="483"/>
                    </a:lnTo>
                    <a:lnTo>
                      <a:pt x="1144" y="485"/>
                    </a:lnTo>
                    <a:lnTo>
                      <a:pt x="1147" y="486"/>
                    </a:lnTo>
                    <a:lnTo>
                      <a:pt x="1147" y="490"/>
                    </a:lnTo>
                    <a:lnTo>
                      <a:pt x="1147" y="490"/>
                    </a:lnTo>
                    <a:lnTo>
                      <a:pt x="1147" y="492"/>
                    </a:lnTo>
                    <a:lnTo>
                      <a:pt x="1144" y="501"/>
                    </a:lnTo>
                    <a:lnTo>
                      <a:pt x="1144" y="503"/>
                    </a:lnTo>
                    <a:lnTo>
                      <a:pt x="1149" y="501"/>
                    </a:lnTo>
                    <a:lnTo>
                      <a:pt x="1151" y="503"/>
                    </a:lnTo>
                    <a:lnTo>
                      <a:pt x="1151" y="504"/>
                    </a:lnTo>
                    <a:lnTo>
                      <a:pt x="1147" y="506"/>
                    </a:lnTo>
                    <a:lnTo>
                      <a:pt x="1147" y="508"/>
                    </a:lnTo>
                    <a:lnTo>
                      <a:pt x="1149" y="508"/>
                    </a:lnTo>
                    <a:lnTo>
                      <a:pt x="1151" y="510"/>
                    </a:lnTo>
                    <a:lnTo>
                      <a:pt x="1151" y="511"/>
                    </a:lnTo>
                    <a:lnTo>
                      <a:pt x="1151" y="513"/>
                    </a:lnTo>
                    <a:lnTo>
                      <a:pt x="1149" y="513"/>
                    </a:lnTo>
                    <a:lnTo>
                      <a:pt x="1149" y="511"/>
                    </a:lnTo>
                    <a:lnTo>
                      <a:pt x="1144" y="517"/>
                    </a:lnTo>
                    <a:lnTo>
                      <a:pt x="1142" y="513"/>
                    </a:lnTo>
                    <a:lnTo>
                      <a:pt x="1140" y="511"/>
                    </a:lnTo>
                    <a:lnTo>
                      <a:pt x="1138" y="513"/>
                    </a:lnTo>
                    <a:lnTo>
                      <a:pt x="1140" y="517"/>
                    </a:lnTo>
                    <a:lnTo>
                      <a:pt x="1140" y="519"/>
                    </a:lnTo>
                    <a:lnTo>
                      <a:pt x="1133" y="519"/>
                    </a:lnTo>
                    <a:lnTo>
                      <a:pt x="1135" y="520"/>
                    </a:lnTo>
                    <a:lnTo>
                      <a:pt x="1140" y="520"/>
                    </a:lnTo>
                    <a:lnTo>
                      <a:pt x="1142" y="522"/>
                    </a:lnTo>
                    <a:lnTo>
                      <a:pt x="1149" y="517"/>
                    </a:lnTo>
                    <a:lnTo>
                      <a:pt x="1160" y="515"/>
                    </a:lnTo>
                    <a:lnTo>
                      <a:pt x="1163" y="517"/>
                    </a:lnTo>
                    <a:lnTo>
                      <a:pt x="1165" y="524"/>
                    </a:lnTo>
                    <a:lnTo>
                      <a:pt x="1165" y="524"/>
                    </a:lnTo>
                    <a:lnTo>
                      <a:pt x="1167" y="529"/>
                    </a:lnTo>
                    <a:lnTo>
                      <a:pt x="1165" y="538"/>
                    </a:lnTo>
                    <a:lnTo>
                      <a:pt x="1149" y="547"/>
                    </a:lnTo>
                    <a:lnTo>
                      <a:pt x="1165" y="540"/>
                    </a:lnTo>
                    <a:lnTo>
                      <a:pt x="1169" y="528"/>
                    </a:lnTo>
                    <a:lnTo>
                      <a:pt x="1171" y="524"/>
                    </a:lnTo>
                    <a:lnTo>
                      <a:pt x="1171" y="531"/>
                    </a:lnTo>
                    <a:lnTo>
                      <a:pt x="1171" y="533"/>
                    </a:lnTo>
                    <a:lnTo>
                      <a:pt x="1174" y="529"/>
                    </a:lnTo>
                    <a:lnTo>
                      <a:pt x="1174" y="531"/>
                    </a:lnTo>
                    <a:lnTo>
                      <a:pt x="1174" y="535"/>
                    </a:lnTo>
                    <a:lnTo>
                      <a:pt x="1174" y="538"/>
                    </a:lnTo>
                    <a:lnTo>
                      <a:pt x="1174" y="540"/>
                    </a:lnTo>
                    <a:lnTo>
                      <a:pt x="1176" y="535"/>
                    </a:lnTo>
                    <a:lnTo>
                      <a:pt x="1185" y="529"/>
                    </a:lnTo>
                    <a:lnTo>
                      <a:pt x="1192" y="528"/>
                    </a:lnTo>
                    <a:lnTo>
                      <a:pt x="1196" y="517"/>
                    </a:lnTo>
                    <a:lnTo>
                      <a:pt x="1197" y="520"/>
                    </a:lnTo>
                    <a:lnTo>
                      <a:pt x="1201" y="520"/>
                    </a:lnTo>
                    <a:lnTo>
                      <a:pt x="1203" y="524"/>
                    </a:lnTo>
                    <a:lnTo>
                      <a:pt x="1201" y="529"/>
                    </a:lnTo>
                    <a:lnTo>
                      <a:pt x="1205" y="522"/>
                    </a:lnTo>
                    <a:lnTo>
                      <a:pt x="1199" y="515"/>
                    </a:lnTo>
                    <a:lnTo>
                      <a:pt x="1203" y="517"/>
                    </a:lnTo>
                    <a:lnTo>
                      <a:pt x="1205" y="517"/>
                    </a:lnTo>
                    <a:lnTo>
                      <a:pt x="1206" y="515"/>
                    </a:lnTo>
                    <a:lnTo>
                      <a:pt x="1205" y="513"/>
                    </a:lnTo>
                    <a:lnTo>
                      <a:pt x="1205" y="511"/>
                    </a:lnTo>
                    <a:lnTo>
                      <a:pt x="1208" y="511"/>
                    </a:lnTo>
                    <a:lnTo>
                      <a:pt x="1208" y="508"/>
                    </a:lnTo>
                    <a:lnTo>
                      <a:pt x="1206" y="503"/>
                    </a:lnTo>
                    <a:lnTo>
                      <a:pt x="1208" y="504"/>
                    </a:lnTo>
                    <a:lnTo>
                      <a:pt x="1210" y="503"/>
                    </a:lnTo>
                    <a:lnTo>
                      <a:pt x="1212" y="501"/>
                    </a:lnTo>
                    <a:lnTo>
                      <a:pt x="1212" y="499"/>
                    </a:lnTo>
                    <a:lnTo>
                      <a:pt x="1215" y="497"/>
                    </a:lnTo>
                    <a:lnTo>
                      <a:pt x="1210" y="488"/>
                    </a:lnTo>
                    <a:lnTo>
                      <a:pt x="1215" y="479"/>
                    </a:lnTo>
                    <a:lnTo>
                      <a:pt x="1217" y="477"/>
                    </a:lnTo>
                    <a:lnTo>
                      <a:pt x="1219" y="474"/>
                    </a:lnTo>
                    <a:lnTo>
                      <a:pt x="1219" y="474"/>
                    </a:lnTo>
                    <a:lnTo>
                      <a:pt x="1221" y="470"/>
                    </a:lnTo>
                    <a:lnTo>
                      <a:pt x="1224" y="470"/>
                    </a:lnTo>
                    <a:lnTo>
                      <a:pt x="1226" y="470"/>
                    </a:lnTo>
                    <a:lnTo>
                      <a:pt x="1228" y="472"/>
                    </a:lnTo>
                    <a:lnTo>
                      <a:pt x="1226" y="474"/>
                    </a:lnTo>
                    <a:lnTo>
                      <a:pt x="1228" y="476"/>
                    </a:lnTo>
                    <a:lnTo>
                      <a:pt x="1228" y="477"/>
                    </a:lnTo>
                    <a:lnTo>
                      <a:pt x="1228" y="479"/>
                    </a:lnTo>
                    <a:lnTo>
                      <a:pt x="1228" y="483"/>
                    </a:lnTo>
                    <a:lnTo>
                      <a:pt x="1228" y="485"/>
                    </a:lnTo>
                    <a:lnTo>
                      <a:pt x="1230" y="483"/>
                    </a:lnTo>
                    <a:lnTo>
                      <a:pt x="1231" y="485"/>
                    </a:lnTo>
                    <a:lnTo>
                      <a:pt x="1231" y="492"/>
                    </a:lnTo>
                    <a:lnTo>
                      <a:pt x="1235" y="492"/>
                    </a:lnTo>
                    <a:lnTo>
                      <a:pt x="1233" y="492"/>
                    </a:lnTo>
                    <a:lnTo>
                      <a:pt x="1233" y="495"/>
                    </a:lnTo>
                    <a:lnTo>
                      <a:pt x="1237" y="494"/>
                    </a:lnTo>
                    <a:lnTo>
                      <a:pt x="1239" y="495"/>
                    </a:lnTo>
                    <a:lnTo>
                      <a:pt x="1235" y="501"/>
                    </a:lnTo>
                    <a:lnTo>
                      <a:pt x="1239" y="501"/>
                    </a:lnTo>
                    <a:lnTo>
                      <a:pt x="1239" y="503"/>
                    </a:lnTo>
                    <a:lnTo>
                      <a:pt x="1240" y="501"/>
                    </a:lnTo>
                    <a:lnTo>
                      <a:pt x="1242" y="501"/>
                    </a:lnTo>
                    <a:lnTo>
                      <a:pt x="1242" y="504"/>
                    </a:lnTo>
                    <a:lnTo>
                      <a:pt x="1244" y="504"/>
                    </a:lnTo>
                    <a:lnTo>
                      <a:pt x="1246" y="504"/>
                    </a:lnTo>
                    <a:lnTo>
                      <a:pt x="1244" y="508"/>
                    </a:lnTo>
                    <a:lnTo>
                      <a:pt x="1240" y="510"/>
                    </a:lnTo>
                    <a:lnTo>
                      <a:pt x="1235" y="510"/>
                    </a:lnTo>
                    <a:lnTo>
                      <a:pt x="1231" y="511"/>
                    </a:lnTo>
                    <a:lnTo>
                      <a:pt x="1231" y="513"/>
                    </a:lnTo>
                    <a:lnTo>
                      <a:pt x="1233" y="511"/>
                    </a:lnTo>
                    <a:lnTo>
                      <a:pt x="1235" y="511"/>
                    </a:lnTo>
                    <a:lnTo>
                      <a:pt x="1237" y="511"/>
                    </a:lnTo>
                    <a:lnTo>
                      <a:pt x="1242" y="511"/>
                    </a:lnTo>
                    <a:lnTo>
                      <a:pt x="1246" y="510"/>
                    </a:lnTo>
                    <a:lnTo>
                      <a:pt x="1248" y="510"/>
                    </a:lnTo>
                    <a:lnTo>
                      <a:pt x="1246" y="513"/>
                    </a:lnTo>
                    <a:lnTo>
                      <a:pt x="1248" y="513"/>
                    </a:lnTo>
                    <a:lnTo>
                      <a:pt x="1248" y="517"/>
                    </a:lnTo>
                    <a:lnTo>
                      <a:pt x="1248" y="519"/>
                    </a:lnTo>
                    <a:lnTo>
                      <a:pt x="1248" y="519"/>
                    </a:lnTo>
                    <a:lnTo>
                      <a:pt x="1251" y="519"/>
                    </a:lnTo>
                    <a:lnTo>
                      <a:pt x="1251" y="520"/>
                    </a:lnTo>
                    <a:lnTo>
                      <a:pt x="1251" y="522"/>
                    </a:lnTo>
                    <a:lnTo>
                      <a:pt x="1253" y="522"/>
                    </a:lnTo>
                    <a:lnTo>
                      <a:pt x="1253" y="524"/>
                    </a:lnTo>
                    <a:lnTo>
                      <a:pt x="1246" y="526"/>
                    </a:lnTo>
                    <a:lnTo>
                      <a:pt x="1244" y="526"/>
                    </a:lnTo>
                    <a:lnTo>
                      <a:pt x="1242" y="526"/>
                    </a:lnTo>
                    <a:lnTo>
                      <a:pt x="1242" y="528"/>
                    </a:lnTo>
                    <a:lnTo>
                      <a:pt x="1244" y="528"/>
                    </a:lnTo>
                    <a:lnTo>
                      <a:pt x="1257" y="528"/>
                    </a:lnTo>
                    <a:lnTo>
                      <a:pt x="1258" y="531"/>
                    </a:lnTo>
                    <a:lnTo>
                      <a:pt x="1257" y="533"/>
                    </a:lnTo>
                    <a:lnTo>
                      <a:pt x="1255" y="535"/>
                    </a:lnTo>
                    <a:lnTo>
                      <a:pt x="1257" y="535"/>
                    </a:lnTo>
                    <a:lnTo>
                      <a:pt x="1255" y="537"/>
                    </a:lnTo>
                    <a:lnTo>
                      <a:pt x="1251" y="538"/>
                    </a:lnTo>
                    <a:lnTo>
                      <a:pt x="1248" y="542"/>
                    </a:lnTo>
                    <a:lnTo>
                      <a:pt x="1249" y="542"/>
                    </a:lnTo>
                    <a:lnTo>
                      <a:pt x="1253" y="538"/>
                    </a:lnTo>
                    <a:lnTo>
                      <a:pt x="1257" y="538"/>
                    </a:lnTo>
                    <a:lnTo>
                      <a:pt x="1258" y="538"/>
                    </a:lnTo>
                    <a:lnTo>
                      <a:pt x="1262" y="542"/>
                    </a:lnTo>
                    <a:lnTo>
                      <a:pt x="1260" y="542"/>
                    </a:lnTo>
                    <a:lnTo>
                      <a:pt x="1258" y="544"/>
                    </a:lnTo>
                    <a:lnTo>
                      <a:pt x="1258" y="545"/>
                    </a:lnTo>
                    <a:lnTo>
                      <a:pt x="1260" y="544"/>
                    </a:lnTo>
                    <a:lnTo>
                      <a:pt x="1264" y="545"/>
                    </a:lnTo>
                    <a:lnTo>
                      <a:pt x="1264" y="547"/>
                    </a:lnTo>
                    <a:lnTo>
                      <a:pt x="1266" y="549"/>
                    </a:lnTo>
                    <a:lnTo>
                      <a:pt x="1269" y="551"/>
                    </a:lnTo>
                    <a:lnTo>
                      <a:pt x="1269" y="554"/>
                    </a:lnTo>
                    <a:lnTo>
                      <a:pt x="1264" y="558"/>
                    </a:lnTo>
                    <a:lnTo>
                      <a:pt x="1260" y="558"/>
                    </a:lnTo>
                    <a:lnTo>
                      <a:pt x="1260" y="560"/>
                    </a:lnTo>
                    <a:lnTo>
                      <a:pt x="1267" y="560"/>
                    </a:lnTo>
                    <a:lnTo>
                      <a:pt x="1271" y="563"/>
                    </a:lnTo>
                    <a:lnTo>
                      <a:pt x="1269" y="565"/>
                    </a:lnTo>
                    <a:lnTo>
                      <a:pt x="1276" y="567"/>
                    </a:lnTo>
                    <a:lnTo>
                      <a:pt x="1276" y="572"/>
                    </a:lnTo>
                    <a:lnTo>
                      <a:pt x="1271" y="578"/>
                    </a:lnTo>
                    <a:lnTo>
                      <a:pt x="1271" y="581"/>
                    </a:lnTo>
                    <a:lnTo>
                      <a:pt x="1269" y="581"/>
                    </a:lnTo>
                    <a:lnTo>
                      <a:pt x="1262" y="578"/>
                    </a:lnTo>
                    <a:lnTo>
                      <a:pt x="1260" y="579"/>
                    </a:lnTo>
                    <a:lnTo>
                      <a:pt x="1264" y="581"/>
                    </a:lnTo>
                    <a:lnTo>
                      <a:pt x="1264" y="581"/>
                    </a:lnTo>
                    <a:lnTo>
                      <a:pt x="1253" y="583"/>
                    </a:lnTo>
                    <a:lnTo>
                      <a:pt x="1271" y="585"/>
                    </a:lnTo>
                    <a:lnTo>
                      <a:pt x="1271" y="587"/>
                    </a:lnTo>
                    <a:lnTo>
                      <a:pt x="1269" y="587"/>
                    </a:lnTo>
                    <a:lnTo>
                      <a:pt x="1267" y="588"/>
                    </a:lnTo>
                    <a:lnTo>
                      <a:pt x="1267" y="588"/>
                    </a:lnTo>
                    <a:lnTo>
                      <a:pt x="1271" y="592"/>
                    </a:lnTo>
                    <a:lnTo>
                      <a:pt x="1273" y="594"/>
                    </a:lnTo>
                    <a:lnTo>
                      <a:pt x="1269" y="594"/>
                    </a:lnTo>
                    <a:lnTo>
                      <a:pt x="1267" y="596"/>
                    </a:lnTo>
                    <a:lnTo>
                      <a:pt x="1278" y="596"/>
                    </a:lnTo>
                    <a:lnTo>
                      <a:pt x="1278" y="601"/>
                    </a:lnTo>
                    <a:lnTo>
                      <a:pt x="1280" y="603"/>
                    </a:lnTo>
                    <a:lnTo>
                      <a:pt x="1278" y="605"/>
                    </a:lnTo>
                    <a:lnTo>
                      <a:pt x="1287" y="605"/>
                    </a:lnTo>
                    <a:lnTo>
                      <a:pt x="1289" y="606"/>
                    </a:lnTo>
                    <a:lnTo>
                      <a:pt x="1289" y="610"/>
                    </a:lnTo>
                    <a:lnTo>
                      <a:pt x="1291" y="608"/>
                    </a:lnTo>
                    <a:lnTo>
                      <a:pt x="1294" y="608"/>
                    </a:lnTo>
                    <a:lnTo>
                      <a:pt x="1294" y="612"/>
                    </a:lnTo>
                    <a:lnTo>
                      <a:pt x="1292" y="613"/>
                    </a:lnTo>
                    <a:lnTo>
                      <a:pt x="1294" y="615"/>
                    </a:lnTo>
                    <a:lnTo>
                      <a:pt x="1296" y="617"/>
                    </a:lnTo>
                    <a:lnTo>
                      <a:pt x="1292" y="621"/>
                    </a:lnTo>
                    <a:lnTo>
                      <a:pt x="1292" y="622"/>
                    </a:lnTo>
                    <a:lnTo>
                      <a:pt x="1296" y="621"/>
                    </a:lnTo>
                    <a:lnTo>
                      <a:pt x="1300" y="622"/>
                    </a:lnTo>
                    <a:lnTo>
                      <a:pt x="1301" y="622"/>
                    </a:lnTo>
                    <a:lnTo>
                      <a:pt x="1305" y="621"/>
                    </a:lnTo>
                    <a:lnTo>
                      <a:pt x="1305" y="622"/>
                    </a:lnTo>
                    <a:lnTo>
                      <a:pt x="1307" y="624"/>
                    </a:lnTo>
                    <a:lnTo>
                      <a:pt x="1303" y="633"/>
                    </a:lnTo>
                    <a:lnTo>
                      <a:pt x="1310" y="626"/>
                    </a:lnTo>
                    <a:lnTo>
                      <a:pt x="1312" y="624"/>
                    </a:lnTo>
                    <a:lnTo>
                      <a:pt x="1312" y="628"/>
                    </a:lnTo>
                    <a:lnTo>
                      <a:pt x="1314" y="628"/>
                    </a:lnTo>
                    <a:lnTo>
                      <a:pt x="1316" y="626"/>
                    </a:lnTo>
                    <a:lnTo>
                      <a:pt x="1316" y="631"/>
                    </a:lnTo>
                    <a:lnTo>
                      <a:pt x="1319" y="633"/>
                    </a:lnTo>
                    <a:lnTo>
                      <a:pt x="1326" y="637"/>
                    </a:lnTo>
                    <a:lnTo>
                      <a:pt x="1328" y="635"/>
                    </a:lnTo>
                    <a:lnTo>
                      <a:pt x="1328" y="633"/>
                    </a:lnTo>
                    <a:lnTo>
                      <a:pt x="1330" y="631"/>
                    </a:lnTo>
                    <a:lnTo>
                      <a:pt x="1334" y="633"/>
                    </a:lnTo>
                    <a:lnTo>
                      <a:pt x="1332" y="637"/>
                    </a:lnTo>
                    <a:lnTo>
                      <a:pt x="1335" y="637"/>
                    </a:lnTo>
                    <a:lnTo>
                      <a:pt x="1337" y="639"/>
                    </a:lnTo>
                    <a:lnTo>
                      <a:pt x="1339" y="639"/>
                    </a:lnTo>
                    <a:lnTo>
                      <a:pt x="1341" y="642"/>
                    </a:lnTo>
                    <a:lnTo>
                      <a:pt x="1339" y="644"/>
                    </a:lnTo>
                    <a:lnTo>
                      <a:pt x="1339" y="646"/>
                    </a:lnTo>
                    <a:lnTo>
                      <a:pt x="1339" y="646"/>
                    </a:lnTo>
                    <a:lnTo>
                      <a:pt x="1337" y="646"/>
                    </a:lnTo>
                    <a:lnTo>
                      <a:pt x="1334" y="646"/>
                    </a:lnTo>
                    <a:lnTo>
                      <a:pt x="1332" y="646"/>
                    </a:lnTo>
                    <a:lnTo>
                      <a:pt x="1326" y="649"/>
                    </a:lnTo>
                    <a:lnTo>
                      <a:pt x="1326" y="649"/>
                    </a:lnTo>
                    <a:lnTo>
                      <a:pt x="1323" y="651"/>
                    </a:lnTo>
                    <a:lnTo>
                      <a:pt x="1308" y="655"/>
                    </a:lnTo>
                    <a:lnTo>
                      <a:pt x="1307" y="658"/>
                    </a:lnTo>
                    <a:lnTo>
                      <a:pt x="1310" y="656"/>
                    </a:lnTo>
                    <a:lnTo>
                      <a:pt x="1317" y="653"/>
                    </a:lnTo>
                    <a:lnTo>
                      <a:pt x="1319" y="655"/>
                    </a:lnTo>
                    <a:lnTo>
                      <a:pt x="1305" y="660"/>
                    </a:lnTo>
                    <a:lnTo>
                      <a:pt x="1301" y="660"/>
                    </a:lnTo>
                    <a:lnTo>
                      <a:pt x="1296" y="667"/>
                    </a:lnTo>
                    <a:lnTo>
                      <a:pt x="1292" y="665"/>
                    </a:lnTo>
                    <a:lnTo>
                      <a:pt x="1291" y="664"/>
                    </a:lnTo>
                    <a:lnTo>
                      <a:pt x="1285" y="662"/>
                    </a:lnTo>
                    <a:lnTo>
                      <a:pt x="1282" y="664"/>
                    </a:lnTo>
                    <a:lnTo>
                      <a:pt x="1282" y="665"/>
                    </a:lnTo>
                    <a:lnTo>
                      <a:pt x="1292" y="667"/>
                    </a:lnTo>
                    <a:lnTo>
                      <a:pt x="1294" y="671"/>
                    </a:lnTo>
                    <a:lnTo>
                      <a:pt x="1294" y="678"/>
                    </a:lnTo>
                    <a:lnTo>
                      <a:pt x="1301" y="673"/>
                    </a:lnTo>
                    <a:lnTo>
                      <a:pt x="1303" y="671"/>
                    </a:lnTo>
                    <a:lnTo>
                      <a:pt x="1310" y="665"/>
                    </a:lnTo>
                    <a:lnTo>
                      <a:pt x="1314" y="664"/>
                    </a:lnTo>
                    <a:lnTo>
                      <a:pt x="1317" y="658"/>
                    </a:lnTo>
                    <a:lnTo>
                      <a:pt x="1321" y="656"/>
                    </a:lnTo>
                    <a:lnTo>
                      <a:pt x="1330" y="655"/>
                    </a:lnTo>
                    <a:lnTo>
                      <a:pt x="1334" y="656"/>
                    </a:lnTo>
                    <a:lnTo>
                      <a:pt x="1335" y="655"/>
                    </a:lnTo>
                    <a:lnTo>
                      <a:pt x="1328" y="653"/>
                    </a:lnTo>
                    <a:lnTo>
                      <a:pt x="1325" y="655"/>
                    </a:lnTo>
                    <a:lnTo>
                      <a:pt x="1332" y="651"/>
                    </a:lnTo>
                    <a:lnTo>
                      <a:pt x="1342" y="651"/>
                    </a:lnTo>
                    <a:lnTo>
                      <a:pt x="1344" y="653"/>
                    </a:lnTo>
                    <a:lnTo>
                      <a:pt x="1342" y="656"/>
                    </a:lnTo>
                    <a:lnTo>
                      <a:pt x="1344" y="664"/>
                    </a:lnTo>
                    <a:lnTo>
                      <a:pt x="1342" y="665"/>
                    </a:lnTo>
                    <a:lnTo>
                      <a:pt x="1342" y="673"/>
                    </a:lnTo>
                    <a:lnTo>
                      <a:pt x="1342" y="673"/>
                    </a:lnTo>
                    <a:lnTo>
                      <a:pt x="1346" y="665"/>
                    </a:lnTo>
                    <a:lnTo>
                      <a:pt x="1350" y="664"/>
                    </a:lnTo>
                    <a:lnTo>
                      <a:pt x="1353" y="664"/>
                    </a:lnTo>
                    <a:lnTo>
                      <a:pt x="1355" y="664"/>
                    </a:lnTo>
                    <a:lnTo>
                      <a:pt x="1355" y="665"/>
                    </a:lnTo>
                    <a:lnTo>
                      <a:pt x="1364" y="669"/>
                    </a:lnTo>
                    <a:lnTo>
                      <a:pt x="1364" y="671"/>
                    </a:lnTo>
                    <a:lnTo>
                      <a:pt x="1362" y="671"/>
                    </a:lnTo>
                    <a:lnTo>
                      <a:pt x="1364" y="674"/>
                    </a:lnTo>
                    <a:lnTo>
                      <a:pt x="1366" y="674"/>
                    </a:lnTo>
                    <a:lnTo>
                      <a:pt x="1366" y="676"/>
                    </a:lnTo>
                    <a:lnTo>
                      <a:pt x="1368" y="678"/>
                    </a:lnTo>
                    <a:lnTo>
                      <a:pt x="1368" y="680"/>
                    </a:lnTo>
                    <a:lnTo>
                      <a:pt x="1366" y="680"/>
                    </a:lnTo>
                    <a:lnTo>
                      <a:pt x="1366" y="681"/>
                    </a:lnTo>
                    <a:lnTo>
                      <a:pt x="1359" y="680"/>
                    </a:lnTo>
                    <a:lnTo>
                      <a:pt x="1360" y="683"/>
                    </a:lnTo>
                    <a:lnTo>
                      <a:pt x="1362" y="683"/>
                    </a:lnTo>
                    <a:lnTo>
                      <a:pt x="1364" y="683"/>
                    </a:lnTo>
                    <a:lnTo>
                      <a:pt x="1366" y="687"/>
                    </a:lnTo>
                    <a:lnTo>
                      <a:pt x="1364" y="689"/>
                    </a:lnTo>
                    <a:lnTo>
                      <a:pt x="1364" y="690"/>
                    </a:lnTo>
                    <a:lnTo>
                      <a:pt x="1368" y="694"/>
                    </a:lnTo>
                    <a:lnTo>
                      <a:pt x="1364" y="694"/>
                    </a:lnTo>
                    <a:lnTo>
                      <a:pt x="1364" y="696"/>
                    </a:lnTo>
                    <a:lnTo>
                      <a:pt x="1368" y="698"/>
                    </a:lnTo>
                    <a:lnTo>
                      <a:pt x="1369" y="701"/>
                    </a:lnTo>
                    <a:lnTo>
                      <a:pt x="1364" y="699"/>
                    </a:lnTo>
                    <a:lnTo>
                      <a:pt x="1364" y="701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8" name="Freeform 6964"/>
              <p:cNvSpPr>
                <a:spLocks/>
              </p:cNvSpPr>
              <p:nvPr/>
            </p:nvSpPr>
            <p:spPr bwMode="auto">
              <a:xfrm>
                <a:off x="487050" y="1688982"/>
                <a:ext cx="2173219" cy="1501920"/>
              </a:xfrm>
              <a:custGeom>
                <a:avLst/>
                <a:gdLst/>
                <a:ahLst/>
                <a:cxnLst>
                  <a:cxn ang="0">
                    <a:pos x="1197" y="757"/>
                  </a:cxn>
                  <a:cxn ang="0">
                    <a:pos x="1230" y="791"/>
                  </a:cxn>
                  <a:cxn ang="0">
                    <a:pos x="1267" y="859"/>
                  </a:cxn>
                  <a:cxn ang="0">
                    <a:pos x="1221" y="905"/>
                  </a:cxn>
                  <a:cxn ang="0">
                    <a:pos x="1228" y="860"/>
                  </a:cxn>
                  <a:cxn ang="0">
                    <a:pos x="1126" y="873"/>
                  </a:cxn>
                  <a:cxn ang="0">
                    <a:pos x="938" y="946"/>
                  </a:cxn>
                  <a:cxn ang="0">
                    <a:pos x="963" y="884"/>
                  </a:cxn>
                  <a:cxn ang="0">
                    <a:pos x="934" y="853"/>
                  </a:cxn>
                  <a:cxn ang="0">
                    <a:pos x="848" y="787"/>
                  </a:cxn>
                  <a:cxn ang="0">
                    <a:pos x="757" y="796"/>
                  </a:cxn>
                  <a:cxn ang="0">
                    <a:pos x="279" y="775"/>
                  </a:cxn>
                  <a:cxn ang="0">
                    <a:pos x="245" y="748"/>
                  </a:cxn>
                  <a:cxn ang="0">
                    <a:pos x="218" y="724"/>
                  </a:cxn>
                  <a:cxn ang="0">
                    <a:pos x="192" y="673"/>
                  </a:cxn>
                  <a:cxn ang="0">
                    <a:pos x="175" y="603"/>
                  </a:cxn>
                  <a:cxn ang="0">
                    <a:pos x="70" y="504"/>
                  </a:cxn>
                  <a:cxn ang="0">
                    <a:pos x="43" y="134"/>
                  </a:cxn>
                  <a:cxn ang="0">
                    <a:pos x="104" y="137"/>
                  </a:cxn>
                  <a:cxn ang="0">
                    <a:pos x="181" y="86"/>
                  </a:cxn>
                  <a:cxn ang="0">
                    <a:pos x="158" y="121"/>
                  </a:cxn>
                  <a:cxn ang="0">
                    <a:pos x="240" y="125"/>
                  </a:cxn>
                  <a:cxn ang="0">
                    <a:pos x="261" y="93"/>
                  </a:cxn>
                  <a:cxn ang="0">
                    <a:pos x="347" y="128"/>
                  </a:cxn>
                  <a:cxn ang="0">
                    <a:pos x="426" y="173"/>
                  </a:cxn>
                  <a:cxn ang="0">
                    <a:pos x="474" y="196"/>
                  </a:cxn>
                  <a:cxn ang="0">
                    <a:pos x="521" y="211"/>
                  </a:cxn>
                  <a:cxn ang="0">
                    <a:pos x="541" y="180"/>
                  </a:cxn>
                  <a:cxn ang="0">
                    <a:pos x="535" y="170"/>
                  </a:cxn>
                  <a:cxn ang="0">
                    <a:pos x="567" y="154"/>
                  </a:cxn>
                  <a:cxn ang="0">
                    <a:pos x="625" y="195"/>
                  </a:cxn>
                  <a:cxn ang="0">
                    <a:pos x="700" y="191"/>
                  </a:cxn>
                  <a:cxn ang="0">
                    <a:pos x="712" y="175"/>
                  </a:cxn>
                  <a:cxn ang="0">
                    <a:pos x="732" y="184"/>
                  </a:cxn>
                  <a:cxn ang="0">
                    <a:pos x="754" y="132"/>
                  </a:cxn>
                  <a:cxn ang="0">
                    <a:pos x="714" y="50"/>
                  </a:cxn>
                  <a:cxn ang="0">
                    <a:pos x="768" y="34"/>
                  </a:cxn>
                  <a:cxn ang="0">
                    <a:pos x="779" y="112"/>
                  </a:cxn>
                  <a:cxn ang="0">
                    <a:pos x="832" y="130"/>
                  </a:cxn>
                  <a:cxn ang="0">
                    <a:pos x="900" y="152"/>
                  </a:cxn>
                  <a:cxn ang="0">
                    <a:pos x="942" y="130"/>
                  </a:cxn>
                  <a:cxn ang="0">
                    <a:pos x="958" y="220"/>
                  </a:cxn>
                  <a:cxn ang="0">
                    <a:pos x="884" y="248"/>
                  </a:cxn>
                  <a:cxn ang="0">
                    <a:pos x="866" y="298"/>
                  </a:cxn>
                  <a:cxn ang="0">
                    <a:pos x="807" y="363"/>
                  </a:cxn>
                  <a:cxn ang="0">
                    <a:pos x="791" y="356"/>
                  </a:cxn>
                  <a:cxn ang="0">
                    <a:pos x="761" y="417"/>
                  </a:cxn>
                  <a:cxn ang="0">
                    <a:pos x="777" y="558"/>
                  </a:cxn>
                  <a:cxn ang="0">
                    <a:pos x="931" y="626"/>
                  </a:cxn>
                  <a:cxn ang="0">
                    <a:pos x="983" y="724"/>
                  </a:cxn>
                  <a:cxn ang="0">
                    <a:pos x="983" y="642"/>
                  </a:cxn>
                  <a:cxn ang="0">
                    <a:pos x="1019" y="490"/>
                  </a:cxn>
                  <a:cxn ang="0">
                    <a:pos x="1013" y="426"/>
                  </a:cxn>
                  <a:cxn ang="0">
                    <a:pos x="1094" y="420"/>
                  </a:cxn>
                  <a:cxn ang="0">
                    <a:pos x="1137" y="452"/>
                  </a:cxn>
                  <a:cxn ang="0">
                    <a:pos x="1147" y="508"/>
                  </a:cxn>
                  <a:cxn ang="0">
                    <a:pos x="1176" y="535"/>
                  </a:cxn>
                  <a:cxn ang="0">
                    <a:pos x="1228" y="479"/>
                  </a:cxn>
                  <a:cxn ang="0">
                    <a:pos x="1251" y="519"/>
                  </a:cxn>
                  <a:cxn ang="0">
                    <a:pos x="1267" y="560"/>
                  </a:cxn>
                  <a:cxn ang="0">
                    <a:pos x="1292" y="621"/>
                  </a:cxn>
                  <a:cxn ang="0">
                    <a:pos x="1308" y="655"/>
                  </a:cxn>
                  <a:cxn ang="0">
                    <a:pos x="1346" y="665"/>
                  </a:cxn>
                </a:cxnLst>
                <a:rect l="0" t="0" r="r" b="b"/>
                <a:pathLst>
                  <a:path w="1369" h="946">
                    <a:moveTo>
                      <a:pt x="1364" y="701"/>
                    </a:moveTo>
                    <a:lnTo>
                      <a:pt x="1369" y="707"/>
                    </a:lnTo>
                    <a:lnTo>
                      <a:pt x="1364" y="714"/>
                    </a:lnTo>
                    <a:lnTo>
                      <a:pt x="1359" y="717"/>
                    </a:lnTo>
                    <a:lnTo>
                      <a:pt x="1353" y="723"/>
                    </a:lnTo>
                    <a:lnTo>
                      <a:pt x="1350" y="723"/>
                    </a:lnTo>
                    <a:lnTo>
                      <a:pt x="1350" y="724"/>
                    </a:lnTo>
                    <a:lnTo>
                      <a:pt x="1339" y="724"/>
                    </a:lnTo>
                    <a:lnTo>
                      <a:pt x="1325" y="728"/>
                    </a:lnTo>
                    <a:lnTo>
                      <a:pt x="1321" y="730"/>
                    </a:lnTo>
                    <a:lnTo>
                      <a:pt x="1319" y="735"/>
                    </a:lnTo>
                    <a:lnTo>
                      <a:pt x="1317" y="735"/>
                    </a:lnTo>
                    <a:lnTo>
                      <a:pt x="1308" y="748"/>
                    </a:lnTo>
                    <a:lnTo>
                      <a:pt x="1305" y="749"/>
                    </a:lnTo>
                    <a:lnTo>
                      <a:pt x="1301" y="753"/>
                    </a:lnTo>
                    <a:lnTo>
                      <a:pt x="1300" y="755"/>
                    </a:lnTo>
                    <a:lnTo>
                      <a:pt x="1298" y="755"/>
                    </a:lnTo>
                    <a:lnTo>
                      <a:pt x="1296" y="753"/>
                    </a:lnTo>
                    <a:lnTo>
                      <a:pt x="1298" y="749"/>
                    </a:lnTo>
                    <a:lnTo>
                      <a:pt x="1296" y="751"/>
                    </a:lnTo>
                    <a:lnTo>
                      <a:pt x="1294" y="755"/>
                    </a:lnTo>
                    <a:lnTo>
                      <a:pt x="1274" y="758"/>
                    </a:lnTo>
                    <a:lnTo>
                      <a:pt x="1273" y="758"/>
                    </a:lnTo>
                    <a:lnTo>
                      <a:pt x="1273" y="757"/>
                    </a:lnTo>
                    <a:lnTo>
                      <a:pt x="1269" y="755"/>
                    </a:lnTo>
                    <a:lnTo>
                      <a:pt x="1251" y="753"/>
                    </a:lnTo>
                    <a:lnTo>
                      <a:pt x="1246" y="755"/>
                    </a:lnTo>
                    <a:lnTo>
                      <a:pt x="1228" y="753"/>
                    </a:lnTo>
                    <a:lnTo>
                      <a:pt x="1219" y="755"/>
                    </a:lnTo>
                    <a:lnTo>
                      <a:pt x="1214" y="753"/>
                    </a:lnTo>
                    <a:lnTo>
                      <a:pt x="1208" y="755"/>
                    </a:lnTo>
                    <a:lnTo>
                      <a:pt x="1205" y="755"/>
                    </a:lnTo>
                    <a:lnTo>
                      <a:pt x="1203" y="755"/>
                    </a:lnTo>
                    <a:lnTo>
                      <a:pt x="1197" y="755"/>
                    </a:lnTo>
                    <a:lnTo>
                      <a:pt x="1197" y="757"/>
                    </a:lnTo>
                    <a:lnTo>
                      <a:pt x="1196" y="758"/>
                    </a:lnTo>
                    <a:lnTo>
                      <a:pt x="1194" y="757"/>
                    </a:lnTo>
                    <a:lnTo>
                      <a:pt x="1192" y="758"/>
                    </a:lnTo>
                    <a:lnTo>
                      <a:pt x="1190" y="760"/>
                    </a:lnTo>
                    <a:lnTo>
                      <a:pt x="1187" y="766"/>
                    </a:lnTo>
                    <a:lnTo>
                      <a:pt x="1181" y="776"/>
                    </a:lnTo>
                    <a:lnTo>
                      <a:pt x="1181" y="778"/>
                    </a:lnTo>
                    <a:lnTo>
                      <a:pt x="1171" y="778"/>
                    </a:lnTo>
                    <a:lnTo>
                      <a:pt x="1167" y="782"/>
                    </a:lnTo>
                    <a:lnTo>
                      <a:pt x="1165" y="782"/>
                    </a:lnTo>
                    <a:lnTo>
                      <a:pt x="1165" y="783"/>
                    </a:lnTo>
                    <a:lnTo>
                      <a:pt x="1160" y="789"/>
                    </a:lnTo>
                    <a:lnTo>
                      <a:pt x="1156" y="789"/>
                    </a:lnTo>
                    <a:lnTo>
                      <a:pt x="1149" y="803"/>
                    </a:lnTo>
                    <a:lnTo>
                      <a:pt x="1146" y="805"/>
                    </a:lnTo>
                    <a:lnTo>
                      <a:pt x="1142" y="805"/>
                    </a:lnTo>
                    <a:lnTo>
                      <a:pt x="1142" y="810"/>
                    </a:lnTo>
                    <a:lnTo>
                      <a:pt x="1137" y="823"/>
                    </a:lnTo>
                    <a:lnTo>
                      <a:pt x="1135" y="823"/>
                    </a:lnTo>
                    <a:lnTo>
                      <a:pt x="1121" y="837"/>
                    </a:lnTo>
                    <a:lnTo>
                      <a:pt x="1121" y="837"/>
                    </a:lnTo>
                    <a:lnTo>
                      <a:pt x="1124" y="835"/>
                    </a:lnTo>
                    <a:lnTo>
                      <a:pt x="1128" y="834"/>
                    </a:lnTo>
                    <a:lnTo>
                      <a:pt x="1128" y="834"/>
                    </a:lnTo>
                    <a:lnTo>
                      <a:pt x="1129" y="832"/>
                    </a:lnTo>
                    <a:lnTo>
                      <a:pt x="1156" y="800"/>
                    </a:lnTo>
                    <a:lnTo>
                      <a:pt x="1160" y="800"/>
                    </a:lnTo>
                    <a:lnTo>
                      <a:pt x="1162" y="798"/>
                    </a:lnTo>
                    <a:lnTo>
                      <a:pt x="1194" y="782"/>
                    </a:lnTo>
                    <a:lnTo>
                      <a:pt x="1210" y="778"/>
                    </a:lnTo>
                    <a:lnTo>
                      <a:pt x="1219" y="780"/>
                    </a:lnTo>
                    <a:lnTo>
                      <a:pt x="1230" y="785"/>
                    </a:lnTo>
                    <a:lnTo>
                      <a:pt x="1231" y="791"/>
                    </a:lnTo>
                    <a:lnTo>
                      <a:pt x="1230" y="789"/>
                    </a:lnTo>
                    <a:lnTo>
                      <a:pt x="1230" y="791"/>
                    </a:lnTo>
                    <a:lnTo>
                      <a:pt x="1231" y="792"/>
                    </a:lnTo>
                    <a:lnTo>
                      <a:pt x="1231" y="796"/>
                    </a:lnTo>
                    <a:lnTo>
                      <a:pt x="1215" y="809"/>
                    </a:lnTo>
                    <a:lnTo>
                      <a:pt x="1210" y="809"/>
                    </a:lnTo>
                    <a:lnTo>
                      <a:pt x="1206" y="805"/>
                    </a:lnTo>
                    <a:lnTo>
                      <a:pt x="1196" y="809"/>
                    </a:lnTo>
                    <a:lnTo>
                      <a:pt x="1194" y="809"/>
                    </a:lnTo>
                    <a:lnTo>
                      <a:pt x="1197" y="809"/>
                    </a:lnTo>
                    <a:lnTo>
                      <a:pt x="1206" y="812"/>
                    </a:lnTo>
                    <a:lnTo>
                      <a:pt x="1208" y="816"/>
                    </a:lnTo>
                    <a:lnTo>
                      <a:pt x="1208" y="817"/>
                    </a:lnTo>
                    <a:lnTo>
                      <a:pt x="1217" y="812"/>
                    </a:lnTo>
                    <a:lnTo>
                      <a:pt x="1219" y="812"/>
                    </a:lnTo>
                    <a:lnTo>
                      <a:pt x="1219" y="814"/>
                    </a:lnTo>
                    <a:lnTo>
                      <a:pt x="1221" y="814"/>
                    </a:lnTo>
                    <a:lnTo>
                      <a:pt x="1223" y="816"/>
                    </a:lnTo>
                    <a:lnTo>
                      <a:pt x="1223" y="819"/>
                    </a:lnTo>
                    <a:lnTo>
                      <a:pt x="1219" y="826"/>
                    </a:lnTo>
                    <a:lnTo>
                      <a:pt x="1215" y="830"/>
                    </a:lnTo>
                    <a:lnTo>
                      <a:pt x="1215" y="832"/>
                    </a:lnTo>
                    <a:lnTo>
                      <a:pt x="1217" y="830"/>
                    </a:lnTo>
                    <a:lnTo>
                      <a:pt x="1223" y="832"/>
                    </a:lnTo>
                    <a:lnTo>
                      <a:pt x="1221" y="837"/>
                    </a:lnTo>
                    <a:lnTo>
                      <a:pt x="1226" y="848"/>
                    </a:lnTo>
                    <a:lnTo>
                      <a:pt x="1228" y="850"/>
                    </a:lnTo>
                    <a:lnTo>
                      <a:pt x="1228" y="850"/>
                    </a:lnTo>
                    <a:lnTo>
                      <a:pt x="1231" y="851"/>
                    </a:lnTo>
                    <a:lnTo>
                      <a:pt x="1239" y="853"/>
                    </a:lnTo>
                    <a:lnTo>
                      <a:pt x="1239" y="855"/>
                    </a:lnTo>
                    <a:lnTo>
                      <a:pt x="1237" y="857"/>
                    </a:lnTo>
                    <a:lnTo>
                      <a:pt x="1237" y="859"/>
                    </a:lnTo>
                    <a:lnTo>
                      <a:pt x="1255" y="862"/>
                    </a:lnTo>
                    <a:lnTo>
                      <a:pt x="1257" y="864"/>
                    </a:lnTo>
                    <a:lnTo>
                      <a:pt x="1262" y="864"/>
                    </a:lnTo>
                    <a:lnTo>
                      <a:pt x="1267" y="859"/>
                    </a:lnTo>
                    <a:lnTo>
                      <a:pt x="1269" y="862"/>
                    </a:lnTo>
                    <a:lnTo>
                      <a:pt x="1269" y="864"/>
                    </a:lnTo>
                    <a:lnTo>
                      <a:pt x="1271" y="864"/>
                    </a:lnTo>
                    <a:lnTo>
                      <a:pt x="1273" y="864"/>
                    </a:lnTo>
                    <a:lnTo>
                      <a:pt x="1276" y="864"/>
                    </a:lnTo>
                    <a:lnTo>
                      <a:pt x="1280" y="868"/>
                    </a:lnTo>
                    <a:lnTo>
                      <a:pt x="1278" y="869"/>
                    </a:lnTo>
                    <a:lnTo>
                      <a:pt x="1278" y="871"/>
                    </a:lnTo>
                    <a:lnTo>
                      <a:pt x="1282" y="871"/>
                    </a:lnTo>
                    <a:lnTo>
                      <a:pt x="1283" y="873"/>
                    </a:lnTo>
                    <a:lnTo>
                      <a:pt x="1282" y="873"/>
                    </a:lnTo>
                    <a:lnTo>
                      <a:pt x="1278" y="873"/>
                    </a:lnTo>
                    <a:lnTo>
                      <a:pt x="1276" y="875"/>
                    </a:lnTo>
                    <a:lnTo>
                      <a:pt x="1274" y="875"/>
                    </a:lnTo>
                    <a:lnTo>
                      <a:pt x="1262" y="882"/>
                    </a:lnTo>
                    <a:lnTo>
                      <a:pt x="1260" y="882"/>
                    </a:lnTo>
                    <a:lnTo>
                      <a:pt x="1260" y="884"/>
                    </a:lnTo>
                    <a:lnTo>
                      <a:pt x="1257" y="882"/>
                    </a:lnTo>
                    <a:lnTo>
                      <a:pt x="1253" y="885"/>
                    </a:lnTo>
                    <a:lnTo>
                      <a:pt x="1251" y="885"/>
                    </a:lnTo>
                    <a:lnTo>
                      <a:pt x="1249" y="885"/>
                    </a:lnTo>
                    <a:lnTo>
                      <a:pt x="1246" y="887"/>
                    </a:lnTo>
                    <a:lnTo>
                      <a:pt x="1242" y="885"/>
                    </a:lnTo>
                    <a:lnTo>
                      <a:pt x="1242" y="889"/>
                    </a:lnTo>
                    <a:lnTo>
                      <a:pt x="1242" y="891"/>
                    </a:lnTo>
                    <a:lnTo>
                      <a:pt x="1239" y="891"/>
                    </a:lnTo>
                    <a:lnTo>
                      <a:pt x="1237" y="889"/>
                    </a:lnTo>
                    <a:lnTo>
                      <a:pt x="1237" y="887"/>
                    </a:lnTo>
                    <a:lnTo>
                      <a:pt x="1235" y="891"/>
                    </a:lnTo>
                    <a:lnTo>
                      <a:pt x="1233" y="889"/>
                    </a:lnTo>
                    <a:lnTo>
                      <a:pt x="1231" y="891"/>
                    </a:lnTo>
                    <a:lnTo>
                      <a:pt x="1231" y="896"/>
                    </a:lnTo>
                    <a:lnTo>
                      <a:pt x="1228" y="898"/>
                    </a:lnTo>
                    <a:lnTo>
                      <a:pt x="1224" y="903"/>
                    </a:lnTo>
                    <a:lnTo>
                      <a:pt x="1221" y="905"/>
                    </a:lnTo>
                    <a:lnTo>
                      <a:pt x="1219" y="909"/>
                    </a:lnTo>
                    <a:lnTo>
                      <a:pt x="1217" y="909"/>
                    </a:lnTo>
                    <a:lnTo>
                      <a:pt x="1215" y="909"/>
                    </a:lnTo>
                    <a:lnTo>
                      <a:pt x="1214" y="912"/>
                    </a:lnTo>
                    <a:lnTo>
                      <a:pt x="1212" y="914"/>
                    </a:lnTo>
                    <a:lnTo>
                      <a:pt x="1212" y="914"/>
                    </a:lnTo>
                    <a:lnTo>
                      <a:pt x="1208" y="912"/>
                    </a:lnTo>
                    <a:lnTo>
                      <a:pt x="1206" y="909"/>
                    </a:lnTo>
                    <a:lnTo>
                      <a:pt x="1205" y="907"/>
                    </a:lnTo>
                    <a:lnTo>
                      <a:pt x="1203" y="907"/>
                    </a:lnTo>
                    <a:lnTo>
                      <a:pt x="1201" y="898"/>
                    </a:lnTo>
                    <a:lnTo>
                      <a:pt x="1201" y="894"/>
                    </a:lnTo>
                    <a:lnTo>
                      <a:pt x="1205" y="889"/>
                    </a:lnTo>
                    <a:lnTo>
                      <a:pt x="1205" y="891"/>
                    </a:lnTo>
                    <a:lnTo>
                      <a:pt x="1201" y="893"/>
                    </a:lnTo>
                    <a:lnTo>
                      <a:pt x="1201" y="891"/>
                    </a:lnTo>
                    <a:lnTo>
                      <a:pt x="1206" y="887"/>
                    </a:lnTo>
                    <a:lnTo>
                      <a:pt x="1208" y="887"/>
                    </a:lnTo>
                    <a:lnTo>
                      <a:pt x="1212" y="885"/>
                    </a:lnTo>
                    <a:lnTo>
                      <a:pt x="1210" y="884"/>
                    </a:lnTo>
                    <a:lnTo>
                      <a:pt x="1228" y="873"/>
                    </a:lnTo>
                    <a:lnTo>
                      <a:pt x="1230" y="875"/>
                    </a:lnTo>
                    <a:lnTo>
                      <a:pt x="1230" y="877"/>
                    </a:lnTo>
                    <a:lnTo>
                      <a:pt x="1233" y="878"/>
                    </a:lnTo>
                    <a:lnTo>
                      <a:pt x="1235" y="875"/>
                    </a:lnTo>
                    <a:lnTo>
                      <a:pt x="1239" y="873"/>
                    </a:lnTo>
                    <a:lnTo>
                      <a:pt x="1246" y="871"/>
                    </a:lnTo>
                    <a:lnTo>
                      <a:pt x="1246" y="869"/>
                    </a:lnTo>
                    <a:lnTo>
                      <a:pt x="1237" y="871"/>
                    </a:lnTo>
                    <a:lnTo>
                      <a:pt x="1230" y="869"/>
                    </a:lnTo>
                    <a:lnTo>
                      <a:pt x="1226" y="871"/>
                    </a:lnTo>
                    <a:lnTo>
                      <a:pt x="1223" y="871"/>
                    </a:lnTo>
                    <a:lnTo>
                      <a:pt x="1223" y="868"/>
                    </a:lnTo>
                    <a:lnTo>
                      <a:pt x="1230" y="860"/>
                    </a:lnTo>
                    <a:lnTo>
                      <a:pt x="1228" y="860"/>
                    </a:lnTo>
                    <a:lnTo>
                      <a:pt x="1226" y="859"/>
                    </a:lnTo>
                    <a:lnTo>
                      <a:pt x="1224" y="864"/>
                    </a:lnTo>
                    <a:lnTo>
                      <a:pt x="1221" y="864"/>
                    </a:lnTo>
                    <a:lnTo>
                      <a:pt x="1208" y="873"/>
                    </a:lnTo>
                    <a:lnTo>
                      <a:pt x="1205" y="873"/>
                    </a:lnTo>
                    <a:lnTo>
                      <a:pt x="1203" y="873"/>
                    </a:lnTo>
                    <a:lnTo>
                      <a:pt x="1199" y="877"/>
                    </a:lnTo>
                    <a:lnTo>
                      <a:pt x="1190" y="877"/>
                    </a:lnTo>
                    <a:lnTo>
                      <a:pt x="1189" y="877"/>
                    </a:lnTo>
                    <a:lnTo>
                      <a:pt x="1187" y="875"/>
                    </a:lnTo>
                    <a:lnTo>
                      <a:pt x="1185" y="877"/>
                    </a:lnTo>
                    <a:lnTo>
                      <a:pt x="1185" y="877"/>
                    </a:lnTo>
                    <a:lnTo>
                      <a:pt x="1181" y="877"/>
                    </a:lnTo>
                    <a:lnTo>
                      <a:pt x="1180" y="875"/>
                    </a:lnTo>
                    <a:lnTo>
                      <a:pt x="1178" y="871"/>
                    </a:lnTo>
                    <a:lnTo>
                      <a:pt x="1178" y="868"/>
                    </a:lnTo>
                    <a:lnTo>
                      <a:pt x="1174" y="864"/>
                    </a:lnTo>
                    <a:lnTo>
                      <a:pt x="1174" y="834"/>
                    </a:lnTo>
                    <a:lnTo>
                      <a:pt x="1165" y="826"/>
                    </a:lnTo>
                    <a:lnTo>
                      <a:pt x="1163" y="826"/>
                    </a:lnTo>
                    <a:lnTo>
                      <a:pt x="1162" y="828"/>
                    </a:lnTo>
                    <a:lnTo>
                      <a:pt x="1156" y="830"/>
                    </a:lnTo>
                    <a:lnTo>
                      <a:pt x="1153" y="828"/>
                    </a:lnTo>
                    <a:lnTo>
                      <a:pt x="1151" y="826"/>
                    </a:lnTo>
                    <a:lnTo>
                      <a:pt x="1149" y="825"/>
                    </a:lnTo>
                    <a:lnTo>
                      <a:pt x="1147" y="823"/>
                    </a:lnTo>
                    <a:lnTo>
                      <a:pt x="1146" y="825"/>
                    </a:lnTo>
                    <a:lnTo>
                      <a:pt x="1133" y="855"/>
                    </a:lnTo>
                    <a:lnTo>
                      <a:pt x="1131" y="866"/>
                    </a:lnTo>
                    <a:lnTo>
                      <a:pt x="1128" y="869"/>
                    </a:lnTo>
                    <a:lnTo>
                      <a:pt x="1128" y="871"/>
                    </a:lnTo>
                    <a:lnTo>
                      <a:pt x="1129" y="873"/>
                    </a:lnTo>
                    <a:lnTo>
                      <a:pt x="1128" y="873"/>
                    </a:lnTo>
                    <a:lnTo>
                      <a:pt x="1126" y="871"/>
                    </a:lnTo>
                    <a:lnTo>
                      <a:pt x="1126" y="873"/>
                    </a:lnTo>
                    <a:lnTo>
                      <a:pt x="1126" y="875"/>
                    </a:lnTo>
                    <a:lnTo>
                      <a:pt x="1122" y="873"/>
                    </a:lnTo>
                    <a:lnTo>
                      <a:pt x="1119" y="875"/>
                    </a:lnTo>
                    <a:lnTo>
                      <a:pt x="1117" y="875"/>
                    </a:lnTo>
                    <a:lnTo>
                      <a:pt x="1115" y="877"/>
                    </a:lnTo>
                    <a:lnTo>
                      <a:pt x="1113" y="880"/>
                    </a:lnTo>
                    <a:lnTo>
                      <a:pt x="1058" y="880"/>
                    </a:lnTo>
                    <a:lnTo>
                      <a:pt x="1047" y="887"/>
                    </a:lnTo>
                    <a:lnTo>
                      <a:pt x="1047" y="889"/>
                    </a:lnTo>
                    <a:lnTo>
                      <a:pt x="1042" y="894"/>
                    </a:lnTo>
                    <a:lnTo>
                      <a:pt x="1027" y="900"/>
                    </a:lnTo>
                    <a:lnTo>
                      <a:pt x="1026" y="898"/>
                    </a:lnTo>
                    <a:lnTo>
                      <a:pt x="1022" y="898"/>
                    </a:lnTo>
                    <a:lnTo>
                      <a:pt x="1022" y="900"/>
                    </a:lnTo>
                    <a:lnTo>
                      <a:pt x="1024" y="900"/>
                    </a:lnTo>
                    <a:lnTo>
                      <a:pt x="1026" y="903"/>
                    </a:lnTo>
                    <a:lnTo>
                      <a:pt x="1026" y="905"/>
                    </a:lnTo>
                    <a:lnTo>
                      <a:pt x="1024" y="905"/>
                    </a:lnTo>
                    <a:lnTo>
                      <a:pt x="1022" y="903"/>
                    </a:lnTo>
                    <a:lnTo>
                      <a:pt x="1008" y="903"/>
                    </a:lnTo>
                    <a:lnTo>
                      <a:pt x="992" y="907"/>
                    </a:lnTo>
                    <a:lnTo>
                      <a:pt x="981" y="918"/>
                    </a:lnTo>
                    <a:lnTo>
                      <a:pt x="988" y="919"/>
                    </a:lnTo>
                    <a:lnTo>
                      <a:pt x="993" y="919"/>
                    </a:lnTo>
                    <a:lnTo>
                      <a:pt x="997" y="928"/>
                    </a:lnTo>
                    <a:lnTo>
                      <a:pt x="983" y="927"/>
                    </a:lnTo>
                    <a:lnTo>
                      <a:pt x="974" y="930"/>
                    </a:lnTo>
                    <a:lnTo>
                      <a:pt x="968" y="934"/>
                    </a:lnTo>
                    <a:lnTo>
                      <a:pt x="959" y="932"/>
                    </a:lnTo>
                    <a:lnTo>
                      <a:pt x="952" y="934"/>
                    </a:lnTo>
                    <a:lnTo>
                      <a:pt x="952" y="936"/>
                    </a:lnTo>
                    <a:lnTo>
                      <a:pt x="949" y="939"/>
                    </a:lnTo>
                    <a:lnTo>
                      <a:pt x="949" y="939"/>
                    </a:lnTo>
                    <a:lnTo>
                      <a:pt x="945" y="941"/>
                    </a:lnTo>
                    <a:lnTo>
                      <a:pt x="938" y="946"/>
                    </a:lnTo>
                    <a:lnTo>
                      <a:pt x="938" y="946"/>
                    </a:lnTo>
                    <a:lnTo>
                      <a:pt x="934" y="946"/>
                    </a:lnTo>
                    <a:lnTo>
                      <a:pt x="933" y="946"/>
                    </a:lnTo>
                    <a:lnTo>
                      <a:pt x="927" y="946"/>
                    </a:lnTo>
                    <a:lnTo>
                      <a:pt x="927" y="943"/>
                    </a:lnTo>
                    <a:lnTo>
                      <a:pt x="929" y="939"/>
                    </a:lnTo>
                    <a:lnTo>
                      <a:pt x="931" y="937"/>
                    </a:lnTo>
                    <a:lnTo>
                      <a:pt x="931" y="939"/>
                    </a:lnTo>
                    <a:lnTo>
                      <a:pt x="934" y="939"/>
                    </a:lnTo>
                    <a:lnTo>
                      <a:pt x="938" y="939"/>
                    </a:lnTo>
                    <a:lnTo>
                      <a:pt x="938" y="939"/>
                    </a:lnTo>
                    <a:lnTo>
                      <a:pt x="940" y="936"/>
                    </a:lnTo>
                    <a:lnTo>
                      <a:pt x="938" y="936"/>
                    </a:lnTo>
                    <a:lnTo>
                      <a:pt x="938" y="934"/>
                    </a:lnTo>
                    <a:lnTo>
                      <a:pt x="936" y="932"/>
                    </a:lnTo>
                    <a:lnTo>
                      <a:pt x="940" y="923"/>
                    </a:lnTo>
                    <a:lnTo>
                      <a:pt x="942" y="923"/>
                    </a:lnTo>
                    <a:lnTo>
                      <a:pt x="943" y="921"/>
                    </a:lnTo>
                    <a:lnTo>
                      <a:pt x="943" y="919"/>
                    </a:lnTo>
                    <a:lnTo>
                      <a:pt x="947" y="919"/>
                    </a:lnTo>
                    <a:lnTo>
                      <a:pt x="949" y="916"/>
                    </a:lnTo>
                    <a:lnTo>
                      <a:pt x="949" y="898"/>
                    </a:lnTo>
                    <a:lnTo>
                      <a:pt x="956" y="887"/>
                    </a:lnTo>
                    <a:lnTo>
                      <a:pt x="956" y="884"/>
                    </a:lnTo>
                    <a:lnTo>
                      <a:pt x="952" y="877"/>
                    </a:lnTo>
                    <a:lnTo>
                      <a:pt x="952" y="877"/>
                    </a:lnTo>
                    <a:lnTo>
                      <a:pt x="950" y="875"/>
                    </a:lnTo>
                    <a:lnTo>
                      <a:pt x="952" y="873"/>
                    </a:lnTo>
                    <a:lnTo>
                      <a:pt x="956" y="875"/>
                    </a:lnTo>
                    <a:lnTo>
                      <a:pt x="959" y="882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0"/>
                    </a:lnTo>
                    <a:lnTo>
                      <a:pt x="961" y="884"/>
                    </a:lnTo>
                    <a:lnTo>
                      <a:pt x="963" y="884"/>
                    </a:lnTo>
                    <a:lnTo>
                      <a:pt x="963" y="889"/>
                    </a:lnTo>
                    <a:lnTo>
                      <a:pt x="965" y="885"/>
                    </a:lnTo>
                    <a:lnTo>
                      <a:pt x="967" y="885"/>
                    </a:lnTo>
                    <a:lnTo>
                      <a:pt x="967" y="889"/>
                    </a:lnTo>
                    <a:lnTo>
                      <a:pt x="972" y="891"/>
                    </a:lnTo>
                    <a:lnTo>
                      <a:pt x="977" y="891"/>
                    </a:lnTo>
                    <a:lnTo>
                      <a:pt x="977" y="889"/>
                    </a:lnTo>
                    <a:lnTo>
                      <a:pt x="977" y="887"/>
                    </a:lnTo>
                    <a:lnTo>
                      <a:pt x="976" y="884"/>
                    </a:lnTo>
                    <a:lnTo>
                      <a:pt x="977" y="884"/>
                    </a:lnTo>
                    <a:lnTo>
                      <a:pt x="977" y="882"/>
                    </a:lnTo>
                    <a:lnTo>
                      <a:pt x="979" y="884"/>
                    </a:lnTo>
                    <a:lnTo>
                      <a:pt x="981" y="884"/>
                    </a:lnTo>
                    <a:lnTo>
                      <a:pt x="983" y="884"/>
                    </a:lnTo>
                    <a:lnTo>
                      <a:pt x="983" y="884"/>
                    </a:lnTo>
                    <a:lnTo>
                      <a:pt x="981" y="882"/>
                    </a:lnTo>
                    <a:lnTo>
                      <a:pt x="979" y="880"/>
                    </a:lnTo>
                    <a:lnTo>
                      <a:pt x="977" y="877"/>
                    </a:lnTo>
                    <a:lnTo>
                      <a:pt x="977" y="877"/>
                    </a:lnTo>
                    <a:lnTo>
                      <a:pt x="977" y="873"/>
                    </a:lnTo>
                    <a:lnTo>
                      <a:pt x="977" y="871"/>
                    </a:lnTo>
                    <a:lnTo>
                      <a:pt x="976" y="871"/>
                    </a:lnTo>
                    <a:lnTo>
                      <a:pt x="974" y="871"/>
                    </a:lnTo>
                    <a:lnTo>
                      <a:pt x="972" y="868"/>
                    </a:lnTo>
                    <a:lnTo>
                      <a:pt x="968" y="866"/>
                    </a:lnTo>
                    <a:lnTo>
                      <a:pt x="967" y="860"/>
                    </a:lnTo>
                    <a:lnTo>
                      <a:pt x="956" y="857"/>
                    </a:lnTo>
                    <a:lnTo>
                      <a:pt x="952" y="859"/>
                    </a:lnTo>
                    <a:lnTo>
                      <a:pt x="952" y="857"/>
                    </a:lnTo>
                    <a:lnTo>
                      <a:pt x="952" y="855"/>
                    </a:lnTo>
                    <a:lnTo>
                      <a:pt x="949" y="855"/>
                    </a:lnTo>
                    <a:lnTo>
                      <a:pt x="940" y="855"/>
                    </a:lnTo>
                    <a:lnTo>
                      <a:pt x="938" y="853"/>
                    </a:lnTo>
                    <a:lnTo>
                      <a:pt x="936" y="853"/>
                    </a:lnTo>
                    <a:lnTo>
                      <a:pt x="934" y="853"/>
                    </a:lnTo>
                    <a:lnTo>
                      <a:pt x="933" y="851"/>
                    </a:lnTo>
                    <a:lnTo>
                      <a:pt x="929" y="853"/>
                    </a:lnTo>
                    <a:lnTo>
                      <a:pt x="929" y="853"/>
                    </a:lnTo>
                    <a:lnTo>
                      <a:pt x="916" y="850"/>
                    </a:lnTo>
                    <a:lnTo>
                      <a:pt x="913" y="850"/>
                    </a:lnTo>
                    <a:lnTo>
                      <a:pt x="911" y="850"/>
                    </a:lnTo>
                    <a:lnTo>
                      <a:pt x="911" y="848"/>
                    </a:lnTo>
                    <a:lnTo>
                      <a:pt x="909" y="844"/>
                    </a:lnTo>
                    <a:lnTo>
                      <a:pt x="908" y="843"/>
                    </a:lnTo>
                    <a:lnTo>
                      <a:pt x="908" y="844"/>
                    </a:lnTo>
                    <a:lnTo>
                      <a:pt x="908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6"/>
                    </a:lnTo>
                    <a:lnTo>
                      <a:pt x="906" y="844"/>
                    </a:lnTo>
                    <a:lnTo>
                      <a:pt x="906" y="843"/>
                    </a:lnTo>
                    <a:lnTo>
                      <a:pt x="906" y="841"/>
                    </a:lnTo>
                    <a:lnTo>
                      <a:pt x="906" y="841"/>
                    </a:lnTo>
                    <a:lnTo>
                      <a:pt x="904" y="839"/>
                    </a:lnTo>
                    <a:lnTo>
                      <a:pt x="906" y="837"/>
                    </a:lnTo>
                    <a:lnTo>
                      <a:pt x="902" y="835"/>
                    </a:lnTo>
                    <a:lnTo>
                      <a:pt x="902" y="830"/>
                    </a:lnTo>
                    <a:lnTo>
                      <a:pt x="902" y="826"/>
                    </a:lnTo>
                    <a:lnTo>
                      <a:pt x="899" y="821"/>
                    </a:lnTo>
                    <a:lnTo>
                      <a:pt x="897" y="819"/>
                    </a:lnTo>
                    <a:lnTo>
                      <a:pt x="899" y="810"/>
                    </a:lnTo>
                    <a:lnTo>
                      <a:pt x="886" y="812"/>
                    </a:lnTo>
                    <a:lnTo>
                      <a:pt x="882" y="809"/>
                    </a:lnTo>
                    <a:lnTo>
                      <a:pt x="875" y="792"/>
                    </a:lnTo>
                    <a:lnTo>
                      <a:pt x="872" y="792"/>
                    </a:lnTo>
                    <a:lnTo>
                      <a:pt x="868" y="791"/>
                    </a:lnTo>
                    <a:lnTo>
                      <a:pt x="865" y="791"/>
                    </a:lnTo>
                    <a:lnTo>
                      <a:pt x="865" y="803"/>
                    </a:lnTo>
                    <a:lnTo>
                      <a:pt x="859" y="791"/>
                    </a:lnTo>
                    <a:lnTo>
                      <a:pt x="848" y="787"/>
                    </a:lnTo>
                    <a:lnTo>
                      <a:pt x="847" y="787"/>
                    </a:lnTo>
                    <a:lnTo>
                      <a:pt x="847" y="789"/>
                    </a:lnTo>
                    <a:lnTo>
                      <a:pt x="847" y="794"/>
                    </a:lnTo>
                    <a:lnTo>
                      <a:pt x="847" y="794"/>
                    </a:lnTo>
                    <a:lnTo>
                      <a:pt x="843" y="796"/>
                    </a:lnTo>
                    <a:lnTo>
                      <a:pt x="843" y="800"/>
                    </a:lnTo>
                    <a:lnTo>
                      <a:pt x="841" y="800"/>
                    </a:lnTo>
                    <a:lnTo>
                      <a:pt x="841" y="798"/>
                    </a:lnTo>
                    <a:lnTo>
                      <a:pt x="843" y="792"/>
                    </a:lnTo>
                    <a:lnTo>
                      <a:pt x="843" y="791"/>
                    </a:lnTo>
                    <a:lnTo>
                      <a:pt x="838" y="801"/>
                    </a:lnTo>
                    <a:lnTo>
                      <a:pt x="836" y="801"/>
                    </a:lnTo>
                    <a:lnTo>
                      <a:pt x="836" y="800"/>
                    </a:lnTo>
                    <a:lnTo>
                      <a:pt x="836" y="796"/>
                    </a:lnTo>
                    <a:lnTo>
                      <a:pt x="831" y="801"/>
                    </a:lnTo>
                    <a:lnTo>
                      <a:pt x="829" y="805"/>
                    </a:lnTo>
                    <a:lnTo>
                      <a:pt x="829" y="807"/>
                    </a:lnTo>
                    <a:lnTo>
                      <a:pt x="827" y="809"/>
                    </a:lnTo>
                    <a:lnTo>
                      <a:pt x="822" y="810"/>
                    </a:lnTo>
                    <a:lnTo>
                      <a:pt x="820" y="810"/>
                    </a:lnTo>
                    <a:lnTo>
                      <a:pt x="816" y="809"/>
                    </a:lnTo>
                    <a:lnTo>
                      <a:pt x="809" y="809"/>
                    </a:lnTo>
                    <a:lnTo>
                      <a:pt x="804" y="807"/>
                    </a:lnTo>
                    <a:lnTo>
                      <a:pt x="800" y="807"/>
                    </a:lnTo>
                    <a:lnTo>
                      <a:pt x="797" y="809"/>
                    </a:lnTo>
                    <a:lnTo>
                      <a:pt x="795" y="809"/>
                    </a:lnTo>
                    <a:lnTo>
                      <a:pt x="791" y="807"/>
                    </a:lnTo>
                    <a:lnTo>
                      <a:pt x="789" y="805"/>
                    </a:lnTo>
                    <a:lnTo>
                      <a:pt x="779" y="800"/>
                    </a:lnTo>
                    <a:lnTo>
                      <a:pt x="779" y="798"/>
                    </a:lnTo>
                    <a:lnTo>
                      <a:pt x="772" y="796"/>
                    </a:lnTo>
                    <a:lnTo>
                      <a:pt x="764" y="794"/>
                    </a:lnTo>
                    <a:lnTo>
                      <a:pt x="763" y="796"/>
                    </a:lnTo>
                    <a:lnTo>
                      <a:pt x="759" y="796"/>
                    </a:lnTo>
                    <a:lnTo>
                      <a:pt x="757" y="796"/>
                    </a:lnTo>
                    <a:lnTo>
                      <a:pt x="757" y="796"/>
                    </a:lnTo>
                    <a:lnTo>
                      <a:pt x="757" y="794"/>
                    </a:lnTo>
                    <a:lnTo>
                      <a:pt x="752" y="792"/>
                    </a:lnTo>
                    <a:lnTo>
                      <a:pt x="746" y="792"/>
                    </a:lnTo>
                    <a:lnTo>
                      <a:pt x="746" y="792"/>
                    </a:lnTo>
                    <a:lnTo>
                      <a:pt x="745" y="792"/>
                    </a:lnTo>
                    <a:lnTo>
                      <a:pt x="741" y="787"/>
                    </a:lnTo>
                    <a:lnTo>
                      <a:pt x="741" y="785"/>
                    </a:lnTo>
                    <a:lnTo>
                      <a:pt x="737" y="776"/>
                    </a:lnTo>
                    <a:lnTo>
                      <a:pt x="734" y="776"/>
                    </a:lnTo>
                    <a:lnTo>
                      <a:pt x="734" y="787"/>
                    </a:lnTo>
                    <a:lnTo>
                      <a:pt x="292" y="787"/>
                    </a:lnTo>
                    <a:lnTo>
                      <a:pt x="292" y="785"/>
                    </a:lnTo>
                    <a:lnTo>
                      <a:pt x="290" y="783"/>
                    </a:lnTo>
                    <a:lnTo>
                      <a:pt x="288" y="783"/>
                    </a:lnTo>
                    <a:lnTo>
                      <a:pt x="288" y="783"/>
                    </a:lnTo>
                    <a:lnTo>
                      <a:pt x="288" y="782"/>
                    </a:lnTo>
                    <a:lnTo>
                      <a:pt x="292" y="782"/>
                    </a:lnTo>
                    <a:lnTo>
                      <a:pt x="295" y="782"/>
                    </a:lnTo>
                    <a:lnTo>
                      <a:pt x="295" y="780"/>
                    </a:lnTo>
                    <a:lnTo>
                      <a:pt x="294" y="780"/>
                    </a:lnTo>
                    <a:lnTo>
                      <a:pt x="294" y="780"/>
                    </a:lnTo>
                    <a:lnTo>
                      <a:pt x="294" y="778"/>
                    </a:lnTo>
                    <a:lnTo>
                      <a:pt x="290" y="780"/>
                    </a:lnTo>
                    <a:lnTo>
                      <a:pt x="286" y="780"/>
                    </a:lnTo>
                    <a:lnTo>
                      <a:pt x="286" y="778"/>
                    </a:lnTo>
                    <a:lnTo>
                      <a:pt x="286" y="778"/>
                    </a:lnTo>
                    <a:lnTo>
                      <a:pt x="285" y="776"/>
                    </a:lnTo>
                    <a:lnTo>
                      <a:pt x="285" y="776"/>
                    </a:lnTo>
                    <a:lnTo>
                      <a:pt x="286" y="776"/>
                    </a:lnTo>
                    <a:lnTo>
                      <a:pt x="286" y="769"/>
                    </a:lnTo>
                    <a:lnTo>
                      <a:pt x="285" y="767"/>
                    </a:lnTo>
                    <a:lnTo>
                      <a:pt x="285" y="769"/>
                    </a:lnTo>
                    <a:lnTo>
                      <a:pt x="281" y="773"/>
                    </a:lnTo>
                    <a:lnTo>
                      <a:pt x="279" y="775"/>
                    </a:lnTo>
                    <a:lnTo>
                      <a:pt x="279" y="775"/>
                    </a:lnTo>
                    <a:lnTo>
                      <a:pt x="278" y="773"/>
                    </a:lnTo>
                    <a:lnTo>
                      <a:pt x="278" y="771"/>
                    </a:lnTo>
                    <a:lnTo>
                      <a:pt x="279" y="769"/>
                    </a:lnTo>
                    <a:lnTo>
                      <a:pt x="278" y="769"/>
                    </a:lnTo>
                    <a:lnTo>
                      <a:pt x="278" y="767"/>
                    </a:lnTo>
                    <a:lnTo>
                      <a:pt x="276" y="767"/>
                    </a:lnTo>
                    <a:lnTo>
                      <a:pt x="276" y="766"/>
                    </a:lnTo>
                    <a:lnTo>
                      <a:pt x="276" y="764"/>
                    </a:lnTo>
                    <a:lnTo>
                      <a:pt x="274" y="762"/>
                    </a:lnTo>
                    <a:lnTo>
                      <a:pt x="274" y="760"/>
                    </a:lnTo>
                    <a:lnTo>
                      <a:pt x="272" y="760"/>
                    </a:lnTo>
                    <a:lnTo>
                      <a:pt x="274" y="764"/>
                    </a:lnTo>
                    <a:lnTo>
                      <a:pt x="274" y="766"/>
                    </a:lnTo>
                    <a:lnTo>
                      <a:pt x="272" y="762"/>
                    </a:lnTo>
                    <a:lnTo>
                      <a:pt x="270" y="766"/>
                    </a:lnTo>
                    <a:lnTo>
                      <a:pt x="269" y="766"/>
                    </a:lnTo>
                    <a:lnTo>
                      <a:pt x="265" y="766"/>
                    </a:lnTo>
                    <a:lnTo>
                      <a:pt x="261" y="762"/>
                    </a:lnTo>
                    <a:lnTo>
                      <a:pt x="260" y="758"/>
                    </a:lnTo>
                    <a:lnTo>
                      <a:pt x="261" y="757"/>
                    </a:lnTo>
                    <a:lnTo>
                      <a:pt x="263" y="757"/>
                    </a:lnTo>
                    <a:lnTo>
                      <a:pt x="261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49"/>
                    </a:lnTo>
                    <a:lnTo>
                      <a:pt x="260" y="751"/>
                    </a:lnTo>
                    <a:lnTo>
                      <a:pt x="258" y="751"/>
                    </a:lnTo>
                    <a:lnTo>
                      <a:pt x="256" y="751"/>
                    </a:lnTo>
                    <a:lnTo>
                      <a:pt x="256" y="748"/>
                    </a:lnTo>
                    <a:lnTo>
                      <a:pt x="256" y="748"/>
                    </a:lnTo>
                    <a:lnTo>
                      <a:pt x="252" y="749"/>
                    </a:lnTo>
                    <a:lnTo>
                      <a:pt x="249" y="748"/>
                    </a:lnTo>
                    <a:lnTo>
                      <a:pt x="247" y="749"/>
                    </a:lnTo>
                    <a:lnTo>
                      <a:pt x="245" y="748"/>
                    </a:lnTo>
                    <a:lnTo>
                      <a:pt x="245" y="749"/>
                    </a:lnTo>
                    <a:lnTo>
                      <a:pt x="244" y="749"/>
                    </a:lnTo>
                    <a:lnTo>
                      <a:pt x="244" y="748"/>
                    </a:lnTo>
                    <a:lnTo>
                      <a:pt x="235" y="748"/>
                    </a:lnTo>
                    <a:lnTo>
                      <a:pt x="233" y="746"/>
                    </a:lnTo>
                    <a:lnTo>
                      <a:pt x="240" y="744"/>
                    </a:lnTo>
                    <a:lnTo>
                      <a:pt x="242" y="744"/>
                    </a:lnTo>
                    <a:lnTo>
                      <a:pt x="238" y="744"/>
                    </a:lnTo>
                    <a:lnTo>
                      <a:pt x="238" y="741"/>
                    </a:lnTo>
                    <a:lnTo>
                      <a:pt x="236" y="739"/>
                    </a:lnTo>
                    <a:lnTo>
                      <a:pt x="235" y="739"/>
                    </a:lnTo>
                    <a:lnTo>
                      <a:pt x="235" y="739"/>
                    </a:lnTo>
                    <a:lnTo>
                      <a:pt x="236" y="739"/>
                    </a:lnTo>
                    <a:lnTo>
                      <a:pt x="238" y="739"/>
                    </a:lnTo>
                    <a:lnTo>
                      <a:pt x="236" y="737"/>
                    </a:lnTo>
                    <a:lnTo>
                      <a:pt x="231" y="735"/>
                    </a:lnTo>
                    <a:lnTo>
                      <a:pt x="229" y="737"/>
                    </a:lnTo>
                    <a:lnTo>
                      <a:pt x="227" y="737"/>
                    </a:lnTo>
                    <a:lnTo>
                      <a:pt x="224" y="737"/>
                    </a:lnTo>
                    <a:lnTo>
                      <a:pt x="222" y="737"/>
                    </a:lnTo>
                    <a:lnTo>
                      <a:pt x="224" y="739"/>
                    </a:lnTo>
                    <a:lnTo>
                      <a:pt x="222" y="739"/>
                    </a:lnTo>
                    <a:lnTo>
                      <a:pt x="215" y="735"/>
                    </a:lnTo>
                    <a:lnTo>
                      <a:pt x="213" y="733"/>
                    </a:lnTo>
                    <a:lnTo>
                      <a:pt x="213" y="732"/>
                    </a:lnTo>
                    <a:lnTo>
                      <a:pt x="213" y="730"/>
                    </a:lnTo>
                    <a:lnTo>
                      <a:pt x="215" y="728"/>
                    </a:lnTo>
                    <a:lnTo>
                      <a:pt x="217" y="728"/>
                    </a:lnTo>
                    <a:lnTo>
                      <a:pt x="218" y="728"/>
                    </a:lnTo>
                    <a:lnTo>
                      <a:pt x="217" y="726"/>
                    </a:lnTo>
                    <a:lnTo>
                      <a:pt x="215" y="726"/>
                    </a:lnTo>
                    <a:lnTo>
                      <a:pt x="213" y="726"/>
                    </a:lnTo>
                    <a:lnTo>
                      <a:pt x="213" y="726"/>
                    </a:lnTo>
                    <a:lnTo>
                      <a:pt x="217" y="724"/>
                    </a:lnTo>
                    <a:lnTo>
                      <a:pt x="218" y="724"/>
                    </a:lnTo>
                    <a:lnTo>
                      <a:pt x="220" y="724"/>
                    </a:lnTo>
                    <a:lnTo>
                      <a:pt x="217" y="723"/>
                    </a:lnTo>
                    <a:lnTo>
                      <a:pt x="217" y="721"/>
                    </a:lnTo>
                    <a:lnTo>
                      <a:pt x="218" y="719"/>
                    </a:lnTo>
                    <a:lnTo>
                      <a:pt x="217" y="717"/>
                    </a:lnTo>
                    <a:lnTo>
                      <a:pt x="213" y="721"/>
                    </a:lnTo>
                    <a:lnTo>
                      <a:pt x="211" y="721"/>
                    </a:lnTo>
                    <a:lnTo>
                      <a:pt x="211" y="721"/>
                    </a:lnTo>
                    <a:lnTo>
                      <a:pt x="211" y="715"/>
                    </a:lnTo>
                    <a:lnTo>
                      <a:pt x="211" y="710"/>
                    </a:lnTo>
                    <a:lnTo>
                      <a:pt x="211" y="710"/>
                    </a:lnTo>
                    <a:lnTo>
                      <a:pt x="209" y="710"/>
                    </a:lnTo>
                    <a:lnTo>
                      <a:pt x="211" y="705"/>
                    </a:lnTo>
                    <a:lnTo>
                      <a:pt x="211" y="703"/>
                    </a:lnTo>
                    <a:lnTo>
                      <a:pt x="209" y="703"/>
                    </a:lnTo>
                    <a:lnTo>
                      <a:pt x="209" y="699"/>
                    </a:lnTo>
                    <a:lnTo>
                      <a:pt x="209" y="699"/>
                    </a:lnTo>
                    <a:lnTo>
                      <a:pt x="206" y="701"/>
                    </a:lnTo>
                    <a:lnTo>
                      <a:pt x="204" y="701"/>
                    </a:lnTo>
                    <a:lnTo>
                      <a:pt x="204" y="699"/>
                    </a:lnTo>
                    <a:lnTo>
                      <a:pt x="204" y="699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2" y="696"/>
                    </a:lnTo>
                    <a:lnTo>
                      <a:pt x="199" y="698"/>
                    </a:lnTo>
                    <a:lnTo>
                      <a:pt x="197" y="696"/>
                    </a:lnTo>
                    <a:lnTo>
                      <a:pt x="195" y="696"/>
                    </a:lnTo>
                    <a:lnTo>
                      <a:pt x="195" y="692"/>
                    </a:lnTo>
                    <a:lnTo>
                      <a:pt x="193" y="690"/>
                    </a:lnTo>
                    <a:lnTo>
                      <a:pt x="192" y="689"/>
                    </a:lnTo>
                    <a:lnTo>
                      <a:pt x="192" y="687"/>
                    </a:lnTo>
                    <a:lnTo>
                      <a:pt x="190" y="683"/>
                    </a:lnTo>
                    <a:lnTo>
                      <a:pt x="192" y="680"/>
                    </a:lnTo>
                    <a:lnTo>
                      <a:pt x="192" y="673"/>
                    </a:lnTo>
                    <a:lnTo>
                      <a:pt x="192" y="673"/>
                    </a:lnTo>
                    <a:lnTo>
                      <a:pt x="190" y="671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8" y="673"/>
                    </a:lnTo>
                    <a:lnTo>
                      <a:pt x="186" y="671"/>
                    </a:lnTo>
                    <a:lnTo>
                      <a:pt x="186" y="671"/>
                    </a:lnTo>
                    <a:lnTo>
                      <a:pt x="175" y="658"/>
                    </a:lnTo>
                    <a:lnTo>
                      <a:pt x="174" y="656"/>
                    </a:lnTo>
                    <a:lnTo>
                      <a:pt x="175" y="655"/>
                    </a:lnTo>
                    <a:lnTo>
                      <a:pt x="175" y="653"/>
                    </a:lnTo>
                    <a:lnTo>
                      <a:pt x="177" y="653"/>
                    </a:lnTo>
                    <a:lnTo>
                      <a:pt x="177" y="651"/>
                    </a:lnTo>
                    <a:lnTo>
                      <a:pt x="174" y="651"/>
                    </a:lnTo>
                    <a:lnTo>
                      <a:pt x="172" y="651"/>
                    </a:lnTo>
                    <a:lnTo>
                      <a:pt x="170" y="647"/>
                    </a:lnTo>
                    <a:lnTo>
                      <a:pt x="168" y="646"/>
                    </a:lnTo>
                    <a:lnTo>
                      <a:pt x="168" y="642"/>
                    </a:lnTo>
                    <a:lnTo>
                      <a:pt x="170" y="639"/>
                    </a:lnTo>
                    <a:lnTo>
                      <a:pt x="172" y="637"/>
                    </a:lnTo>
                    <a:lnTo>
                      <a:pt x="174" y="639"/>
                    </a:lnTo>
                    <a:lnTo>
                      <a:pt x="175" y="639"/>
                    </a:lnTo>
                    <a:lnTo>
                      <a:pt x="174" y="637"/>
                    </a:lnTo>
                    <a:lnTo>
                      <a:pt x="174" y="635"/>
                    </a:lnTo>
                    <a:lnTo>
                      <a:pt x="174" y="631"/>
                    </a:lnTo>
                    <a:lnTo>
                      <a:pt x="175" y="631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4" y="628"/>
                    </a:lnTo>
                    <a:lnTo>
                      <a:pt x="175" y="626"/>
                    </a:lnTo>
                    <a:lnTo>
                      <a:pt x="175" y="626"/>
                    </a:lnTo>
                    <a:lnTo>
                      <a:pt x="175" y="624"/>
                    </a:lnTo>
                    <a:lnTo>
                      <a:pt x="175" y="622"/>
                    </a:lnTo>
                    <a:lnTo>
                      <a:pt x="175" y="617"/>
                    </a:lnTo>
                    <a:lnTo>
                      <a:pt x="175" y="605"/>
                    </a:lnTo>
                    <a:lnTo>
                      <a:pt x="175" y="603"/>
                    </a:lnTo>
                    <a:lnTo>
                      <a:pt x="175" y="603"/>
                    </a:lnTo>
                    <a:lnTo>
                      <a:pt x="174" y="599"/>
                    </a:lnTo>
                    <a:lnTo>
                      <a:pt x="168" y="599"/>
                    </a:lnTo>
                    <a:lnTo>
                      <a:pt x="159" y="590"/>
                    </a:lnTo>
                    <a:lnTo>
                      <a:pt x="149" y="588"/>
                    </a:lnTo>
                    <a:lnTo>
                      <a:pt x="147" y="585"/>
                    </a:lnTo>
                    <a:lnTo>
                      <a:pt x="143" y="581"/>
                    </a:lnTo>
                    <a:lnTo>
                      <a:pt x="141" y="572"/>
                    </a:lnTo>
                    <a:lnTo>
                      <a:pt x="138" y="571"/>
                    </a:lnTo>
                    <a:lnTo>
                      <a:pt x="138" y="569"/>
                    </a:lnTo>
                    <a:lnTo>
                      <a:pt x="138" y="567"/>
                    </a:lnTo>
                    <a:lnTo>
                      <a:pt x="138" y="567"/>
                    </a:lnTo>
                    <a:lnTo>
                      <a:pt x="133" y="560"/>
                    </a:lnTo>
                    <a:lnTo>
                      <a:pt x="131" y="554"/>
                    </a:lnTo>
                    <a:lnTo>
                      <a:pt x="131" y="554"/>
                    </a:lnTo>
                    <a:lnTo>
                      <a:pt x="111" y="519"/>
                    </a:lnTo>
                    <a:lnTo>
                      <a:pt x="106" y="517"/>
                    </a:lnTo>
                    <a:lnTo>
                      <a:pt x="104" y="515"/>
                    </a:lnTo>
                    <a:lnTo>
                      <a:pt x="104" y="513"/>
                    </a:lnTo>
                    <a:lnTo>
                      <a:pt x="104" y="510"/>
                    </a:lnTo>
                    <a:lnTo>
                      <a:pt x="100" y="506"/>
                    </a:lnTo>
                    <a:lnTo>
                      <a:pt x="95" y="497"/>
                    </a:lnTo>
                    <a:lnTo>
                      <a:pt x="93" y="497"/>
                    </a:lnTo>
                    <a:lnTo>
                      <a:pt x="93" y="495"/>
                    </a:lnTo>
                    <a:lnTo>
                      <a:pt x="90" y="490"/>
                    </a:lnTo>
                    <a:lnTo>
                      <a:pt x="88" y="488"/>
                    </a:lnTo>
                    <a:lnTo>
                      <a:pt x="88" y="488"/>
                    </a:lnTo>
                    <a:lnTo>
                      <a:pt x="81" y="494"/>
                    </a:lnTo>
                    <a:lnTo>
                      <a:pt x="75" y="494"/>
                    </a:lnTo>
                    <a:lnTo>
                      <a:pt x="73" y="495"/>
                    </a:lnTo>
                    <a:lnTo>
                      <a:pt x="73" y="499"/>
                    </a:lnTo>
                    <a:lnTo>
                      <a:pt x="72" y="501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70" y="504"/>
                    </a:lnTo>
                    <a:lnTo>
                      <a:pt x="68" y="508"/>
                    </a:lnTo>
                    <a:lnTo>
                      <a:pt x="63" y="510"/>
                    </a:lnTo>
                    <a:lnTo>
                      <a:pt x="59" y="513"/>
                    </a:lnTo>
                    <a:lnTo>
                      <a:pt x="56" y="515"/>
                    </a:lnTo>
                    <a:lnTo>
                      <a:pt x="54" y="513"/>
                    </a:lnTo>
                    <a:lnTo>
                      <a:pt x="54" y="513"/>
                    </a:lnTo>
                    <a:lnTo>
                      <a:pt x="50" y="504"/>
                    </a:lnTo>
                    <a:lnTo>
                      <a:pt x="45" y="501"/>
                    </a:lnTo>
                    <a:lnTo>
                      <a:pt x="50" y="497"/>
                    </a:lnTo>
                    <a:lnTo>
                      <a:pt x="50" y="495"/>
                    </a:lnTo>
                    <a:lnTo>
                      <a:pt x="45" y="492"/>
                    </a:lnTo>
                    <a:lnTo>
                      <a:pt x="48" y="495"/>
                    </a:lnTo>
                    <a:lnTo>
                      <a:pt x="48" y="497"/>
                    </a:lnTo>
                    <a:lnTo>
                      <a:pt x="45" y="495"/>
                    </a:lnTo>
                    <a:lnTo>
                      <a:pt x="43" y="499"/>
                    </a:lnTo>
                    <a:lnTo>
                      <a:pt x="27" y="479"/>
                    </a:lnTo>
                    <a:lnTo>
                      <a:pt x="29" y="479"/>
                    </a:lnTo>
                    <a:lnTo>
                      <a:pt x="29" y="470"/>
                    </a:lnTo>
                    <a:lnTo>
                      <a:pt x="20" y="470"/>
                    </a:lnTo>
                    <a:lnTo>
                      <a:pt x="16" y="476"/>
                    </a:lnTo>
                    <a:lnTo>
                      <a:pt x="14" y="474"/>
                    </a:lnTo>
                    <a:lnTo>
                      <a:pt x="9" y="472"/>
                    </a:lnTo>
                    <a:lnTo>
                      <a:pt x="5" y="474"/>
                    </a:lnTo>
                    <a:lnTo>
                      <a:pt x="0" y="470"/>
                    </a:lnTo>
                    <a:lnTo>
                      <a:pt x="0" y="109"/>
                    </a:lnTo>
                    <a:lnTo>
                      <a:pt x="0" y="111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2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6" y="145"/>
                    </a:lnTo>
                    <a:lnTo>
                      <a:pt x="57" y="145"/>
                    </a:lnTo>
                    <a:lnTo>
                      <a:pt x="61" y="145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2" y="148"/>
                    </a:lnTo>
                    <a:lnTo>
                      <a:pt x="72" y="146"/>
                    </a:lnTo>
                    <a:lnTo>
                      <a:pt x="70" y="145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1" y="148"/>
                    </a:lnTo>
                    <a:lnTo>
                      <a:pt x="90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90" y="152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90" y="146"/>
                    </a:lnTo>
                    <a:lnTo>
                      <a:pt x="93" y="148"/>
                    </a:lnTo>
                    <a:lnTo>
                      <a:pt x="97" y="148"/>
                    </a:lnTo>
                    <a:lnTo>
                      <a:pt x="99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2" y="155"/>
                    </a:lnTo>
                    <a:lnTo>
                      <a:pt x="107" y="161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7"/>
                    </a:lnTo>
                    <a:lnTo>
                      <a:pt x="115" y="128"/>
                    </a:lnTo>
                    <a:lnTo>
                      <a:pt x="116" y="127"/>
                    </a:lnTo>
                    <a:lnTo>
                      <a:pt x="124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1" y="112"/>
                    </a:lnTo>
                    <a:lnTo>
                      <a:pt x="131" y="114"/>
                    </a:lnTo>
                    <a:lnTo>
                      <a:pt x="133" y="114"/>
                    </a:lnTo>
                    <a:lnTo>
                      <a:pt x="133" y="111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1"/>
                    </a:lnTo>
                    <a:lnTo>
                      <a:pt x="141" y="111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8" y="102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5" y="91"/>
                    </a:lnTo>
                    <a:lnTo>
                      <a:pt x="167" y="89"/>
                    </a:lnTo>
                    <a:lnTo>
                      <a:pt x="170" y="91"/>
                    </a:lnTo>
                    <a:lnTo>
                      <a:pt x="172" y="91"/>
                    </a:lnTo>
                    <a:lnTo>
                      <a:pt x="174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1" y="86"/>
                    </a:lnTo>
                    <a:lnTo>
                      <a:pt x="181" y="87"/>
                    </a:lnTo>
                    <a:lnTo>
                      <a:pt x="183" y="89"/>
                    </a:lnTo>
                    <a:lnTo>
                      <a:pt x="184" y="93"/>
                    </a:lnTo>
                    <a:lnTo>
                      <a:pt x="183" y="94"/>
                    </a:lnTo>
                    <a:lnTo>
                      <a:pt x="181" y="98"/>
                    </a:lnTo>
                    <a:lnTo>
                      <a:pt x="170" y="105"/>
                    </a:lnTo>
                    <a:lnTo>
                      <a:pt x="167" y="109"/>
                    </a:lnTo>
                    <a:lnTo>
                      <a:pt x="165" y="111"/>
                    </a:lnTo>
                    <a:lnTo>
                      <a:pt x="159" y="118"/>
                    </a:lnTo>
                    <a:lnTo>
                      <a:pt x="156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0"/>
                    </a:lnTo>
                    <a:lnTo>
                      <a:pt x="134" y="136"/>
                    </a:lnTo>
                    <a:lnTo>
                      <a:pt x="133" y="132"/>
                    </a:lnTo>
                    <a:lnTo>
                      <a:pt x="133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1" y="139"/>
                    </a:lnTo>
                    <a:lnTo>
                      <a:pt x="133" y="137"/>
                    </a:lnTo>
                    <a:lnTo>
                      <a:pt x="141" y="134"/>
                    </a:lnTo>
                    <a:lnTo>
                      <a:pt x="147" y="127"/>
                    </a:lnTo>
                    <a:lnTo>
                      <a:pt x="147" y="127"/>
                    </a:lnTo>
                    <a:lnTo>
                      <a:pt x="145" y="125"/>
                    </a:lnTo>
                    <a:lnTo>
                      <a:pt x="149" y="123"/>
                    </a:lnTo>
                    <a:lnTo>
                      <a:pt x="150" y="123"/>
                    </a:lnTo>
                    <a:lnTo>
                      <a:pt x="150" y="127"/>
                    </a:lnTo>
                    <a:lnTo>
                      <a:pt x="152" y="123"/>
                    </a:lnTo>
                    <a:lnTo>
                      <a:pt x="154" y="127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1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8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2" y="103"/>
                    </a:lnTo>
                    <a:lnTo>
                      <a:pt x="188" y="111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3" y="86"/>
                    </a:lnTo>
                    <a:lnTo>
                      <a:pt x="208" y="84"/>
                    </a:lnTo>
                    <a:lnTo>
                      <a:pt x="206" y="82"/>
                    </a:lnTo>
                    <a:lnTo>
                      <a:pt x="208" y="82"/>
                    </a:lnTo>
                    <a:lnTo>
                      <a:pt x="208" y="78"/>
                    </a:lnTo>
                    <a:lnTo>
                      <a:pt x="206" y="77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6" y="73"/>
                    </a:lnTo>
                    <a:lnTo>
                      <a:pt x="206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2" y="94"/>
                    </a:lnTo>
                    <a:lnTo>
                      <a:pt x="229" y="114"/>
                    </a:lnTo>
                    <a:lnTo>
                      <a:pt x="233" y="116"/>
                    </a:lnTo>
                    <a:lnTo>
                      <a:pt x="235" y="120"/>
                    </a:lnTo>
                    <a:lnTo>
                      <a:pt x="235" y="120"/>
                    </a:lnTo>
                    <a:lnTo>
                      <a:pt x="240" y="125"/>
                    </a:lnTo>
                    <a:lnTo>
                      <a:pt x="242" y="127"/>
                    </a:lnTo>
                    <a:lnTo>
                      <a:pt x="249" y="127"/>
                    </a:lnTo>
                    <a:lnTo>
                      <a:pt x="249" y="125"/>
                    </a:lnTo>
                    <a:lnTo>
                      <a:pt x="249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1" y="121"/>
                    </a:lnTo>
                    <a:lnTo>
                      <a:pt x="245" y="123"/>
                    </a:lnTo>
                    <a:lnTo>
                      <a:pt x="245" y="120"/>
                    </a:lnTo>
                    <a:lnTo>
                      <a:pt x="251" y="120"/>
                    </a:lnTo>
                    <a:lnTo>
                      <a:pt x="252" y="118"/>
                    </a:lnTo>
                    <a:lnTo>
                      <a:pt x="251" y="118"/>
                    </a:lnTo>
                    <a:lnTo>
                      <a:pt x="249" y="114"/>
                    </a:lnTo>
                    <a:lnTo>
                      <a:pt x="251" y="112"/>
                    </a:lnTo>
                    <a:lnTo>
                      <a:pt x="254" y="111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8" y="100"/>
                    </a:lnTo>
                    <a:lnTo>
                      <a:pt x="258" y="96"/>
                    </a:lnTo>
                    <a:lnTo>
                      <a:pt x="258" y="96"/>
                    </a:lnTo>
                    <a:lnTo>
                      <a:pt x="256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1" y="98"/>
                    </a:lnTo>
                    <a:lnTo>
                      <a:pt x="263" y="96"/>
                    </a:lnTo>
                    <a:lnTo>
                      <a:pt x="265" y="96"/>
                    </a:lnTo>
                    <a:lnTo>
                      <a:pt x="265" y="93"/>
                    </a:lnTo>
                    <a:lnTo>
                      <a:pt x="261" y="93"/>
                    </a:lnTo>
                    <a:lnTo>
                      <a:pt x="260" y="91"/>
                    </a:lnTo>
                    <a:lnTo>
                      <a:pt x="265" y="91"/>
                    </a:lnTo>
                    <a:lnTo>
                      <a:pt x="265" y="93"/>
                    </a:lnTo>
                    <a:lnTo>
                      <a:pt x="265" y="94"/>
                    </a:lnTo>
                    <a:lnTo>
                      <a:pt x="265" y="105"/>
                    </a:lnTo>
                    <a:lnTo>
                      <a:pt x="263" y="107"/>
                    </a:lnTo>
                    <a:lnTo>
                      <a:pt x="265" y="111"/>
                    </a:lnTo>
                    <a:lnTo>
                      <a:pt x="267" y="111"/>
                    </a:lnTo>
                    <a:lnTo>
                      <a:pt x="269" y="109"/>
                    </a:lnTo>
                    <a:lnTo>
                      <a:pt x="272" y="111"/>
                    </a:lnTo>
                    <a:lnTo>
                      <a:pt x="265" y="125"/>
                    </a:lnTo>
                    <a:lnTo>
                      <a:pt x="263" y="121"/>
                    </a:lnTo>
                    <a:lnTo>
                      <a:pt x="263" y="125"/>
                    </a:lnTo>
                    <a:lnTo>
                      <a:pt x="263" y="127"/>
                    </a:lnTo>
                    <a:lnTo>
                      <a:pt x="270" y="127"/>
                    </a:lnTo>
                    <a:lnTo>
                      <a:pt x="272" y="125"/>
                    </a:lnTo>
                    <a:lnTo>
                      <a:pt x="274" y="127"/>
                    </a:lnTo>
                    <a:lnTo>
                      <a:pt x="278" y="127"/>
                    </a:lnTo>
                    <a:lnTo>
                      <a:pt x="281" y="125"/>
                    </a:lnTo>
                    <a:lnTo>
                      <a:pt x="281" y="121"/>
                    </a:lnTo>
                    <a:lnTo>
                      <a:pt x="285" y="120"/>
                    </a:lnTo>
                    <a:lnTo>
                      <a:pt x="286" y="105"/>
                    </a:lnTo>
                    <a:lnTo>
                      <a:pt x="288" y="105"/>
                    </a:lnTo>
                    <a:lnTo>
                      <a:pt x="294" y="103"/>
                    </a:lnTo>
                    <a:lnTo>
                      <a:pt x="297" y="105"/>
                    </a:lnTo>
                    <a:lnTo>
                      <a:pt x="301" y="105"/>
                    </a:lnTo>
                    <a:lnTo>
                      <a:pt x="301" y="107"/>
                    </a:lnTo>
                    <a:lnTo>
                      <a:pt x="308" y="105"/>
                    </a:lnTo>
                    <a:lnTo>
                      <a:pt x="313" y="107"/>
                    </a:lnTo>
                    <a:lnTo>
                      <a:pt x="324" y="114"/>
                    </a:lnTo>
                    <a:lnTo>
                      <a:pt x="329" y="123"/>
                    </a:lnTo>
                    <a:lnTo>
                      <a:pt x="335" y="125"/>
                    </a:lnTo>
                    <a:lnTo>
                      <a:pt x="340" y="127"/>
                    </a:lnTo>
                    <a:lnTo>
                      <a:pt x="344" y="128"/>
                    </a:lnTo>
                    <a:lnTo>
                      <a:pt x="347" y="128"/>
                    </a:lnTo>
                    <a:lnTo>
                      <a:pt x="353" y="130"/>
                    </a:lnTo>
                    <a:lnTo>
                      <a:pt x="354" y="130"/>
                    </a:lnTo>
                    <a:lnTo>
                      <a:pt x="356" y="132"/>
                    </a:lnTo>
                    <a:lnTo>
                      <a:pt x="358" y="136"/>
                    </a:lnTo>
                    <a:lnTo>
                      <a:pt x="374" y="145"/>
                    </a:lnTo>
                    <a:lnTo>
                      <a:pt x="380" y="145"/>
                    </a:lnTo>
                    <a:lnTo>
                      <a:pt x="381" y="146"/>
                    </a:lnTo>
                    <a:lnTo>
                      <a:pt x="385" y="146"/>
                    </a:lnTo>
                    <a:lnTo>
                      <a:pt x="385" y="145"/>
                    </a:lnTo>
                    <a:lnTo>
                      <a:pt x="394" y="146"/>
                    </a:lnTo>
                    <a:lnTo>
                      <a:pt x="397" y="146"/>
                    </a:lnTo>
                    <a:lnTo>
                      <a:pt x="401" y="150"/>
                    </a:lnTo>
                    <a:lnTo>
                      <a:pt x="401" y="148"/>
                    </a:lnTo>
                    <a:lnTo>
                      <a:pt x="396" y="143"/>
                    </a:lnTo>
                    <a:lnTo>
                      <a:pt x="399" y="143"/>
                    </a:lnTo>
                    <a:lnTo>
                      <a:pt x="401" y="145"/>
                    </a:lnTo>
                    <a:lnTo>
                      <a:pt x="405" y="145"/>
                    </a:lnTo>
                    <a:lnTo>
                      <a:pt x="405" y="143"/>
                    </a:lnTo>
                    <a:lnTo>
                      <a:pt x="412" y="145"/>
                    </a:lnTo>
                    <a:lnTo>
                      <a:pt x="412" y="145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9" y="148"/>
                    </a:lnTo>
                    <a:lnTo>
                      <a:pt x="419" y="152"/>
                    </a:lnTo>
                    <a:lnTo>
                      <a:pt x="424" y="155"/>
                    </a:lnTo>
                    <a:lnTo>
                      <a:pt x="430" y="162"/>
                    </a:lnTo>
                    <a:lnTo>
                      <a:pt x="430" y="168"/>
                    </a:lnTo>
                    <a:lnTo>
                      <a:pt x="431" y="166"/>
                    </a:lnTo>
                    <a:lnTo>
                      <a:pt x="431" y="170"/>
                    </a:lnTo>
                    <a:lnTo>
                      <a:pt x="431" y="171"/>
                    </a:lnTo>
                    <a:lnTo>
                      <a:pt x="431" y="173"/>
                    </a:lnTo>
                    <a:lnTo>
                      <a:pt x="430" y="173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6" y="173"/>
                    </a:lnTo>
                    <a:lnTo>
                      <a:pt x="421" y="175"/>
                    </a:lnTo>
                    <a:lnTo>
                      <a:pt x="415" y="173"/>
                    </a:lnTo>
                    <a:lnTo>
                      <a:pt x="419" y="175"/>
                    </a:lnTo>
                    <a:lnTo>
                      <a:pt x="417" y="179"/>
                    </a:lnTo>
                    <a:lnTo>
                      <a:pt x="412" y="177"/>
                    </a:lnTo>
                    <a:lnTo>
                      <a:pt x="412" y="179"/>
                    </a:lnTo>
                    <a:lnTo>
                      <a:pt x="412" y="180"/>
                    </a:lnTo>
                    <a:lnTo>
                      <a:pt x="412" y="184"/>
                    </a:lnTo>
                    <a:lnTo>
                      <a:pt x="406" y="188"/>
                    </a:lnTo>
                    <a:lnTo>
                      <a:pt x="408" y="189"/>
                    </a:lnTo>
                    <a:lnTo>
                      <a:pt x="410" y="189"/>
                    </a:lnTo>
                    <a:lnTo>
                      <a:pt x="412" y="189"/>
                    </a:lnTo>
                    <a:lnTo>
                      <a:pt x="410" y="191"/>
                    </a:lnTo>
                    <a:lnTo>
                      <a:pt x="421" y="195"/>
                    </a:lnTo>
                    <a:lnTo>
                      <a:pt x="422" y="193"/>
                    </a:lnTo>
                    <a:lnTo>
                      <a:pt x="424" y="195"/>
                    </a:lnTo>
                    <a:lnTo>
                      <a:pt x="426" y="196"/>
                    </a:lnTo>
                    <a:lnTo>
                      <a:pt x="430" y="195"/>
                    </a:lnTo>
                    <a:lnTo>
                      <a:pt x="433" y="196"/>
                    </a:lnTo>
                    <a:lnTo>
                      <a:pt x="439" y="196"/>
                    </a:lnTo>
                    <a:lnTo>
                      <a:pt x="442" y="198"/>
                    </a:lnTo>
                    <a:lnTo>
                      <a:pt x="448" y="196"/>
                    </a:lnTo>
                    <a:lnTo>
                      <a:pt x="448" y="196"/>
                    </a:lnTo>
                    <a:lnTo>
                      <a:pt x="451" y="198"/>
                    </a:lnTo>
                    <a:lnTo>
                      <a:pt x="458" y="198"/>
                    </a:lnTo>
                    <a:lnTo>
                      <a:pt x="460" y="195"/>
                    </a:lnTo>
                    <a:lnTo>
                      <a:pt x="465" y="195"/>
                    </a:lnTo>
                    <a:lnTo>
                      <a:pt x="464" y="198"/>
                    </a:lnTo>
                    <a:lnTo>
                      <a:pt x="467" y="198"/>
                    </a:lnTo>
                    <a:lnTo>
                      <a:pt x="465" y="196"/>
                    </a:lnTo>
                    <a:lnTo>
                      <a:pt x="467" y="195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3" y="195"/>
                    </a:lnTo>
                    <a:lnTo>
                      <a:pt x="474" y="196"/>
                    </a:lnTo>
                    <a:lnTo>
                      <a:pt x="476" y="191"/>
                    </a:lnTo>
                    <a:lnTo>
                      <a:pt x="478" y="189"/>
                    </a:lnTo>
                    <a:lnTo>
                      <a:pt x="478" y="195"/>
                    </a:lnTo>
                    <a:lnTo>
                      <a:pt x="482" y="195"/>
                    </a:lnTo>
                    <a:lnTo>
                      <a:pt x="483" y="195"/>
                    </a:lnTo>
                    <a:lnTo>
                      <a:pt x="487" y="189"/>
                    </a:lnTo>
                    <a:lnTo>
                      <a:pt x="491" y="186"/>
                    </a:lnTo>
                    <a:lnTo>
                      <a:pt x="494" y="186"/>
                    </a:lnTo>
                    <a:lnTo>
                      <a:pt x="496" y="184"/>
                    </a:lnTo>
                    <a:lnTo>
                      <a:pt x="498" y="188"/>
                    </a:lnTo>
                    <a:lnTo>
                      <a:pt x="496" y="189"/>
                    </a:lnTo>
                    <a:lnTo>
                      <a:pt x="498" y="191"/>
                    </a:lnTo>
                    <a:lnTo>
                      <a:pt x="499" y="189"/>
                    </a:lnTo>
                    <a:lnTo>
                      <a:pt x="501" y="193"/>
                    </a:lnTo>
                    <a:lnTo>
                      <a:pt x="501" y="195"/>
                    </a:lnTo>
                    <a:lnTo>
                      <a:pt x="499" y="195"/>
                    </a:lnTo>
                    <a:lnTo>
                      <a:pt x="505" y="196"/>
                    </a:lnTo>
                    <a:lnTo>
                      <a:pt x="505" y="195"/>
                    </a:lnTo>
                    <a:lnTo>
                      <a:pt x="514" y="195"/>
                    </a:lnTo>
                    <a:lnTo>
                      <a:pt x="512" y="198"/>
                    </a:lnTo>
                    <a:lnTo>
                      <a:pt x="514" y="200"/>
                    </a:lnTo>
                    <a:lnTo>
                      <a:pt x="512" y="202"/>
                    </a:lnTo>
                    <a:lnTo>
                      <a:pt x="514" y="204"/>
                    </a:lnTo>
                    <a:lnTo>
                      <a:pt x="514" y="207"/>
                    </a:lnTo>
                    <a:lnTo>
                      <a:pt x="516" y="209"/>
                    </a:lnTo>
                    <a:lnTo>
                      <a:pt x="516" y="207"/>
                    </a:lnTo>
                    <a:lnTo>
                      <a:pt x="516" y="209"/>
                    </a:lnTo>
                    <a:lnTo>
                      <a:pt x="517" y="205"/>
                    </a:lnTo>
                    <a:lnTo>
                      <a:pt x="517" y="200"/>
                    </a:lnTo>
                    <a:lnTo>
                      <a:pt x="519" y="200"/>
                    </a:lnTo>
                    <a:lnTo>
                      <a:pt x="519" y="204"/>
                    </a:lnTo>
                    <a:lnTo>
                      <a:pt x="519" y="204"/>
                    </a:lnTo>
                    <a:lnTo>
                      <a:pt x="519" y="207"/>
                    </a:lnTo>
                    <a:lnTo>
                      <a:pt x="519" y="209"/>
                    </a:lnTo>
                    <a:lnTo>
                      <a:pt x="521" y="211"/>
                    </a:lnTo>
                    <a:lnTo>
                      <a:pt x="523" y="209"/>
                    </a:lnTo>
                    <a:lnTo>
                      <a:pt x="525" y="213"/>
                    </a:lnTo>
                    <a:lnTo>
                      <a:pt x="528" y="213"/>
                    </a:lnTo>
                    <a:lnTo>
                      <a:pt x="530" y="222"/>
                    </a:lnTo>
                    <a:lnTo>
                      <a:pt x="528" y="223"/>
                    </a:lnTo>
                    <a:lnTo>
                      <a:pt x="526" y="223"/>
                    </a:lnTo>
                    <a:lnTo>
                      <a:pt x="523" y="225"/>
                    </a:lnTo>
                    <a:lnTo>
                      <a:pt x="523" y="223"/>
                    </a:lnTo>
                    <a:lnTo>
                      <a:pt x="523" y="227"/>
                    </a:lnTo>
                    <a:lnTo>
                      <a:pt x="530" y="236"/>
                    </a:lnTo>
                    <a:lnTo>
                      <a:pt x="532" y="238"/>
                    </a:lnTo>
                    <a:lnTo>
                      <a:pt x="532" y="230"/>
                    </a:lnTo>
                    <a:lnTo>
                      <a:pt x="533" y="230"/>
                    </a:lnTo>
                    <a:lnTo>
                      <a:pt x="535" y="232"/>
                    </a:lnTo>
                    <a:lnTo>
                      <a:pt x="539" y="229"/>
                    </a:lnTo>
                    <a:lnTo>
                      <a:pt x="541" y="230"/>
                    </a:lnTo>
                    <a:lnTo>
                      <a:pt x="537" y="225"/>
                    </a:lnTo>
                    <a:lnTo>
                      <a:pt x="541" y="222"/>
                    </a:lnTo>
                    <a:lnTo>
                      <a:pt x="541" y="222"/>
                    </a:lnTo>
                    <a:lnTo>
                      <a:pt x="537" y="222"/>
                    </a:lnTo>
                    <a:lnTo>
                      <a:pt x="532" y="211"/>
                    </a:lnTo>
                    <a:lnTo>
                      <a:pt x="533" y="209"/>
                    </a:lnTo>
                    <a:lnTo>
                      <a:pt x="533" y="204"/>
                    </a:lnTo>
                    <a:lnTo>
                      <a:pt x="532" y="202"/>
                    </a:lnTo>
                    <a:lnTo>
                      <a:pt x="532" y="200"/>
                    </a:lnTo>
                    <a:lnTo>
                      <a:pt x="528" y="198"/>
                    </a:lnTo>
                    <a:lnTo>
                      <a:pt x="526" y="195"/>
                    </a:lnTo>
                    <a:lnTo>
                      <a:pt x="530" y="191"/>
                    </a:lnTo>
                    <a:lnTo>
                      <a:pt x="532" y="191"/>
                    </a:lnTo>
                    <a:lnTo>
                      <a:pt x="532" y="189"/>
                    </a:lnTo>
                    <a:lnTo>
                      <a:pt x="533" y="188"/>
                    </a:lnTo>
                    <a:lnTo>
                      <a:pt x="532" y="188"/>
                    </a:lnTo>
                    <a:lnTo>
                      <a:pt x="533" y="182"/>
                    </a:lnTo>
                    <a:lnTo>
                      <a:pt x="537" y="182"/>
                    </a:lnTo>
                    <a:lnTo>
                      <a:pt x="541" y="180"/>
                    </a:lnTo>
                    <a:lnTo>
                      <a:pt x="541" y="179"/>
                    </a:lnTo>
                    <a:lnTo>
                      <a:pt x="541" y="180"/>
                    </a:lnTo>
                    <a:lnTo>
                      <a:pt x="548" y="180"/>
                    </a:lnTo>
                    <a:lnTo>
                      <a:pt x="548" y="177"/>
                    </a:lnTo>
                    <a:lnTo>
                      <a:pt x="550" y="175"/>
                    </a:lnTo>
                    <a:lnTo>
                      <a:pt x="553" y="175"/>
                    </a:lnTo>
                    <a:lnTo>
                      <a:pt x="553" y="171"/>
                    </a:lnTo>
                    <a:lnTo>
                      <a:pt x="555" y="170"/>
                    </a:lnTo>
                    <a:lnTo>
                      <a:pt x="555" y="173"/>
                    </a:lnTo>
                    <a:lnTo>
                      <a:pt x="557" y="168"/>
                    </a:lnTo>
                    <a:lnTo>
                      <a:pt x="559" y="166"/>
                    </a:lnTo>
                    <a:lnTo>
                      <a:pt x="559" y="164"/>
                    </a:lnTo>
                    <a:lnTo>
                      <a:pt x="562" y="162"/>
                    </a:lnTo>
                    <a:lnTo>
                      <a:pt x="560" y="161"/>
                    </a:lnTo>
                    <a:lnTo>
                      <a:pt x="562" y="159"/>
                    </a:lnTo>
                    <a:lnTo>
                      <a:pt x="562" y="155"/>
                    </a:lnTo>
                    <a:lnTo>
                      <a:pt x="560" y="157"/>
                    </a:lnTo>
                    <a:lnTo>
                      <a:pt x="560" y="155"/>
                    </a:lnTo>
                    <a:lnTo>
                      <a:pt x="550" y="161"/>
                    </a:lnTo>
                    <a:lnTo>
                      <a:pt x="553" y="162"/>
                    </a:lnTo>
                    <a:lnTo>
                      <a:pt x="548" y="164"/>
                    </a:lnTo>
                    <a:lnTo>
                      <a:pt x="550" y="168"/>
                    </a:lnTo>
                    <a:lnTo>
                      <a:pt x="550" y="166"/>
                    </a:lnTo>
                    <a:lnTo>
                      <a:pt x="550" y="171"/>
                    </a:lnTo>
                    <a:lnTo>
                      <a:pt x="550" y="173"/>
                    </a:lnTo>
                    <a:lnTo>
                      <a:pt x="548" y="171"/>
                    </a:lnTo>
                    <a:lnTo>
                      <a:pt x="550" y="170"/>
                    </a:lnTo>
                    <a:lnTo>
                      <a:pt x="548" y="170"/>
                    </a:lnTo>
                    <a:lnTo>
                      <a:pt x="548" y="168"/>
                    </a:lnTo>
                    <a:lnTo>
                      <a:pt x="544" y="168"/>
                    </a:lnTo>
                    <a:lnTo>
                      <a:pt x="542" y="170"/>
                    </a:lnTo>
                    <a:lnTo>
                      <a:pt x="541" y="173"/>
                    </a:lnTo>
                    <a:lnTo>
                      <a:pt x="541" y="171"/>
                    </a:lnTo>
                    <a:lnTo>
                      <a:pt x="535" y="170"/>
                    </a:lnTo>
                    <a:lnTo>
                      <a:pt x="535" y="170"/>
                    </a:lnTo>
                    <a:lnTo>
                      <a:pt x="532" y="170"/>
                    </a:lnTo>
                    <a:lnTo>
                      <a:pt x="530" y="171"/>
                    </a:lnTo>
                    <a:lnTo>
                      <a:pt x="530" y="175"/>
                    </a:lnTo>
                    <a:lnTo>
                      <a:pt x="532" y="175"/>
                    </a:lnTo>
                    <a:lnTo>
                      <a:pt x="532" y="177"/>
                    </a:lnTo>
                    <a:lnTo>
                      <a:pt x="533" y="177"/>
                    </a:lnTo>
                    <a:lnTo>
                      <a:pt x="530" y="177"/>
                    </a:lnTo>
                    <a:lnTo>
                      <a:pt x="528" y="179"/>
                    </a:lnTo>
                    <a:lnTo>
                      <a:pt x="526" y="179"/>
                    </a:lnTo>
                    <a:lnTo>
                      <a:pt x="528" y="177"/>
                    </a:lnTo>
                    <a:lnTo>
                      <a:pt x="523" y="179"/>
                    </a:lnTo>
                    <a:lnTo>
                      <a:pt x="523" y="177"/>
                    </a:lnTo>
                    <a:lnTo>
                      <a:pt x="521" y="177"/>
                    </a:lnTo>
                    <a:lnTo>
                      <a:pt x="521" y="175"/>
                    </a:lnTo>
                    <a:lnTo>
                      <a:pt x="519" y="175"/>
                    </a:lnTo>
                    <a:lnTo>
                      <a:pt x="519" y="173"/>
                    </a:lnTo>
                    <a:lnTo>
                      <a:pt x="516" y="175"/>
                    </a:lnTo>
                    <a:lnTo>
                      <a:pt x="516" y="173"/>
                    </a:lnTo>
                    <a:lnTo>
                      <a:pt x="516" y="170"/>
                    </a:lnTo>
                    <a:lnTo>
                      <a:pt x="519" y="166"/>
                    </a:lnTo>
                    <a:lnTo>
                      <a:pt x="519" y="164"/>
                    </a:lnTo>
                    <a:lnTo>
                      <a:pt x="521" y="159"/>
                    </a:lnTo>
                    <a:lnTo>
                      <a:pt x="523" y="157"/>
                    </a:lnTo>
                    <a:lnTo>
                      <a:pt x="532" y="155"/>
                    </a:lnTo>
                    <a:lnTo>
                      <a:pt x="544" y="152"/>
                    </a:lnTo>
                    <a:lnTo>
                      <a:pt x="546" y="148"/>
                    </a:lnTo>
                    <a:lnTo>
                      <a:pt x="550" y="146"/>
                    </a:lnTo>
                    <a:lnTo>
                      <a:pt x="550" y="145"/>
                    </a:lnTo>
                    <a:lnTo>
                      <a:pt x="555" y="145"/>
                    </a:lnTo>
                    <a:lnTo>
                      <a:pt x="557" y="143"/>
                    </a:lnTo>
                    <a:lnTo>
                      <a:pt x="560" y="145"/>
                    </a:lnTo>
                    <a:lnTo>
                      <a:pt x="560" y="146"/>
                    </a:lnTo>
                    <a:lnTo>
                      <a:pt x="562" y="146"/>
                    </a:lnTo>
                    <a:lnTo>
                      <a:pt x="564" y="150"/>
                    </a:lnTo>
                    <a:lnTo>
                      <a:pt x="567" y="154"/>
                    </a:lnTo>
                    <a:lnTo>
                      <a:pt x="566" y="155"/>
                    </a:lnTo>
                    <a:lnTo>
                      <a:pt x="567" y="157"/>
                    </a:lnTo>
                    <a:lnTo>
                      <a:pt x="567" y="161"/>
                    </a:lnTo>
                    <a:lnTo>
                      <a:pt x="571" y="161"/>
                    </a:lnTo>
                    <a:lnTo>
                      <a:pt x="571" y="164"/>
                    </a:lnTo>
                    <a:lnTo>
                      <a:pt x="567" y="164"/>
                    </a:lnTo>
                    <a:lnTo>
                      <a:pt x="566" y="164"/>
                    </a:lnTo>
                    <a:lnTo>
                      <a:pt x="566" y="166"/>
                    </a:lnTo>
                    <a:lnTo>
                      <a:pt x="567" y="166"/>
                    </a:lnTo>
                    <a:lnTo>
                      <a:pt x="571" y="168"/>
                    </a:lnTo>
                    <a:lnTo>
                      <a:pt x="573" y="170"/>
                    </a:lnTo>
                    <a:lnTo>
                      <a:pt x="573" y="171"/>
                    </a:lnTo>
                    <a:lnTo>
                      <a:pt x="576" y="173"/>
                    </a:lnTo>
                    <a:lnTo>
                      <a:pt x="582" y="175"/>
                    </a:lnTo>
                    <a:lnTo>
                      <a:pt x="580" y="175"/>
                    </a:lnTo>
                    <a:lnTo>
                      <a:pt x="582" y="180"/>
                    </a:lnTo>
                    <a:lnTo>
                      <a:pt x="584" y="184"/>
                    </a:lnTo>
                    <a:lnTo>
                      <a:pt x="585" y="182"/>
                    </a:lnTo>
                    <a:lnTo>
                      <a:pt x="591" y="184"/>
                    </a:lnTo>
                    <a:lnTo>
                      <a:pt x="593" y="182"/>
                    </a:lnTo>
                    <a:lnTo>
                      <a:pt x="596" y="184"/>
                    </a:lnTo>
                    <a:lnTo>
                      <a:pt x="596" y="182"/>
                    </a:lnTo>
                    <a:lnTo>
                      <a:pt x="598" y="182"/>
                    </a:lnTo>
                    <a:lnTo>
                      <a:pt x="600" y="180"/>
                    </a:lnTo>
                    <a:lnTo>
                      <a:pt x="600" y="177"/>
                    </a:lnTo>
                    <a:lnTo>
                      <a:pt x="603" y="180"/>
                    </a:lnTo>
                    <a:lnTo>
                      <a:pt x="603" y="184"/>
                    </a:lnTo>
                    <a:lnTo>
                      <a:pt x="610" y="191"/>
                    </a:lnTo>
                    <a:lnTo>
                      <a:pt x="612" y="195"/>
                    </a:lnTo>
                    <a:lnTo>
                      <a:pt x="616" y="195"/>
                    </a:lnTo>
                    <a:lnTo>
                      <a:pt x="619" y="198"/>
                    </a:lnTo>
                    <a:lnTo>
                      <a:pt x="621" y="198"/>
                    </a:lnTo>
                    <a:lnTo>
                      <a:pt x="621" y="196"/>
                    </a:lnTo>
                    <a:lnTo>
                      <a:pt x="625" y="196"/>
                    </a:lnTo>
                    <a:lnTo>
                      <a:pt x="625" y="195"/>
                    </a:lnTo>
                    <a:lnTo>
                      <a:pt x="627" y="196"/>
                    </a:lnTo>
                    <a:lnTo>
                      <a:pt x="628" y="196"/>
                    </a:lnTo>
                    <a:lnTo>
                      <a:pt x="632" y="198"/>
                    </a:lnTo>
                    <a:lnTo>
                      <a:pt x="637" y="195"/>
                    </a:lnTo>
                    <a:lnTo>
                      <a:pt x="644" y="196"/>
                    </a:lnTo>
                    <a:lnTo>
                      <a:pt x="648" y="195"/>
                    </a:lnTo>
                    <a:lnTo>
                      <a:pt x="652" y="191"/>
                    </a:lnTo>
                    <a:lnTo>
                      <a:pt x="662" y="193"/>
                    </a:lnTo>
                    <a:lnTo>
                      <a:pt x="664" y="193"/>
                    </a:lnTo>
                    <a:lnTo>
                      <a:pt x="669" y="196"/>
                    </a:lnTo>
                    <a:lnTo>
                      <a:pt x="669" y="196"/>
                    </a:lnTo>
                    <a:lnTo>
                      <a:pt x="671" y="195"/>
                    </a:lnTo>
                    <a:lnTo>
                      <a:pt x="671" y="196"/>
                    </a:lnTo>
                    <a:lnTo>
                      <a:pt x="678" y="195"/>
                    </a:lnTo>
                    <a:lnTo>
                      <a:pt x="682" y="195"/>
                    </a:lnTo>
                    <a:lnTo>
                      <a:pt x="680" y="191"/>
                    </a:lnTo>
                    <a:lnTo>
                      <a:pt x="680" y="191"/>
                    </a:lnTo>
                    <a:lnTo>
                      <a:pt x="678" y="188"/>
                    </a:lnTo>
                    <a:lnTo>
                      <a:pt x="677" y="184"/>
                    </a:lnTo>
                    <a:lnTo>
                      <a:pt x="678" y="182"/>
                    </a:lnTo>
                    <a:lnTo>
                      <a:pt x="680" y="182"/>
                    </a:lnTo>
                    <a:lnTo>
                      <a:pt x="680" y="184"/>
                    </a:lnTo>
                    <a:lnTo>
                      <a:pt x="682" y="186"/>
                    </a:lnTo>
                    <a:lnTo>
                      <a:pt x="684" y="188"/>
                    </a:lnTo>
                    <a:lnTo>
                      <a:pt x="684" y="191"/>
                    </a:lnTo>
                    <a:lnTo>
                      <a:pt x="686" y="195"/>
                    </a:lnTo>
                    <a:lnTo>
                      <a:pt x="689" y="196"/>
                    </a:lnTo>
                    <a:lnTo>
                      <a:pt x="691" y="198"/>
                    </a:lnTo>
                    <a:lnTo>
                      <a:pt x="695" y="200"/>
                    </a:lnTo>
                    <a:lnTo>
                      <a:pt x="696" y="202"/>
                    </a:lnTo>
                    <a:lnTo>
                      <a:pt x="700" y="202"/>
                    </a:lnTo>
                    <a:lnTo>
                      <a:pt x="702" y="198"/>
                    </a:lnTo>
                    <a:lnTo>
                      <a:pt x="702" y="188"/>
                    </a:lnTo>
                    <a:lnTo>
                      <a:pt x="700" y="188"/>
                    </a:lnTo>
                    <a:lnTo>
                      <a:pt x="700" y="191"/>
                    </a:lnTo>
                    <a:lnTo>
                      <a:pt x="698" y="191"/>
                    </a:lnTo>
                    <a:lnTo>
                      <a:pt x="698" y="188"/>
                    </a:lnTo>
                    <a:lnTo>
                      <a:pt x="696" y="186"/>
                    </a:lnTo>
                    <a:lnTo>
                      <a:pt x="691" y="188"/>
                    </a:lnTo>
                    <a:lnTo>
                      <a:pt x="689" y="189"/>
                    </a:lnTo>
                    <a:lnTo>
                      <a:pt x="689" y="193"/>
                    </a:lnTo>
                    <a:lnTo>
                      <a:pt x="687" y="193"/>
                    </a:lnTo>
                    <a:lnTo>
                      <a:pt x="686" y="186"/>
                    </a:lnTo>
                    <a:lnTo>
                      <a:pt x="682" y="180"/>
                    </a:lnTo>
                    <a:lnTo>
                      <a:pt x="684" y="182"/>
                    </a:lnTo>
                    <a:lnTo>
                      <a:pt x="684" y="177"/>
                    </a:lnTo>
                    <a:lnTo>
                      <a:pt x="680" y="175"/>
                    </a:lnTo>
                    <a:lnTo>
                      <a:pt x="680" y="173"/>
                    </a:lnTo>
                    <a:lnTo>
                      <a:pt x="678" y="168"/>
                    </a:lnTo>
                    <a:lnTo>
                      <a:pt x="680" y="168"/>
                    </a:lnTo>
                    <a:lnTo>
                      <a:pt x="682" y="171"/>
                    </a:lnTo>
                    <a:lnTo>
                      <a:pt x="684" y="170"/>
                    </a:lnTo>
                    <a:lnTo>
                      <a:pt x="684" y="168"/>
                    </a:lnTo>
                    <a:lnTo>
                      <a:pt x="686" y="168"/>
                    </a:lnTo>
                    <a:lnTo>
                      <a:pt x="687" y="170"/>
                    </a:lnTo>
                    <a:lnTo>
                      <a:pt x="693" y="170"/>
                    </a:lnTo>
                    <a:lnTo>
                      <a:pt x="693" y="168"/>
                    </a:lnTo>
                    <a:lnTo>
                      <a:pt x="689" y="162"/>
                    </a:lnTo>
                    <a:lnTo>
                      <a:pt x="691" y="161"/>
                    </a:lnTo>
                    <a:lnTo>
                      <a:pt x="695" y="162"/>
                    </a:lnTo>
                    <a:lnTo>
                      <a:pt x="695" y="164"/>
                    </a:lnTo>
                    <a:lnTo>
                      <a:pt x="698" y="168"/>
                    </a:lnTo>
                    <a:lnTo>
                      <a:pt x="696" y="164"/>
                    </a:lnTo>
                    <a:lnTo>
                      <a:pt x="700" y="164"/>
                    </a:lnTo>
                    <a:lnTo>
                      <a:pt x="702" y="168"/>
                    </a:lnTo>
                    <a:lnTo>
                      <a:pt x="707" y="171"/>
                    </a:lnTo>
                    <a:lnTo>
                      <a:pt x="705" y="173"/>
                    </a:lnTo>
                    <a:lnTo>
                      <a:pt x="707" y="175"/>
                    </a:lnTo>
                    <a:lnTo>
                      <a:pt x="712" y="171"/>
                    </a:lnTo>
                    <a:lnTo>
                      <a:pt x="712" y="175"/>
                    </a:lnTo>
                    <a:lnTo>
                      <a:pt x="711" y="177"/>
                    </a:lnTo>
                    <a:lnTo>
                      <a:pt x="711" y="180"/>
                    </a:lnTo>
                    <a:lnTo>
                      <a:pt x="709" y="182"/>
                    </a:lnTo>
                    <a:lnTo>
                      <a:pt x="711" y="184"/>
                    </a:lnTo>
                    <a:lnTo>
                      <a:pt x="712" y="182"/>
                    </a:lnTo>
                    <a:lnTo>
                      <a:pt x="714" y="186"/>
                    </a:lnTo>
                    <a:lnTo>
                      <a:pt x="714" y="179"/>
                    </a:lnTo>
                    <a:lnTo>
                      <a:pt x="720" y="175"/>
                    </a:lnTo>
                    <a:lnTo>
                      <a:pt x="721" y="175"/>
                    </a:lnTo>
                    <a:lnTo>
                      <a:pt x="720" y="186"/>
                    </a:lnTo>
                    <a:lnTo>
                      <a:pt x="718" y="191"/>
                    </a:lnTo>
                    <a:lnTo>
                      <a:pt x="718" y="196"/>
                    </a:lnTo>
                    <a:lnTo>
                      <a:pt x="720" y="200"/>
                    </a:lnTo>
                    <a:lnTo>
                      <a:pt x="714" y="204"/>
                    </a:lnTo>
                    <a:lnTo>
                      <a:pt x="716" y="209"/>
                    </a:lnTo>
                    <a:lnTo>
                      <a:pt x="720" y="209"/>
                    </a:lnTo>
                    <a:lnTo>
                      <a:pt x="720" y="216"/>
                    </a:lnTo>
                    <a:lnTo>
                      <a:pt x="725" y="211"/>
                    </a:lnTo>
                    <a:lnTo>
                      <a:pt x="727" y="213"/>
                    </a:lnTo>
                    <a:lnTo>
                      <a:pt x="729" y="211"/>
                    </a:lnTo>
                    <a:lnTo>
                      <a:pt x="729" y="213"/>
                    </a:lnTo>
                    <a:lnTo>
                      <a:pt x="727" y="214"/>
                    </a:lnTo>
                    <a:lnTo>
                      <a:pt x="729" y="218"/>
                    </a:lnTo>
                    <a:lnTo>
                      <a:pt x="732" y="218"/>
                    </a:lnTo>
                    <a:lnTo>
                      <a:pt x="734" y="213"/>
                    </a:lnTo>
                    <a:lnTo>
                      <a:pt x="732" y="209"/>
                    </a:lnTo>
                    <a:lnTo>
                      <a:pt x="732" y="204"/>
                    </a:lnTo>
                    <a:lnTo>
                      <a:pt x="730" y="200"/>
                    </a:lnTo>
                    <a:lnTo>
                      <a:pt x="727" y="196"/>
                    </a:lnTo>
                    <a:lnTo>
                      <a:pt x="729" y="186"/>
                    </a:lnTo>
                    <a:lnTo>
                      <a:pt x="727" y="182"/>
                    </a:lnTo>
                    <a:lnTo>
                      <a:pt x="729" y="182"/>
                    </a:lnTo>
                    <a:lnTo>
                      <a:pt x="730" y="180"/>
                    </a:lnTo>
                    <a:lnTo>
                      <a:pt x="732" y="182"/>
                    </a:lnTo>
                    <a:lnTo>
                      <a:pt x="732" y="184"/>
                    </a:lnTo>
                    <a:lnTo>
                      <a:pt x="734" y="182"/>
                    </a:lnTo>
                    <a:lnTo>
                      <a:pt x="736" y="182"/>
                    </a:lnTo>
                    <a:lnTo>
                      <a:pt x="741" y="184"/>
                    </a:lnTo>
                    <a:lnTo>
                      <a:pt x="741" y="184"/>
                    </a:lnTo>
                    <a:lnTo>
                      <a:pt x="743" y="180"/>
                    </a:lnTo>
                    <a:lnTo>
                      <a:pt x="745" y="179"/>
                    </a:lnTo>
                    <a:lnTo>
                      <a:pt x="748" y="175"/>
                    </a:lnTo>
                    <a:lnTo>
                      <a:pt x="748" y="173"/>
                    </a:lnTo>
                    <a:lnTo>
                      <a:pt x="750" y="168"/>
                    </a:lnTo>
                    <a:lnTo>
                      <a:pt x="759" y="162"/>
                    </a:lnTo>
                    <a:lnTo>
                      <a:pt x="761" y="159"/>
                    </a:lnTo>
                    <a:lnTo>
                      <a:pt x="757" y="159"/>
                    </a:lnTo>
                    <a:lnTo>
                      <a:pt x="757" y="145"/>
                    </a:lnTo>
                    <a:lnTo>
                      <a:pt x="752" y="141"/>
                    </a:lnTo>
                    <a:lnTo>
                      <a:pt x="752" y="145"/>
                    </a:lnTo>
                    <a:lnTo>
                      <a:pt x="752" y="146"/>
                    </a:lnTo>
                    <a:lnTo>
                      <a:pt x="752" y="150"/>
                    </a:lnTo>
                    <a:lnTo>
                      <a:pt x="754" y="148"/>
                    </a:lnTo>
                    <a:lnTo>
                      <a:pt x="755" y="146"/>
                    </a:lnTo>
                    <a:lnTo>
                      <a:pt x="752" y="154"/>
                    </a:lnTo>
                    <a:lnTo>
                      <a:pt x="745" y="155"/>
                    </a:lnTo>
                    <a:lnTo>
                      <a:pt x="741" y="154"/>
                    </a:lnTo>
                    <a:lnTo>
                      <a:pt x="743" y="152"/>
                    </a:lnTo>
                    <a:lnTo>
                      <a:pt x="743" y="145"/>
                    </a:lnTo>
                    <a:lnTo>
                      <a:pt x="745" y="145"/>
                    </a:lnTo>
                    <a:lnTo>
                      <a:pt x="746" y="145"/>
                    </a:lnTo>
                    <a:lnTo>
                      <a:pt x="748" y="137"/>
                    </a:lnTo>
                    <a:lnTo>
                      <a:pt x="748" y="136"/>
                    </a:lnTo>
                    <a:lnTo>
                      <a:pt x="746" y="137"/>
                    </a:lnTo>
                    <a:lnTo>
                      <a:pt x="748" y="132"/>
                    </a:lnTo>
                    <a:lnTo>
                      <a:pt x="750" y="127"/>
                    </a:lnTo>
                    <a:lnTo>
                      <a:pt x="755" y="125"/>
                    </a:lnTo>
                    <a:lnTo>
                      <a:pt x="757" y="123"/>
                    </a:lnTo>
                    <a:lnTo>
                      <a:pt x="754" y="128"/>
                    </a:lnTo>
                    <a:lnTo>
                      <a:pt x="754" y="132"/>
                    </a:lnTo>
                    <a:lnTo>
                      <a:pt x="755" y="134"/>
                    </a:lnTo>
                    <a:lnTo>
                      <a:pt x="759" y="130"/>
                    </a:lnTo>
                    <a:lnTo>
                      <a:pt x="759" y="125"/>
                    </a:lnTo>
                    <a:lnTo>
                      <a:pt x="757" y="120"/>
                    </a:lnTo>
                    <a:lnTo>
                      <a:pt x="755" y="120"/>
                    </a:lnTo>
                    <a:lnTo>
                      <a:pt x="750" y="123"/>
                    </a:lnTo>
                    <a:lnTo>
                      <a:pt x="746" y="123"/>
                    </a:lnTo>
                    <a:lnTo>
                      <a:pt x="743" y="114"/>
                    </a:lnTo>
                    <a:lnTo>
                      <a:pt x="741" y="112"/>
                    </a:lnTo>
                    <a:lnTo>
                      <a:pt x="741" y="116"/>
                    </a:lnTo>
                    <a:lnTo>
                      <a:pt x="739" y="118"/>
                    </a:lnTo>
                    <a:lnTo>
                      <a:pt x="737" y="116"/>
                    </a:lnTo>
                    <a:lnTo>
                      <a:pt x="737" y="114"/>
                    </a:lnTo>
                    <a:lnTo>
                      <a:pt x="732" y="112"/>
                    </a:lnTo>
                    <a:lnTo>
                      <a:pt x="732" y="109"/>
                    </a:lnTo>
                    <a:lnTo>
                      <a:pt x="732" y="107"/>
                    </a:lnTo>
                    <a:lnTo>
                      <a:pt x="725" y="109"/>
                    </a:lnTo>
                    <a:lnTo>
                      <a:pt x="720" y="105"/>
                    </a:lnTo>
                    <a:lnTo>
                      <a:pt x="720" y="103"/>
                    </a:lnTo>
                    <a:lnTo>
                      <a:pt x="720" y="102"/>
                    </a:lnTo>
                    <a:lnTo>
                      <a:pt x="714" y="98"/>
                    </a:lnTo>
                    <a:lnTo>
                      <a:pt x="714" y="96"/>
                    </a:lnTo>
                    <a:lnTo>
                      <a:pt x="712" y="93"/>
                    </a:lnTo>
                    <a:lnTo>
                      <a:pt x="712" y="78"/>
                    </a:lnTo>
                    <a:lnTo>
                      <a:pt x="712" y="77"/>
                    </a:lnTo>
                    <a:lnTo>
                      <a:pt x="714" y="77"/>
                    </a:lnTo>
                    <a:lnTo>
                      <a:pt x="718" y="69"/>
                    </a:lnTo>
                    <a:lnTo>
                      <a:pt x="718" y="69"/>
                    </a:lnTo>
                    <a:lnTo>
                      <a:pt x="720" y="71"/>
                    </a:lnTo>
                    <a:lnTo>
                      <a:pt x="720" y="69"/>
                    </a:lnTo>
                    <a:lnTo>
                      <a:pt x="720" y="66"/>
                    </a:lnTo>
                    <a:lnTo>
                      <a:pt x="720" y="68"/>
                    </a:lnTo>
                    <a:lnTo>
                      <a:pt x="716" y="60"/>
                    </a:lnTo>
                    <a:lnTo>
                      <a:pt x="714" y="57"/>
                    </a:lnTo>
                    <a:lnTo>
                      <a:pt x="714" y="50"/>
                    </a:lnTo>
                    <a:lnTo>
                      <a:pt x="716" y="46"/>
                    </a:lnTo>
                    <a:lnTo>
                      <a:pt x="716" y="46"/>
                    </a:lnTo>
                    <a:lnTo>
                      <a:pt x="716" y="35"/>
                    </a:lnTo>
                    <a:lnTo>
                      <a:pt x="718" y="35"/>
                    </a:lnTo>
                    <a:lnTo>
                      <a:pt x="718" y="35"/>
                    </a:lnTo>
                    <a:lnTo>
                      <a:pt x="720" y="34"/>
                    </a:lnTo>
                    <a:lnTo>
                      <a:pt x="720" y="32"/>
                    </a:lnTo>
                    <a:lnTo>
                      <a:pt x="721" y="30"/>
                    </a:lnTo>
                    <a:lnTo>
                      <a:pt x="727" y="37"/>
                    </a:lnTo>
                    <a:lnTo>
                      <a:pt x="729" y="37"/>
                    </a:lnTo>
                    <a:lnTo>
                      <a:pt x="729" y="32"/>
                    </a:lnTo>
                    <a:lnTo>
                      <a:pt x="729" y="26"/>
                    </a:lnTo>
                    <a:lnTo>
                      <a:pt x="727" y="25"/>
                    </a:lnTo>
                    <a:lnTo>
                      <a:pt x="725" y="23"/>
                    </a:lnTo>
                    <a:lnTo>
                      <a:pt x="725" y="19"/>
                    </a:lnTo>
                    <a:lnTo>
                      <a:pt x="730" y="10"/>
                    </a:lnTo>
                    <a:lnTo>
                      <a:pt x="734" y="1"/>
                    </a:lnTo>
                    <a:lnTo>
                      <a:pt x="737" y="0"/>
                    </a:lnTo>
                    <a:lnTo>
                      <a:pt x="739" y="1"/>
                    </a:lnTo>
                    <a:lnTo>
                      <a:pt x="743" y="0"/>
                    </a:lnTo>
                    <a:lnTo>
                      <a:pt x="745" y="3"/>
                    </a:lnTo>
                    <a:lnTo>
                      <a:pt x="745" y="5"/>
                    </a:lnTo>
                    <a:lnTo>
                      <a:pt x="745" y="7"/>
                    </a:lnTo>
                    <a:lnTo>
                      <a:pt x="743" y="10"/>
                    </a:lnTo>
                    <a:lnTo>
                      <a:pt x="745" y="12"/>
                    </a:lnTo>
                    <a:lnTo>
                      <a:pt x="746" y="10"/>
                    </a:lnTo>
                    <a:lnTo>
                      <a:pt x="746" y="16"/>
                    </a:lnTo>
                    <a:lnTo>
                      <a:pt x="748" y="12"/>
                    </a:lnTo>
                    <a:lnTo>
                      <a:pt x="750" y="10"/>
                    </a:lnTo>
                    <a:lnTo>
                      <a:pt x="754" y="14"/>
                    </a:lnTo>
                    <a:lnTo>
                      <a:pt x="757" y="10"/>
                    </a:lnTo>
                    <a:lnTo>
                      <a:pt x="757" y="19"/>
                    </a:lnTo>
                    <a:lnTo>
                      <a:pt x="759" y="23"/>
                    </a:lnTo>
                    <a:lnTo>
                      <a:pt x="761" y="23"/>
                    </a:lnTo>
                    <a:lnTo>
                      <a:pt x="768" y="34"/>
                    </a:lnTo>
                    <a:lnTo>
                      <a:pt x="770" y="55"/>
                    </a:lnTo>
                    <a:lnTo>
                      <a:pt x="770" y="55"/>
                    </a:lnTo>
                    <a:lnTo>
                      <a:pt x="770" y="59"/>
                    </a:lnTo>
                    <a:lnTo>
                      <a:pt x="773" y="59"/>
                    </a:lnTo>
                    <a:lnTo>
                      <a:pt x="773" y="66"/>
                    </a:lnTo>
                    <a:lnTo>
                      <a:pt x="779" y="64"/>
                    </a:lnTo>
                    <a:lnTo>
                      <a:pt x="780" y="68"/>
                    </a:lnTo>
                    <a:lnTo>
                      <a:pt x="780" y="73"/>
                    </a:lnTo>
                    <a:lnTo>
                      <a:pt x="784" y="80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2"/>
                    </a:lnTo>
                    <a:lnTo>
                      <a:pt x="788" y="80"/>
                    </a:lnTo>
                    <a:lnTo>
                      <a:pt x="789" y="82"/>
                    </a:lnTo>
                    <a:lnTo>
                      <a:pt x="789" y="87"/>
                    </a:lnTo>
                    <a:lnTo>
                      <a:pt x="791" y="89"/>
                    </a:lnTo>
                    <a:lnTo>
                      <a:pt x="793" y="91"/>
                    </a:lnTo>
                    <a:lnTo>
                      <a:pt x="788" y="91"/>
                    </a:lnTo>
                    <a:lnTo>
                      <a:pt x="780" y="89"/>
                    </a:lnTo>
                    <a:lnTo>
                      <a:pt x="779" y="89"/>
                    </a:lnTo>
                    <a:lnTo>
                      <a:pt x="779" y="89"/>
                    </a:lnTo>
                    <a:lnTo>
                      <a:pt x="779" y="91"/>
                    </a:lnTo>
                    <a:lnTo>
                      <a:pt x="777" y="93"/>
                    </a:lnTo>
                    <a:lnTo>
                      <a:pt x="777" y="93"/>
                    </a:lnTo>
                    <a:lnTo>
                      <a:pt x="782" y="94"/>
                    </a:lnTo>
                    <a:lnTo>
                      <a:pt x="786" y="98"/>
                    </a:lnTo>
                    <a:lnTo>
                      <a:pt x="782" y="103"/>
                    </a:lnTo>
                    <a:lnTo>
                      <a:pt x="780" y="103"/>
                    </a:lnTo>
                    <a:lnTo>
                      <a:pt x="779" y="105"/>
                    </a:lnTo>
                    <a:lnTo>
                      <a:pt x="777" y="105"/>
                    </a:lnTo>
                    <a:lnTo>
                      <a:pt x="775" y="107"/>
                    </a:lnTo>
                    <a:lnTo>
                      <a:pt x="773" y="109"/>
                    </a:lnTo>
                    <a:lnTo>
                      <a:pt x="775" y="111"/>
                    </a:lnTo>
                    <a:lnTo>
                      <a:pt x="773" y="112"/>
                    </a:lnTo>
                    <a:lnTo>
                      <a:pt x="779" y="112"/>
                    </a:lnTo>
                    <a:lnTo>
                      <a:pt x="782" y="118"/>
                    </a:lnTo>
                    <a:lnTo>
                      <a:pt x="786" y="120"/>
                    </a:lnTo>
                    <a:lnTo>
                      <a:pt x="791" y="120"/>
                    </a:lnTo>
                    <a:lnTo>
                      <a:pt x="793" y="114"/>
                    </a:lnTo>
                    <a:lnTo>
                      <a:pt x="795" y="114"/>
                    </a:lnTo>
                    <a:lnTo>
                      <a:pt x="797" y="116"/>
                    </a:lnTo>
                    <a:lnTo>
                      <a:pt x="795" y="118"/>
                    </a:lnTo>
                    <a:lnTo>
                      <a:pt x="797" y="118"/>
                    </a:lnTo>
                    <a:lnTo>
                      <a:pt x="798" y="121"/>
                    </a:lnTo>
                    <a:lnTo>
                      <a:pt x="798" y="120"/>
                    </a:lnTo>
                    <a:lnTo>
                      <a:pt x="802" y="121"/>
                    </a:lnTo>
                    <a:lnTo>
                      <a:pt x="804" y="120"/>
                    </a:lnTo>
                    <a:lnTo>
                      <a:pt x="804" y="123"/>
                    </a:lnTo>
                    <a:lnTo>
                      <a:pt x="804" y="127"/>
                    </a:lnTo>
                    <a:lnTo>
                      <a:pt x="802" y="128"/>
                    </a:lnTo>
                    <a:lnTo>
                      <a:pt x="798" y="127"/>
                    </a:lnTo>
                    <a:lnTo>
                      <a:pt x="797" y="127"/>
                    </a:lnTo>
                    <a:lnTo>
                      <a:pt x="795" y="127"/>
                    </a:lnTo>
                    <a:lnTo>
                      <a:pt x="802" y="137"/>
                    </a:lnTo>
                    <a:lnTo>
                      <a:pt x="806" y="137"/>
                    </a:lnTo>
                    <a:lnTo>
                      <a:pt x="806" y="141"/>
                    </a:lnTo>
                    <a:lnTo>
                      <a:pt x="807" y="145"/>
                    </a:lnTo>
                    <a:lnTo>
                      <a:pt x="807" y="146"/>
                    </a:lnTo>
                    <a:lnTo>
                      <a:pt x="811" y="152"/>
                    </a:lnTo>
                    <a:lnTo>
                      <a:pt x="809" y="164"/>
                    </a:lnTo>
                    <a:lnTo>
                      <a:pt x="813" y="173"/>
                    </a:lnTo>
                    <a:lnTo>
                      <a:pt x="818" y="164"/>
                    </a:lnTo>
                    <a:lnTo>
                      <a:pt x="818" y="157"/>
                    </a:lnTo>
                    <a:lnTo>
                      <a:pt x="818" y="155"/>
                    </a:lnTo>
                    <a:lnTo>
                      <a:pt x="820" y="155"/>
                    </a:lnTo>
                    <a:lnTo>
                      <a:pt x="820" y="141"/>
                    </a:lnTo>
                    <a:lnTo>
                      <a:pt x="823" y="136"/>
                    </a:lnTo>
                    <a:lnTo>
                      <a:pt x="825" y="132"/>
                    </a:lnTo>
                    <a:lnTo>
                      <a:pt x="829" y="130"/>
                    </a:lnTo>
                    <a:lnTo>
                      <a:pt x="832" y="130"/>
                    </a:lnTo>
                    <a:lnTo>
                      <a:pt x="834" y="136"/>
                    </a:lnTo>
                    <a:lnTo>
                      <a:pt x="838" y="141"/>
                    </a:lnTo>
                    <a:lnTo>
                      <a:pt x="847" y="148"/>
                    </a:lnTo>
                    <a:lnTo>
                      <a:pt x="852" y="173"/>
                    </a:lnTo>
                    <a:lnTo>
                      <a:pt x="848" y="175"/>
                    </a:lnTo>
                    <a:lnTo>
                      <a:pt x="847" y="175"/>
                    </a:lnTo>
                    <a:lnTo>
                      <a:pt x="845" y="173"/>
                    </a:lnTo>
                    <a:lnTo>
                      <a:pt x="845" y="168"/>
                    </a:lnTo>
                    <a:lnTo>
                      <a:pt x="843" y="175"/>
                    </a:lnTo>
                    <a:lnTo>
                      <a:pt x="843" y="180"/>
                    </a:lnTo>
                    <a:lnTo>
                      <a:pt x="843" y="188"/>
                    </a:lnTo>
                    <a:lnTo>
                      <a:pt x="856" y="214"/>
                    </a:lnTo>
                    <a:lnTo>
                      <a:pt x="859" y="218"/>
                    </a:lnTo>
                    <a:lnTo>
                      <a:pt x="863" y="218"/>
                    </a:lnTo>
                    <a:lnTo>
                      <a:pt x="865" y="211"/>
                    </a:lnTo>
                    <a:lnTo>
                      <a:pt x="866" y="209"/>
                    </a:lnTo>
                    <a:lnTo>
                      <a:pt x="868" y="211"/>
                    </a:lnTo>
                    <a:lnTo>
                      <a:pt x="870" y="209"/>
                    </a:lnTo>
                    <a:lnTo>
                      <a:pt x="870" y="211"/>
                    </a:lnTo>
                    <a:lnTo>
                      <a:pt x="872" y="211"/>
                    </a:lnTo>
                    <a:lnTo>
                      <a:pt x="874" y="200"/>
                    </a:lnTo>
                    <a:lnTo>
                      <a:pt x="875" y="191"/>
                    </a:lnTo>
                    <a:lnTo>
                      <a:pt x="879" y="188"/>
                    </a:lnTo>
                    <a:lnTo>
                      <a:pt x="882" y="179"/>
                    </a:lnTo>
                    <a:lnTo>
                      <a:pt x="882" y="173"/>
                    </a:lnTo>
                    <a:lnTo>
                      <a:pt x="884" y="171"/>
                    </a:lnTo>
                    <a:lnTo>
                      <a:pt x="884" y="157"/>
                    </a:lnTo>
                    <a:lnTo>
                      <a:pt x="886" y="155"/>
                    </a:lnTo>
                    <a:lnTo>
                      <a:pt x="890" y="155"/>
                    </a:lnTo>
                    <a:lnTo>
                      <a:pt x="891" y="154"/>
                    </a:lnTo>
                    <a:lnTo>
                      <a:pt x="893" y="154"/>
                    </a:lnTo>
                    <a:lnTo>
                      <a:pt x="895" y="152"/>
                    </a:lnTo>
                    <a:lnTo>
                      <a:pt x="899" y="154"/>
                    </a:lnTo>
                    <a:lnTo>
                      <a:pt x="902" y="154"/>
                    </a:lnTo>
                    <a:lnTo>
                      <a:pt x="900" y="152"/>
                    </a:lnTo>
                    <a:lnTo>
                      <a:pt x="897" y="150"/>
                    </a:lnTo>
                    <a:lnTo>
                      <a:pt x="895" y="148"/>
                    </a:lnTo>
                    <a:lnTo>
                      <a:pt x="897" y="146"/>
                    </a:lnTo>
                    <a:lnTo>
                      <a:pt x="895" y="145"/>
                    </a:lnTo>
                    <a:lnTo>
                      <a:pt x="899" y="145"/>
                    </a:lnTo>
                    <a:lnTo>
                      <a:pt x="899" y="143"/>
                    </a:lnTo>
                    <a:lnTo>
                      <a:pt x="900" y="143"/>
                    </a:lnTo>
                    <a:lnTo>
                      <a:pt x="902" y="143"/>
                    </a:lnTo>
                    <a:lnTo>
                      <a:pt x="902" y="141"/>
                    </a:lnTo>
                    <a:lnTo>
                      <a:pt x="900" y="141"/>
                    </a:lnTo>
                    <a:lnTo>
                      <a:pt x="899" y="137"/>
                    </a:lnTo>
                    <a:lnTo>
                      <a:pt x="893" y="137"/>
                    </a:lnTo>
                    <a:lnTo>
                      <a:pt x="891" y="134"/>
                    </a:lnTo>
                    <a:lnTo>
                      <a:pt x="890" y="130"/>
                    </a:lnTo>
                    <a:lnTo>
                      <a:pt x="891" y="127"/>
                    </a:lnTo>
                    <a:lnTo>
                      <a:pt x="891" y="125"/>
                    </a:lnTo>
                    <a:lnTo>
                      <a:pt x="890" y="121"/>
                    </a:lnTo>
                    <a:lnTo>
                      <a:pt x="891" y="118"/>
                    </a:lnTo>
                    <a:lnTo>
                      <a:pt x="890" y="112"/>
                    </a:lnTo>
                    <a:lnTo>
                      <a:pt x="891" y="105"/>
                    </a:lnTo>
                    <a:lnTo>
                      <a:pt x="897" y="107"/>
                    </a:lnTo>
                    <a:lnTo>
                      <a:pt x="899" y="105"/>
                    </a:lnTo>
                    <a:lnTo>
                      <a:pt x="906" y="103"/>
                    </a:lnTo>
                    <a:lnTo>
                      <a:pt x="911" y="105"/>
                    </a:lnTo>
                    <a:lnTo>
                      <a:pt x="913" y="109"/>
                    </a:lnTo>
                    <a:lnTo>
                      <a:pt x="920" y="112"/>
                    </a:lnTo>
                    <a:lnTo>
                      <a:pt x="927" y="112"/>
                    </a:lnTo>
                    <a:lnTo>
                      <a:pt x="929" y="112"/>
                    </a:lnTo>
                    <a:lnTo>
                      <a:pt x="933" y="112"/>
                    </a:lnTo>
                    <a:lnTo>
                      <a:pt x="934" y="111"/>
                    </a:lnTo>
                    <a:lnTo>
                      <a:pt x="936" y="112"/>
                    </a:lnTo>
                    <a:lnTo>
                      <a:pt x="938" y="121"/>
                    </a:lnTo>
                    <a:lnTo>
                      <a:pt x="934" y="121"/>
                    </a:lnTo>
                    <a:lnTo>
                      <a:pt x="936" y="121"/>
                    </a:lnTo>
                    <a:lnTo>
                      <a:pt x="942" y="130"/>
                    </a:lnTo>
                    <a:lnTo>
                      <a:pt x="942" y="132"/>
                    </a:lnTo>
                    <a:lnTo>
                      <a:pt x="942" y="132"/>
                    </a:lnTo>
                    <a:lnTo>
                      <a:pt x="950" y="132"/>
                    </a:lnTo>
                    <a:lnTo>
                      <a:pt x="952" y="134"/>
                    </a:lnTo>
                    <a:lnTo>
                      <a:pt x="956" y="136"/>
                    </a:lnTo>
                    <a:lnTo>
                      <a:pt x="956" y="137"/>
                    </a:lnTo>
                    <a:lnTo>
                      <a:pt x="954" y="143"/>
                    </a:lnTo>
                    <a:lnTo>
                      <a:pt x="949" y="146"/>
                    </a:lnTo>
                    <a:lnTo>
                      <a:pt x="947" y="150"/>
                    </a:lnTo>
                    <a:lnTo>
                      <a:pt x="956" y="150"/>
                    </a:lnTo>
                    <a:lnTo>
                      <a:pt x="958" y="154"/>
                    </a:lnTo>
                    <a:lnTo>
                      <a:pt x="958" y="159"/>
                    </a:lnTo>
                    <a:lnTo>
                      <a:pt x="956" y="161"/>
                    </a:lnTo>
                    <a:lnTo>
                      <a:pt x="952" y="164"/>
                    </a:lnTo>
                    <a:lnTo>
                      <a:pt x="950" y="164"/>
                    </a:lnTo>
                    <a:lnTo>
                      <a:pt x="947" y="170"/>
                    </a:lnTo>
                    <a:lnTo>
                      <a:pt x="945" y="168"/>
                    </a:lnTo>
                    <a:lnTo>
                      <a:pt x="945" y="162"/>
                    </a:lnTo>
                    <a:lnTo>
                      <a:pt x="943" y="164"/>
                    </a:lnTo>
                    <a:lnTo>
                      <a:pt x="942" y="166"/>
                    </a:lnTo>
                    <a:lnTo>
                      <a:pt x="938" y="164"/>
                    </a:lnTo>
                    <a:lnTo>
                      <a:pt x="936" y="166"/>
                    </a:lnTo>
                    <a:lnTo>
                      <a:pt x="942" y="173"/>
                    </a:lnTo>
                    <a:lnTo>
                      <a:pt x="940" y="173"/>
                    </a:lnTo>
                    <a:lnTo>
                      <a:pt x="940" y="175"/>
                    </a:lnTo>
                    <a:lnTo>
                      <a:pt x="942" y="175"/>
                    </a:lnTo>
                    <a:lnTo>
                      <a:pt x="942" y="180"/>
                    </a:lnTo>
                    <a:lnTo>
                      <a:pt x="947" y="177"/>
                    </a:lnTo>
                    <a:lnTo>
                      <a:pt x="943" y="188"/>
                    </a:lnTo>
                    <a:lnTo>
                      <a:pt x="945" y="191"/>
                    </a:lnTo>
                    <a:lnTo>
                      <a:pt x="958" y="209"/>
                    </a:lnTo>
                    <a:lnTo>
                      <a:pt x="958" y="211"/>
                    </a:lnTo>
                    <a:lnTo>
                      <a:pt x="956" y="213"/>
                    </a:lnTo>
                    <a:lnTo>
                      <a:pt x="956" y="216"/>
                    </a:lnTo>
                    <a:lnTo>
                      <a:pt x="958" y="220"/>
                    </a:lnTo>
                    <a:lnTo>
                      <a:pt x="956" y="222"/>
                    </a:lnTo>
                    <a:lnTo>
                      <a:pt x="956" y="223"/>
                    </a:lnTo>
                    <a:lnTo>
                      <a:pt x="950" y="225"/>
                    </a:lnTo>
                    <a:lnTo>
                      <a:pt x="945" y="230"/>
                    </a:lnTo>
                    <a:lnTo>
                      <a:pt x="945" y="234"/>
                    </a:lnTo>
                    <a:lnTo>
                      <a:pt x="936" y="245"/>
                    </a:lnTo>
                    <a:lnTo>
                      <a:pt x="931" y="247"/>
                    </a:lnTo>
                    <a:lnTo>
                      <a:pt x="929" y="248"/>
                    </a:lnTo>
                    <a:lnTo>
                      <a:pt x="925" y="254"/>
                    </a:lnTo>
                    <a:lnTo>
                      <a:pt x="924" y="252"/>
                    </a:lnTo>
                    <a:lnTo>
                      <a:pt x="924" y="252"/>
                    </a:lnTo>
                    <a:lnTo>
                      <a:pt x="922" y="248"/>
                    </a:lnTo>
                    <a:lnTo>
                      <a:pt x="916" y="243"/>
                    </a:lnTo>
                    <a:lnTo>
                      <a:pt x="913" y="239"/>
                    </a:lnTo>
                    <a:lnTo>
                      <a:pt x="911" y="243"/>
                    </a:lnTo>
                    <a:lnTo>
                      <a:pt x="911" y="245"/>
                    </a:lnTo>
                    <a:lnTo>
                      <a:pt x="915" y="250"/>
                    </a:lnTo>
                    <a:lnTo>
                      <a:pt x="916" y="254"/>
                    </a:lnTo>
                    <a:lnTo>
                      <a:pt x="918" y="259"/>
                    </a:lnTo>
                    <a:lnTo>
                      <a:pt x="918" y="261"/>
                    </a:lnTo>
                    <a:lnTo>
                      <a:pt x="916" y="259"/>
                    </a:lnTo>
                    <a:lnTo>
                      <a:pt x="915" y="259"/>
                    </a:lnTo>
                    <a:lnTo>
                      <a:pt x="909" y="256"/>
                    </a:lnTo>
                    <a:lnTo>
                      <a:pt x="908" y="254"/>
                    </a:lnTo>
                    <a:lnTo>
                      <a:pt x="908" y="252"/>
                    </a:lnTo>
                    <a:lnTo>
                      <a:pt x="906" y="252"/>
                    </a:lnTo>
                    <a:lnTo>
                      <a:pt x="906" y="259"/>
                    </a:lnTo>
                    <a:lnTo>
                      <a:pt x="900" y="257"/>
                    </a:lnTo>
                    <a:lnTo>
                      <a:pt x="899" y="259"/>
                    </a:lnTo>
                    <a:lnTo>
                      <a:pt x="895" y="256"/>
                    </a:lnTo>
                    <a:lnTo>
                      <a:pt x="895" y="257"/>
                    </a:lnTo>
                    <a:lnTo>
                      <a:pt x="891" y="245"/>
                    </a:lnTo>
                    <a:lnTo>
                      <a:pt x="890" y="245"/>
                    </a:lnTo>
                    <a:lnTo>
                      <a:pt x="884" y="248"/>
                    </a:lnTo>
                    <a:lnTo>
                      <a:pt x="884" y="248"/>
                    </a:lnTo>
                    <a:lnTo>
                      <a:pt x="882" y="248"/>
                    </a:lnTo>
                    <a:lnTo>
                      <a:pt x="874" y="245"/>
                    </a:lnTo>
                    <a:lnTo>
                      <a:pt x="870" y="248"/>
                    </a:lnTo>
                    <a:lnTo>
                      <a:pt x="872" y="250"/>
                    </a:lnTo>
                    <a:lnTo>
                      <a:pt x="870" y="250"/>
                    </a:lnTo>
                    <a:lnTo>
                      <a:pt x="870" y="254"/>
                    </a:lnTo>
                    <a:lnTo>
                      <a:pt x="877" y="257"/>
                    </a:lnTo>
                    <a:lnTo>
                      <a:pt x="881" y="257"/>
                    </a:lnTo>
                    <a:lnTo>
                      <a:pt x="882" y="259"/>
                    </a:lnTo>
                    <a:lnTo>
                      <a:pt x="881" y="264"/>
                    </a:lnTo>
                    <a:lnTo>
                      <a:pt x="881" y="266"/>
                    </a:lnTo>
                    <a:lnTo>
                      <a:pt x="881" y="268"/>
                    </a:lnTo>
                    <a:lnTo>
                      <a:pt x="874" y="279"/>
                    </a:lnTo>
                    <a:lnTo>
                      <a:pt x="872" y="281"/>
                    </a:lnTo>
                    <a:lnTo>
                      <a:pt x="870" y="284"/>
                    </a:lnTo>
                    <a:lnTo>
                      <a:pt x="866" y="284"/>
                    </a:lnTo>
                    <a:lnTo>
                      <a:pt x="865" y="290"/>
                    </a:lnTo>
                    <a:lnTo>
                      <a:pt x="865" y="291"/>
                    </a:lnTo>
                    <a:lnTo>
                      <a:pt x="850" y="293"/>
                    </a:lnTo>
                    <a:lnTo>
                      <a:pt x="847" y="288"/>
                    </a:lnTo>
                    <a:lnTo>
                      <a:pt x="838" y="281"/>
                    </a:lnTo>
                    <a:lnTo>
                      <a:pt x="838" y="281"/>
                    </a:lnTo>
                    <a:lnTo>
                      <a:pt x="832" y="277"/>
                    </a:lnTo>
                    <a:lnTo>
                      <a:pt x="825" y="272"/>
                    </a:lnTo>
                    <a:lnTo>
                      <a:pt x="823" y="272"/>
                    </a:lnTo>
                    <a:lnTo>
                      <a:pt x="822" y="273"/>
                    </a:lnTo>
                    <a:lnTo>
                      <a:pt x="816" y="272"/>
                    </a:lnTo>
                    <a:lnTo>
                      <a:pt x="814" y="275"/>
                    </a:lnTo>
                    <a:lnTo>
                      <a:pt x="820" y="279"/>
                    </a:lnTo>
                    <a:lnTo>
                      <a:pt x="832" y="293"/>
                    </a:lnTo>
                    <a:lnTo>
                      <a:pt x="848" y="297"/>
                    </a:lnTo>
                    <a:lnTo>
                      <a:pt x="850" y="297"/>
                    </a:lnTo>
                    <a:lnTo>
                      <a:pt x="865" y="297"/>
                    </a:lnTo>
                    <a:lnTo>
                      <a:pt x="866" y="298"/>
                    </a:lnTo>
                    <a:lnTo>
                      <a:pt x="866" y="298"/>
                    </a:lnTo>
                    <a:lnTo>
                      <a:pt x="865" y="306"/>
                    </a:lnTo>
                    <a:lnTo>
                      <a:pt x="865" y="307"/>
                    </a:lnTo>
                    <a:lnTo>
                      <a:pt x="863" y="311"/>
                    </a:lnTo>
                    <a:lnTo>
                      <a:pt x="861" y="316"/>
                    </a:lnTo>
                    <a:lnTo>
                      <a:pt x="859" y="318"/>
                    </a:lnTo>
                    <a:lnTo>
                      <a:pt x="856" y="324"/>
                    </a:lnTo>
                    <a:lnTo>
                      <a:pt x="852" y="325"/>
                    </a:lnTo>
                    <a:lnTo>
                      <a:pt x="852" y="329"/>
                    </a:lnTo>
                    <a:lnTo>
                      <a:pt x="848" y="338"/>
                    </a:lnTo>
                    <a:lnTo>
                      <a:pt x="847" y="338"/>
                    </a:lnTo>
                    <a:lnTo>
                      <a:pt x="845" y="341"/>
                    </a:lnTo>
                    <a:lnTo>
                      <a:pt x="840" y="343"/>
                    </a:lnTo>
                    <a:lnTo>
                      <a:pt x="832" y="341"/>
                    </a:lnTo>
                    <a:lnTo>
                      <a:pt x="832" y="345"/>
                    </a:lnTo>
                    <a:lnTo>
                      <a:pt x="825" y="340"/>
                    </a:lnTo>
                    <a:lnTo>
                      <a:pt x="825" y="341"/>
                    </a:lnTo>
                    <a:lnTo>
                      <a:pt x="825" y="343"/>
                    </a:lnTo>
                    <a:lnTo>
                      <a:pt x="823" y="340"/>
                    </a:lnTo>
                    <a:lnTo>
                      <a:pt x="823" y="340"/>
                    </a:lnTo>
                    <a:lnTo>
                      <a:pt x="820" y="338"/>
                    </a:lnTo>
                    <a:lnTo>
                      <a:pt x="820" y="338"/>
                    </a:lnTo>
                    <a:lnTo>
                      <a:pt x="820" y="340"/>
                    </a:lnTo>
                    <a:lnTo>
                      <a:pt x="820" y="343"/>
                    </a:lnTo>
                    <a:lnTo>
                      <a:pt x="822" y="345"/>
                    </a:lnTo>
                    <a:lnTo>
                      <a:pt x="820" y="347"/>
                    </a:lnTo>
                    <a:lnTo>
                      <a:pt x="820" y="347"/>
                    </a:lnTo>
                    <a:lnTo>
                      <a:pt x="816" y="345"/>
                    </a:lnTo>
                    <a:lnTo>
                      <a:pt x="816" y="349"/>
                    </a:lnTo>
                    <a:lnTo>
                      <a:pt x="818" y="350"/>
                    </a:lnTo>
                    <a:lnTo>
                      <a:pt x="814" y="358"/>
                    </a:lnTo>
                    <a:lnTo>
                      <a:pt x="813" y="358"/>
                    </a:lnTo>
                    <a:lnTo>
                      <a:pt x="811" y="359"/>
                    </a:lnTo>
                    <a:lnTo>
                      <a:pt x="811" y="361"/>
                    </a:lnTo>
                    <a:lnTo>
                      <a:pt x="809" y="359"/>
                    </a:lnTo>
                    <a:lnTo>
                      <a:pt x="807" y="363"/>
                    </a:lnTo>
                    <a:lnTo>
                      <a:pt x="806" y="359"/>
                    </a:lnTo>
                    <a:lnTo>
                      <a:pt x="804" y="359"/>
                    </a:lnTo>
                    <a:lnTo>
                      <a:pt x="802" y="358"/>
                    </a:lnTo>
                    <a:lnTo>
                      <a:pt x="798" y="356"/>
                    </a:lnTo>
                    <a:lnTo>
                      <a:pt x="795" y="352"/>
                    </a:lnTo>
                    <a:lnTo>
                      <a:pt x="793" y="354"/>
                    </a:lnTo>
                    <a:lnTo>
                      <a:pt x="793" y="350"/>
                    </a:lnTo>
                    <a:lnTo>
                      <a:pt x="791" y="352"/>
                    </a:lnTo>
                    <a:lnTo>
                      <a:pt x="788" y="352"/>
                    </a:lnTo>
                    <a:lnTo>
                      <a:pt x="786" y="352"/>
                    </a:lnTo>
                    <a:lnTo>
                      <a:pt x="786" y="352"/>
                    </a:lnTo>
                    <a:lnTo>
                      <a:pt x="782" y="352"/>
                    </a:lnTo>
                    <a:lnTo>
                      <a:pt x="777" y="350"/>
                    </a:lnTo>
                    <a:lnTo>
                      <a:pt x="775" y="349"/>
                    </a:lnTo>
                    <a:lnTo>
                      <a:pt x="763" y="341"/>
                    </a:lnTo>
                    <a:lnTo>
                      <a:pt x="759" y="347"/>
                    </a:lnTo>
                    <a:lnTo>
                      <a:pt x="761" y="349"/>
                    </a:lnTo>
                    <a:lnTo>
                      <a:pt x="763" y="350"/>
                    </a:lnTo>
                    <a:lnTo>
                      <a:pt x="764" y="349"/>
                    </a:lnTo>
                    <a:lnTo>
                      <a:pt x="764" y="347"/>
                    </a:lnTo>
                    <a:lnTo>
                      <a:pt x="764" y="345"/>
                    </a:lnTo>
                    <a:lnTo>
                      <a:pt x="766" y="349"/>
                    </a:lnTo>
                    <a:lnTo>
                      <a:pt x="775" y="350"/>
                    </a:lnTo>
                    <a:lnTo>
                      <a:pt x="777" y="352"/>
                    </a:lnTo>
                    <a:lnTo>
                      <a:pt x="777" y="354"/>
                    </a:lnTo>
                    <a:lnTo>
                      <a:pt x="779" y="352"/>
                    </a:lnTo>
                    <a:lnTo>
                      <a:pt x="784" y="354"/>
                    </a:lnTo>
                    <a:lnTo>
                      <a:pt x="784" y="356"/>
                    </a:lnTo>
                    <a:lnTo>
                      <a:pt x="782" y="358"/>
                    </a:lnTo>
                    <a:lnTo>
                      <a:pt x="780" y="359"/>
                    </a:lnTo>
                    <a:lnTo>
                      <a:pt x="782" y="359"/>
                    </a:lnTo>
                    <a:lnTo>
                      <a:pt x="784" y="358"/>
                    </a:lnTo>
                    <a:lnTo>
                      <a:pt x="786" y="356"/>
                    </a:lnTo>
                    <a:lnTo>
                      <a:pt x="789" y="354"/>
                    </a:lnTo>
                    <a:lnTo>
                      <a:pt x="791" y="356"/>
                    </a:lnTo>
                    <a:lnTo>
                      <a:pt x="793" y="358"/>
                    </a:lnTo>
                    <a:lnTo>
                      <a:pt x="797" y="361"/>
                    </a:lnTo>
                    <a:lnTo>
                      <a:pt x="800" y="361"/>
                    </a:lnTo>
                    <a:lnTo>
                      <a:pt x="800" y="363"/>
                    </a:lnTo>
                    <a:lnTo>
                      <a:pt x="804" y="363"/>
                    </a:lnTo>
                    <a:lnTo>
                      <a:pt x="804" y="365"/>
                    </a:lnTo>
                    <a:lnTo>
                      <a:pt x="804" y="365"/>
                    </a:lnTo>
                    <a:lnTo>
                      <a:pt x="806" y="368"/>
                    </a:lnTo>
                    <a:lnTo>
                      <a:pt x="807" y="377"/>
                    </a:lnTo>
                    <a:lnTo>
                      <a:pt x="807" y="381"/>
                    </a:lnTo>
                    <a:lnTo>
                      <a:pt x="807" y="383"/>
                    </a:lnTo>
                    <a:lnTo>
                      <a:pt x="806" y="384"/>
                    </a:lnTo>
                    <a:lnTo>
                      <a:pt x="798" y="384"/>
                    </a:lnTo>
                    <a:lnTo>
                      <a:pt x="797" y="386"/>
                    </a:lnTo>
                    <a:lnTo>
                      <a:pt x="795" y="386"/>
                    </a:lnTo>
                    <a:lnTo>
                      <a:pt x="784" y="386"/>
                    </a:lnTo>
                    <a:lnTo>
                      <a:pt x="782" y="388"/>
                    </a:lnTo>
                    <a:lnTo>
                      <a:pt x="779" y="386"/>
                    </a:lnTo>
                    <a:lnTo>
                      <a:pt x="777" y="388"/>
                    </a:lnTo>
                    <a:lnTo>
                      <a:pt x="780" y="393"/>
                    </a:lnTo>
                    <a:lnTo>
                      <a:pt x="784" y="392"/>
                    </a:lnTo>
                    <a:lnTo>
                      <a:pt x="786" y="395"/>
                    </a:lnTo>
                    <a:lnTo>
                      <a:pt x="782" y="395"/>
                    </a:lnTo>
                    <a:lnTo>
                      <a:pt x="779" y="395"/>
                    </a:lnTo>
                    <a:lnTo>
                      <a:pt x="775" y="395"/>
                    </a:lnTo>
                    <a:lnTo>
                      <a:pt x="775" y="404"/>
                    </a:lnTo>
                    <a:lnTo>
                      <a:pt x="775" y="413"/>
                    </a:lnTo>
                    <a:lnTo>
                      <a:pt x="772" y="408"/>
                    </a:lnTo>
                    <a:lnTo>
                      <a:pt x="770" y="408"/>
                    </a:lnTo>
                    <a:lnTo>
                      <a:pt x="770" y="409"/>
                    </a:lnTo>
                    <a:lnTo>
                      <a:pt x="766" y="411"/>
                    </a:lnTo>
                    <a:lnTo>
                      <a:pt x="768" y="413"/>
                    </a:lnTo>
                    <a:lnTo>
                      <a:pt x="766" y="417"/>
                    </a:lnTo>
                    <a:lnTo>
                      <a:pt x="766" y="417"/>
                    </a:lnTo>
                    <a:lnTo>
                      <a:pt x="761" y="417"/>
                    </a:lnTo>
                    <a:lnTo>
                      <a:pt x="763" y="420"/>
                    </a:lnTo>
                    <a:lnTo>
                      <a:pt x="764" y="422"/>
                    </a:lnTo>
                    <a:lnTo>
                      <a:pt x="761" y="427"/>
                    </a:lnTo>
                    <a:lnTo>
                      <a:pt x="752" y="434"/>
                    </a:lnTo>
                    <a:lnTo>
                      <a:pt x="745" y="434"/>
                    </a:lnTo>
                    <a:lnTo>
                      <a:pt x="745" y="436"/>
                    </a:lnTo>
                    <a:lnTo>
                      <a:pt x="750" y="440"/>
                    </a:lnTo>
                    <a:lnTo>
                      <a:pt x="748" y="451"/>
                    </a:lnTo>
                    <a:lnTo>
                      <a:pt x="748" y="452"/>
                    </a:lnTo>
                    <a:lnTo>
                      <a:pt x="745" y="452"/>
                    </a:lnTo>
                    <a:lnTo>
                      <a:pt x="745" y="460"/>
                    </a:lnTo>
                    <a:lnTo>
                      <a:pt x="745" y="463"/>
                    </a:lnTo>
                    <a:lnTo>
                      <a:pt x="741" y="463"/>
                    </a:lnTo>
                    <a:lnTo>
                      <a:pt x="741" y="465"/>
                    </a:lnTo>
                    <a:lnTo>
                      <a:pt x="741" y="506"/>
                    </a:lnTo>
                    <a:lnTo>
                      <a:pt x="737" y="511"/>
                    </a:lnTo>
                    <a:lnTo>
                      <a:pt x="741" y="511"/>
                    </a:lnTo>
                    <a:lnTo>
                      <a:pt x="743" y="519"/>
                    </a:lnTo>
                    <a:lnTo>
                      <a:pt x="745" y="520"/>
                    </a:lnTo>
                    <a:lnTo>
                      <a:pt x="746" y="520"/>
                    </a:lnTo>
                    <a:lnTo>
                      <a:pt x="746" y="519"/>
                    </a:lnTo>
                    <a:lnTo>
                      <a:pt x="748" y="528"/>
                    </a:lnTo>
                    <a:lnTo>
                      <a:pt x="748" y="526"/>
                    </a:lnTo>
                    <a:lnTo>
                      <a:pt x="750" y="519"/>
                    </a:lnTo>
                    <a:lnTo>
                      <a:pt x="750" y="519"/>
                    </a:lnTo>
                    <a:lnTo>
                      <a:pt x="759" y="519"/>
                    </a:lnTo>
                    <a:lnTo>
                      <a:pt x="761" y="520"/>
                    </a:lnTo>
                    <a:lnTo>
                      <a:pt x="763" y="520"/>
                    </a:lnTo>
                    <a:lnTo>
                      <a:pt x="764" y="519"/>
                    </a:lnTo>
                    <a:lnTo>
                      <a:pt x="766" y="520"/>
                    </a:lnTo>
                    <a:lnTo>
                      <a:pt x="766" y="522"/>
                    </a:lnTo>
                    <a:lnTo>
                      <a:pt x="768" y="531"/>
                    </a:lnTo>
                    <a:lnTo>
                      <a:pt x="773" y="544"/>
                    </a:lnTo>
                    <a:lnTo>
                      <a:pt x="773" y="553"/>
                    </a:lnTo>
                    <a:lnTo>
                      <a:pt x="777" y="558"/>
                    </a:lnTo>
                    <a:lnTo>
                      <a:pt x="777" y="569"/>
                    </a:lnTo>
                    <a:lnTo>
                      <a:pt x="777" y="572"/>
                    </a:lnTo>
                    <a:lnTo>
                      <a:pt x="773" y="574"/>
                    </a:lnTo>
                    <a:lnTo>
                      <a:pt x="773" y="576"/>
                    </a:lnTo>
                    <a:lnTo>
                      <a:pt x="779" y="572"/>
                    </a:lnTo>
                    <a:lnTo>
                      <a:pt x="779" y="574"/>
                    </a:lnTo>
                    <a:lnTo>
                      <a:pt x="780" y="574"/>
                    </a:lnTo>
                    <a:lnTo>
                      <a:pt x="798" y="565"/>
                    </a:lnTo>
                    <a:lnTo>
                      <a:pt x="806" y="567"/>
                    </a:lnTo>
                    <a:lnTo>
                      <a:pt x="811" y="571"/>
                    </a:lnTo>
                    <a:lnTo>
                      <a:pt x="813" y="572"/>
                    </a:lnTo>
                    <a:lnTo>
                      <a:pt x="823" y="578"/>
                    </a:lnTo>
                    <a:lnTo>
                      <a:pt x="831" y="579"/>
                    </a:lnTo>
                    <a:lnTo>
                      <a:pt x="847" y="588"/>
                    </a:lnTo>
                    <a:lnTo>
                      <a:pt x="854" y="599"/>
                    </a:lnTo>
                    <a:lnTo>
                      <a:pt x="854" y="601"/>
                    </a:lnTo>
                    <a:lnTo>
                      <a:pt x="856" y="603"/>
                    </a:lnTo>
                    <a:lnTo>
                      <a:pt x="857" y="603"/>
                    </a:lnTo>
                    <a:lnTo>
                      <a:pt x="859" y="603"/>
                    </a:lnTo>
                    <a:lnTo>
                      <a:pt x="859" y="605"/>
                    </a:lnTo>
                    <a:lnTo>
                      <a:pt x="863" y="605"/>
                    </a:lnTo>
                    <a:lnTo>
                      <a:pt x="865" y="605"/>
                    </a:lnTo>
                    <a:lnTo>
                      <a:pt x="866" y="605"/>
                    </a:lnTo>
                    <a:lnTo>
                      <a:pt x="870" y="608"/>
                    </a:lnTo>
                    <a:lnTo>
                      <a:pt x="882" y="612"/>
                    </a:lnTo>
                    <a:lnTo>
                      <a:pt x="886" y="613"/>
                    </a:lnTo>
                    <a:lnTo>
                      <a:pt x="886" y="617"/>
                    </a:lnTo>
                    <a:lnTo>
                      <a:pt x="891" y="619"/>
                    </a:lnTo>
                    <a:lnTo>
                      <a:pt x="891" y="621"/>
                    </a:lnTo>
                    <a:lnTo>
                      <a:pt x="886" y="635"/>
                    </a:lnTo>
                    <a:lnTo>
                      <a:pt x="893" y="622"/>
                    </a:lnTo>
                    <a:lnTo>
                      <a:pt x="925" y="624"/>
                    </a:lnTo>
                    <a:lnTo>
                      <a:pt x="927" y="622"/>
                    </a:lnTo>
                    <a:lnTo>
                      <a:pt x="931" y="622"/>
                    </a:lnTo>
                    <a:lnTo>
                      <a:pt x="931" y="626"/>
                    </a:lnTo>
                    <a:lnTo>
                      <a:pt x="933" y="624"/>
                    </a:lnTo>
                    <a:lnTo>
                      <a:pt x="936" y="626"/>
                    </a:lnTo>
                    <a:lnTo>
                      <a:pt x="938" y="628"/>
                    </a:lnTo>
                    <a:lnTo>
                      <a:pt x="940" y="626"/>
                    </a:lnTo>
                    <a:lnTo>
                      <a:pt x="942" y="633"/>
                    </a:lnTo>
                    <a:lnTo>
                      <a:pt x="940" y="655"/>
                    </a:lnTo>
                    <a:lnTo>
                      <a:pt x="942" y="660"/>
                    </a:lnTo>
                    <a:lnTo>
                      <a:pt x="942" y="678"/>
                    </a:lnTo>
                    <a:lnTo>
                      <a:pt x="942" y="680"/>
                    </a:lnTo>
                    <a:lnTo>
                      <a:pt x="940" y="685"/>
                    </a:lnTo>
                    <a:lnTo>
                      <a:pt x="942" y="687"/>
                    </a:lnTo>
                    <a:lnTo>
                      <a:pt x="943" y="689"/>
                    </a:lnTo>
                    <a:lnTo>
                      <a:pt x="943" y="690"/>
                    </a:lnTo>
                    <a:lnTo>
                      <a:pt x="947" y="694"/>
                    </a:lnTo>
                    <a:lnTo>
                      <a:pt x="949" y="694"/>
                    </a:lnTo>
                    <a:lnTo>
                      <a:pt x="950" y="698"/>
                    </a:lnTo>
                    <a:lnTo>
                      <a:pt x="954" y="703"/>
                    </a:lnTo>
                    <a:lnTo>
                      <a:pt x="954" y="703"/>
                    </a:lnTo>
                    <a:lnTo>
                      <a:pt x="950" y="705"/>
                    </a:lnTo>
                    <a:lnTo>
                      <a:pt x="943" y="710"/>
                    </a:lnTo>
                    <a:lnTo>
                      <a:pt x="943" y="710"/>
                    </a:lnTo>
                    <a:lnTo>
                      <a:pt x="952" y="707"/>
                    </a:lnTo>
                    <a:lnTo>
                      <a:pt x="956" y="707"/>
                    </a:lnTo>
                    <a:lnTo>
                      <a:pt x="967" y="717"/>
                    </a:lnTo>
                    <a:lnTo>
                      <a:pt x="968" y="724"/>
                    </a:lnTo>
                    <a:lnTo>
                      <a:pt x="968" y="728"/>
                    </a:lnTo>
                    <a:lnTo>
                      <a:pt x="961" y="735"/>
                    </a:lnTo>
                    <a:lnTo>
                      <a:pt x="970" y="728"/>
                    </a:lnTo>
                    <a:lnTo>
                      <a:pt x="972" y="728"/>
                    </a:lnTo>
                    <a:lnTo>
                      <a:pt x="976" y="732"/>
                    </a:lnTo>
                    <a:lnTo>
                      <a:pt x="977" y="732"/>
                    </a:lnTo>
                    <a:lnTo>
                      <a:pt x="981" y="735"/>
                    </a:lnTo>
                    <a:lnTo>
                      <a:pt x="983" y="735"/>
                    </a:lnTo>
                    <a:lnTo>
                      <a:pt x="981" y="726"/>
                    </a:lnTo>
                    <a:lnTo>
                      <a:pt x="983" y="724"/>
                    </a:lnTo>
                    <a:lnTo>
                      <a:pt x="984" y="724"/>
                    </a:lnTo>
                    <a:lnTo>
                      <a:pt x="984" y="721"/>
                    </a:lnTo>
                    <a:lnTo>
                      <a:pt x="988" y="721"/>
                    </a:lnTo>
                    <a:lnTo>
                      <a:pt x="990" y="721"/>
                    </a:lnTo>
                    <a:lnTo>
                      <a:pt x="990" y="721"/>
                    </a:lnTo>
                    <a:lnTo>
                      <a:pt x="993" y="724"/>
                    </a:lnTo>
                    <a:lnTo>
                      <a:pt x="993" y="730"/>
                    </a:lnTo>
                    <a:lnTo>
                      <a:pt x="995" y="730"/>
                    </a:lnTo>
                    <a:lnTo>
                      <a:pt x="999" y="728"/>
                    </a:lnTo>
                    <a:lnTo>
                      <a:pt x="999" y="726"/>
                    </a:lnTo>
                    <a:lnTo>
                      <a:pt x="999" y="724"/>
                    </a:lnTo>
                    <a:lnTo>
                      <a:pt x="999" y="723"/>
                    </a:lnTo>
                    <a:lnTo>
                      <a:pt x="997" y="723"/>
                    </a:lnTo>
                    <a:lnTo>
                      <a:pt x="993" y="717"/>
                    </a:lnTo>
                    <a:lnTo>
                      <a:pt x="993" y="715"/>
                    </a:lnTo>
                    <a:lnTo>
                      <a:pt x="997" y="714"/>
                    </a:lnTo>
                    <a:lnTo>
                      <a:pt x="997" y="714"/>
                    </a:lnTo>
                    <a:lnTo>
                      <a:pt x="999" y="712"/>
                    </a:lnTo>
                    <a:lnTo>
                      <a:pt x="1002" y="707"/>
                    </a:lnTo>
                    <a:lnTo>
                      <a:pt x="1004" y="705"/>
                    </a:lnTo>
                    <a:lnTo>
                      <a:pt x="1010" y="705"/>
                    </a:lnTo>
                    <a:lnTo>
                      <a:pt x="1011" y="705"/>
                    </a:lnTo>
                    <a:lnTo>
                      <a:pt x="1011" y="703"/>
                    </a:lnTo>
                    <a:lnTo>
                      <a:pt x="1006" y="705"/>
                    </a:lnTo>
                    <a:lnTo>
                      <a:pt x="1004" y="705"/>
                    </a:lnTo>
                    <a:lnTo>
                      <a:pt x="1002" y="703"/>
                    </a:lnTo>
                    <a:lnTo>
                      <a:pt x="1001" y="698"/>
                    </a:lnTo>
                    <a:lnTo>
                      <a:pt x="999" y="698"/>
                    </a:lnTo>
                    <a:lnTo>
                      <a:pt x="997" y="692"/>
                    </a:lnTo>
                    <a:lnTo>
                      <a:pt x="997" y="690"/>
                    </a:lnTo>
                    <a:lnTo>
                      <a:pt x="999" y="689"/>
                    </a:lnTo>
                    <a:lnTo>
                      <a:pt x="997" y="689"/>
                    </a:lnTo>
                    <a:lnTo>
                      <a:pt x="995" y="662"/>
                    </a:lnTo>
                    <a:lnTo>
                      <a:pt x="986" y="644"/>
                    </a:lnTo>
                    <a:lnTo>
                      <a:pt x="983" y="642"/>
                    </a:lnTo>
                    <a:lnTo>
                      <a:pt x="1020" y="615"/>
                    </a:lnTo>
                    <a:lnTo>
                      <a:pt x="1015" y="619"/>
                    </a:lnTo>
                    <a:lnTo>
                      <a:pt x="1029" y="596"/>
                    </a:lnTo>
                    <a:lnTo>
                      <a:pt x="1033" y="597"/>
                    </a:lnTo>
                    <a:lnTo>
                      <a:pt x="1035" y="599"/>
                    </a:lnTo>
                    <a:lnTo>
                      <a:pt x="1038" y="597"/>
                    </a:lnTo>
                    <a:lnTo>
                      <a:pt x="1038" y="594"/>
                    </a:lnTo>
                    <a:lnTo>
                      <a:pt x="1036" y="594"/>
                    </a:lnTo>
                    <a:lnTo>
                      <a:pt x="1036" y="587"/>
                    </a:lnTo>
                    <a:lnTo>
                      <a:pt x="1035" y="585"/>
                    </a:lnTo>
                    <a:lnTo>
                      <a:pt x="1031" y="594"/>
                    </a:lnTo>
                    <a:lnTo>
                      <a:pt x="1029" y="594"/>
                    </a:lnTo>
                    <a:lnTo>
                      <a:pt x="1027" y="574"/>
                    </a:lnTo>
                    <a:lnTo>
                      <a:pt x="1027" y="572"/>
                    </a:lnTo>
                    <a:lnTo>
                      <a:pt x="1017" y="535"/>
                    </a:lnTo>
                    <a:lnTo>
                      <a:pt x="1015" y="535"/>
                    </a:lnTo>
                    <a:lnTo>
                      <a:pt x="997" y="520"/>
                    </a:lnTo>
                    <a:lnTo>
                      <a:pt x="997" y="519"/>
                    </a:lnTo>
                    <a:lnTo>
                      <a:pt x="999" y="517"/>
                    </a:lnTo>
                    <a:lnTo>
                      <a:pt x="997" y="511"/>
                    </a:lnTo>
                    <a:lnTo>
                      <a:pt x="997" y="510"/>
                    </a:lnTo>
                    <a:lnTo>
                      <a:pt x="999" y="510"/>
                    </a:lnTo>
                    <a:lnTo>
                      <a:pt x="1002" y="506"/>
                    </a:lnTo>
                    <a:lnTo>
                      <a:pt x="1008" y="506"/>
                    </a:lnTo>
                    <a:lnTo>
                      <a:pt x="1010" y="504"/>
                    </a:lnTo>
                    <a:lnTo>
                      <a:pt x="1015" y="504"/>
                    </a:lnTo>
                    <a:lnTo>
                      <a:pt x="1015" y="501"/>
                    </a:lnTo>
                    <a:lnTo>
                      <a:pt x="1013" y="499"/>
                    </a:lnTo>
                    <a:lnTo>
                      <a:pt x="1013" y="495"/>
                    </a:lnTo>
                    <a:lnTo>
                      <a:pt x="1013" y="492"/>
                    </a:lnTo>
                    <a:lnTo>
                      <a:pt x="1019" y="494"/>
                    </a:lnTo>
                    <a:lnTo>
                      <a:pt x="1019" y="495"/>
                    </a:lnTo>
                    <a:lnTo>
                      <a:pt x="1026" y="494"/>
                    </a:lnTo>
                    <a:lnTo>
                      <a:pt x="1020" y="492"/>
                    </a:lnTo>
                    <a:lnTo>
                      <a:pt x="1019" y="490"/>
                    </a:lnTo>
                    <a:lnTo>
                      <a:pt x="1020" y="485"/>
                    </a:lnTo>
                    <a:lnTo>
                      <a:pt x="1020" y="485"/>
                    </a:lnTo>
                    <a:lnTo>
                      <a:pt x="1022" y="481"/>
                    </a:lnTo>
                    <a:lnTo>
                      <a:pt x="1020" y="483"/>
                    </a:lnTo>
                    <a:lnTo>
                      <a:pt x="1015" y="481"/>
                    </a:lnTo>
                    <a:lnTo>
                      <a:pt x="1015" y="479"/>
                    </a:lnTo>
                    <a:lnTo>
                      <a:pt x="1015" y="479"/>
                    </a:lnTo>
                    <a:lnTo>
                      <a:pt x="1017" y="477"/>
                    </a:lnTo>
                    <a:lnTo>
                      <a:pt x="1019" y="476"/>
                    </a:lnTo>
                    <a:lnTo>
                      <a:pt x="1017" y="474"/>
                    </a:lnTo>
                    <a:lnTo>
                      <a:pt x="1015" y="472"/>
                    </a:lnTo>
                    <a:lnTo>
                      <a:pt x="1013" y="467"/>
                    </a:lnTo>
                    <a:lnTo>
                      <a:pt x="1015" y="461"/>
                    </a:lnTo>
                    <a:lnTo>
                      <a:pt x="1013" y="461"/>
                    </a:lnTo>
                    <a:lnTo>
                      <a:pt x="1013" y="460"/>
                    </a:lnTo>
                    <a:lnTo>
                      <a:pt x="1019" y="458"/>
                    </a:lnTo>
                    <a:lnTo>
                      <a:pt x="1019" y="458"/>
                    </a:lnTo>
                    <a:lnTo>
                      <a:pt x="1015" y="458"/>
                    </a:lnTo>
                    <a:lnTo>
                      <a:pt x="1013" y="456"/>
                    </a:lnTo>
                    <a:lnTo>
                      <a:pt x="1011" y="458"/>
                    </a:lnTo>
                    <a:lnTo>
                      <a:pt x="1010" y="456"/>
                    </a:lnTo>
                    <a:lnTo>
                      <a:pt x="1008" y="454"/>
                    </a:lnTo>
                    <a:lnTo>
                      <a:pt x="1008" y="451"/>
                    </a:lnTo>
                    <a:lnTo>
                      <a:pt x="1010" y="445"/>
                    </a:lnTo>
                    <a:lnTo>
                      <a:pt x="1011" y="440"/>
                    </a:lnTo>
                    <a:lnTo>
                      <a:pt x="1013" y="438"/>
                    </a:lnTo>
                    <a:lnTo>
                      <a:pt x="1013" y="434"/>
                    </a:lnTo>
                    <a:lnTo>
                      <a:pt x="1015" y="434"/>
                    </a:lnTo>
                    <a:lnTo>
                      <a:pt x="1015" y="433"/>
                    </a:lnTo>
                    <a:lnTo>
                      <a:pt x="1017" y="429"/>
                    </a:lnTo>
                    <a:lnTo>
                      <a:pt x="1019" y="429"/>
                    </a:lnTo>
                    <a:lnTo>
                      <a:pt x="1019" y="424"/>
                    </a:lnTo>
                    <a:lnTo>
                      <a:pt x="1017" y="426"/>
                    </a:lnTo>
                    <a:lnTo>
                      <a:pt x="1015" y="427"/>
                    </a:lnTo>
                    <a:lnTo>
                      <a:pt x="1013" y="426"/>
                    </a:lnTo>
                    <a:lnTo>
                      <a:pt x="1011" y="424"/>
                    </a:lnTo>
                    <a:lnTo>
                      <a:pt x="1008" y="422"/>
                    </a:lnTo>
                    <a:lnTo>
                      <a:pt x="1008" y="418"/>
                    </a:lnTo>
                    <a:lnTo>
                      <a:pt x="1006" y="415"/>
                    </a:lnTo>
                    <a:lnTo>
                      <a:pt x="1006" y="408"/>
                    </a:lnTo>
                    <a:lnTo>
                      <a:pt x="1006" y="406"/>
                    </a:lnTo>
                    <a:lnTo>
                      <a:pt x="1010" y="404"/>
                    </a:lnTo>
                    <a:lnTo>
                      <a:pt x="1015" y="395"/>
                    </a:lnTo>
                    <a:lnTo>
                      <a:pt x="1017" y="395"/>
                    </a:lnTo>
                    <a:lnTo>
                      <a:pt x="1017" y="397"/>
                    </a:lnTo>
                    <a:lnTo>
                      <a:pt x="1027" y="397"/>
                    </a:lnTo>
                    <a:lnTo>
                      <a:pt x="1036" y="399"/>
                    </a:lnTo>
                    <a:lnTo>
                      <a:pt x="1038" y="400"/>
                    </a:lnTo>
                    <a:lnTo>
                      <a:pt x="1038" y="400"/>
                    </a:lnTo>
                    <a:lnTo>
                      <a:pt x="1042" y="402"/>
                    </a:lnTo>
                    <a:lnTo>
                      <a:pt x="1045" y="402"/>
                    </a:lnTo>
                    <a:lnTo>
                      <a:pt x="1049" y="404"/>
                    </a:lnTo>
                    <a:lnTo>
                      <a:pt x="1047" y="406"/>
                    </a:lnTo>
                    <a:lnTo>
                      <a:pt x="1047" y="408"/>
                    </a:lnTo>
                    <a:lnTo>
                      <a:pt x="1051" y="406"/>
                    </a:lnTo>
                    <a:lnTo>
                      <a:pt x="1056" y="404"/>
                    </a:lnTo>
                    <a:lnTo>
                      <a:pt x="1056" y="406"/>
                    </a:lnTo>
                    <a:lnTo>
                      <a:pt x="1056" y="409"/>
                    </a:lnTo>
                    <a:lnTo>
                      <a:pt x="1061" y="408"/>
                    </a:lnTo>
                    <a:lnTo>
                      <a:pt x="1061" y="408"/>
                    </a:lnTo>
                    <a:lnTo>
                      <a:pt x="1063" y="406"/>
                    </a:lnTo>
                    <a:lnTo>
                      <a:pt x="1072" y="402"/>
                    </a:lnTo>
                    <a:lnTo>
                      <a:pt x="1076" y="399"/>
                    </a:lnTo>
                    <a:lnTo>
                      <a:pt x="1087" y="404"/>
                    </a:lnTo>
                    <a:lnTo>
                      <a:pt x="1088" y="408"/>
                    </a:lnTo>
                    <a:lnTo>
                      <a:pt x="1092" y="409"/>
                    </a:lnTo>
                    <a:lnTo>
                      <a:pt x="1095" y="409"/>
                    </a:lnTo>
                    <a:lnTo>
                      <a:pt x="1095" y="411"/>
                    </a:lnTo>
                    <a:lnTo>
                      <a:pt x="1097" y="413"/>
                    </a:lnTo>
                    <a:lnTo>
                      <a:pt x="1094" y="420"/>
                    </a:lnTo>
                    <a:lnTo>
                      <a:pt x="1094" y="420"/>
                    </a:lnTo>
                    <a:lnTo>
                      <a:pt x="1095" y="420"/>
                    </a:lnTo>
                    <a:lnTo>
                      <a:pt x="1097" y="420"/>
                    </a:lnTo>
                    <a:lnTo>
                      <a:pt x="1097" y="417"/>
                    </a:lnTo>
                    <a:lnTo>
                      <a:pt x="1099" y="417"/>
                    </a:lnTo>
                    <a:lnTo>
                      <a:pt x="1101" y="417"/>
                    </a:lnTo>
                    <a:lnTo>
                      <a:pt x="1101" y="422"/>
                    </a:lnTo>
                    <a:lnTo>
                      <a:pt x="1104" y="424"/>
                    </a:lnTo>
                    <a:lnTo>
                      <a:pt x="1104" y="426"/>
                    </a:lnTo>
                    <a:lnTo>
                      <a:pt x="1103" y="427"/>
                    </a:lnTo>
                    <a:lnTo>
                      <a:pt x="1103" y="431"/>
                    </a:lnTo>
                    <a:lnTo>
                      <a:pt x="1104" y="429"/>
                    </a:lnTo>
                    <a:lnTo>
                      <a:pt x="1106" y="427"/>
                    </a:lnTo>
                    <a:lnTo>
                      <a:pt x="1108" y="426"/>
                    </a:lnTo>
                    <a:lnTo>
                      <a:pt x="1112" y="427"/>
                    </a:lnTo>
                    <a:lnTo>
                      <a:pt x="1113" y="429"/>
                    </a:lnTo>
                    <a:lnTo>
                      <a:pt x="1112" y="431"/>
                    </a:lnTo>
                    <a:lnTo>
                      <a:pt x="1110" y="431"/>
                    </a:lnTo>
                    <a:lnTo>
                      <a:pt x="1108" y="433"/>
                    </a:lnTo>
                    <a:lnTo>
                      <a:pt x="1108" y="436"/>
                    </a:lnTo>
                    <a:lnTo>
                      <a:pt x="1110" y="440"/>
                    </a:lnTo>
                    <a:lnTo>
                      <a:pt x="1113" y="440"/>
                    </a:lnTo>
                    <a:lnTo>
                      <a:pt x="1112" y="442"/>
                    </a:lnTo>
                    <a:lnTo>
                      <a:pt x="1112" y="443"/>
                    </a:lnTo>
                    <a:lnTo>
                      <a:pt x="1117" y="442"/>
                    </a:lnTo>
                    <a:lnTo>
                      <a:pt x="1121" y="443"/>
                    </a:lnTo>
                    <a:lnTo>
                      <a:pt x="1122" y="445"/>
                    </a:lnTo>
                    <a:lnTo>
                      <a:pt x="1122" y="449"/>
                    </a:lnTo>
                    <a:lnTo>
                      <a:pt x="1124" y="447"/>
                    </a:lnTo>
                    <a:lnTo>
                      <a:pt x="1129" y="447"/>
                    </a:lnTo>
                    <a:lnTo>
                      <a:pt x="1133" y="445"/>
                    </a:lnTo>
                    <a:lnTo>
                      <a:pt x="1135" y="447"/>
                    </a:lnTo>
                    <a:lnTo>
                      <a:pt x="1135" y="451"/>
                    </a:lnTo>
                    <a:lnTo>
                      <a:pt x="1135" y="452"/>
                    </a:lnTo>
                    <a:lnTo>
                      <a:pt x="1137" y="452"/>
                    </a:lnTo>
                    <a:lnTo>
                      <a:pt x="1142" y="449"/>
                    </a:lnTo>
                    <a:lnTo>
                      <a:pt x="1142" y="447"/>
                    </a:lnTo>
                    <a:lnTo>
                      <a:pt x="1144" y="447"/>
                    </a:lnTo>
                    <a:lnTo>
                      <a:pt x="1147" y="451"/>
                    </a:lnTo>
                    <a:lnTo>
                      <a:pt x="1147" y="452"/>
                    </a:lnTo>
                    <a:lnTo>
                      <a:pt x="1147" y="454"/>
                    </a:lnTo>
                    <a:lnTo>
                      <a:pt x="1144" y="458"/>
                    </a:lnTo>
                    <a:lnTo>
                      <a:pt x="1142" y="463"/>
                    </a:lnTo>
                    <a:lnTo>
                      <a:pt x="1144" y="467"/>
                    </a:lnTo>
                    <a:lnTo>
                      <a:pt x="1144" y="469"/>
                    </a:lnTo>
                    <a:lnTo>
                      <a:pt x="1144" y="469"/>
                    </a:lnTo>
                    <a:lnTo>
                      <a:pt x="1146" y="472"/>
                    </a:lnTo>
                    <a:lnTo>
                      <a:pt x="1147" y="477"/>
                    </a:lnTo>
                    <a:lnTo>
                      <a:pt x="1144" y="477"/>
                    </a:lnTo>
                    <a:lnTo>
                      <a:pt x="1144" y="479"/>
                    </a:lnTo>
                    <a:lnTo>
                      <a:pt x="1142" y="481"/>
                    </a:lnTo>
                    <a:lnTo>
                      <a:pt x="1126" y="479"/>
                    </a:lnTo>
                    <a:lnTo>
                      <a:pt x="1122" y="477"/>
                    </a:lnTo>
                    <a:lnTo>
                      <a:pt x="1121" y="477"/>
                    </a:lnTo>
                    <a:lnTo>
                      <a:pt x="1119" y="479"/>
                    </a:lnTo>
                    <a:lnTo>
                      <a:pt x="1124" y="479"/>
                    </a:lnTo>
                    <a:lnTo>
                      <a:pt x="1129" y="483"/>
                    </a:lnTo>
                    <a:lnTo>
                      <a:pt x="1140" y="483"/>
                    </a:lnTo>
                    <a:lnTo>
                      <a:pt x="1144" y="485"/>
                    </a:lnTo>
                    <a:lnTo>
                      <a:pt x="1147" y="486"/>
                    </a:lnTo>
                    <a:lnTo>
                      <a:pt x="1147" y="490"/>
                    </a:lnTo>
                    <a:lnTo>
                      <a:pt x="1147" y="490"/>
                    </a:lnTo>
                    <a:lnTo>
                      <a:pt x="1147" y="492"/>
                    </a:lnTo>
                    <a:lnTo>
                      <a:pt x="1144" y="501"/>
                    </a:lnTo>
                    <a:lnTo>
                      <a:pt x="1144" y="503"/>
                    </a:lnTo>
                    <a:lnTo>
                      <a:pt x="1149" y="501"/>
                    </a:lnTo>
                    <a:lnTo>
                      <a:pt x="1151" y="503"/>
                    </a:lnTo>
                    <a:lnTo>
                      <a:pt x="1151" y="504"/>
                    </a:lnTo>
                    <a:lnTo>
                      <a:pt x="1147" y="506"/>
                    </a:lnTo>
                    <a:lnTo>
                      <a:pt x="1147" y="508"/>
                    </a:lnTo>
                    <a:lnTo>
                      <a:pt x="1149" y="508"/>
                    </a:lnTo>
                    <a:lnTo>
                      <a:pt x="1151" y="510"/>
                    </a:lnTo>
                    <a:lnTo>
                      <a:pt x="1151" y="511"/>
                    </a:lnTo>
                    <a:lnTo>
                      <a:pt x="1151" y="513"/>
                    </a:lnTo>
                    <a:lnTo>
                      <a:pt x="1149" y="513"/>
                    </a:lnTo>
                    <a:lnTo>
                      <a:pt x="1149" y="511"/>
                    </a:lnTo>
                    <a:lnTo>
                      <a:pt x="1144" y="517"/>
                    </a:lnTo>
                    <a:lnTo>
                      <a:pt x="1142" y="513"/>
                    </a:lnTo>
                    <a:lnTo>
                      <a:pt x="1140" y="511"/>
                    </a:lnTo>
                    <a:lnTo>
                      <a:pt x="1138" y="513"/>
                    </a:lnTo>
                    <a:lnTo>
                      <a:pt x="1140" y="517"/>
                    </a:lnTo>
                    <a:lnTo>
                      <a:pt x="1140" y="519"/>
                    </a:lnTo>
                    <a:lnTo>
                      <a:pt x="1133" y="519"/>
                    </a:lnTo>
                    <a:lnTo>
                      <a:pt x="1135" y="520"/>
                    </a:lnTo>
                    <a:lnTo>
                      <a:pt x="1140" y="520"/>
                    </a:lnTo>
                    <a:lnTo>
                      <a:pt x="1142" y="522"/>
                    </a:lnTo>
                    <a:lnTo>
                      <a:pt x="1149" y="517"/>
                    </a:lnTo>
                    <a:lnTo>
                      <a:pt x="1160" y="515"/>
                    </a:lnTo>
                    <a:lnTo>
                      <a:pt x="1163" y="517"/>
                    </a:lnTo>
                    <a:lnTo>
                      <a:pt x="1165" y="524"/>
                    </a:lnTo>
                    <a:lnTo>
                      <a:pt x="1165" y="524"/>
                    </a:lnTo>
                    <a:lnTo>
                      <a:pt x="1167" y="529"/>
                    </a:lnTo>
                    <a:lnTo>
                      <a:pt x="1165" y="538"/>
                    </a:lnTo>
                    <a:lnTo>
                      <a:pt x="1149" y="547"/>
                    </a:lnTo>
                    <a:lnTo>
                      <a:pt x="1165" y="540"/>
                    </a:lnTo>
                    <a:lnTo>
                      <a:pt x="1169" y="528"/>
                    </a:lnTo>
                    <a:lnTo>
                      <a:pt x="1171" y="524"/>
                    </a:lnTo>
                    <a:lnTo>
                      <a:pt x="1171" y="531"/>
                    </a:lnTo>
                    <a:lnTo>
                      <a:pt x="1171" y="533"/>
                    </a:lnTo>
                    <a:lnTo>
                      <a:pt x="1174" y="529"/>
                    </a:lnTo>
                    <a:lnTo>
                      <a:pt x="1174" y="531"/>
                    </a:lnTo>
                    <a:lnTo>
                      <a:pt x="1174" y="535"/>
                    </a:lnTo>
                    <a:lnTo>
                      <a:pt x="1174" y="538"/>
                    </a:lnTo>
                    <a:lnTo>
                      <a:pt x="1174" y="540"/>
                    </a:lnTo>
                    <a:lnTo>
                      <a:pt x="1176" y="535"/>
                    </a:lnTo>
                    <a:lnTo>
                      <a:pt x="1185" y="529"/>
                    </a:lnTo>
                    <a:lnTo>
                      <a:pt x="1192" y="528"/>
                    </a:lnTo>
                    <a:lnTo>
                      <a:pt x="1196" y="517"/>
                    </a:lnTo>
                    <a:lnTo>
                      <a:pt x="1197" y="520"/>
                    </a:lnTo>
                    <a:lnTo>
                      <a:pt x="1201" y="520"/>
                    </a:lnTo>
                    <a:lnTo>
                      <a:pt x="1203" y="524"/>
                    </a:lnTo>
                    <a:lnTo>
                      <a:pt x="1201" y="529"/>
                    </a:lnTo>
                    <a:lnTo>
                      <a:pt x="1205" y="522"/>
                    </a:lnTo>
                    <a:lnTo>
                      <a:pt x="1199" y="515"/>
                    </a:lnTo>
                    <a:lnTo>
                      <a:pt x="1203" y="517"/>
                    </a:lnTo>
                    <a:lnTo>
                      <a:pt x="1205" y="517"/>
                    </a:lnTo>
                    <a:lnTo>
                      <a:pt x="1206" y="515"/>
                    </a:lnTo>
                    <a:lnTo>
                      <a:pt x="1205" y="513"/>
                    </a:lnTo>
                    <a:lnTo>
                      <a:pt x="1205" y="511"/>
                    </a:lnTo>
                    <a:lnTo>
                      <a:pt x="1208" y="511"/>
                    </a:lnTo>
                    <a:lnTo>
                      <a:pt x="1208" y="508"/>
                    </a:lnTo>
                    <a:lnTo>
                      <a:pt x="1206" y="503"/>
                    </a:lnTo>
                    <a:lnTo>
                      <a:pt x="1208" y="504"/>
                    </a:lnTo>
                    <a:lnTo>
                      <a:pt x="1210" y="503"/>
                    </a:lnTo>
                    <a:lnTo>
                      <a:pt x="1212" y="501"/>
                    </a:lnTo>
                    <a:lnTo>
                      <a:pt x="1212" y="499"/>
                    </a:lnTo>
                    <a:lnTo>
                      <a:pt x="1215" y="497"/>
                    </a:lnTo>
                    <a:lnTo>
                      <a:pt x="1210" y="488"/>
                    </a:lnTo>
                    <a:lnTo>
                      <a:pt x="1215" y="479"/>
                    </a:lnTo>
                    <a:lnTo>
                      <a:pt x="1217" y="477"/>
                    </a:lnTo>
                    <a:lnTo>
                      <a:pt x="1219" y="474"/>
                    </a:lnTo>
                    <a:lnTo>
                      <a:pt x="1219" y="474"/>
                    </a:lnTo>
                    <a:lnTo>
                      <a:pt x="1221" y="470"/>
                    </a:lnTo>
                    <a:lnTo>
                      <a:pt x="1224" y="470"/>
                    </a:lnTo>
                    <a:lnTo>
                      <a:pt x="1226" y="470"/>
                    </a:lnTo>
                    <a:lnTo>
                      <a:pt x="1228" y="472"/>
                    </a:lnTo>
                    <a:lnTo>
                      <a:pt x="1226" y="474"/>
                    </a:lnTo>
                    <a:lnTo>
                      <a:pt x="1228" y="476"/>
                    </a:lnTo>
                    <a:lnTo>
                      <a:pt x="1228" y="477"/>
                    </a:lnTo>
                    <a:lnTo>
                      <a:pt x="1228" y="479"/>
                    </a:lnTo>
                    <a:lnTo>
                      <a:pt x="1228" y="483"/>
                    </a:lnTo>
                    <a:lnTo>
                      <a:pt x="1228" y="485"/>
                    </a:lnTo>
                    <a:lnTo>
                      <a:pt x="1230" y="483"/>
                    </a:lnTo>
                    <a:lnTo>
                      <a:pt x="1231" y="485"/>
                    </a:lnTo>
                    <a:lnTo>
                      <a:pt x="1231" y="492"/>
                    </a:lnTo>
                    <a:lnTo>
                      <a:pt x="1235" y="492"/>
                    </a:lnTo>
                    <a:lnTo>
                      <a:pt x="1233" y="492"/>
                    </a:lnTo>
                    <a:lnTo>
                      <a:pt x="1233" y="495"/>
                    </a:lnTo>
                    <a:lnTo>
                      <a:pt x="1237" y="494"/>
                    </a:lnTo>
                    <a:lnTo>
                      <a:pt x="1239" y="495"/>
                    </a:lnTo>
                    <a:lnTo>
                      <a:pt x="1235" y="501"/>
                    </a:lnTo>
                    <a:lnTo>
                      <a:pt x="1239" y="501"/>
                    </a:lnTo>
                    <a:lnTo>
                      <a:pt x="1239" y="503"/>
                    </a:lnTo>
                    <a:lnTo>
                      <a:pt x="1240" y="501"/>
                    </a:lnTo>
                    <a:lnTo>
                      <a:pt x="1242" y="501"/>
                    </a:lnTo>
                    <a:lnTo>
                      <a:pt x="1242" y="504"/>
                    </a:lnTo>
                    <a:lnTo>
                      <a:pt x="1244" y="504"/>
                    </a:lnTo>
                    <a:lnTo>
                      <a:pt x="1246" y="504"/>
                    </a:lnTo>
                    <a:lnTo>
                      <a:pt x="1244" y="508"/>
                    </a:lnTo>
                    <a:lnTo>
                      <a:pt x="1240" y="510"/>
                    </a:lnTo>
                    <a:lnTo>
                      <a:pt x="1235" y="510"/>
                    </a:lnTo>
                    <a:lnTo>
                      <a:pt x="1231" y="511"/>
                    </a:lnTo>
                    <a:lnTo>
                      <a:pt x="1231" y="513"/>
                    </a:lnTo>
                    <a:lnTo>
                      <a:pt x="1233" y="511"/>
                    </a:lnTo>
                    <a:lnTo>
                      <a:pt x="1235" y="511"/>
                    </a:lnTo>
                    <a:lnTo>
                      <a:pt x="1237" y="511"/>
                    </a:lnTo>
                    <a:lnTo>
                      <a:pt x="1242" y="511"/>
                    </a:lnTo>
                    <a:lnTo>
                      <a:pt x="1246" y="510"/>
                    </a:lnTo>
                    <a:lnTo>
                      <a:pt x="1248" y="510"/>
                    </a:lnTo>
                    <a:lnTo>
                      <a:pt x="1246" y="513"/>
                    </a:lnTo>
                    <a:lnTo>
                      <a:pt x="1248" y="513"/>
                    </a:lnTo>
                    <a:lnTo>
                      <a:pt x="1248" y="517"/>
                    </a:lnTo>
                    <a:lnTo>
                      <a:pt x="1248" y="519"/>
                    </a:lnTo>
                    <a:lnTo>
                      <a:pt x="1248" y="519"/>
                    </a:lnTo>
                    <a:lnTo>
                      <a:pt x="1251" y="519"/>
                    </a:lnTo>
                    <a:lnTo>
                      <a:pt x="1251" y="520"/>
                    </a:lnTo>
                    <a:lnTo>
                      <a:pt x="1251" y="522"/>
                    </a:lnTo>
                    <a:lnTo>
                      <a:pt x="1253" y="522"/>
                    </a:lnTo>
                    <a:lnTo>
                      <a:pt x="1253" y="524"/>
                    </a:lnTo>
                    <a:lnTo>
                      <a:pt x="1246" y="526"/>
                    </a:lnTo>
                    <a:lnTo>
                      <a:pt x="1244" y="526"/>
                    </a:lnTo>
                    <a:lnTo>
                      <a:pt x="1242" y="526"/>
                    </a:lnTo>
                    <a:lnTo>
                      <a:pt x="1242" y="528"/>
                    </a:lnTo>
                    <a:lnTo>
                      <a:pt x="1244" y="528"/>
                    </a:lnTo>
                    <a:lnTo>
                      <a:pt x="1257" y="528"/>
                    </a:lnTo>
                    <a:lnTo>
                      <a:pt x="1258" y="531"/>
                    </a:lnTo>
                    <a:lnTo>
                      <a:pt x="1257" y="533"/>
                    </a:lnTo>
                    <a:lnTo>
                      <a:pt x="1255" y="535"/>
                    </a:lnTo>
                    <a:lnTo>
                      <a:pt x="1257" y="535"/>
                    </a:lnTo>
                    <a:lnTo>
                      <a:pt x="1255" y="537"/>
                    </a:lnTo>
                    <a:lnTo>
                      <a:pt x="1251" y="538"/>
                    </a:lnTo>
                    <a:lnTo>
                      <a:pt x="1248" y="542"/>
                    </a:lnTo>
                    <a:lnTo>
                      <a:pt x="1249" y="542"/>
                    </a:lnTo>
                    <a:lnTo>
                      <a:pt x="1253" y="538"/>
                    </a:lnTo>
                    <a:lnTo>
                      <a:pt x="1257" y="538"/>
                    </a:lnTo>
                    <a:lnTo>
                      <a:pt x="1258" y="538"/>
                    </a:lnTo>
                    <a:lnTo>
                      <a:pt x="1262" y="542"/>
                    </a:lnTo>
                    <a:lnTo>
                      <a:pt x="1260" y="542"/>
                    </a:lnTo>
                    <a:lnTo>
                      <a:pt x="1258" y="544"/>
                    </a:lnTo>
                    <a:lnTo>
                      <a:pt x="1258" y="545"/>
                    </a:lnTo>
                    <a:lnTo>
                      <a:pt x="1260" y="544"/>
                    </a:lnTo>
                    <a:lnTo>
                      <a:pt x="1264" y="545"/>
                    </a:lnTo>
                    <a:lnTo>
                      <a:pt x="1264" y="547"/>
                    </a:lnTo>
                    <a:lnTo>
                      <a:pt x="1266" y="549"/>
                    </a:lnTo>
                    <a:lnTo>
                      <a:pt x="1269" y="551"/>
                    </a:lnTo>
                    <a:lnTo>
                      <a:pt x="1269" y="554"/>
                    </a:lnTo>
                    <a:lnTo>
                      <a:pt x="1264" y="558"/>
                    </a:lnTo>
                    <a:lnTo>
                      <a:pt x="1260" y="558"/>
                    </a:lnTo>
                    <a:lnTo>
                      <a:pt x="1260" y="560"/>
                    </a:lnTo>
                    <a:lnTo>
                      <a:pt x="1267" y="560"/>
                    </a:lnTo>
                    <a:lnTo>
                      <a:pt x="1271" y="563"/>
                    </a:lnTo>
                    <a:lnTo>
                      <a:pt x="1269" y="565"/>
                    </a:lnTo>
                    <a:lnTo>
                      <a:pt x="1276" y="567"/>
                    </a:lnTo>
                    <a:lnTo>
                      <a:pt x="1276" y="572"/>
                    </a:lnTo>
                    <a:lnTo>
                      <a:pt x="1271" y="578"/>
                    </a:lnTo>
                    <a:lnTo>
                      <a:pt x="1271" y="581"/>
                    </a:lnTo>
                    <a:lnTo>
                      <a:pt x="1269" y="581"/>
                    </a:lnTo>
                    <a:lnTo>
                      <a:pt x="1262" y="578"/>
                    </a:lnTo>
                    <a:lnTo>
                      <a:pt x="1260" y="579"/>
                    </a:lnTo>
                    <a:lnTo>
                      <a:pt x="1264" y="581"/>
                    </a:lnTo>
                    <a:lnTo>
                      <a:pt x="1264" y="581"/>
                    </a:lnTo>
                    <a:lnTo>
                      <a:pt x="1253" y="583"/>
                    </a:lnTo>
                    <a:lnTo>
                      <a:pt x="1271" y="585"/>
                    </a:lnTo>
                    <a:lnTo>
                      <a:pt x="1271" y="587"/>
                    </a:lnTo>
                    <a:lnTo>
                      <a:pt x="1269" y="587"/>
                    </a:lnTo>
                    <a:lnTo>
                      <a:pt x="1267" y="588"/>
                    </a:lnTo>
                    <a:lnTo>
                      <a:pt x="1267" y="588"/>
                    </a:lnTo>
                    <a:lnTo>
                      <a:pt x="1271" y="592"/>
                    </a:lnTo>
                    <a:lnTo>
                      <a:pt x="1273" y="594"/>
                    </a:lnTo>
                    <a:lnTo>
                      <a:pt x="1269" y="594"/>
                    </a:lnTo>
                    <a:lnTo>
                      <a:pt x="1267" y="596"/>
                    </a:lnTo>
                    <a:lnTo>
                      <a:pt x="1278" y="596"/>
                    </a:lnTo>
                    <a:lnTo>
                      <a:pt x="1278" y="601"/>
                    </a:lnTo>
                    <a:lnTo>
                      <a:pt x="1280" y="603"/>
                    </a:lnTo>
                    <a:lnTo>
                      <a:pt x="1278" y="605"/>
                    </a:lnTo>
                    <a:lnTo>
                      <a:pt x="1287" y="605"/>
                    </a:lnTo>
                    <a:lnTo>
                      <a:pt x="1289" y="606"/>
                    </a:lnTo>
                    <a:lnTo>
                      <a:pt x="1289" y="610"/>
                    </a:lnTo>
                    <a:lnTo>
                      <a:pt x="1291" y="608"/>
                    </a:lnTo>
                    <a:lnTo>
                      <a:pt x="1294" y="608"/>
                    </a:lnTo>
                    <a:lnTo>
                      <a:pt x="1294" y="612"/>
                    </a:lnTo>
                    <a:lnTo>
                      <a:pt x="1292" y="613"/>
                    </a:lnTo>
                    <a:lnTo>
                      <a:pt x="1294" y="615"/>
                    </a:lnTo>
                    <a:lnTo>
                      <a:pt x="1296" y="617"/>
                    </a:lnTo>
                    <a:lnTo>
                      <a:pt x="1292" y="621"/>
                    </a:lnTo>
                    <a:lnTo>
                      <a:pt x="1292" y="622"/>
                    </a:lnTo>
                    <a:lnTo>
                      <a:pt x="1296" y="621"/>
                    </a:lnTo>
                    <a:lnTo>
                      <a:pt x="1300" y="622"/>
                    </a:lnTo>
                    <a:lnTo>
                      <a:pt x="1301" y="622"/>
                    </a:lnTo>
                    <a:lnTo>
                      <a:pt x="1305" y="621"/>
                    </a:lnTo>
                    <a:lnTo>
                      <a:pt x="1305" y="622"/>
                    </a:lnTo>
                    <a:lnTo>
                      <a:pt x="1307" y="624"/>
                    </a:lnTo>
                    <a:lnTo>
                      <a:pt x="1303" y="633"/>
                    </a:lnTo>
                    <a:lnTo>
                      <a:pt x="1310" y="626"/>
                    </a:lnTo>
                    <a:lnTo>
                      <a:pt x="1312" y="624"/>
                    </a:lnTo>
                    <a:lnTo>
                      <a:pt x="1312" y="628"/>
                    </a:lnTo>
                    <a:lnTo>
                      <a:pt x="1314" y="628"/>
                    </a:lnTo>
                    <a:lnTo>
                      <a:pt x="1316" y="626"/>
                    </a:lnTo>
                    <a:lnTo>
                      <a:pt x="1316" y="631"/>
                    </a:lnTo>
                    <a:lnTo>
                      <a:pt x="1319" y="633"/>
                    </a:lnTo>
                    <a:lnTo>
                      <a:pt x="1326" y="637"/>
                    </a:lnTo>
                    <a:lnTo>
                      <a:pt x="1328" y="635"/>
                    </a:lnTo>
                    <a:lnTo>
                      <a:pt x="1328" y="633"/>
                    </a:lnTo>
                    <a:lnTo>
                      <a:pt x="1330" y="631"/>
                    </a:lnTo>
                    <a:lnTo>
                      <a:pt x="1334" y="633"/>
                    </a:lnTo>
                    <a:lnTo>
                      <a:pt x="1332" y="637"/>
                    </a:lnTo>
                    <a:lnTo>
                      <a:pt x="1335" y="637"/>
                    </a:lnTo>
                    <a:lnTo>
                      <a:pt x="1337" y="639"/>
                    </a:lnTo>
                    <a:lnTo>
                      <a:pt x="1339" y="639"/>
                    </a:lnTo>
                    <a:lnTo>
                      <a:pt x="1341" y="642"/>
                    </a:lnTo>
                    <a:lnTo>
                      <a:pt x="1339" y="644"/>
                    </a:lnTo>
                    <a:lnTo>
                      <a:pt x="1339" y="646"/>
                    </a:lnTo>
                    <a:lnTo>
                      <a:pt x="1339" y="646"/>
                    </a:lnTo>
                    <a:lnTo>
                      <a:pt x="1337" y="646"/>
                    </a:lnTo>
                    <a:lnTo>
                      <a:pt x="1334" y="646"/>
                    </a:lnTo>
                    <a:lnTo>
                      <a:pt x="1332" y="646"/>
                    </a:lnTo>
                    <a:lnTo>
                      <a:pt x="1326" y="649"/>
                    </a:lnTo>
                    <a:lnTo>
                      <a:pt x="1326" y="649"/>
                    </a:lnTo>
                    <a:lnTo>
                      <a:pt x="1323" y="651"/>
                    </a:lnTo>
                    <a:lnTo>
                      <a:pt x="1308" y="655"/>
                    </a:lnTo>
                    <a:lnTo>
                      <a:pt x="1307" y="658"/>
                    </a:lnTo>
                    <a:lnTo>
                      <a:pt x="1310" y="656"/>
                    </a:lnTo>
                    <a:lnTo>
                      <a:pt x="1317" y="653"/>
                    </a:lnTo>
                    <a:lnTo>
                      <a:pt x="1319" y="655"/>
                    </a:lnTo>
                    <a:lnTo>
                      <a:pt x="1305" y="660"/>
                    </a:lnTo>
                    <a:lnTo>
                      <a:pt x="1301" y="660"/>
                    </a:lnTo>
                    <a:lnTo>
                      <a:pt x="1296" y="667"/>
                    </a:lnTo>
                    <a:lnTo>
                      <a:pt x="1292" y="665"/>
                    </a:lnTo>
                    <a:lnTo>
                      <a:pt x="1291" y="664"/>
                    </a:lnTo>
                    <a:lnTo>
                      <a:pt x="1285" y="662"/>
                    </a:lnTo>
                    <a:lnTo>
                      <a:pt x="1282" y="664"/>
                    </a:lnTo>
                    <a:lnTo>
                      <a:pt x="1282" y="665"/>
                    </a:lnTo>
                    <a:lnTo>
                      <a:pt x="1292" y="667"/>
                    </a:lnTo>
                    <a:lnTo>
                      <a:pt x="1294" y="671"/>
                    </a:lnTo>
                    <a:lnTo>
                      <a:pt x="1294" y="678"/>
                    </a:lnTo>
                    <a:lnTo>
                      <a:pt x="1301" y="673"/>
                    </a:lnTo>
                    <a:lnTo>
                      <a:pt x="1303" y="671"/>
                    </a:lnTo>
                    <a:lnTo>
                      <a:pt x="1310" y="665"/>
                    </a:lnTo>
                    <a:lnTo>
                      <a:pt x="1314" y="664"/>
                    </a:lnTo>
                    <a:lnTo>
                      <a:pt x="1317" y="658"/>
                    </a:lnTo>
                    <a:lnTo>
                      <a:pt x="1321" y="656"/>
                    </a:lnTo>
                    <a:lnTo>
                      <a:pt x="1330" y="655"/>
                    </a:lnTo>
                    <a:lnTo>
                      <a:pt x="1334" y="656"/>
                    </a:lnTo>
                    <a:lnTo>
                      <a:pt x="1335" y="655"/>
                    </a:lnTo>
                    <a:lnTo>
                      <a:pt x="1328" y="653"/>
                    </a:lnTo>
                    <a:lnTo>
                      <a:pt x="1325" y="655"/>
                    </a:lnTo>
                    <a:lnTo>
                      <a:pt x="1332" y="651"/>
                    </a:lnTo>
                    <a:lnTo>
                      <a:pt x="1342" y="651"/>
                    </a:lnTo>
                    <a:lnTo>
                      <a:pt x="1344" y="653"/>
                    </a:lnTo>
                    <a:lnTo>
                      <a:pt x="1342" y="656"/>
                    </a:lnTo>
                    <a:lnTo>
                      <a:pt x="1344" y="664"/>
                    </a:lnTo>
                    <a:lnTo>
                      <a:pt x="1342" y="665"/>
                    </a:lnTo>
                    <a:lnTo>
                      <a:pt x="1342" y="673"/>
                    </a:lnTo>
                    <a:lnTo>
                      <a:pt x="1342" y="673"/>
                    </a:lnTo>
                    <a:lnTo>
                      <a:pt x="1346" y="665"/>
                    </a:lnTo>
                    <a:lnTo>
                      <a:pt x="1350" y="664"/>
                    </a:lnTo>
                    <a:lnTo>
                      <a:pt x="1353" y="664"/>
                    </a:lnTo>
                    <a:lnTo>
                      <a:pt x="1355" y="664"/>
                    </a:lnTo>
                    <a:lnTo>
                      <a:pt x="1355" y="665"/>
                    </a:lnTo>
                    <a:lnTo>
                      <a:pt x="1364" y="669"/>
                    </a:lnTo>
                    <a:lnTo>
                      <a:pt x="1364" y="671"/>
                    </a:lnTo>
                    <a:lnTo>
                      <a:pt x="1362" y="671"/>
                    </a:lnTo>
                    <a:lnTo>
                      <a:pt x="1364" y="674"/>
                    </a:lnTo>
                    <a:lnTo>
                      <a:pt x="1366" y="674"/>
                    </a:lnTo>
                    <a:lnTo>
                      <a:pt x="1366" y="676"/>
                    </a:lnTo>
                    <a:lnTo>
                      <a:pt x="1368" y="678"/>
                    </a:lnTo>
                    <a:lnTo>
                      <a:pt x="1368" y="680"/>
                    </a:lnTo>
                    <a:lnTo>
                      <a:pt x="1366" y="680"/>
                    </a:lnTo>
                    <a:lnTo>
                      <a:pt x="1366" y="681"/>
                    </a:lnTo>
                    <a:lnTo>
                      <a:pt x="1359" y="680"/>
                    </a:lnTo>
                    <a:lnTo>
                      <a:pt x="1360" y="683"/>
                    </a:lnTo>
                    <a:lnTo>
                      <a:pt x="1362" y="683"/>
                    </a:lnTo>
                    <a:lnTo>
                      <a:pt x="1364" y="683"/>
                    </a:lnTo>
                    <a:lnTo>
                      <a:pt x="1366" y="687"/>
                    </a:lnTo>
                    <a:lnTo>
                      <a:pt x="1364" y="689"/>
                    </a:lnTo>
                    <a:lnTo>
                      <a:pt x="1364" y="690"/>
                    </a:lnTo>
                    <a:lnTo>
                      <a:pt x="1368" y="694"/>
                    </a:lnTo>
                    <a:lnTo>
                      <a:pt x="1364" y="694"/>
                    </a:lnTo>
                    <a:lnTo>
                      <a:pt x="1364" y="696"/>
                    </a:lnTo>
                    <a:lnTo>
                      <a:pt x="1368" y="698"/>
                    </a:lnTo>
                    <a:lnTo>
                      <a:pt x="1369" y="701"/>
                    </a:lnTo>
                    <a:lnTo>
                      <a:pt x="1364" y="699"/>
                    </a:lnTo>
                    <a:lnTo>
                      <a:pt x="1364" y="70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9" name="Freeform 6965"/>
              <p:cNvSpPr>
                <a:spLocks/>
              </p:cNvSpPr>
              <p:nvPr/>
            </p:nvSpPr>
            <p:spPr bwMode="auto">
              <a:xfrm>
                <a:off x="2512636" y="3013084"/>
                <a:ext cx="42861" cy="50805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24" y="16"/>
                  </a:cxn>
                  <a:cxn ang="0">
                    <a:pos x="20" y="19"/>
                  </a:cxn>
                  <a:cxn ang="0">
                    <a:pos x="20" y="17"/>
                  </a:cxn>
                  <a:cxn ang="0">
                    <a:pos x="15" y="21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8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2"/>
                  </a:cxn>
                  <a:cxn ang="0">
                    <a:pos x="9" y="30"/>
                  </a:cxn>
                  <a:cxn ang="0">
                    <a:pos x="15" y="32"/>
                  </a:cxn>
                  <a:cxn ang="0">
                    <a:pos x="20" y="28"/>
                  </a:cxn>
                  <a:cxn ang="0">
                    <a:pos x="24" y="25"/>
                  </a:cxn>
                  <a:cxn ang="0">
                    <a:pos x="27" y="23"/>
                  </a:cxn>
                  <a:cxn ang="0">
                    <a:pos x="27" y="23"/>
                  </a:cxn>
                  <a:cxn ang="0">
                    <a:pos x="25" y="21"/>
                  </a:cxn>
                  <a:cxn ang="0">
                    <a:pos x="25" y="17"/>
                  </a:cxn>
                </a:cxnLst>
                <a:rect l="0" t="0" r="r" b="b"/>
                <a:pathLst>
                  <a:path w="27" h="32">
                    <a:moveTo>
                      <a:pt x="25" y="17"/>
                    </a:moveTo>
                    <a:lnTo>
                      <a:pt x="24" y="16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2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0" name="Freeform 6966"/>
              <p:cNvSpPr>
                <a:spLocks/>
              </p:cNvSpPr>
              <p:nvPr/>
            </p:nvSpPr>
            <p:spPr bwMode="auto">
              <a:xfrm>
                <a:off x="2512636" y="3013084"/>
                <a:ext cx="42861" cy="50805"/>
              </a:xfrm>
              <a:custGeom>
                <a:avLst/>
                <a:gdLst/>
                <a:ahLst/>
                <a:cxnLst>
                  <a:cxn ang="0">
                    <a:pos x="25" y="17"/>
                  </a:cxn>
                  <a:cxn ang="0">
                    <a:pos x="24" y="16"/>
                  </a:cxn>
                  <a:cxn ang="0">
                    <a:pos x="20" y="19"/>
                  </a:cxn>
                  <a:cxn ang="0">
                    <a:pos x="20" y="17"/>
                  </a:cxn>
                  <a:cxn ang="0">
                    <a:pos x="15" y="21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8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2" y="32"/>
                  </a:cxn>
                  <a:cxn ang="0">
                    <a:pos x="6" y="32"/>
                  </a:cxn>
                  <a:cxn ang="0">
                    <a:pos x="9" y="30"/>
                  </a:cxn>
                  <a:cxn ang="0">
                    <a:pos x="15" y="32"/>
                  </a:cxn>
                  <a:cxn ang="0">
                    <a:pos x="20" y="28"/>
                  </a:cxn>
                  <a:cxn ang="0">
                    <a:pos x="24" y="25"/>
                  </a:cxn>
                  <a:cxn ang="0">
                    <a:pos x="27" y="23"/>
                  </a:cxn>
                  <a:cxn ang="0">
                    <a:pos x="27" y="23"/>
                  </a:cxn>
                  <a:cxn ang="0">
                    <a:pos x="25" y="21"/>
                  </a:cxn>
                  <a:cxn ang="0">
                    <a:pos x="25" y="17"/>
                  </a:cxn>
                </a:cxnLst>
                <a:rect l="0" t="0" r="r" b="b"/>
                <a:pathLst>
                  <a:path w="27" h="32">
                    <a:moveTo>
                      <a:pt x="25" y="17"/>
                    </a:moveTo>
                    <a:lnTo>
                      <a:pt x="24" y="16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15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6" y="32"/>
                    </a:lnTo>
                    <a:lnTo>
                      <a:pt x="9" y="30"/>
                    </a:lnTo>
                    <a:lnTo>
                      <a:pt x="15" y="32"/>
                    </a:lnTo>
                    <a:lnTo>
                      <a:pt x="20" y="28"/>
                    </a:lnTo>
                    <a:lnTo>
                      <a:pt x="24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1" name="Freeform 6967"/>
              <p:cNvSpPr>
                <a:spLocks/>
              </p:cNvSpPr>
              <p:nvPr/>
            </p:nvSpPr>
            <p:spPr bwMode="auto">
              <a:xfrm>
                <a:off x="4347728" y="822123"/>
                <a:ext cx="273041" cy="435017"/>
              </a:xfrm>
              <a:custGeom>
                <a:avLst/>
                <a:gdLst/>
                <a:ahLst/>
                <a:cxnLst>
                  <a:cxn ang="0">
                    <a:pos x="83" y="37"/>
                  </a:cxn>
                  <a:cxn ang="0">
                    <a:pos x="90" y="95"/>
                  </a:cxn>
                  <a:cxn ang="0">
                    <a:pos x="77" y="70"/>
                  </a:cxn>
                  <a:cxn ang="0">
                    <a:pos x="54" y="32"/>
                  </a:cxn>
                  <a:cxn ang="0">
                    <a:pos x="49" y="59"/>
                  </a:cxn>
                  <a:cxn ang="0">
                    <a:pos x="40" y="46"/>
                  </a:cxn>
                  <a:cxn ang="0">
                    <a:pos x="33" y="37"/>
                  </a:cxn>
                  <a:cxn ang="0">
                    <a:pos x="51" y="25"/>
                  </a:cxn>
                  <a:cxn ang="0">
                    <a:pos x="29" y="21"/>
                  </a:cxn>
                  <a:cxn ang="0">
                    <a:pos x="22" y="30"/>
                  </a:cxn>
                  <a:cxn ang="0">
                    <a:pos x="8" y="25"/>
                  </a:cxn>
                  <a:cxn ang="0">
                    <a:pos x="6" y="41"/>
                  </a:cxn>
                  <a:cxn ang="0">
                    <a:pos x="4" y="59"/>
                  </a:cxn>
                  <a:cxn ang="0">
                    <a:pos x="9" y="80"/>
                  </a:cxn>
                  <a:cxn ang="0">
                    <a:pos x="20" y="64"/>
                  </a:cxn>
                  <a:cxn ang="0">
                    <a:pos x="17" y="80"/>
                  </a:cxn>
                  <a:cxn ang="0">
                    <a:pos x="27" y="96"/>
                  </a:cxn>
                  <a:cxn ang="0">
                    <a:pos x="17" y="104"/>
                  </a:cxn>
                  <a:cxn ang="0">
                    <a:pos x="38" y="127"/>
                  </a:cxn>
                  <a:cxn ang="0">
                    <a:pos x="31" y="139"/>
                  </a:cxn>
                  <a:cxn ang="0">
                    <a:pos x="43" y="152"/>
                  </a:cxn>
                  <a:cxn ang="0">
                    <a:pos x="56" y="145"/>
                  </a:cxn>
                  <a:cxn ang="0">
                    <a:pos x="61" y="134"/>
                  </a:cxn>
                  <a:cxn ang="0">
                    <a:pos x="70" y="121"/>
                  </a:cxn>
                  <a:cxn ang="0">
                    <a:pos x="76" y="129"/>
                  </a:cxn>
                  <a:cxn ang="0">
                    <a:pos x="92" y="114"/>
                  </a:cxn>
                  <a:cxn ang="0">
                    <a:pos x="94" y="123"/>
                  </a:cxn>
                  <a:cxn ang="0">
                    <a:pos x="97" y="138"/>
                  </a:cxn>
                  <a:cxn ang="0">
                    <a:pos x="99" y="141"/>
                  </a:cxn>
                  <a:cxn ang="0">
                    <a:pos x="79" y="152"/>
                  </a:cxn>
                  <a:cxn ang="0">
                    <a:pos x="70" y="161"/>
                  </a:cxn>
                  <a:cxn ang="0">
                    <a:pos x="54" y="170"/>
                  </a:cxn>
                  <a:cxn ang="0">
                    <a:pos x="49" y="188"/>
                  </a:cxn>
                  <a:cxn ang="0">
                    <a:pos x="65" y="186"/>
                  </a:cxn>
                  <a:cxn ang="0">
                    <a:pos x="77" y="181"/>
                  </a:cxn>
                  <a:cxn ang="0">
                    <a:pos x="99" y="175"/>
                  </a:cxn>
                  <a:cxn ang="0">
                    <a:pos x="92" y="186"/>
                  </a:cxn>
                  <a:cxn ang="0">
                    <a:pos x="70" y="195"/>
                  </a:cxn>
                  <a:cxn ang="0">
                    <a:pos x="76" y="206"/>
                  </a:cxn>
                  <a:cxn ang="0">
                    <a:pos x="61" y="202"/>
                  </a:cxn>
                  <a:cxn ang="0">
                    <a:pos x="60" y="231"/>
                  </a:cxn>
                  <a:cxn ang="0">
                    <a:pos x="81" y="241"/>
                  </a:cxn>
                  <a:cxn ang="0">
                    <a:pos x="88" y="250"/>
                  </a:cxn>
                  <a:cxn ang="0">
                    <a:pos x="92" y="274"/>
                  </a:cxn>
                  <a:cxn ang="0">
                    <a:pos x="102" y="265"/>
                  </a:cxn>
                  <a:cxn ang="0">
                    <a:pos x="108" y="245"/>
                  </a:cxn>
                  <a:cxn ang="0">
                    <a:pos x="111" y="216"/>
                  </a:cxn>
                  <a:cxn ang="0">
                    <a:pos x="122" y="207"/>
                  </a:cxn>
                  <a:cxn ang="0">
                    <a:pos x="124" y="168"/>
                  </a:cxn>
                  <a:cxn ang="0">
                    <a:pos x="135" y="148"/>
                  </a:cxn>
                  <a:cxn ang="0">
                    <a:pos x="144" y="125"/>
                  </a:cxn>
                  <a:cxn ang="0">
                    <a:pos x="167" y="116"/>
                  </a:cxn>
                  <a:cxn ang="0">
                    <a:pos x="154" y="95"/>
                  </a:cxn>
                  <a:cxn ang="0">
                    <a:pos x="129" y="66"/>
                  </a:cxn>
                  <a:cxn ang="0">
                    <a:pos x="120" y="36"/>
                  </a:cxn>
                  <a:cxn ang="0">
                    <a:pos x="110" y="55"/>
                  </a:cxn>
                  <a:cxn ang="0">
                    <a:pos x="113" y="39"/>
                  </a:cxn>
                  <a:cxn ang="0">
                    <a:pos x="99" y="12"/>
                  </a:cxn>
                  <a:cxn ang="0">
                    <a:pos x="85" y="5"/>
                  </a:cxn>
                </a:cxnLst>
                <a:rect l="0" t="0" r="r" b="b"/>
                <a:pathLst>
                  <a:path w="172" h="274">
                    <a:moveTo>
                      <a:pt x="85" y="5"/>
                    </a:moveTo>
                    <a:lnTo>
                      <a:pt x="85" y="7"/>
                    </a:lnTo>
                    <a:lnTo>
                      <a:pt x="86" y="11"/>
                    </a:lnTo>
                    <a:lnTo>
                      <a:pt x="81" y="12"/>
                    </a:lnTo>
                    <a:lnTo>
                      <a:pt x="81" y="27"/>
                    </a:lnTo>
                    <a:lnTo>
                      <a:pt x="81" y="27"/>
                    </a:lnTo>
                    <a:lnTo>
                      <a:pt x="83" y="37"/>
                    </a:lnTo>
                    <a:lnTo>
                      <a:pt x="83" y="39"/>
                    </a:lnTo>
                    <a:lnTo>
                      <a:pt x="85" y="64"/>
                    </a:lnTo>
                    <a:lnTo>
                      <a:pt x="85" y="68"/>
                    </a:lnTo>
                    <a:lnTo>
                      <a:pt x="86" y="75"/>
                    </a:lnTo>
                    <a:lnTo>
                      <a:pt x="94" y="95"/>
                    </a:lnTo>
                    <a:lnTo>
                      <a:pt x="94" y="95"/>
                    </a:lnTo>
                    <a:lnTo>
                      <a:pt x="90" y="95"/>
                    </a:lnTo>
                    <a:lnTo>
                      <a:pt x="86" y="91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7" y="75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7" y="70"/>
                    </a:lnTo>
                    <a:lnTo>
                      <a:pt x="72" y="30"/>
                    </a:lnTo>
                    <a:lnTo>
                      <a:pt x="70" y="27"/>
                    </a:lnTo>
                    <a:lnTo>
                      <a:pt x="70" y="25"/>
                    </a:lnTo>
                    <a:lnTo>
                      <a:pt x="65" y="23"/>
                    </a:lnTo>
                    <a:lnTo>
                      <a:pt x="61" y="19"/>
                    </a:lnTo>
                    <a:lnTo>
                      <a:pt x="58" y="28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2" y="37"/>
                    </a:lnTo>
                    <a:lnTo>
                      <a:pt x="51" y="41"/>
                    </a:lnTo>
                    <a:lnTo>
                      <a:pt x="56" y="68"/>
                    </a:lnTo>
                    <a:lnTo>
                      <a:pt x="58" y="70"/>
                    </a:lnTo>
                    <a:lnTo>
                      <a:pt x="54" y="70"/>
                    </a:lnTo>
                    <a:lnTo>
                      <a:pt x="49" y="59"/>
                    </a:lnTo>
                    <a:lnTo>
                      <a:pt x="47" y="53"/>
                    </a:lnTo>
                    <a:lnTo>
                      <a:pt x="45" y="48"/>
                    </a:lnTo>
                    <a:lnTo>
                      <a:pt x="43" y="52"/>
                    </a:lnTo>
                    <a:lnTo>
                      <a:pt x="42" y="55"/>
                    </a:lnTo>
                    <a:lnTo>
                      <a:pt x="42" y="52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43" y="43"/>
                    </a:lnTo>
                    <a:lnTo>
                      <a:pt x="45" y="39"/>
                    </a:lnTo>
                    <a:lnTo>
                      <a:pt x="40" y="39"/>
                    </a:lnTo>
                    <a:lnTo>
                      <a:pt x="31" y="43"/>
                    </a:lnTo>
                    <a:lnTo>
                      <a:pt x="27" y="41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6" y="32"/>
                    </a:lnTo>
                    <a:lnTo>
                      <a:pt x="38" y="28"/>
                    </a:lnTo>
                    <a:lnTo>
                      <a:pt x="42" y="28"/>
                    </a:lnTo>
                    <a:lnTo>
                      <a:pt x="43" y="27"/>
                    </a:lnTo>
                    <a:lnTo>
                      <a:pt x="45" y="30"/>
                    </a:lnTo>
                    <a:lnTo>
                      <a:pt x="49" y="27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2" y="16"/>
                    </a:lnTo>
                    <a:lnTo>
                      <a:pt x="36" y="21"/>
                    </a:lnTo>
                    <a:lnTo>
                      <a:pt x="29" y="23"/>
                    </a:lnTo>
                    <a:lnTo>
                      <a:pt x="29" y="21"/>
                    </a:lnTo>
                    <a:lnTo>
                      <a:pt x="27" y="21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26" y="28"/>
                    </a:lnTo>
                    <a:lnTo>
                      <a:pt x="24" y="30"/>
                    </a:lnTo>
                    <a:lnTo>
                      <a:pt x="22" y="27"/>
                    </a:lnTo>
                    <a:lnTo>
                      <a:pt x="22" y="30"/>
                    </a:lnTo>
                    <a:lnTo>
                      <a:pt x="15" y="16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1" y="25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6" y="41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2" y="62"/>
                    </a:lnTo>
                    <a:lnTo>
                      <a:pt x="4" y="59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8" y="68"/>
                    </a:lnTo>
                    <a:lnTo>
                      <a:pt x="8" y="71"/>
                    </a:lnTo>
                    <a:lnTo>
                      <a:pt x="8" y="73"/>
                    </a:lnTo>
                    <a:lnTo>
                      <a:pt x="8" y="79"/>
                    </a:lnTo>
                    <a:lnTo>
                      <a:pt x="9" y="80"/>
                    </a:lnTo>
                    <a:lnTo>
                      <a:pt x="13" y="79"/>
                    </a:lnTo>
                    <a:lnTo>
                      <a:pt x="15" y="70"/>
                    </a:lnTo>
                    <a:lnTo>
                      <a:pt x="11" y="64"/>
                    </a:lnTo>
                    <a:lnTo>
                      <a:pt x="17" y="66"/>
                    </a:lnTo>
                    <a:lnTo>
                      <a:pt x="18" y="70"/>
                    </a:lnTo>
                    <a:lnTo>
                      <a:pt x="18" y="68"/>
                    </a:lnTo>
                    <a:lnTo>
                      <a:pt x="20" y="64"/>
                    </a:lnTo>
                    <a:lnTo>
                      <a:pt x="22" y="64"/>
                    </a:lnTo>
                    <a:lnTo>
                      <a:pt x="20" y="68"/>
                    </a:lnTo>
                    <a:lnTo>
                      <a:pt x="22" y="71"/>
                    </a:lnTo>
                    <a:lnTo>
                      <a:pt x="18" y="73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7" y="80"/>
                    </a:lnTo>
                    <a:lnTo>
                      <a:pt x="17" y="84"/>
                    </a:lnTo>
                    <a:lnTo>
                      <a:pt x="20" y="87"/>
                    </a:lnTo>
                    <a:lnTo>
                      <a:pt x="20" y="91"/>
                    </a:lnTo>
                    <a:lnTo>
                      <a:pt x="24" y="91"/>
                    </a:lnTo>
                    <a:lnTo>
                      <a:pt x="27" y="89"/>
                    </a:lnTo>
                    <a:lnTo>
                      <a:pt x="27" y="95"/>
                    </a:lnTo>
                    <a:lnTo>
                      <a:pt x="27" y="96"/>
                    </a:lnTo>
                    <a:lnTo>
                      <a:pt x="17" y="95"/>
                    </a:lnTo>
                    <a:lnTo>
                      <a:pt x="15" y="91"/>
                    </a:lnTo>
                    <a:lnTo>
                      <a:pt x="11" y="91"/>
                    </a:lnTo>
                    <a:lnTo>
                      <a:pt x="18" y="100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17" y="104"/>
                    </a:lnTo>
                    <a:lnTo>
                      <a:pt x="17" y="111"/>
                    </a:lnTo>
                    <a:lnTo>
                      <a:pt x="20" y="113"/>
                    </a:lnTo>
                    <a:lnTo>
                      <a:pt x="20" y="116"/>
                    </a:lnTo>
                    <a:lnTo>
                      <a:pt x="22" y="118"/>
                    </a:lnTo>
                    <a:lnTo>
                      <a:pt x="22" y="120"/>
                    </a:lnTo>
                    <a:lnTo>
                      <a:pt x="33" y="127"/>
                    </a:lnTo>
                    <a:lnTo>
                      <a:pt x="38" y="127"/>
                    </a:lnTo>
                    <a:lnTo>
                      <a:pt x="40" y="123"/>
                    </a:lnTo>
                    <a:lnTo>
                      <a:pt x="40" y="129"/>
                    </a:lnTo>
                    <a:lnTo>
                      <a:pt x="36" y="130"/>
                    </a:lnTo>
                    <a:lnTo>
                      <a:pt x="29" y="130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1" y="139"/>
                    </a:lnTo>
                    <a:lnTo>
                      <a:pt x="34" y="141"/>
                    </a:lnTo>
                    <a:lnTo>
                      <a:pt x="38" y="139"/>
                    </a:lnTo>
                    <a:lnTo>
                      <a:pt x="38" y="145"/>
                    </a:lnTo>
                    <a:lnTo>
                      <a:pt x="36" y="148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3" y="152"/>
                    </a:lnTo>
                    <a:lnTo>
                      <a:pt x="45" y="150"/>
                    </a:lnTo>
                    <a:lnTo>
                      <a:pt x="45" y="154"/>
                    </a:lnTo>
                    <a:lnTo>
                      <a:pt x="47" y="152"/>
                    </a:lnTo>
                    <a:lnTo>
                      <a:pt x="51" y="154"/>
                    </a:lnTo>
                    <a:lnTo>
                      <a:pt x="52" y="150"/>
                    </a:lnTo>
                    <a:lnTo>
                      <a:pt x="56" y="150"/>
                    </a:lnTo>
                    <a:lnTo>
                      <a:pt x="56" y="145"/>
                    </a:lnTo>
                    <a:lnTo>
                      <a:pt x="56" y="143"/>
                    </a:lnTo>
                    <a:lnTo>
                      <a:pt x="58" y="139"/>
                    </a:lnTo>
                    <a:lnTo>
                      <a:pt x="61" y="138"/>
                    </a:lnTo>
                    <a:lnTo>
                      <a:pt x="63" y="139"/>
                    </a:lnTo>
                    <a:lnTo>
                      <a:pt x="65" y="139"/>
                    </a:lnTo>
                    <a:lnTo>
                      <a:pt x="63" y="136"/>
                    </a:lnTo>
                    <a:lnTo>
                      <a:pt x="61" y="134"/>
                    </a:lnTo>
                    <a:lnTo>
                      <a:pt x="60" y="132"/>
                    </a:lnTo>
                    <a:lnTo>
                      <a:pt x="63" y="113"/>
                    </a:lnTo>
                    <a:lnTo>
                      <a:pt x="65" y="111"/>
                    </a:lnTo>
                    <a:lnTo>
                      <a:pt x="67" y="111"/>
                    </a:lnTo>
                    <a:lnTo>
                      <a:pt x="67" y="118"/>
                    </a:lnTo>
                    <a:lnTo>
                      <a:pt x="68" y="121"/>
                    </a:lnTo>
                    <a:lnTo>
                      <a:pt x="70" y="121"/>
                    </a:lnTo>
                    <a:lnTo>
                      <a:pt x="72" y="116"/>
                    </a:lnTo>
                    <a:lnTo>
                      <a:pt x="74" y="107"/>
                    </a:lnTo>
                    <a:lnTo>
                      <a:pt x="76" y="102"/>
                    </a:lnTo>
                    <a:lnTo>
                      <a:pt x="77" y="105"/>
                    </a:lnTo>
                    <a:lnTo>
                      <a:pt x="77" y="111"/>
                    </a:lnTo>
                    <a:lnTo>
                      <a:pt x="74" y="121"/>
                    </a:lnTo>
                    <a:lnTo>
                      <a:pt x="76" y="129"/>
                    </a:lnTo>
                    <a:lnTo>
                      <a:pt x="77" y="130"/>
                    </a:lnTo>
                    <a:lnTo>
                      <a:pt x="79" y="134"/>
                    </a:lnTo>
                    <a:lnTo>
                      <a:pt x="86" y="130"/>
                    </a:lnTo>
                    <a:lnTo>
                      <a:pt x="86" y="127"/>
                    </a:lnTo>
                    <a:lnTo>
                      <a:pt x="90" y="127"/>
                    </a:lnTo>
                    <a:lnTo>
                      <a:pt x="92" y="123"/>
                    </a:lnTo>
                    <a:lnTo>
                      <a:pt x="92" y="114"/>
                    </a:lnTo>
                    <a:lnTo>
                      <a:pt x="94" y="113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7" y="116"/>
                    </a:lnTo>
                    <a:lnTo>
                      <a:pt x="99" y="116"/>
                    </a:lnTo>
                    <a:lnTo>
                      <a:pt x="95" y="121"/>
                    </a:lnTo>
                    <a:lnTo>
                      <a:pt x="94" y="123"/>
                    </a:lnTo>
                    <a:lnTo>
                      <a:pt x="94" y="127"/>
                    </a:lnTo>
                    <a:lnTo>
                      <a:pt x="92" y="129"/>
                    </a:lnTo>
                    <a:lnTo>
                      <a:pt x="92" y="132"/>
                    </a:lnTo>
                    <a:lnTo>
                      <a:pt x="92" y="134"/>
                    </a:lnTo>
                    <a:lnTo>
                      <a:pt x="94" y="134"/>
                    </a:lnTo>
                    <a:lnTo>
                      <a:pt x="95" y="132"/>
                    </a:lnTo>
                    <a:lnTo>
                      <a:pt x="97" y="138"/>
                    </a:lnTo>
                    <a:lnTo>
                      <a:pt x="101" y="138"/>
                    </a:lnTo>
                    <a:lnTo>
                      <a:pt x="106" y="134"/>
                    </a:lnTo>
                    <a:lnTo>
                      <a:pt x="108" y="136"/>
                    </a:lnTo>
                    <a:lnTo>
                      <a:pt x="106" y="138"/>
                    </a:lnTo>
                    <a:lnTo>
                      <a:pt x="102" y="138"/>
                    </a:lnTo>
                    <a:lnTo>
                      <a:pt x="101" y="139"/>
                    </a:lnTo>
                    <a:lnTo>
                      <a:pt x="99" y="141"/>
                    </a:lnTo>
                    <a:lnTo>
                      <a:pt x="97" y="143"/>
                    </a:lnTo>
                    <a:lnTo>
                      <a:pt x="92" y="143"/>
                    </a:lnTo>
                    <a:lnTo>
                      <a:pt x="90" y="139"/>
                    </a:lnTo>
                    <a:lnTo>
                      <a:pt x="83" y="141"/>
                    </a:lnTo>
                    <a:lnTo>
                      <a:pt x="79" y="145"/>
                    </a:lnTo>
                    <a:lnTo>
                      <a:pt x="81" y="150"/>
                    </a:lnTo>
                    <a:lnTo>
                      <a:pt x="79" y="152"/>
                    </a:lnTo>
                    <a:lnTo>
                      <a:pt x="77" y="150"/>
                    </a:lnTo>
                    <a:lnTo>
                      <a:pt x="76" y="150"/>
                    </a:lnTo>
                    <a:lnTo>
                      <a:pt x="74" y="152"/>
                    </a:lnTo>
                    <a:lnTo>
                      <a:pt x="72" y="154"/>
                    </a:lnTo>
                    <a:lnTo>
                      <a:pt x="72" y="157"/>
                    </a:lnTo>
                    <a:lnTo>
                      <a:pt x="70" y="157"/>
                    </a:lnTo>
                    <a:lnTo>
                      <a:pt x="70" y="161"/>
                    </a:lnTo>
                    <a:lnTo>
                      <a:pt x="67" y="163"/>
                    </a:lnTo>
                    <a:lnTo>
                      <a:pt x="65" y="161"/>
                    </a:lnTo>
                    <a:lnTo>
                      <a:pt x="56" y="164"/>
                    </a:lnTo>
                    <a:lnTo>
                      <a:pt x="56" y="166"/>
                    </a:lnTo>
                    <a:lnTo>
                      <a:pt x="58" y="170"/>
                    </a:lnTo>
                    <a:lnTo>
                      <a:pt x="58" y="172"/>
                    </a:lnTo>
                    <a:lnTo>
                      <a:pt x="54" y="170"/>
                    </a:lnTo>
                    <a:lnTo>
                      <a:pt x="54" y="166"/>
                    </a:lnTo>
                    <a:lnTo>
                      <a:pt x="52" y="164"/>
                    </a:lnTo>
                    <a:lnTo>
                      <a:pt x="49" y="164"/>
                    </a:lnTo>
                    <a:lnTo>
                      <a:pt x="47" y="166"/>
                    </a:lnTo>
                    <a:lnTo>
                      <a:pt x="51" y="184"/>
                    </a:lnTo>
                    <a:lnTo>
                      <a:pt x="49" y="188"/>
                    </a:lnTo>
                    <a:lnTo>
                      <a:pt x="49" y="188"/>
                    </a:lnTo>
                    <a:lnTo>
                      <a:pt x="52" y="189"/>
                    </a:lnTo>
                    <a:lnTo>
                      <a:pt x="54" y="189"/>
                    </a:lnTo>
                    <a:lnTo>
                      <a:pt x="58" y="186"/>
                    </a:lnTo>
                    <a:lnTo>
                      <a:pt x="58" y="188"/>
                    </a:lnTo>
                    <a:lnTo>
                      <a:pt x="63" y="188"/>
                    </a:lnTo>
                    <a:lnTo>
                      <a:pt x="63" y="186"/>
                    </a:lnTo>
                    <a:lnTo>
                      <a:pt x="65" y="186"/>
                    </a:lnTo>
                    <a:lnTo>
                      <a:pt x="65" y="188"/>
                    </a:lnTo>
                    <a:lnTo>
                      <a:pt x="67" y="188"/>
                    </a:lnTo>
                    <a:lnTo>
                      <a:pt x="68" y="186"/>
                    </a:lnTo>
                    <a:lnTo>
                      <a:pt x="68" y="186"/>
                    </a:lnTo>
                    <a:lnTo>
                      <a:pt x="74" y="186"/>
                    </a:lnTo>
                    <a:lnTo>
                      <a:pt x="76" y="181"/>
                    </a:lnTo>
                    <a:lnTo>
                      <a:pt x="77" y="181"/>
                    </a:lnTo>
                    <a:lnTo>
                      <a:pt x="81" y="181"/>
                    </a:lnTo>
                    <a:lnTo>
                      <a:pt x="83" y="182"/>
                    </a:lnTo>
                    <a:lnTo>
                      <a:pt x="90" y="181"/>
                    </a:lnTo>
                    <a:lnTo>
                      <a:pt x="92" y="182"/>
                    </a:lnTo>
                    <a:lnTo>
                      <a:pt x="95" y="179"/>
                    </a:lnTo>
                    <a:lnTo>
                      <a:pt x="95" y="177"/>
                    </a:lnTo>
                    <a:lnTo>
                      <a:pt x="99" y="175"/>
                    </a:lnTo>
                    <a:lnTo>
                      <a:pt x="99" y="179"/>
                    </a:lnTo>
                    <a:lnTo>
                      <a:pt x="99" y="177"/>
                    </a:lnTo>
                    <a:lnTo>
                      <a:pt x="99" y="181"/>
                    </a:lnTo>
                    <a:lnTo>
                      <a:pt x="101" y="184"/>
                    </a:lnTo>
                    <a:lnTo>
                      <a:pt x="99" y="186"/>
                    </a:lnTo>
                    <a:lnTo>
                      <a:pt x="94" y="184"/>
                    </a:lnTo>
                    <a:lnTo>
                      <a:pt x="92" y="186"/>
                    </a:lnTo>
                    <a:lnTo>
                      <a:pt x="92" y="182"/>
                    </a:lnTo>
                    <a:lnTo>
                      <a:pt x="90" y="186"/>
                    </a:lnTo>
                    <a:lnTo>
                      <a:pt x="86" y="186"/>
                    </a:lnTo>
                    <a:lnTo>
                      <a:pt x="86" y="188"/>
                    </a:lnTo>
                    <a:lnTo>
                      <a:pt x="85" y="189"/>
                    </a:lnTo>
                    <a:lnTo>
                      <a:pt x="83" y="188"/>
                    </a:lnTo>
                    <a:lnTo>
                      <a:pt x="70" y="195"/>
                    </a:lnTo>
                    <a:lnTo>
                      <a:pt x="67" y="195"/>
                    </a:lnTo>
                    <a:lnTo>
                      <a:pt x="68" y="197"/>
                    </a:lnTo>
                    <a:lnTo>
                      <a:pt x="70" y="198"/>
                    </a:lnTo>
                    <a:lnTo>
                      <a:pt x="83" y="202"/>
                    </a:lnTo>
                    <a:lnTo>
                      <a:pt x="85" y="206"/>
                    </a:lnTo>
                    <a:lnTo>
                      <a:pt x="85" y="207"/>
                    </a:lnTo>
                    <a:lnTo>
                      <a:pt x="76" y="206"/>
                    </a:lnTo>
                    <a:lnTo>
                      <a:pt x="76" y="204"/>
                    </a:lnTo>
                    <a:lnTo>
                      <a:pt x="72" y="206"/>
                    </a:lnTo>
                    <a:lnTo>
                      <a:pt x="68" y="204"/>
                    </a:lnTo>
                    <a:lnTo>
                      <a:pt x="67" y="204"/>
                    </a:lnTo>
                    <a:lnTo>
                      <a:pt x="65" y="207"/>
                    </a:lnTo>
                    <a:lnTo>
                      <a:pt x="63" y="209"/>
                    </a:lnTo>
                    <a:lnTo>
                      <a:pt x="61" y="202"/>
                    </a:lnTo>
                    <a:lnTo>
                      <a:pt x="58" y="200"/>
                    </a:lnTo>
                    <a:lnTo>
                      <a:pt x="54" y="206"/>
                    </a:lnTo>
                    <a:lnTo>
                      <a:pt x="54" y="211"/>
                    </a:lnTo>
                    <a:lnTo>
                      <a:pt x="54" y="215"/>
                    </a:lnTo>
                    <a:lnTo>
                      <a:pt x="58" y="225"/>
                    </a:lnTo>
                    <a:lnTo>
                      <a:pt x="58" y="225"/>
                    </a:lnTo>
                    <a:lnTo>
                      <a:pt x="60" y="231"/>
                    </a:lnTo>
                    <a:lnTo>
                      <a:pt x="68" y="234"/>
                    </a:lnTo>
                    <a:lnTo>
                      <a:pt x="70" y="234"/>
                    </a:lnTo>
                    <a:lnTo>
                      <a:pt x="72" y="238"/>
                    </a:lnTo>
                    <a:lnTo>
                      <a:pt x="72" y="241"/>
                    </a:lnTo>
                    <a:lnTo>
                      <a:pt x="74" y="243"/>
                    </a:lnTo>
                    <a:lnTo>
                      <a:pt x="79" y="243"/>
                    </a:lnTo>
                    <a:lnTo>
                      <a:pt x="81" y="241"/>
                    </a:lnTo>
                    <a:lnTo>
                      <a:pt x="83" y="243"/>
                    </a:lnTo>
                    <a:lnTo>
                      <a:pt x="85" y="241"/>
                    </a:lnTo>
                    <a:lnTo>
                      <a:pt x="88" y="241"/>
                    </a:lnTo>
                    <a:lnTo>
                      <a:pt x="90" y="243"/>
                    </a:lnTo>
                    <a:lnTo>
                      <a:pt x="92" y="243"/>
                    </a:lnTo>
                    <a:lnTo>
                      <a:pt x="92" y="245"/>
                    </a:lnTo>
                    <a:lnTo>
                      <a:pt x="88" y="250"/>
                    </a:lnTo>
                    <a:lnTo>
                      <a:pt x="88" y="247"/>
                    </a:lnTo>
                    <a:lnTo>
                      <a:pt x="85" y="247"/>
                    </a:lnTo>
                    <a:lnTo>
                      <a:pt x="79" y="250"/>
                    </a:lnTo>
                    <a:lnTo>
                      <a:pt x="79" y="252"/>
                    </a:lnTo>
                    <a:lnTo>
                      <a:pt x="90" y="263"/>
                    </a:lnTo>
                    <a:lnTo>
                      <a:pt x="92" y="266"/>
                    </a:lnTo>
                    <a:lnTo>
                      <a:pt x="92" y="274"/>
                    </a:lnTo>
                    <a:lnTo>
                      <a:pt x="92" y="272"/>
                    </a:lnTo>
                    <a:lnTo>
                      <a:pt x="94" y="268"/>
                    </a:lnTo>
                    <a:lnTo>
                      <a:pt x="94" y="270"/>
                    </a:lnTo>
                    <a:lnTo>
                      <a:pt x="97" y="274"/>
                    </a:lnTo>
                    <a:lnTo>
                      <a:pt x="99" y="274"/>
                    </a:lnTo>
                    <a:lnTo>
                      <a:pt x="102" y="270"/>
                    </a:lnTo>
                    <a:lnTo>
                      <a:pt x="102" y="265"/>
                    </a:lnTo>
                    <a:lnTo>
                      <a:pt x="104" y="265"/>
                    </a:lnTo>
                    <a:lnTo>
                      <a:pt x="102" y="259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2" y="252"/>
                    </a:lnTo>
                    <a:lnTo>
                      <a:pt x="106" y="249"/>
                    </a:lnTo>
                    <a:lnTo>
                      <a:pt x="108" y="245"/>
                    </a:lnTo>
                    <a:lnTo>
                      <a:pt x="106" y="245"/>
                    </a:lnTo>
                    <a:lnTo>
                      <a:pt x="108" y="241"/>
                    </a:lnTo>
                    <a:lnTo>
                      <a:pt x="106" y="240"/>
                    </a:lnTo>
                    <a:lnTo>
                      <a:pt x="108" y="234"/>
                    </a:lnTo>
                    <a:lnTo>
                      <a:pt x="108" y="225"/>
                    </a:lnTo>
                    <a:lnTo>
                      <a:pt x="108" y="222"/>
                    </a:lnTo>
                    <a:lnTo>
                      <a:pt x="111" y="216"/>
                    </a:lnTo>
                    <a:lnTo>
                      <a:pt x="115" y="216"/>
                    </a:lnTo>
                    <a:lnTo>
                      <a:pt x="113" y="213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9" y="207"/>
                    </a:lnTo>
                    <a:lnTo>
                      <a:pt x="120" y="207"/>
                    </a:lnTo>
                    <a:lnTo>
                      <a:pt x="122" y="207"/>
                    </a:lnTo>
                    <a:lnTo>
                      <a:pt x="122" y="206"/>
                    </a:lnTo>
                    <a:lnTo>
                      <a:pt x="122" y="204"/>
                    </a:lnTo>
                    <a:lnTo>
                      <a:pt x="124" y="193"/>
                    </a:lnTo>
                    <a:lnTo>
                      <a:pt x="124" y="193"/>
                    </a:lnTo>
                    <a:lnTo>
                      <a:pt x="124" y="172"/>
                    </a:lnTo>
                    <a:lnTo>
                      <a:pt x="124" y="170"/>
                    </a:lnTo>
                    <a:lnTo>
                      <a:pt x="124" y="168"/>
                    </a:lnTo>
                    <a:lnTo>
                      <a:pt x="129" y="166"/>
                    </a:lnTo>
                    <a:lnTo>
                      <a:pt x="133" y="168"/>
                    </a:lnTo>
                    <a:lnTo>
                      <a:pt x="133" y="166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48"/>
                    </a:lnTo>
                    <a:lnTo>
                      <a:pt x="135" y="148"/>
                    </a:lnTo>
                    <a:lnTo>
                      <a:pt x="135" y="147"/>
                    </a:lnTo>
                    <a:lnTo>
                      <a:pt x="135" y="138"/>
                    </a:lnTo>
                    <a:lnTo>
                      <a:pt x="133" y="136"/>
                    </a:lnTo>
                    <a:lnTo>
                      <a:pt x="138" y="134"/>
                    </a:lnTo>
                    <a:lnTo>
                      <a:pt x="140" y="132"/>
                    </a:lnTo>
                    <a:lnTo>
                      <a:pt x="142" y="132"/>
                    </a:lnTo>
                    <a:lnTo>
                      <a:pt x="144" y="125"/>
                    </a:lnTo>
                    <a:lnTo>
                      <a:pt x="142" y="123"/>
                    </a:lnTo>
                    <a:lnTo>
                      <a:pt x="145" y="121"/>
                    </a:lnTo>
                    <a:lnTo>
                      <a:pt x="149" y="123"/>
                    </a:lnTo>
                    <a:lnTo>
                      <a:pt x="153" y="118"/>
                    </a:lnTo>
                    <a:lnTo>
                      <a:pt x="156" y="118"/>
                    </a:lnTo>
                    <a:lnTo>
                      <a:pt x="162" y="114"/>
                    </a:lnTo>
                    <a:lnTo>
                      <a:pt x="167" y="116"/>
                    </a:lnTo>
                    <a:lnTo>
                      <a:pt x="171" y="116"/>
                    </a:lnTo>
                    <a:lnTo>
                      <a:pt x="171" y="114"/>
                    </a:lnTo>
                    <a:lnTo>
                      <a:pt x="172" y="107"/>
                    </a:lnTo>
                    <a:lnTo>
                      <a:pt x="172" y="100"/>
                    </a:lnTo>
                    <a:lnTo>
                      <a:pt x="171" y="98"/>
                    </a:lnTo>
                    <a:lnTo>
                      <a:pt x="167" y="98"/>
                    </a:lnTo>
                    <a:lnTo>
                      <a:pt x="154" y="95"/>
                    </a:lnTo>
                    <a:lnTo>
                      <a:pt x="153" y="91"/>
                    </a:lnTo>
                    <a:lnTo>
                      <a:pt x="147" y="87"/>
                    </a:lnTo>
                    <a:lnTo>
                      <a:pt x="144" y="77"/>
                    </a:lnTo>
                    <a:lnTo>
                      <a:pt x="142" y="77"/>
                    </a:lnTo>
                    <a:lnTo>
                      <a:pt x="140" y="73"/>
                    </a:lnTo>
                    <a:lnTo>
                      <a:pt x="129" y="73"/>
                    </a:lnTo>
                    <a:lnTo>
                      <a:pt x="129" y="66"/>
                    </a:lnTo>
                    <a:lnTo>
                      <a:pt x="129" y="62"/>
                    </a:lnTo>
                    <a:lnTo>
                      <a:pt x="129" y="61"/>
                    </a:lnTo>
                    <a:lnTo>
                      <a:pt x="131" y="59"/>
                    </a:lnTo>
                    <a:lnTo>
                      <a:pt x="131" y="55"/>
                    </a:lnTo>
                    <a:lnTo>
                      <a:pt x="124" y="37"/>
                    </a:lnTo>
                    <a:lnTo>
                      <a:pt x="122" y="37"/>
                    </a:lnTo>
                    <a:lnTo>
                      <a:pt x="120" y="36"/>
                    </a:lnTo>
                    <a:lnTo>
                      <a:pt x="119" y="36"/>
                    </a:lnTo>
                    <a:lnTo>
                      <a:pt x="117" y="41"/>
                    </a:lnTo>
                    <a:lnTo>
                      <a:pt x="117" y="45"/>
                    </a:lnTo>
                    <a:lnTo>
                      <a:pt x="119" y="48"/>
                    </a:lnTo>
                    <a:lnTo>
                      <a:pt x="115" y="52"/>
                    </a:lnTo>
                    <a:lnTo>
                      <a:pt x="111" y="59"/>
                    </a:lnTo>
                    <a:lnTo>
                      <a:pt x="110" y="55"/>
                    </a:lnTo>
                    <a:lnTo>
                      <a:pt x="111" y="53"/>
                    </a:lnTo>
                    <a:lnTo>
                      <a:pt x="113" y="50"/>
                    </a:lnTo>
                    <a:lnTo>
                      <a:pt x="111" y="45"/>
                    </a:lnTo>
                    <a:lnTo>
                      <a:pt x="111" y="43"/>
                    </a:lnTo>
                    <a:lnTo>
                      <a:pt x="110" y="43"/>
                    </a:lnTo>
                    <a:lnTo>
                      <a:pt x="111" y="41"/>
                    </a:lnTo>
                    <a:lnTo>
                      <a:pt x="113" y="39"/>
                    </a:lnTo>
                    <a:lnTo>
                      <a:pt x="113" y="30"/>
                    </a:lnTo>
                    <a:lnTo>
                      <a:pt x="115" y="28"/>
                    </a:lnTo>
                    <a:lnTo>
                      <a:pt x="117" y="23"/>
                    </a:lnTo>
                    <a:lnTo>
                      <a:pt x="102" y="5"/>
                    </a:lnTo>
                    <a:lnTo>
                      <a:pt x="99" y="7"/>
                    </a:lnTo>
                    <a:lnTo>
                      <a:pt x="99" y="11"/>
                    </a:lnTo>
                    <a:lnTo>
                      <a:pt x="99" y="12"/>
                    </a:lnTo>
                    <a:lnTo>
                      <a:pt x="97" y="11"/>
                    </a:lnTo>
                    <a:lnTo>
                      <a:pt x="95" y="11"/>
                    </a:lnTo>
                    <a:lnTo>
                      <a:pt x="95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5" y="5"/>
                    </a:lnTo>
                    <a:lnTo>
                      <a:pt x="85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2" name="Freeform 6968"/>
              <p:cNvSpPr>
                <a:spLocks/>
              </p:cNvSpPr>
              <p:nvPr/>
            </p:nvSpPr>
            <p:spPr bwMode="auto">
              <a:xfrm>
                <a:off x="4342966" y="977713"/>
                <a:ext cx="42861" cy="85733"/>
              </a:xfrm>
              <a:custGeom>
                <a:avLst/>
                <a:gdLst/>
                <a:ahLst/>
                <a:cxnLst>
                  <a:cxn ang="0">
                    <a:pos x="25" y="49"/>
                  </a:cxn>
                  <a:cxn ang="0">
                    <a:pos x="23" y="45"/>
                  </a:cxn>
                  <a:cxn ang="0">
                    <a:pos x="21" y="40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20" y="36"/>
                  </a:cxn>
                  <a:cxn ang="0">
                    <a:pos x="16" y="31"/>
                  </a:cxn>
                  <a:cxn ang="0">
                    <a:pos x="14" y="29"/>
                  </a:cxn>
                  <a:cxn ang="0">
                    <a:pos x="12" y="29"/>
                  </a:cxn>
                  <a:cxn ang="0">
                    <a:pos x="14" y="25"/>
                  </a:cxn>
                  <a:cxn ang="0">
                    <a:pos x="12" y="23"/>
                  </a:cxn>
                  <a:cxn ang="0">
                    <a:pos x="11" y="11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3" y="13"/>
                  </a:cxn>
                  <a:cxn ang="0">
                    <a:pos x="9" y="32"/>
                  </a:cxn>
                  <a:cxn ang="0">
                    <a:pos x="12" y="36"/>
                  </a:cxn>
                  <a:cxn ang="0">
                    <a:pos x="14" y="36"/>
                  </a:cxn>
                  <a:cxn ang="0">
                    <a:pos x="18" y="41"/>
                  </a:cxn>
                  <a:cxn ang="0">
                    <a:pos x="18" y="43"/>
                  </a:cxn>
                  <a:cxn ang="0">
                    <a:pos x="21" y="45"/>
                  </a:cxn>
                  <a:cxn ang="0">
                    <a:pos x="21" y="52"/>
                  </a:cxn>
                  <a:cxn ang="0">
                    <a:pos x="27" y="54"/>
                  </a:cxn>
                  <a:cxn ang="0">
                    <a:pos x="25" y="50"/>
                  </a:cxn>
                  <a:cxn ang="0">
                    <a:pos x="25" y="49"/>
                  </a:cxn>
                  <a:cxn ang="0">
                    <a:pos x="25" y="49"/>
                  </a:cxn>
                </a:cxnLst>
                <a:rect l="0" t="0" r="r" b="b"/>
                <a:pathLst>
                  <a:path w="27" h="54">
                    <a:moveTo>
                      <a:pt x="25" y="49"/>
                    </a:moveTo>
                    <a:lnTo>
                      <a:pt x="23" y="45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0" y="36"/>
                    </a:lnTo>
                    <a:lnTo>
                      <a:pt x="16" y="31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9" y="32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21" y="45"/>
                    </a:lnTo>
                    <a:lnTo>
                      <a:pt x="21" y="52"/>
                    </a:lnTo>
                    <a:lnTo>
                      <a:pt x="27" y="54"/>
                    </a:lnTo>
                    <a:lnTo>
                      <a:pt x="25" y="50"/>
                    </a:lnTo>
                    <a:lnTo>
                      <a:pt x="25" y="49"/>
                    </a:lnTo>
                    <a:lnTo>
                      <a:pt x="25" y="49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3" name="Freeform 6969"/>
              <p:cNvSpPr>
                <a:spLocks/>
              </p:cNvSpPr>
              <p:nvPr/>
            </p:nvSpPr>
            <p:spPr bwMode="auto">
              <a:xfrm>
                <a:off x="4590608" y="1012641"/>
                <a:ext cx="58736" cy="53980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16" y="32"/>
                  </a:cxn>
                  <a:cxn ang="0">
                    <a:pos x="19" y="32"/>
                  </a:cxn>
                  <a:cxn ang="0">
                    <a:pos x="23" y="28"/>
                  </a:cxn>
                  <a:cxn ang="0">
                    <a:pos x="30" y="27"/>
                  </a:cxn>
                  <a:cxn ang="0">
                    <a:pos x="32" y="14"/>
                  </a:cxn>
                  <a:cxn ang="0">
                    <a:pos x="37" y="10"/>
                  </a:cxn>
                  <a:cxn ang="0">
                    <a:pos x="30" y="3"/>
                  </a:cxn>
                  <a:cxn ang="0">
                    <a:pos x="30" y="1"/>
                  </a:cxn>
                  <a:cxn ang="0">
                    <a:pos x="19" y="3"/>
                  </a:cxn>
                  <a:cxn ang="0">
                    <a:pos x="18" y="3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2" y="5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0" y="10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7" y="25"/>
                  </a:cxn>
                  <a:cxn ang="0">
                    <a:pos x="9" y="28"/>
                  </a:cxn>
                  <a:cxn ang="0">
                    <a:pos x="9" y="30"/>
                  </a:cxn>
                  <a:cxn ang="0">
                    <a:pos x="10" y="32"/>
                  </a:cxn>
                  <a:cxn ang="0">
                    <a:pos x="16" y="34"/>
                  </a:cxn>
                  <a:cxn ang="0">
                    <a:pos x="16" y="34"/>
                  </a:cxn>
                </a:cxnLst>
                <a:rect l="0" t="0" r="r" b="b"/>
                <a:pathLst>
                  <a:path w="37" h="34">
                    <a:moveTo>
                      <a:pt x="16" y="34"/>
                    </a:moveTo>
                    <a:lnTo>
                      <a:pt x="16" y="32"/>
                    </a:lnTo>
                    <a:lnTo>
                      <a:pt x="19" y="32"/>
                    </a:lnTo>
                    <a:lnTo>
                      <a:pt x="23" y="28"/>
                    </a:lnTo>
                    <a:lnTo>
                      <a:pt x="30" y="27"/>
                    </a:lnTo>
                    <a:lnTo>
                      <a:pt x="32" y="14"/>
                    </a:lnTo>
                    <a:lnTo>
                      <a:pt x="37" y="10"/>
                    </a:lnTo>
                    <a:lnTo>
                      <a:pt x="30" y="3"/>
                    </a:lnTo>
                    <a:lnTo>
                      <a:pt x="30" y="1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0" y="32"/>
                    </a:lnTo>
                    <a:lnTo>
                      <a:pt x="16" y="34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4" name="Rectangle 6970"/>
              <p:cNvSpPr>
                <a:spLocks noChangeArrowheads="1"/>
              </p:cNvSpPr>
              <p:nvPr/>
            </p:nvSpPr>
            <p:spPr bwMode="auto">
              <a:xfrm>
                <a:off x="4669980" y="1077735"/>
                <a:ext cx="1587" cy="1588"/>
              </a:xfrm>
              <a:prstGeom prst="rect">
                <a:avLst/>
              </a:pr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5" name="Rectangle 6971"/>
              <p:cNvSpPr>
                <a:spLocks noChangeArrowheads="1"/>
              </p:cNvSpPr>
              <p:nvPr/>
            </p:nvSpPr>
            <p:spPr bwMode="auto">
              <a:xfrm>
                <a:off x="4669980" y="1077735"/>
                <a:ext cx="1587" cy="1588"/>
              </a:xfrm>
              <a:prstGeom prst="rect">
                <a:avLst/>
              </a:pr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6" name="Freeform 6972"/>
              <p:cNvSpPr>
                <a:spLocks/>
              </p:cNvSpPr>
              <p:nvPr/>
            </p:nvSpPr>
            <p:spPr bwMode="auto">
              <a:xfrm>
                <a:off x="4606482" y="1052333"/>
                <a:ext cx="103184" cy="123837"/>
              </a:xfrm>
              <a:custGeom>
                <a:avLst/>
                <a:gdLst/>
                <a:ahLst/>
                <a:cxnLst>
                  <a:cxn ang="0">
                    <a:pos x="61" y="39"/>
                  </a:cxn>
                  <a:cxn ang="0">
                    <a:pos x="59" y="37"/>
                  </a:cxn>
                  <a:cxn ang="0">
                    <a:pos x="56" y="34"/>
                  </a:cxn>
                  <a:cxn ang="0">
                    <a:pos x="52" y="32"/>
                  </a:cxn>
                  <a:cxn ang="0">
                    <a:pos x="47" y="37"/>
                  </a:cxn>
                  <a:cxn ang="0">
                    <a:pos x="43" y="32"/>
                  </a:cxn>
                  <a:cxn ang="0">
                    <a:pos x="38" y="27"/>
                  </a:cxn>
                  <a:cxn ang="0">
                    <a:pos x="36" y="23"/>
                  </a:cxn>
                  <a:cxn ang="0">
                    <a:pos x="36" y="16"/>
                  </a:cxn>
                  <a:cxn ang="0">
                    <a:pos x="40" y="12"/>
                  </a:cxn>
                  <a:cxn ang="0">
                    <a:pos x="38" y="7"/>
                  </a:cxn>
                  <a:cxn ang="0">
                    <a:pos x="34" y="5"/>
                  </a:cxn>
                  <a:cxn ang="0">
                    <a:pos x="33" y="0"/>
                  </a:cxn>
                  <a:cxn ang="0">
                    <a:pos x="31" y="5"/>
                  </a:cxn>
                  <a:cxn ang="0">
                    <a:pos x="25" y="9"/>
                  </a:cxn>
                  <a:cxn ang="0">
                    <a:pos x="15" y="7"/>
                  </a:cxn>
                  <a:cxn ang="0">
                    <a:pos x="0" y="18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8" y="41"/>
                  </a:cxn>
                  <a:cxn ang="0">
                    <a:pos x="6" y="48"/>
                  </a:cxn>
                  <a:cxn ang="0">
                    <a:pos x="6" y="50"/>
                  </a:cxn>
                  <a:cxn ang="0">
                    <a:pos x="2" y="55"/>
                  </a:cxn>
                  <a:cxn ang="0">
                    <a:pos x="0" y="57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8" y="66"/>
                  </a:cxn>
                  <a:cxn ang="0">
                    <a:pos x="20" y="62"/>
                  </a:cxn>
                  <a:cxn ang="0">
                    <a:pos x="24" y="61"/>
                  </a:cxn>
                  <a:cxn ang="0">
                    <a:pos x="25" y="55"/>
                  </a:cxn>
                  <a:cxn ang="0">
                    <a:pos x="29" y="57"/>
                  </a:cxn>
                  <a:cxn ang="0">
                    <a:pos x="29" y="61"/>
                  </a:cxn>
                  <a:cxn ang="0">
                    <a:pos x="31" y="57"/>
                  </a:cxn>
                  <a:cxn ang="0">
                    <a:pos x="31" y="61"/>
                  </a:cxn>
                  <a:cxn ang="0">
                    <a:pos x="29" y="62"/>
                  </a:cxn>
                  <a:cxn ang="0">
                    <a:pos x="29" y="70"/>
                  </a:cxn>
                  <a:cxn ang="0">
                    <a:pos x="25" y="75"/>
                  </a:cxn>
                  <a:cxn ang="0">
                    <a:pos x="29" y="77"/>
                  </a:cxn>
                  <a:cxn ang="0">
                    <a:pos x="33" y="77"/>
                  </a:cxn>
                  <a:cxn ang="0">
                    <a:pos x="33" y="73"/>
                  </a:cxn>
                  <a:cxn ang="0">
                    <a:pos x="36" y="68"/>
                  </a:cxn>
                  <a:cxn ang="0">
                    <a:pos x="38" y="70"/>
                  </a:cxn>
                  <a:cxn ang="0">
                    <a:pos x="42" y="70"/>
                  </a:cxn>
                  <a:cxn ang="0">
                    <a:pos x="43" y="66"/>
                  </a:cxn>
                  <a:cxn ang="0">
                    <a:pos x="45" y="64"/>
                  </a:cxn>
                  <a:cxn ang="0">
                    <a:pos x="49" y="59"/>
                  </a:cxn>
                  <a:cxn ang="0">
                    <a:pos x="50" y="53"/>
                  </a:cxn>
                  <a:cxn ang="0">
                    <a:pos x="52" y="48"/>
                  </a:cxn>
                  <a:cxn ang="0">
                    <a:pos x="65" y="44"/>
                  </a:cxn>
                  <a:cxn ang="0">
                    <a:pos x="65" y="43"/>
                  </a:cxn>
                  <a:cxn ang="0">
                    <a:pos x="61" y="41"/>
                  </a:cxn>
                </a:cxnLst>
                <a:rect l="0" t="0" r="r" b="b"/>
                <a:pathLst>
                  <a:path w="65" h="78">
                    <a:moveTo>
                      <a:pt x="61" y="41"/>
                    </a:moveTo>
                    <a:lnTo>
                      <a:pt x="61" y="39"/>
                    </a:lnTo>
                    <a:lnTo>
                      <a:pt x="59" y="39"/>
                    </a:lnTo>
                    <a:lnTo>
                      <a:pt x="59" y="37"/>
                    </a:lnTo>
                    <a:lnTo>
                      <a:pt x="58" y="36"/>
                    </a:lnTo>
                    <a:lnTo>
                      <a:pt x="56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47" y="37"/>
                    </a:lnTo>
                    <a:lnTo>
                      <a:pt x="43" y="34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5"/>
                    </a:lnTo>
                    <a:lnTo>
                      <a:pt x="27" y="5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5" y="7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6" y="44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2"/>
                    </a:lnTo>
                    <a:lnTo>
                      <a:pt x="2" y="66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9" y="64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9" y="61"/>
                    </a:lnTo>
                    <a:lnTo>
                      <a:pt x="29" y="62"/>
                    </a:lnTo>
                    <a:lnTo>
                      <a:pt x="31" y="57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31" y="62"/>
                    </a:lnTo>
                    <a:lnTo>
                      <a:pt x="29" y="62"/>
                    </a:lnTo>
                    <a:lnTo>
                      <a:pt x="27" y="66"/>
                    </a:lnTo>
                    <a:lnTo>
                      <a:pt x="29" y="70"/>
                    </a:lnTo>
                    <a:lnTo>
                      <a:pt x="29" y="71"/>
                    </a:lnTo>
                    <a:lnTo>
                      <a:pt x="25" y="75"/>
                    </a:lnTo>
                    <a:lnTo>
                      <a:pt x="27" y="78"/>
                    </a:lnTo>
                    <a:lnTo>
                      <a:pt x="29" y="77"/>
                    </a:lnTo>
                    <a:lnTo>
                      <a:pt x="29" y="78"/>
                    </a:lnTo>
                    <a:lnTo>
                      <a:pt x="33" y="77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38" y="70"/>
                    </a:lnTo>
                    <a:lnTo>
                      <a:pt x="40" y="71"/>
                    </a:lnTo>
                    <a:lnTo>
                      <a:pt x="42" y="70"/>
                    </a:lnTo>
                    <a:lnTo>
                      <a:pt x="42" y="68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7" y="62"/>
                    </a:lnTo>
                    <a:lnTo>
                      <a:pt x="49" y="59"/>
                    </a:lnTo>
                    <a:lnTo>
                      <a:pt x="49" y="57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2" y="48"/>
                    </a:lnTo>
                    <a:lnTo>
                      <a:pt x="59" y="44"/>
                    </a:lnTo>
                    <a:lnTo>
                      <a:pt x="65" y="44"/>
                    </a:lnTo>
                    <a:lnTo>
                      <a:pt x="65" y="43"/>
                    </a:lnTo>
                    <a:lnTo>
                      <a:pt x="65" y="43"/>
                    </a:lnTo>
                    <a:lnTo>
                      <a:pt x="61" y="41"/>
                    </a:lnTo>
                    <a:lnTo>
                      <a:pt x="61" y="41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7" name="Freeform 6973"/>
              <p:cNvSpPr>
                <a:spLocks/>
              </p:cNvSpPr>
              <p:nvPr/>
            </p:nvSpPr>
            <p:spPr bwMode="auto">
              <a:xfrm>
                <a:off x="4746178" y="987239"/>
                <a:ext cx="14287" cy="2222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5" y="14"/>
                  </a:cxn>
                  <a:cxn ang="0">
                    <a:pos x="9" y="14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9" h="14">
                    <a:moveTo>
                      <a:pt x="5" y="5"/>
                    </a:moveTo>
                    <a:lnTo>
                      <a:pt x="5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5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8" name="Freeform 6974"/>
              <p:cNvSpPr>
                <a:spLocks/>
              </p:cNvSpPr>
              <p:nvPr/>
            </p:nvSpPr>
            <p:spPr bwMode="auto">
              <a:xfrm>
                <a:off x="4782689" y="966599"/>
                <a:ext cx="46036" cy="20639"/>
              </a:xfrm>
              <a:custGeom>
                <a:avLst/>
                <a:gdLst/>
                <a:ahLst/>
                <a:cxnLst>
                  <a:cxn ang="0">
                    <a:pos x="25" y="7"/>
                  </a:cxn>
                  <a:cxn ang="0">
                    <a:pos x="22" y="7"/>
                  </a:cxn>
                  <a:cxn ang="0">
                    <a:pos x="20" y="5"/>
                  </a:cxn>
                  <a:cxn ang="0">
                    <a:pos x="20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9" y="7"/>
                  </a:cxn>
                  <a:cxn ang="0">
                    <a:pos x="13" y="7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20" y="9"/>
                  </a:cxn>
                  <a:cxn ang="0">
                    <a:pos x="24" y="11"/>
                  </a:cxn>
                  <a:cxn ang="0">
                    <a:pos x="25" y="9"/>
                  </a:cxn>
                  <a:cxn ang="0">
                    <a:pos x="29" y="7"/>
                  </a:cxn>
                  <a:cxn ang="0">
                    <a:pos x="29" y="5"/>
                  </a:cxn>
                  <a:cxn ang="0">
                    <a:pos x="29" y="4"/>
                  </a:cxn>
                  <a:cxn ang="0">
                    <a:pos x="25" y="7"/>
                  </a:cxn>
                  <a:cxn ang="0">
                    <a:pos x="25" y="7"/>
                  </a:cxn>
                </a:cxnLst>
                <a:rect l="0" t="0" r="r" b="b"/>
                <a:pathLst>
                  <a:path w="29" h="13">
                    <a:moveTo>
                      <a:pt x="25" y="7"/>
                    </a:moveTo>
                    <a:lnTo>
                      <a:pt x="22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20" y="9"/>
                    </a:lnTo>
                    <a:lnTo>
                      <a:pt x="24" y="11"/>
                    </a:lnTo>
                    <a:lnTo>
                      <a:pt x="25" y="9"/>
                    </a:lnTo>
                    <a:lnTo>
                      <a:pt x="29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9" name="Freeform 6975"/>
              <p:cNvSpPr>
                <a:spLocks/>
              </p:cNvSpPr>
              <p:nvPr/>
            </p:nvSpPr>
            <p:spPr bwMode="auto">
              <a:xfrm>
                <a:off x="4538222" y="822123"/>
                <a:ext cx="230180" cy="11907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5"/>
                  </a:cxn>
                  <a:cxn ang="0">
                    <a:pos x="0" y="11"/>
                  </a:cxn>
                  <a:cxn ang="0">
                    <a:pos x="4" y="18"/>
                  </a:cxn>
                  <a:cxn ang="0">
                    <a:pos x="6" y="19"/>
                  </a:cxn>
                  <a:cxn ang="0">
                    <a:pos x="8" y="21"/>
                  </a:cxn>
                  <a:cxn ang="0">
                    <a:pos x="11" y="25"/>
                  </a:cxn>
                  <a:cxn ang="0">
                    <a:pos x="20" y="27"/>
                  </a:cxn>
                  <a:cxn ang="0">
                    <a:pos x="25" y="25"/>
                  </a:cxn>
                  <a:cxn ang="0">
                    <a:pos x="34" y="21"/>
                  </a:cxn>
                  <a:cxn ang="0">
                    <a:pos x="42" y="19"/>
                  </a:cxn>
                  <a:cxn ang="0">
                    <a:pos x="59" y="18"/>
                  </a:cxn>
                  <a:cxn ang="0">
                    <a:pos x="58" y="21"/>
                  </a:cxn>
                  <a:cxn ang="0">
                    <a:pos x="61" y="25"/>
                  </a:cxn>
                  <a:cxn ang="0">
                    <a:pos x="59" y="27"/>
                  </a:cxn>
                  <a:cxn ang="0">
                    <a:pos x="45" y="30"/>
                  </a:cxn>
                  <a:cxn ang="0">
                    <a:pos x="38" y="30"/>
                  </a:cxn>
                  <a:cxn ang="0">
                    <a:pos x="43" y="36"/>
                  </a:cxn>
                  <a:cxn ang="0">
                    <a:pos x="47" y="37"/>
                  </a:cxn>
                  <a:cxn ang="0">
                    <a:pos x="45" y="41"/>
                  </a:cxn>
                  <a:cxn ang="0">
                    <a:pos x="34" y="37"/>
                  </a:cxn>
                  <a:cxn ang="0">
                    <a:pos x="29" y="34"/>
                  </a:cxn>
                  <a:cxn ang="0">
                    <a:pos x="25" y="39"/>
                  </a:cxn>
                  <a:cxn ang="0">
                    <a:pos x="31" y="46"/>
                  </a:cxn>
                  <a:cxn ang="0">
                    <a:pos x="42" y="53"/>
                  </a:cxn>
                  <a:cxn ang="0">
                    <a:pos x="47" y="57"/>
                  </a:cxn>
                  <a:cxn ang="0">
                    <a:pos x="51" y="53"/>
                  </a:cxn>
                  <a:cxn ang="0">
                    <a:pos x="54" y="53"/>
                  </a:cxn>
                  <a:cxn ang="0">
                    <a:pos x="63" y="53"/>
                  </a:cxn>
                  <a:cxn ang="0">
                    <a:pos x="72" y="53"/>
                  </a:cxn>
                  <a:cxn ang="0">
                    <a:pos x="72" y="59"/>
                  </a:cxn>
                  <a:cxn ang="0">
                    <a:pos x="76" y="66"/>
                  </a:cxn>
                  <a:cxn ang="0">
                    <a:pos x="76" y="71"/>
                  </a:cxn>
                  <a:cxn ang="0">
                    <a:pos x="81" y="75"/>
                  </a:cxn>
                  <a:cxn ang="0">
                    <a:pos x="85" y="75"/>
                  </a:cxn>
                  <a:cxn ang="0">
                    <a:pos x="97" y="68"/>
                  </a:cxn>
                  <a:cxn ang="0">
                    <a:pos x="104" y="61"/>
                  </a:cxn>
                  <a:cxn ang="0">
                    <a:pos x="110" y="61"/>
                  </a:cxn>
                  <a:cxn ang="0">
                    <a:pos x="115" y="61"/>
                  </a:cxn>
                  <a:cxn ang="0">
                    <a:pos x="120" y="52"/>
                  </a:cxn>
                  <a:cxn ang="0">
                    <a:pos x="124" y="46"/>
                  </a:cxn>
                  <a:cxn ang="0">
                    <a:pos x="126" y="43"/>
                  </a:cxn>
                  <a:cxn ang="0">
                    <a:pos x="122" y="36"/>
                  </a:cxn>
                  <a:cxn ang="0">
                    <a:pos x="129" y="32"/>
                  </a:cxn>
                  <a:cxn ang="0">
                    <a:pos x="135" y="25"/>
                  </a:cxn>
                  <a:cxn ang="0">
                    <a:pos x="135" y="21"/>
                  </a:cxn>
                  <a:cxn ang="0">
                    <a:pos x="144" y="16"/>
                  </a:cxn>
                  <a:cxn ang="0">
                    <a:pos x="142" y="7"/>
                  </a:cxn>
                  <a:cxn ang="0">
                    <a:pos x="144" y="2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20" y="0"/>
                  </a:cxn>
                  <a:cxn ang="0">
                    <a:pos x="9" y="2"/>
                  </a:cxn>
                </a:cxnLst>
                <a:rect l="0" t="0" r="r" b="b"/>
                <a:pathLst>
                  <a:path w="145" h="75">
                    <a:moveTo>
                      <a:pt x="9" y="3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2" y="28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1" y="25"/>
                    </a:lnTo>
                    <a:lnTo>
                      <a:pt x="31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42" y="21"/>
                    </a:lnTo>
                    <a:lnTo>
                      <a:pt x="42" y="19"/>
                    </a:lnTo>
                    <a:lnTo>
                      <a:pt x="54" y="19"/>
                    </a:lnTo>
                    <a:lnTo>
                      <a:pt x="56" y="18"/>
                    </a:lnTo>
                    <a:lnTo>
                      <a:pt x="59" y="18"/>
                    </a:lnTo>
                    <a:lnTo>
                      <a:pt x="61" y="16"/>
                    </a:lnTo>
                    <a:lnTo>
                      <a:pt x="61" y="19"/>
                    </a:lnTo>
                    <a:lnTo>
                      <a:pt x="58" y="21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8" y="27"/>
                    </a:lnTo>
                    <a:lnTo>
                      <a:pt x="59" y="27"/>
                    </a:lnTo>
                    <a:lnTo>
                      <a:pt x="58" y="28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28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43" y="36"/>
                    </a:lnTo>
                    <a:lnTo>
                      <a:pt x="43" y="37"/>
                    </a:lnTo>
                    <a:lnTo>
                      <a:pt x="45" y="36"/>
                    </a:lnTo>
                    <a:lnTo>
                      <a:pt x="47" y="37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41"/>
                    </a:lnTo>
                    <a:lnTo>
                      <a:pt x="42" y="39"/>
                    </a:lnTo>
                    <a:lnTo>
                      <a:pt x="34" y="39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3" y="36"/>
                    </a:lnTo>
                    <a:lnTo>
                      <a:pt x="29" y="34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29" y="45"/>
                    </a:lnTo>
                    <a:lnTo>
                      <a:pt x="31" y="46"/>
                    </a:lnTo>
                    <a:lnTo>
                      <a:pt x="33" y="50"/>
                    </a:lnTo>
                    <a:lnTo>
                      <a:pt x="40" y="50"/>
                    </a:lnTo>
                    <a:lnTo>
                      <a:pt x="42" y="53"/>
                    </a:lnTo>
                    <a:lnTo>
                      <a:pt x="42" y="55"/>
                    </a:lnTo>
                    <a:lnTo>
                      <a:pt x="43" y="59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51" y="53"/>
                    </a:lnTo>
                    <a:lnTo>
                      <a:pt x="52" y="57"/>
                    </a:lnTo>
                    <a:lnTo>
                      <a:pt x="54" y="53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9" y="57"/>
                    </a:lnTo>
                    <a:lnTo>
                      <a:pt x="63" y="53"/>
                    </a:lnTo>
                    <a:lnTo>
                      <a:pt x="70" y="57"/>
                    </a:lnTo>
                    <a:lnTo>
                      <a:pt x="72" y="55"/>
                    </a:lnTo>
                    <a:lnTo>
                      <a:pt x="72" y="53"/>
                    </a:lnTo>
                    <a:lnTo>
                      <a:pt x="74" y="53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74" y="68"/>
                    </a:lnTo>
                    <a:lnTo>
                      <a:pt x="76" y="66"/>
                    </a:lnTo>
                    <a:lnTo>
                      <a:pt x="74" y="68"/>
                    </a:lnTo>
                    <a:lnTo>
                      <a:pt x="77" y="70"/>
                    </a:lnTo>
                    <a:lnTo>
                      <a:pt x="76" y="71"/>
                    </a:lnTo>
                    <a:lnTo>
                      <a:pt x="77" y="71"/>
                    </a:lnTo>
                    <a:lnTo>
                      <a:pt x="81" y="73"/>
                    </a:lnTo>
                    <a:lnTo>
                      <a:pt x="81" y="75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5"/>
                    </a:lnTo>
                    <a:lnTo>
                      <a:pt x="92" y="73"/>
                    </a:lnTo>
                    <a:lnTo>
                      <a:pt x="95" y="71"/>
                    </a:lnTo>
                    <a:lnTo>
                      <a:pt x="97" y="68"/>
                    </a:lnTo>
                    <a:lnTo>
                      <a:pt x="97" y="64"/>
                    </a:lnTo>
                    <a:lnTo>
                      <a:pt x="99" y="62"/>
                    </a:lnTo>
                    <a:lnTo>
                      <a:pt x="104" y="61"/>
                    </a:lnTo>
                    <a:lnTo>
                      <a:pt x="108" y="57"/>
                    </a:lnTo>
                    <a:lnTo>
                      <a:pt x="110" y="59"/>
                    </a:lnTo>
                    <a:lnTo>
                      <a:pt x="110" y="61"/>
                    </a:lnTo>
                    <a:lnTo>
                      <a:pt x="111" y="61"/>
                    </a:lnTo>
                    <a:lnTo>
                      <a:pt x="113" y="59"/>
                    </a:lnTo>
                    <a:lnTo>
                      <a:pt x="115" y="61"/>
                    </a:lnTo>
                    <a:lnTo>
                      <a:pt x="119" y="55"/>
                    </a:lnTo>
                    <a:lnTo>
                      <a:pt x="120" y="53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2" y="48"/>
                    </a:lnTo>
                    <a:lnTo>
                      <a:pt x="124" y="46"/>
                    </a:lnTo>
                    <a:lnTo>
                      <a:pt x="124" y="45"/>
                    </a:lnTo>
                    <a:lnTo>
                      <a:pt x="124" y="43"/>
                    </a:lnTo>
                    <a:lnTo>
                      <a:pt x="126" y="43"/>
                    </a:lnTo>
                    <a:lnTo>
                      <a:pt x="124" y="41"/>
                    </a:lnTo>
                    <a:lnTo>
                      <a:pt x="124" y="41"/>
                    </a:lnTo>
                    <a:lnTo>
                      <a:pt x="122" y="36"/>
                    </a:lnTo>
                    <a:lnTo>
                      <a:pt x="126" y="32"/>
                    </a:lnTo>
                    <a:lnTo>
                      <a:pt x="127" y="30"/>
                    </a:lnTo>
                    <a:lnTo>
                      <a:pt x="129" y="32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5" y="25"/>
                    </a:lnTo>
                    <a:lnTo>
                      <a:pt x="136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8"/>
                    </a:lnTo>
                    <a:lnTo>
                      <a:pt x="138" y="16"/>
                    </a:lnTo>
                    <a:lnTo>
                      <a:pt x="144" y="16"/>
                    </a:lnTo>
                    <a:lnTo>
                      <a:pt x="145" y="12"/>
                    </a:lnTo>
                    <a:lnTo>
                      <a:pt x="145" y="11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5"/>
                    </a:lnTo>
                    <a:lnTo>
                      <a:pt x="144" y="2"/>
                    </a:lnTo>
                    <a:lnTo>
                      <a:pt x="144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0" name="Freeform 6976"/>
              <p:cNvSpPr>
                <a:spLocks/>
              </p:cNvSpPr>
              <p:nvPr/>
            </p:nvSpPr>
            <p:spPr bwMode="auto">
              <a:xfrm>
                <a:off x="1572866" y="969775"/>
                <a:ext cx="90485" cy="147652"/>
              </a:xfrm>
              <a:custGeom>
                <a:avLst/>
                <a:gdLst/>
                <a:ahLst/>
                <a:cxnLst>
                  <a:cxn ang="0">
                    <a:pos x="57" y="48"/>
                  </a:cxn>
                  <a:cxn ang="0">
                    <a:pos x="57" y="46"/>
                  </a:cxn>
                  <a:cxn ang="0">
                    <a:pos x="52" y="36"/>
                  </a:cxn>
                  <a:cxn ang="0">
                    <a:pos x="45" y="30"/>
                  </a:cxn>
                  <a:cxn ang="0">
                    <a:pos x="41" y="32"/>
                  </a:cxn>
                  <a:cxn ang="0">
                    <a:pos x="36" y="32"/>
                  </a:cxn>
                  <a:cxn ang="0">
                    <a:pos x="37" y="21"/>
                  </a:cxn>
                  <a:cxn ang="0">
                    <a:pos x="36" y="20"/>
                  </a:cxn>
                  <a:cxn ang="0">
                    <a:pos x="34" y="20"/>
                  </a:cxn>
                  <a:cxn ang="0">
                    <a:pos x="30" y="14"/>
                  </a:cxn>
                  <a:cxn ang="0">
                    <a:pos x="27" y="14"/>
                  </a:cxn>
                  <a:cxn ang="0">
                    <a:pos x="14" y="2"/>
                  </a:cxn>
                  <a:cxn ang="0">
                    <a:pos x="5" y="0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20"/>
                  </a:cxn>
                  <a:cxn ang="0">
                    <a:pos x="3" y="21"/>
                  </a:cxn>
                  <a:cxn ang="0">
                    <a:pos x="5" y="25"/>
                  </a:cxn>
                  <a:cxn ang="0">
                    <a:pos x="3" y="27"/>
                  </a:cxn>
                  <a:cxn ang="0">
                    <a:pos x="0" y="28"/>
                  </a:cxn>
                  <a:cxn ang="0">
                    <a:pos x="3" y="37"/>
                  </a:cxn>
                  <a:cxn ang="0">
                    <a:pos x="5" y="37"/>
                  </a:cxn>
                  <a:cxn ang="0">
                    <a:pos x="5" y="41"/>
                  </a:cxn>
                  <a:cxn ang="0">
                    <a:pos x="5" y="48"/>
                  </a:cxn>
                  <a:cxn ang="0">
                    <a:pos x="9" y="48"/>
                  </a:cxn>
                  <a:cxn ang="0">
                    <a:pos x="9" y="52"/>
                  </a:cxn>
                  <a:cxn ang="0">
                    <a:pos x="7" y="52"/>
                  </a:cxn>
                  <a:cxn ang="0">
                    <a:pos x="7" y="54"/>
                  </a:cxn>
                  <a:cxn ang="0">
                    <a:pos x="12" y="55"/>
                  </a:cxn>
                  <a:cxn ang="0">
                    <a:pos x="16" y="55"/>
                  </a:cxn>
                  <a:cxn ang="0">
                    <a:pos x="25" y="61"/>
                  </a:cxn>
                  <a:cxn ang="0">
                    <a:pos x="23" y="62"/>
                  </a:cxn>
                  <a:cxn ang="0">
                    <a:pos x="25" y="64"/>
                  </a:cxn>
                  <a:cxn ang="0">
                    <a:pos x="23" y="66"/>
                  </a:cxn>
                  <a:cxn ang="0">
                    <a:pos x="11" y="66"/>
                  </a:cxn>
                  <a:cxn ang="0">
                    <a:pos x="9" y="70"/>
                  </a:cxn>
                  <a:cxn ang="0">
                    <a:pos x="21" y="82"/>
                  </a:cxn>
                  <a:cxn ang="0">
                    <a:pos x="18" y="88"/>
                  </a:cxn>
                  <a:cxn ang="0">
                    <a:pos x="18" y="91"/>
                  </a:cxn>
                  <a:cxn ang="0">
                    <a:pos x="25" y="93"/>
                  </a:cxn>
                  <a:cxn ang="0">
                    <a:pos x="28" y="88"/>
                  </a:cxn>
                  <a:cxn ang="0">
                    <a:pos x="28" y="86"/>
                  </a:cxn>
                  <a:cxn ang="0">
                    <a:pos x="27" y="86"/>
                  </a:cxn>
                  <a:cxn ang="0">
                    <a:pos x="27" y="86"/>
                  </a:cxn>
                  <a:cxn ang="0">
                    <a:pos x="30" y="80"/>
                  </a:cxn>
                  <a:cxn ang="0">
                    <a:pos x="34" y="86"/>
                  </a:cxn>
                  <a:cxn ang="0">
                    <a:pos x="37" y="84"/>
                  </a:cxn>
                  <a:cxn ang="0">
                    <a:pos x="48" y="79"/>
                  </a:cxn>
                  <a:cxn ang="0">
                    <a:pos x="52" y="80"/>
                  </a:cxn>
                  <a:cxn ang="0">
                    <a:pos x="53" y="80"/>
                  </a:cxn>
                  <a:cxn ang="0">
                    <a:pos x="53" y="80"/>
                  </a:cxn>
                  <a:cxn ang="0">
                    <a:pos x="57" y="68"/>
                  </a:cxn>
                  <a:cxn ang="0">
                    <a:pos x="55" y="66"/>
                  </a:cxn>
                  <a:cxn ang="0">
                    <a:pos x="53" y="66"/>
                  </a:cxn>
                  <a:cxn ang="0">
                    <a:pos x="53" y="66"/>
                  </a:cxn>
                  <a:cxn ang="0">
                    <a:pos x="53" y="52"/>
                  </a:cxn>
                  <a:cxn ang="0">
                    <a:pos x="57" y="48"/>
                  </a:cxn>
                  <a:cxn ang="0">
                    <a:pos x="57" y="48"/>
                  </a:cxn>
                </a:cxnLst>
                <a:rect l="0" t="0" r="r" b="b"/>
                <a:pathLst>
                  <a:path w="57" h="93">
                    <a:moveTo>
                      <a:pt x="57" y="48"/>
                    </a:moveTo>
                    <a:lnTo>
                      <a:pt x="57" y="46"/>
                    </a:lnTo>
                    <a:lnTo>
                      <a:pt x="52" y="36"/>
                    </a:lnTo>
                    <a:lnTo>
                      <a:pt x="45" y="30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7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0" y="14"/>
                    </a:lnTo>
                    <a:lnTo>
                      <a:pt x="27" y="14"/>
                    </a:lnTo>
                    <a:lnTo>
                      <a:pt x="14" y="2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5" y="25"/>
                    </a:lnTo>
                    <a:lnTo>
                      <a:pt x="3" y="27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5" y="48"/>
                    </a:lnTo>
                    <a:lnTo>
                      <a:pt x="9" y="48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7" y="54"/>
                    </a:lnTo>
                    <a:lnTo>
                      <a:pt x="12" y="55"/>
                    </a:lnTo>
                    <a:lnTo>
                      <a:pt x="16" y="55"/>
                    </a:lnTo>
                    <a:lnTo>
                      <a:pt x="25" y="61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1" y="66"/>
                    </a:lnTo>
                    <a:lnTo>
                      <a:pt x="9" y="70"/>
                    </a:lnTo>
                    <a:lnTo>
                      <a:pt x="21" y="82"/>
                    </a:lnTo>
                    <a:lnTo>
                      <a:pt x="18" y="88"/>
                    </a:lnTo>
                    <a:lnTo>
                      <a:pt x="18" y="91"/>
                    </a:lnTo>
                    <a:lnTo>
                      <a:pt x="25" y="93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30" y="80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48" y="79"/>
                    </a:lnTo>
                    <a:lnTo>
                      <a:pt x="52" y="80"/>
                    </a:lnTo>
                    <a:lnTo>
                      <a:pt x="53" y="80"/>
                    </a:lnTo>
                    <a:lnTo>
                      <a:pt x="53" y="80"/>
                    </a:lnTo>
                    <a:lnTo>
                      <a:pt x="57" y="68"/>
                    </a:lnTo>
                    <a:lnTo>
                      <a:pt x="55" y="66"/>
                    </a:lnTo>
                    <a:lnTo>
                      <a:pt x="53" y="66"/>
                    </a:lnTo>
                    <a:lnTo>
                      <a:pt x="53" y="66"/>
                    </a:lnTo>
                    <a:lnTo>
                      <a:pt x="53" y="52"/>
                    </a:lnTo>
                    <a:lnTo>
                      <a:pt x="57" y="48"/>
                    </a:lnTo>
                    <a:lnTo>
                      <a:pt x="57" y="48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1" name="Freeform 6977"/>
              <p:cNvSpPr>
                <a:spLocks/>
              </p:cNvSpPr>
              <p:nvPr/>
            </p:nvSpPr>
            <p:spPr bwMode="auto">
              <a:xfrm>
                <a:off x="1385547" y="912619"/>
                <a:ext cx="169857" cy="198457"/>
              </a:xfrm>
              <a:custGeom>
                <a:avLst/>
                <a:gdLst/>
                <a:ahLst/>
                <a:cxnLst>
                  <a:cxn ang="0">
                    <a:pos x="96" y="82"/>
                  </a:cxn>
                  <a:cxn ang="0">
                    <a:pos x="93" y="77"/>
                  </a:cxn>
                  <a:cxn ang="0">
                    <a:pos x="95" y="66"/>
                  </a:cxn>
                  <a:cxn ang="0">
                    <a:pos x="96" y="59"/>
                  </a:cxn>
                  <a:cxn ang="0">
                    <a:pos x="95" y="56"/>
                  </a:cxn>
                  <a:cxn ang="0">
                    <a:pos x="93" y="57"/>
                  </a:cxn>
                  <a:cxn ang="0">
                    <a:pos x="91" y="52"/>
                  </a:cxn>
                  <a:cxn ang="0">
                    <a:pos x="87" y="50"/>
                  </a:cxn>
                  <a:cxn ang="0">
                    <a:pos x="86" y="41"/>
                  </a:cxn>
                  <a:cxn ang="0">
                    <a:pos x="75" y="38"/>
                  </a:cxn>
                  <a:cxn ang="0">
                    <a:pos x="69" y="41"/>
                  </a:cxn>
                  <a:cxn ang="0">
                    <a:pos x="68" y="39"/>
                  </a:cxn>
                  <a:cxn ang="0">
                    <a:pos x="68" y="30"/>
                  </a:cxn>
                  <a:cxn ang="0">
                    <a:pos x="64" y="22"/>
                  </a:cxn>
                  <a:cxn ang="0">
                    <a:pos x="61" y="27"/>
                  </a:cxn>
                  <a:cxn ang="0">
                    <a:pos x="61" y="23"/>
                  </a:cxn>
                  <a:cxn ang="0">
                    <a:pos x="55" y="16"/>
                  </a:cxn>
                  <a:cxn ang="0">
                    <a:pos x="48" y="13"/>
                  </a:cxn>
                  <a:cxn ang="0">
                    <a:pos x="43" y="23"/>
                  </a:cxn>
                  <a:cxn ang="0">
                    <a:pos x="41" y="34"/>
                  </a:cxn>
                  <a:cxn ang="0">
                    <a:pos x="39" y="11"/>
                  </a:cxn>
                  <a:cxn ang="0">
                    <a:pos x="34" y="5"/>
                  </a:cxn>
                  <a:cxn ang="0">
                    <a:pos x="30" y="5"/>
                  </a:cxn>
                  <a:cxn ang="0">
                    <a:pos x="23" y="0"/>
                  </a:cxn>
                  <a:cxn ang="0">
                    <a:pos x="5" y="7"/>
                  </a:cxn>
                  <a:cxn ang="0">
                    <a:pos x="1" y="5"/>
                  </a:cxn>
                  <a:cxn ang="0">
                    <a:pos x="1" y="30"/>
                  </a:cxn>
                  <a:cxn ang="0">
                    <a:pos x="10" y="29"/>
                  </a:cxn>
                  <a:cxn ang="0">
                    <a:pos x="12" y="43"/>
                  </a:cxn>
                  <a:cxn ang="0">
                    <a:pos x="10" y="47"/>
                  </a:cxn>
                  <a:cxn ang="0">
                    <a:pos x="19" y="36"/>
                  </a:cxn>
                  <a:cxn ang="0">
                    <a:pos x="23" y="32"/>
                  </a:cxn>
                  <a:cxn ang="0">
                    <a:pos x="27" y="34"/>
                  </a:cxn>
                  <a:cxn ang="0">
                    <a:pos x="25" y="43"/>
                  </a:cxn>
                  <a:cxn ang="0">
                    <a:pos x="23" y="50"/>
                  </a:cxn>
                  <a:cxn ang="0">
                    <a:pos x="28" y="48"/>
                  </a:cxn>
                  <a:cxn ang="0">
                    <a:pos x="30" y="52"/>
                  </a:cxn>
                  <a:cxn ang="0">
                    <a:pos x="35" y="54"/>
                  </a:cxn>
                  <a:cxn ang="0">
                    <a:pos x="27" y="59"/>
                  </a:cxn>
                  <a:cxn ang="0">
                    <a:pos x="35" y="63"/>
                  </a:cxn>
                  <a:cxn ang="0">
                    <a:pos x="27" y="70"/>
                  </a:cxn>
                  <a:cxn ang="0">
                    <a:pos x="12" y="66"/>
                  </a:cxn>
                  <a:cxn ang="0">
                    <a:pos x="12" y="79"/>
                  </a:cxn>
                  <a:cxn ang="0">
                    <a:pos x="23" y="90"/>
                  </a:cxn>
                  <a:cxn ang="0">
                    <a:pos x="32" y="90"/>
                  </a:cxn>
                  <a:cxn ang="0">
                    <a:pos x="35" y="84"/>
                  </a:cxn>
                  <a:cxn ang="0">
                    <a:pos x="44" y="82"/>
                  </a:cxn>
                  <a:cxn ang="0">
                    <a:pos x="48" y="90"/>
                  </a:cxn>
                  <a:cxn ang="0">
                    <a:pos x="55" y="88"/>
                  </a:cxn>
                  <a:cxn ang="0">
                    <a:pos x="68" y="91"/>
                  </a:cxn>
                  <a:cxn ang="0">
                    <a:pos x="71" y="95"/>
                  </a:cxn>
                  <a:cxn ang="0">
                    <a:pos x="75" y="93"/>
                  </a:cxn>
                  <a:cxn ang="0">
                    <a:pos x="77" y="100"/>
                  </a:cxn>
                  <a:cxn ang="0">
                    <a:pos x="80" y="115"/>
                  </a:cxn>
                  <a:cxn ang="0">
                    <a:pos x="86" y="122"/>
                  </a:cxn>
                  <a:cxn ang="0">
                    <a:pos x="91" y="125"/>
                  </a:cxn>
                  <a:cxn ang="0">
                    <a:pos x="95" y="122"/>
                  </a:cxn>
                  <a:cxn ang="0">
                    <a:pos x="103" y="120"/>
                  </a:cxn>
                  <a:cxn ang="0">
                    <a:pos x="103" y="111"/>
                  </a:cxn>
                  <a:cxn ang="0">
                    <a:pos x="98" y="88"/>
                  </a:cxn>
                </a:cxnLst>
                <a:rect l="0" t="0" r="r" b="b"/>
                <a:pathLst>
                  <a:path w="107" h="125">
                    <a:moveTo>
                      <a:pt x="98" y="88"/>
                    </a:moveTo>
                    <a:lnTo>
                      <a:pt x="96" y="82"/>
                    </a:lnTo>
                    <a:lnTo>
                      <a:pt x="93" y="81"/>
                    </a:lnTo>
                    <a:lnTo>
                      <a:pt x="93" y="77"/>
                    </a:lnTo>
                    <a:lnTo>
                      <a:pt x="91" y="72"/>
                    </a:lnTo>
                    <a:lnTo>
                      <a:pt x="95" y="66"/>
                    </a:lnTo>
                    <a:lnTo>
                      <a:pt x="95" y="63"/>
                    </a:lnTo>
                    <a:lnTo>
                      <a:pt x="96" y="59"/>
                    </a:lnTo>
                    <a:lnTo>
                      <a:pt x="96" y="57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3" y="57"/>
                    </a:lnTo>
                    <a:lnTo>
                      <a:pt x="91" y="52"/>
                    </a:lnTo>
                    <a:lnTo>
                      <a:pt x="91" y="52"/>
                    </a:lnTo>
                    <a:lnTo>
                      <a:pt x="87" y="52"/>
                    </a:lnTo>
                    <a:lnTo>
                      <a:pt x="87" y="50"/>
                    </a:lnTo>
                    <a:lnTo>
                      <a:pt x="87" y="47"/>
                    </a:lnTo>
                    <a:lnTo>
                      <a:pt x="86" y="41"/>
                    </a:lnTo>
                    <a:lnTo>
                      <a:pt x="77" y="34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8" y="30"/>
                    </a:lnTo>
                    <a:lnTo>
                      <a:pt x="66" y="25"/>
                    </a:lnTo>
                    <a:lnTo>
                      <a:pt x="64" y="22"/>
                    </a:lnTo>
                    <a:lnTo>
                      <a:pt x="64" y="25"/>
                    </a:lnTo>
                    <a:lnTo>
                      <a:pt x="61" y="27"/>
                    </a:lnTo>
                    <a:lnTo>
                      <a:pt x="61" y="25"/>
                    </a:lnTo>
                    <a:lnTo>
                      <a:pt x="61" y="23"/>
                    </a:lnTo>
                    <a:lnTo>
                      <a:pt x="59" y="20"/>
                    </a:lnTo>
                    <a:lnTo>
                      <a:pt x="55" y="16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43" y="30"/>
                    </a:lnTo>
                    <a:lnTo>
                      <a:pt x="41" y="34"/>
                    </a:lnTo>
                    <a:lnTo>
                      <a:pt x="37" y="29"/>
                    </a:lnTo>
                    <a:lnTo>
                      <a:pt x="39" y="11"/>
                    </a:lnTo>
                    <a:lnTo>
                      <a:pt x="37" y="7"/>
                    </a:lnTo>
                    <a:lnTo>
                      <a:pt x="34" y="5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16"/>
                    </a:lnTo>
                    <a:lnTo>
                      <a:pt x="1" y="30"/>
                    </a:lnTo>
                    <a:lnTo>
                      <a:pt x="3" y="30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2" y="43"/>
                    </a:lnTo>
                    <a:lnTo>
                      <a:pt x="9" y="45"/>
                    </a:lnTo>
                    <a:lnTo>
                      <a:pt x="10" y="47"/>
                    </a:lnTo>
                    <a:lnTo>
                      <a:pt x="16" y="45"/>
                    </a:lnTo>
                    <a:lnTo>
                      <a:pt x="19" y="36"/>
                    </a:lnTo>
                    <a:lnTo>
                      <a:pt x="21" y="34"/>
                    </a:lnTo>
                    <a:lnTo>
                      <a:pt x="23" y="32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27" y="38"/>
                    </a:lnTo>
                    <a:lnTo>
                      <a:pt x="25" y="43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7" y="52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0" y="52"/>
                    </a:lnTo>
                    <a:lnTo>
                      <a:pt x="35" y="50"/>
                    </a:lnTo>
                    <a:lnTo>
                      <a:pt x="35" y="54"/>
                    </a:lnTo>
                    <a:lnTo>
                      <a:pt x="34" y="56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35" y="63"/>
                    </a:lnTo>
                    <a:lnTo>
                      <a:pt x="34" y="72"/>
                    </a:lnTo>
                    <a:lnTo>
                      <a:pt x="27" y="70"/>
                    </a:lnTo>
                    <a:lnTo>
                      <a:pt x="18" y="66"/>
                    </a:lnTo>
                    <a:lnTo>
                      <a:pt x="12" y="66"/>
                    </a:lnTo>
                    <a:lnTo>
                      <a:pt x="10" y="70"/>
                    </a:lnTo>
                    <a:lnTo>
                      <a:pt x="12" y="79"/>
                    </a:lnTo>
                    <a:lnTo>
                      <a:pt x="16" y="84"/>
                    </a:lnTo>
                    <a:lnTo>
                      <a:pt x="23" y="90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4"/>
                    </a:lnTo>
                    <a:lnTo>
                      <a:pt x="35" y="84"/>
                    </a:lnTo>
                    <a:lnTo>
                      <a:pt x="46" y="81"/>
                    </a:lnTo>
                    <a:lnTo>
                      <a:pt x="44" y="82"/>
                    </a:lnTo>
                    <a:lnTo>
                      <a:pt x="46" y="86"/>
                    </a:lnTo>
                    <a:lnTo>
                      <a:pt x="48" y="90"/>
                    </a:lnTo>
                    <a:lnTo>
                      <a:pt x="52" y="90"/>
                    </a:lnTo>
                    <a:lnTo>
                      <a:pt x="55" y="88"/>
                    </a:lnTo>
                    <a:lnTo>
                      <a:pt x="66" y="90"/>
                    </a:lnTo>
                    <a:lnTo>
                      <a:pt x="68" y="91"/>
                    </a:lnTo>
                    <a:lnTo>
                      <a:pt x="68" y="95"/>
                    </a:lnTo>
                    <a:lnTo>
                      <a:pt x="71" y="95"/>
                    </a:lnTo>
                    <a:lnTo>
                      <a:pt x="73" y="93"/>
                    </a:lnTo>
                    <a:lnTo>
                      <a:pt x="75" y="93"/>
                    </a:lnTo>
                    <a:lnTo>
                      <a:pt x="75" y="97"/>
                    </a:lnTo>
                    <a:lnTo>
                      <a:pt x="77" y="100"/>
                    </a:lnTo>
                    <a:lnTo>
                      <a:pt x="77" y="107"/>
                    </a:lnTo>
                    <a:lnTo>
                      <a:pt x="80" y="115"/>
                    </a:lnTo>
                    <a:lnTo>
                      <a:pt x="80" y="116"/>
                    </a:lnTo>
                    <a:lnTo>
                      <a:pt x="86" y="122"/>
                    </a:lnTo>
                    <a:lnTo>
                      <a:pt x="87" y="122"/>
                    </a:lnTo>
                    <a:lnTo>
                      <a:pt x="91" y="125"/>
                    </a:lnTo>
                    <a:lnTo>
                      <a:pt x="93" y="124"/>
                    </a:lnTo>
                    <a:lnTo>
                      <a:pt x="95" y="122"/>
                    </a:lnTo>
                    <a:lnTo>
                      <a:pt x="98" y="122"/>
                    </a:lnTo>
                    <a:lnTo>
                      <a:pt x="103" y="120"/>
                    </a:lnTo>
                    <a:lnTo>
                      <a:pt x="105" y="116"/>
                    </a:lnTo>
                    <a:lnTo>
                      <a:pt x="103" y="111"/>
                    </a:lnTo>
                    <a:lnTo>
                      <a:pt x="107" y="104"/>
                    </a:lnTo>
                    <a:lnTo>
                      <a:pt x="98" y="88"/>
                    </a:lnTo>
                    <a:lnTo>
                      <a:pt x="98" y="88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2" name="Freeform 6978"/>
              <p:cNvSpPr>
                <a:spLocks/>
              </p:cNvSpPr>
              <p:nvPr/>
            </p:nvSpPr>
            <p:spPr bwMode="auto">
              <a:xfrm>
                <a:off x="1541117" y="822123"/>
                <a:ext cx="34924" cy="5398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9" y="14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11" y="21"/>
                  </a:cxn>
                  <a:cxn ang="0">
                    <a:pos x="16" y="32"/>
                  </a:cxn>
                  <a:cxn ang="0">
                    <a:pos x="18" y="34"/>
                  </a:cxn>
                  <a:cxn ang="0">
                    <a:pos x="22" y="7"/>
                  </a:cxn>
                  <a:cxn ang="0">
                    <a:pos x="20" y="0"/>
                  </a:cxn>
                  <a:cxn ang="0">
                    <a:pos x="2" y="0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22" h="34">
                    <a:moveTo>
                      <a:pt x="0" y="14"/>
                    </a:moveTo>
                    <a:lnTo>
                      <a:pt x="9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6" y="32"/>
                    </a:lnTo>
                    <a:lnTo>
                      <a:pt x="18" y="34"/>
                    </a:lnTo>
                    <a:lnTo>
                      <a:pt x="22" y="7"/>
                    </a:lnTo>
                    <a:lnTo>
                      <a:pt x="20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3" name="Freeform 6979"/>
              <p:cNvSpPr>
                <a:spLocks/>
              </p:cNvSpPr>
              <p:nvPr/>
            </p:nvSpPr>
            <p:spPr bwMode="auto">
              <a:xfrm>
                <a:off x="1630014" y="822123"/>
                <a:ext cx="280979" cy="258787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5" y="19"/>
                  </a:cxn>
                  <a:cxn ang="0">
                    <a:pos x="26" y="34"/>
                  </a:cxn>
                  <a:cxn ang="0">
                    <a:pos x="30" y="41"/>
                  </a:cxn>
                  <a:cxn ang="0">
                    <a:pos x="14" y="41"/>
                  </a:cxn>
                  <a:cxn ang="0">
                    <a:pos x="12" y="52"/>
                  </a:cxn>
                  <a:cxn ang="0">
                    <a:pos x="21" y="55"/>
                  </a:cxn>
                  <a:cxn ang="0">
                    <a:pos x="25" y="68"/>
                  </a:cxn>
                  <a:cxn ang="0">
                    <a:pos x="32" y="57"/>
                  </a:cxn>
                  <a:cxn ang="0">
                    <a:pos x="43" y="55"/>
                  </a:cxn>
                  <a:cxn ang="0">
                    <a:pos x="39" y="64"/>
                  </a:cxn>
                  <a:cxn ang="0">
                    <a:pos x="46" y="59"/>
                  </a:cxn>
                  <a:cxn ang="0">
                    <a:pos x="50" y="59"/>
                  </a:cxn>
                  <a:cxn ang="0">
                    <a:pos x="57" y="55"/>
                  </a:cxn>
                  <a:cxn ang="0">
                    <a:pos x="80" y="59"/>
                  </a:cxn>
                  <a:cxn ang="0">
                    <a:pos x="66" y="62"/>
                  </a:cxn>
                  <a:cxn ang="0">
                    <a:pos x="62" y="68"/>
                  </a:cxn>
                  <a:cxn ang="0">
                    <a:pos x="91" y="66"/>
                  </a:cxn>
                  <a:cxn ang="0">
                    <a:pos x="44" y="84"/>
                  </a:cxn>
                  <a:cxn ang="0">
                    <a:pos x="48" y="104"/>
                  </a:cxn>
                  <a:cxn ang="0">
                    <a:pos x="46" y="109"/>
                  </a:cxn>
                  <a:cxn ang="0">
                    <a:pos x="48" y="118"/>
                  </a:cxn>
                  <a:cxn ang="0">
                    <a:pos x="57" y="121"/>
                  </a:cxn>
                  <a:cxn ang="0">
                    <a:pos x="52" y="132"/>
                  </a:cxn>
                  <a:cxn ang="0">
                    <a:pos x="59" y="147"/>
                  </a:cxn>
                  <a:cxn ang="0">
                    <a:pos x="64" y="145"/>
                  </a:cxn>
                  <a:cxn ang="0">
                    <a:pos x="66" y="155"/>
                  </a:cxn>
                  <a:cxn ang="0">
                    <a:pos x="94" y="163"/>
                  </a:cxn>
                  <a:cxn ang="0">
                    <a:pos x="87" y="148"/>
                  </a:cxn>
                  <a:cxn ang="0">
                    <a:pos x="105" y="157"/>
                  </a:cxn>
                  <a:cxn ang="0">
                    <a:pos x="94" y="123"/>
                  </a:cxn>
                  <a:cxn ang="0">
                    <a:pos x="107" y="141"/>
                  </a:cxn>
                  <a:cxn ang="0">
                    <a:pos x="121" y="139"/>
                  </a:cxn>
                  <a:cxn ang="0">
                    <a:pos x="118" y="123"/>
                  </a:cxn>
                  <a:cxn ang="0">
                    <a:pos x="128" y="125"/>
                  </a:cxn>
                  <a:cxn ang="0">
                    <a:pos x="127" y="80"/>
                  </a:cxn>
                  <a:cxn ang="0">
                    <a:pos x="143" y="100"/>
                  </a:cxn>
                  <a:cxn ang="0">
                    <a:pos x="150" y="89"/>
                  </a:cxn>
                  <a:cxn ang="0">
                    <a:pos x="177" y="66"/>
                  </a:cxn>
                  <a:cxn ang="0">
                    <a:pos x="171" y="48"/>
                  </a:cxn>
                  <a:cxn ang="0">
                    <a:pos x="157" y="50"/>
                  </a:cxn>
                  <a:cxn ang="0">
                    <a:pos x="155" y="36"/>
                  </a:cxn>
                  <a:cxn ang="0">
                    <a:pos x="143" y="30"/>
                  </a:cxn>
                  <a:cxn ang="0">
                    <a:pos x="136" y="32"/>
                  </a:cxn>
                  <a:cxn ang="0">
                    <a:pos x="141" y="9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1" y="0"/>
                  </a:cxn>
                </a:cxnLst>
                <a:rect l="0" t="0" r="r" b="b"/>
                <a:pathLst>
                  <a:path w="177" h="163">
                    <a:moveTo>
                      <a:pt x="1" y="5"/>
                    </a:moveTo>
                    <a:lnTo>
                      <a:pt x="7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10" y="28"/>
                    </a:lnTo>
                    <a:lnTo>
                      <a:pt x="16" y="34"/>
                    </a:lnTo>
                    <a:lnTo>
                      <a:pt x="17" y="36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7" y="30"/>
                    </a:lnTo>
                    <a:lnTo>
                      <a:pt x="35" y="37"/>
                    </a:lnTo>
                    <a:lnTo>
                      <a:pt x="30" y="41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19" y="45"/>
                    </a:lnTo>
                    <a:lnTo>
                      <a:pt x="14" y="41"/>
                    </a:lnTo>
                    <a:lnTo>
                      <a:pt x="12" y="43"/>
                    </a:lnTo>
                    <a:lnTo>
                      <a:pt x="10" y="46"/>
                    </a:lnTo>
                    <a:lnTo>
                      <a:pt x="12" y="48"/>
                    </a:lnTo>
                    <a:lnTo>
                      <a:pt x="12" y="52"/>
                    </a:lnTo>
                    <a:lnTo>
                      <a:pt x="14" y="55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5" y="68"/>
                    </a:lnTo>
                    <a:lnTo>
                      <a:pt x="26" y="64"/>
                    </a:lnTo>
                    <a:lnTo>
                      <a:pt x="28" y="61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2"/>
                    </a:lnTo>
                    <a:lnTo>
                      <a:pt x="39" y="55"/>
                    </a:lnTo>
                    <a:lnTo>
                      <a:pt x="43" y="55"/>
                    </a:lnTo>
                    <a:lnTo>
                      <a:pt x="39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9" y="64"/>
                    </a:lnTo>
                    <a:lnTo>
                      <a:pt x="41" y="68"/>
                    </a:lnTo>
                    <a:lnTo>
                      <a:pt x="43" y="68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50" y="57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0" y="59"/>
                    </a:lnTo>
                    <a:lnTo>
                      <a:pt x="52" y="61"/>
                    </a:lnTo>
                    <a:lnTo>
                      <a:pt x="57" y="59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64" y="52"/>
                    </a:lnTo>
                    <a:lnTo>
                      <a:pt x="62" y="57"/>
                    </a:lnTo>
                    <a:lnTo>
                      <a:pt x="68" y="61"/>
                    </a:lnTo>
                    <a:lnTo>
                      <a:pt x="80" y="59"/>
                    </a:lnTo>
                    <a:lnTo>
                      <a:pt x="82" y="59"/>
                    </a:lnTo>
                    <a:lnTo>
                      <a:pt x="80" y="61"/>
                    </a:lnTo>
                    <a:lnTo>
                      <a:pt x="77" y="62"/>
                    </a:lnTo>
                    <a:lnTo>
                      <a:pt x="66" y="62"/>
                    </a:lnTo>
                    <a:lnTo>
                      <a:pt x="64" y="64"/>
                    </a:lnTo>
                    <a:lnTo>
                      <a:pt x="60" y="64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6" y="71"/>
                    </a:lnTo>
                    <a:lnTo>
                      <a:pt x="77" y="70"/>
                    </a:lnTo>
                    <a:lnTo>
                      <a:pt x="78" y="68"/>
                    </a:lnTo>
                    <a:lnTo>
                      <a:pt x="91" y="66"/>
                    </a:lnTo>
                    <a:lnTo>
                      <a:pt x="94" y="64"/>
                    </a:lnTo>
                    <a:lnTo>
                      <a:pt x="93" y="70"/>
                    </a:lnTo>
                    <a:lnTo>
                      <a:pt x="52" y="77"/>
                    </a:lnTo>
                    <a:lnTo>
                      <a:pt x="44" y="84"/>
                    </a:lnTo>
                    <a:lnTo>
                      <a:pt x="41" y="86"/>
                    </a:lnTo>
                    <a:lnTo>
                      <a:pt x="37" y="91"/>
                    </a:lnTo>
                    <a:lnTo>
                      <a:pt x="43" y="104"/>
                    </a:lnTo>
                    <a:lnTo>
                      <a:pt x="48" y="104"/>
                    </a:lnTo>
                    <a:lnTo>
                      <a:pt x="53" y="107"/>
                    </a:lnTo>
                    <a:lnTo>
                      <a:pt x="55" y="111"/>
                    </a:lnTo>
                    <a:lnTo>
                      <a:pt x="48" y="111"/>
                    </a:lnTo>
                    <a:lnTo>
                      <a:pt x="46" y="109"/>
                    </a:lnTo>
                    <a:lnTo>
                      <a:pt x="44" y="109"/>
                    </a:lnTo>
                    <a:lnTo>
                      <a:pt x="44" y="114"/>
                    </a:lnTo>
                    <a:lnTo>
                      <a:pt x="46" y="118"/>
                    </a:lnTo>
                    <a:lnTo>
                      <a:pt x="48" y="118"/>
                    </a:lnTo>
                    <a:lnTo>
                      <a:pt x="48" y="120"/>
                    </a:lnTo>
                    <a:lnTo>
                      <a:pt x="48" y="121"/>
                    </a:lnTo>
                    <a:lnTo>
                      <a:pt x="50" y="123"/>
                    </a:lnTo>
                    <a:lnTo>
                      <a:pt x="57" y="121"/>
                    </a:lnTo>
                    <a:lnTo>
                      <a:pt x="59" y="123"/>
                    </a:lnTo>
                    <a:lnTo>
                      <a:pt x="71" y="129"/>
                    </a:lnTo>
                    <a:lnTo>
                      <a:pt x="69" y="130"/>
                    </a:lnTo>
                    <a:lnTo>
                      <a:pt x="52" y="132"/>
                    </a:lnTo>
                    <a:lnTo>
                      <a:pt x="52" y="138"/>
                    </a:lnTo>
                    <a:lnTo>
                      <a:pt x="53" y="141"/>
                    </a:lnTo>
                    <a:lnTo>
                      <a:pt x="57" y="143"/>
                    </a:lnTo>
                    <a:lnTo>
                      <a:pt x="59" y="147"/>
                    </a:lnTo>
                    <a:lnTo>
                      <a:pt x="60" y="148"/>
                    </a:lnTo>
                    <a:lnTo>
                      <a:pt x="62" y="147"/>
                    </a:lnTo>
                    <a:lnTo>
                      <a:pt x="62" y="145"/>
                    </a:lnTo>
                    <a:lnTo>
                      <a:pt x="64" y="145"/>
                    </a:lnTo>
                    <a:lnTo>
                      <a:pt x="64" y="147"/>
                    </a:lnTo>
                    <a:lnTo>
                      <a:pt x="62" y="148"/>
                    </a:lnTo>
                    <a:lnTo>
                      <a:pt x="64" y="152"/>
                    </a:lnTo>
                    <a:lnTo>
                      <a:pt x="66" y="155"/>
                    </a:lnTo>
                    <a:lnTo>
                      <a:pt x="71" y="155"/>
                    </a:lnTo>
                    <a:lnTo>
                      <a:pt x="73" y="159"/>
                    </a:lnTo>
                    <a:lnTo>
                      <a:pt x="86" y="163"/>
                    </a:lnTo>
                    <a:lnTo>
                      <a:pt x="94" y="163"/>
                    </a:lnTo>
                    <a:lnTo>
                      <a:pt x="96" y="159"/>
                    </a:lnTo>
                    <a:lnTo>
                      <a:pt x="94" y="154"/>
                    </a:lnTo>
                    <a:lnTo>
                      <a:pt x="89" y="152"/>
                    </a:lnTo>
                    <a:lnTo>
                      <a:pt x="87" y="148"/>
                    </a:lnTo>
                    <a:lnTo>
                      <a:pt x="96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5" y="157"/>
                    </a:lnTo>
                    <a:lnTo>
                      <a:pt x="107" y="161"/>
                    </a:lnTo>
                    <a:lnTo>
                      <a:pt x="107" y="159"/>
                    </a:lnTo>
                    <a:lnTo>
                      <a:pt x="94" y="130"/>
                    </a:lnTo>
                    <a:lnTo>
                      <a:pt x="94" y="123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102" y="136"/>
                    </a:lnTo>
                    <a:lnTo>
                      <a:pt x="107" y="141"/>
                    </a:lnTo>
                    <a:lnTo>
                      <a:pt x="112" y="154"/>
                    </a:lnTo>
                    <a:lnTo>
                      <a:pt x="116" y="159"/>
                    </a:lnTo>
                    <a:lnTo>
                      <a:pt x="118" y="159"/>
                    </a:lnTo>
                    <a:lnTo>
                      <a:pt x="121" y="139"/>
                    </a:lnTo>
                    <a:lnTo>
                      <a:pt x="116" y="130"/>
                    </a:lnTo>
                    <a:lnTo>
                      <a:pt x="116" y="120"/>
                    </a:lnTo>
                    <a:lnTo>
                      <a:pt x="118" y="121"/>
                    </a:lnTo>
                    <a:lnTo>
                      <a:pt x="118" y="123"/>
                    </a:lnTo>
                    <a:lnTo>
                      <a:pt x="121" y="130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28" y="125"/>
                    </a:lnTo>
                    <a:lnTo>
                      <a:pt x="127" y="121"/>
                    </a:lnTo>
                    <a:lnTo>
                      <a:pt x="125" y="118"/>
                    </a:lnTo>
                    <a:lnTo>
                      <a:pt x="127" y="82"/>
                    </a:lnTo>
                    <a:lnTo>
                      <a:pt x="127" y="80"/>
                    </a:lnTo>
                    <a:lnTo>
                      <a:pt x="128" y="111"/>
                    </a:lnTo>
                    <a:lnTo>
                      <a:pt x="134" y="118"/>
                    </a:lnTo>
                    <a:lnTo>
                      <a:pt x="136" y="118"/>
                    </a:lnTo>
                    <a:lnTo>
                      <a:pt x="143" y="100"/>
                    </a:lnTo>
                    <a:lnTo>
                      <a:pt x="143" y="84"/>
                    </a:lnTo>
                    <a:lnTo>
                      <a:pt x="145" y="87"/>
                    </a:lnTo>
                    <a:lnTo>
                      <a:pt x="146" y="95"/>
                    </a:lnTo>
                    <a:lnTo>
                      <a:pt x="150" y="89"/>
                    </a:lnTo>
                    <a:lnTo>
                      <a:pt x="150" y="89"/>
                    </a:lnTo>
                    <a:lnTo>
                      <a:pt x="150" y="84"/>
                    </a:lnTo>
                    <a:lnTo>
                      <a:pt x="166" y="77"/>
                    </a:lnTo>
                    <a:lnTo>
                      <a:pt x="177" y="66"/>
                    </a:lnTo>
                    <a:lnTo>
                      <a:pt x="177" y="59"/>
                    </a:lnTo>
                    <a:lnTo>
                      <a:pt x="177" y="55"/>
                    </a:lnTo>
                    <a:lnTo>
                      <a:pt x="173" y="53"/>
                    </a:lnTo>
                    <a:lnTo>
                      <a:pt x="171" y="48"/>
                    </a:lnTo>
                    <a:lnTo>
                      <a:pt x="164" y="36"/>
                    </a:lnTo>
                    <a:lnTo>
                      <a:pt x="162" y="36"/>
                    </a:lnTo>
                    <a:lnTo>
                      <a:pt x="159" y="46"/>
                    </a:lnTo>
                    <a:lnTo>
                      <a:pt x="157" y="50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57" y="37"/>
                    </a:lnTo>
                    <a:lnTo>
                      <a:pt x="155" y="36"/>
                    </a:lnTo>
                    <a:lnTo>
                      <a:pt x="152" y="28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36"/>
                    </a:lnTo>
                    <a:lnTo>
                      <a:pt x="136" y="36"/>
                    </a:lnTo>
                    <a:lnTo>
                      <a:pt x="136" y="32"/>
                    </a:lnTo>
                    <a:lnTo>
                      <a:pt x="137" y="28"/>
                    </a:lnTo>
                    <a:lnTo>
                      <a:pt x="141" y="27"/>
                    </a:lnTo>
                    <a:lnTo>
                      <a:pt x="145" y="7"/>
                    </a:lnTo>
                    <a:lnTo>
                      <a:pt x="141" y="9"/>
                    </a:lnTo>
                    <a:lnTo>
                      <a:pt x="141" y="7"/>
                    </a:lnTo>
                    <a:lnTo>
                      <a:pt x="145" y="3"/>
                    </a:lnTo>
                    <a:lnTo>
                      <a:pt x="143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4" name="Freeform 6980"/>
              <p:cNvSpPr>
                <a:spLocks/>
              </p:cNvSpPr>
              <p:nvPr/>
            </p:nvSpPr>
            <p:spPr bwMode="auto">
              <a:xfrm>
                <a:off x="1793521" y="822123"/>
                <a:ext cx="477822" cy="479471"/>
              </a:xfrm>
              <a:custGeom>
                <a:avLst/>
                <a:gdLst/>
                <a:ahLst/>
                <a:cxnLst>
                  <a:cxn ang="0">
                    <a:pos x="52" y="19"/>
                  </a:cxn>
                  <a:cxn ang="0">
                    <a:pos x="88" y="71"/>
                  </a:cxn>
                  <a:cxn ang="0">
                    <a:pos x="99" y="89"/>
                  </a:cxn>
                  <a:cxn ang="0">
                    <a:pos x="81" y="89"/>
                  </a:cxn>
                  <a:cxn ang="0">
                    <a:pos x="129" y="91"/>
                  </a:cxn>
                  <a:cxn ang="0">
                    <a:pos x="119" y="104"/>
                  </a:cxn>
                  <a:cxn ang="0">
                    <a:pos x="117" y="116"/>
                  </a:cxn>
                  <a:cxn ang="0">
                    <a:pos x="79" y="100"/>
                  </a:cxn>
                  <a:cxn ang="0">
                    <a:pos x="42" y="127"/>
                  </a:cxn>
                  <a:cxn ang="0">
                    <a:pos x="42" y="154"/>
                  </a:cxn>
                  <a:cxn ang="0">
                    <a:pos x="54" y="152"/>
                  </a:cxn>
                  <a:cxn ang="0">
                    <a:pos x="65" y="161"/>
                  </a:cxn>
                  <a:cxn ang="0">
                    <a:pos x="77" y="147"/>
                  </a:cxn>
                  <a:cxn ang="0">
                    <a:pos x="86" y="161"/>
                  </a:cxn>
                  <a:cxn ang="0">
                    <a:pos x="67" y="168"/>
                  </a:cxn>
                  <a:cxn ang="0">
                    <a:pos x="77" y="177"/>
                  </a:cxn>
                  <a:cxn ang="0">
                    <a:pos x="70" y="186"/>
                  </a:cxn>
                  <a:cxn ang="0">
                    <a:pos x="77" y="204"/>
                  </a:cxn>
                  <a:cxn ang="0">
                    <a:pos x="110" y="172"/>
                  </a:cxn>
                  <a:cxn ang="0">
                    <a:pos x="95" y="211"/>
                  </a:cxn>
                  <a:cxn ang="0">
                    <a:pos x="83" y="218"/>
                  </a:cxn>
                  <a:cxn ang="0">
                    <a:pos x="54" y="191"/>
                  </a:cxn>
                  <a:cxn ang="0">
                    <a:pos x="20" y="189"/>
                  </a:cxn>
                  <a:cxn ang="0">
                    <a:pos x="38" y="218"/>
                  </a:cxn>
                  <a:cxn ang="0">
                    <a:pos x="38" y="231"/>
                  </a:cxn>
                  <a:cxn ang="0">
                    <a:pos x="34" y="238"/>
                  </a:cxn>
                  <a:cxn ang="0">
                    <a:pos x="17" y="241"/>
                  </a:cxn>
                  <a:cxn ang="0">
                    <a:pos x="11" y="279"/>
                  </a:cxn>
                  <a:cxn ang="0">
                    <a:pos x="29" y="286"/>
                  </a:cxn>
                  <a:cxn ang="0">
                    <a:pos x="47" y="272"/>
                  </a:cxn>
                  <a:cxn ang="0">
                    <a:pos x="70" y="275"/>
                  </a:cxn>
                  <a:cxn ang="0">
                    <a:pos x="97" y="261"/>
                  </a:cxn>
                  <a:cxn ang="0">
                    <a:pos x="122" y="281"/>
                  </a:cxn>
                  <a:cxn ang="0">
                    <a:pos x="158" y="293"/>
                  </a:cxn>
                  <a:cxn ang="0">
                    <a:pos x="170" y="256"/>
                  </a:cxn>
                  <a:cxn ang="0">
                    <a:pos x="158" y="231"/>
                  </a:cxn>
                  <a:cxn ang="0">
                    <a:pos x="120" y="225"/>
                  </a:cxn>
                  <a:cxn ang="0">
                    <a:pos x="169" y="223"/>
                  </a:cxn>
                  <a:cxn ang="0">
                    <a:pos x="190" y="202"/>
                  </a:cxn>
                  <a:cxn ang="0">
                    <a:pos x="181" y="175"/>
                  </a:cxn>
                  <a:cxn ang="0">
                    <a:pos x="222" y="166"/>
                  </a:cxn>
                  <a:cxn ang="0">
                    <a:pos x="233" y="143"/>
                  </a:cxn>
                  <a:cxn ang="0">
                    <a:pos x="235" y="125"/>
                  </a:cxn>
                  <a:cxn ang="0">
                    <a:pos x="215" y="96"/>
                  </a:cxn>
                  <a:cxn ang="0">
                    <a:pos x="192" y="87"/>
                  </a:cxn>
                  <a:cxn ang="0">
                    <a:pos x="188" y="75"/>
                  </a:cxn>
                  <a:cxn ang="0">
                    <a:pos x="240" y="87"/>
                  </a:cxn>
                  <a:cxn ang="0">
                    <a:pos x="194" y="70"/>
                  </a:cxn>
                  <a:cxn ang="0">
                    <a:pos x="199" y="52"/>
                  </a:cxn>
                  <a:cxn ang="0">
                    <a:pos x="199" y="45"/>
                  </a:cxn>
                  <a:cxn ang="0">
                    <a:pos x="247" y="46"/>
                  </a:cxn>
                  <a:cxn ang="0">
                    <a:pos x="238" y="18"/>
                  </a:cxn>
                  <a:cxn ang="0">
                    <a:pos x="274" y="30"/>
                  </a:cxn>
                  <a:cxn ang="0">
                    <a:pos x="296" y="5"/>
                  </a:cxn>
                  <a:cxn ang="0">
                    <a:pos x="126" y="25"/>
                  </a:cxn>
                  <a:cxn ang="0">
                    <a:pos x="153" y="34"/>
                  </a:cxn>
                  <a:cxn ang="0">
                    <a:pos x="124" y="39"/>
                  </a:cxn>
                  <a:cxn ang="0">
                    <a:pos x="67" y="5"/>
                  </a:cxn>
                </a:cxnLst>
                <a:rect l="0" t="0" r="r" b="b"/>
                <a:pathLst>
                  <a:path w="301" h="302">
                    <a:moveTo>
                      <a:pt x="67" y="5"/>
                    </a:moveTo>
                    <a:lnTo>
                      <a:pt x="67" y="7"/>
                    </a:lnTo>
                    <a:lnTo>
                      <a:pt x="67" y="9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16"/>
                    </a:lnTo>
                    <a:lnTo>
                      <a:pt x="52" y="19"/>
                    </a:lnTo>
                    <a:lnTo>
                      <a:pt x="59" y="25"/>
                    </a:lnTo>
                    <a:lnTo>
                      <a:pt x="63" y="25"/>
                    </a:lnTo>
                    <a:lnTo>
                      <a:pt x="70" y="32"/>
                    </a:lnTo>
                    <a:lnTo>
                      <a:pt x="74" y="41"/>
                    </a:lnTo>
                    <a:lnTo>
                      <a:pt x="81" y="52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5" y="73"/>
                    </a:lnTo>
                    <a:lnTo>
                      <a:pt x="88" y="71"/>
                    </a:lnTo>
                    <a:lnTo>
                      <a:pt x="90" y="70"/>
                    </a:lnTo>
                    <a:lnTo>
                      <a:pt x="90" y="71"/>
                    </a:lnTo>
                    <a:lnTo>
                      <a:pt x="88" y="75"/>
                    </a:lnTo>
                    <a:lnTo>
                      <a:pt x="92" y="80"/>
                    </a:lnTo>
                    <a:lnTo>
                      <a:pt x="93" y="80"/>
                    </a:lnTo>
                    <a:lnTo>
                      <a:pt x="95" y="84"/>
                    </a:lnTo>
                    <a:lnTo>
                      <a:pt x="97" y="86"/>
                    </a:lnTo>
                    <a:lnTo>
                      <a:pt x="101" y="86"/>
                    </a:lnTo>
                    <a:lnTo>
                      <a:pt x="99" y="89"/>
                    </a:lnTo>
                    <a:lnTo>
                      <a:pt x="93" y="87"/>
                    </a:lnTo>
                    <a:lnTo>
                      <a:pt x="90" y="87"/>
                    </a:lnTo>
                    <a:lnTo>
                      <a:pt x="86" y="80"/>
                    </a:lnTo>
                    <a:lnTo>
                      <a:pt x="83" y="80"/>
                    </a:lnTo>
                    <a:lnTo>
                      <a:pt x="81" y="77"/>
                    </a:lnTo>
                    <a:lnTo>
                      <a:pt x="79" y="79"/>
                    </a:lnTo>
                    <a:lnTo>
                      <a:pt x="77" y="82"/>
                    </a:lnTo>
                    <a:lnTo>
                      <a:pt x="77" y="87"/>
                    </a:lnTo>
                    <a:lnTo>
                      <a:pt x="81" y="89"/>
                    </a:lnTo>
                    <a:lnTo>
                      <a:pt x="86" y="95"/>
                    </a:lnTo>
                    <a:lnTo>
                      <a:pt x="102" y="96"/>
                    </a:lnTo>
                    <a:lnTo>
                      <a:pt x="110" y="100"/>
                    </a:lnTo>
                    <a:lnTo>
                      <a:pt x="119" y="100"/>
                    </a:lnTo>
                    <a:lnTo>
                      <a:pt x="120" y="100"/>
                    </a:lnTo>
                    <a:lnTo>
                      <a:pt x="120" y="96"/>
                    </a:lnTo>
                    <a:lnTo>
                      <a:pt x="122" y="96"/>
                    </a:lnTo>
                    <a:lnTo>
                      <a:pt x="126" y="91"/>
                    </a:lnTo>
                    <a:lnTo>
                      <a:pt x="129" y="91"/>
                    </a:lnTo>
                    <a:lnTo>
                      <a:pt x="129" y="91"/>
                    </a:lnTo>
                    <a:lnTo>
                      <a:pt x="127" y="96"/>
                    </a:lnTo>
                    <a:lnTo>
                      <a:pt x="126" y="102"/>
                    </a:lnTo>
                    <a:lnTo>
                      <a:pt x="127" y="102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2" y="107"/>
                    </a:lnTo>
                    <a:lnTo>
                      <a:pt x="122" y="107"/>
                    </a:lnTo>
                    <a:lnTo>
                      <a:pt x="119" y="104"/>
                    </a:lnTo>
                    <a:lnTo>
                      <a:pt x="117" y="105"/>
                    </a:lnTo>
                    <a:lnTo>
                      <a:pt x="104" y="104"/>
                    </a:lnTo>
                    <a:lnTo>
                      <a:pt x="101" y="105"/>
                    </a:lnTo>
                    <a:lnTo>
                      <a:pt x="102" y="109"/>
                    </a:lnTo>
                    <a:lnTo>
                      <a:pt x="106" y="111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9" y="114"/>
                    </a:lnTo>
                    <a:lnTo>
                      <a:pt x="117" y="116"/>
                    </a:lnTo>
                    <a:lnTo>
                      <a:pt x="113" y="116"/>
                    </a:lnTo>
                    <a:lnTo>
                      <a:pt x="117" y="125"/>
                    </a:lnTo>
                    <a:lnTo>
                      <a:pt x="117" y="127"/>
                    </a:lnTo>
                    <a:lnTo>
                      <a:pt x="111" y="123"/>
                    </a:lnTo>
                    <a:lnTo>
                      <a:pt x="110" y="121"/>
                    </a:lnTo>
                    <a:lnTo>
                      <a:pt x="108" y="116"/>
                    </a:lnTo>
                    <a:lnTo>
                      <a:pt x="104" y="116"/>
                    </a:lnTo>
                    <a:lnTo>
                      <a:pt x="92" y="102"/>
                    </a:lnTo>
                    <a:lnTo>
                      <a:pt x="79" y="100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8" y="98"/>
                    </a:lnTo>
                    <a:lnTo>
                      <a:pt x="65" y="102"/>
                    </a:lnTo>
                    <a:lnTo>
                      <a:pt x="45" y="105"/>
                    </a:lnTo>
                    <a:lnTo>
                      <a:pt x="43" y="107"/>
                    </a:lnTo>
                    <a:lnTo>
                      <a:pt x="40" y="123"/>
                    </a:lnTo>
                    <a:lnTo>
                      <a:pt x="43" y="125"/>
                    </a:lnTo>
                    <a:lnTo>
                      <a:pt x="42" y="127"/>
                    </a:lnTo>
                    <a:lnTo>
                      <a:pt x="36" y="129"/>
                    </a:lnTo>
                    <a:lnTo>
                      <a:pt x="34" y="130"/>
                    </a:lnTo>
                    <a:lnTo>
                      <a:pt x="31" y="138"/>
                    </a:lnTo>
                    <a:lnTo>
                      <a:pt x="33" y="141"/>
                    </a:lnTo>
                    <a:lnTo>
                      <a:pt x="33" y="147"/>
                    </a:lnTo>
                    <a:lnTo>
                      <a:pt x="34" y="147"/>
                    </a:lnTo>
                    <a:lnTo>
                      <a:pt x="34" y="154"/>
                    </a:lnTo>
                    <a:lnTo>
                      <a:pt x="36" y="152"/>
                    </a:lnTo>
                    <a:lnTo>
                      <a:pt x="42" y="154"/>
                    </a:lnTo>
                    <a:lnTo>
                      <a:pt x="36" y="155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34" y="161"/>
                    </a:lnTo>
                    <a:lnTo>
                      <a:pt x="42" y="163"/>
                    </a:lnTo>
                    <a:lnTo>
                      <a:pt x="49" y="159"/>
                    </a:lnTo>
                    <a:lnTo>
                      <a:pt x="51" y="154"/>
                    </a:lnTo>
                    <a:lnTo>
                      <a:pt x="54" y="154"/>
                    </a:lnTo>
                    <a:lnTo>
                      <a:pt x="54" y="152"/>
                    </a:lnTo>
                    <a:lnTo>
                      <a:pt x="56" y="145"/>
                    </a:lnTo>
                    <a:lnTo>
                      <a:pt x="59" y="141"/>
                    </a:lnTo>
                    <a:lnTo>
                      <a:pt x="58" y="150"/>
                    </a:lnTo>
                    <a:lnTo>
                      <a:pt x="54" y="157"/>
                    </a:lnTo>
                    <a:lnTo>
                      <a:pt x="54" y="159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6" y="164"/>
                    </a:lnTo>
                    <a:lnTo>
                      <a:pt x="65" y="161"/>
                    </a:lnTo>
                    <a:lnTo>
                      <a:pt x="67" y="163"/>
                    </a:lnTo>
                    <a:lnTo>
                      <a:pt x="68" y="161"/>
                    </a:lnTo>
                    <a:lnTo>
                      <a:pt x="79" y="123"/>
                    </a:lnTo>
                    <a:lnTo>
                      <a:pt x="77" y="141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7" y="147"/>
                    </a:lnTo>
                    <a:lnTo>
                      <a:pt x="76" y="148"/>
                    </a:lnTo>
                    <a:lnTo>
                      <a:pt x="76" y="154"/>
                    </a:lnTo>
                    <a:lnTo>
                      <a:pt x="76" y="155"/>
                    </a:lnTo>
                    <a:lnTo>
                      <a:pt x="81" y="154"/>
                    </a:lnTo>
                    <a:lnTo>
                      <a:pt x="86" y="155"/>
                    </a:lnTo>
                    <a:lnTo>
                      <a:pt x="86" y="157"/>
                    </a:lnTo>
                    <a:lnTo>
                      <a:pt x="88" y="155"/>
                    </a:lnTo>
                    <a:lnTo>
                      <a:pt x="88" y="159"/>
                    </a:lnTo>
                    <a:lnTo>
                      <a:pt x="86" y="161"/>
                    </a:lnTo>
                    <a:lnTo>
                      <a:pt x="81" y="157"/>
                    </a:lnTo>
                    <a:lnTo>
                      <a:pt x="74" y="159"/>
                    </a:lnTo>
                    <a:lnTo>
                      <a:pt x="72" y="161"/>
                    </a:lnTo>
                    <a:lnTo>
                      <a:pt x="72" y="163"/>
                    </a:lnTo>
                    <a:lnTo>
                      <a:pt x="70" y="166"/>
                    </a:lnTo>
                    <a:lnTo>
                      <a:pt x="76" y="168"/>
                    </a:lnTo>
                    <a:lnTo>
                      <a:pt x="72" y="170"/>
                    </a:lnTo>
                    <a:lnTo>
                      <a:pt x="68" y="168"/>
                    </a:lnTo>
                    <a:lnTo>
                      <a:pt x="67" y="168"/>
                    </a:lnTo>
                    <a:lnTo>
                      <a:pt x="61" y="175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3" y="179"/>
                    </a:lnTo>
                    <a:lnTo>
                      <a:pt x="67" y="177"/>
                    </a:lnTo>
                    <a:lnTo>
                      <a:pt x="74" y="177"/>
                    </a:lnTo>
                    <a:lnTo>
                      <a:pt x="76" y="175"/>
                    </a:lnTo>
                    <a:lnTo>
                      <a:pt x="77" y="175"/>
                    </a:lnTo>
                    <a:lnTo>
                      <a:pt x="77" y="177"/>
                    </a:lnTo>
                    <a:lnTo>
                      <a:pt x="76" y="177"/>
                    </a:lnTo>
                    <a:lnTo>
                      <a:pt x="72" y="181"/>
                    </a:lnTo>
                    <a:lnTo>
                      <a:pt x="74" y="179"/>
                    </a:lnTo>
                    <a:lnTo>
                      <a:pt x="72" y="179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4"/>
                    </a:lnTo>
                    <a:lnTo>
                      <a:pt x="72" y="182"/>
                    </a:lnTo>
                    <a:lnTo>
                      <a:pt x="70" y="186"/>
                    </a:lnTo>
                    <a:lnTo>
                      <a:pt x="68" y="189"/>
                    </a:lnTo>
                    <a:lnTo>
                      <a:pt x="70" y="195"/>
                    </a:lnTo>
                    <a:lnTo>
                      <a:pt x="74" y="198"/>
                    </a:lnTo>
                    <a:lnTo>
                      <a:pt x="77" y="193"/>
                    </a:lnTo>
                    <a:lnTo>
                      <a:pt x="77" y="189"/>
                    </a:lnTo>
                    <a:lnTo>
                      <a:pt x="79" y="188"/>
                    </a:lnTo>
                    <a:lnTo>
                      <a:pt x="79" y="191"/>
                    </a:lnTo>
                    <a:lnTo>
                      <a:pt x="76" y="200"/>
                    </a:lnTo>
                    <a:lnTo>
                      <a:pt x="77" y="204"/>
                    </a:lnTo>
                    <a:lnTo>
                      <a:pt x="81" y="206"/>
                    </a:lnTo>
                    <a:lnTo>
                      <a:pt x="86" y="204"/>
                    </a:lnTo>
                    <a:lnTo>
                      <a:pt x="92" y="206"/>
                    </a:lnTo>
                    <a:lnTo>
                      <a:pt x="97" y="204"/>
                    </a:lnTo>
                    <a:lnTo>
                      <a:pt x="101" y="198"/>
                    </a:lnTo>
                    <a:lnTo>
                      <a:pt x="104" y="186"/>
                    </a:lnTo>
                    <a:lnTo>
                      <a:pt x="108" y="182"/>
                    </a:lnTo>
                    <a:lnTo>
                      <a:pt x="110" y="175"/>
                    </a:lnTo>
                    <a:lnTo>
                      <a:pt x="110" y="172"/>
                    </a:lnTo>
                    <a:lnTo>
                      <a:pt x="110" y="168"/>
                    </a:lnTo>
                    <a:lnTo>
                      <a:pt x="111" y="166"/>
                    </a:lnTo>
                    <a:lnTo>
                      <a:pt x="115" y="166"/>
                    </a:lnTo>
                    <a:lnTo>
                      <a:pt x="111" y="170"/>
                    </a:lnTo>
                    <a:lnTo>
                      <a:pt x="111" y="175"/>
                    </a:lnTo>
                    <a:lnTo>
                      <a:pt x="99" y="202"/>
                    </a:lnTo>
                    <a:lnTo>
                      <a:pt x="99" y="204"/>
                    </a:lnTo>
                    <a:lnTo>
                      <a:pt x="93" y="209"/>
                    </a:lnTo>
                    <a:lnTo>
                      <a:pt x="95" y="211"/>
                    </a:lnTo>
                    <a:lnTo>
                      <a:pt x="95" y="213"/>
                    </a:lnTo>
                    <a:lnTo>
                      <a:pt x="97" y="213"/>
                    </a:lnTo>
                    <a:lnTo>
                      <a:pt x="97" y="215"/>
                    </a:lnTo>
                    <a:lnTo>
                      <a:pt x="95" y="216"/>
                    </a:lnTo>
                    <a:lnTo>
                      <a:pt x="92" y="215"/>
                    </a:lnTo>
                    <a:lnTo>
                      <a:pt x="90" y="213"/>
                    </a:lnTo>
                    <a:lnTo>
                      <a:pt x="81" y="213"/>
                    </a:lnTo>
                    <a:lnTo>
                      <a:pt x="83" y="216"/>
                    </a:lnTo>
                    <a:lnTo>
                      <a:pt x="83" y="218"/>
                    </a:lnTo>
                    <a:lnTo>
                      <a:pt x="83" y="220"/>
                    </a:lnTo>
                    <a:lnTo>
                      <a:pt x="81" y="220"/>
                    </a:lnTo>
                    <a:lnTo>
                      <a:pt x="74" y="215"/>
                    </a:lnTo>
                    <a:lnTo>
                      <a:pt x="68" y="215"/>
                    </a:lnTo>
                    <a:lnTo>
                      <a:pt x="63" y="211"/>
                    </a:lnTo>
                    <a:lnTo>
                      <a:pt x="61" y="211"/>
                    </a:lnTo>
                    <a:lnTo>
                      <a:pt x="61" y="209"/>
                    </a:lnTo>
                    <a:lnTo>
                      <a:pt x="56" y="193"/>
                    </a:lnTo>
                    <a:lnTo>
                      <a:pt x="54" y="191"/>
                    </a:lnTo>
                    <a:lnTo>
                      <a:pt x="54" y="188"/>
                    </a:lnTo>
                    <a:lnTo>
                      <a:pt x="49" y="181"/>
                    </a:lnTo>
                    <a:lnTo>
                      <a:pt x="34" y="177"/>
                    </a:lnTo>
                    <a:lnTo>
                      <a:pt x="25" y="182"/>
                    </a:lnTo>
                    <a:lnTo>
                      <a:pt x="24" y="182"/>
                    </a:lnTo>
                    <a:lnTo>
                      <a:pt x="22" y="186"/>
                    </a:lnTo>
                    <a:lnTo>
                      <a:pt x="20" y="186"/>
                    </a:lnTo>
                    <a:lnTo>
                      <a:pt x="20" y="188"/>
                    </a:lnTo>
                    <a:lnTo>
                      <a:pt x="20" y="189"/>
                    </a:lnTo>
                    <a:lnTo>
                      <a:pt x="20" y="191"/>
                    </a:lnTo>
                    <a:lnTo>
                      <a:pt x="20" y="197"/>
                    </a:lnTo>
                    <a:lnTo>
                      <a:pt x="25" y="202"/>
                    </a:lnTo>
                    <a:lnTo>
                      <a:pt x="25" y="204"/>
                    </a:lnTo>
                    <a:lnTo>
                      <a:pt x="29" y="209"/>
                    </a:lnTo>
                    <a:lnTo>
                      <a:pt x="29" y="215"/>
                    </a:lnTo>
                    <a:lnTo>
                      <a:pt x="31" y="218"/>
                    </a:lnTo>
                    <a:lnTo>
                      <a:pt x="34" y="220"/>
                    </a:lnTo>
                    <a:lnTo>
                      <a:pt x="38" y="218"/>
                    </a:lnTo>
                    <a:lnTo>
                      <a:pt x="42" y="218"/>
                    </a:lnTo>
                    <a:lnTo>
                      <a:pt x="42" y="220"/>
                    </a:lnTo>
                    <a:lnTo>
                      <a:pt x="36" y="223"/>
                    </a:lnTo>
                    <a:lnTo>
                      <a:pt x="36" y="223"/>
                    </a:lnTo>
                    <a:lnTo>
                      <a:pt x="40" y="225"/>
                    </a:lnTo>
                    <a:lnTo>
                      <a:pt x="40" y="225"/>
                    </a:lnTo>
                    <a:lnTo>
                      <a:pt x="38" y="227"/>
                    </a:lnTo>
                    <a:lnTo>
                      <a:pt x="38" y="231"/>
                    </a:lnTo>
                    <a:lnTo>
                      <a:pt x="38" y="231"/>
                    </a:lnTo>
                    <a:lnTo>
                      <a:pt x="40" y="231"/>
                    </a:lnTo>
                    <a:lnTo>
                      <a:pt x="45" y="232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0" y="232"/>
                    </a:lnTo>
                    <a:lnTo>
                      <a:pt x="40" y="231"/>
                    </a:lnTo>
                    <a:lnTo>
                      <a:pt x="34" y="232"/>
                    </a:lnTo>
                    <a:lnTo>
                      <a:pt x="33" y="234"/>
                    </a:lnTo>
                    <a:lnTo>
                      <a:pt x="34" y="238"/>
                    </a:lnTo>
                    <a:lnTo>
                      <a:pt x="31" y="238"/>
                    </a:lnTo>
                    <a:lnTo>
                      <a:pt x="31" y="236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5" y="236"/>
                    </a:lnTo>
                    <a:lnTo>
                      <a:pt x="22" y="236"/>
                    </a:lnTo>
                    <a:lnTo>
                      <a:pt x="20" y="236"/>
                    </a:lnTo>
                    <a:lnTo>
                      <a:pt x="20" y="240"/>
                    </a:lnTo>
                    <a:lnTo>
                      <a:pt x="17" y="241"/>
                    </a:lnTo>
                    <a:lnTo>
                      <a:pt x="15" y="243"/>
                    </a:lnTo>
                    <a:lnTo>
                      <a:pt x="13" y="247"/>
                    </a:lnTo>
                    <a:lnTo>
                      <a:pt x="2" y="254"/>
                    </a:lnTo>
                    <a:lnTo>
                      <a:pt x="0" y="259"/>
                    </a:lnTo>
                    <a:lnTo>
                      <a:pt x="0" y="268"/>
                    </a:lnTo>
                    <a:lnTo>
                      <a:pt x="0" y="274"/>
                    </a:lnTo>
                    <a:lnTo>
                      <a:pt x="6" y="284"/>
                    </a:lnTo>
                    <a:lnTo>
                      <a:pt x="8" y="284"/>
                    </a:lnTo>
                    <a:lnTo>
                      <a:pt x="11" y="279"/>
                    </a:lnTo>
                    <a:lnTo>
                      <a:pt x="11" y="274"/>
                    </a:lnTo>
                    <a:lnTo>
                      <a:pt x="13" y="283"/>
                    </a:lnTo>
                    <a:lnTo>
                      <a:pt x="15" y="275"/>
                    </a:lnTo>
                    <a:lnTo>
                      <a:pt x="13" y="261"/>
                    </a:lnTo>
                    <a:lnTo>
                      <a:pt x="15" y="257"/>
                    </a:lnTo>
                    <a:lnTo>
                      <a:pt x="17" y="284"/>
                    </a:lnTo>
                    <a:lnTo>
                      <a:pt x="22" y="284"/>
                    </a:lnTo>
                    <a:lnTo>
                      <a:pt x="24" y="288"/>
                    </a:lnTo>
                    <a:lnTo>
                      <a:pt x="29" y="286"/>
                    </a:lnTo>
                    <a:lnTo>
                      <a:pt x="31" y="281"/>
                    </a:lnTo>
                    <a:lnTo>
                      <a:pt x="29" y="275"/>
                    </a:lnTo>
                    <a:lnTo>
                      <a:pt x="31" y="281"/>
                    </a:lnTo>
                    <a:lnTo>
                      <a:pt x="36" y="284"/>
                    </a:lnTo>
                    <a:lnTo>
                      <a:pt x="38" y="288"/>
                    </a:lnTo>
                    <a:lnTo>
                      <a:pt x="42" y="288"/>
                    </a:lnTo>
                    <a:lnTo>
                      <a:pt x="43" y="283"/>
                    </a:lnTo>
                    <a:lnTo>
                      <a:pt x="45" y="279"/>
                    </a:lnTo>
                    <a:lnTo>
                      <a:pt x="47" y="272"/>
                    </a:lnTo>
                    <a:lnTo>
                      <a:pt x="47" y="275"/>
                    </a:lnTo>
                    <a:lnTo>
                      <a:pt x="49" y="281"/>
                    </a:lnTo>
                    <a:lnTo>
                      <a:pt x="47" y="281"/>
                    </a:lnTo>
                    <a:lnTo>
                      <a:pt x="58" y="291"/>
                    </a:lnTo>
                    <a:lnTo>
                      <a:pt x="65" y="293"/>
                    </a:lnTo>
                    <a:lnTo>
                      <a:pt x="67" y="295"/>
                    </a:lnTo>
                    <a:lnTo>
                      <a:pt x="79" y="293"/>
                    </a:lnTo>
                    <a:lnTo>
                      <a:pt x="70" y="281"/>
                    </a:lnTo>
                    <a:lnTo>
                      <a:pt x="70" y="275"/>
                    </a:lnTo>
                    <a:lnTo>
                      <a:pt x="74" y="284"/>
                    </a:lnTo>
                    <a:lnTo>
                      <a:pt x="79" y="284"/>
                    </a:lnTo>
                    <a:lnTo>
                      <a:pt x="83" y="279"/>
                    </a:lnTo>
                    <a:lnTo>
                      <a:pt x="83" y="270"/>
                    </a:lnTo>
                    <a:lnTo>
                      <a:pt x="90" y="281"/>
                    </a:lnTo>
                    <a:lnTo>
                      <a:pt x="97" y="284"/>
                    </a:lnTo>
                    <a:lnTo>
                      <a:pt x="101" y="283"/>
                    </a:lnTo>
                    <a:lnTo>
                      <a:pt x="101" y="275"/>
                    </a:lnTo>
                    <a:lnTo>
                      <a:pt x="97" y="261"/>
                    </a:lnTo>
                    <a:lnTo>
                      <a:pt x="104" y="284"/>
                    </a:lnTo>
                    <a:lnTo>
                      <a:pt x="108" y="288"/>
                    </a:lnTo>
                    <a:lnTo>
                      <a:pt x="117" y="284"/>
                    </a:lnTo>
                    <a:lnTo>
                      <a:pt x="119" y="277"/>
                    </a:lnTo>
                    <a:lnTo>
                      <a:pt x="113" y="266"/>
                    </a:lnTo>
                    <a:lnTo>
                      <a:pt x="115" y="268"/>
                    </a:lnTo>
                    <a:lnTo>
                      <a:pt x="120" y="270"/>
                    </a:lnTo>
                    <a:lnTo>
                      <a:pt x="120" y="277"/>
                    </a:lnTo>
                    <a:lnTo>
                      <a:pt x="122" y="281"/>
                    </a:lnTo>
                    <a:lnTo>
                      <a:pt x="129" y="281"/>
                    </a:lnTo>
                    <a:lnTo>
                      <a:pt x="133" y="279"/>
                    </a:lnTo>
                    <a:lnTo>
                      <a:pt x="136" y="279"/>
                    </a:lnTo>
                    <a:lnTo>
                      <a:pt x="138" y="284"/>
                    </a:lnTo>
                    <a:lnTo>
                      <a:pt x="138" y="288"/>
                    </a:lnTo>
                    <a:lnTo>
                      <a:pt x="136" y="295"/>
                    </a:lnTo>
                    <a:lnTo>
                      <a:pt x="135" y="299"/>
                    </a:lnTo>
                    <a:lnTo>
                      <a:pt x="136" y="302"/>
                    </a:lnTo>
                    <a:lnTo>
                      <a:pt x="158" y="293"/>
                    </a:lnTo>
                    <a:lnTo>
                      <a:pt x="170" y="275"/>
                    </a:lnTo>
                    <a:lnTo>
                      <a:pt x="170" y="284"/>
                    </a:lnTo>
                    <a:lnTo>
                      <a:pt x="178" y="279"/>
                    </a:lnTo>
                    <a:lnTo>
                      <a:pt x="179" y="274"/>
                    </a:lnTo>
                    <a:lnTo>
                      <a:pt x="185" y="272"/>
                    </a:lnTo>
                    <a:lnTo>
                      <a:pt x="185" y="252"/>
                    </a:lnTo>
                    <a:lnTo>
                      <a:pt x="183" y="245"/>
                    </a:lnTo>
                    <a:lnTo>
                      <a:pt x="178" y="247"/>
                    </a:lnTo>
                    <a:lnTo>
                      <a:pt x="170" y="256"/>
                    </a:lnTo>
                    <a:lnTo>
                      <a:pt x="169" y="256"/>
                    </a:lnTo>
                    <a:lnTo>
                      <a:pt x="169" y="250"/>
                    </a:lnTo>
                    <a:lnTo>
                      <a:pt x="161" y="247"/>
                    </a:lnTo>
                    <a:lnTo>
                      <a:pt x="163" y="245"/>
                    </a:lnTo>
                    <a:lnTo>
                      <a:pt x="169" y="241"/>
                    </a:lnTo>
                    <a:lnTo>
                      <a:pt x="170" y="238"/>
                    </a:lnTo>
                    <a:lnTo>
                      <a:pt x="167" y="231"/>
                    </a:lnTo>
                    <a:lnTo>
                      <a:pt x="163" y="229"/>
                    </a:lnTo>
                    <a:lnTo>
                      <a:pt x="158" y="231"/>
                    </a:lnTo>
                    <a:lnTo>
                      <a:pt x="149" y="240"/>
                    </a:lnTo>
                    <a:lnTo>
                      <a:pt x="147" y="240"/>
                    </a:lnTo>
                    <a:lnTo>
                      <a:pt x="151" y="232"/>
                    </a:lnTo>
                    <a:lnTo>
                      <a:pt x="151" y="229"/>
                    </a:lnTo>
                    <a:lnTo>
                      <a:pt x="138" y="227"/>
                    </a:lnTo>
                    <a:lnTo>
                      <a:pt x="131" y="229"/>
                    </a:lnTo>
                    <a:lnTo>
                      <a:pt x="124" y="238"/>
                    </a:lnTo>
                    <a:lnTo>
                      <a:pt x="122" y="229"/>
                    </a:lnTo>
                    <a:lnTo>
                      <a:pt x="120" y="225"/>
                    </a:lnTo>
                    <a:lnTo>
                      <a:pt x="126" y="227"/>
                    </a:lnTo>
                    <a:lnTo>
                      <a:pt x="135" y="223"/>
                    </a:lnTo>
                    <a:lnTo>
                      <a:pt x="135" y="222"/>
                    </a:lnTo>
                    <a:lnTo>
                      <a:pt x="129" y="218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36" y="220"/>
                    </a:lnTo>
                    <a:lnTo>
                      <a:pt x="145" y="225"/>
                    </a:lnTo>
                    <a:lnTo>
                      <a:pt x="169" y="223"/>
                    </a:lnTo>
                    <a:lnTo>
                      <a:pt x="170" y="220"/>
                    </a:lnTo>
                    <a:lnTo>
                      <a:pt x="174" y="222"/>
                    </a:lnTo>
                    <a:lnTo>
                      <a:pt x="172" y="223"/>
                    </a:lnTo>
                    <a:lnTo>
                      <a:pt x="172" y="223"/>
                    </a:lnTo>
                    <a:lnTo>
                      <a:pt x="181" y="220"/>
                    </a:lnTo>
                    <a:lnTo>
                      <a:pt x="185" y="211"/>
                    </a:lnTo>
                    <a:lnTo>
                      <a:pt x="187" y="206"/>
                    </a:lnTo>
                    <a:lnTo>
                      <a:pt x="187" y="204"/>
                    </a:lnTo>
                    <a:lnTo>
                      <a:pt x="190" y="202"/>
                    </a:lnTo>
                    <a:lnTo>
                      <a:pt x="192" y="200"/>
                    </a:lnTo>
                    <a:lnTo>
                      <a:pt x="185" y="195"/>
                    </a:lnTo>
                    <a:lnTo>
                      <a:pt x="185" y="191"/>
                    </a:lnTo>
                    <a:lnTo>
                      <a:pt x="187" y="189"/>
                    </a:lnTo>
                    <a:lnTo>
                      <a:pt x="185" y="184"/>
                    </a:lnTo>
                    <a:lnTo>
                      <a:pt x="181" y="182"/>
                    </a:lnTo>
                    <a:lnTo>
                      <a:pt x="183" y="182"/>
                    </a:lnTo>
                    <a:lnTo>
                      <a:pt x="183" y="179"/>
                    </a:lnTo>
                    <a:lnTo>
                      <a:pt x="181" y="175"/>
                    </a:lnTo>
                    <a:lnTo>
                      <a:pt x="181" y="173"/>
                    </a:lnTo>
                    <a:lnTo>
                      <a:pt x="185" y="175"/>
                    </a:lnTo>
                    <a:lnTo>
                      <a:pt x="199" y="175"/>
                    </a:lnTo>
                    <a:lnTo>
                      <a:pt x="201" y="179"/>
                    </a:lnTo>
                    <a:lnTo>
                      <a:pt x="206" y="177"/>
                    </a:lnTo>
                    <a:lnTo>
                      <a:pt x="212" y="170"/>
                    </a:lnTo>
                    <a:lnTo>
                      <a:pt x="217" y="172"/>
                    </a:lnTo>
                    <a:lnTo>
                      <a:pt x="219" y="173"/>
                    </a:lnTo>
                    <a:lnTo>
                      <a:pt x="222" y="166"/>
                    </a:lnTo>
                    <a:lnTo>
                      <a:pt x="222" y="166"/>
                    </a:lnTo>
                    <a:lnTo>
                      <a:pt x="224" y="161"/>
                    </a:lnTo>
                    <a:lnTo>
                      <a:pt x="203" y="155"/>
                    </a:lnTo>
                    <a:lnTo>
                      <a:pt x="206" y="152"/>
                    </a:lnTo>
                    <a:lnTo>
                      <a:pt x="213" y="152"/>
                    </a:lnTo>
                    <a:lnTo>
                      <a:pt x="222" y="157"/>
                    </a:lnTo>
                    <a:lnTo>
                      <a:pt x="228" y="148"/>
                    </a:lnTo>
                    <a:lnTo>
                      <a:pt x="233" y="145"/>
                    </a:lnTo>
                    <a:lnTo>
                      <a:pt x="233" y="143"/>
                    </a:lnTo>
                    <a:lnTo>
                      <a:pt x="230" y="138"/>
                    </a:lnTo>
                    <a:lnTo>
                      <a:pt x="226" y="136"/>
                    </a:lnTo>
                    <a:lnTo>
                      <a:pt x="219" y="134"/>
                    </a:lnTo>
                    <a:lnTo>
                      <a:pt x="215" y="132"/>
                    </a:lnTo>
                    <a:lnTo>
                      <a:pt x="212" y="130"/>
                    </a:lnTo>
                    <a:lnTo>
                      <a:pt x="215" y="129"/>
                    </a:lnTo>
                    <a:lnTo>
                      <a:pt x="230" y="129"/>
                    </a:lnTo>
                    <a:lnTo>
                      <a:pt x="233" y="127"/>
                    </a:lnTo>
                    <a:lnTo>
                      <a:pt x="235" y="125"/>
                    </a:lnTo>
                    <a:lnTo>
                      <a:pt x="240" y="121"/>
                    </a:lnTo>
                    <a:lnTo>
                      <a:pt x="237" y="120"/>
                    </a:lnTo>
                    <a:lnTo>
                      <a:pt x="237" y="116"/>
                    </a:lnTo>
                    <a:lnTo>
                      <a:pt x="238" y="114"/>
                    </a:lnTo>
                    <a:lnTo>
                      <a:pt x="237" y="102"/>
                    </a:lnTo>
                    <a:lnTo>
                      <a:pt x="235" y="100"/>
                    </a:lnTo>
                    <a:lnTo>
                      <a:pt x="226" y="96"/>
                    </a:lnTo>
                    <a:lnTo>
                      <a:pt x="213" y="98"/>
                    </a:lnTo>
                    <a:lnTo>
                      <a:pt x="215" y="96"/>
                    </a:lnTo>
                    <a:lnTo>
                      <a:pt x="219" y="95"/>
                    </a:lnTo>
                    <a:lnTo>
                      <a:pt x="221" y="93"/>
                    </a:lnTo>
                    <a:lnTo>
                      <a:pt x="221" y="91"/>
                    </a:lnTo>
                    <a:lnTo>
                      <a:pt x="219" y="87"/>
                    </a:lnTo>
                    <a:lnTo>
                      <a:pt x="197" y="89"/>
                    </a:lnTo>
                    <a:lnTo>
                      <a:pt x="194" y="91"/>
                    </a:lnTo>
                    <a:lnTo>
                      <a:pt x="192" y="95"/>
                    </a:lnTo>
                    <a:lnTo>
                      <a:pt x="190" y="95"/>
                    </a:lnTo>
                    <a:lnTo>
                      <a:pt x="192" y="87"/>
                    </a:lnTo>
                    <a:lnTo>
                      <a:pt x="188" y="87"/>
                    </a:lnTo>
                    <a:lnTo>
                      <a:pt x="188" y="84"/>
                    </a:lnTo>
                    <a:lnTo>
                      <a:pt x="196" y="86"/>
                    </a:lnTo>
                    <a:lnTo>
                      <a:pt x="208" y="82"/>
                    </a:lnTo>
                    <a:lnTo>
                      <a:pt x="217" y="82"/>
                    </a:lnTo>
                    <a:lnTo>
                      <a:pt x="217" y="80"/>
                    </a:lnTo>
                    <a:lnTo>
                      <a:pt x="210" y="77"/>
                    </a:lnTo>
                    <a:lnTo>
                      <a:pt x="190" y="77"/>
                    </a:lnTo>
                    <a:lnTo>
                      <a:pt x="188" y="75"/>
                    </a:lnTo>
                    <a:lnTo>
                      <a:pt x="192" y="73"/>
                    </a:lnTo>
                    <a:lnTo>
                      <a:pt x="206" y="73"/>
                    </a:lnTo>
                    <a:lnTo>
                      <a:pt x="208" y="71"/>
                    </a:lnTo>
                    <a:lnTo>
                      <a:pt x="219" y="73"/>
                    </a:lnTo>
                    <a:lnTo>
                      <a:pt x="221" y="77"/>
                    </a:lnTo>
                    <a:lnTo>
                      <a:pt x="221" y="80"/>
                    </a:lnTo>
                    <a:lnTo>
                      <a:pt x="222" y="84"/>
                    </a:lnTo>
                    <a:lnTo>
                      <a:pt x="224" y="86"/>
                    </a:lnTo>
                    <a:lnTo>
                      <a:pt x="240" y="87"/>
                    </a:lnTo>
                    <a:lnTo>
                      <a:pt x="242" y="86"/>
                    </a:lnTo>
                    <a:lnTo>
                      <a:pt x="242" y="84"/>
                    </a:lnTo>
                    <a:lnTo>
                      <a:pt x="242" y="79"/>
                    </a:lnTo>
                    <a:lnTo>
                      <a:pt x="238" y="73"/>
                    </a:lnTo>
                    <a:lnTo>
                      <a:pt x="242" y="70"/>
                    </a:lnTo>
                    <a:lnTo>
                      <a:pt x="238" y="68"/>
                    </a:lnTo>
                    <a:lnTo>
                      <a:pt x="219" y="68"/>
                    </a:lnTo>
                    <a:lnTo>
                      <a:pt x="219" y="66"/>
                    </a:lnTo>
                    <a:lnTo>
                      <a:pt x="194" y="70"/>
                    </a:lnTo>
                    <a:lnTo>
                      <a:pt x="196" y="68"/>
                    </a:lnTo>
                    <a:lnTo>
                      <a:pt x="196" y="66"/>
                    </a:lnTo>
                    <a:lnTo>
                      <a:pt x="190" y="64"/>
                    </a:lnTo>
                    <a:lnTo>
                      <a:pt x="187" y="62"/>
                    </a:lnTo>
                    <a:lnTo>
                      <a:pt x="192" y="61"/>
                    </a:lnTo>
                    <a:lnTo>
                      <a:pt x="199" y="61"/>
                    </a:lnTo>
                    <a:lnTo>
                      <a:pt x="197" y="53"/>
                    </a:lnTo>
                    <a:lnTo>
                      <a:pt x="196" y="52"/>
                    </a:lnTo>
                    <a:lnTo>
                      <a:pt x="199" y="52"/>
                    </a:lnTo>
                    <a:lnTo>
                      <a:pt x="199" y="53"/>
                    </a:lnTo>
                    <a:lnTo>
                      <a:pt x="201" y="57"/>
                    </a:lnTo>
                    <a:lnTo>
                      <a:pt x="204" y="59"/>
                    </a:lnTo>
                    <a:lnTo>
                      <a:pt x="219" y="61"/>
                    </a:lnTo>
                    <a:lnTo>
                      <a:pt x="219" y="57"/>
                    </a:lnTo>
                    <a:lnTo>
                      <a:pt x="215" y="53"/>
                    </a:lnTo>
                    <a:lnTo>
                      <a:pt x="215" y="52"/>
                    </a:lnTo>
                    <a:lnTo>
                      <a:pt x="201" y="48"/>
                    </a:lnTo>
                    <a:lnTo>
                      <a:pt x="199" y="45"/>
                    </a:lnTo>
                    <a:lnTo>
                      <a:pt x="201" y="45"/>
                    </a:lnTo>
                    <a:lnTo>
                      <a:pt x="212" y="46"/>
                    </a:lnTo>
                    <a:lnTo>
                      <a:pt x="222" y="55"/>
                    </a:lnTo>
                    <a:lnTo>
                      <a:pt x="231" y="55"/>
                    </a:lnTo>
                    <a:lnTo>
                      <a:pt x="233" y="53"/>
                    </a:lnTo>
                    <a:lnTo>
                      <a:pt x="233" y="48"/>
                    </a:lnTo>
                    <a:lnTo>
                      <a:pt x="237" y="50"/>
                    </a:lnTo>
                    <a:lnTo>
                      <a:pt x="246" y="52"/>
                    </a:lnTo>
                    <a:lnTo>
                      <a:pt x="247" y="46"/>
                    </a:lnTo>
                    <a:lnTo>
                      <a:pt x="247" y="45"/>
                    </a:lnTo>
                    <a:lnTo>
                      <a:pt x="249" y="45"/>
                    </a:lnTo>
                    <a:lnTo>
                      <a:pt x="249" y="43"/>
                    </a:lnTo>
                    <a:lnTo>
                      <a:pt x="251" y="46"/>
                    </a:lnTo>
                    <a:lnTo>
                      <a:pt x="256" y="45"/>
                    </a:lnTo>
                    <a:lnTo>
                      <a:pt x="258" y="39"/>
                    </a:lnTo>
                    <a:lnTo>
                      <a:pt x="255" y="25"/>
                    </a:lnTo>
                    <a:lnTo>
                      <a:pt x="237" y="23"/>
                    </a:lnTo>
                    <a:lnTo>
                      <a:pt x="238" y="18"/>
                    </a:lnTo>
                    <a:lnTo>
                      <a:pt x="244" y="18"/>
                    </a:lnTo>
                    <a:lnTo>
                      <a:pt x="251" y="21"/>
                    </a:lnTo>
                    <a:lnTo>
                      <a:pt x="258" y="21"/>
                    </a:lnTo>
                    <a:lnTo>
                      <a:pt x="258" y="25"/>
                    </a:lnTo>
                    <a:lnTo>
                      <a:pt x="258" y="28"/>
                    </a:lnTo>
                    <a:lnTo>
                      <a:pt x="264" y="32"/>
                    </a:lnTo>
                    <a:lnTo>
                      <a:pt x="267" y="32"/>
                    </a:lnTo>
                    <a:lnTo>
                      <a:pt x="267" y="32"/>
                    </a:lnTo>
                    <a:lnTo>
                      <a:pt x="274" y="30"/>
                    </a:lnTo>
                    <a:lnTo>
                      <a:pt x="281" y="30"/>
                    </a:lnTo>
                    <a:lnTo>
                      <a:pt x="283" y="28"/>
                    </a:lnTo>
                    <a:lnTo>
                      <a:pt x="287" y="28"/>
                    </a:lnTo>
                    <a:lnTo>
                      <a:pt x="294" y="16"/>
                    </a:lnTo>
                    <a:lnTo>
                      <a:pt x="290" y="14"/>
                    </a:lnTo>
                    <a:lnTo>
                      <a:pt x="287" y="16"/>
                    </a:lnTo>
                    <a:lnTo>
                      <a:pt x="287" y="12"/>
                    </a:lnTo>
                    <a:lnTo>
                      <a:pt x="290" y="7"/>
                    </a:lnTo>
                    <a:lnTo>
                      <a:pt x="296" y="5"/>
                    </a:lnTo>
                    <a:lnTo>
                      <a:pt x="298" y="3"/>
                    </a:lnTo>
                    <a:lnTo>
                      <a:pt x="301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9" y="7"/>
                    </a:lnTo>
                    <a:lnTo>
                      <a:pt x="127" y="9"/>
                    </a:lnTo>
                    <a:lnTo>
                      <a:pt x="124" y="11"/>
                    </a:lnTo>
                    <a:lnTo>
                      <a:pt x="126" y="12"/>
                    </a:lnTo>
                    <a:lnTo>
                      <a:pt x="126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9" y="28"/>
                    </a:lnTo>
                    <a:lnTo>
                      <a:pt x="135" y="30"/>
                    </a:lnTo>
                    <a:lnTo>
                      <a:pt x="140" y="36"/>
                    </a:lnTo>
                    <a:lnTo>
                      <a:pt x="151" y="30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3" y="34"/>
                    </a:lnTo>
                    <a:lnTo>
                      <a:pt x="151" y="34"/>
                    </a:lnTo>
                    <a:lnTo>
                      <a:pt x="140" y="39"/>
                    </a:lnTo>
                    <a:lnTo>
                      <a:pt x="140" y="41"/>
                    </a:lnTo>
                    <a:lnTo>
                      <a:pt x="140" y="43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29" y="37"/>
                    </a:lnTo>
                    <a:lnTo>
                      <a:pt x="126" y="37"/>
                    </a:lnTo>
                    <a:lnTo>
                      <a:pt x="124" y="39"/>
                    </a:lnTo>
                    <a:lnTo>
                      <a:pt x="124" y="32"/>
                    </a:lnTo>
                    <a:lnTo>
                      <a:pt x="120" y="32"/>
                    </a:lnTo>
                    <a:lnTo>
                      <a:pt x="120" y="25"/>
                    </a:lnTo>
                    <a:lnTo>
                      <a:pt x="119" y="23"/>
                    </a:lnTo>
                    <a:lnTo>
                      <a:pt x="119" y="19"/>
                    </a:lnTo>
                    <a:lnTo>
                      <a:pt x="104" y="0"/>
                    </a:lnTo>
                    <a:lnTo>
                      <a:pt x="54" y="0"/>
                    </a:lnTo>
                    <a:lnTo>
                      <a:pt x="65" y="3"/>
                    </a:lnTo>
                    <a:lnTo>
                      <a:pt x="67" y="5"/>
                    </a:lnTo>
                    <a:lnTo>
                      <a:pt x="67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5" name="Freeform 6981"/>
              <p:cNvSpPr>
                <a:spLocks/>
              </p:cNvSpPr>
              <p:nvPr/>
            </p:nvSpPr>
            <p:spPr bwMode="auto">
              <a:xfrm>
                <a:off x="1868131" y="1268254"/>
                <a:ext cx="14287" cy="1428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"/>
                  </a:cxn>
                  <a:cxn ang="0">
                    <a:pos x="9" y="9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9">
                    <a:moveTo>
                      <a:pt x="0" y="5"/>
                    </a:moveTo>
                    <a:lnTo>
                      <a:pt x="0" y="7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6" name="Freeform 6982"/>
              <p:cNvSpPr>
                <a:spLocks/>
              </p:cNvSpPr>
              <p:nvPr/>
            </p:nvSpPr>
            <p:spPr bwMode="auto">
              <a:xfrm>
                <a:off x="1864956" y="1253965"/>
                <a:ext cx="6350" cy="14289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0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2" y="3"/>
                  </a:cxn>
                  <a:cxn ang="0">
                    <a:pos x="2" y="3"/>
                  </a:cxn>
                </a:cxnLst>
                <a:rect l="0" t="0" r="r" b="b"/>
                <a:pathLst>
                  <a:path w="4" h="9">
                    <a:moveTo>
                      <a:pt x="2" y="3"/>
                    </a:moveTo>
                    <a:lnTo>
                      <a:pt x="2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7" name="Freeform 6983"/>
              <p:cNvSpPr>
                <a:spLocks/>
              </p:cNvSpPr>
              <p:nvPr/>
            </p:nvSpPr>
            <p:spPr bwMode="auto">
              <a:xfrm>
                <a:off x="2036401" y="2620934"/>
                <a:ext cx="12700" cy="1428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9"/>
                  </a:cxn>
                  <a:cxn ang="0">
                    <a:pos x="7" y="5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1" y="9"/>
                    </a:lnTo>
                    <a:lnTo>
                      <a:pt x="7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8" name="Freeform 6984"/>
              <p:cNvSpPr>
                <a:spLocks/>
              </p:cNvSpPr>
              <p:nvPr/>
            </p:nvSpPr>
            <p:spPr bwMode="auto">
              <a:xfrm>
                <a:off x="2036401" y="2620934"/>
                <a:ext cx="12700" cy="1428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" y="9"/>
                  </a:cxn>
                  <a:cxn ang="0">
                    <a:pos x="7" y="5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1"/>
                  </a:cxn>
                  <a:cxn ang="0">
                    <a:pos x="7" y="3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1" y="9"/>
                    </a:lnTo>
                    <a:lnTo>
                      <a:pt x="7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9" name="Freeform 6985"/>
              <p:cNvSpPr>
                <a:spLocks/>
              </p:cNvSpPr>
              <p:nvPr/>
            </p:nvSpPr>
            <p:spPr bwMode="auto">
              <a:xfrm>
                <a:off x="2037988" y="2614583"/>
                <a:ext cx="28574" cy="39691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9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13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4" y="25"/>
                  </a:cxn>
                  <a:cxn ang="0">
                    <a:pos x="6" y="22"/>
                  </a:cxn>
                  <a:cxn ang="0">
                    <a:pos x="7" y="22"/>
                  </a:cxn>
                  <a:cxn ang="0">
                    <a:pos x="7" y="23"/>
                  </a:cxn>
                  <a:cxn ang="0">
                    <a:pos x="9" y="22"/>
                  </a:cxn>
                  <a:cxn ang="0">
                    <a:pos x="15" y="13"/>
                  </a:cxn>
                  <a:cxn ang="0">
                    <a:pos x="13" y="22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6" y="9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3" y="22"/>
                  </a:cxn>
                  <a:cxn ang="0">
                    <a:pos x="13" y="22"/>
                  </a:cxn>
                </a:cxnLst>
                <a:rect l="0" t="0" r="r" b="b"/>
                <a:pathLst>
                  <a:path w="18" h="25">
                    <a:moveTo>
                      <a:pt x="15" y="20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3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5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0" name="Freeform 6986"/>
              <p:cNvSpPr>
                <a:spLocks/>
              </p:cNvSpPr>
              <p:nvPr/>
            </p:nvSpPr>
            <p:spPr bwMode="auto">
              <a:xfrm>
                <a:off x="2037988" y="2614583"/>
                <a:ext cx="28574" cy="39691"/>
              </a:xfrm>
              <a:custGeom>
                <a:avLst/>
                <a:gdLst/>
                <a:ahLst/>
                <a:cxnLst>
                  <a:cxn ang="0">
                    <a:pos x="16" y="11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8" y="9"/>
                  </a:cxn>
                  <a:cxn ang="0">
                    <a:pos x="18" y="7"/>
                  </a:cxn>
                  <a:cxn ang="0">
                    <a:pos x="16" y="7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3" y="0"/>
                  </a:cxn>
                  <a:cxn ang="0">
                    <a:pos x="9" y="13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9" y="11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6" y="13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4" y="25"/>
                  </a:cxn>
                  <a:cxn ang="0">
                    <a:pos x="6" y="22"/>
                  </a:cxn>
                  <a:cxn ang="0">
                    <a:pos x="7" y="22"/>
                  </a:cxn>
                  <a:cxn ang="0">
                    <a:pos x="7" y="23"/>
                  </a:cxn>
                  <a:cxn ang="0">
                    <a:pos x="9" y="22"/>
                  </a:cxn>
                  <a:cxn ang="0">
                    <a:pos x="15" y="13"/>
                  </a:cxn>
                  <a:cxn ang="0">
                    <a:pos x="13" y="22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6" y="9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3" y="22"/>
                  </a:cxn>
                  <a:cxn ang="0">
                    <a:pos x="13" y="22"/>
                  </a:cxn>
                </a:cxnLst>
                <a:rect l="0" t="0" r="r" b="b"/>
                <a:pathLst>
                  <a:path w="18" h="25">
                    <a:moveTo>
                      <a:pt x="15" y="20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3" y="2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5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1" name="Freeform 6987"/>
              <p:cNvSpPr>
                <a:spLocks/>
              </p:cNvSpPr>
              <p:nvPr/>
            </p:nvSpPr>
            <p:spPr bwMode="auto">
              <a:xfrm>
                <a:off x="2066563" y="2622522"/>
                <a:ext cx="6350" cy="1746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2" name="Freeform 6988"/>
              <p:cNvSpPr>
                <a:spLocks/>
              </p:cNvSpPr>
              <p:nvPr/>
            </p:nvSpPr>
            <p:spPr bwMode="auto">
              <a:xfrm>
                <a:off x="2066563" y="2622522"/>
                <a:ext cx="6350" cy="1746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4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3" name="Freeform 6989"/>
              <p:cNvSpPr>
                <a:spLocks/>
              </p:cNvSpPr>
              <p:nvPr/>
            </p:nvSpPr>
            <p:spPr bwMode="auto">
              <a:xfrm>
                <a:off x="1637951" y="1495288"/>
                <a:ext cx="141283" cy="19369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2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7" y="16"/>
                  </a:cxn>
                  <a:cxn ang="0">
                    <a:pos x="11" y="20"/>
                  </a:cxn>
                  <a:cxn ang="0">
                    <a:pos x="12" y="20"/>
                  </a:cxn>
                  <a:cxn ang="0">
                    <a:pos x="11" y="21"/>
                  </a:cxn>
                  <a:cxn ang="0">
                    <a:pos x="14" y="29"/>
                  </a:cxn>
                  <a:cxn ang="0">
                    <a:pos x="18" y="30"/>
                  </a:cxn>
                  <a:cxn ang="0">
                    <a:pos x="14" y="30"/>
                  </a:cxn>
                  <a:cxn ang="0">
                    <a:pos x="7" y="25"/>
                  </a:cxn>
                  <a:cxn ang="0">
                    <a:pos x="4" y="25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2" y="50"/>
                  </a:cxn>
                  <a:cxn ang="0">
                    <a:pos x="4" y="61"/>
                  </a:cxn>
                  <a:cxn ang="0">
                    <a:pos x="2" y="63"/>
                  </a:cxn>
                  <a:cxn ang="0">
                    <a:pos x="2" y="72"/>
                  </a:cxn>
                  <a:cxn ang="0">
                    <a:pos x="4" y="79"/>
                  </a:cxn>
                  <a:cxn ang="0">
                    <a:pos x="2" y="84"/>
                  </a:cxn>
                  <a:cxn ang="0">
                    <a:pos x="7" y="88"/>
                  </a:cxn>
                  <a:cxn ang="0">
                    <a:pos x="9" y="97"/>
                  </a:cxn>
                  <a:cxn ang="0">
                    <a:pos x="9" y="111"/>
                  </a:cxn>
                  <a:cxn ang="0">
                    <a:pos x="12" y="111"/>
                  </a:cxn>
                  <a:cxn ang="0">
                    <a:pos x="11" y="116"/>
                  </a:cxn>
                  <a:cxn ang="0">
                    <a:pos x="11" y="122"/>
                  </a:cxn>
                  <a:cxn ang="0">
                    <a:pos x="18" y="120"/>
                  </a:cxn>
                  <a:cxn ang="0">
                    <a:pos x="27" y="122"/>
                  </a:cxn>
                  <a:cxn ang="0">
                    <a:pos x="27" y="116"/>
                  </a:cxn>
                  <a:cxn ang="0">
                    <a:pos x="25" y="118"/>
                  </a:cxn>
                  <a:cxn ang="0">
                    <a:pos x="27" y="116"/>
                  </a:cxn>
                  <a:cxn ang="0">
                    <a:pos x="30" y="104"/>
                  </a:cxn>
                  <a:cxn ang="0">
                    <a:pos x="34" y="102"/>
                  </a:cxn>
                  <a:cxn ang="0">
                    <a:pos x="34" y="88"/>
                  </a:cxn>
                  <a:cxn ang="0">
                    <a:pos x="30" y="82"/>
                  </a:cxn>
                  <a:cxn ang="0">
                    <a:pos x="25" y="80"/>
                  </a:cxn>
                  <a:cxn ang="0">
                    <a:pos x="23" y="82"/>
                  </a:cxn>
                  <a:cxn ang="0">
                    <a:pos x="23" y="79"/>
                  </a:cxn>
                  <a:cxn ang="0">
                    <a:pos x="36" y="77"/>
                  </a:cxn>
                  <a:cxn ang="0">
                    <a:pos x="39" y="77"/>
                  </a:cxn>
                  <a:cxn ang="0">
                    <a:pos x="43" y="79"/>
                  </a:cxn>
                  <a:cxn ang="0">
                    <a:pos x="48" y="80"/>
                  </a:cxn>
                  <a:cxn ang="0">
                    <a:pos x="55" y="82"/>
                  </a:cxn>
                  <a:cxn ang="0">
                    <a:pos x="63" y="75"/>
                  </a:cxn>
                  <a:cxn ang="0">
                    <a:pos x="64" y="70"/>
                  </a:cxn>
                  <a:cxn ang="0">
                    <a:pos x="70" y="57"/>
                  </a:cxn>
                  <a:cxn ang="0">
                    <a:pos x="66" y="54"/>
                  </a:cxn>
                  <a:cxn ang="0">
                    <a:pos x="72" y="52"/>
                  </a:cxn>
                  <a:cxn ang="0">
                    <a:pos x="77" y="36"/>
                  </a:cxn>
                  <a:cxn ang="0">
                    <a:pos x="86" y="21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72" y="9"/>
                  </a:cxn>
                  <a:cxn ang="0">
                    <a:pos x="61" y="9"/>
                  </a:cxn>
                  <a:cxn ang="0">
                    <a:pos x="57" y="14"/>
                  </a:cxn>
                  <a:cxn ang="0">
                    <a:pos x="55" y="9"/>
                  </a:cxn>
                  <a:cxn ang="0">
                    <a:pos x="48" y="5"/>
                  </a:cxn>
                  <a:cxn ang="0">
                    <a:pos x="41" y="2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0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1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0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0"/>
                    </a:lnTo>
                    <a:lnTo>
                      <a:pt x="48" y="80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0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4" name="Freeform 6990"/>
              <p:cNvSpPr>
                <a:spLocks/>
              </p:cNvSpPr>
              <p:nvPr/>
            </p:nvSpPr>
            <p:spPr bwMode="auto">
              <a:xfrm>
                <a:off x="1637951" y="1495288"/>
                <a:ext cx="141283" cy="19369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2" y="2"/>
                  </a:cxn>
                  <a:cxn ang="0">
                    <a:pos x="30" y="5"/>
                  </a:cxn>
                  <a:cxn ang="0">
                    <a:pos x="27" y="2"/>
                  </a:cxn>
                  <a:cxn ang="0">
                    <a:pos x="18" y="5"/>
                  </a:cxn>
                  <a:cxn ang="0">
                    <a:pos x="11" y="9"/>
                  </a:cxn>
                  <a:cxn ang="0">
                    <a:pos x="7" y="16"/>
                  </a:cxn>
                  <a:cxn ang="0">
                    <a:pos x="11" y="20"/>
                  </a:cxn>
                  <a:cxn ang="0">
                    <a:pos x="12" y="20"/>
                  </a:cxn>
                  <a:cxn ang="0">
                    <a:pos x="11" y="21"/>
                  </a:cxn>
                  <a:cxn ang="0">
                    <a:pos x="14" y="29"/>
                  </a:cxn>
                  <a:cxn ang="0">
                    <a:pos x="18" y="30"/>
                  </a:cxn>
                  <a:cxn ang="0">
                    <a:pos x="14" y="30"/>
                  </a:cxn>
                  <a:cxn ang="0">
                    <a:pos x="7" y="25"/>
                  </a:cxn>
                  <a:cxn ang="0">
                    <a:pos x="4" y="25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2" y="50"/>
                  </a:cxn>
                  <a:cxn ang="0">
                    <a:pos x="4" y="61"/>
                  </a:cxn>
                  <a:cxn ang="0">
                    <a:pos x="2" y="63"/>
                  </a:cxn>
                  <a:cxn ang="0">
                    <a:pos x="2" y="72"/>
                  </a:cxn>
                  <a:cxn ang="0">
                    <a:pos x="4" y="79"/>
                  </a:cxn>
                  <a:cxn ang="0">
                    <a:pos x="2" y="84"/>
                  </a:cxn>
                  <a:cxn ang="0">
                    <a:pos x="7" y="88"/>
                  </a:cxn>
                  <a:cxn ang="0">
                    <a:pos x="9" y="97"/>
                  </a:cxn>
                  <a:cxn ang="0">
                    <a:pos x="9" y="111"/>
                  </a:cxn>
                  <a:cxn ang="0">
                    <a:pos x="12" y="111"/>
                  </a:cxn>
                  <a:cxn ang="0">
                    <a:pos x="11" y="116"/>
                  </a:cxn>
                  <a:cxn ang="0">
                    <a:pos x="11" y="122"/>
                  </a:cxn>
                  <a:cxn ang="0">
                    <a:pos x="18" y="120"/>
                  </a:cxn>
                  <a:cxn ang="0">
                    <a:pos x="27" y="122"/>
                  </a:cxn>
                  <a:cxn ang="0">
                    <a:pos x="27" y="116"/>
                  </a:cxn>
                  <a:cxn ang="0">
                    <a:pos x="25" y="118"/>
                  </a:cxn>
                  <a:cxn ang="0">
                    <a:pos x="27" y="116"/>
                  </a:cxn>
                  <a:cxn ang="0">
                    <a:pos x="30" y="104"/>
                  </a:cxn>
                  <a:cxn ang="0">
                    <a:pos x="34" y="102"/>
                  </a:cxn>
                  <a:cxn ang="0">
                    <a:pos x="34" y="88"/>
                  </a:cxn>
                  <a:cxn ang="0">
                    <a:pos x="30" y="82"/>
                  </a:cxn>
                  <a:cxn ang="0">
                    <a:pos x="25" y="80"/>
                  </a:cxn>
                  <a:cxn ang="0">
                    <a:pos x="23" y="82"/>
                  </a:cxn>
                  <a:cxn ang="0">
                    <a:pos x="23" y="79"/>
                  </a:cxn>
                  <a:cxn ang="0">
                    <a:pos x="36" y="77"/>
                  </a:cxn>
                  <a:cxn ang="0">
                    <a:pos x="39" y="77"/>
                  </a:cxn>
                  <a:cxn ang="0">
                    <a:pos x="43" y="79"/>
                  </a:cxn>
                  <a:cxn ang="0">
                    <a:pos x="48" y="80"/>
                  </a:cxn>
                  <a:cxn ang="0">
                    <a:pos x="55" y="82"/>
                  </a:cxn>
                  <a:cxn ang="0">
                    <a:pos x="63" y="75"/>
                  </a:cxn>
                  <a:cxn ang="0">
                    <a:pos x="64" y="70"/>
                  </a:cxn>
                  <a:cxn ang="0">
                    <a:pos x="70" y="57"/>
                  </a:cxn>
                  <a:cxn ang="0">
                    <a:pos x="66" y="54"/>
                  </a:cxn>
                  <a:cxn ang="0">
                    <a:pos x="72" y="52"/>
                  </a:cxn>
                  <a:cxn ang="0">
                    <a:pos x="77" y="36"/>
                  </a:cxn>
                  <a:cxn ang="0">
                    <a:pos x="86" y="21"/>
                  </a:cxn>
                  <a:cxn ang="0">
                    <a:pos x="88" y="20"/>
                  </a:cxn>
                  <a:cxn ang="0">
                    <a:pos x="88" y="14"/>
                  </a:cxn>
                  <a:cxn ang="0">
                    <a:pos x="72" y="9"/>
                  </a:cxn>
                  <a:cxn ang="0">
                    <a:pos x="61" y="9"/>
                  </a:cxn>
                  <a:cxn ang="0">
                    <a:pos x="57" y="14"/>
                  </a:cxn>
                  <a:cxn ang="0">
                    <a:pos x="55" y="9"/>
                  </a:cxn>
                  <a:cxn ang="0">
                    <a:pos x="48" y="5"/>
                  </a:cxn>
                  <a:cxn ang="0">
                    <a:pos x="41" y="2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30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0"/>
                    </a:lnTo>
                    <a:lnTo>
                      <a:pt x="2" y="80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2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1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0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0"/>
                    </a:lnTo>
                    <a:lnTo>
                      <a:pt x="48" y="80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0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5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39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5"/>
                    </a:lnTo>
                    <a:lnTo>
                      <a:pt x="50" y="4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5" name="Freeform 6991"/>
              <p:cNvSpPr>
                <a:spLocks/>
              </p:cNvSpPr>
              <p:nvPr/>
            </p:nvSpPr>
            <p:spPr bwMode="auto">
              <a:xfrm>
                <a:off x="4504886" y="2916237"/>
                <a:ext cx="141283" cy="68269"/>
              </a:xfrm>
              <a:custGeom>
                <a:avLst/>
                <a:gdLst/>
                <a:ahLst/>
                <a:cxnLst>
                  <a:cxn ang="0">
                    <a:pos x="84" y="27"/>
                  </a:cxn>
                  <a:cxn ang="0">
                    <a:pos x="80" y="28"/>
                  </a:cxn>
                  <a:cxn ang="0">
                    <a:pos x="75" y="25"/>
                  </a:cxn>
                  <a:cxn ang="0">
                    <a:pos x="70" y="23"/>
                  </a:cxn>
                  <a:cxn ang="0">
                    <a:pos x="66" y="25"/>
                  </a:cxn>
                  <a:cxn ang="0">
                    <a:pos x="63" y="23"/>
                  </a:cxn>
                  <a:cxn ang="0">
                    <a:pos x="57" y="27"/>
                  </a:cxn>
                  <a:cxn ang="0">
                    <a:pos x="55" y="30"/>
                  </a:cxn>
                  <a:cxn ang="0">
                    <a:pos x="48" y="32"/>
                  </a:cxn>
                  <a:cxn ang="0">
                    <a:pos x="45" y="32"/>
                  </a:cxn>
                  <a:cxn ang="0">
                    <a:pos x="30" y="36"/>
                  </a:cxn>
                  <a:cxn ang="0">
                    <a:pos x="27" y="43"/>
                  </a:cxn>
                  <a:cxn ang="0">
                    <a:pos x="14" y="43"/>
                  </a:cxn>
                  <a:cxn ang="0">
                    <a:pos x="3" y="36"/>
                  </a:cxn>
                  <a:cxn ang="0">
                    <a:pos x="0" y="25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7" y="19"/>
                  </a:cxn>
                  <a:cxn ang="0">
                    <a:pos x="12" y="19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8" y="14"/>
                  </a:cxn>
                  <a:cxn ang="0">
                    <a:pos x="20" y="10"/>
                  </a:cxn>
                  <a:cxn ang="0">
                    <a:pos x="20" y="7"/>
                  </a:cxn>
                  <a:cxn ang="0">
                    <a:pos x="21" y="7"/>
                  </a:cxn>
                  <a:cxn ang="0">
                    <a:pos x="23" y="5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41" y="0"/>
                  </a:cxn>
                  <a:cxn ang="0">
                    <a:pos x="48" y="7"/>
                  </a:cxn>
                  <a:cxn ang="0">
                    <a:pos x="50" y="7"/>
                  </a:cxn>
                  <a:cxn ang="0">
                    <a:pos x="54" y="5"/>
                  </a:cxn>
                  <a:cxn ang="0">
                    <a:pos x="55" y="3"/>
                  </a:cxn>
                  <a:cxn ang="0">
                    <a:pos x="63" y="3"/>
                  </a:cxn>
                  <a:cxn ang="0">
                    <a:pos x="64" y="5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6" y="9"/>
                  </a:cxn>
                  <a:cxn ang="0">
                    <a:pos x="89" y="10"/>
                  </a:cxn>
                  <a:cxn ang="0">
                    <a:pos x="84" y="27"/>
                  </a:cxn>
                </a:cxnLst>
                <a:rect l="0" t="0" r="r" b="b"/>
                <a:pathLst>
                  <a:path w="89" h="43">
                    <a:moveTo>
                      <a:pt x="84" y="27"/>
                    </a:moveTo>
                    <a:lnTo>
                      <a:pt x="80" y="28"/>
                    </a:lnTo>
                    <a:lnTo>
                      <a:pt x="75" y="25"/>
                    </a:lnTo>
                    <a:lnTo>
                      <a:pt x="70" y="23"/>
                    </a:lnTo>
                    <a:lnTo>
                      <a:pt x="66" y="25"/>
                    </a:lnTo>
                    <a:lnTo>
                      <a:pt x="63" y="23"/>
                    </a:lnTo>
                    <a:lnTo>
                      <a:pt x="57" y="27"/>
                    </a:lnTo>
                    <a:lnTo>
                      <a:pt x="55" y="30"/>
                    </a:lnTo>
                    <a:lnTo>
                      <a:pt x="48" y="32"/>
                    </a:lnTo>
                    <a:lnTo>
                      <a:pt x="45" y="32"/>
                    </a:lnTo>
                    <a:lnTo>
                      <a:pt x="30" y="36"/>
                    </a:lnTo>
                    <a:lnTo>
                      <a:pt x="27" y="43"/>
                    </a:lnTo>
                    <a:lnTo>
                      <a:pt x="14" y="43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9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4" y="5"/>
                    </a:lnTo>
                    <a:lnTo>
                      <a:pt x="55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6" y="9"/>
                    </a:lnTo>
                    <a:lnTo>
                      <a:pt x="89" y="10"/>
                    </a:lnTo>
                    <a:lnTo>
                      <a:pt x="84" y="27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6" name="Freeform 6992"/>
              <p:cNvSpPr>
                <a:spLocks/>
              </p:cNvSpPr>
              <p:nvPr/>
            </p:nvSpPr>
            <p:spPr bwMode="auto">
              <a:xfrm>
                <a:off x="4504886" y="2916237"/>
                <a:ext cx="141283" cy="68269"/>
              </a:xfrm>
              <a:custGeom>
                <a:avLst/>
                <a:gdLst/>
                <a:ahLst/>
                <a:cxnLst>
                  <a:cxn ang="0">
                    <a:pos x="84" y="27"/>
                  </a:cxn>
                  <a:cxn ang="0">
                    <a:pos x="80" y="28"/>
                  </a:cxn>
                  <a:cxn ang="0">
                    <a:pos x="75" y="25"/>
                  </a:cxn>
                  <a:cxn ang="0">
                    <a:pos x="70" y="23"/>
                  </a:cxn>
                  <a:cxn ang="0">
                    <a:pos x="66" y="25"/>
                  </a:cxn>
                  <a:cxn ang="0">
                    <a:pos x="63" y="23"/>
                  </a:cxn>
                  <a:cxn ang="0">
                    <a:pos x="57" y="27"/>
                  </a:cxn>
                  <a:cxn ang="0">
                    <a:pos x="55" y="30"/>
                  </a:cxn>
                  <a:cxn ang="0">
                    <a:pos x="48" y="32"/>
                  </a:cxn>
                  <a:cxn ang="0">
                    <a:pos x="45" y="32"/>
                  </a:cxn>
                  <a:cxn ang="0">
                    <a:pos x="30" y="36"/>
                  </a:cxn>
                  <a:cxn ang="0">
                    <a:pos x="27" y="43"/>
                  </a:cxn>
                  <a:cxn ang="0">
                    <a:pos x="14" y="43"/>
                  </a:cxn>
                  <a:cxn ang="0">
                    <a:pos x="3" y="36"/>
                  </a:cxn>
                  <a:cxn ang="0">
                    <a:pos x="0" y="25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7" y="19"/>
                  </a:cxn>
                  <a:cxn ang="0">
                    <a:pos x="12" y="19"/>
                  </a:cxn>
                  <a:cxn ang="0">
                    <a:pos x="16" y="16"/>
                  </a:cxn>
                  <a:cxn ang="0">
                    <a:pos x="16" y="14"/>
                  </a:cxn>
                  <a:cxn ang="0">
                    <a:pos x="18" y="14"/>
                  </a:cxn>
                  <a:cxn ang="0">
                    <a:pos x="20" y="10"/>
                  </a:cxn>
                  <a:cxn ang="0">
                    <a:pos x="20" y="7"/>
                  </a:cxn>
                  <a:cxn ang="0">
                    <a:pos x="21" y="7"/>
                  </a:cxn>
                  <a:cxn ang="0">
                    <a:pos x="23" y="5"/>
                  </a:cxn>
                  <a:cxn ang="0">
                    <a:pos x="27" y="2"/>
                  </a:cxn>
                  <a:cxn ang="0">
                    <a:pos x="29" y="2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41" y="0"/>
                  </a:cxn>
                  <a:cxn ang="0">
                    <a:pos x="48" y="7"/>
                  </a:cxn>
                  <a:cxn ang="0">
                    <a:pos x="50" y="7"/>
                  </a:cxn>
                  <a:cxn ang="0">
                    <a:pos x="54" y="5"/>
                  </a:cxn>
                  <a:cxn ang="0">
                    <a:pos x="55" y="3"/>
                  </a:cxn>
                  <a:cxn ang="0">
                    <a:pos x="63" y="3"/>
                  </a:cxn>
                  <a:cxn ang="0">
                    <a:pos x="64" y="5"/>
                  </a:cxn>
                  <a:cxn ang="0">
                    <a:pos x="70" y="2"/>
                  </a:cxn>
                  <a:cxn ang="0">
                    <a:pos x="77" y="2"/>
                  </a:cxn>
                  <a:cxn ang="0">
                    <a:pos x="86" y="9"/>
                  </a:cxn>
                  <a:cxn ang="0">
                    <a:pos x="89" y="10"/>
                  </a:cxn>
                  <a:cxn ang="0">
                    <a:pos x="84" y="27"/>
                  </a:cxn>
                </a:cxnLst>
                <a:rect l="0" t="0" r="r" b="b"/>
                <a:pathLst>
                  <a:path w="89" h="43">
                    <a:moveTo>
                      <a:pt x="84" y="27"/>
                    </a:moveTo>
                    <a:lnTo>
                      <a:pt x="80" y="28"/>
                    </a:lnTo>
                    <a:lnTo>
                      <a:pt x="75" y="25"/>
                    </a:lnTo>
                    <a:lnTo>
                      <a:pt x="70" y="23"/>
                    </a:lnTo>
                    <a:lnTo>
                      <a:pt x="66" y="25"/>
                    </a:lnTo>
                    <a:lnTo>
                      <a:pt x="63" y="23"/>
                    </a:lnTo>
                    <a:lnTo>
                      <a:pt x="57" y="27"/>
                    </a:lnTo>
                    <a:lnTo>
                      <a:pt x="55" y="30"/>
                    </a:lnTo>
                    <a:lnTo>
                      <a:pt x="48" y="32"/>
                    </a:lnTo>
                    <a:lnTo>
                      <a:pt x="45" y="32"/>
                    </a:lnTo>
                    <a:lnTo>
                      <a:pt x="30" y="36"/>
                    </a:lnTo>
                    <a:lnTo>
                      <a:pt x="27" y="43"/>
                    </a:lnTo>
                    <a:lnTo>
                      <a:pt x="14" y="43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19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4" y="5"/>
                    </a:lnTo>
                    <a:lnTo>
                      <a:pt x="55" y="3"/>
                    </a:lnTo>
                    <a:lnTo>
                      <a:pt x="63" y="3"/>
                    </a:lnTo>
                    <a:lnTo>
                      <a:pt x="64" y="5"/>
                    </a:lnTo>
                    <a:lnTo>
                      <a:pt x="70" y="2"/>
                    </a:lnTo>
                    <a:lnTo>
                      <a:pt x="77" y="2"/>
                    </a:lnTo>
                    <a:lnTo>
                      <a:pt x="86" y="9"/>
                    </a:lnTo>
                    <a:lnTo>
                      <a:pt x="89" y="10"/>
                    </a:lnTo>
                    <a:lnTo>
                      <a:pt x="84" y="2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7" name="Freeform 6993"/>
              <p:cNvSpPr>
                <a:spLocks/>
              </p:cNvSpPr>
              <p:nvPr/>
            </p:nvSpPr>
            <p:spPr bwMode="auto">
              <a:xfrm>
                <a:off x="4631882" y="2520912"/>
                <a:ext cx="34924" cy="3175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6" y="13"/>
                  </a:cxn>
                  <a:cxn ang="0">
                    <a:pos x="8" y="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2" h="20">
                    <a:moveTo>
                      <a:pt x="18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8" name="Freeform 6994"/>
              <p:cNvSpPr>
                <a:spLocks/>
              </p:cNvSpPr>
              <p:nvPr/>
            </p:nvSpPr>
            <p:spPr bwMode="auto">
              <a:xfrm>
                <a:off x="4631882" y="2520912"/>
                <a:ext cx="34924" cy="3175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4" y="14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6" y="13"/>
                  </a:cxn>
                  <a:cxn ang="0">
                    <a:pos x="8" y="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22" h="20">
                    <a:moveTo>
                      <a:pt x="18" y="0"/>
                    </a:moveTo>
                    <a:lnTo>
                      <a:pt x="8" y="0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9" name="Freeform 6995"/>
              <p:cNvSpPr>
                <a:spLocks/>
              </p:cNvSpPr>
              <p:nvPr/>
            </p:nvSpPr>
            <p:spPr bwMode="auto">
              <a:xfrm>
                <a:off x="4635057" y="2495509"/>
                <a:ext cx="23812" cy="1905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9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3"/>
                  </a:cxn>
                  <a:cxn ang="0">
                    <a:pos x="6" y="5"/>
                  </a:cxn>
                </a:cxnLst>
                <a:rect l="0" t="0" r="r" b="b"/>
                <a:pathLst>
                  <a:path w="15" h="12">
                    <a:moveTo>
                      <a:pt x="6" y="5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0" name="Freeform 6996"/>
              <p:cNvSpPr>
                <a:spLocks/>
              </p:cNvSpPr>
              <p:nvPr/>
            </p:nvSpPr>
            <p:spPr bwMode="auto">
              <a:xfrm>
                <a:off x="4635057" y="2495509"/>
                <a:ext cx="23812" cy="19052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9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3"/>
                  </a:cxn>
                  <a:cxn ang="0">
                    <a:pos x="6" y="5"/>
                  </a:cxn>
                </a:cxnLst>
                <a:rect l="0" t="0" r="r" b="b"/>
                <a:pathLst>
                  <a:path w="15" h="12">
                    <a:moveTo>
                      <a:pt x="6" y="5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1" name="Freeform 6997"/>
              <p:cNvSpPr>
                <a:spLocks/>
              </p:cNvSpPr>
              <p:nvPr/>
            </p:nvSpPr>
            <p:spPr bwMode="auto">
              <a:xfrm>
                <a:off x="4673155" y="2466932"/>
                <a:ext cx="120646" cy="10161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9" y="2"/>
                  </a:cxn>
                  <a:cxn ang="0">
                    <a:pos x="53" y="7"/>
                  </a:cxn>
                  <a:cxn ang="0">
                    <a:pos x="69" y="7"/>
                  </a:cxn>
                  <a:cxn ang="0">
                    <a:pos x="73" y="5"/>
                  </a:cxn>
                  <a:cxn ang="0">
                    <a:pos x="76" y="7"/>
                  </a:cxn>
                  <a:cxn ang="0">
                    <a:pos x="76" y="11"/>
                  </a:cxn>
                  <a:cxn ang="0">
                    <a:pos x="69" y="23"/>
                  </a:cxn>
                  <a:cxn ang="0">
                    <a:pos x="69" y="32"/>
                  </a:cxn>
                  <a:cxn ang="0">
                    <a:pos x="69" y="38"/>
                  </a:cxn>
                  <a:cxn ang="0">
                    <a:pos x="66" y="43"/>
                  </a:cxn>
                  <a:cxn ang="0">
                    <a:pos x="66" y="48"/>
                  </a:cxn>
                  <a:cxn ang="0">
                    <a:pos x="75" y="52"/>
                  </a:cxn>
                  <a:cxn ang="0">
                    <a:pos x="71" y="57"/>
                  </a:cxn>
                  <a:cxn ang="0">
                    <a:pos x="68" y="55"/>
                  </a:cxn>
                  <a:cxn ang="0">
                    <a:pos x="64" y="64"/>
                  </a:cxn>
                  <a:cxn ang="0">
                    <a:pos x="59" y="63"/>
                  </a:cxn>
                  <a:cxn ang="0">
                    <a:pos x="53" y="64"/>
                  </a:cxn>
                  <a:cxn ang="0">
                    <a:pos x="44" y="59"/>
                  </a:cxn>
                  <a:cxn ang="0">
                    <a:pos x="37" y="54"/>
                  </a:cxn>
                  <a:cxn ang="0">
                    <a:pos x="30" y="50"/>
                  </a:cxn>
                  <a:cxn ang="0">
                    <a:pos x="17" y="54"/>
                  </a:cxn>
                  <a:cxn ang="0">
                    <a:pos x="14" y="57"/>
                  </a:cxn>
                  <a:cxn ang="0">
                    <a:pos x="16" y="41"/>
                  </a:cxn>
                  <a:cxn ang="0">
                    <a:pos x="12" y="43"/>
                  </a:cxn>
                  <a:cxn ang="0">
                    <a:pos x="7" y="41"/>
                  </a:cxn>
                  <a:cxn ang="0">
                    <a:pos x="3" y="41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8" y="11"/>
                  </a:cxn>
                  <a:cxn ang="0">
                    <a:pos x="10" y="9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30" y="5"/>
                  </a:cxn>
                  <a:cxn ang="0">
                    <a:pos x="32" y="2"/>
                  </a:cxn>
                </a:cxnLst>
                <a:rect l="0" t="0" r="r" b="b"/>
                <a:pathLst>
                  <a:path w="76" h="64">
                    <a:moveTo>
                      <a:pt x="34" y="2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9" y="2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9" y="7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1"/>
                    </a:lnTo>
                    <a:lnTo>
                      <a:pt x="73" y="14"/>
                    </a:lnTo>
                    <a:lnTo>
                      <a:pt x="69" y="23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6" y="48"/>
                    </a:lnTo>
                    <a:lnTo>
                      <a:pt x="73" y="48"/>
                    </a:lnTo>
                    <a:lnTo>
                      <a:pt x="75" y="52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68" y="52"/>
                    </a:lnTo>
                    <a:lnTo>
                      <a:pt x="68" y="55"/>
                    </a:lnTo>
                    <a:lnTo>
                      <a:pt x="64" y="63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9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4" y="59"/>
                    </a:lnTo>
                    <a:lnTo>
                      <a:pt x="42" y="55"/>
                    </a:lnTo>
                    <a:lnTo>
                      <a:pt x="37" y="54"/>
                    </a:lnTo>
                    <a:lnTo>
                      <a:pt x="34" y="52"/>
                    </a:lnTo>
                    <a:lnTo>
                      <a:pt x="30" y="50"/>
                    </a:lnTo>
                    <a:lnTo>
                      <a:pt x="21" y="52"/>
                    </a:lnTo>
                    <a:lnTo>
                      <a:pt x="17" y="54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8" y="45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2" name="Freeform 6998"/>
              <p:cNvSpPr>
                <a:spLocks/>
              </p:cNvSpPr>
              <p:nvPr/>
            </p:nvSpPr>
            <p:spPr bwMode="auto">
              <a:xfrm>
                <a:off x="4673155" y="2466932"/>
                <a:ext cx="120646" cy="10161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9" y="2"/>
                  </a:cxn>
                  <a:cxn ang="0">
                    <a:pos x="53" y="7"/>
                  </a:cxn>
                  <a:cxn ang="0">
                    <a:pos x="69" y="7"/>
                  </a:cxn>
                  <a:cxn ang="0">
                    <a:pos x="73" y="5"/>
                  </a:cxn>
                  <a:cxn ang="0">
                    <a:pos x="76" y="7"/>
                  </a:cxn>
                  <a:cxn ang="0">
                    <a:pos x="76" y="11"/>
                  </a:cxn>
                  <a:cxn ang="0">
                    <a:pos x="69" y="23"/>
                  </a:cxn>
                  <a:cxn ang="0">
                    <a:pos x="69" y="32"/>
                  </a:cxn>
                  <a:cxn ang="0">
                    <a:pos x="69" y="38"/>
                  </a:cxn>
                  <a:cxn ang="0">
                    <a:pos x="66" y="43"/>
                  </a:cxn>
                  <a:cxn ang="0">
                    <a:pos x="66" y="48"/>
                  </a:cxn>
                  <a:cxn ang="0">
                    <a:pos x="75" y="52"/>
                  </a:cxn>
                  <a:cxn ang="0">
                    <a:pos x="71" y="57"/>
                  </a:cxn>
                  <a:cxn ang="0">
                    <a:pos x="68" y="55"/>
                  </a:cxn>
                  <a:cxn ang="0">
                    <a:pos x="64" y="64"/>
                  </a:cxn>
                  <a:cxn ang="0">
                    <a:pos x="59" y="63"/>
                  </a:cxn>
                  <a:cxn ang="0">
                    <a:pos x="53" y="64"/>
                  </a:cxn>
                  <a:cxn ang="0">
                    <a:pos x="44" y="59"/>
                  </a:cxn>
                  <a:cxn ang="0">
                    <a:pos x="37" y="54"/>
                  </a:cxn>
                  <a:cxn ang="0">
                    <a:pos x="30" y="50"/>
                  </a:cxn>
                  <a:cxn ang="0">
                    <a:pos x="17" y="54"/>
                  </a:cxn>
                  <a:cxn ang="0">
                    <a:pos x="14" y="57"/>
                  </a:cxn>
                  <a:cxn ang="0">
                    <a:pos x="16" y="41"/>
                  </a:cxn>
                  <a:cxn ang="0">
                    <a:pos x="12" y="43"/>
                  </a:cxn>
                  <a:cxn ang="0">
                    <a:pos x="7" y="41"/>
                  </a:cxn>
                  <a:cxn ang="0">
                    <a:pos x="3" y="41"/>
                  </a:cxn>
                  <a:cxn ang="0">
                    <a:pos x="0" y="36"/>
                  </a:cxn>
                  <a:cxn ang="0">
                    <a:pos x="1" y="29"/>
                  </a:cxn>
                  <a:cxn ang="0">
                    <a:pos x="3" y="29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8" y="11"/>
                  </a:cxn>
                  <a:cxn ang="0">
                    <a:pos x="10" y="9"/>
                  </a:cxn>
                  <a:cxn ang="0">
                    <a:pos x="14" y="7"/>
                  </a:cxn>
                  <a:cxn ang="0">
                    <a:pos x="21" y="4"/>
                  </a:cxn>
                  <a:cxn ang="0">
                    <a:pos x="30" y="5"/>
                  </a:cxn>
                  <a:cxn ang="0">
                    <a:pos x="32" y="2"/>
                  </a:cxn>
                </a:cxnLst>
                <a:rect l="0" t="0" r="r" b="b"/>
                <a:pathLst>
                  <a:path w="76" h="64">
                    <a:moveTo>
                      <a:pt x="34" y="2"/>
                    </a:moveTo>
                    <a:lnTo>
                      <a:pt x="35" y="0"/>
                    </a:lnTo>
                    <a:lnTo>
                      <a:pt x="37" y="4"/>
                    </a:lnTo>
                    <a:lnTo>
                      <a:pt x="39" y="2"/>
                    </a:lnTo>
                    <a:lnTo>
                      <a:pt x="51" y="5"/>
                    </a:lnTo>
                    <a:lnTo>
                      <a:pt x="53" y="7"/>
                    </a:lnTo>
                    <a:lnTo>
                      <a:pt x="57" y="7"/>
                    </a:lnTo>
                    <a:lnTo>
                      <a:pt x="69" y="7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11"/>
                    </a:lnTo>
                    <a:lnTo>
                      <a:pt x="73" y="14"/>
                    </a:lnTo>
                    <a:lnTo>
                      <a:pt x="69" y="23"/>
                    </a:lnTo>
                    <a:lnTo>
                      <a:pt x="69" y="27"/>
                    </a:lnTo>
                    <a:lnTo>
                      <a:pt x="69" y="32"/>
                    </a:lnTo>
                    <a:lnTo>
                      <a:pt x="69" y="36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6" y="48"/>
                    </a:lnTo>
                    <a:lnTo>
                      <a:pt x="73" y="48"/>
                    </a:lnTo>
                    <a:lnTo>
                      <a:pt x="75" y="52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68" y="52"/>
                    </a:lnTo>
                    <a:lnTo>
                      <a:pt x="68" y="55"/>
                    </a:lnTo>
                    <a:lnTo>
                      <a:pt x="64" y="63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9" y="63"/>
                    </a:lnTo>
                    <a:lnTo>
                      <a:pt x="55" y="64"/>
                    </a:lnTo>
                    <a:lnTo>
                      <a:pt x="53" y="64"/>
                    </a:lnTo>
                    <a:lnTo>
                      <a:pt x="50" y="64"/>
                    </a:lnTo>
                    <a:lnTo>
                      <a:pt x="44" y="59"/>
                    </a:lnTo>
                    <a:lnTo>
                      <a:pt x="42" y="55"/>
                    </a:lnTo>
                    <a:lnTo>
                      <a:pt x="37" y="54"/>
                    </a:lnTo>
                    <a:lnTo>
                      <a:pt x="34" y="52"/>
                    </a:lnTo>
                    <a:lnTo>
                      <a:pt x="30" y="50"/>
                    </a:lnTo>
                    <a:lnTo>
                      <a:pt x="21" y="52"/>
                    </a:lnTo>
                    <a:lnTo>
                      <a:pt x="17" y="54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2" y="41"/>
                    </a:lnTo>
                    <a:lnTo>
                      <a:pt x="12" y="43"/>
                    </a:lnTo>
                    <a:lnTo>
                      <a:pt x="8" y="45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3" y="41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3" name="Freeform 6999"/>
              <p:cNvSpPr>
                <a:spLocks/>
              </p:cNvSpPr>
              <p:nvPr/>
            </p:nvSpPr>
            <p:spPr bwMode="auto">
              <a:xfrm>
                <a:off x="4227082" y="2693966"/>
                <a:ext cx="227005" cy="304829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80" y="14"/>
                  </a:cxn>
                  <a:cxn ang="0">
                    <a:pos x="71" y="14"/>
                  </a:cxn>
                  <a:cxn ang="0">
                    <a:pos x="66" y="14"/>
                  </a:cxn>
                  <a:cxn ang="0">
                    <a:pos x="62" y="11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4" y="0"/>
                  </a:cxn>
                  <a:cxn ang="0">
                    <a:pos x="44" y="13"/>
                  </a:cxn>
                  <a:cxn ang="0">
                    <a:pos x="46" y="16"/>
                  </a:cxn>
                  <a:cxn ang="0">
                    <a:pos x="46" y="20"/>
                  </a:cxn>
                  <a:cxn ang="0">
                    <a:pos x="46" y="23"/>
                  </a:cxn>
                  <a:cxn ang="0">
                    <a:pos x="50" y="29"/>
                  </a:cxn>
                  <a:cxn ang="0">
                    <a:pos x="41" y="38"/>
                  </a:cxn>
                  <a:cxn ang="0">
                    <a:pos x="37" y="36"/>
                  </a:cxn>
                  <a:cxn ang="0">
                    <a:pos x="35" y="36"/>
                  </a:cxn>
                  <a:cxn ang="0">
                    <a:pos x="21" y="34"/>
                  </a:cxn>
                  <a:cxn ang="0">
                    <a:pos x="17" y="40"/>
                  </a:cxn>
                  <a:cxn ang="0">
                    <a:pos x="25" y="43"/>
                  </a:cxn>
                  <a:cxn ang="0">
                    <a:pos x="23" y="43"/>
                  </a:cxn>
                  <a:cxn ang="0">
                    <a:pos x="10" y="61"/>
                  </a:cxn>
                  <a:cxn ang="0">
                    <a:pos x="17" y="70"/>
                  </a:cxn>
                  <a:cxn ang="0">
                    <a:pos x="12" y="77"/>
                  </a:cxn>
                  <a:cxn ang="0">
                    <a:pos x="3" y="79"/>
                  </a:cxn>
                  <a:cxn ang="0">
                    <a:pos x="0" y="100"/>
                  </a:cxn>
                  <a:cxn ang="0">
                    <a:pos x="1" y="109"/>
                  </a:cxn>
                  <a:cxn ang="0">
                    <a:pos x="5" y="116"/>
                  </a:cxn>
                  <a:cxn ang="0">
                    <a:pos x="5" y="125"/>
                  </a:cxn>
                  <a:cxn ang="0">
                    <a:pos x="7" y="134"/>
                  </a:cxn>
                  <a:cxn ang="0">
                    <a:pos x="10" y="145"/>
                  </a:cxn>
                  <a:cxn ang="0">
                    <a:pos x="34" y="158"/>
                  </a:cxn>
                  <a:cxn ang="0">
                    <a:pos x="25" y="184"/>
                  </a:cxn>
                  <a:cxn ang="0">
                    <a:pos x="46" y="184"/>
                  </a:cxn>
                  <a:cxn ang="0">
                    <a:pos x="62" y="188"/>
                  </a:cxn>
                  <a:cxn ang="0">
                    <a:pos x="69" y="192"/>
                  </a:cxn>
                  <a:cxn ang="0">
                    <a:pos x="73" y="188"/>
                  </a:cxn>
                  <a:cxn ang="0">
                    <a:pos x="85" y="190"/>
                  </a:cxn>
                  <a:cxn ang="0">
                    <a:pos x="102" y="184"/>
                  </a:cxn>
                  <a:cxn ang="0">
                    <a:pos x="110" y="186"/>
                  </a:cxn>
                  <a:cxn ang="0">
                    <a:pos x="110" y="179"/>
                  </a:cxn>
                  <a:cxn ang="0">
                    <a:pos x="118" y="168"/>
                  </a:cxn>
                  <a:cxn ang="0">
                    <a:pos x="125" y="159"/>
                  </a:cxn>
                  <a:cxn ang="0">
                    <a:pos x="98" y="127"/>
                  </a:cxn>
                  <a:cxn ang="0">
                    <a:pos x="96" y="120"/>
                  </a:cxn>
                  <a:cxn ang="0">
                    <a:pos x="103" y="120"/>
                  </a:cxn>
                  <a:cxn ang="0">
                    <a:pos x="130" y="106"/>
                  </a:cxn>
                  <a:cxn ang="0">
                    <a:pos x="139" y="108"/>
                  </a:cxn>
                  <a:cxn ang="0">
                    <a:pos x="143" y="91"/>
                  </a:cxn>
                  <a:cxn ang="0">
                    <a:pos x="130" y="56"/>
                  </a:cxn>
                  <a:cxn ang="0">
                    <a:pos x="134" y="38"/>
                  </a:cxn>
                  <a:cxn ang="0">
                    <a:pos x="123" y="25"/>
                  </a:cxn>
                  <a:cxn ang="0">
                    <a:pos x="116" y="20"/>
                  </a:cxn>
                  <a:cxn ang="0">
                    <a:pos x="112" y="16"/>
                  </a:cxn>
                  <a:cxn ang="0">
                    <a:pos x="103" y="16"/>
                  </a:cxn>
                  <a:cxn ang="0">
                    <a:pos x="105" y="11"/>
                  </a:cxn>
                  <a:cxn ang="0">
                    <a:pos x="98" y="20"/>
                  </a:cxn>
                  <a:cxn ang="0">
                    <a:pos x="91" y="20"/>
                  </a:cxn>
                  <a:cxn ang="0">
                    <a:pos x="85" y="25"/>
                  </a:cxn>
                  <a:cxn ang="0">
                    <a:pos x="76" y="25"/>
                  </a:cxn>
                </a:cxnLst>
                <a:rect l="0" t="0" r="r" b="b"/>
                <a:pathLst>
                  <a:path w="143" h="192">
                    <a:moveTo>
                      <a:pt x="76" y="25"/>
                    </a:moveTo>
                    <a:lnTo>
                      <a:pt x="76" y="23"/>
                    </a:lnTo>
                    <a:lnTo>
                      <a:pt x="76" y="22"/>
                    </a:lnTo>
                    <a:lnTo>
                      <a:pt x="80" y="18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4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6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2" y="29"/>
                    </a:lnTo>
                    <a:lnTo>
                      <a:pt x="42" y="32"/>
                    </a:lnTo>
                    <a:lnTo>
                      <a:pt x="41" y="38"/>
                    </a:lnTo>
                    <a:lnTo>
                      <a:pt x="42" y="43"/>
                    </a:lnTo>
                    <a:lnTo>
                      <a:pt x="41" y="38"/>
                    </a:lnTo>
                    <a:lnTo>
                      <a:pt x="37" y="36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5" y="36"/>
                    </a:lnTo>
                    <a:lnTo>
                      <a:pt x="34" y="32"/>
                    </a:lnTo>
                    <a:lnTo>
                      <a:pt x="28" y="32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19" y="38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21" y="41"/>
                    </a:lnTo>
                    <a:lnTo>
                      <a:pt x="25" y="43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23" y="43"/>
                    </a:lnTo>
                    <a:lnTo>
                      <a:pt x="19" y="45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12" y="65"/>
                    </a:lnTo>
                    <a:lnTo>
                      <a:pt x="17" y="66"/>
                    </a:lnTo>
                    <a:lnTo>
                      <a:pt x="17" y="70"/>
                    </a:lnTo>
                    <a:lnTo>
                      <a:pt x="14" y="72"/>
                    </a:lnTo>
                    <a:lnTo>
                      <a:pt x="12" y="74"/>
                    </a:lnTo>
                    <a:lnTo>
                      <a:pt x="12" y="77"/>
                    </a:lnTo>
                    <a:lnTo>
                      <a:pt x="10" y="81"/>
                    </a:lnTo>
                    <a:lnTo>
                      <a:pt x="7" y="81"/>
                    </a:lnTo>
                    <a:lnTo>
                      <a:pt x="3" y="79"/>
                    </a:lnTo>
                    <a:lnTo>
                      <a:pt x="1" y="79"/>
                    </a:lnTo>
                    <a:lnTo>
                      <a:pt x="1" y="99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8"/>
                    </a:lnTo>
                    <a:lnTo>
                      <a:pt x="1" y="109"/>
                    </a:lnTo>
                    <a:lnTo>
                      <a:pt x="3" y="111"/>
                    </a:lnTo>
                    <a:lnTo>
                      <a:pt x="3" y="115"/>
                    </a:lnTo>
                    <a:lnTo>
                      <a:pt x="5" y="116"/>
                    </a:lnTo>
                    <a:lnTo>
                      <a:pt x="5" y="120"/>
                    </a:lnTo>
                    <a:lnTo>
                      <a:pt x="1" y="124"/>
                    </a:lnTo>
                    <a:lnTo>
                      <a:pt x="5" y="125"/>
                    </a:lnTo>
                    <a:lnTo>
                      <a:pt x="3" y="127"/>
                    </a:lnTo>
                    <a:lnTo>
                      <a:pt x="3" y="129"/>
                    </a:lnTo>
                    <a:lnTo>
                      <a:pt x="7" y="134"/>
                    </a:lnTo>
                    <a:lnTo>
                      <a:pt x="7" y="138"/>
                    </a:lnTo>
                    <a:lnTo>
                      <a:pt x="5" y="140"/>
                    </a:lnTo>
                    <a:lnTo>
                      <a:pt x="10" y="145"/>
                    </a:lnTo>
                    <a:lnTo>
                      <a:pt x="12" y="147"/>
                    </a:lnTo>
                    <a:lnTo>
                      <a:pt x="34" y="154"/>
                    </a:lnTo>
                    <a:lnTo>
                      <a:pt x="34" y="158"/>
                    </a:lnTo>
                    <a:lnTo>
                      <a:pt x="28" y="163"/>
                    </a:lnTo>
                    <a:lnTo>
                      <a:pt x="25" y="174"/>
                    </a:lnTo>
                    <a:lnTo>
                      <a:pt x="25" y="184"/>
                    </a:lnTo>
                    <a:lnTo>
                      <a:pt x="26" y="186"/>
                    </a:lnTo>
                    <a:lnTo>
                      <a:pt x="28" y="188"/>
                    </a:lnTo>
                    <a:lnTo>
                      <a:pt x="46" y="184"/>
                    </a:lnTo>
                    <a:lnTo>
                      <a:pt x="57" y="190"/>
                    </a:lnTo>
                    <a:lnTo>
                      <a:pt x="59" y="188"/>
                    </a:lnTo>
                    <a:lnTo>
                      <a:pt x="62" y="188"/>
                    </a:lnTo>
                    <a:lnTo>
                      <a:pt x="64" y="188"/>
                    </a:lnTo>
                    <a:lnTo>
                      <a:pt x="66" y="192"/>
                    </a:lnTo>
                    <a:lnTo>
                      <a:pt x="69" y="192"/>
                    </a:lnTo>
                    <a:lnTo>
                      <a:pt x="71" y="192"/>
                    </a:lnTo>
                    <a:lnTo>
                      <a:pt x="71" y="190"/>
                    </a:lnTo>
                    <a:lnTo>
                      <a:pt x="73" y="188"/>
                    </a:lnTo>
                    <a:lnTo>
                      <a:pt x="76" y="188"/>
                    </a:lnTo>
                    <a:lnTo>
                      <a:pt x="80" y="190"/>
                    </a:lnTo>
                    <a:lnTo>
                      <a:pt x="85" y="190"/>
                    </a:lnTo>
                    <a:lnTo>
                      <a:pt x="91" y="186"/>
                    </a:lnTo>
                    <a:lnTo>
                      <a:pt x="100" y="184"/>
                    </a:lnTo>
                    <a:lnTo>
                      <a:pt x="102" y="184"/>
                    </a:lnTo>
                    <a:lnTo>
                      <a:pt x="105" y="184"/>
                    </a:lnTo>
                    <a:lnTo>
                      <a:pt x="109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0" y="179"/>
                    </a:lnTo>
                    <a:lnTo>
                      <a:pt x="110" y="174"/>
                    </a:lnTo>
                    <a:lnTo>
                      <a:pt x="110" y="172"/>
                    </a:lnTo>
                    <a:lnTo>
                      <a:pt x="118" y="168"/>
                    </a:lnTo>
                    <a:lnTo>
                      <a:pt x="119" y="163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03" y="136"/>
                    </a:lnTo>
                    <a:lnTo>
                      <a:pt x="102" y="129"/>
                    </a:lnTo>
                    <a:lnTo>
                      <a:pt x="98" y="127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3" y="120"/>
                    </a:lnTo>
                    <a:lnTo>
                      <a:pt x="118" y="113"/>
                    </a:lnTo>
                    <a:lnTo>
                      <a:pt x="119" y="111"/>
                    </a:lnTo>
                    <a:lnTo>
                      <a:pt x="130" y="106"/>
                    </a:lnTo>
                    <a:lnTo>
                      <a:pt x="132" y="100"/>
                    </a:lnTo>
                    <a:lnTo>
                      <a:pt x="134" y="100"/>
                    </a:lnTo>
                    <a:lnTo>
                      <a:pt x="139" y="108"/>
                    </a:lnTo>
                    <a:lnTo>
                      <a:pt x="141" y="108"/>
                    </a:lnTo>
                    <a:lnTo>
                      <a:pt x="143" y="93"/>
                    </a:lnTo>
                    <a:lnTo>
                      <a:pt x="143" y="91"/>
                    </a:lnTo>
                    <a:lnTo>
                      <a:pt x="137" y="86"/>
                    </a:lnTo>
                    <a:lnTo>
                      <a:pt x="136" y="59"/>
                    </a:lnTo>
                    <a:lnTo>
                      <a:pt x="130" y="56"/>
                    </a:lnTo>
                    <a:lnTo>
                      <a:pt x="130" y="54"/>
                    </a:lnTo>
                    <a:lnTo>
                      <a:pt x="134" y="47"/>
                    </a:lnTo>
                    <a:lnTo>
                      <a:pt x="134" y="38"/>
                    </a:lnTo>
                    <a:lnTo>
                      <a:pt x="132" y="31"/>
                    </a:lnTo>
                    <a:lnTo>
                      <a:pt x="125" y="29"/>
                    </a:lnTo>
                    <a:lnTo>
                      <a:pt x="123" y="25"/>
                    </a:lnTo>
                    <a:lnTo>
                      <a:pt x="121" y="20"/>
                    </a:lnTo>
                    <a:lnTo>
                      <a:pt x="118" y="22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3" y="16"/>
                    </a:lnTo>
                    <a:lnTo>
                      <a:pt x="103" y="14"/>
                    </a:lnTo>
                    <a:lnTo>
                      <a:pt x="107" y="13"/>
                    </a:lnTo>
                    <a:lnTo>
                      <a:pt x="105" y="11"/>
                    </a:lnTo>
                    <a:lnTo>
                      <a:pt x="103" y="13"/>
                    </a:lnTo>
                    <a:lnTo>
                      <a:pt x="100" y="16"/>
                    </a:lnTo>
                    <a:lnTo>
                      <a:pt x="98" y="20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1" y="20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2" y="23"/>
                    </a:lnTo>
                    <a:lnTo>
                      <a:pt x="76" y="27"/>
                    </a:lnTo>
                    <a:lnTo>
                      <a:pt x="76" y="25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4" name="Freeform 7000"/>
              <p:cNvSpPr>
                <a:spLocks/>
              </p:cNvSpPr>
              <p:nvPr/>
            </p:nvSpPr>
            <p:spPr bwMode="auto">
              <a:xfrm>
                <a:off x="4227082" y="2693966"/>
                <a:ext cx="227005" cy="304829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80" y="14"/>
                  </a:cxn>
                  <a:cxn ang="0">
                    <a:pos x="71" y="14"/>
                  </a:cxn>
                  <a:cxn ang="0">
                    <a:pos x="66" y="14"/>
                  </a:cxn>
                  <a:cxn ang="0">
                    <a:pos x="62" y="11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4" y="0"/>
                  </a:cxn>
                  <a:cxn ang="0">
                    <a:pos x="44" y="13"/>
                  </a:cxn>
                  <a:cxn ang="0">
                    <a:pos x="46" y="16"/>
                  </a:cxn>
                  <a:cxn ang="0">
                    <a:pos x="46" y="20"/>
                  </a:cxn>
                  <a:cxn ang="0">
                    <a:pos x="46" y="23"/>
                  </a:cxn>
                  <a:cxn ang="0">
                    <a:pos x="50" y="29"/>
                  </a:cxn>
                  <a:cxn ang="0">
                    <a:pos x="41" y="38"/>
                  </a:cxn>
                  <a:cxn ang="0">
                    <a:pos x="37" y="36"/>
                  </a:cxn>
                  <a:cxn ang="0">
                    <a:pos x="35" y="36"/>
                  </a:cxn>
                  <a:cxn ang="0">
                    <a:pos x="21" y="34"/>
                  </a:cxn>
                  <a:cxn ang="0">
                    <a:pos x="17" y="40"/>
                  </a:cxn>
                  <a:cxn ang="0">
                    <a:pos x="25" y="43"/>
                  </a:cxn>
                  <a:cxn ang="0">
                    <a:pos x="23" y="43"/>
                  </a:cxn>
                  <a:cxn ang="0">
                    <a:pos x="10" y="61"/>
                  </a:cxn>
                  <a:cxn ang="0">
                    <a:pos x="17" y="70"/>
                  </a:cxn>
                  <a:cxn ang="0">
                    <a:pos x="12" y="77"/>
                  </a:cxn>
                  <a:cxn ang="0">
                    <a:pos x="3" y="79"/>
                  </a:cxn>
                  <a:cxn ang="0">
                    <a:pos x="0" y="100"/>
                  </a:cxn>
                  <a:cxn ang="0">
                    <a:pos x="1" y="109"/>
                  </a:cxn>
                  <a:cxn ang="0">
                    <a:pos x="5" y="116"/>
                  </a:cxn>
                  <a:cxn ang="0">
                    <a:pos x="5" y="125"/>
                  </a:cxn>
                  <a:cxn ang="0">
                    <a:pos x="7" y="134"/>
                  </a:cxn>
                  <a:cxn ang="0">
                    <a:pos x="10" y="145"/>
                  </a:cxn>
                  <a:cxn ang="0">
                    <a:pos x="34" y="158"/>
                  </a:cxn>
                  <a:cxn ang="0">
                    <a:pos x="25" y="184"/>
                  </a:cxn>
                  <a:cxn ang="0">
                    <a:pos x="46" y="184"/>
                  </a:cxn>
                  <a:cxn ang="0">
                    <a:pos x="62" y="188"/>
                  </a:cxn>
                  <a:cxn ang="0">
                    <a:pos x="69" y="192"/>
                  </a:cxn>
                  <a:cxn ang="0">
                    <a:pos x="73" y="188"/>
                  </a:cxn>
                  <a:cxn ang="0">
                    <a:pos x="85" y="190"/>
                  </a:cxn>
                  <a:cxn ang="0">
                    <a:pos x="102" y="184"/>
                  </a:cxn>
                  <a:cxn ang="0">
                    <a:pos x="110" y="186"/>
                  </a:cxn>
                  <a:cxn ang="0">
                    <a:pos x="110" y="179"/>
                  </a:cxn>
                  <a:cxn ang="0">
                    <a:pos x="118" y="168"/>
                  </a:cxn>
                  <a:cxn ang="0">
                    <a:pos x="125" y="159"/>
                  </a:cxn>
                  <a:cxn ang="0">
                    <a:pos x="98" y="127"/>
                  </a:cxn>
                  <a:cxn ang="0">
                    <a:pos x="96" y="120"/>
                  </a:cxn>
                  <a:cxn ang="0">
                    <a:pos x="103" y="120"/>
                  </a:cxn>
                  <a:cxn ang="0">
                    <a:pos x="130" y="106"/>
                  </a:cxn>
                  <a:cxn ang="0">
                    <a:pos x="139" y="108"/>
                  </a:cxn>
                  <a:cxn ang="0">
                    <a:pos x="143" y="91"/>
                  </a:cxn>
                  <a:cxn ang="0">
                    <a:pos x="130" y="56"/>
                  </a:cxn>
                  <a:cxn ang="0">
                    <a:pos x="134" y="38"/>
                  </a:cxn>
                  <a:cxn ang="0">
                    <a:pos x="123" y="25"/>
                  </a:cxn>
                  <a:cxn ang="0">
                    <a:pos x="116" y="20"/>
                  </a:cxn>
                  <a:cxn ang="0">
                    <a:pos x="112" y="16"/>
                  </a:cxn>
                  <a:cxn ang="0">
                    <a:pos x="103" y="16"/>
                  </a:cxn>
                  <a:cxn ang="0">
                    <a:pos x="105" y="11"/>
                  </a:cxn>
                  <a:cxn ang="0">
                    <a:pos x="98" y="20"/>
                  </a:cxn>
                  <a:cxn ang="0">
                    <a:pos x="91" y="20"/>
                  </a:cxn>
                  <a:cxn ang="0">
                    <a:pos x="85" y="25"/>
                  </a:cxn>
                  <a:cxn ang="0">
                    <a:pos x="76" y="25"/>
                  </a:cxn>
                </a:cxnLst>
                <a:rect l="0" t="0" r="r" b="b"/>
                <a:pathLst>
                  <a:path w="143" h="192">
                    <a:moveTo>
                      <a:pt x="76" y="25"/>
                    </a:moveTo>
                    <a:lnTo>
                      <a:pt x="76" y="23"/>
                    </a:lnTo>
                    <a:lnTo>
                      <a:pt x="76" y="22"/>
                    </a:lnTo>
                    <a:lnTo>
                      <a:pt x="80" y="18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4"/>
                    </a:lnTo>
                    <a:lnTo>
                      <a:pt x="68" y="13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3"/>
                    </a:lnTo>
                    <a:lnTo>
                      <a:pt x="62" y="13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6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8" y="11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6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50" y="27"/>
                    </a:lnTo>
                    <a:lnTo>
                      <a:pt x="50" y="29"/>
                    </a:lnTo>
                    <a:lnTo>
                      <a:pt x="42" y="29"/>
                    </a:lnTo>
                    <a:lnTo>
                      <a:pt x="42" y="32"/>
                    </a:lnTo>
                    <a:lnTo>
                      <a:pt x="41" y="38"/>
                    </a:lnTo>
                    <a:lnTo>
                      <a:pt x="42" y="43"/>
                    </a:lnTo>
                    <a:lnTo>
                      <a:pt x="41" y="38"/>
                    </a:lnTo>
                    <a:lnTo>
                      <a:pt x="37" y="36"/>
                    </a:lnTo>
                    <a:lnTo>
                      <a:pt x="37" y="40"/>
                    </a:lnTo>
                    <a:lnTo>
                      <a:pt x="35" y="40"/>
                    </a:lnTo>
                    <a:lnTo>
                      <a:pt x="35" y="36"/>
                    </a:lnTo>
                    <a:lnTo>
                      <a:pt x="34" y="32"/>
                    </a:lnTo>
                    <a:lnTo>
                      <a:pt x="28" y="32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19" y="38"/>
                    </a:lnTo>
                    <a:lnTo>
                      <a:pt x="17" y="40"/>
                    </a:lnTo>
                    <a:lnTo>
                      <a:pt x="17" y="40"/>
                    </a:lnTo>
                    <a:lnTo>
                      <a:pt x="21" y="41"/>
                    </a:lnTo>
                    <a:lnTo>
                      <a:pt x="25" y="43"/>
                    </a:lnTo>
                    <a:lnTo>
                      <a:pt x="25" y="47"/>
                    </a:lnTo>
                    <a:lnTo>
                      <a:pt x="25" y="47"/>
                    </a:lnTo>
                    <a:lnTo>
                      <a:pt x="23" y="43"/>
                    </a:lnTo>
                    <a:lnTo>
                      <a:pt x="19" y="45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12" y="65"/>
                    </a:lnTo>
                    <a:lnTo>
                      <a:pt x="17" y="66"/>
                    </a:lnTo>
                    <a:lnTo>
                      <a:pt x="17" y="70"/>
                    </a:lnTo>
                    <a:lnTo>
                      <a:pt x="14" y="72"/>
                    </a:lnTo>
                    <a:lnTo>
                      <a:pt x="12" y="74"/>
                    </a:lnTo>
                    <a:lnTo>
                      <a:pt x="12" y="77"/>
                    </a:lnTo>
                    <a:lnTo>
                      <a:pt x="10" y="81"/>
                    </a:lnTo>
                    <a:lnTo>
                      <a:pt x="7" y="81"/>
                    </a:lnTo>
                    <a:lnTo>
                      <a:pt x="3" y="79"/>
                    </a:lnTo>
                    <a:lnTo>
                      <a:pt x="1" y="79"/>
                    </a:lnTo>
                    <a:lnTo>
                      <a:pt x="1" y="99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8"/>
                    </a:lnTo>
                    <a:lnTo>
                      <a:pt x="1" y="109"/>
                    </a:lnTo>
                    <a:lnTo>
                      <a:pt x="3" y="111"/>
                    </a:lnTo>
                    <a:lnTo>
                      <a:pt x="3" y="115"/>
                    </a:lnTo>
                    <a:lnTo>
                      <a:pt x="5" y="116"/>
                    </a:lnTo>
                    <a:lnTo>
                      <a:pt x="5" y="120"/>
                    </a:lnTo>
                    <a:lnTo>
                      <a:pt x="1" y="124"/>
                    </a:lnTo>
                    <a:lnTo>
                      <a:pt x="5" y="125"/>
                    </a:lnTo>
                    <a:lnTo>
                      <a:pt x="3" y="127"/>
                    </a:lnTo>
                    <a:lnTo>
                      <a:pt x="3" y="129"/>
                    </a:lnTo>
                    <a:lnTo>
                      <a:pt x="7" y="134"/>
                    </a:lnTo>
                    <a:lnTo>
                      <a:pt x="7" y="138"/>
                    </a:lnTo>
                    <a:lnTo>
                      <a:pt x="5" y="140"/>
                    </a:lnTo>
                    <a:lnTo>
                      <a:pt x="10" y="145"/>
                    </a:lnTo>
                    <a:lnTo>
                      <a:pt x="12" y="147"/>
                    </a:lnTo>
                    <a:lnTo>
                      <a:pt x="34" y="154"/>
                    </a:lnTo>
                    <a:lnTo>
                      <a:pt x="34" y="158"/>
                    </a:lnTo>
                    <a:lnTo>
                      <a:pt x="28" y="163"/>
                    </a:lnTo>
                    <a:lnTo>
                      <a:pt x="25" y="174"/>
                    </a:lnTo>
                    <a:lnTo>
                      <a:pt x="25" y="184"/>
                    </a:lnTo>
                    <a:lnTo>
                      <a:pt x="26" y="186"/>
                    </a:lnTo>
                    <a:lnTo>
                      <a:pt x="28" y="188"/>
                    </a:lnTo>
                    <a:lnTo>
                      <a:pt x="46" y="184"/>
                    </a:lnTo>
                    <a:lnTo>
                      <a:pt x="57" y="190"/>
                    </a:lnTo>
                    <a:lnTo>
                      <a:pt x="59" y="188"/>
                    </a:lnTo>
                    <a:lnTo>
                      <a:pt x="62" y="188"/>
                    </a:lnTo>
                    <a:lnTo>
                      <a:pt x="64" y="188"/>
                    </a:lnTo>
                    <a:lnTo>
                      <a:pt x="66" y="192"/>
                    </a:lnTo>
                    <a:lnTo>
                      <a:pt x="69" y="192"/>
                    </a:lnTo>
                    <a:lnTo>
                      <a:pt x="71" y="192"/>
                    </a:lnTo>
                    <a:lnTo>
                      <a:pt x="71" y="190"/>
                    </a:lnTo>
                    <a:lnTo>
                      <a:pt x="73" y="188"/>
                    </a:lnTo>
                    <a:lnTo>
                      <a:pt x="76" y="188"/>
                    </a:lnTo>
                    <a:lnTo>
                      <a:pt x="80" y="190"/>
                    </a:lnTo>
                    <a:lnTo>
                      <a:pt x="85" y="190"/>
                    </a:lnTo>
                    <a:lnTo>
                      <a:pt x="91" y="186"/>
                    </a:lnTo>
                    <a:lnTo>
                      <a:pt x="100" y="184"/>
                    </a:lnTo>
                    <a:lnTo>
                      <a:pt x="102" y="184"/>
                    </a:lnTo>
                    <a:lnTo>
                      <a:pt x="105" y="184"/>
                    </a:lnTo>
                    <a:lnTo>
                      <a:pt x="109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0" y="179"/>
                    </a:lnTo>
                    <a:lnTo>
                      <a:pt x="110" y="174"/>
                    </a:lnTo>
                    <a:lnTo>
                      <a:pt x="110" y="172"/>
                    </a:lnTo>
                    <a:lnTo>
                      <a:pt x="118" y="168"/>
                    </a:lnTo>
                    <a:lnTo>
                      <a:pt x="119" y="163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03" y="136"/>
                    </a:lnTo>
                    <a:lnTo>
                      <a:pt x="102" y="129"/>
                    </a:lnTo>
                    <a:lnTo>
                      <a:pt x="98" y="127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3" y="120"/>
                    </a:lnTo>
                    <a:lnTo>
                      <a:pt x="118" y="113"/>
                    </a:lnTo>
                    <a:lnTo>
                      <a:pt x="119" y="111"/>
                    </a:lnTo>
                    <a:lnTo>
                      <a:pt x="130" y="106"/>
                    </a:lnTo>
                    <a:lnTo>
                      <a:pt x="132" y="100"/>
                    </a:lnTo>
                    <a:lnTo>
                      <a:pt x="134" y="100"/>
                    </a:lnTo>
                    <a:lnTo>
                      <a:pt x="139" y="108"/>
                    </a:lnTo>
                    <a:lnTo>
                      <a:pt x="141" y="108"/>
                    </a:lnTo>
                    <a:lnTo>
                      <a:pt x="143" y="93"/>
                    </a:lnTo>
                    <a:lnTo>
                      <a:pt x="143" y="91"/>
                    </a:lnTo>
                    <a:lnTo>
                      <a:pt x="137" y="86"/>
                    </a:lnTo>
                    <a:lnTo>
                      <a:pt x="136" y="59"/>
                    </a:lnTo>
                    <a:lnTo>
                      <a:pt x="130" y="56"/>
                    </a:lnTo>
                    <a:lnTo>
                      <a:pt x="130" y="54"/>
                    </a:lnTo>
                    <a:lnTo>
                      <a:pt x="134" y="47"/>
                    </a:lnTo>
                    <a:lnTo>
                      <a:pt x="134" y="38"/>
                    </a:lnTo>
                    <a:lnTo>
                      <a:pt x="132" y="31"/>
                    </a:lnTo>
                    <a:lnTo>
                      <a:pt x="125" y="29"/>
                    </a:lnTo>
                    <a:lnTo>
                      <a:pt x="123" y="25"/>
                    </a:lnTo>
                    <a:lnTo>
                      <a:pt x="121" y="20"/>
                    </a:lnTo>
                    <a:lnTo>
                      <a:pt x="118" y="22"/>
                    </a:lnTo>
                    <a:lnTo>
                      <a:pt x="116" y="20"/>
                    </a:lnTo>
                    <a:lnTo>
                      <a:pt x="116" y="20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3" y="16"/>
                    </a:lnTo>
                    <a:lnTo>
                      <a:pt x="103" y="14"/>
                    </a:lnTo>
                    <a:lnTo>
                      <a:pt x="107" y="13"/>
                    </a:lnTo>
                    <a:lnTo>
                      <a:pt x="105" y="11"/>
                    </a:lnTo>
                    <a:lnTo>
                      <a:pt x="103" y="13"/>
                    </a:lnTo>
                    <a:lnTo>
                      <a:pt x="100" y="16"/>
                    </a:lnTo>
                    <a:lnTo>
                      <a:pt x="98" y="20"/>
                    </a:lnTo>
                    <a:lnTo>
                      <a:pt x="96" y="20"/>
                    </a:lnTo>
                    <a:lnTo>
                      <a:pt x="96" y="18"/>
                    </a:lnTo>
                    <a:lnTo>
                      <a:pt x="91" y="20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2" y="23"/>
                    </a:lnTo>
                    <a:lnTo>
                      <a:pt x="76" y="27"/>
                    </a:lnTo>
                    <a:lnTo>
                      <a:pt x="76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5" name="Freeform 7001"/>
              <p:cNvSpPr>
                <a:spLocks/>
              </p:cNvSpPr>
              <p:nvPr/>
            </p:nvSpPr>
            <p:spPr bwMode="auto">
              <a:xfrm>
                <a:off x="4408051" y="2703492"/>
                <a:ext cx="14287" cy="1587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7" y="5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lnTo>
                      <a:pt x="7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6" name="Freeform 7002"/>
              <p:cNvSpPr>
                <a:spLocks/>
              </p:cNvSpPr>
              <p:nvPr/>
            </p:nvSpPr>
            <p:spPr bwMode="auto">
              <a:xfrm>
                <a:off x="4408051" y="2703492"/>
                <a:ext cx="14287" cy="1587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7"/>
                  </a:cxn>
                  <a:cxn ang="0">
                    <a:pos x="9" y="8"/>
                  </a:cxn>
                  <a:cxn ang="0">
                    <a:pos x="9" y="10"/>
                  </a:cxn>
                  <a:cxn ang="0">
                    <a:pos x="7" y="8"/>
                  </a:cxn>
                  <a:cxn ang="0">
                    <a:pos x="5" y="10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7" y="5"/>
                  </a:cxn>
                </a:cxnLst>
                <a:rect l="0" t="0" r="r" b="b"/>
                <a:pathLst>
                  <a:path w="9" h="10">
                    <a:moveTo>
                      <a:pt x="7" y="5"/>
                    </a:moveTo>
                    <a:lnTo>
                      <a:pt x="7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7" y="8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7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7" name="Freeform 7003"/>
              <p:cNvSpPr>
                <a:spLocks/>
              </p:cNvSpPr>
              <p:nvPr/>
            </p:nvSpPr>
            <p:spPr bwMode="auto">
              <a:xfrm>
                <a:off x="901374" y="2921000"/>
                <a:ext cx="1473154" cy="787476"/>
              </a:xfrm>
              <a:custGeom>
                <a:avLst/>
                <a:gdLst/>
                <a:ahLst/>
                <a:cxnLst>
                  <a:cxn ang="0">
                    <a:pos x="904" y="50"/>
                  </a:cxn>
                  <a:cxn ang="0">
                    <a:pos x="867" y="97"/>
                  </a:cxn>
                  <a:cxn ang="0">
                    <a:pos x="777" y="126"/>
                  </a:cxn>
                  <a:cxn ang="0">
                    <a:pos x="759" y="142"/>
                  </a:cxn>
                  <a:cxn ang="0">
                    <a:pos x="682" y="179"/>
                  </a:cxn>
                  <a:cxn ang="0">
                    <a:pos x="672" y="156"/>
                  </a:cxn>
                  <a:cxn ang="0">
                    <a:pos x="655" y="127"/>
                  </a:cxn>
                  <a:cxn ang="0">
                    <a:pos x="652" y="93"/>
                  </a:cxn>
                  <a:cxn ang="0">
                    <a:pos x="627" y="108"/>
                  </a:cxn>
                  <a:cxn ang="0">
                    <a:pos x="616" y="156"/>
                  </a:cxn>
                  <a:cxn ang="0">
                    <a:pos x="591" y="106"/>
                  </a:cxn>
                  <a:cxn ang="0">
                    <a:pos x="639" y="84"/>
                  </a:cxn>
                  <a:cxn ang="0">
                    <a:pos x="648" y="70"/>
                  </a:cxn>
                  <a:cxn ang="0">
                    <a:pos x="595" y="65"/>
                  </a:cxn>
                  <a:cxn ang="0">
                    <a:pos x="559" y="63"/>
                  </a:cxn>
                  <a:cxn ang="0">
                    <a:pos x="561" y="34"/>
                  </a:cxn>
                  <a:cxn ang="0">
                    <a:pos x="502" y="20"/>
                  </a:cxn>
                  <a:cxn ang="0">
                    <a:pos x="31" y="11"/>
                  </a:cxn>
                  <a:cxn ang="0">
                    <a:pos x="38" y="25"/>
                  </a:cxn>
                  <a:cxn ang="0">
                    <a:pos x="31" y="38"/>
                  </a:cxn>
                  <a:cxn ang="0">
                    <a:pos x="9" y="58"/>
                  </a:cxn>
                  <a:cxn ang="0">
                    <a:pos x="13" y="67"/>
                  </a:cxn>
                  <a:cxn ang="0">
                    <a:pos x="13" y="93"/>
                  </a:cxn>
                  <a:cxn ang="0">
                    <a:pos x="17" y="220"/>
                  </a:cxn>
                  <a:cxn ang="0">
                    <a:pos x="42" y="251"/>
                  </a:cxn>
                  <a:cxn ang="0">
                    <a:pos x="45" y="274"/>
                  </a:cxn>
                  <a:cxn ang="0">
                    <a:pos x="76" y="324"/>
                  </a:cxn>
                  <a:cxn ang="0">
                    <a:pos x="108" y="339"/>
                  </a:cxn>
                  <a:cxn ang="0">
                    <a:pos x="317" y="396"/>
                  </a:cxn>
                  <a:cxn ang="0">
                    <a:pos x="412" y="473"/>
                  </a:cxn>
                  <a:cxn ang="0">
                    <a:pos x="439" y="460"/>
                  </a:cxn>
                  <a:cxn ang="0">
                    <a:pos x="446" y="442"/>
                  </a:cxn>
                  <a:cxn ang="0">
                    <a:pos x="455" y="432"/>
                  </a:cxn>
                  <a:cxn ang="0">
                    <a:pos x="459" y="437"/>
                  </a:cxn>
                  <a:cxn ang="0">
                    <a:pos x="519" y="416"/>
                  </a:cxn>
                  <a:cxn ang="0">
                    <a:pos x="548" y="423"/>
                  </a:cxn>
                  <a:cxn ang="0">
                    <a:pos x="561" y="416"/>
                  </a:cxn>
                  <a:cxn ang="0">
                    <a:pos x="552" y="407"/>
                  </a:cxn>
                  <a:cxn ang="0">
                    <a:pos x="598" y="401"/>
                  </a:cxn>
                  <a:cxn ang="0">
                    <a:pos x="632" y="412"/>
                  </a:cxn>
                  <a:cxn ang="0">
                    <a:pos x="672" y="423"/>
                  </a:cxn>
                  <a:cxn ang="0">
                    <a:pos x="684" y="467"/>
                  </a:cxn>
                  <a:cxn ang="0">
                    <a:pos x="713" y="492"/>
                  </a:cxn>
                  <a:cxn ang="0">
                    <a:pos x="706" y="367"/>
                  </a:cxn>
                  <a:cxn ang="0">
                    <a:pos x="729" y="346"/>
                  </a:cxn>
                  <a:cxn ang="0">
                    <a:pos x="775" y="313"/>
                  </a:cxn>
                  <a:cxn ang="0">
                    <a:pos x="775" y="305"/>
                  </a:cxn>
                  <a:cxn ang="0">
                    <a:pos x="770" y="288"/>
                  </a:cxn>
                  <a:cxn ang="0">
                    <a:pos x="783" y="279"/>
                  </a:cxn>
                  <a:cxn ang="0">
                    <a:pos x="777" y="267"/>
                  </a:cxn>
                  <a:cxn ang="0">
                    <a:pos x="763" y="242"/>
                  </a:cxn>
                  <a:cxn ang="0">
                    <a:pos x="774" y="238"/>
                  </a:cxn>
                  <a:cxn ang="0">
                    <a:pos x="779" y="233"/>
                  </a:cxn>
                  <a:cxn ang="0">
                    <a:pos x="784" y="253"/>
                  </a:cxn>
                  <a:cxn ang="0">
                    <a:pos x="788" y="224"/>
                  </a:cxn>
                  <a:cxn ang="0">
                    <a:pos x="813" y="213"/>
                  </a:cxn>
                  <a:cxn ang="0">
                    <a:pos x="836" y="186"/>
                  </a:cxn>
                  <a:cxn ang="0">
                    <a:pos x="876" y="179"/>
                  </a:cxn>
                  <a:cxn ang="0">
                    <a:pos x="863" y="163"/>
                  </a:cxn>
                  <a:cxn ang="0">
                    <a:pos x="881" y="129"/>
                  </a:cxn>
                  <a:cxn ang="0">
                    <a:pos x="894" y="122"/>
                  </a:cxn>
                  <a:cxn ang="0">
                    <a:pos x="911" y="117"/>
                  </a:cxn>
                </a:cxnLst>
                <a:rect l="0" t="0" r="r" b="b"/>
                <a:pathLst>
                  <a:path w="928" h="496">
                    <a:moveTo>
                      <a:pt x="926" y="108"/>
                    </a:moveTo>
                    <a:lnTo>
                      <a:pt x="924" y="106"/>
                    </a:lnTo>
                    <a:lnTo>
                      <a:pt x="924" y="106"/>
                    </a:lnTo>
                    <a:lnTo>
                      <a:pt x="926" y="104"/>
                    </a:lnTo>
                    <a:lnTo>
                      <a:pt x="926" y="99"/>
                    </a:lnTo>
                    <a:lnTo>
                      <a:pt x="924" y="101"/>
                    </a:lnTo>
                    <a:lnTo>
                      <a:pt x="924" y="101"/>
                    </a:lnTo>
                    <a:lnTo>
                      <a:pt x="920" y="101"/>
                    </a:lnTo>
                    <a:lnTo>
                      <a:pt x="919" y="99"/>
                    </a:lnTo>
                    <a:lnTo>
                      <a:pt x="917" y="95"/>
                    </a:lnTo>
                    <a:lnTo>
                      <a:pt x="917" y="92"/>
                    </a:lnTo>
                    <a:lnTo>
                      <a:pt x="913" y="88"/>
                    </a:lnTo>
                    <a:lnTo>
                      <a:pt x="913" y="58"/>
                    </a:lnTo>
                    <a:lnTo>
                      <a:pt x="904" y="50"/>
                    </a:lnTo>
                    <a:lnTo>
                      <a:pt x="902" y="50"/>
                    </a:lnTo>
                    <a:lnTo>
                      <a:pt x="901" y="52"/>
                    </a:lnTo>
                    <a:lnTo>
                      <a:pt x="895" y="54"/>
                    </a:lnTo>
                    <a:lnTo>
                      <a:pt x="892" y="52"/>
                    </a:lnTo>
                    <a:lnTo>
                      <a:pt x="890" y="50"/>
                    </a:lnTo>
                    <a:lnTo>
                      <a:pt x="888" y="49"/>
                    </a:lnTo>
                    <a:lnTo>
                      <a:pt x="886" y="47"/>
                    </a:lnTo>
                    <a:lnTo>
                      <a:pt x="885" y="49"/>
                    </a:lnTo>
                    <a:lnTo>
                      <a:pt x="872" y="79"/>
                    </a:lnTo>
                    <a:lnTo>
                      <a:pt x="870" y="90"/>
                    </a:lnTo>
                    <a:lnTo>
                      <a:pt x="867" y="93"/>
                    </a:lnTo>
                    <a:lnTo>
                      <a:pt x="867" y="95"/>
                    </a:lnTo>
                    <a:lnTo>
                      <a:pt x="868" y="97"/>
                    </a:lnTo>
                    <a:lnTo>
                      <a:pt x="867" y="97"/>
                    </a:lnTo>
                    <a:lnTo>
                      <a:pt x="865" y="95"/>
                    </a:lnTo>
                    <a:lnTo>
                      <a:pt x="865" y="97"/>
                    </a:lnTo>
                    <a:lnTo>
                      <a:pt x="865" y="99"/>
                    </a:lnTo>
                    <a:lnTo>
                      <a:pt x="861" y="97"/>
                    </a:lnTo>
                    <a:lnTo>
                      <a:pt x="858" y="99"/>
                    </a:lnTo>
                    <a:lnTo>
                      <a:pt x="856" y="99"/>
                    </a:lnTo>
                    <a:lnTo>
                      <a:pt x="854" y="101"/>
                    </a:lnTo>
                    <a:lnTo>
                      <a:pt x="852" y="104"/>
                    </a:lnTo>
                    <a:lnTo>
                      <a:pt x="797" y="104"/>
                    </a:lnTo>
                    <a:lnTo>
                      <a:pt x="786" y="111"/>
                    </a:lnTo>
                    <a:lnTo>
                      <a:pt x="783" y="118"/>
                    </a:lnTo>
                    <a:lnTo>
                      <a:pt x="777" y="122"/>
                    </a:lnTo>
                    <a:lnTo>
                      <a:pt x="775" y="124"/>
                    </a:lnTo>
                    <a:lnTo>
                      <a:pt x="777" y="126"/>
                    </a:lnTo>
                    <a:lnTo>
                      <a:pt x="779" y="126"/>
                    </a:lnTo>
                    <a:lnTo>
                      <a:pt x="779" y="126"/>
                    </a:lnTo>
                    <a:lnTo>
                      <a:pt x="779" y="127"/>
                    </a:lnTo>
                    <a:lnTo>
                      <a:pt x="779" y="129"/>
                    </a:lnTo>
                    <a:lnTo>
                      <a:pt x="777" y="127"/>
                    </a:lnTo>
                    <a:lnTo>
                      <a:pt x="777" y="129"/>
                    </a:lnTo>
                    <a:lnTo>
                      <a:pt x="777" y="129"/>
                    </a:lnTo>
                    <a:lnTo>
                      <a:pt x="779" y="131"/>
                    </a:lnTo>
                    <a:lnTo>
                      <a:pt x="779" y="135"/>
                    </a:lnTo>
                    <a:lnTo>
                      <a:pt x="779" y="136"/>
                    </a:lnTo>
                    <a:lnTo>
                      <a:pt x="774" y="136"/>
                    </a:lnTo>
                    <a:lnTo>
                      <a:pt x="768" y="142"/>
                    </a:lnTo>
                    <a:lnTo>
                      <a:pt x="766" y="142"/>
                    </a:lnTo>
                    <a:lnTo>
                      <a:pt x="759" y="142"/>
                    </a:lnTo>
                    <a:lnTo>
                      <a:pt x="759" y="142"/>
                    </a:lnTo>
                    <a:lnTo>
                      <a:pt x="756" y="143"/>
                    </a:lnTo>
                    <a:lnTo>
                      <a:pt x="754" y="140"/>
                    </a:lnTo>
                    <a:lnTo>
                      <a:pt x="747" y="140"/>
                    </a:lnTo>
                    <a:lnTo>
                      <a:pt x="732" y="143"/>
                    </a:lnTo>
                    <a:lnTo>
                      <a:pt x="736" y="152"/>
                    </a:lnTo>
                    <a:lnTo>
                      <a:pt x="731" y="156"/>
                    </a:lnTo>
                    <a:lnTo>
                      <a:pt x="731" y="158"/>
                    </a:lnTo>
                    <a:lnTo>
                      <a:pt x="729" y="158"/>
                    </a:lnTo>
                    <a:lnTo>
                      <a:pt x="729" y="158"/>
                    </a:lnTo>
                    <a:lnTo>
                      <a:pt x="718" y="167"/>
                    </a:lnTo>
                    <a:lnTo>
                      <a:pt x="715" y="167"/>
                    </a:lnTo>
                    <a:lnTo>
                      <a:pt x="688" y="179"/>
                    </a:lnTo>
                    <a:lnTo>
                      <a:pt x="682" y="179"/>
                    </a:lnTo>
                    <a:lnTo>
                      <a:pt x="677" y="181"/>
                    </a:lnTo>
                    <a:lnTo>
                      <a:pt x="672" y="181"/>
                    </a:lnTo>
                    <a:lnTo>
                      <a:pt x="672" y="179"/>
                    </a:lnTo>
                    <a:lnTo>
                      <a:pt x="670" y="179"/>
                    </a:lnTo>
                    <a:lnTo>
                      <a:pt x="668" y="179"/>
                    </a:lnTo>
                    <a:lnTo>
                      <a:pt x="666" y="177"/>
                    </a:lnTo>
                    <a:lnTo>
                      <a:pt x="661" y="176"/>
                    </a:lnTo>
                    <a:lnTo>
                      <a:pt x="666" y="170"/>
                    </a:lnTo>
                    <a:lnTo>
                      <a:pt x="666" y="167"/>
                    </a:lnTo>
                    <a:lnTo>
                      <a:pt x="668" y="163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70" y="158"/>
                    </a:lnTo>
                    <a:lnTo>
                      <a:pt x="672" y="156"/>
                    </a:lnTo>
                    <a:lnTo>
                      <a:pt x="675" y="156"/>
                    </a:lnTo>
                    <a:lnTo>
                      <a:pt x="679" y="147"/>
                    </a:lnTo>
                    <a:lnTo>
                      <a:pt x="677" y="147"/>
                    </a:lnTo>
                    <a:lnTo>
                      <a:pt x="675" y="143"/>
                    </a:lnTo>
                    <a:lnTo>
                      <a:pt x="675" y="135"/>
                    </a:lnTo>
                    <a:lnTo>
                      <a:pt x="670" y="124"/>
                    </a:lnTo>
                    <a:lnTo>
                      <a:pt x="668" y="126"/>
                    </a:lnTo>
                    <a:lnTo>
                      <a:pt x="663" y="127"/>
                    </a:lnTo>
                    <a:lnTo>
                      <a:pt x="663" y="127"/>
                    </a:lnTo>
                    <a:lnTo>
                      <a:pt x="661" y="133"/>
                    </a:lnTo>
                    <a:lnTo>
                      <a:pt x="655" y="135"/>
                    </a:lnTo>
                    <a:lnTo>
                      <a:pt x="654" y="133"/>
                    </a:lnTo>
                    <a:lnTo>
                      <a:pt x="654" y="133"/>
                    </a:lnTo>
                    <a:lnTo>
                      <a:pt x="655" y="127"/>
                    </a:lnTo>
                    <a:lnTo>
                      <a:pt x="659" y="124"/>
                    </a:lnTo>
                    <a:lnTo>
                      <a:pt x="661" y="120"/>
                    </a:lnTo>
                    <a:lnTo>
                      <a:pt x="663" y="118"/>
                    </a:lnTo>
                    <a:lnTo>
                      <a:pt x="663" y="117"/>
                    </a:lnTo>
                    <a:lnTo>
                      <a:pt x="663" y="108"/>
                    </a:lnTo>
                    <a:lnTo>
                      <a:pt x="661" y="106"/>
                    </a:lnTo>
                    <a:lnTo>
                      <a:pt x="661" y="104"/>
                    </a:lnTo>
                    <a:lnTo>
                      <a:pt x="663" y="102"/>
                    </a:lnTo>
                    <a:lnTo>
                      <a:pt x="663" y="102"/>
                    </a:lnTo>
                    <a:lnTo>
                      <a:pt x="661" y="99"/>
                    </a:lnTo>
                    <a:lnTo>
                      <a:pt x="659" y="97"/>
                    </a:lnTo>
                    <a:lnTo>
                      <a:pt x="654" y="95"/>
                    </a:lnTo>
                    <a:lnTo>
                      <a:pt x="652" y="93"/>
                    </a:lnTo>
                    <a:lnTo>
                      <a:pt x="652" y="93"/>
                    </a:lnTo>
                    <a:lnTo>
                      <a:pt x="648" y="90"/>
                    </a:lnTo>
                    <a:lnTo>
                      <a:pt x="647" y="90"/>
                    </a:lnTo>
                    <a:lnTo>
                      <a:pt x="645" y="90"/>
                    </a:lnTo>
                    <a:lnTo>
                      <a:pt x="643" y="88"/>
                    </a:lnTo>
                    <a:lnTo>
                      <a:pt x="639" y="88"/>
                    </a:lnTo>
                    <a:lnTo>
                      <a:pt x="636" y="88"/>
                    </a:lnTo>
                    <a:lnTo>
                      <a:pt x="636" y="90"/>
                    </a:lnTo>
                    <a:lnTo>
                      <a:pt x="636" y="93"/>
                    </a:lnTo>
                    <a:lnTo>
                      <a:pt x="638" y="95"/>
                    </a:lnTo>
                    <a:lnTo>
                      <a:pt x="636" y="95"/>
                    </a:lnTo>
                    <a:lnTo>
                      <a:pt x="630" y="99"/>
                    </a:lnTo>
                    <a:lnTo>
                      <a:pt x="629" y="106"/>
                    </a:lnTo>
                    <a:lnTo>
                      <a:pt x="627" y="106"/>
                    </a:lnTo>
                    <a:lnTo>
                      <a:pt x="627" y="108"/>
                    </a:lnTo>
                    <a:lnTo>
                      <a:pt x="627" y="106"/>
                    </a:lnTo>
                    <a:lnTo>
                      <a:pt x="625" y="102"/>
                    </a:lnTo>
                    <a:lnTo>
                      <a:pt x="625" y="101"/>
                    </a:lnTo>
                    <a:lnTo>
                      <a:pt x="623" y="102"/>
                    </a:lnTo>
                    <a:lnTo>
                      <a:pt x="621" y="104"/>
                    </a:lnTo>
                    <a:lnTo>
                      <a:pt x="618" y="106"/>
                    </a:lnTo>
                    <a:lnTo>
                      <a:pt x="618" y="109"/>
                    </a:lnTo>
                    <a:lnTo>
                      <a:pt x="616" y="111"/>
                    </a:lnTo>
                    <a:lnTo>
                      <a:pt x="614" y="120"/>
                    </a:lnTo>
                    <a:lnTo>
                      <a:pt x="616" y="120"/>
                    </a:lnTo>
                    <a:lnTo>
                      <a:pt x="614" y="122"/>
                    </a:lnTo>
                    <a:lnTo>
                      <a:pt x="611" y="135"/>
                    </a:lnTo>
                    <a:lnTo>
                      <a:pt x="616" y="145"/>
                    </a:lnTo>
                    <a:lnTo>
                      <a:pt x="616" y="156"/>
                    </a:lnTo>
                    <a:lnTo>
                      <a:pt x="609" y="172"/>
                    </a:lnTo>
                    <a:lnTo>
                      <a:pt x="602" y="177"/>
                    </a:lnTo>
                    <a:lnTo>
                      <a:pt x="598" y="177"/>
                    </a:lnTo>
                    <a:lnTo>
                      <a:pt x="596" y="176"/>
                    </a:lnTo>
                    <a:lnTo>
                      <a:pt x="591" y="163"/>
                    </a:lnTo>
                    <a:lnTo>
                      <a:pt x="589" y="143"/>
                    </a:lnTo>
                    <a:lnTo>
                      <a:pt x="604" y="101"/>
                    </a:lnTo>
                    <a:lnTo>
                      <a:pt x="602" y="99"/>
                    </a:lnTo>
                    <a:lnTo>
                      <a:pt x="598" y="102"/>
                    </a:lnTo>
                    <a:lnTo>
                      <a:pt x="598" y="108"/>
                    </a:lnTo>
                    <a:lnTo>
                      <a:pt x="595" y="108"/>
                    </a:lnTo>
                    <a:lnTo>
                      <a:pt x="589" y="115"/>
                    </a:lnTo>
                    <a:lnTo>
                      <a:pt x="589" y="113"/>
                    </a:lnTo>
                    <a:lnTo>
                      <a:pt x="591" y="106"/>
                    </a:lnTo>
                    <a:lnTo>
                      <a:pt x="593" y="106"/>
                    </a:lnTo>
                    <a:lnTo>
                      <a:pt x="605" y="86"/>
                    </a:lnTo>
                    <a:lnTo>
                      <a:pt x="605" y="88"/>
                    </a:lnTo>
                    <a:lnTo>
                      <a:pt x="609" y="86"/>
                    </a:lnTo>
                    <a:lnTo>
                      <a:pt x="611" y="84"/>
                    </a:lnTo>
                    <a:lnTo>
                      <a:pt x="611" y="90"/>
                    </a:lnTo>
                    <a:lnTo>
                      <a:pt x="611" y="90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27" y="81"/>
                    </a:lnTo>
                    <a:lnTo>
                      <a:pt x="630" y="79"/>
                    </a:lnTo>
                    <a:lnTo>
                      <a:pt x="634" y="81"/>
                    </a:lnTo>
                    <a:lnTo>
                      <a:pt x="638" y="83"/>
                    </a:lnTo>
                    <a:lnTo>
                      <a:pt x="639" y="84"/>
                    </a:lnTo>
                    <a:lnTo>
                      <a:pt x="641" y="84"/>
                    </a:lnTo>
                    <a:lnTo>
                      <a:pt x="643" y="83"/>
                    </a:lnTo>
                    <a:lnTo>
                      <a:pt x="643" y="81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54" y="83"/>
                    </a:lnTo>
                    <a:lnTo>
                      <a:pt x="654" y="81"/>
                    </a:lnTo>
                    <a:lnTo>
                      <a:pt x="652" y="81"/>
                    </a:lnTo>
                    <a:lnTo>
                      <a:pt x="652" y="79"/>
                    </a:lnTo>
                    <a:lnTo>
                      <a:pt x="650" y="79"/>
                    </a:lnTo>
                    <a:lnTo>
                      <a:pt x="648" y="77"/>
                    </a:lnTo>
                    <a:lnTo>
                      <a:pt x="648" y="74"/>
                    </a:lnTo>
                    <a:lnTo>
                      <a:pt x="648" y="72"/>
                    </a:lnTo>
                    <a:lnTo>
                      <a:pt x="648" y="70"/>
                    </a:lnTo>
                    <a:lnTo>
                      <a:pt x="647" y="70"/>
                    </a:lnTo>
                    <a:lnTo>
                      <a:pt x="639" y="70"/>
                    </a:lnTo>
                    <a:lnTo>
                      <a:pt x="636" y="68"/>
                    </a:lnTo>
                    <a:lnTo>
                      <a:pt x="636" y="65"/>
                    </a:lnTo>
                    <a:lnTo>
                      <a:pt x="634" y="63"/>
                    </a:lnTo>
                    <a:lnTo>
                      <a:pt x="632" y="63"/>
                    </a:lnTo>
                    <a:lnTo>
                      <a:pt x="629" y="65"/>
                    </a:lnTo>
                    <a:lnTo>
                      <a:pt x="618" y="65"/>
                    </a:lnTo>
                    <a:lnTo>
                      <a:pt x="613" y="68"/>
                    </a:lnTo>
                    <a:lnTo>
                      <a:pt x="611" y="70"/>
                    </a:lnTo>
                    <a:lnTo>
                      <a:pt x="609" y="70"/>
                    </a:lnTo>
                    <a:lnTo>
                      <a:pt x="602" y="70"/>
                    </a:lnTo>
                    <a:lnTo>
                      <a:pt x="600" y="70"/>
                    </a:lnTo>
                    <a:lnTo>
                      <a:pt x="595" y="65"/>
                    </a:lnTo>
                    <a:lnTo>
                      <a:pt x="589" y="61"/>
                    </a:lnTo>
                    <a:lnTo>
                      <a:pt x="584" y="61"/>
                    </a:lnTo>
                    <a:lnTo>
                      <a:pt x="582" y="61"/>
                    </a:lnTo>
                    <a:lnTo>
                      <a:pt x="580" y="63"/>
                    </a:lnTo>
                    <a:lnTo>
                      <a:pt x="580" y="59"/>
                    </a:lnTo>
                    <a:lnTo>
                      <a:pt x="582" y="58"/>
                    </a:lnTo>
                    <a:lnTo>
                      <a:pt x="584" y="56"/>
                    </a:lnTo>
                    <a:lnTo>
                      <a:pt x="589" y="50"/>
                    </a:lnTo>
                    <a:lnTo>
                      <a:pt x="591" y="49"/>
                    </a:lnTo>
                    <a:lnTo>
                      <a:pt x="591" y="47"/>
                    </a:lnTo>
                    <a:lnTo>
                      <a:pt x="587" y="47"/>
                    </a:lnTo>
                    <a:lnTo>
                      <a:pt x="580" y="50"/>
                    </a:lnTo>
                    <a:lnTo>
                      <a:pt x="566" y="61"/>
                    </a:lnTo>
                    <a:lnTo>
                      <a:pt x="559" y="63"/>
                    </a:lnTo>
                    <a:lnTo>
                      <a:pt x="553" y="67"/>
                    </a:lnTo>
                    <a:lnTo>
                      <a:pt x="545" y="67"/>
                    </a:lnTo>
                    <a:lnTo>
                      <a:pt x="543" y="68"/>
                    </a:lnTo>
                    <a:lnTo>
                      <a:pt x="543" y="67"/>
                    </a:lnTo>
                    <a:lnTo>
                      <a:pt x="543" y="65"/>
                    </a:lnTo>
                    <a:lnTo>
                      <a:pt x="543" y="61"/>
                    </a:lnTo>
                    <a:lnTo>
                      <a:pt x="541" y="59"/>
                    </a:lnTo>
                    <a:lnTo>
                      <a:pt x="530" y="67"/>
                    </a:lnTo>
                    <a:lnTo>
                      <a:pt x="527" y="67"/>
                    </a:lnTo>
                    <a:lnTo>
                      <a:pt x="525" y="67"/>
                    </a:lnTo>
                    <a:lnTo>
                      <a:pt x="523" y="65"/>
                    </a:lnTo>
                    <a:lnTo>
                      <a:pt x="548" y="43"/>
                    </a:lnTo>
                    <a:lnTo>
                      <a:pt x="553" y="41"/>
                    </a:lnTo>
                    <a:lnTo>
                      <a:pt x="561" y="34"/>
                    </a:lnTo>
                    <a:lnTo>
                      <a:pt x="559" y="34"/>
                    </a:lnTo>
                    <a:lnTo>
                      <a:pt x="555" y="33"/>
                    </a:lnTo>
                    <a:lnTo>
                      <a:pt x="548" y="33"/>
                    </a:lnTo>
                    <a:lnTo>
                      <a:pt x="543" y="31"/>
                    </a:lnTo>
                    <a:lnTo>
                      <a:pt x="539" y="31"/>
                    </a:lnTo>
                    <a:lnTo>
                      <a:pt x="536" y="33"/>
                    </a:lnTo>
                    <a:lnTo>
                      <a:pt x="534" y="33"/>
                    </a:lnTo>
                    <a:lnTo>
                      <a:pt x="530" y="31"/>
                    </a:lnTo>
                    <a:lnTo>
                      <a:pt x="528" y="29"/>
                    </a:lnTo>
                    <a:lnTo>
                      <a:pt x="518" y="24"/>
                    </a:lnTo>
                    <a:lnTo>
                      <a:pt x="518" y="22"/>
                    </a:lnTo>
                    <a:lnTo>
                      <a:pt x="511" y="20"/>
                    </a:lnTo>
                    <a:lnTo>
                      <a:pt x="503" y="18"/>
                    </a:lnTo>
                    <a:lnTo>
                      <a:pt x="502" y="20"/>
                    </a:lnTo>
                    <a:lnTo>
                      <a:pt x="498" y="20"/>
                    </a:lnTo>
                    <a:lnTo>
                      <a:pt x="496" y="20"/>
                    </a:lnTo>
                    <a:lnTo>
                      <a:pt x="496" y="20"/>
                    </a:lnTo>
                    <a:lnTo>
                      <a:pt x="496" y="18"/>
                    </a:lnTo>
                    <a:lnTo>
                      <a:pt x="491" y="16"/>
                    </a:lnTo>
                    <a:lnTo>
                      <a:pt x="485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0" y="11"/>
                    </a:lnTo>
                    <a:lnTo>
                      <a:pt x="480" y="9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38" y="25"/>
                    </a:lnTo>
                    <a:lnTo>
                      <a:pt x="40" y="3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29" y="47"/>
                    </a:lnTo>
                    <a:lnTo>
                      <a:pt x="27" y="49"/>
                    </a:lnTo>
                    <a:lnTo>
                      <a:pt x="27" y="45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15" y="29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6" y="3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1" y="59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13" y="72"/>
                    </a:lnTo>
                    <a:lnTo>
                      <a:pt x="15" y="74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0" y="75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3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5" y="92"/>
                    </a:lnTo>
                    <a:lnTo>
                      <a:pt x="13" y="93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8" y="140"/>
                    </a:lnTo>
                    <a:lnTo>
                      <a:pt x="6" y="143"/>
                    </a:lnTo>
                    <a:lnTo>
                      <a:pt x="6" y="151"/>
                    </a:lnTo>
                    <a:lnTo>
                      <a:pt x="11" y="183"/>
                    </a:lnTo>
                    <a:lnTo>
                      <a:pt x="11" y="195"/>
                    </a:lnTo>
                    <a:lnTo>
                      <a:pt x="8" y="201"/>
                    </a:lnTo>
                    <a:lnTo>
                      <a:pt x="8" y="206"/>
                    </a:lnTo>
                    <a:lnTo>
                      <a:pt x="9" y="208"/>
                    </a:lnTo>
                    <a:lnTo>
                      <a:pt x="17" y="219"/>
                    </a:lnTo>
                    <a:lnTo>
                      <a:pt x="17" y="220"/>
                    </a:lnTo>
                    <a:lnTo>
                      <a:pt x="17" y="226"/>
                    </a:lnTo>
                    <a:lnTo>
                      <a:pt x="18" y="237"/>
                    </a:lnTo>
                    <a:lnTo>
                      <a:pt x="29" y="247"/>
                    </a:lnTo>
                    <a:lnTo>
                      <a:pt x="29" y="249"/>
                    </a:lnTo>
                    <a:lnTo>
                      <a:pt x="29" y="251"/>
                    </a:lnTo>
                    <a:lnTo>
                      <a:pt x="29" y="253"/>
                    </a:lnTo>
                    <a:lnTo>
                      <a:pt x="33" y="254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36" y="254"/>
                    </a:lnTo>
                    <a:lnTo>
                      <a:pt x="36" y="249"/>
                    </a:lnTo>
                    <a:lnTo>
                      <a:pt x="42" y="251"/>
                    </a:lnTo>
                    <a:lnTo>
                      <a:pt x="45" y="251"/>
                    </a:lnTo>
                    <a:lnTo>
                      <a:pt x="43" y="253"/>
                    </a:lnTo>
                    <a:lnTo>
                      <a:pt x="42" y="253"/>
                    </a:lnTo>
                    <a:lnTo>
                      <a:pt x="40" y="254"/>
                    </a:lnTo>
                    <a:lnTo>
                      <a:pt x="40" y="256"/>
                    </a:lnTo>
                    <a:lnTo>
                      <a:pt x="43" y="262"/>
                    </a:lnTo>
                    <a:lnTo>
                      <a:pt x="43" y="263"/>
                    </a:lnTo>
                    <a:lnTo>
                      <a:pt x="38" y="260"/>
                    </a:lnTo>
                    <a:lnTo>
                      <a:pt x="38" y="258"/>
                    </a:lnTo>
                    <a:lnTo>
                      <a:pt x="36" y="258"/>
                    </a:lnTo>
                    <a:lnTo>
                      <a:pt x="36" y="260"/>
                    </a:lnTo>
                    <a:lnTo>
                      <a:pt x="40" y="271"/>
                    </a:lnTo>
                    <a:lnTo>
                      <a:pt x="42" y="274"/>
                    </a:lnTo>
                    <a:lnTo>
                      <a:pt x="45" y="274"/>
                    </a:lnTo>
                    <a:lnTo>
                      <a:pt x="47" y="278"/>
                    </a:lnTo>
                    <a:lnTo>
                      <a:pt x="47" y="279"/>
                    </a:lnTo>
                    <a:lnTo>
                      <a:pt x="45" y="281"/>
                    </a:lnTo>
                    <a:lnTo>
                      <a:pt x="47" y="287"/>
                    </a:lnTo>
                    <a:lnTo>
                      <a:pt x="61" y="305"/>
                    </a:lnTo>
                    <a:lnTo>
                      <a:pt x="63" y="305"/>
                    </a:lnTo>
                    <a:lnTo>
                      <a:pt x="63" y="308"/>
                    </a:lnTo>
                    <a:lnTo>
                      <a:pt x="65" y="310"/>
                    </a:lnTo>
                    <a:lnTo>
                      <a:pt x="67" y="312"/>
                    </a:lnTo>
                    <a:lnTo>
                      <a:pt x="67" y="312"/>
                    </a:lnTo>
                    <a:lnTo>
                      <a:pt x="67" y="313"/>
                    </a:lnTo>
                    <a:lnTo>
                      <a:pt x="68" y="321"/>
                    </a:lnTo>
                    <a:lnTo>
                      <a:pt x="68" y="322"/>
                    </a:lnTo>
                    <a:lnTo>
                      <a:pt x="76" y="324"/>
                    </a:lnTo>
                    <a:lnTo>
                      <a:pt x="79" y="326"/>
                    </a:lnTo>
                    <a:lnTo>
                      <a:pt x="81" y="324"/>
                    </a:lnTo>
                    <a:lnTo>
                      <a:pt x="83" y="324"/>
                    </a:lnTo>
                    <a:lnTo>
                      <a:pt x="88" y="328"/>
                    </a:lnTo>
                    <a:lnTo>
                      <a:pt x="90" y="330"/>
                    </a:lnTo>
                    <a:lnTo>
                      <a:pt x="95" y="331"/>
                    </a:lnTo>
                    <a:lnTo>
                      <a:pt x="97" y="333"/>
                    </a:lnTo>
                    <a:lnTo>
                      <a:pt x="97" y="331"/>
                    </a:lnTo>
                    <a:lnTo>
                      <a:pt x="99" y="331"/>
                    </a:lnTo>
                    <a:lnTo>
                      <a:pt x="101" y="331"/>
                    </a:lnTo>
                    <a:lnTo>
                      <a:pt x="102" y="333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08" y="339"/>
                    </a:lnTo>
                    <a:lnTo>
                      <a:pt x="119" y="349"/>
                    </a:lnTo>
                    <a:lnTo>
                      <a:pt x="120" y="351"/>
                    </a:lnTo>
                    <a:lnTo>
                      <a:pt x="122" y="362"/>
                    </a:lnTo>
                    <a:lnTo>
                      <a:pt x="158" y="358"/>
                    </a:lnTo>
                    <a:lnTo>
                      <a:pt x="160" y="360"/>
                    </a:lnTo>
                    <a:lnTo>
                      <a:pt x="221" y="383"/>
                    </a:lnTo>
                    <a:lnTo>
                      <a:pt x="264" y="383"/>
                    </a:lnTo>
                    <a:lnTo>
                      <a:pt x="264" y="374"/>
                    </a:lnTo>
                    <a:lnTo>
                      <a:pt x="290" y="374"/>
                    </a:lnTo>
                    <a:lnTo>
                      <a:pt x="294" y="376"/>
                    </a:lnTo>
                    <a:lnTo>
                      <a:pt x="296" y="380"/>
                    </a:lnTo>
                    <a:lnTo>
                      <a:pt x="299" y="382"/>
                    </a:lnTo>
                    <a:lnTo>
                      <a:pt x="303" y="385"/>
                    </a:lnTo>
                    <a:lnTo>
                      <a:pt x="317" y="396"/>
                    </a:lnTo>
                    <a:lnTo>
                      <a:pt x="321" y="410"/>
                    </a:lnTo>
                    <a:lnTo>
                      <a:pt x="337" y="424"/>
                    </a:lnTo>
                    <a:lnTo>
                      <a:pt x="344" y="426"/>
                    </a:lnTo>
                    <a:lnTo>
                      <a:pt x="353" y="412"/>
                    </a:lnTo>
                    <a:lnTo>
                      <a:pt x="355" y="410"/>
                    </a:lnTo>
                    <a:lnTo>
                      <a:pt x="358" y="412"/>
                    </a:lnTo>
                    <a:lnTo>
                      <a:pt x="371" y="410"/>
                    </a:lnTo>
                    <a:lnTo>
                      <a:pt x="383" y="424"/>
                    </a:lnTo>
                    <a:lnTo>
                      <a:pt x="389" y="437"/>
                    </a:lnTo>
                    <a:lnTo>
                      <a:pt x="394" y="442"/>
                    </a:lnTo>
                    <a:lnTo>
                      <a:pt x="398" y="448"/>
                    </a:lnTo>
                    <a:lnTo>
                      <a:pt x="401" y="451"/>
                    </a:lnTo>
                    <a:lnTo>
                      <a:pt x="407" y="466"/>
                    </a:lnTo>
                    <a:lnTo>
                      <a:pt x="412" y="473"/>
                    </a:lnTo>
                    <a:lnTo>
                      <a:pt x="416" y="476"/>
                    </a:lnTo>
                    <a:lnTo>
                      <a:pt x="421" y="476"/>
                    </a:lnTo>
                    <a:lnTo>
                      <a:pt x="425" y="478"/>
                    </a:lnTo>
                    <a:lnTo>
                      <a:pt x="432" y="480"/>
                    </a:lnTo>
                    <a:lnTo>
                      <a:pt x="437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1" y="476"/>
                    </a:lnTo>
                    <a:lnTo>
                      <a:pt x="439" y="475"/>
                    </a:lnTo>
                    <a:lnTo>
                      <a:pt x="437" y="464"/>
                    </a:lnTo>
                    <a:lnTo>
                      <a:pt x="439" y="464"/>
                    </a:lnTo>
                    <a:lnTo>
                      <a:pt x="439" y="460"/>
                    </a:lnTo>
                    <a:lnTo>
                      <a:pt x="439" y="460"/>
                    </a:lnTo>
                    <a:lnTo>
                      <a:pt x="437" y="458"/>
                    </a:lnTo>
                    <a:lnTo>
                      <a:pt x="435" y="458"/>
                    </a:lnTo>
                    <a:lnTo>
                      <a:pt x="437" y="458"/>
                    </a:lnTo>
                    <a:lnTo>
                      <a:pt x="439" y="458"/>
                    </a:lnTo>
                    <a:lnTo>
                      <a:pt x="439" y="458"/>
                    </a:lnTo>
                    <a:lnTo>
                      <a:pt x="441" y="457"/>
                    </a:lnTo>
                    <a:lnTo>
                      <a:pt x="441" y="451"/>
                    </a:lnTo>
                    <a:lnTo>
                      <a:pt x="439" y="448"/>
                    </a:lnTo>
                    <a:lnTo>
                      <a:pt x="444" y="448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4" y="444"/>
                    </a:lnTo>
                    <a:lnTo>
                      <a:pt x="444" y="442"/>
                    </a:lnTo>
                    <a:lnTo>
                      <a:pt x="446" y="442"/>
                    </a:lnTo>
                    <a:lnTo>
                      <a:pt x="448" y="442"/>
                    </a:lnTo>
                    <a:lnTo>
                      <a:pt x="450" y="441"/>
                    </a:lnTo>
                    <a:lnTo>
                      <a:pt x="450" y="439"/>
                    </a:lnTo>
                    <a:lnTo>
                      <a:pt x="450" y="439"/>
                    </a:lnTo>
                    <a:lnTo>
                      <a:pt x="453" y="437"/>
                    </a:lnTo>
                    <a:lnTo>
                      <a:pt x="453" y="437"/>
                    </a:lnTo>
                    <a:lnTo>
                      <a:pt x="455" y="435"/>
                    </a:lnTo>
                    <a:lnTo>
                      <a:pt x="453" y="435"/>
                    </a:lnTo>
                    <a:lnTo>
                      <a:pt x="453" y="433"/>
                    </a:lnTo>
                    <a:lnTo>
                      <a:pt x="453" y="432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59" y="432"/>
                    </a:lnTo>
                    <a:lnTo>
                      <a:pt x="460" y="432"/>
                    </a:lnTo>
                    <a:lnTo>
                      <a:pt x="460" y="433"/>
                    </a:lnTo>
                    <a:lnTo>
                      <a:pt x="466" y="432"/>
                    </a:lnTo>
                    <a:lnTo>
                      <a:pt x="466" y="432"/>
                    </a:lnTo>
                    <a:lnTo>
                      <a:pt x="466" y="433"/>
                    </a:lnTo>
                    <a:lnTo>
                      <a:pt x="459" y="435"/>
                    </a:lnTo>
                    <a:lnTo>
                      <a:pt x="459" y="437"/>
                    </a:lnTo>
                    <a:lnTo>
                      <a:pt x="459" y="437"/>
                    </a:lnTo>
                    <a:lnTo>
                      <a:pt x="475" y="428"/>
                    </a:lnTo>
                    <a:lnTo>
                      <a:pt x="476" y="423"/>
                    </a:lnTo>
                    <a:lnTo>
                      <a:pt x="476" y="414"/>
                    </a:lnTo>
                    <a:lnTo>
                      <a:pt x="478" y="412"/>
                    </a:lnTo>
                    <a:lnTo>
                      <a:pt x="478" y="412"/>
                    </a:lnTo>
                    <a:lnTo>
                      <a:pt x="480" y="412"/>
                    </a:lnTo>
                    <a:lnTo>
                      <a:pt x="480" y="416"/>
                    </a:lnTo>
                    <a:lnTo>
                      <a:pt x="482" y="416"/>
                    </a:lnTo>
                    <a:lnTo>
                      <a:pt x="482" y="416"/>
                    </a:lnTo>
                    <a:lnTo>
                      <a:pt x="480" y="417"/>
                    </a:lnTo>
                    <a:lnTo>
                      <a:pt x="480" y="417"/>
                    </a:lnTo>
                    <a:lnTo>
                      <a:pt x="489" y="414"/>
                    </a:lnTo>
                    <a:lnTo>
                      <a:pt x="503" y="412"/>
                    </a:lnTo>
                    <a:lnTo>
                      <a:pt x="519" y="416"/>
                    </a:lnTo>
                    <a:lnTo>
                      <a:pt x="521" y="414"/>
                    </a:lnTo>
                    <a:lnTo>
                      <a:pt x="521" y="412"/>
                    </a:lnTo>
                    <a:lnTo>
                      <a:pt x="523" y="412"/>
                    </a:lnTo>
                    <a:lnTo>
                      <a:pt x="525" y="412"/>
                    </a:lnTo>
                    <a:lnTo>
                      <a:pt x="530" y="414"/>
                    </a:lnTo>
                    <a:lnTo>
                      <a:pt x="532" y="416"/>
                    </a:lnTo>
                    <a:lnTo>
                      <a:pt x="534" y="416"/>
                    </a:lnTo>
                    <a:lnTo>
                      <a:pt x="537" y="421"/>
                    </a:lnTo>
                    <a:lnTo>
                      <a:pt x="541" y="421"/>
                    </a:lnTo>
                    <a:lnTo>
                      <a:pt x="541" y="423"/>
                    </a:lnTo>
                    <a:lnTo>
                      <a:pt x="543" y="423"/>
                    </a:lnTo>
                    <a:lnTo>
                      <a:pt x="546" y="421"/>
                    </a:lnTo>
                    <a:lnTo>
                      <a:pt x="548" y="423"/>
                    </a:lnTo>
                    <a:lnTo>
                      <a:pt x="548" y="423"/>
                    </a:lnTo>
                    <a:lnTo>
                      <a:pt x="553" y="423"/>
                    </a:lnTo>
                    <a:lnTo>
                      <a:pt x="555" y="421"/>
                    </a:lnTo>
                    <a:lnTo>
                      <a:pt x="555" y="419"/>
                    </a:lnTo>
                    <a:lnTo>
                      <a:pt x="555" y="419"/>
                    </a:lnTo>
                    <a:lnTo>
                      <a:pt x="555" y="417"/>
                    </a:lnTo>
                    <a:lnTo>
                      <a:pt x="557" y="417"/>
                    </a:lnTo>
                    <a:lnTo>
                      <a:pt x="559" y="419"/>
                    </a:lnTo>
                    <a:lnTo>
                      <a:pt x="562" y="421"/>
                    </a:lnTo>
                    <a:lnTo>
                      <a:pt x="566" y="426"/>
                    </a:lnTo>
                    <a:lnTo>
                      <a:pt x="570" y="424"/>
                    </a:lnTo>
                    <a:lnTo>
                      <a:pt x="570" y="423"/>
                    </a:lnTo>
                    <a:lnTo>
                      <a:pt x="568" y="421"/>
                    </a:lnTo>
                    <a:lnTo>
                      <a:pt x="564" y="419"/>
                    </a:lnTo>
                    <a:lnTo>
                      <a:pt x="561" y="416"/>
                    </a:lnTo>
                    <a:lnTo>
                      <a:pt x="562" y="416"/>
                    </a:lnTo>
                    <a:lnTo>
                      <a:pt x="562" y="412"/>
                    </a:lnTo>
                    <a:lnTo>
                      <a:pt x="566" y="410"/>
                    </a:lnTo>
                    <a:lnTo>
                      <a:pt x="566" y="407"/>
                    </a:lnTo>
                    <a:lnTo>
                      <a:pt x="566" y="405"/>
                    </a:lnTo>
                    <a:lnTo>
                      <a:pt x="566" y="405"/>
                    </a:lnTo>
                    <a:lnTo>
                      <a:pt x="562" y="407"/>
                    </a:lnTo>
                    <a:lnTo>
                      <a:pt x="561" y="408"/>
                    </a:lnTo>
                    <a:lnTo>
                      <a:pt x="559" y="408"/>
                    </a:lnTo>
                    <a:lnTo>
                      <a:pt x="559" y="405"/>
                    </a:lnTo>
                    <a:lnTo>
                      <a:pt x="557" y="405"/>
                    </a:lnTo>
                    <a:lnTo>
                      <a:pt x="557" y="405"/>
                    </a:lnTo>
                    <a:lnTo>
                      <a:pt x="555" y="407"/>
                    </a:lnTo>
                    <a:lnTo>
                      <a:pt x="552" y="407"/>
                    </a:lnTo>
                    <a:lnTo>
                      <a:pt x="550" y="405"/>
                    </a:lnTo>
                    <a:lnTo>
                      <a:pt x="550" y="401"/>
                    </a:lnTo>
                    <a:lnTo>
                      <a:pt x="553" y="399"/>
                    </a:lnTo>
                    <a:lnTo>
                      <a:pt x="562" y="403"/>
                    </a:lnTo>
                    <a:lnTo>
                      <a:pt x="566" y="401"/>
                    </a:lnTo>
                    <a:lnTo>
                      <a:pt x="568" y="401"/>
                    </a:lnTo>
                    <a:lnTo>
                      <a:pt x="571" y="399"/>
                    </a:lnTo>
                    <a:lnTo>
                      <a:pt x="584" y="401"/>
                    </a:lnTo>
                    <a:lnTo>
                      <a:pt x="586" y="399"/>
                    </a:lnTo>
                    <a:lnTo>
                      <a:pt x="587" y="390"/>
                    </a:lnTo>
                    <a:lnTo>
                      <a:pt x="589" y="399"/>
                    </a:lnTo>
                    <a:lnTo>
                      <a:pt x="587" y="403"/>
                    </a:lnTo>
                    <a:lnTo>
                      <a:pt x="589" y="403"/>
                    </a:lnTo>
                    <a:lnTo>
                      <a:pt x="598" y="401"/>
                    </a:lnTo>
                    <a:lnTo>
                      <a:pt x="600" y="398"/>
                    </a:lnTo>
                    <a:lnTo>
                      <a:pt x="602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2" y="399"/>
                    </a:lnTo>
                    <a:lnTo>
                      <a:pt x="614" y="398"/>
                    </a:lnTo>
                    <a:lnTo>
                      <a:pt x="616" y="399"/>
                    </a:lnTo>
                    <a:lnTo>
                      <a:pt x="616" y="399"/>
                    </a:lnTo>
                    <a:lnTo>
                      <a:pt x="614" y="399"/>
                    </a:lnTo>
                    <a:lnTo>
                      <a:pt x="614" y="401"/>
                    </a:lnTo>
                    <a:lnTo>
                      <a:pt x="627" y="407"/>
                    </a:lnTo>
                    <a:lnTo>
                      <a:pt x="630" y="412"/>
                    </a:lnTo>
                    <a:lnTo>
                      <a:pt x="632" y="412"/>
                    </a:lnTo>
                    <a:lnTo>
                      <a:pt x="639" y="410"/>
                    </a:lnTo>
                    <a:lnTo>
                      <a:pt x="645" y="408"/>
                    </a:lnTo>
                    <a:lnTo>
                      <a:pt x="647" y="408"/>
                    </a:lnTo>
                    <a:lnTo>
                      <a:pt x="647" y="408"/>
                    </a:lnTo>
                    <a:lnTo>
                      <a:pt x="647" y="407"/>
                    </a:lnTo>
                    <a:lnTo>
                      <a:pt x="648" y="407"/>
                    </a:lnTo>
                    <a:lnTo>
                      <a:pt x="650" y="407"/>
                    </a:lnTo>
                    <a:lnTo>
                      <a:pt x="655" y="407"/>
                    </a:lnTo>
                    <a:lnTo>
                      <a:pt x="659" y="412"/>
                    </a:lnTo>
                    <a:lnTo>
                      <a:pt x="661" y="414"/>
                    </a:lnTo>
                    <a:lnTo>
                      <a:pt x="661" y="416"/>
                    </a:lnTo>
                    <a:lnTo>
                      <a:pt x="663" y="417"/>
                    </a:lnTo>
                    <a:lnTo>
                      <a:pt x="668" y="423"/>
                    </a:lnTo>
                    <a:lnTo>
                      <a:pt x="672" y="423"/>
                    </a:lnTo>
                    <a:lnTo>
                      <a:pt x="672" y="424"/>
                    </a:lnTo>
                    <a:lnTo>
                      <a:pt x="672" y="448"/>
                    </a:lnTo>
                    <a:lnTo>
                      <a:pt x="672" y="448"/>
                    </a:lnTo>
                    <a:lnTo>
                      <a:pt x="673" y="448"/>
                    </a:lnTo>
                    <a:lnTo>
                      <a:pt x="673" y="444"/>
                    </a:lnTo>
                    <a:lnTo>
                      <a:pt x="675" y="444"/>
                    </a:lnTo>
                    <a:lnTo>
                      <a:pt x="675" y="446"/>
                    </a:lnTo>
                    <a:lnTo>
                      <a:pt x="673" y="453"/>
                    </a:lnTo>
                    <a:lnTo>
                      <a:pt x="675" y="455"/>
                    </a:lnTo>
                    <a:lnTo>
                      <a:pt x="681" y="464"/>
                    </a:lnTo>
                    <a:lnTo>
                      <a:pt x="681" y="464"/>
                    </a:lnTo>
                    <a:lnTo>
                      <a:pt x="682" y="464"/>
                    </a:lnTo>
                    <a:lnTo>
                      <a:pt x="684" y="469"/>
                    </a:lnTo>
                    <a:lnTo>
                      <a:pt x="684" y="467"/>
                    </a:lnTo>
                    <a:lnTo>
                      <a:pt x="686" y="469"/>
                    </a:lnTo>
                    <a:lnTo>
                      <a:pt x="684" y="471"/>
                    </a:lnTo>
                    <a:lnTo>
                      <a:pt x="688" y="480"/>
                    </a:lnTo>
                    <a:lnTo>
                      <a:pt x="689" y="482"/>
                    </a:lnTo>
                    <a:lnTo>
                      <a:pt x="693" y="482"/>
                    </a:lnTo>
                    <a:lnTo>
                      <a:pt x="695" y="484"/>
                    </a:lnTo>
                    <a:lnTo>
                      <a:pt x="697" y="491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8" y="496"/>
                    </a:lnTo>
                    <a:lnTo>
                      <a:pt x="706" y="494"/>
                    </a:lnTo>
                    <a:lnTo>
                      <a:pt x="709" y="492"/>
                    </a:lnTo>
                    <a:lnTo>
                      <a:pt x="711" y="494"/>
                    </a:lnTo>
                    <a:lnTo>
                      <a:pt x="713" y="492"/>
                    </a:lnTo>
                    <a:lnTo>
                      <a:pt x="711" y="491"/>
                    </a:lnTo>
                    <a:lnTo>
                      <a:pt x="715" y="478"/>
                    </a:lnTo>
                    <a:lnTo>
                      <a:pt x="715" y="464"/>
                    </a:lnTo>
                    <a:lnTo>
                      <a:pt x="706" y="442"/>
                    </a:lnTo>
                    <a:lnTo>
                      <a:pt x="706" y="433"/>
                    </a:lnTo>
                    <a:lnTo>
                      <a:pt x="691" y="396"/>
                    </a:lnTo>
                    <a:lnTo>
                      <a:pt x="693" y="394"/>
                    </a:lnTo>
                    <a:lnTo>
                      <a:pt x="693" y="390"/>
                    </a:lnTo>
                    <a:lnTo>
                      <a:pt x="702" y="371"/>
                    </a:lnTo>
                    <a:lnTo>
                      <a:pt x="702" y="369"/>
                    </a:lnTo>
                    <a:lnTo>
                      <a:pt x="702" y="369"/>
                    </a:lnTo>
                    <a:lnTo>
                      <a:pt x="702" y="367"/>
                    </a:lnTo>
                    <a:lnTo>
                      <a:pt x="706" y="367"/>
                    </a:lnTo>
                    <a:lnTo>
                      <a:pt x="706" y="367"/>
                    </a:lnTo>
                    <a:lnTo>
                      <a:pt x="707" y="365"/>
                    </a:lnTo>
                    <a:lnTo>
                      <a:pt x="706" y="362"/>
                    </a:lnTo>
                    <a:lnTo>
                      <a:pt x="706" y="360"/>
                    </a:lnTo>
                    <a:lnTo>
                      <a:pt x="706" y="360"/>
                    </a:lnTo>
                    <a:lnTo>
                      <a:pt x="715" y="360"/>
                    </a:lnTo>
                    <a:lnTo>
                      <a:pt x="716" y="360"/>
                    </a:lnTo>
                    <a:lnTo>
                      <a:pt x="722" y="355"/>
                    </a:lnTo>
                    <a:lnTo>
                      <a:pt x="723" y="355"/>
                    </a:lnTo>
                    <a:lnTo>
                      <a:pt x="725" y="353"/>
                    </a:lnTo>
                    <a:lnTo>
                      <a:pt x="725" y="351"/>
                    </a:lnTo>
                    <a:lnTo>
                      <a:pt x="727" y="351"/>
                    </a:lnTo>
                    <a:lnTo>
                      <a:pt x="729" y="349"/>
                    </a:lnTo>
                    <a:lnTo>
                      <a:pt x="731" y="348"/>
                    </a:lnTo>
                    <a:lnTo>
                      <a:pt x="729" y="346"/>
                    </a:lnTo>
                    <a:lnTo>
                      <a:pt x="731" y="344"/>
                    </a:lnTo>
                    <a:lnTo>
                      <a:pt x="732" y="340"/>
                    </a:lnTo>
                    <a:lnTo>
                      <a:pt x="736" y="339"/>
                    </a:lnTo>
                    <a:lnTo>
                      <a:pt x="740" y="337"/>
                    </a:lnTo>
                    <a:lnTo>
                      <a:pt x="740" y="335"/>
                    </a:lnTo>
                    <a:lnTo>
                      <a:pt x="747" y="333"/>
                    </a:lnTo>
                    <a:lnTo>
                      <a:pt x="752" y="331"/>
                    </a:lnTo>
                    <a:lnTo>
                      <a:pt x="752" y="330"/>
                    </a:lnTo>
                    <a:lnTo>
                      <a:pt x="756" y="324"/>
                    </a:lnTo>
                    <a:lnTo>
                      <a:pt x="765" y="321"/>
                    </a:lnTo>
                    <a:lnTo>
                      <a:pt x="770" y="321"/>
                    </a:lnTo>
                    <a:lnTo>
                      <a:pt x="775" y="317"/>
                    </a:lnTo>
                    <a:lnTo>
                      <a:pt x="775" y="315"/>
                    </a:lnTo>
                    <a:lnTo>
                      <a:pt x="775" y="313"/>
                    </a:lnTo>
                    <a:lnTo>
                      <a:pt x="772" y="313"/>
                    </a:lnTo>
                    <a:lnTo>
                      <a:pt x="772" y="313"/>
                    </a:lnTo>
                    <a:lnTo>
                      <a:pt x="770" y="313"/>
                    </a:lnTo>
                    <a:lnTo>
                      <a:pt x="770" y="313"/>
                    </a:lnTo>
                    <a:lnTo>
                      <a:pt x="770" y="312"/>
                    </a:lnTo>
                    <a:lnTo>
                      <a:pt x="772" y="310"/>
                    </a:lnTo>
                    <a:lnTo>
                      <a:pt x="774" y="310"/>
                    </a:lnTo>
                    <a:lnTo>
                      <a:pt x="774" y="308"/>
                    </a:lnTo>
                    <a:lnTo>
                      <a:pt x="774" y="306"/>
                    </a:lnTo>
                    <a:lnTo>
                      <a:pt x="768" y="305"/>
                    </a:lnTo>
                    <a:lnTo>
                      <a:pt x="772" y="305"/>
                    </a:lnTo>
                    <a:lnTo>
                      <a:pt x="774" y="303"/>
                    </a:lnTo>
                    <a:lnTo>
                      <a:pt x="775" y="305"/>
                    </a:lnTo>
                    <a:lnTo>
                      <a:pt x="775" y="305"/>
                    </a:lnTo>
                    <a:lnTo>
                      <a:pt x="777" y="306"/>
                    </a:lnTo>
                    <a:lnTo>
                      <a:pt x="779" y="306"/>
                    </a:lnTo>
                    <a:lnTo>
                      <a:pt x="781" y="306"/>
                    </a:lnTo>
                    <a:lnTo>
                      <a:pt x="784" y="303"/>
                    </a:lnTo>
                    <a:lnTo>
                      <a:pt x="786" y="301"/>
                    </a:lnTo>
                    <a:lnTo>
                      <a:pt x="786" y="297"/>
                    </a:lnTo>
                    <a:lnTo>
                      <a:pt x="784" y="296"/>
                    </a:lnTo>
                    <a:lnTo>
                      <a:pt x="781" y="299"/>
                    </a:lnTo>
                    <a:lnTo>
                      <a:pt x="781" y="299"/>
                    </a:lnTo>
                    <a:lnTo>
                      <a:pt x="781" y="297"/>
                    </a:lnTo>
                    <a:lnTo>
                      <a:pt x="781" y="294"/>
                    </a:lnTo>
                    <a:lnTo>
                      <a:pt x="774" y="296"/>
                    </a:lnTo>
                    <a:lnTo>
                      <a:pt x="772" y="296"/>
                    </a:lnTo>
                    <a:lnTo>
                      <a:pt x="770" y="288"/>
                    </a:lnTo>
                    <a:lnTo>
                      <a:pt x="772" y="288"/>
                    </a:lnTo>
                    <a:lnTo>
                      <a:pt x="772" y="292"/>
                    </a:lnTo>
                    <a:lnTo>
                      <a:pt x="774" y="292"/>
                    </a:lnTo>
                    <a:lnTo>
                      <a:pt x="775" y="292"/>
                    </a:lnTo>
                    <a:lnTo>
                      <a:pt x="779" y="290"/>
                    </a:lnTo>
                    <a:lnTo>
                      <a:pt x="781" y="290"/>
                    </a:lnTo>
                    <a:lnTo>
                      <a:pt x="781" y="290"/>
                    </a:lnTo>
                    <a:lnTo>
                      <a:pt x="783" y="290"/>
                    </a:lnTo>
                    <a:lnTo>
                      <a:pt x="784" y="290"/>
                    </a:lnTo>
                    <a:lnTo>
                      <a:pt x="784" y="292"/>
                    </a:lnTo>
                    <a:lnTo>
                      <a:pt x="784" y="292"/>
                    </a:lnTo>
                    <a:lnTo>
                      <a:pt x="783" y="285"/>
                    </a:lnTo>
                    <a:lnTo>
                      <a:pt x="783" y="285"/>
                    </a:lnTo>
                    <a:lnTo>
                      <a:pt x="783" y="279"/>
                    </a:lnTo>
                    <a:lnTo>
                      <a:pt x="783" y="276"/>
                    </a:lnTo>
                    <a:lnTo>
                      <a:pt x="777" y="274"/>
                    </a:lnTo>
                    <a:lnTo>
                      <a:pt x="777" y="274"/>
                    </a:lnTo>
                    <a:lnTo>
                      <a:pt x="777" y="276"/>
                    </a:lnTo>
                    <a:lnTo>
                      <a:pt x="774" y="274"/>
                    </a:lnTo>
                    <a:lnTo>
                      <a:pt x="774" y="272"/>
                    </a:lnTo>
                    <a:lnTo>
                      <a:pt x="777" y="272"/>
                    </a:lnTo>
                    <a:lnTo>
                      <a:pt x="777" y="272"/>
                    </a:lnTo>
                    <a:lnTo>
                      <a:pt x="777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5" y="267"/>
                    </a:lnTo>
                    <a:lnTo>
                      <a:pt x="777" y="267"/>
                    </a:lnTo>
                    <a:lnTo>
                      <a:pt x="777" y="267"/>
                    </a:lnTo>
                    <a:lnTo>
                      <a:pt x="777" y="263"/>
                    </a:lnTo>
                    <a:lnTo>
                      <a:pt x="775" y="263"/>
                    </a:lnTo>
                    <a:lnTo>
                      <a:pt x="775" y="260"/>
                    </a:lnTo>
                    <a:lnTo>
                      <a:pt x="775" y="260"/>
                    </a:lnTo>
                    <a:lnTo>
                      <a:pt x="777" y="256"/>
                    </a:lnTo>
                    <a:lnTo>
                      <a:pt x="777" y="254"/>
                    </a:lnTo>
                    <a:lnTo>
                      <a:pt x="775" y="253"/>
                    </a:lnTo>
                    <a:lnTo>
                      <a:pt x="768" y="251"/>
                    </a:lnTo>
                    <a:lnTo>
                      <a:pt x="765" y="247"/>
                    </a:lnTo>
                    <a:lnTo>
                      <a:pt x="761" y="245"/>
                    </a:lnTo>
                    <a:lnTo>
                      <a:pt x="759" y="244"/>
                    </a:lnTo>
                    <a:lnTo>
                      <a:pt x="759" y="244"/>
                    </a:lnTo>
                    <a:lnTo>
                      <a:pt x="761" y="242"/>
                    </a:lnTo>
                    <a:lnTo>
                      <a:pt x="763" y="242"/>
                    </a:lnTo>
                    <a:lnTo>
                      <a:pt x="763" y="242"/>
                    </a:lnTo>
                    <a:lnTo>
                      <a:pt x="761" y="244"/>
                    </a:lnTo>
                    <a:lnTo>
                      <a:pt x="763" y="244"/>
                    </a:lnTo>
                    <a:lnTo>
                      <a:pt x="768" y="247"/>
                    </a:lnTo>
                    <a:lnTo>
                      <a:pt x="768" y="247"/>
                    </a:lnTo>
                    <a:lnTo>
                      <a:pt x="770" y="247"/>
                    </a:lnTo>
                    <a:lnTo>
                      <a:pt x="772" y="249"/>
                    </a:lnTo>
                    <a:lnTo>
                      <a:pt x="774" y="251"/>
                    </a:lnTo>
                    <a:lnTo>
                      <a:pt x="775" y="251"/>
                    </a:lnTo>
                    <a:lnTo>
                      <a:pt x="775" y="247"/>
                    </a:lnTo>
                    <a:lnTo>
                      <a:pt x="772" y="244"/>
                    </a:lnTo>
                    <a:lnTo>
                      <a:pt x="774" y="244"/>
                    </a:lnTo>
                    <a:lnTo>
                      <a:pt x="774" y="244"/>
                    </a:lnTo>
                    <a:lnTo>
                      <a:pt x="774" y="238"/>
                    </a:lnTo>
                    <a:lnTo>
                      <a:pt x="774" y="231"/>
                    </a:lnTo>
                    <a:lnTo>
                      <a:pt x="774" y="229"/>
                    </a:lnTo>
                    <a:lnTo>
                      <a:pt x="775" y="228"/>
                    </a:lnTo>
                    <a:lnTo>
                      <a:pt x="779" y="224"/>
                    </a:lnTo>
                    <a:lnTo>
                      <a:pt x="781" y="220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1" y="226"/>
                    </a:lnTo>
                    <a:lnTo>
                      <a:pt x="781" y="226"/>
                    </a:lnTo>
                    <a:lnTo>
                      <a:pt x="779" y="228"/>
                    </a:lnTo>
                    <a:lnTo>
                      <a:pt x="779" y="229"/>
                    </a:lnTo>
                    <a:lnTo>
                      <a:pt x="779" y="231"/>
                    </a:lnTo>
                    <a:lnTo>
                      <a:pt x="779" y="233"/>
                    </a:lnTo>
                    <a:lnTo>
                      <a:pt x="777" y="235"/>
                    </a:lnTo>
                    <a:lnTo>
                      <a:pt x="777" y="235"/>
                    </a:lnTo>
                    <a:lnTo>
                      <a:pt x="779" y="235"/>
                    </a:lnTo>
                    <a:lnTo>
                      <a:pt x="779" y="237"/>
                    </a:lnTo>
                    <a:lnTo>
                      <a:pt x="779" y="240"/>
                    </a:lnTo>
                    <a:lnTo>
                      <a:pt x="779" y="242"/>
                    </a:lnTo>
                    <a:lnTo>
                      <a:pt x="777" y="242"/>
                    </a:lnTo>
                    <a:lnTo>
                      <a:pt x="777" y="244"/>
                    </a:lnTo>
                    <a:lnTo>
                      <a:pt x="777" y="245"/>
                    </a:lnTo>
                    <a:lnTo>
                      <a:pt x="779" y="247"/>
                    </a:lnTo>
                    <a:lnTo>
                      <a:pt x="783" y="247"/>
                    </a:lnTo>
                    <a:lnTo>
                      <a:pt x="783" y="249"/>
                    </a:lnTo>
                    <a:lnTo>
                      <a:pt x="784" y="251"/>
                    </a:lnTo>
                    <a:lnTo>
                      <a:pt x="784" y="253"/>
                    </a:lnTo>
                    <a:lnTo>
                      <a:pt x="786" y="254"/>
                    </a:lnTo>
                    <a:lnTo>
                      <a:pt x="786" y="254"/>
                    </a:lnTo>
                    <a:lnTo>
                      <a:pt x="786" y="256"/>
                    </a:lnTo>
                    <a:lnTo>
                      <a:pt x="784" y="256"/>
                    </a:lnTo>
                    <a:lnTo>
                      <a:pt x="781" y="265"/>
                    </a:lnTo>
                    <a:lnTo>
                      <a:pt x="783" y="271"/>
                    </a:lnTo>
                    <a:lnTo>
                      <a:pt x="783" y="271"/>
                    </a:lnTo>
                    <a:lnTo>
                      <a:pt x="784" y="271"/>
                    </a:lnTo>
                    <a:lnTo>
                      <a:pt x="786" y="271"/>
                    </a:lnTo>
                    <a:lnTo>
                      <a:pt x="793" y="253"/>
                    </a:lnTo>
                    <a:lnTo>
                      <a:pt x="793" y="251"/>
                    </a:lnTo>
                    <a:lnTo>
                      <a:pt x="795" y="247"/>
                    </a:lnTo>
                    <a:lnTo>
                      <a:pt x="797" y="242"/>
                    </a:lnTo>
                    <a:lnTo>
                      <a:pt x="788" y="224"/>
                    </a:lnTo>
                    <a:lnTo>
                      <a:pt x="788" y="222"/>
                    </a:lnTo>
                    <a:lnTo>
                      <a:pt x="792" y="226"/>
                    </a:lnTo>
                    <a:lnTo>
                      <a:pt x="795" y="228"/>
                    </a:lnTo>
                    <a:lnTo>
                      <a:pt x="797" y="229"/>
                    </a:lnTo>
                    <a:lnTo>
                      <a:pt x="799" y="229"/>
                    </a:lnTo>
                    <a:lnTo>
                      <a:pt x="799" y="233"/>
                    </a:lnTo>
                    <a:lnTo>
                      <a:pt x="800" y="233"/>
                    </a:lnTo>
                    <a:lnTo>
                      <a:pt x="808" y="222"/>
                    </a:lnTo>
                    <a:lnTo>
                      <a:pt x="808" y="220"/>
                    </a:lnTo>
                    <a:lnTo>
                      <a:pt x="809" y="220"/>
                    </a:lnTo>
                    <a:lnTo>
                      <a:pt x="811" y="219"/>
                    </a:lnTo>
                    <a:lnTo>
                      <a:pt x="811" y="213"/>
                    </a:lnTo>
                    <a:lnTo>
                      <a:pt x="811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5" y="208"/>
                    </a:lnTo>
                    <a:lnTo>
                      <a:pt x="815" y="206"/>
                    </a:lnTo>
                    <a:lnTo>
                      <a:pt x="813" y="204"/>
                    </a:lnTo>
                    <a:lnTo>
                      <a:pt x="811" y="203"/>
                    </a:lnTo>
                    <a:lnTo>
                      <a:pt x="809" y="203"/>
                    </a:lnTo>
                    <a:lnTo>
                      <a:pt x="809" y="201"/>
                    </a:lnTo>
                    <a:lnTo>
                      <a:pt x="815" y="194"/>
                    </a:lnTo>
                    <a:lnTo>
                      <a:pt x="817" y="194"/>
                    </a:lnTo>
                    <a:lnTo>
                      <a:pt x="818" y="192"/>
                    </a:lnTo>
                    <a:lnTo>
                      <a:pt x="829" y="188"/>
                    </a:lnTo>
                    <a:lnTo>
                      <a:pt x="829" y="186"/>
                    </a:lnTo>
                    <a:lnTo>
                      <a:pt x="833" y="185"/>
                    </a:lnTo>
                    <a:lnTo>
                      <a:pt x="836" y="186"/>
                    </a:lnTo>
                    <a:lnTo>
                      <a:pt x="854" y="183"/>
                    </a:lnTo>
                    <a:lnTo>
                      <a:pt x="856" y="181"/>
                    </a:lnTo>
                    <a:lnTo>
                      <a:pt x="858" y="177"/>
                    </a:lnTo>
                    <a:lnTo>
                      <a:pt x="858" y="176"/>
                    </a:lnTo>
                    <a:lnTo>
                      <a:pt x="860" y="177"/>
                    </a:lnTo>
                    <a:lnTo>
                      <a:pt x="860" y="179"/>
                    </a:lnTo>
                    <a:lnTo>
                      <a:pt x="861" y="179"/>
                    </a:lnTo>
                    <a:lnTo>
                      <a:pt x="863" y="179"/>
                    </a:lnTo>
                    <a:lnTo>
                      <a:pt x="867" y="177"/>
                    </a:lnTo>
                    <a:lnTo>
                      <a:pt x="868" y="177"/>
                    </a:lnTo>
                    <a:lnTo>
                      <a:pt x="868" y="179"/>
                    </a:lnTo>
                    <a:lnTo>
                      <a:pt x="870" y="179"/>
                    </a:lnTo>
                    <a:lnTo>
                      <a:pt x="874" y="177"/>
                    </a:lnTo>
                    <a:lnTo>
                      <a:pt x="876" y="179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72"/>
                    </a:lnTo>
                    <a:lnTo>
                      <a:pt x="879" y="170"/>
                    </a:lnTo>
                    <a:lnTo>
                      <a:pt x="877" y="170"/>
                    </a:lnTo>
                    <a:lnTo>
                      <a:pt x="877" y="174"/>
                    </a:lnTo>
                    <a:lnTo>
                      <a:pt x="877" y="176"/>
                    </a:lnTo>
                    <a:lnTo>
                      <a:pt x="876" y="176"/>
                    </a:lnTo>
                    <a:lnTo>
                      <a:pt x="870" y="174"/>
                    </a:lnTo>
                    <a:lnTo>
                      <a:pt x="868" y="170"/>
                    </a:lnTo>
                    <a:lnTo>
                      <a:pt x="867" y="170"/>
                    </a:lnTo>
                    <a:lnTo>
                      <a:pt x="867" y="167"/>
                    </a:lnTo>
                    <a:lnTo>
                      <a:pt x="865" y="165"/>
                    </a:lnTo>
                    <a:lnTo>
                      <a:pt x="863" y="163"/>
                    </a:lnTo>
                    <a:lnTo>
                      <a:pt x="863" y="163"/>
                    </a:lnTo>
                    <a:lnTo>
                      <a:pt x="863" y="161"/>
                    </a:lnTo>
                    <a:lnTo>
                      <a:pt x="863" y="161"/>
                    </a:lnTo>
                    <a:lnTo>
                      <a:pt x="865" y="160"/>
                    </a:lnTo>
                    <a:lnTo>
                      <a:pt x="865" y="158"/>
                    </a:lnTo>
                    <a:lnTo>
                      <a:pt x="867" y="158"/>
                    </a:lnTo>
                    <a:lnTo>
                      <a:pt x="863" y="151"/>
                    </a:lnTo>
                    <a:lnTo>
                      <a:pt x="865" y="147"/>
                    </a:lnTo>
                    <a:lnTo>
                      <a:pt x="870" y="143"/>
                    </a:lnTo>
                    <a:lnTo>
                      <a:pt x="874" y="136"/>
                    </a:lnTo>
                    <a:lnTo>
                      <a:pt x="876" y="133"/>
                    </a:lnTo>
                    <a:lnTo>
                      <a:pt x="877" y="131"/>
                    </a:lnTo>
                    <a:lnTo>
                      <a:pt x="879" y="129"/>
                    </a:lnTo>
                    <a:lnTo>
                      <a:pt x="881" y="129"/>
                    </a:lnTo>
                    <a:lnTo>
                      <a:pt x="881" y="133"/>
                    </a:lnTo>
                    <a:lnTo>
                      <a:pt x="881" y="133"/>
                    </a:lnTo>
                    <a:lnTo>
                      <a:pt x="883" y="131"/>
                    </a:lnTo>
                    <a:lnTo>
                      <a:pt x="883" y="127"/>
                    </a:lnTo>
                    <a:lnTo>
                      <a:pt x="885" y="127"/>
                    </a:lnTo>
                    <a:lnTo>
                      <a:pt x="885" y="129"/>
                    </a:lnTo>
                    <a:lnTo>
                      <a:pt x="886" y="129"/>
                    </a:lnTo>
                    <a:lnTo>
                      <a:pt x="888" y="129"/>
                    </a:lnTo>
                    <a:lnTo>
                      <a:pt x="888" y="127"/>
                    </a:lnTo>
                    <a:lnTo>
                      <a:pt x="890" y="126"/>
                    </a:lnTo>
                    <a:lnTo>
                      <a:pt x="892" y="126"/>
                    </a:lnTo>
                    <a:lnTo>
                      <a:pt x="892" y="126"/>
                    </a:lnTo>
                    <a:lnTo>
                      <a:pt x="894" y="124"/>
                    </a:lnTo>
                    <a:lnTo>
                      <a:pt x="894" y="122"/>
                    </a:lnTo>
                    <a:lnTo>
                      <a:pt x="895" y="120"/>
                    </a:lnTo>
                    <a:lnTo>
                      <a:pt x="895" y="117"/>
                    </a:lnTo>
                    <a:lnTo>
                      <a:pt x="897" y="115"/>
                    </a:lnTo>
                    <a:lnTo>
                      <a:pt x="897" y="115"/>
                    </a:lnTo>
                    <a:lnTo>
                      <a:pt x="899" y="115"/>
                    </a:lnTo>
                    <a:lnTo>
                      <a:pt x="899" y="117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2" y="118"/>
                    </a:lnTo>
                    <a:lnTo>
                      <a:pt x="904" y="120"/>
                    </a:lnTo>
                    <a:lnTo>
                      <a:pt x="906" y="120"/>
                    </a:lnTo>
                    <a:lnTo>
                      <a:pt x="908" y="118"/>
                    </a:lnTo>
                    <a:lnTo>
                      <a:pt x="910" y="117"/>
                    </a:lnTo>
                    <a:lnTo>
                      <a:pt x="911" y="117"/>
                    </a:lnTo>
                    <a:lnTo>
                      <a:pt x="913" y="117"/>
                    </a:lnTo>
                    <a:lnTo>
                      <a:pt x="913" y="115"/>
                    </a:lnTo>
                    <a:lnTo>
                      <a:pt x="919" y="113"/>
                    </a:lnTo>
                    <a:lnTo>
                      <a:pt x="919" y="113"/>
                    </a:lnTo>
                    <a:lnTo>
                      <a:pt x="920" y="113"/>
                    </a:lnTo>
                    <a:lnTo>
                      <a:pt x="922" y="111"/>
                    </a:lnTo>
                    <a:lnTo>
                      <a:pt x="924" y="111"/>
                    </a:lnTo>
                    <a:lnTo>
                      <a:pt x="926" y="109"/>
                    </a:lnTo>
                    <a:lnTo>
                      <a:pt x="928" y="108"/>
                    </a:lnTo>
                    <a:lnTo>
                      <a:pt x="926" y="10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8" name="Freeform 7004"/>
              <p:cNvSpPr>
                <a:spLocks/>
              </p:cNvSpPr>
              <p:nvPr/>
            </p:nvSpPr>
            <p:spPr bwMode="auto">
              <a:xfrm>
                <a:off x="901374" y="2921000"/>
                <a:ext cx="1473154" cy="787476"/>
              </a:xfrm>
              <a:custGeom>
                <a:avLst/>
                <a:gdLst/>
                <a:ahLst/>
                <a:cxnLst>
                  <a:cxn ang="0">
                    <a:pos x="904" y="50"/>
                  </a:cxn>
                  <a:cxn ang="0">
                    <a:pos x="867" y="97"/>
                  </a:cxn>
                  <a:cxn ang="0">
                    <a:pos x="777" y="126"/>
                  </a:cxn>
                  <a:cxn ang="0">
                    <a:pos x="759" y="142"/>
                  </a:cxn>
                  <a:cxn ang="0">
                    <a:pos x="682" y="179"/>
                  </a:cxn>
                  <a:cxn ang="0">
                    <a:pos x="672" y="156"/>
                  </a:cxn>
                  <a:cxn ang="0">
                    <a:pos x="655" y="127"/>
                  </a:cxn>
                  <a:cxn ang="0">
                    <a:pos x="652" y="93"/>
                  </a:cxn>
                  <a:cxn ang="0">
                    <a:pos x="627" y="108"/>
                  </a:cxn>
                  <a:cxn ang="0">
                    <a:pos x="616" y="156"/>
                  </a:cxn>
                  <a:cxn ang="0">
                    <a:pos x="591" y="106"/>
                  </a:cxn>
                  <a:cxn ang="0">
                    <a:pos x="639" y="84"/>
                  </a:cxn>
                  <a:cxn ang="0">
                    <a:pos x="648" y="70"/>
                  </a:cxn>
                  <a:cxn ang="0">
                    <a:pos x="595" y="65"/>
                  </a:cxn>
                  <a:cxn ang="0">
                    <a:pos x="559" y="63"/>
                  </a:cxn>
                  <a:cxn ang="0">
                    <a:pos x="561" y="34"/>
                  </a:cxn>
                  <a:cxn ang="0">
                    <a:pos x="502" y="20"/>
                  </a:cxn>
                  <a:cxn ang="0">
                    <a:pos x="31" y="11"/>
                  </a:cxn>
                  <a:cxn ang="0">
                    <a:pos x="38" y="25"/>
                  </a:cxn>
                  <a:cxn ang="0">
                    <a:pos x="31" y="38"/>
                  </a:cxn>
                  <a:cxn ang="0">
                    <a:pos x="9" y="58"/>
                  </a:cxn>
                  <a:cxn ang="0">
                    <a:pos x="13" y="67"/>
                  </a:cxn>
                  <a:cxn ang="0">
                    <a:pos x="13" y="93"/>
                  </a:cxn>
                  <a:cxn ang="0">
                    <a:pos x="17" y="220"/>
                  </a:cxn>
                  <a:cxn ang="0">
                    <a:pos x="42" y="251"/>
                  </a:cxn>
                  <a:cxn ang="0">
                    <a:pos x="45" y="274"/>
                  </a:cxn>
                  <a:cxn ang="0">
                    <a:pos x="76" y="324"/>
                  </a:cxn>
                  <a:cxn ang="0">
                    <a:pos x="108" y="339"/>
                  </a:cxn>
                  <a:cxn ang="0">
                    <a:pos x="317" y="396"/>
                  </a:cxn>
                  <a:cxn ang="0">
                    <a:pos x="412" y="473"/>
                  </a:cxn>
                  <a:cxn ang="0">
                    <a:pos x="439" y="460"/>
                  </a:cxn>
                  <a:cxn ang="0">
                    <a:pos x="446" y="442"/>
                  </a:cxn>
                  <a:cxn ang="0">
                    <a:pos x="455" y="432"/>
                  </a:cxn>
                  <a:cxn ang="0">
                    <a:pos x="459" y="437"/>
                  </a:cxn>
                  <a:cxn ang="0">
                    <a:pos x="519" y="416"/>
                  </a:cxn>
                  <a:cxn ang="0">
                    <a:pos x="548" y="423"/>
                  </a:cxn>
                  <a:cxn ang="0">
                    <a:pos x="561" y="416"/>
                  </a:cxn>
                  <a:cxn ang="0">
                    <a:pos x="552" y="407"/>
                  </a:cxn>
                  <a:cxn ang="0">
                    <a:pos x="598" y="401"/>
                  </a:cxn>
                  <a:cxn ang="0">
                    <a:pos x="632" y="412"/>
                  </a:cxn>
                  <a:cxn ang="0">
                    <a:pos x="672" y="423"/>
                  </a:cxn>
                  <a:cxn ang="0">
                    <a:pos x="684" y="467"/>
                  </a:cxn>
                  <a:cxn ang="0">
                    <a:pos x="713" y="492"/>
                  </a:cxn>
                  <a:cxn ang="0">
                    <a:pos x="706" y="367"/>
                  </a:cxn>
                  <a:cxn ang="0">
                    <a:pos x="729" y="346"/>
                  </a:cxn>
                  <a:cxn ang="0">
                    <a:pos x="775" y="313"/>
                  </a:cxn>
                  <a:cxn ang="0">
                    <a:pos x="775" y="305"/>
                  </a:cxn>
                  <a:cxn ang="0">
                    <a:pos x="770" y="288"/>
                  </a:cxn>
                  <a:cxn ang="0">
                    <a:pos x="783" y="279"/>
                  </a:cxn>
                  <a:cxn ang="0">
                    <a:pos x="777" y="267"/>
                  </a:cxn>
                  <a:cxn ang="0">
                    <a:pos x="763" y="242"/>
                  </a:cxn>
                  <a:cxn ang="0">
                    <a:pos x="774" y="238"/>
                  </a:cxn>
                  <a:cxn ang="0">
                    <a:pos x="779" y="233"/>
                  </a:cxn>
                  <a:cxn ang="0">
                    <a:pos x="784" y="253"/>
                  </a:cxn>
                  <a:cxn ang="0">
                    <a:pos x="788" y="224"/>
                  </a:cxn>
                  <a:cxn ang="0">
                    <a:pos x="813" y="213"/>
                  </a:cxn>
                  <a:cxn ang="0">
                    <a:pos x="836" y="186"/>
                  </a:cxn>
                  <a:cxn ang="0">
                    <a:pos x="876" y="179"/>
                  </a:cxn>
                  <a:cxn ang="0">
                    <a:pos x="863" y="163"/>
                  </a:cxn>
                  <a:cxn ang="0">
                    <a:pos x="881" y="129"/>
                  </a:cxn>
                  <a:cxn ang="0">
                    <a:pos x="894" y="122"/>
                  </a:cxn>
                  <a:cxn ang="0">
                    <a:pos x="911" y="117"/>
                  </a:cxn>
                </a:cxnLst>
                <a:rect l="0" t="0" r="r" b="b"/>
                <a:pathLst>
                  <a:path w="928" h="496">
                    <a:moveTo>
                      <a:pt x="926" y="108"/>
                    </a:moveTo>
                    <a:lnTo>
                      <a:pt x="924" y="106"/>
                    </a:lnTo>
                    <a:lnTo>
                      <a:pt x="924" y="106"/>
                    </a:lnTo>
                    <a:lnTo>
                      <a:pt x="926" y="104"/>
                    </a:lnTo>
                    <a:lnTo>
                      <a:pt x="926" y="99"/>
                    </a:lnTo>
                    <a:lnTo>
                      <a:pt x="924" y="101"/>
                    </a:lnTo>
                    <a:lnTo>
                      <a:pt x="924" y="101"/>
                    </a:lnTo>
                    <a:lnTo>
                      <a:pt x="920" y="101"/>
                    </a:lnTo>
                    <a:lnTo>
                      <a:pt x="919" y="99"/>
                    </a:lnTo>
                    <a:lnTo>
                      <a:pt x="917" y="95"/>
                    </a:lnTo>
                    <a:lnTo>
                      <a:pt x="917" y="92"/>
                    </a:lnTo>
                    <a:lnTo>
                      <a:pt x="913" y="88"/>
                    </a:lnTo>
                    <a:lnTo>
                      <a:pt x="913" y="58"/>
                    </a:lnTo>
                    <a:lnTo>
                      <a:pt x="904" y="50"/>
                    </a:lnTo>
                    <a:lnTo>
                      <a:pt x="902" y="50"/>
                    </a:lnTo>
                    <a:lnTo>
                      <a:pt x="901" y="52"/>
                    </a:lnTo>
                    <a:lnTo>
                      <a:pt x="895" y="54"/>
                    </a:lnTo>
                    <a:lnTo>
                      <a:pt x="892" y="52"/>
                    </a:lnTo>
                    <a:lnTo>
                      <a:pt x="890" y="50"/>
                    </a:lnTo>
                    <a:lnTo>
                      <a:pt x="888" y="49"/>
                    </a:lnTo>
                    <a:lnTo>
                      <a:pt x="886" y="47"/>
                    </a:lnTo>
                    <a:lnTo>
                      <a:pt x="885" y="49"/>
                    </a:lnTo>
                    <a:lnTo>
                      <a:pt x="872" y="79"/>
                    </a:lnTo>
                    <a:lnTo>
                      <a:pt x="870" y="90"/>
                    </a:lnTo>
                    <a:lnTo>
                      <a:pt x="867" y="93"/>
                    </a:lnTo>
                    <a:lnTo>
                      <a:pt x="867" y="95"/>
                    </a:lnTo>
                    <a:lnTo>
                      <a:pt x="868" y="97"/>
                    </a:lnTo>
                    <a:lnTo>
                      <a:pt x="867" y="97"/>
                    </a:lnTo>
                    <a:lnTo>
                      <a:pt x="865" y="95"/>
                    </a:lnTo>
                    <a:lnTo>
                      <a:pt x="865" y="97"/>
                    </a:lnTo>
                    <a:lnTo>
                      <a:pt x="865" y="99"/>
                    </a:lnTo>
                    <a:lnTo>
                      <a:pt x="861" y="97"/>
                    </a:lnTo>
                    <a:lnTo>
                      <a:pt x="858" y="99"/>
                    </a:lnTo>
                    <a:lnTo>
                      <a:pt x="856" y="99"/>
                    </a:lnTo>
                    <a:lnTo>
                      <a:pt x="854" y="101"/>
                    </a:lnTo>
                    <a:lnTo>
                      <a:pt x="852" y="104"/>
                    </a:lnTo>
                    <a:lnTo>
                      <a:pt x="797" y="104"/>
                    </a:lnTo>
                    <a:lnTo>
                      <a:pt x="786" y="111"/>
                    </a:lnTo>
                    <a:lnTo>
                      <a:pt x="783" y="118"/>
                    </a:lnTo>
                    <a:lnTo>
                      <a:pt x="777" y="122"/>
                    </a:lnTo>
                    <a:lnTo>
                      <a:pt x="775" y="124"/>
                    </a:lnTo>
                    <a:lnTo>
                      <a:pt x="777" y="126"/>
                    </a:lnTo>
                    <a:lnTo>
                      <a:pt x="779" y="126"/>
                    </a:lnTo>
                    <a:lnTo>
                      <a:pt x="779" y="126"/>
                    </a:lnTo>
                    <a:lnTo>
                      <a:pt x="779" y="127"/>
                    </a:lnTo>
                    <a:lnTo>
                      <a:pt x="779" y="129"/>
                    </a:lnTo>
                    <a:lnTo>
                      <a:pt x="777" y="127"/>
                    </a:lnTo>
                    <a:lnTo>
                      <a:pt x="777" y="129"/>
                    </a:lnTo>
                    <a:lnTo>
                      <a:pt x="777" y="129"/>
                    </a:lnTo>
                    <a:lnTo>
                      <a:pt x="779" y="131"/>
                    </a:lnTo>
                    <a:lnTo>
                      <a:pt x="779" y="135"/>
                    </a:lnTo>
                    <a:lnTo>
                      <a:pt x="779" y="136"/>
                    </a:lnTo>
                    <a:lnTo>
                      <a:pt x="774" y="136"/>
                    </a:lnTo>
                    <a:lnTo>
                      <a:pt x="768" y="142"/>
                    </a:lnTo>
                    <a:lnTo>
                      <a:pt x="766" y="142"/>
                    </a:lnTo>
                    <a:lnTo>
                      <a:pt x="759" y="142"/>
                    </a:lnTo>
                    <a:lnTo>
                      <a:pt x="759" y="142"/>
                    </a:lnTo>
                    <a:lnTo>
                      <a:pt x="756" y="143"/>
                    </a:lnTo>
                    <a:lnTo>
                      <a:pt x="754" y="140"/>
                    </a:lnTo>
                    <a:lnTo>
                      <a:pt x="747" y="140"/>
                    </a:lnTo>
                    <a:lnTo>
                      <a:pt x="732" y="143"/>
                    </a:lnTo>
                    <a:lnTo>
                      <a:pt x="736" y="152"/>
                    </a:lnTo>
                    <a:lnTo>
                      <a:pt x="731" y="156"/>
                    </a:lnTo>
                    <a:lnTo>
                      <a:pt x="731" y="158"/>
                    </a:lnTo>
                    <a:lnTo>
                      <a:pt x="729" y="158"/>
                    </a:lnTo>
                    <a:lnTo>
                      <a:pt x="729" y="158"/>
                    </a:lnTo>
                    <a:lnTo>
                      <a:pt x="718" y="167"/>
                    </a:lnTo>
                    <a:lnTo>
                      <a:pt x="715" y="167"/>
                    </a:lnTo>
                    <a:lnTo>
                      <a:pt x="688" y="179"/>
                    </a:lnTo>
                    <a:lnTo>
                      <a:pt x="682" y="179"/>
                    </a:lnTo>
                    <a:lnTo>
                      <a:pt x="677" y="181"/>
                    </a:lnTo>
                    <a:lnTo>
                      <a:pt x="672" y="181"/>
                    </a:lnTo>
                    <a:lnTo>
                      <a:pt x="672" y="179"/>
                    </a:lnTo>
                    <a:lnTo>
                      <a:pt x="670" y="179"/>
                    </a:lnTo>
                    <a:lnTo>
                      <a:pt x="668" y="179"/>
                    </a:lnTo>
                    <a:lnTo>
                      <a:pt x="666" y="177"/>
                    </a:lnTo>
                    <a:lnTo>
                      <a:pt x="661" y="176"/>
                    </a:lnTo>
                    <a:lnTo>
                      <a:pt x="666" y="170"/>
                    </a:lnTo>
                    <a:lnTo>
                      <a:pt x="666" y="167"/>
                    </a:lnTo>
                    <a:lnTo>
                      <a:pt x="668" y="163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70" y="158"/>
                    </a:lnTo>
                    <a:lnTo>
                      <a:pt x="672" y="156"/>
                    </a:lnTo>
                    <a:lnTo>
                      <a:pt x="675" y="156"/>
                    </a:lnTo>
                    <a:lnTo>
                      <a:pt x="679" y="147"/>
                    </a:lnTo>
                    <a:lnTo>
                      <a:pt x="677" y="147"/>
                    </a:lnTo>
                    <a:lnTo>
                      <a:pt x="675" y="143"/>
                    </a:lnTo>
                    <a:lnTo>
                      <a:pt x="675" y="135"/>
                    </a:lnTo>
                    <a:lnTo>
                      <a:pt x="670" y="124"/>
                    </a:lnTo>
                    <a:lnTo>
                      <a:pt x="668" y="126"/>
                    </a:lnTo>
                    <a:lnTo>
                      <a:pt x="663" y="127"/>
                    </a:lnTo>
                    <a:lnTo>
                      <a:pt x="663" y="127"/>
                    </a:lnTo>
                    <a:lnTo>
                      <a:pt x="661" y="133"/>
                    </a:lnTo>
                    <a:lnTo>
                      <a:pt x="655" y="135"/>
                    </a:lnTo>
                    <a:lnTo>
                      <a:pt x="654" y="133"/>
                    </a:lnTo>
                    <a:lnTo>
                      <a:pt x="654" y="133"/>
                    </a:lnTo>
                    <a:lnTo>
                      <a:pt x="655" y="127"/>
                    </a:lnTo>
                    <a:lnTo>
                      <a:pt x="659" y="124"/>
                    </a:lnTo>
                    <a:lnTo>
                      <a:pt x="661" y="120"/>
                    </a:lnTo>
                    <a:lnTo>
                      <a:pt x="663" y="118"/>
                    </a:lnTo>
                    <a:lnTo>
                      <a:pt x="663" y="117"/>
                    </a:lnTo>
                    <a:lnTo>
                      <a:pt x="663" y="108"/>
                    </a:lnTo>
                    <a:lnTo>
                      <a:pt x="661" y="106"/>
                    </a:lnTo>
                    <a:lnTo>
                      <a:pt x="661" y="104"/>
                    </a:lnTo>
                    <a:lnTo>
                      <a:pt x="663" y="102"/>
                    </a:lnTo>
                    <a:lnTo>
                      <a:pt x="663" y="102"/>
                    </a:lnTo>
                    <a:lnTo>
                      <a:pt x="661" y="99"/>
                    </a:lnTo>
                    <a:lnTo>
                      <a:pt x="659" y="97"/>
                    </a:lnTo>
                    <a:lnTo>
                      <a:pt x="654" y="95"/>
                    </a:lnTo>
                    <a:lnTo>
                      <a:pt x="652" y="93"/>
                    </a:lnTo>
                    <a:lnTo>
                      <a:pt x="652" y="93"/>
                    </a:lnTo>
                    <a:lnTo>
                      <a:pt x="648" y="90"/>
                    </a:lnTo>
                    <a:lnTo>
                      <a:pt x="647" y="90"/>
                    </a:lnTo>
                    <a:lnTo>
                      <a:pt x="645" y="90"/>
                    </a:lnTo>
                    <a:lnTo>
                      <a:pt x="643" y="88"/>
                    </a:lnTo>
                    <a:lnTo>
                      <a:pt x="639" y="88"/>
                    </a:lnTo>
                    <a:lnTo>
                      <a:pt x="636" y="88"/>
                    </a:lnTo>
                    <a:lnTo>
                      <a:pt x="636" y="90"/>
                    </a:lnTo>
                    <a:lnTo>
                      <a:pt x="636" y="93"/>
                    </a:lnTo>
                    <a:lnTo>
                      <a:pt x="638" y="95"/>
                    </a:lnTo>
                    <a:lnTo>
                      <a:pt x="636" y="95"/>
                    </a:lnTo>
                    <a:lnTo>
                      <a:pt x="630" y="99"/>
                    </a:lnTo>
                    <a:lnTo>
                      <a:pt x="629" y="106"/>
                    </a:lnTo>
                    <a:lnTo>
                      <a:pt x="627" y="106"/>
                    </a:lnTo>
                    <a:lnTo>
                      <a:pt x="627" y="108"/>
                    </a:lnTo>
                    <a:lnTo>
                      <a:pt x="627" y="106"/>
                    </a:lnTo>
                    <a:lnTo>
                      <a:pt x="625" y="102"/>
                    </a:lnTo>
                    <a:lnTo>
                      <a:pt x="625" y="101"/>
                    </a:lnTo>
                    <a:lnTo>
                      <a:pt x="623" y="102"/>
                    </a:lnTo>
                    <a:lnTo>
                      <a:pt x="621" y="104"/>
                    </a:lnTo>
                    <a:lnTo>
                      <a:pt x="618" y="106"/>
                    </a:lnTo>
                    <a:lnTo>
                      <a:pt x="618" y="109"/>
                    </a:lnTo>
                    <a:lnTo>
                      <a:pt x="616" y="111"/>
                    </a:lnTo>
                    <a:lnTo>
                      <a:pt x="614" y="120"/>
                    </a:lnTo>
                    <a:lnTo>
                      <a:pt x="616" y="120"/>
                    </a:lnTo>
                    <a:lnTo>
                      <a:pt x="614" y="122"/>
                    </a:lnTo>
                    <a:lnTo>
                      <a:pt x="611" y="135"/>
                    </a:lnTo>
                    <a:lnTo>
                      <a:pt x="616" y="145"/>
                    </a:lnTo>
                    <a:lnTo>
                      <a:pt x="616" y="156"/>
                    </a:lnTo>
                    <a:lnTo>
                      <a:pt x="609" y="172"/>
                    </a:lnTo>
                    <a:lnTo>
                      <a:pt x="602" y="177"/>
                    </a:lnTo>
                    <a:lnTo>
                      <a:pt x="598" y="177"/>
                    </a:lnTo>
                    <a:lnTo>
                      <a:pt x="596" y="176"/>
                    </a:lnTo>
                    <a:lnTo>
                      <a:pt x="591" y="163"/>
                    </a:lnTo>
                    <a:lnTo>
                      <a:pt x="589" y="143"/>
                    </a:lnTo>
                    <a:lnTo>
                      <a:pt x="604" y="101"/>
                    </a:lnTo>
                    <a:lnTo>
                      <a:pt x="602" y="99"/>
                    </a:lnTo>
                    <a:lnTo>
                      <a:pt x="598" y="102"/>
                    </a:lnTo>
                    <a:lnTo>
                      <a:pt x="598" y="108"/>
                    </a:lnTo>
                    <a:lnTo>
                      <a:pt x="595" y="108"/>
                    </a:lnTo>
                    <a:lnTo>
                      <a:pt x="589" y="115"/>
                    </a:lnTo>
                    <a:lnTo>
                      <a:pt x="589" y="113"/>
                    </a:lnTo>
                    <a:lnTo>
                      <a:pt x="591" y="106"/>
                    </a:lnTo>
                    <a:lnTo>
                      <a:pt x="593" y="106"/>
                    </a:lnTo>
                    <a:lnTo>
                      <a:pt x="605" y="86"/>
                    </a:lnTo>
                    <a:lnTo>
                      <a:pt x="605" y="88"/>
                    </a:lnTo>
                    <a:lnTo>
                      <a:pt x="609" y="86"/>
                    </a:lnTo>
                    <a:lnTo>
                      <a:pt x="611" y="84"/>
                    </a:lnTo>
                    <a:lnTo>
                      <a:pt x="611" y="90"/>
                    </a:lnTo>
                    <a:lnTo>
                      <a:pt x="611" y="90"/>
                    </a:lnTo>
                    <a:lnTo>
                      <a:pt x="616" y="84"/>
                    </a:lnTo>
                    <a:lnTo>
                      <a:pt x="625" y="83"/>
                    </a:lnTo>
                    <a:lnTo>
                      <a:pt x="627" y="81"/>
                    </a:lnTo>
                    <a:lnTo>
                      <a:pt x="630" y="79"/>
                    </a:lnTo>
                    <a:lnTo>
                      <a:pt x="634" y="81"/>
                    </a:lnTo>
                    <a:lnTo>
                      <a:pt x="638" y="83"/>
                    </a:lnTo>
                    <a:lnTo>
                      <a:pt x="639" y="84"/>
                    </a:lnTo>
                    <a:lnTo>
                      <a:pt x="641" y="84"/>
                    </a:lnTo>
                    <a:lnTo>
                      <a:pt x="643" y="83"/>
                    </a:lnTo>
                    <a:lnTo>
                      <a:pt x="643" y="81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54" y="83"/>
                    </a:lnTo>
                    <a:lnTo>
                      <a:pt x="654" y="81"/>
                    </a:lnTo>
                    <a:lnTo>
                      <a:pt x="652" y="81"/>
                    </a:lnTo>
                    <a:lnTo>
                      <a:pt x="652" y="79"/>
                    </a:lnTo>
                    <a:lnTo>
                      <a:pt x="650" y="79"/>
                    </a:lnTo>
                    <a:lnTo>
                      <a:pt x="648" y="77"/>
                    </a:lnTo>
                    <a:lnTo>
                      <a:pt x="648" y="74"/>
                    </a:lnTo>
                    <a:lnTo>
                      <a:pt x="648" y="72"/>
                    </a:lnTo>
                    <a:lnTo>
                      <a:pt x="648" y="70"/>
                    </a:lnTo>
                    <a:lnTo>
                      <a:pt x="647" y="70"/>
                    </a:lnTo>
                    <a:lnTo>
                      <a:pt x="639" y="70"/>
                    </a:lnTo>
                    <a:lnTo>
                      <a:pt x="636" y="68"/>
                    </a:lnTo>
                    <a:lnTo>
                      <a:pt x="636" y="65"/>
                    </a:lnTo>
                    <a:lnTo>
                      <a:pt x="634" y="63"/>
                    </a:lnTo>
                    <a:lnTo>
                      <a:pt x="632" y="63"/>
                    </a:lnTo>
                    <a:lnTo>
                      <a:pt x="629" y="65"/>
                    </a:lnTo>
                    <a:lnTo>
                      <a:pt x="618" y="65"/>
                    </a:lnTo>
                    <a:lnTo>
                      <a:pt x="613" y="68"/>
                    </a:lnTo>
                    <a:lnTo>
                      <a:pt x="611" y="70"/>
                    </a:lnTo>
                    <a:lnTo>
                      <a:pt x="609" y="70"/>
                    </a:lnTo>
                    <a:lnTo>
                      <a:pt x="602" y="70"/>
                    </a:lnTo>
                    <a:lnTo>
                      <a:pt x="600" y="70"/>
                    </a:lnTo>
                    <a:lnTo>
                      <a:pt x="595" y="65"/>
                    </a:lnTo>
                    <a:lnTo>
                      <a:pt x="589" y="61"/>
                    </a:lnTo>
                    <a:lnTo>
                      <a:pt x="584" y="61"/>
                    </a:lnTo>
                    <a:lnTo>
                      <a:pt x="582" y="61"/>
                    </a:lnTo>
                    <a:lnTo>
                      <a:pt x="580" y="63"/>
                    </a:lnTo>
                    <a:lnTo>
                      <a:pt x="580" y="59"/>
                    </a:lnTo>
                    <a:lnTo>
                      <a:pt x="582" y="58"/>
                    </a:lnTo>
                    <a:lnTo>
                      <a:pt x="584" y="56"/>
                    </a:lnTo>
                    <a:lnTo>
                      <a:pt x="589" y="50"/>
                    </a:lnTo>
                    <a:lnTo>
                      <a:pt x="591" y="49"/>
                    </a:lnTo>
                    <a:lnTo>
                      <a:pt x="591" y="47"/>
                    </a:lnTo>
                    <a:lnTo>
                      <a:pt x="587" y="47"/>
                    </a:lnTo>
                    <a:lnTo>
                      <a:pt x="580" y="50"/>
                    </a:lnTo>
                    <a:lnTo>
                      <a:pt x="566" y="61"/>
                    </a:lnTo>
                    <a:lnTo>
                      <a:pt x="559" y="63"/>
                    </a:lnTo>
                    <a:lnTo>
                      <a:pt x="553" y="67"/>
                    </a:lnTo>
                    <a:lnTo>
                      <a:pt x="545" y="67"/>
                    </a:lnTo>
                    <a:lnTo>
                      <a:pt x="543" y="68"/>
                    </a:lnTo>
                    <a:lnTo>
                      <a:pt x="543" y="67"/>
                    </a:lnTo>
                    <a:lnTo>
                      <a:pt x="543" y="65"/>
                    </a:lnTo>
                    <a:lnTo>
                      <a:pt x="543" y="61"/>
                    </a:lnTo>
                    <a:lnTo>
                      <a:pt x="541" y="59"/>
                    </a:lnTo>
                    <a:lnTo>
                      <a:pt x="530" y="67"/>
                    </a:lnTo>
                    <a:lnTo>
                      <a:pt x="527" y="67"/>
                    </a:lnTo>
                    <a:lnTo>
                      <a:pt x="525" y="67"/>
                    </a:lnTo>
                    <a:lnTo>
                      <a:pt x="523" y="65"/>
                    </a:lnTo>
                    <a:lnTo>
                      <a:pt x="548" y="43"/>
                    </a:lnTo>
                    <a:lnTo>
                      <a:pt x="553" y="41"/>
                    </a:lnTo>
                    <a:lnTo>
                      <a:pt x="561" y="34"/>
                    </a:lnTo>
                    <a:lnTo>
                      <a:pt x="559" y="34"/>
                    </a:lnTo>
                    <a:lnTo>
                      <a:pt x="555" y="33"/>
                    </a:lnTo>
                    <a:lnTo>
                      <a:pt x="548" y="33"/>
                    </a:lnTo>
                    <a:lnTo>
                      <a:pt x="543" y="31"/>
                    </a:lnTo>
                    <a:lnTo>
                      <a:pt x="539" y="31"/>
                    </a:lnTo>
                    <a:lnTo>
                      <a:pt x="536" y="33"/>
                    </a:lnTo>
                    <a:lnTo>
                      <a:pt x="534" y="33"/>
                    </a:lnTo>
                    <a:lnTo>
                      <a:pt x="530" y="31"/>
                    </a:lnTo>
                    <a:lnTo>
                      <a:pt x="528" y="29"/>
                    </a:lnTo>
                    <a:lnTo>
                      <a:pt x="518" y="24"/>
                    </a:lnTo>
                    <a:lnTo>
                      <a:pt x="518" y="22"/>
                    </a:lnTo>
                    <a:lnTo>
                      <a:pt x="511" y="20"/>
                    </a:lnTo>
                    <a:lnTo>
                      <a:pt x="503" y="18"/>
                    </a:lnTo>
                    <a:lnTo>
                      <a:pt x="502" y="20"/>
                    </a:lnTo>
                    <a:lnTo>
                      <a:pt x="498" y="20"/>
                    </a:lnTo>
                    <a:lnTo>
                      <a:pt x="496" y="20"/>
                    </a:lnTo>
                    <a:lnTo>
                      <a:pt x="496" y="20"/>
                    </a:lnTo>
                    <a:lnTo>
                      <a:pt x="496" y="18"/>
                    </a:lnTo>
                    <a:lnTo>
                      <a:pt x="491" y="16"/>
                    </a:lnTo>
                    <a:lnTo>
                      <a:pt x="485" y="16"/>
                    </a:lnTo>
                    <a:lnTo>
                      <a:pt x="485" y="16"/>
                    </a:lnTo>
                    <a:lnTo>
                      <a:pt x="484" y="16"/>
                    </a:lnTo>
                    <a:lnTo>
                      <a:pt x="480" y="11"/>
                    </a:lnTo>
                    <a:lnTo>
                      <a:pt x="480" y="9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38" y="25"/>
                    </a:lnTo>
                    <a:lnTo>
                      <a:pt x="40" y="31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38"/>
                    </a:lnTo>
                    <a:lnTo>
                      <a:pt x="36" y="36"/>
                    </a:lnTo>
                    <a:lnTo>
                      <a:pt x="34" y="38"/>
                    </a:lnTo>
                    <a:lnTo>
                      <a:pt x="33" y="41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29" y="47"/>
                    </a:lnTo>
                    <a:lnTo>
                      <a:pt x="27" y="49"/>
                    </a:lnTo>
                    <a:lnTo>
                      <a:pt x="27" y="45"/>
                    </a:lnTo>
                    <a:lnTo>
                      <a:pt x="31" y="38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29" y="31"/>
                    </a:lnTo>
                    <a:lnTo>
                      <a:pt x="25" y="29"/>
                    </a:lnTo>
                    <a:lnTo>
                      <a:pt x="15" y="29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6" y="3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3" y="58"/>
                    </a:lnTo>
                    <a:lnTo>
                      <a:pt x="13" y="59"/>
                    </a:lnTo>
                    <a:lnTo>
                      <a:pt x="11" y="59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3" y="70"/>
                    </a:lnTo>
                    <a:lnTo>
                      <a:pt x="13" y="67"/>
                    </a:lnTo>
                    <a:lnTo>
                      <a:pt x="11" y="67"/>
                    </a:lnTo>
                    <a:lnTo>
                      <a:pt x="13" y="72"/>
                    </a:lnTo>
                    <a:lnTo>
                      <a:pt x="15" y="74"/>
                    </a:lnTo>
                    <a:lnTo>
                      <a:pt x="20" y="74"/>
                    </a:lnTo>
                    <a:lnTo>
                      <a:pt x="24" y="77"/>
                    </a:lnTo>
                    <a:lnTo>
                      <a:pt x="24" y="77"/>
                    </a:lnTo>
                    <a:lnTo>
                      <a:pt x="20" y="75"/>
                    </a:lnTo>
                    <a:lnTo>
                      <a:pt x="15" y="77"/>
                    </a:lnTo>
                    <a:lnTo>
                      <a:pt x="15" y="77"/>
                    </a:lnTo>
                    <a:lnTo>
                      <a:pt x="13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5" y="92"/>
                    </a:lnTo>
                    <a:lnTo>
                      <a:pt x="13" y="93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6"/>
                    </a:lnTo>
                    <a:lnTo>
                      <a:pt x="9" y="138"/>
                    </a:lnTo>
                    <a:lnTo>
                      <a:pt x="8" y="140"/>
                    </a:lnTo>
                    <a:lnTo>
                      <a:pt x="6" y="143"/>
                    </a:lnTo>
                    <a:lnTo>
                      <a:pt x="6" y="151"/>
                    </a:lnTo>
                    <a:lnTo>
                      <a:pt x="11" y="183"/>
                    </a:lnTo>
                    <a:lnTo>
                      <a:pt x="11" y="195"/>
                    </a:lnTo>
                    <a:lnTo>
                      <a:pt x="8" y="201"/>
                    </a:lnTo>
                    <a:lnTo>
                      <a:pt x="8" y="206"/>
                    </a:lnTo>
                    <a:lnTo>
                      <a:pt x="9" y="208"/>
                    </a:lnTo>
                    <a:lnTo>
                      <a:pt x="17" y="219"/>
                    </a:lnTo>
                    <a:lnTo>
                      <a:pt x="17" y="220"/>
                    </a:lnTo>
                    <a:lnTo>
                      <a:pt x="17" y="226"/>
                    </a:lnTo>
                    <a:lnTo>
                      <a:pt x="18" y="237"/>
                    </a:lnTo>
                    <a:lnTo>
                      <a:pt x="29" y="247"/>
                    </a:lnTo>
                    <a:lnTo>
                      <a:pt x="29" y="249"/>
                    </a:lnTo>
                    <a:lnTo>
                      <a:pt x="29" y="251"/>
                    </a:lnTo>
                    <a:lnTo>
                      <a:pt x="29" y="253"/>
                    </a:lnTo>
                    <a:lnTo>
                      <a:pt x="33" y="254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36" y="254"/>
                    </a:lnTo>
                    <a:lnTo>
                      <a:pt x="36" y="249"/>
                    </a:lnTo>
                    <a:lnTo>
                      <a:pt x="42" y="251"/>
                    </a:lnTo>
                    <a:lnTo>
                      <a:pt x="45" y="251"/>
                    </a:lnTo>
                    <a:lnTo>
                      <a:pt x="43" y="253"/>
                    </a:lnTo>
                    <a:lnTo>
                      <a:pt x="42" y="253"/>
                    </a:lnTo>
                    <a:lnTo>
                      <a:pt x="40" y="254"/>
                    </a:lnTo>
                    <a:lnTo>
                      <a:pt x="40" y="256"/>
                    </a:lnTo>
                    <a:lnTo>
                      <a:pt x="43" y="262"/>
                    </a:lnTo>
                    <a:lnTo>
                      <a:pt x="43" y="263"/>
                    </a:lnTo>
                    <a:lnTo>
                      <a:pt x="38" y="260"/>
                    </a:lnTo>
                    <a:lnTo>
                      <a:pt x="38" y="258"/>
                    </a:lnTo>
                    <a:lnTo>
                      <a:pt x="36" y="258"/>
                    </a:lnTo>
                    <a:lnTo>
                      <a:pt x="36" y="260"/>
                    </a:lnTo>
                    <a:lnTo>
                      <a:pt x="40" y="271"/>
                    </a:lnTo>
                    <a:lnTo>
                      <a:pt x="42" y="274"/>
                    </a:lnTo>
                    <a:lnTo>
                      <a:pt x="45" y="274"/>
                    </a:lnTo>
                    <a:lnTo>
                      <a:pt x="47" y="278"/>
                    </a:lnTo>
                    <a:lnTo>
                      <a:pt x="47" y="279"/>
                    </a:lnTo>
                    <a:lnTo>
                      <a:pt x="45" y="281"/>
                    </a:lnTo>
                    <a:lnTo>
                      <a:pt x="47" y="287"/>
                    </a:lnTo>
                    <a:lnTo>
                      <a:pt x="61" y="305"/>
                    </a:lnTo>
                    <a:lnTo>
                      <a:pt x="63" y="305"/>
                    </a:lnTo>
                    <a:lnTo>
                      <a:pt x="63" y="308"/>
                    </a:lnTo>
                    <a:lnTo>
                      <a:pt x="65" y="310"/>
                    </a:lnTo>
                    <a:lnTo>
                      <a:pt x="67" y="312"/>
                    </a:lnTo>
                    <a:lnTo>
                      <a:pt x="67" y="312"/>
                    </a:lnTo>
                    <a:lnTo>
                      <a:pt x="67" y="313"/>
                    </a:lnTo>
                    <a:lnTo>
                      <a:pt x="68" y="321"/>
                    </a:lnTo>
                    <a:lnTo>
                      <a:pt x="68" y="322"/>
                    </a:lnTo>
                    <a:lnTo>
                      <a:pt x="76" y="324"/>
                    </a:lnTo>
                    <a:lnTo>
                      <a:pt x="79" y="326"/>
                    </a:lnTo>
                    <a:lnTo>
                      <a:pt x="81" y="324"/>
                    </a:lnTo>
                    <a:lnTo>
                      <a:pt x="83" y="324"/>
                    </a:lnTo>
                    <a:lnTo>
                      <a:pt x="88" y="328"/>
                    </a:lnTo>
                    <a:lnTo>
                      <a:pt x="90" y="330"/>
                    </a:lnTo>
                    <a:lnTo>
                      <a:pt x="95" y="331"/>
                    </a:lnTo>
                    <a:lnTo>
                      <a:pt x="97" y="333"/>
                    </a:lnTo>
                    <a:lnTo>
                      <a:pt x="97" y="331"/>
                    </a:lnTo>
                    <a:lnTo>
                      <a:pt x="99" y="331"/>
                    </a:lnTo>
                    <a:lnTo>
                      <a:pt x="101" y="331"/>
                    </a:lnTo>
                    <a:lnTo>
                      <a:pt x="102" y="333"/>
                    </a:lnTo>
                    <a:lnTo>
                      <a:pt x="102" y="337"/>
                    </a:lnTo>
                    <a:lnTo>
                      <a:pt x="102" y="337"/>
                    </a:lnTo>
                    <a:lnTo>
                      <a:pt x="108" y="339"/>
                    </a:lnTo>
                    <a:lnTo>
                      <a:pt x="119" y="349"/>
                    </a:lnTo>
                    <a:lnTo>
                      <a:pt x="120" y="351"/>
                    </a:lnTo>
                    <a:lnTo>
                      <a:pt x="122" y="362"/>
                    </a:lnTo>
                    <a:lnTo>
                      <a:pt x="158" y="358"/>
                    </a:lnTo>
                    <a:lnTo>
                      <a:pt x="160" y="360"/>
                    </a:lnTo>
                    <a:lnTo>
                      <a:pt x="221" y="383"/>
                    </a:lnTo>
                    <a:lnTo>
                      <a:pt x="264" y="383"/>
                    </a:lnTo>
                    <a:lnTo>
                      <a:pt x="264" y="374"/>
                    </a:lnTo>
                    <a:lnTo>
                      <a:pt x="290" y="374"/>
                    </a:lnTo>
                    <a:lnTo>
                      <a:pt x="294" y="376"/>
                    </a:lnTo>
                    <a:lnTo>
                      <a:pt x="296" y="380"/>
                    </a:lnTo>
                    <a:lnTo>
                      <a:pt x="299" y="382"/>
                    </a:lnTo>
                    <a:lnTo>
                      <a:pt x="303" y="385"/>
                    </a:lnTo>
                    <a:lnTo>
                      <a:pt x="317" y="396"/>
                    </a:lnTo>
                    <a:lnTo>
                      <a:pt x="321" y="410"/>
                    </a:lnTo>
                    <a:lnTo>
                      <a:pt x="337" y="424"/>
                    </a:lnTo>
                    <a:lnTo>
                      <a:pt x="344" y="426"/>
                    </a:lnTo>
                    <a:lnTo>
                      <a:pt x="353" y="412"/>
                    </a:lnTo>
                    <a:lnTo>
                      <a:pt x="355" y="410"/>
                    </a:lnTo>
                    <a:lnTo>
                      <a:pt x="358" y="412"/>
                    </a:lnTo>
                    <a:lnTo>
                      <a:pt x="371" y="410"/>
                    </a:lnTo>
                    <a:lnTo>
                      <a:pt x="383" y="424"/>
                    </a:lnTo>
                    <a:lnTo>
                      <a:pt x="389" y="437"/>
                    </a:lnTo>
                    <a:lnTo>
                      <a:pt x="394" y="442"/>
                    </a:lnTo>
                    <a:lnTo>
                      <a:pt x="398" y="448"/>
                    </a:lnTo>
                    <a:lnTo>
                      <a:pt x="401" y="451"/>
                    </a:lnTo>
                    <a:lnTo>
                      <a:pt x="407" y="466"/>
                    </a:lnTo>
                    <a:lnTo>
                      <a:pt x="412" y="473"/>
                    </a:lnTo>
                    <a:lnTo>
                      <a:pt x="416" y="476"/>
                    </a:lnTo>
                    <a:lnTo>
                      <a:pt x="421" y="476"/>
                    </a:lnTo>
                    <a:lnTo>
                      <a:pt x="425" y="478"/>
                    </a:lnTo>
                    <a:lnTo>
                      <a:pt x="432" y="480"/>
                    </a:lnTo>
                    <a:lnTo>
                      <a:pt x="437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2" y="482"/>
                    </a:lnTo>
                    <a:lnTo>
                      <a:pt x="441" y="476"/>
                    </a:lnTo>
                    <a:lnTo>
                      <a:pt x="439" y="475"/>
                    </a:lnTo>
                    <a:lnTo>
                      <a:pt x="437" y="464"/>
                    </a:lnTo>
                    <a:lnTo>
                      <a:pt x="439" y="464"/>
                    </a:lnTo>
                    <a:lnTo>
                      <a:pt x="439" y="460"/>
                    </a:lnTo>
                    <a:lnTo>
                      <a:pt x="439" y="460"/>
                    </a:lnTo>
                    <a:lnTo>
                      <a:pt x="437" y="458"/>
                    </a:lnTo>
                    <a:lnTo>
                      <a:pt x="435" y="458"/>
                    </a:lnTo>
                    <a:lnTo>
                      <a:pt x="437" y="458"/>
                    </a:lnTo>
                    <a:lnTo>
                      <a:pt x="439" y="458"/>
                    </a:lnTo>
                    <a:lnTo>
                      <a:pt x="439" y="458"/>
                    </a:lnTo>
                    <a:lnTo>
                      <a:pt x="441" y="457"/>
                    </a:lnTo>
                    <a:lnTo>
                      <a:pt x="441" y="451"/>
                    </a:lnTo>
                    <a:lnTo>
                      <a:pt x="439" y="448"/>
                    </a:lnTo>
                    <a:lnTo>
                      <a:pt x="444" y="448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4" y="444"/>
                    </a:lnTo>
                    <a:lnTo>
                      <a:pt x="444" y="442"/>
                    </a:lnTo>
                    <a:lnTo>
                      <a:pt x="446" y="442"/>
                    </a:lnTo>
                    <a:lnTo>
                      <a:pt x="448" y="442"/>
                    </a:lnTo>
                    <a:lnTo>
                      <a:pt x="450" y="441"/>
                    </a:lnTo>
                    <a:lnTo>
                      <a:pt x="450" y="439"/>
                    </a:lnTo>
                    <a:lnTo>
                      <a:pt x="450" y="439"/>
                    </a:lnTo>
                    <a:lnTo>
                      <a:pt x="453" y="437"/>
                    </a:lnTo>
                    <a:lnTo>
                      <a:pt x="453" y="437"/>
                    </a:lnTo>
                    <a:lnTo>
                      <a:pt x="455" y="435"/>
                    </a:lnTo>
                    <a:lnTo>
                      <a:pt x="453" y="435"/>
                    </a:lnTo>
                    <a:lnTo>
                      <a:pt x="453" y="433"/>
                    </a:lnTo>
                    <a:lnTo>
                      <a:pt x="453" y="432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3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3"/>
                    </a:lnTo>
                    <a:lnTo>
                      <a:pt x="459" y="433"/>
                    </a:lnTo>
                    <a:lnTo>
                      <a:pt x="459" y="433"/>
                    </a:lnTo>
                    <a:lnTo>
                      <a:pt x="459" y="432"/>
                    </a:lnTo>
                    <a:lnTo>
                      <a:pt x="460" y="432"/>
                    </a:lnTo>
                    <a:lnTo>
                      <a:pt x="460" y="433"/>
                    </a:lnTo>
                    <a:lnTo>
                      <a:pt x="466" y="432"/>
                    </a:lnTo>
                    <a:lnTo>
                      <a:pt x="466" y="432"/>
                    </a:lnTo>
                    <a:lnTo>
                      <a:pt x="466" y="433"/>
                    </a:lnTo>
                    <a:lnTo>
                      <a:pt x="459" y="435"/>
                    </a:lnTo>
                    <a:lnTo>
                      <a:pt x="459" y="437"/>
                    </a:lnTo>
                    <a:lnTo>
                      <a:pt x="459" y="437"/>
                    </a:lnTo>
                    <a:lnTo>
                      <a:pt x="475" y="428"/>
                    </a:lnTo>
                    <a:lnTo>
                      <a:pt x="476" y="423"/>
                    </a:lnTo>
                    <a:lnTo>
                      <a:pt x="476" y="414"/>
                    </a:lnTo>
                    <a:lnTo>
                      <a:pt x="478" y="412"/>
                    </a:lnTo>
                    <a:lnTo>
                      <a:pt x="478" y="412"/>
                    </a:lnTo>
                    <a:lnTo>
                      <a:pt x="480" y="412"/>
                    </a:lnTo>
                    <a:lnTo>
                      <a:pt x="480" y="416"/>
                    </a:lnTo>
                    <a:lnTo>
                      <a:pt x="482" y="416"/>
                    </a:lnTo>
                    <a:lnTo>
                      <a:pt x="482" y="416"/>
                    </a:lnTo>
                    <a:lnTo>
                      <a:pt x="480" y="417"/>
                    </a:lnTo>
                    <a:lnTo>
                      <a:pt x="480" y="417"/>
                    </a:lnTo>
                    <a:lnTo>
                      <a:pt x="489" y="414"/>
                    </a:lnTo>
                    <a:lnTo>
                      <a:pt x="503" y="412"/>
                    </a:lnTo>
                    <a:lnTo>
                      <a:pt x="519" y="416"/>
                    </a:lnTo>
                    <a:lnTo>
                      <a:pt x="521" y="414"/>
                    </a:lnTo>
                    <a:lnTo>
                      <a:pt x="521" y="412"/>
                    </a:lnTo>
                    <a:lnTo>
                      <a:pt x="523" y="412"/>
                    </a:lnTo>
                    <a:lnTo>
                      <a:pt x="525" y="412"/>
                    </a:lnTo>
                    <a:lnTo>
                      <a:pt x="530" y="414"/>
                    </a:lnTo>
                    <a:lnTo>
                      <a:pt x="532" y="416"/>
                    </a:lnTo>
                    <a:lnTo>
                      <a:pt x="534" y="416"/>
                    </a:lnTo>
                    <a:lnTo>
                      <a:pt x="537" y="421"/>
                    </a:lnTo>
                    <a:lnTo>
                      <a:pt x="541" y="421"/>
                    </a:lnTo>
                    <a:lnTo>
                      <a:pt x="541" y="423"/>
                    </a:lnTo>
                    <a:lnTo>
                      <a:pt x="543" y="423"/>
                    </a:lnTo>
                    <a:lnTo>
                      <a:pt x="546" y="421"/>
                    </a:lnTo>
                    <a:lnTo>
                      <a:pt x="548" y="423"/>
                    </a:lnTo>
                    <a:lnTo>
                      <a:pt x="548" y="423"/>
                    </a:lnTo>
                    <a:lnTo>
                      <a:pt x="553" y="423"/>
                    </a:lnTo>
                    <a:lnTo>
                      <a:pt x="555" y="421"/>
                    </a:lnTo>
                    <a:lnTo>
                      <a:pt x="555" y="419"/>
                    </a:lnTo>
                    <a:lnTo>
                      <a:pt x="555" y="419"/>
                    </a:lnTo>
                    <a:lnTo>
                      <a:pt x="555" y="417"/>
                    </a:lnTo>
                    <a:lnTo>
                      <a:pt x="557" y="417"/>
                    </a:lnTo>
                    <a:lnTo>
                      <a:pt x="559" y="419"/>
                    </a:lnTo>
                    <a:lnTo>
                      <a:pt x="562" y="421"/>
                    </a:lnTo>
                    <a:lnTo>
                      <a:pt x="566" y="426"/>
                    </a:lnTo>
                    <a:lnTo>
                      <a:pt x="570" y="424"/>
                    </a:lnTo>
                    <a:lnTo>
                      <a:pt x="570" y="423"/>
                    </a:lnTo>
                    <a:lnTo>
                      <a:pt x="568" y="421"/>
                    </a:lnTo>
                    <a:lnTo>
                      <a:pt x="564" y="419"/>
                    </a:lnTo>
                    <a:lnTo>
                      <a:pt x="561" y="416"/>
                    </a:lnTo>
                    <a:lnTo>
                      <a:pt x="562" y="416"/>
                    </a:lnTo>
                    <a:lnTo>
                      <a:pt x="562" y="412"/>
                    </a:lnTo>
                    <a:lnTo>
                      <a:pt x="566" y="410"/>
                    </a:lnTo>
                    <a:lnTo>
                      <a:pt x="566" y="407"/>
                    </a:lnTo>
                    <a:lnTo>
                      <a:pt x="566" y="405"/>
                    </a:lnTo>
                    <a:lnTo>
                      <a:pt x="566" y="405"/>
                    </a:lnTo>
                    <a:lnTo>
                      <a:pt x="562" y="407"/>
                    </a:lnTo>
                    <a:lnTo>
                      <a:pt x="561" y="408"/>
                    </a:lnTo>
                    <a:lnTo>
                      <a:pt x="559" y="408"/>
                    </a:lnTo>
                    <a:lnTo>
                      <a:pt x="559" y="405"/>
                    </a:lnTo>
                    <a:lnTo>
                      <a:pt x="557" y="405"/>
                    </a:lnTo>
                    <a:lnTo>
                      <a:pt x="557" y="405"/>
                    </a:lnTo>
                    <a:lnTo>
                      <a:pt x="555" y="407"/>
                    </a:lnTo>
                    <a:lnTo>
                      <a:pt x="552" y="407"/>
                    </a:lnTo>
                    <a:lnTo>
                      <a:pt x="550" y="405"/>
                    </a:lnTo>
                    <a:lnTo>
                      <a:pt x="550" y="401"/>
                    </a:lnTo>
                    <a:lnTo>
                      <a:pt x="553" y="399"/>
                    </a:lnTo>
                    <a:lnTo>
                      <a:pt x="562" y="403"/>
                    </a:lnTo>
                    <a:lnTo>
                      <a:pt x="566" y="401"/>
                    </a:lnTo>
                    <a:lnTo>
                      <a:pt x="568" y="401"/>
                    </a:lnTo>
                    <a:lnTo>
                      <a:pt x="571" y="399"/>
                    </a:lnTo>
                    <a:lnTo>
                      <a:pt x="584" y="401"/>
                    </a:lnTo>
                    <a:lnTo>
                      <a:pt x="586" y="399"/>
                    </a:lnTo>
                    <a:lnTo>
                      <a:pt x="587" y="390"/>
                    </a:lnTo>
                    <a:lnTo>
                      <a:pt x="589" y="399"/>
                    </a:lnTo>
                    <a:lnTo>
                      <a:pt x="587" y="403"/>
                    </a:lnTo>
                    <a:lnTo>
                      <a:pt x="589" y="403"/>
                    </a:lnTo>
                    <a:lnTo>
                      <a:pt x="598" y="401"/>
                    </a:lnTo>
                    <a:lnTo>
                      <a:pt x="600" y="398"/>
                    </a:lnTo>
                    <a:lnTo>
                      <a:pt x="602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4" y="398"/>
                    </a:lnTo>
                    <a:lnTo>
                      <a:pt x="602" y="399"/>
                    </a:lnTo>
                    <a:lnTo>
                      <a:pt x="614" y="398"/>
                    </a:lnTo>
                    <a:lnTo>
                      <a:pt x="616" y="399"/>
                    </a:lnTo>
                    <a:lnTo>
                      <a:pt x="616" y="399"/>
                    </a:lnTo>
                    <a:lnTo>
                      <a:pt x="614" y="399"/>
                    </a:lnTo>
                    <a:lnTo>
                      <a:pt x="614" y="401"/>
                    </a:lnTo>
                    <a:lnTo>
                      <a:pt x="627" y="407"/>
                    </a:lnTo>
                    <a:lnTo>
                      <a:pt x="630" y="412"/>
                    </a:lnTo>
                    <a:lnTo>
                      <a:pt x="632" y="412"/>
                    </a:lnTo>
                    <a:lnTo>
                      <a:pt x="639" y="410"/>
                    </a:lnTo>
                    <a:lnTo>
                      <a:pt x="645" y="408"/>
                    </a:lnTo>
                    <a:lnTo>
                      <a:pt x="647" y="408"/>
                    </a:lnTo>
                    <a:lnTo>
                      <a:pt x="647" y="408"/>
                    </a:lnTo>
                    <a:lnTo>
                      <a:pt x="647" y="407"/>
                    </a:lnTo>
                    <a:lnTo>
                      <a:pt x="648" y="407"/>
                    </a:lnTo>
                    <a:lnTo>
                      <a:pt x="650" y="407"/>
                    </a:lnTo>
                    <a:lnTo>
                      <a:pt x="655" y="407"/>
                    </a:lnTo>
                    <a:lnTo>
                      <a:pt x="659" y="412"/>
                    </a:lnTo>
                    <a:lnTo>
                      <a:pt x="661" y="414"/>
                    </a:lnTo>
                    <a:lnTo>
                      <a:pt x="661" y="416"/>
                    </a:lnTo>
                    <a:lnTo>
                      <a:pt x="663" y="417"/>
                    </a:lnTo>
                    <a:lnTo>
                      <a:pt x="668" y="423"/>
                    </a:lnTo>
                    <a:lnTo>
                      <a:pt x="672" y="423"/>
                    </a:lnTo>
                    <a:lnTo>
                      <a:pt x="672" y="424"/>
                    </a:lnTo>
                    <a:lnTo>
                      <a:pt x="672" y="448"/>
                    </a:lnTo>
                    <a:lnTo>
                      <a:pt x="672" y="448"/>
                    </a:lnTo>
                    <a:lnTo>
                      <a:pt x="673" y="448"/>
                    </a:lnTo>
                    <a:lnTo>
                      <a:pt x="673" y="444"/>
                    </a:lnTo>
                    <a:lnTo>
                      <a:pt x="675" y="444"/>
                    </a:lnTo>
                    <a:lnTo>
                      <a:pt x="675" y="446"/>
                    </a:lnTo>
                    <a:lnTo>
                      <a:pt x="673" y="453"/>
                    </a:lnTo>
                    <a:lnTo>
                      <a:pt x="675" y="455"/>
                    </a:lnTo>
                    <a:lnTo>
                      <a:pt x="681" y="464"/>
                    </a:lnTo>
                    <a:lnTo>
                      <a:pt x="681" y="464"/>
                    </a:lnTo>
                    <a:lnTo>
                      <a:pt x="682" y="464"/>
                    </a:lnTo>
                    <a:lnTo>
                      <a:pt x="684" y="469"/>
                    </a:lnTo>
                    <a:lnTo>
                      <a:pt x="684" y="467"/>
                    </a:lnTo>
                    <a:lnTo>
                      <a:pt x="686" y="469"/>
                    </a:lnTo>
                    <a:lnTo>
                      <a:pt x="684" y="471"/>
                    </a:lnTo>
                    <a:lnTo>
                      <a:pt x="688" y="480"/>
                    </a:lnTo>
                    <a:lnTo>
                      <a:pt x="689" y="482"/>
                    </a:lnTo>
                    <a:lnTo>
                      <a:pt x="693" y="482"/>
                    </a:lnTo>
                    <a:lnTo>
                      <a:pt x="695" y="484"/>
                    </a:lnTo>
                    <a:lnTo>
                      <a:pt x="697" y="491"/>
                    </a:lnTo>
                    <a:lnTo>
                      <a:pt x="697" y="494"/>
                    </a:lnTo>
                    <a:lnTo>
                      <a:pt x="697" y="494"/>
                    </a:lnTo>
                    <a:lnTo>
                      <a:pt x="698" y="496"/>
                    </a:lnTo>
                    <a:lnTo>
                      <a:pt x="706" y="494"/>
                    </a:lnTo>
                    <a:lnTo>
                      <a:pt x="709" y="492"/>
                    </a:lnTo>
                    <a:lnTo>
                      <a:pt x="711" y="494"/>
                    </a:lnTo>
                    <a:lnTo>
                      <a:pt x="713" y="492"/>
                    </a:lnTo>
                    <a:lnTo>
                      <a:pt x="711" y="491"/>
                    </a:lnTo>
                    <a:lnTo>
                      <a:pt x="715" y="478"/>
                    </a:lnTo>
                    <a:lnTo>
                      <a:pt x="715" y="464"/>
                    </a:lnTo>
                    <a:lnTo>
                      <a:pt x="706" y="442"/>
                    </a:lnTo>
                    <a:lnTo>
                      <a:pt x="706" y="433"/>
                    </a:lnTo>
                    <a:lnTo>
                      <a:pt x="691" y="396"/>
                    </a:lnTo>
                    <a:lnTo>
                      <a:pt x="693" y="394"/>
                    </a:lnTo>
                    <a:lnTo>
                      <a:pt x="693" y="390"/>
                    </a:lnTo>
                    <a:lnTo>
                      <a:pt x="702" y="371"/>
                    </a:lnTo>
                    <a:lnTo>
                      <a:pt x="702" y="369"/>
                    </a:lnTo>
                    <a:lnTo>
                      <a:pt x="702" y="369"/>
                    </a:lnTo>
                    <a:lnTo>
                      <a:pt x="702" y="367"/>
                    </a:lnTo>
                    <a:lnTo>
                      <a:pt x="706" y="367"/>
                    </a:lnTo>
                    <a:lnTo>
                      <a:pt x="706" y="367"/>
                    </a:lnTo>
                    <a:lnTo>
                      <a:pt x="707" y="365"/>
                    </a:lnTo>
                    <a:lnTo>
                      <a:pt x="706" y="362"/>
                    </a:lnTo>
                    <a:lnTo>
                      <a:pt x="706" y="360"/>
                    </a:lnTo>
                    <a:lnTo>
                      <a:pt x="706" y="360"/>
                    </a:lnTo>
                    <a:lnTo>
                      <a:pt x="715" y="360"/>
                    </a:lnTo>
                    <a:lnTo>
                      <a:pt x="716" y="360"/>
                    </a:lnTo>
                    <a:lnTo>
                      <a:pt x="722" y="355"/>
                    </a:lnTo>
                    <a:lnTo>
                      <a:pt x="723" y="355"/>
                    </a:lnTo>
                    <a:lnTo>
                      <a:pt x="725" y="353"/>
                    </a:lnTo>
                    <a:lnTo>
                      <a:pt x="725" y="351"/>
                    </a:lnTo>
                    <a:lnTo>
                      <a:pt x="727" y="351"/>
                    </a:lnTo>
                    <a:lnTo>
                      <a:pt x="729" y="349"/>
                    </a:lnTo>
                    <a:lnTo>
                      <a:pt x="731" y="348"/>
                    </a:lnTo>
                    <a:lnTo>
                      <a:pt x="729" y="346"/>
                    </a:lnTo>
                    <a:lnTo>
                      <a:pt x="731" y="344"/>
                    </a:lnTo>
                    <a:lnTo>
                      <a:pt x="732" y="340"/>
                    </a:lnTo>
                    <a:lnTo>
                      <a:pt x="736" y="339"/>
                    </a:lnTo>
                    <a:lnTo>
                      <a:pt x="740" y="337"/>
                    </a:lnTo>
                    <a:lnTo>
                      <a:pt x="740" y="335"/>
                    </a:lnTo>
                    <a:lnTo>
                      <a:pt x="747" y="333"/>
                    </a:lnTo>
                    <a:lnTo>
                      <a:pt x="752" y="331"/>
                    </a:lnTo>
                    <a:lnTo>
                      <a:pt x="752" y="330"/>
                    </a:lnTo>
                    <a:lnTo>
                      <a:pt x="756" y="324"/>
                    </a:lnTo>
                    <a:lnTo>
                      <a:pt x="765" y="321"/>
                    </a:lnTo>
                    <a:lnTo>
                      <a:pt x="770" y="321"/>
                    </a:lnTo>
                    <a:lnTo>
                      <a:pt x="775" y="317"/>
                    </a:lnTo>
                    <a:lnTo>
                      <a:pt x="775" y="315"/>
                    </a:lnTo>
                    <a:lnTo>
                      <a:pt x="775" y="313"/>
                    </a:lnTo>
                    <a:lnTo>
                      <a:pt x="772" y="313"/>
                    </a:lnTo>
                    <a:lnTo>
                      <a:pt x="772" y="313"/>
                    </a:lnTo>
                    <a:lnTo>
                      <a:pt x="770" y="313"/>
                    </a:lnTo>
                    <a:lnTo>
                      <a:pt x="770" y="313"/>
                    </a:lnTo>
                    <a:lnTo>
                      <a:pt x="770" y="312"/>
                    </a:lnTo>
                    <a:lnTo>
                      <a:pt x="772" y="310"/>
                    </a:lnTo>
                    <a:lnTo>
                      <a:pt x="774" y="310"/>
                    </a:lnTo>
                    <a:lnTo>
                      <a:pt x="774" y="308"/>
                    </a:lnTo>
                    <a:lnTo>
                      <a:pt x="774" y="306"/>
                    </a:lnTo>
                    <a:lnTo>
                      <a:pt x="768" y="305"/>
                    </a:lnTo>
                    <a:lnTo>
                      <a:pt x="772" y="305"/>
                    </a:lnTo>
                    <a:lnTo>
                      <a:pt x="774" y="303"/>
                    </a:lnTo>
                    <a:lnTo>
                      <a:pt x="775" y="305"/>
                    </a:lnTo>
                    <a:lnTo>
                      <a:pt x="775" y="305"/>
                    </a:lnTo>
                    <a:lnTo>
                      <a:pt x="777" y="306"/>
                    </a:lnTo>
                    <a:lnTo>
                      <a:pt x="779" y="306"/>
                    </a:lnTo>
                    <a:lnTo>
                      <a:pt x="781" y="306"/>
                    </a:lnTo>
                    <a:lnTo>
                      <a:pt x="784" y="303"/>
                    </a:lnTo>
                    <a:lnTo>
                      <a:pt x="786" y="301"/>
                    </a:lnTo>
                    <a:lnTo>
                      <a:pt x="786" y="297"/>
                    </a:lnTo>
                    <a:lnTo>
                      <a:pt x="784" y="296"/>
                    </a:lnTo>
                    <a:lnTo>
                      <a:pt x="781" y="299"/>
                    </a:lnTo>
                    <a:lnTo>
                      <a:pt x="781" y="299"/>
                    </a:lnTo>
                    <a:lnTo>
                      <a:pt x="781" y="297"/>
                    </a:lnTo>
                    <a:lnTo>
                      <a:pt x="781" y="294"/>
                    </a:lnTo>
                    <a:lnTo>
                      <a:pt x="774" y="296"/>
                    </a:lnTo>
                    <a:lnTo>
                      <a:pt x="772" y="296"/>
                    </a:lnTo>
                    <a:lnTo>
                      <a:pt x="770" y="288"/>
                    </a:lnTo>
                    <a:lnTo>
                      <a:pt x="772" y="288"/>
                    </a:lnTo>
                    <a:lnTo>
                      <a:pt x="772" y="292"/>
                    </a:lnTo>
                    <a:lnTo>
                      <a:pt x="774" y="292"/>
                    </a:lnTo>
                    <a:lnTo>
                      <a:pt x="775" y="292"/>
                    </a:lnTo>
                    <a:lnTo>
                      <a:pt x="779" y="290"/>
                    </a:lnTo>
                    <a:lnTo>
                      <a:pt x="781" y="290"/>
                    </a:lnTo>
                    <a:lnTo>
                      <a:pt x="781" y="290"/>
                    </a:lnTo>
                    <a:lnTo>
                      <a:pt x="783" y="290"/>
                    </a:lnTo>
                    <a:lnTo>
                      <a:pt x="784" y="290"/>
                    </a:lnTo>
                    <a:lnTo>
                      <a:pt x="784" y="292"/>
                    </a:lnTo>
                    <a:lnTo>
                      <a:pt x="784" y="292"/>
                    </a:lnTo>
                    <a:lnTo>
                      <a:pt x="783" y="285"/>
                    </a:lnTo>
                    <a:lnTo>
                      <a:pt x="783" y="285"/>
                    </a:lnTo>
                    <a:lnTo>
                      <a:pt x="783" y="279"/>
                    </a:lnTo>
                    <a:lnTo>
                      <a:pt x="783" y="276"/>
                    </a:lnTo>
                    <a:lnTo>
                      <a:pt x="777" y="274"/>
                    </a:lnTo>
                    <a:lnTo>
                      <a:pt x="777" y="274"/>
                    </a:lnTo>
                    <a:lnTo>
                      <a:pt x="777" y="276"/>
                    </a:lnTo>
                    <a:lnTo>
                      <a:pt x="774" y="274"/>
                    </a:lnTo>
                    <a:lnTo>
                      <a:pt x="774" y="272"/>
                    </a:lnTo>
                    <a:lnTo>
                      <a:pt x="777" y="272"/>
                    </a:lnTo>
                    <a:lnTo>
                      <a:pt x="777" y="272"/>
                    </a:lnTo>
                    <a:lnTo>
                      <a:pt x="777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5" y="267"/>
                    </a:lnTo>
                    <a:lnTo>
                      <a:pt x="777" y="267"/>
                    </a:lnTo>
                    <a:lnTo>
                      <a:pt x="777" y="267"/>
                    </a:lnTo>
                    <a:lnTo>
                      <a:pt x="777" y="263"/>
                    </a:lnTo>
                    <a:lnTo>
                      <a:pt x="775" y="263"/>
                    </a:lnTo>
                    <a:lnTo>
                      <a:pt x="775" y="260"/>
                    </a:lnTo>
                    <a:lnTo>
                      <a:pt x="775" y="260"/>
                    </a:lnTo>
                    <a:lnTo>
                      <a:pt x="777" y="256"/>
                    </a:lnTo>
                    <a:lnTo>
                      <a:pt x="777" y="254"/>
                    </a:lnTo>
                    <a:lnTo>
                      <a:pt x="775" y="253"/>
                    </a:lnTo>
                    <a:lnTo>
                      <a:pt x="768" y="251"/>
                    </a:lnTo>
                    <a:lnTo>
                      <a:pt x="765" y="247"/>
                    </a:lnTo>
                    <a:lnTo>
                      <a:pt x="761" y="245"/>
                    </a:lnTo>
                    <a:lnTo>
                      <a:pt x="759" y="244"/>
                    </a:lnTo>
                    <a:lnTo>
                      <a:pt x="759" y="244"/>
                    </a:lnTo>
                    <a:lnTo>
                      <a:pt x="761" y="242"/>
                    </a:lnTo>
                    <a:lnTo>
                      <a:pt x="763" y="242"/>
                    </a:lnTo>
                    <a:lnTo>
                      <a:pt x="763" y="242"/>
                    </a:lnTo>
                    <a:lnTo>
                      <a:pt x="761" y="244"/>
                    </a:lnTo>
                    <a:lnTo>
                      <a:pt x="763" y="244"/>
                    </a:lnTo>
                    <a:lnTo>
                      <a:pt x="768" y="247"/>
                    </a:lnTo>
                    <a:lnTo>
                      <a:pt x="768" y="247"/>
                    </a:lnTo>
                    <a:lnTo>
                      <a:pt x="770" y="247"/>
                    </a:lnTo>
                    <a:lnTo>
                      <a:pt x="772" y="249"/>
                    </a:lnTo>
                    <a:lnTo>
                      <a:pt x="774" y="251"/>
                    </a:lnTo>
                    <a:lnTo>
                      <a:pt x="775" y="251"/>
                    </a:lnTo>
                    <a:lnTo>
                      <a:pt x="775" y="247"/>
                    </a:lnTo>
                    <a:lnTo>
                      <a:pt x="772" y="244"/>
                    </a:lnTo>
                    <a:lnTo>
                      <a:pt x="774" y="244"/>
                    </a:lnTo>
                    <a:lnTo>
                      <a:pt x="774" y="244"/>
                    </a:lnTo>
                    <a:lnTo>
                      <a:pt x="774" y="238"/>
                    </a:lnTo>
                    <a:lnTo>
                      <a:pt x="774" y="231"/>
                    </a:lnTo>
                    <a:lnTo>
                      <a:pt x="774" y="229"/>
                    </a:lnTo>
                    <a:lnTo>
                      <a:pt x="775" y="228"/>
                    </a:lnTo>
                    <a:lnTo>
                      <a:pt x="779" y="224"/>
                    </a:lnTo>
                    <a:lnTo>
                      <a:pt x="781" y="220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3" y="222"/>
                    </a:lnTo>
                    <a:lnTo>
                      <a:pt x="781" y="226"/>
                    </a:lnTo>
                    <a:lnTo>
                      <a:pt x="781" y="226"/>
                    </a:lnTo>
                    <a:lnTo>
                      <a:pt x="779" y="228"/>
                    </a:lnTo>
                    <a:lnTo>
                      <a:pt x="779" y="229"/>
                    </a:lnTo>
                    <a:lnTo>
                      <a:pt x="779" y="231"/>
                    </a:lnTo>
                    <a:lnTo>
                      <a:pt x="779" y="233"/>
                    </a:lnTo>
                    <a:lnTo>
                      <a:pt x="777" y="235"/>
                    </a:lnTo>
                    <a:lnTo>
                      <a:pt x="777" y="235"/>
                    </a:lnTo>
                    <a:lnTo>
                      <a:pt x="779" y="235"/>
                    </a:lnTo>
                    <a:lnTo>
                      <a:pt x="779" y="237"/>
                    </a:lnTo>
                    <a:lnTo>
                      <a:pt x="779" y="240"/>
                    </a:lnTo>
                    <a:lnTo>
                      <a:pt x="779" y="242"/>
                    </a:lnTo>
                    <a:lnTo>
                      <a:pt x="777" y="242"/>
                    </a:lnTo>
                    <a:lnTo>
                      <a:pt x="777" y="244"/>
                    </a:lnTo>
                    <a:lnTo>
                      <a:pt x="777" y="245"/>
                    </a:lnTo>
                    <a:lnTo>
                      <a:pt x="779" y="247"/>
                    </a:lnTo>
                    <a:lnTo>
                      <a:pt x="783" y="247"/>
                    </a:lnTo>
                    <a:lnTo>
                      <a:pt x="783" y="249"/>
                    </a:lnTo>
                    <a:lnTo>
                      <a:pt x="784" y="251"/>
                    </a:lnTo>
                    <a:lnTo>
                      <a:pt x="784" y="253"/>
                    </a:lnTo>
                    <a:lnTo>
                      <a:pt x="786" y="254"/>
                    </a:lnTo>
                    <a:lnTo>
                      <a:pt x="786" y="254"/>
                    </a:lnTo>
                    <a:lnTo>
                      <a:pt x="786" y="256"/>
                    </a:lnTo>
                    <a:lnTo>
                      <a:pt x="784" y="256"/>
                    </a:lnTo>
                    <a:lnTo>
                      <a:pt x="781" y="265"/>
                    </a:lnTo>
                    <a:lnTo>
                      <a:pt x="783" y="271"/>
                    </a:lnTo>
                    <a:lnTo>
                      <a:pt x="783" y="271"/>
                    </a:lnTo>
                    <a:lnTo>
                      <a:pt x="784" y="271"/>
                    </a:lnTo>
                    <a:lnTo>
                      <a:pt x="786" y="271"/>
                    </a:lnTo>
                    <a:lnTo>
                      <a:pt x="793" y="253"/>
                    </a:lnTo>
                    <a:lnTo>
                      <a:pt x="793" y="251"/>
                    </a:lnTo>
                    <a:lnTo>
                      <a:pt x="795" y="247"/>
                    </a:lnTo>
                    <a:lnTo>
                      <a:pt x="797" y="242"/>
                    </a:lnTo>
                    <a:lnTo>
                      <a:pt x="788" y="224"/>
                    </a:lnTo>
                    <a:lnTo>
                      <a:pt x="788" y="222"/>
                    </a:lnTo>
                    <a:lnTo>
                      <a:pt x="792" y="226"/>
                    </a:lnTo>
                    <a:lnTo>
                      <a:pt x="795" y="228"/>
                    </a:lnTo>
                    <a:lnTo>
                      <a:pt x="797" y="229"/>
                    </a:lnTo>
                    <a:lnTo>
                      <a:pt x="799" y="229"/>
                    </a:lnTo>
                    <a:lnTo>
                      <a:pt x="799" y="233"/>
                    </a:lnTo>
                    <a:lnTo>
                      <a:pt x="800" y="233"/>
                    </a:lnTo>
                    <a:lnTo>
                      <a:pt x="808" y="222"/>
                    </a:lnTo>
                    <a:lnTo>
                      <a:pt x="808" y="220"/>
                    </a:lnTo>
                    <a:lnTo>
                      <a:pt x="809" y="220"/>
                    </a:lnTo>
                    <a:lnTo>
                      <a:pt x="811" y="219"/>
                    </a:lnTo>
                    <a:lnTo>
                      <a:pt x="811" y="213"/>
                    </a:lnTo>
                    <a:lnTo>
                      <a:pt x="811" y="213"/>
                    </a:lnTo>
                    <a:lnTo>
                      <a:pt x="813" y="213"/>
                    </a:lnTo>
                    <a:lnTo>
                      <a:pt x="813" y="213"/>
                    </a:lnTo>
                    <a:lnTo>
                      <a:pt x="815" y="208"/>
                    </a:lnTo>
                    <a:lnTo>
                      <a:pt x="815" y="206"/>
                    </a:lnTo>
                    <a:lnTo>
                      <a:pt x="813" y="204"/>
                    </a:lnTo>
                    <a:lnTo>
                      <a:pt x="811" y="203"/>
                    </a:lnTo>
                    <a:lnTo>
                      <a:pt x="809" y="203"/>
                    </a:lnTo>
                    <a:lnTo>
                      <a:pt x="809" y="201"/>
                    </a:lnTo>
                    <a:lnTo>
                      <a:pt x="815" y="194"/>
                    </a:lnTo>
                    <a:lnTo>
                      <a:pt x="817" y="194"/>
                    </a:lnTo>
                    <a:lnTo>
                      <a:pt x="818" y="192"/>
                    </a:lnTo>
                    <a:lnTo>
                      <a:pt x="829" y="188"/>
                    </a:lnTo>
                    <a:lnTo>
                      <a:pt x="829" y="186"/>
                    </a:lnTo>
                    <a:lnTo>
                      <a:pt x="833" y="185"/>
                    </a:lnTo>
                    <a:lnTo>
                      <a:pt x="836" y="186"/>
                    </a:lnTo>
                    <a:lnTo>
                      <a:pt x="854" y="183"/>
                    </a:lnTo>
                    <a:lnTo>
                      <a:pt x="856" y="181"/>
                    </a:lnTo>
                    <a:lnTo>
                      <a:pt x="858" y="177"/>
                    </a:lnTo>
                    <a:lnTo>
                      <a:pt x="858" y="176"/>
                    </a:lnTo>
                    <a:lnTo>
                      <a:pt x="860" y="177"/>
                    </a:lnTo>
                    <a:lnTo>
                      <a:pt x="860" y="179"/>
                    </a:lnTo>
                    <a:lnTo>
                      <a:pt x="861" y="179"/>
                    </a:lnTo>
                    <a:lnTo>
                      <a:pt x="863" y="179"/>
                    </a:lnTo>
                    <a:lnTo>
                      <a:pt x="867" y="177"/>
                    </a:lnTo>
                    <a:lnTo>
                      <a:pt x="868" y="177"/>
                    </a:lnTo>
                    <a:lnTo>
                      <a:pt x="868" y="179"/>
                    </a:lnTo>
                    <a:lnTo>
                      <a:pt x="870" y="179"/>
                    </a:lnTo>
                    <a:lnTo>
                      <a:pt x="874" y="177"/>
                    </a:lnTo>
                    <a:lnTo>
                      <a:pt x="876" y="179"/>
                    </a:lnTo>
                    <a:lnTo>
                      <a:pt x="879" y="176"/>
                    </a:lnTo>
                    <a:lnTo>
                      <a:pt x="879" y="176"/>
                    </a:lnTo>
                    <a:lnTo>
                      <a:pt x="879" y="172"/>
                    </a:lnTo>
                    <a:lnTo>
                      <a:pt x="879" y="170"/>
                    </a:lnTo>
                    <a:lnTo>
                      <a:pt x="877" y="170"/>
                    </a:lnTo>
                    <a:lnTo>
                      <a:pt x="877" y="174"/>
                    </a:lnTo>
                    <a:lnTo>
                      <a:pt x="877" y="176"/>
                    </a:lnTo>
                    <a:lnTo>
                      <a:pt x="876" y="176"/>
                    </a:lnTo>
                    <a:lnTo>
                      <a:pt x="870" y="174"/>
                    </a:lnTo>
                    <a:lnTo>
                      <a:pt x="868" y="170"/>
                    </a:lnTo>
                    <a:lnTo>
                      <a:pt x="867" y="170"/>
                    </a:lnTo>
                    <a:lnTo>
                      <a:pt x="867" y="167"/>
                    </a:lnTo>
                    <a:lnTo>
                      <a:pt x="865" y="165"/>
                    </a:lnTo>
                    <a:lnTo>
                      <a:pt x="863" y="163"/>
                    </a:lnTo>
                    <a:lnTo>
                      <a:pt x="863" y="163"/>
                    </a:lnTo>
                    <a:lnTo>
                      <a:pt x="863" y="161"/>
                    </a:lnTo>
                    <a:lnTo>
                      <a:pt x="863" y="161"/>
                    </a:lnTo>
                    <a:lnTo>
                      <a:pt x="865" y="160"/>
                    </a:lnTo>
                    <a:lnTo>
                      <a:pt x="865" y="158"/>
                    </a:lnTo>
                    <a:lnTo>
                      <a:pt x="867" y="158"/>
                    </a:lnTo>
                    <a:lnTo>
                      <a:pt x="863" y="151"/>
                    </a:lnTo>
                    <a:lnTo>
                      <a:pt x="865" y="147"/>
                    </a:lnTo>
                    <a:lnTo>
                      <a:pt x="870" y="143"/>
                    </a:lnTo>
                    <a:lnTo>
                      <a:pt x="874" y="136"/>
                    </a:lnTo>
                    <a:lnTo>
                      <a:pt x="876" y="133"/>
                    </a:lnTo>
                    <a:lnTo>
                      <a:pt x="877" y="131"/>
                    </a:lnTo>
                    <a:lnTo>
                      <a:pt x="879" y="129"/>
                    </a:lnTo>
                    <a:lnTo>
                      <a:pt x="881" y="129"/>
                    </a:lnTo>
                    <a:lnTo>
                      <a:pt x="881" y="133"/>
                    </a:lnTo>
                    <a:lnTo>
                      <a:pt x="881" y="133"/>
                    </a:lnTo>
                    <a:lnTo>
                      <a:pt x="883" y="131"/>
                    </a:lnTo>
                    <a:lnTo>
                      <a:pt x="883" y="127"/>
                    </a:lnTo>
                    <a:lnTo>
                      <a:pt x="885" y="127"/>
                    </a:lnTo>
                    <a:lnTo>
                      <a:pt x="885" y="129"/>
                    </a:lnTo>
                    <a:lnTo>
                      <a:pt x="886" y="129"/>
                    </a:lnTo>
                    <a:lnTo>
                      <a:pt x="888" y="129"/>
                    </a:lnTo>
                    <a:lnTo>
                      <a:pt x="888" y="127"/>
                    </a:lnTo>
                    <a:lnTo>
                      <a:pt x="890" y="126"/>
                    </a:lnTo>
                    <a:lnTo>
                      <a:pt x="892" y="126"/>
                    </a:lnTo>
                    <a:lnTo>
                      <a:pt x="892" y="126"/>
                    </a:lnTo>
                    <a:lnTo>
                      <a:pt x="894" y="124"/>
                    </a:lnTo>
                    <a:lnTo>
                      <a:pt x="894" y="122"/>
                    </a:lnTo>
                    <a:lnTo>
                      <a:pt x="895" y="120"/>
                    </a:lnTo>
                    <a:lnTo>
                      <a:pt x="895" y="117"/>
                    </a:lnTo>
                    <a:lnTo>
                      <a:pt x="897" y="115"/>
                    </a:lnTo>
                    <a:lnTo>
                      <a:pt x="897" y="115"/>
                    </a:lnTo>
                    <a:lnTo>
                      <a:pt x="899" y="115"/>
                    </a:lnTo>
                    <a:lnTo>
                      <a:pt x="899" y="117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2" y="118"/>
                    </a:lnTo>
                    <a:lnTo>
                      <a:pt x="904" y="120"/>
                    </a:lnTo>
                    <a:lnTo>
                      <a:pt x="906" y="120"/>
                    </a:lnTo>
                    <a:lnTo>
                      <a:pt x="908" y="118"/>
                    </a:lnTo>
                    <a:lnTo>
                      <a:pt x="910" y="117"/>
                    </a:lnTo>
                    <a:lnTo>
                      <a:pt x="911" y="117"/>
                    </a:lnTo>
                    <a:lnTo>
                      <a:pt x="913" y="117"/>
                    </a:lnTo>
                    <a:lnTo>
                      <a:pt x="913" y="115"/>
                    </a:lnTo>
                    <a:lnTo>
                      <a:pt x="919" y="113"/>
                    </a:lnTo>
                    <a:lnTo>
                      <a:pt x="919" y="113"/>
                    </a:lnTo>
                    <a:lnTo>
                      <a:pt x="920" y="113"/>
                    </a:lnTo>
                    <a:lnTo>
                      <a:pt x="922" y="111"/>
                    </a:lnTo>
                    <a:lnTo>
                      <a:pt x="924" y="111"/>
                    </a:lnTo>
                    <a:lnTo>
                      <a:pt x="926" y="109"/>
                    </a:lnTo>
                    <a:lnTo>
                      <a:pt x="928" y="108"/>
                    </a:lnTo>
                    <a:lnTo>
                      <a:pt x="926" y="10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9" name="Freeform 7005"/>
              <p:cNvSpPr>
                <a:spLocks/>
              </p:cNvSpPr>
              <p:nvPr/>
            </p:nvSpPr>
            <p:spPr bwMode="auto">
              <a:xfrm>
                <a:off x="-60620" y="2054142"/>
                <a:ext cx="14287" cy="1428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9" y="8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0" name="Freeform 7006"/>
              <p:cNvSpPr>
                <a:spLocks/>
              </p:cNvSpPr>
              <p:nvPr/>
            </p:nvSpPr>
            <p:spPr bwMode="auto">
              <a:xfrm>
                <a:off x="-60620" y="2054142"/>
                <a:ext cx="14287" cy="14289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9" y="8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9" h="9">
                    <a:moveTo>
                      <a:pt x="1" y="0"/>
                    </a:move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1" name="Freeform 7007"/>
              <p:cNvSpPr>
                <a:spLocks/>
              </p:cNvSpPr>
              <p:nvPr/>
            </p:nvSpPr>
            <p:spPr bwMode="auto">
              <a:xfrm>
                <a:off x="623571" y="2571717"/>
                <a:ext cx="22224" cy="63506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7"/>
                  </a:cxn>
                  <a:cxn ang="0">
                    <a:pos x="13" y="11"/>
                  </a:cxn>
                  <a:cxn ang="0">
                    <a:pos x="11" y="16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3" y="20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14" y="38"/>
                  </a:cxn>
                  <a:cxn ang="0">
                    <a:pos x="14" y="40"/>
                  </a:cxn>
                  <a:cxn ang="0">
                    <a:pos x="13" y="40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9" y="29"/>
                  </a:cxn>
                  <a:cxn ang="0">
                    <a:pos x="9" y="27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11" y="23"/>
                  </a:cxn>
                  <a:cxn ang="0">
                    <a:pos x="9" y="25"/>
                  </a:cxn>
                  <a:cxn ang="0">
                    <a:pos x="9" y="25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4" y="20"/>
                  </a:cxn>
                  <a:cxn ang="0">
                    <a:pos x="5" y="20"/>
                  </a:cxn>
                  <a:cxn ang="0">
                    <a:pos x="5" y="18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4" h="40">
                    <a:moveTo>
                      <a:pt x="11" y="9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2" name="Freeform 7008"/>
              <p:cNvSpPr>
                <a:spLocks/>
              </p:cNvSpPr>
              <p:nvPr/>
            </p:nvSpPr>
            <p:spPr bwMode="auto">
              <a:xfrm>
                <a:off x="623571" y="2571717"/>
                <a:ext cx="22224" cy="63506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7"/>
                  </a:cxn>
                  <a:cxn ang="0">
                    <a:pos x="13" y="11"/>
                  </a:cxn>
                  <a:cxn ang="0">
                    <a:pos x="11" y="16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4" y="16"/>
                  </a:cxn>
                  <a:cxn ang="0">
                    <a:pos x="14" y="18"/>
                  </a:cxn>
                  <a:cxn ang="0">
                    <a:pos x="13" y="20"/>
                  </a:cxn>
                  <a:cxn ang="0">
                    <a:pos x="13" y="23"/>
                  </a:cxn>
                  <a:cxn ang="0">
                    <a:pos x="14" y="23"/>
                  </a:cxn>
                  <a:cxn ang="0">
                    <a:pos x="14" y="38"/>
                  </a:cxn>
                  <a:cxn ang="0">
                    <a:pos x="14" y="40"/>
                  </a:cxn>
                  <a:cxn ang="0">
                    <a:pos x="13" y="40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9" y="29"/>
                  </a:cxn>
                  <a:cxn ang="0">
                    <a:pos x="9" y="27"/>
                  </a:cxn>
                  <a:cxn ang="0">
                    <a:pos x="11" y="23"/>
                  </a:cxn>
                  <a:cxn ang="0">
                    <a:pos x="11" y="22"/>
                  </a:cxn>
                  <a:cxn ang="0">
                    <a:pos x="11" y="23"/>
                  </a:cxn>
                  <a:cxn ang="0">
                    <a:pos x="9" y="25"/>
                  </a:cxn>
                  <a:cxn ang="0">
                    <a:pos x="9" y="25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4" y="20"/>
                  </a:cxn>
                  <a:cxn ang="0">
                    <a:pos x="5" y="20"/>
                  </a:cxn>
                  <a:cxn ang="0">
                    <a:pos x="5" y="18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4" h="40">
                    <a:moveTo>
                      <a:pt x="11" y="9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3" y="40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1" y="23"/>
                    </a:lnTo>
                    <a:lnTo>
                      <a:pt x="11" y="22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4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3" name="Freeform 7009"/>
              <p:cNvSpPr>
                <a:spLocks/>
              </p:cNvSpPr>
              <p:nvPr/>
            </p:nvSpPr>
            <p:spPr bwMode="auto">
              <a:xfrm>
                <a:off x="644207" y="2543139"/>
                <a:ext cx="25399" cy="52393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12" y="7"/>
                  </a:cxn>
                  <a:cxn ang="0">
                    <a:pos x="14" y="13"/>
                  </a:cxn>
                  <a:cxn ang="0">
                    <a:pos x="14" y="15"/>
                  </a:cxn>
                  <a:cxn ang="0">
                    <a:pos x="16" y="18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10" y="29"/>
                  </a:cxn>
                  <a:cxn ang="0">
                    <a:pos x="8" y="27"/>
                  </a:cxn>
                  <a:cxn ang="0">
                    <a:pos x="5" y="33"/>
                  </a:cxn>
                  <a:cxn ang="0">
                    <a:pos x="3" y="33"/>
                  </a:cxn>
                  <a:cxn ang="0">
                    <a:pos x="3" y="33"/>
                  </a:cxn>
                  <a:cxn ang="0">
                    <a:pos x="3" y="31"/>
                  </a:cxn>
                  <a:cxn ang="0">
                    <a:pos x="3" y="24"/>
                  </a:cxn>
                  <a:cxn ang="0">
                    <a:pos x="3" y="24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6"/>
                  </a:cxn>
                </a:cxnLst>
                <a:rect l="0" t="0" r="r" b="b"/>
                <a:pathLst>
                  <a:path w="16" h="33">
                    <a:moveTo>
                      <a:pt x="3" y="16"/>
                    </a:moveTo>
                    <a:lnTo>
                      <a:pt x="3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2" y="7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6" y="1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4" name="Freeform 7010"/>
              <p:cNvSpPr>
                <a:spLocks/>
              </p:cNvSpPr>
              <p:nvPr/>
            </p:nvSpPr>
            <p:spPr bwMode="auto">
              <a:xfrm>
                <a:off x="644207" y="2543139"/>
                <a:ext cx="25399" cy="52393"/>
              </a:xfrm>
              <a:custGeom>
                <a:avLst/>
                <a:gdLst/>
                <a:ahLst/>
                <a:cxnLst>
                  <a:cxn ang="0">
                    <a:pos x="3" y="16"/>
                  </a:cxn>
                  <a:cxn ang="0">
                    <a:pos x="3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8" y="0"/>
                  </a:cxn>
                  <a:cxn ang="0">
                    <a:pos x="12" y="7"/>
                  </a:cxn>
                  <a:cxn ang="0">
                    <a:pos x="14" y="13"/>
                  </a:cxn>
                  <a:cxn ang="0">
                    <a:pos x="14" y="15"/>
                  </a:cxn>
                  <a:cxn ang="0">
                    <a:pos x="16" y="18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7" y="4"/>
                  </a:cxn>
                  <a:cxn ang="0">
                    <a:pos x="8" y="11"/>
                  </a:cxn>
                  <a:cxn ang="0">
                    <a:pos x="10" y="13"/>
                  </a:cxn>
                  <a:cxn ang="0">
                    <a:pos x="10" y="15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2" y="18"/>
                  </a:cxn>
                  <a:cxn ang="0">
                    <a:pos x="12" y="20"/>
                  </a:cxn>
                  <a:cxn ang="0">
                    <a:pos x="12" y="20"/>
                  </a:cxn>
                  <a:cxn ang="0">
                    <a:pos x="14" y="22"/>
                  </a:cxn>
                  <a:cxn ang="0">
                    <a:pos x="14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7"/>
                  </a:cxn>
                  <a:cxn ang="0">
                    <a:pos x="10" y="29"/>
                  </a:cxn>
                  <a:cxn ang="0">
                    <a:pos x="8" y="27"/>
                  </a:cxn>
                  <a:cxn ang="0">
                    <a:pos x="5" y="33"/>
                  </a:cxn>
                  <a:cxn ang="0">
                    <a:pos x="3" y="33"/>
                  </a:cxn>
                  <a:cxn ang="0">
                    <a:pos x="3" y="33"/>
                  </a:cxn>
                  <a:cxn ang="0">
                    <a:pos x="3" y="31"/>
                  </a:cxn>
                  <a:cxn ang="0">
                    <a:pos x="3" y="24"/>
                  </a:cxn>
                  <a:cxn ang="0">
                    <a:pos x="3" y="24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7" y="18"/>
                  </a:cxn>
                  <a:cxn ang="0">
                    <a:pos x="7" y="16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6"/>
                  </a:cxn>
                </a:cxnLst>
                <a:rect l="0" t="0" r="r" b="b"/>
                <a:pathLst>
                  <a:path w="16" h="33">
                    <a:moveTo>
                      <a:pt x="3" y="16"/>
                    </a:moveTo>
                    <a:lnTo>
                      <a:pt x="3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2" y="7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6" y="1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8" y="11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4" y="22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3" y="18"/>
                    </a:lnTo>
                    <a:lnTo>
                      <a:pt x="3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5" name="Freeform 7011"/>
              <p:cNvSpPr>
                <a:spLocks/>
              </p:cNvSpPr>
              <p:nvPr/>
            </p:nvSpPr>
            <p:spPr bwMode="auto">
              <a:xfrm>
                <a:off x="652145" y="2600294"/>
                <a:ext cx="17462" cy="36516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5" y="18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7" y="13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5" y="9"/>
                  </a:cxn>
                </a:cxnLst>
                <a:rect l="0" t="0" r="r" b="b"/>
                <a:pathLst>
                  <a:path w="11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6" name="Freeform 7012"/>
              <p:cNvSpPr>
                <a:spLocks/>
              </p:cNvSpPr>
              <p:nvPr/>
            </p:nvSpPr>
            <p:spPr bwMode="auto">
              <a:xfrm>
                <a:off x="652145" y="2600294"/>
                <a:ext cx="17462" cy="36516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5"/>
                  </a:cxn>
                  <a:cxn ang="0">
                    <a:pos x="11" y="4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9" y="23"/>
                  </a:cxn>
                  <a:cxn ang="0">
                    <a:pos x="7" y="20"/>
                  </a:cxn>
                  <a:cxn ang="0">
                    <a:pos x="5" y="18"/>
                  </a:cxn>
                  <a:cxn ang="0">
                    <a:pos x="5" y="22"/>
                  </a:cxn>
                  <a:cxn ang="0">
                    <a:pos x="3" y="20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7" y="13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5" y="9"/>
                  </a:cxn>
                </a:cxnLst>
                <a:rect l="0" t="0" r="r" b="b"/>
                <a:pathLst>
                  <a:path w="11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7" name="Freeform 7013"/>
              <p:cNvSpPr>
                <a:spLocks/>
              </p:cNvSpPr>
              <p:nvPr/>
            </p:nvSpPr>
            <p:spPr bwMode="auto">
              <a:xfrm>
                <a:off x="663257" y="2592356"/>
                <a:ext cx="25399" cy="3016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4" y="14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6" h="19">
                    <a:moveTo>
                      <a:pt x="4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8" name="Freeform 7014"/>
              <p:cNvSpPr>
                <a:spLocks/>
              </p:cNvSpPr>
              <p:nvPr/>
            </p:nvSpPr>
            <p:spPr bwMode="auto">
              <a:xfrm>
                <a:off x="663257" y="2592356"/>
                <a:ext cx="25399" cy="3016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6" y="5"/>
                  </a:cxn>
                  <a:cxn ang="0">
                    <a:pos x="16" y="7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0"/>
                  </a:cxn>
                  <a:cxn ang="0">
                    <a:pos x="14" y="14"/>
                  </a:cxn>
                  <a:cxn ang="0">
                    <a:pos x="14" y="18"/>
                  </a:cxn>
                  <a:cxn ang="0">
                    <a:pos x="13" y="19"/>
                  </a:cxn>
                  <a:cxn ang="0">
                    <a:pos x="11" y="18"/>
                  </a:cxn>
                  <a:cxn ang="0">
                    <a:pos x="9" y="19"/>
                  </a:cxn>
                  <a:cxn ang="0">
                    <a:pos x="7" y="1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6" h="19">
                    <a:moveTo>
                      <a:pt x="4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9" name="Freeform 7015"/>
              <p:cNvSpPr>
                <a:spLocks/>
              </p:cNvSpPr>
              <p:nvPr/>
            </p:nvSpPr>
            <p:spPr bwMode="auto">
              <a:xfrm>
                <a:off x="691831" y="2606645"/>
                <a:ext cx="7937" cy="1428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0" name="Freeform 7016"/>
              <p:cNvSpPr>
                <a:spLocks/>
              </p:cNvSpPr>
              <p:nvPr/>
            </p:nvSpPr>
            <p:spPr bwMode="auto">
              <a:xfrm>
                <a:off x="691831" y="2606645"/>
                <a:ext cx="7937" cy="1428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9">
                    <a:moveTo>
                      <a:pt x="2" y="0"/>
                    </a:moveTo>
                    <a:lnTo>
                      <a:pt x="2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1" name="Freeform 7017"/>
              <p:cNvSpPr>
                <a:spLocks/>
              </p:cNvSpPr>
              <p:nvPr/>
            </p:nvSpPr>
            <p:spPr bwMode="auto">
              <a:xfrm>
                <a:off x="688656" y="2622522"/>
                <a:ext cx="9525" cy="95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2" name="Freeform 7018"/>
              <p:cNvSpPr>
                <a:spLocks/>
              </p:cNvSpPr>
              <p:nvPr/>
            </p:nvSpPr>
            <p:spPr bwMode="auto">
              <a:xfrm>
                <a:off x="688656" y="2622522"/>
                <a:ext cx="9525" cy="9526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3" name="Freeform 7019"/>
              <p:cNvSpPr>
                <a:spLocks/>
              </p:cNvSpPr>
              <p:nvPr/>
            </p:nvSpPr>
            <p:spPr bwMode="auto">
              <a:xfrm>
                <a:off x="706118" y="2622522"/>
                <a:ext cx="11112" cy="12701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5" y="4"/>
                  </a:cxn>
                </a:cxnLst>
                <a:rect l="0" t="0" r="r" b="b"/>
                <a:pathLst>
                  <a:path w="7" h="8">
                    <a:moveTo>
                      <a:pt x="5" y="4"/>
                    </a:move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4" name="Freeform 7020"/>
              <p:cNvSpPr>
                <a:spLocks/>
              </p:cNvSpPr>
              <p:nvPr/>
            </p:nvSpPr>
            <p:spPr bwMode="auto">
              <a:xfrm>
                <a:off x="706118" y="2622522"/>
                <a:ext cx="11112" cy="12701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5" y="4"/>
                  </a:cxn>
                </a:cxnLst>
                <a:rect l="0" t="0" r="r" b="b"/>
                <a:pathLst>
                  <a:path w="7" h="8">
                    <a:moveTo>
                      <a:pt x="5" y="4"/>
                    </a:moveTo>
                    <a:lnTo>
                      <a:pt x="7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5" name="Freeform 7021"/>
              <p:cNvSpPr>
                <a:spLocks/>
              </p:cNvSpPr>
              <p:nvPr/>
            </p:nvSpPr>
            <p:spPr bwMode="auto">
              <a:xfrm>
                <a:off x="602934" y="2535201"/>
                <a:ext cx="38099" cy="42867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0" y="16"/>
                  </a:cxn>
                  <a:cxn ang="0">
                    <a:pos x="13" y="12"/>
                  </a:cxn>
                  <a:cxn ang="0">
                    <a:pos x="11" y="14"/>
                  </a:cxn>
                  <a:cxn ang="0">
                    <a:pos x="15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2" y="18"/>
                  </a:cxn>
                  <a:cxn ang="0">
                    <a:pos x="24" y="23"/>
                  </a:cxn>
                  <a:cxn ang="0">
                    <a:pos x="22" y="23"/>
                  </a:cxn>
                  <a:cxn ang="0">
                    <a:pos x="22" y="25"/>
                  </a:cxn>
                  <a:cxn ang="0">
                    <a:pos x="13" y="20"/>
                  </a:cxn>
                  <a:cxn ang="0">
                    <a:pos x="11" y="16"/>
                  </a:cxn>
                  <a:cxn ang="0">
                    <a:pos x="9" y="16"/>
                  </a:cxn>
                  <a:cxn ang="0">
                    <a:pos x="9" y="20"/>
                  </a:cxn>
                  <a:cxn ang="0">
                    <a:pos x="11" y="21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8" y="27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4" y="20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3" y="4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5"/>
                  </a:cxn>
                  <a:cxn ang="0">
                    <a:pos x="20" y="7"/>
                  </a:cxn>
                </a:cxnLst>
                <a:rect l="0" t="0" r="r" b="b"/>
                <a:pathLst>
                  <a:path w="24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20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6" name="Freeform 7022"/>
              <p:cNvSpPr>
                <a:spLocks/>
              </p:cNvSpPr>
              <p:nvPr/>
            </p:nvSpPr>
            <p:spPr bwMode="auto">
              <a:xfrm>
                <a:off x="602934" y="2535201"/>
                <a:ext cx="38099" cy="42867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2" y="7"/>
                  </a:cxn>
                  <a:cxn ang="0">
                    <a:pos x="22" y="9"/>
                  </a:cxn>
                  <a:cxn ang="0">
                    <a:pos x="22" y="12"/>
                  </a:cxn>
                  <a:cxn ang="0">
                    <a:pos x="18" y="11"/>
                  </a:cxn>
                  <a:cxn ang="0">
                    <a:pos x="22" y="12"/>
                  </a:cxn>
                  <a:cxn ang="0">
                    <a:pos x="22" y="16"/>
                  </a:cxn>
                  <a:cxn ang="0">
                    <a:pos x="20" y="16"/>
                  </a:cxn>
                  <a:cxn ang="0">
                    <a:pos x="13" y="12"/>
                  </a:cxn>
                  <a:cxn ang="0">
                    <a:pos x="11" y="14"/>
                  </a:cxn>
                  <a:cxn ang="0">
                    <a:pos x="15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2" y="18"/>
                  </a:cxn>
                  <a:cxn ang="0">
                    <a:pos x="24" y="23"/>
                  </a:cxn>
                  <a:cxn ang="0">
                    <a:pos x="22" y="23"/>
                  </a:cxn>
                  <a:cxn ang="0">
                    <a:pos x="22" y="25"/>
                  </a:cxn>
                  <a:cxn ang="0">
                    <a:pos x="13" y="20"/>
                  </a:cxn>
                  <a:cxn ang="0">
                    <a:pos x="11" y="16"/>
                  </a:cxn>
                  <a:cxn ang="0">
                    <a:pos x="9" y="16"/>
                  </a:cxn>
                  <a:cxn ang="0">
                    <a:pos x="9" y="20"/>
                  </a:cxn>
                  <a:cxn ang="0">
                    <a:pos x="11" y="21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8" y="27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6" y="21"/>
                  </a:cxn>
                  <a:cxn ang="0">
                    <a:pos x="4" y="20"/>
                  </a:cxn>
                  <a:cxn ang="0">
                    <a:pos x="4" y="18"/>
                  </a:cxn>
                  <a:cxn ang="0">
                    <a:pos x="2" y="16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3" y="4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8" y="5"/>
                  </a:cxn>
                  <a:cxn ang="0">
                    <a:pos x="20" y="7"/>
                  </a:cxn>
                </a:cxnLst>
                <a:rect l="0" t="0" r="r" b="b"/>
                <a:pathLst>
                  <a:path w="24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4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20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7" name="Freeform 7023"/>
              <p:cNvSpPr>
                <a:spLocks/>
              </p:cNvSpPr>
              <p:nvPr/>
            </p:nvSpPr>
            <p:spPr bwMode="auto">
              <a:xfrm>
                <a:off x="669607" y="2628872"/>
                <a:ext cx="44449" cy="71444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21" y="16"/>
                  </a:cxn>
                  <a:cxn ang="0">
                    <a:pos x="19" y="18"/>
                  </a:cxn>
                  <a:cxn ang="0">
                    <a:pos x="21" y="20"/>
                  </a:cxn>
                  <a:cxn ang="0">
                    <a:pos x="25" y="25"/>
                  </a:cxn>
                  <a:cxn ang="0">
                    <a:pos x="19" y="23"/>
                  </a:cxn>
                  <a:cxn ang="0">
                    <a:pos x="21" y="27"/>
                  </a:cxn>
                  <a:cxn ang="0">
                    <a:pos x="25" y="27"/>
                  </a:cxn>
                  <a:cxn ang="0">
                    <a:pos x="26" y="30"/>
                  </a:cxn>
                  <a:cxn ang="0">
                    <a:pos x="26" y="32"/>
                  </a:cxn>
                  <a:cxn ang="0">
                    <a:pos x="28" y="32"/>
                  </a:cxn>
                  <a:cxn ang="0">
                    <a:pos x="28" y="34"/>
                  </a:cxn>
                  <a:cxn ang="0">
                    <a:pos x="28" y="38"/>
                  </a:cxn>
                  <a:cxn ang="0">
                    <a:pos x="28" y="39"/>
                  </a:cxn>
                  <a:cxn ang="0">
                    <a:pos x="28" y="45"/>
                  </a:cxn>
                  <a:cxn ang="0">
                    <a:pos x="25" y="45"/>
                  </a:cxn>
                  <a:cxn ang="0">
                    <a:pos x="21" y="39"/>
                  </a:cxn>
                  <a:cxn ang="0">
                    <a:pos x="19" y="34"/>
                  </a:cxn>
                  <a:cxn ang="0">
                    <a:pos x="14" y="30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2" y="20"/>
                  </a:cxn>
                  <a:cxn ang="0">
                    <a:pos x="9" y="20"/>
                  </a:cxn>
                  <a:cxn ang="0">
                    <a:pos x="7" y="16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16" y="9"/>
                  </a:cxn>
                </a:cxnLst>
                <a:rect l="0" t="0" r="r" b="b"/>
                <a:pathLst>
                  <a:path w="28" h="45">
                    <a:moveTo>
                      <a:pt x="16" y="9"/>
                    </a:moveTo>
                    <a:lnTo>
                      <a:pt x="18" y="11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5" y="25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5" y="45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8" name="Freeform 7024"/>
              <p:cNvSpPr>
                <a:spLocks/>
              </p:cNvSpPr>
              <p:nvPr/>
            </p:nvSpPr>
            <p:spPr bwMode="auto">
              <a:xfrm>
                <a:off x="669607" y="2628872"/>
                <a:ext cx="44449" cy="71444"/>
              </a:xfrm>
              <a:custGeom>
                <a:avLst/>
                <a:gdLst/>
                <a:ahLst/>
                <a:cxnLst>
                  <a:cxn ang="0">
                    <a:pos x="18" y="11"/>
                  </a:cxn>
                  <a:cxn ang="0">
                    <a:pos x="21" y="16"/>
                  </a:cxn>
                  <a:cxn ang="0">
                    <a:pos x="19" y="18"/>
                  </a:cxn>
                  <a:cxn ang="0">
                    <a:pos x="21" y="20"/>
                  </a:cxn>
                  <a:cxn ang="0">
                    <a:pos x="25" y="25"/>
                  </a:cxn>
                  <a:cxn ang="0">
                    <a:pos x="19" y="23"/>
                  </a:cxn>
                  <a:cxn ang="0">
                    <a:pos x="21" y="27"/>
                  </a:cxn>
                  <a:cxn ang="0">
                    <a:pos x="25" y="27"/>
                  </a:cxn>
                  <a:cxn ang="0">
                    <a:pos x="26" y="30"/>
                  </a:cxn>
                  <a:cxn ang="0">
                    <a:pos x="26" y="32"/>
                  </a:cxn>
                  <a:cxn ang="0">
                    <a:pos x="28" y="32"/>
                  </a:cxn>
                  <a:cxn ang="0">
                    <a:pos x="28" y="34"/>
                  </a:cxn>
                  <a:cxn ang="0">
                    <a:pos x="28" y="38"/>
                  </a:cxn>
                  <a:cxn ang="0">
                    <a:pos x="28" y="39"/>
                  </a:cxn>
                  <a:cxn ang="0">
                    <a:pos x="28" y="45"/>
                  </a:cxn>
                  <a:cxn ang="0">
                    <a:pos x="25" y="45"/>
                  </a:cxn>
                  <a:cxn ang="0">
                    <a:pos x="21" y="39"/>
                  </a:cxn>
                  <a:cxn ang="0">
                    <a:pos x="19" y="34"/>
                  </a:cxn>
                  <a:cxn ang="0">
                    <a:pos x="14" y="30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2" y="20"/>
                  </a:cxn>
                  <a:cxn ang="0">
                    <a:pos x="9" y="20"/>
                  </a:cxn>
                  <a:cxn ang="0">
                    <a:pos x="7" y="16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1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16" y="9"/>
                  </a:cxn>
                </a:cxnLst>
                <a:rect l="0" t="0" r="r" b="b"/>
                <a:pathLst>
                  <a:path w="28" h="45">
                    <a:moveTo>
                      <a:pt x="16" y="9"/>
                    </a:moveTo>
                    <a:lnTo>
                      <a:pt x="18" y="11"/>
                    </a:lnTo>
                    <a:lnTo>
                      <a:pt x="21" y="14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5" y="25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3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2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6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25" y="45"/>
                    </a:lnTo>
                    <a:lnTo>
                      <a:pt x="23" y="38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19" y="34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9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4" y="7"/>
                    </a:lnTo>
                    <a:lnTo>
                      <a:pt x="16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9" name="Freeform 7025"/>
              <p:cNvSpPr>
                <a:spLocks/>
              </p:cNvSpPr>
              <p:nvPr/>
            </p:nvSpPr>
            <p:spPr bwMode="auto">
              <a:xfrm>
                <a:off x="720405" y="2646336"/>
                <a:ext cx="22224" cy="36516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7" y="18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8"/>
                  </a:cxn>
                  <a:cxn ang="0">
                    <a:pos x="9" y="19"/>
                  </a:cxn>
                  <a:cxn ang="0">
                    <a:pos x="9" y="21"/>
                  </a:cxn>
                  <a:cxn ang="0">
                    <a:pos x="12" y="23"/>
                  </a:cxn>
                  <a:cxn ang="0">
                    <a:pos x="14" y="23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2" y="18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3" y="18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9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8"/>
                  </a:cxn>
                </a:cxnLst>
                <a:rect l="0" t="0" r="r" b="b"/>
                <a:pathLst>
                  <a:path w="14" h="23">
                    <a:moveTo>
                      <a:pt x="7" y="18"/>
                    </a:moveTo>
                    <a:lnTo>
                      <a:pt x="7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0" name="Freeform 7026"/>
              <p:cNvSpPr>
                <a:spLocks/>
              </p:cNvSpPr>
              <p:nvPr/>
            </p:nvSpPr>
            <p:spPr bwMode="auto">
              <a:xfrm>
                <a:off x="720405" y="2646336"/>
                <a:ext cx="22224" cy="36516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7" y="18"/>
                  </a:cxn>
                  <a:cxn ang="0">
                    <a:pos x="9" y="18"/>
                  </a:cxn>
                  <a:cxn ang="0">
                    <a:pos x="9" y="16"/>
                  </a:cxn>
                  <a:cxn ang="0">
                    <a:pos x="9" y="18"/>
                  </a:cxn>
                  <a:cxn ang="0">
                    <a:pos x="9" y="19"/>
                  </a:cxn>
                  <a:cxn ang="0">
                    <a:pos x="9" y="21"/>
                  </a:cxn>
                  <a:cxn ang="0">
                    <a:pos x="12" y="23"/>
                  </a:cxn>
                  <a:cxn ang="0">
                    <a:pos x="14" y="23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2" y="18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3" y="18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7" y="9"/>
                  </a:cxn>
                  <a:cxn ang="0">
                    <a:pos x="9" y="14"/>
                  </a:cxn>
                  <a:cxn ang="0">
                    <a:pos x="7" y="16"/>
                  </a:cxn>
                  <a:cxn ang="0">
                    <a:pos x="7" y="18"/>
                  </a:cxn>
                </a:cxnLst>
                <a:rect l="0" t="0" r="r" b="b"/>
                <a:pathLst>
                  <a:path w="14" h="23">
                    <a:moveTo>
                      <a:pt x="7" y="18"/>
                    </a:moveTo>
                    <a:lnTo>
                      <a:pt x="7" y="18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9" y="19"/>
                    </a:lnTo>
                    <a:lnTo>
                      <a:pt x="9" y="21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5" y="16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9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7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1" name="Freeform 7027"/>
              <p:cNvSpPr>
                <a:spLocks/>
              </p:cNvSpPr>
              <p:nvPr/>
            </p:nvSpPr>
            <p:spPr bwMode="auto">
              <a:xfrm>
                <a:off x="683894" y="2676502"/>
                <a:ext cx="11112" cy="23815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5" y="8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8"/>
                  </a:cxn>
                </a:cxnLst>
                <a:rect l="0" t="0" r="r" b="b"/>
                <a:pathLst>
                  <a:path w="7" h="15">
                    <a:moveTo>
                      <a:pt x="3" y="8"/>
                    </a:moveTo>
                    <a:lnTo>
                      <a:pt x="5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2" name="Freeform 7028"/>
              <p:cNvSpPr>
                <a:spLocks/>
              </p:cNvSpPr>
              <p:nvPr/>
            </p:nvSpPr>
            <p:spPr bwMode="auto">
              <a:xfrm>
                <a:off x="683894" y="2676502"/>
                <a:ext cx="11112" cy="23815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5" y="8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3" y="8"/>
                  </a:cxn>
                </a:cxnLst>
                <a:rect l="0" t="0" r="r" b="b"/>
                <a:pathLst>
                  <a:path w="7" h="15">
                    <a:moveTo>
                      <a:pt x="3" y="8"/>
                    </a:moveTo>
                    <a:lnTo>
                      <a:pt x="5" y="8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3" name="Freeform 7029"/>
              <p:cNvSpPr>
                <a:spLocks/>
              </p:cNvSpPr>
              <p:nvPr/>
            </p:nvSpPr>
            <p:spPr bwMode="auto">
              <a:xfrm>
                <a:off x="725167" y="2674914"/>
                <a:ext cx="6350" cy="14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4" name="Freeform 7030"/>
              <p:cNvSpPr>
                <a:spLocks/>
              </p:cNvSpPr>
              <p:nvPr/>
            </p:nvSpPr>
            <p:spPr bwMode="auto">
              <a:xfrm>
                <a:off x="725167" y="2674914"/>
                <a:ext cx="6350" cy="14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3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5" name="Freeform 7031"/>
              <p:cNvSpPr>
                <a:spLocks/>
              </p:cNvSpPr>
              <p:nvPr/>
            </p:nvSpPr>
            <p:spPr bwMode="auto">
              <a:xfrm>
                <a:off x="-214603" y="2751122"/>
                <a:ext cx="11112" cy="1428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7" h="9">
                    <a:moveTo>
                      <a:pt x="0" y="2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0" y="9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6" name="Freeform 7032"/>
              <p:cNvSpPr>
                <a:spLocks/>
              </p:cNvSpPr>
              <p:nvPr/>
            </p:nvSpPr>
            <p:spPr bwMode="auto">
              <a:xfrm>
                <a:off x="-197141" y="2730482"/>
                <a:ext cx="36511" cy="3175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7" y="17"/>
                  </a:cxn>
                  <a:cxn ang="0">
                    <a:pos x="9" y="15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9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19" y="8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9"/>
                  </a:cxn>
                  <a:cxn ang="0">
                    <a:pos x="19" y="11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2" y="15"/>
                  </a:cxn>
                  <a:cxn ang="0">
                    <a:pos x="7" y="18"/>
                  </a:cxn>
                  <a:cxn ang="0">
                    <a:pos x="0" y="20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7" name="Freeform 7033"/>
              <p:cNvSpPr>
                <a:spLocks/>
              </p:cNvSpPr>
              <p:nvPr/>
            </p:nvSpPr>
            <p:spPr bwMode="auto">
              <a:xfrm>
                <a:off x="-197141" y="2730482"/>
                <a:ext cx="36511" cy="3175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7" y="17"/>
                  </a:cxn>
                  <a:cxn ang="0">
                    <a:pos x="9" y="15"/>
                  </a:cxn>
                  <a:cxn ang="0">
                    <a:pos x="9" y="11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9"/>
                  </a:cxn>
                  <a:cxn ang="0">
                    <a:pos x="12" y="8"/>
                  </a:cxn>
                  <a:cxn ang="0">
                    <a:pos x="10" y="8"/>
                  </a:cxn>
                  <a:cxn ang="0">
                    <a:pos x="9" y="4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19" y="8"/>
                  </a:cxn>
                  <a:cxn ang="0">
                    <a:pos x="18" y="9"/>
                  </a:cxn>
                  <a:cxn ang="0">
                    <a:pos x="19" y="8"/>
                  </a:cxn>
                  <a:cxn ang="0">
                    <a:pos x="19" y="9"/>
                  </a:cxn>
                  <a:cxn ang="0">
                    <a:pos x="19" y="11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12" y="15"/>
                  </a:cxn>
                  <a:cxn ang="0">
                    <a:pos x="7" y="18"/>
                  </a:cxn>
                  <a:cxn ang="0">
                    <a:pos x="0" y="20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8"/>
                    </a:lnTo>
                    <a:lnTo>
                      <a:pt x="18" y="9"/>
                    </a:lnTo>
                    <a:lnTo>
                      <a:pt x="19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7" y="18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8" name="Freeform 7034"/>
              <p:cNvSpPr>
                <a:spLocks/>
              </p:cNvSpPr>
              <p:nvPr/>
            </p:nvSpPr>
            <p:spPr bwMode="auto">
              <a:xfrm>
                <a:off x="-154280" y="2719368"/>
                <a:ext cx="7937" cy="1111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9" name="Freeform 7035"/>
              <p:cNvSpPr>
                <a:spLocks/>
              </p:cNvSpPr>
              <p:nvPr/>
            </p:nvSpPr>
            <p:spPr bwMode="auto">
              <a:xfrm>
                <a:off x="-154280" y="2719368"/>
                <a:ext cx="7937" cy="1111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5" h="7">
                    <a:moveTo>
                      <a:pt x="1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0" name="Freeform 7036"/>
              <p:cNvSpPr>
                <a:spLocks/>
              </p:cNvSpPr>
              <p:nvPr/>
            </p:nvSpPr>
            <p:spPr bwMode="auto">
              <a:xfrm>
                <a:off x="-127293" y="2682852"/>
                <a:ext cx="46036" cy="3334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9"/>
                  </a:cxn>
                  <a:cxn ang="0">
                    <a:pos x="8" y="4"/>
                  </a:cxn>
                  <a:cxn ang="0">
                    <a:pos x="13" y="5"/>
                  </a:cxn>
                  <a:cxn ang="0">
                    <a:pos x="17" y="4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29" y="11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7" y="11"/>
                  </a:cxn>
                  <a:cxn ang="0">
                    <a:pos x="26" y="13"/>
                  </a:cxn>
                  <a:cxn ang="0">
                    <a:pos x="22" y="14"/>
                  </a:cxn>
                  <a:cxn ang="0">
                    <a:pos x="15" y="13"/>
                  </a:cxn>
                  <a:cxn ang="0">
                    <a:pos x="6" y="21"/>
                  </a:cxn>
                  <a:cxn ang="0">
                    <a:pos x="2" y="18"/>
                  </a:cxn>
                  <a:cxn ang="0">
                    <a:pos x="0" y="14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8" y="9"/>
                    </a:lnTo>
                    <a:lnTo>
                      <a:pt x="8" y="4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3"/>
                    </a:lnTo>
                    <a:lnTo>
                      <a:pt x="22" y="14"/>
                    </a:lnTo>
                    <a:lnTo>
                      <a:pt x="15" y="13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1" name="Freeform 7037"/>
              <p:cNvSpPr>
                <a:spLocks/>
              </p:cNvSpPr>
              <p:nvPr/>
            </p:nvSpPr>
            <p:spPr bwMode="auto">
              <a:xfrm>
                <a:off x="-127293" y="2682852"/>
                <a:ext cx="46036" cy="3334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9"/>
                  </a:cxn>
                  <a:cxn ang="0">
                    <a:pos x="8" y="4"/>
                  </a:cxn>
                  <a:cxn ang="0">
                    <a:pos x="13" y="5"/>
                  </a:cxn>
                  <a:cxn ang="0">
                    <a:pos x="17" y="4"/>
                  </a:cxn>
                  <a:cxn ang="0">
                    <a:pos x="20" y="0"/>
                  </a:cxn>
                  <a:cxn ang="0">
                    <a:pos x="24" y="2"/>
                  </a:cxn>
                  <a:cxn ang="0">
                    <a:pos x="26" y="7"/>
                  </a:cxn>
                  <a:cxn ang="0">
                    <a:pos x="27" y="9"/>
                  </a:cxn>
                  <a:cxn ang="0">
                    <a:pos x="29" y="9"/>
                  </a:cxn>
                  <a:cxn ang="0">
                    <a:pos x="29" y="11"/>
                  </a:cxn>
                  <a:cxn ang="0">
                    <a:pos x="29" y="11"/>
                  </a:cxn>
                  <a:cxn ang="0">
                    <a:pos x="29" y="13"/>
                  </a:cxn>
                  <a:cxn ang="0">
                    <a:pos x="27" y="11"/>
                  </a:cxn>
                  <a:cxn ang="0">
                    <a:pos x="26" y="13"/>
                  </a:cxn>
                  <a:cxn ang="0">
                    <a:pos x="22" y="14"/>
                  </a:cxn>
                  <a:cxn ang="0">
                    <a:pos x="15" y="13"/>
                  </a:cxn>
                  <a:cxn ang="0">
                    <a:pos x="6" y="21"/>
                  </a:cxn>
                  <a:cxn ang="0">
                    <a:pos x="2" y="18"/>
                  </a:cxn>
                  <a:cxn ang="0">
                    <a:pos x="0" y="14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8" y="9"/>
                    </a:lnTo>
                    <a:lnTo>
                      <a:pt x="8" y="4"/>
                    </a:lnTo>
                    <a:lnTo>
                      <a:pt x="13" y="5"/>
                    </a:lnTo>
                    <a:lnTo>
                      <a:pt x="17" y="4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11"/>
                    </a:lnTo>
                    <a:lnTo>
                      <a:pt x="29" y="13"/>
                    </a:lnTo>
                    <a:lnTo>
                      <a:pt x="27" y="11"/>
                    </a:lnTo>
                    <a:lnTo>
                      <a:pt x="26" y="13"/>
                    </a:lnTo>
                    <a:lnTo>
                      <a:pt x="22" y="14"/>
                    </a:lnTo>
                    <a:lnTo>
                      <a:pt x="15" y="13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2" name="Freeform 7038"/>
              <p:cNvSpPr>
                <a:spLocks/>
              </p:cNvSpPr>
              <p:nvPr/>
            </p:nvSpPr>
            <p:spPr bwMode="auto">
              <a:xfrm>
                <a:off x="-70145" y="2711430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3" name="Freeform 7039"/>
              <p:cNvSpPr>
                <a:spLocks/>
              </p:cNvSpPr>
              <p:nvPr/>
            </p:nvSpPr>
            <p:spPr bwMode="auto">
              <a:xfrm>
                <a:off x="-70145" y="2711430"/>
                <a:ext cx="31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4" name="Freeform 7040"/>
              <p:cNvSpPr>
                <a:spLocks/>
              </p:cNvSpPr>
              <p:nvPr/>
            </p:nvSpPr>
            <p:spPr bwMode="auto">
              <a:xfrm>
                <a:off x="-20934" y="2668564"/>
                <a:ext cx="7937" cy="1111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5" h="7">
                    <a:moveTo>
                      <a:pt x="3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5" name="Freeform 7041"/>
              <p:cNvSpPr>
                <a:spLocks/>
              </p:cNvSpPr>
              <p:nvPr/>
            </p:nvSpPr>
            <p:spPr bwMode="auto">
              <a:xfrm>
                <a:off x="-20934" y="2668564"/>
                <a:ext cx="7937" cy="1111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1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7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5" h="7">
                    <a:moveTo>
                      <a:pt x="3" y="2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6" name="Freeform 7042"/>
              <p:cNvSpPr>
                <a:spLocks/>
              </p:cNvSpPr>
              <p:nvPr/>
            </p:nvSpPr>
            <p:spPr bwMode="auto">
              <a:xfrm>
                <a:off x="37802" y="2628872"/>
                <a:ext cx="6350" cy="14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7" name="Freeform 7043"/>
              <p:cNvSpPr>
                <a:spLocks/>
              </p:cNvSpPr>
              <p:nvPr/>
            </p:nvSpPr>
            <p:spPr bwMode="auto">
              <a:xfrm>
                <a:off x="37802" y="2628872"/>
                <a:ext cx="6350" cy="14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8" name="Freeform 7044"/>
              <p:cNvSpPr>
                <a:spLocks/>
              </p:cNvSpPr>
              <p:nvPr/>
            </p:nvSpPr>
            <p:spPr bwMode="auto">
              <a:xfrm>
                <a:off x="134636" y="2617759"/>
                <a:ext cx="635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9" name="Freeform 7045"/>
              <p:cNvSpPr>
                <a:spLocks/>
              </p:cNvSpPr>
              <p:nvPr/>
            </p:nvSpPr>
            <p:spPr bwMode="auto">
              <a:xfrm>
                <a:off x="134636" y="2617759"/>
                <a:ext cx="635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0" name="Freeform 7046"/>
              <p:cNvSpPr>
                <a:spLocks/>
              </p:cNvSpPr>
              <p:nvPr/>
            </p:nvSpPr>
            <p:spPr bwMode="auto">
              <a:xfrm>
                <a:off x="145748" y="2614583"/>
                <a:ext cx="6350" cy="635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1" name="Freeform 7047"/>
              <p:cNvSpPr>
                <a:spLocks/>
              </p:cNvSpPr>
              <p:nvPr/>
            </p:nvSpPr>
            <p:spPr bwMode="auto">
              <a:xfrm>
                <a:off x="145748" y="2614583"/>
                <a:ext cx="6350" cy="635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2" name="Freeform 7048"/>
              <p:cNvSpPr>
                <a:spLocks/>
              </p:cNvSpPr>
              <p:nvPr/>
            </p:nvSpPr>
            <p:spPr bwMode="auto">
              <a:xfrm>
                <a:off x="169560" y="2589181"/>
                <a:ext cx="14287" cy="793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2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3" name="Freeform 7049"/>
              <p:cNvSpPr>
                <a:spLocks/>
              </p:cNvSpPr>
              <p:nvPr/>
            </p:nvSpPr>
            <p:spPr bwMode="auto">
              <a:xfrm>
                <a:off x="169560" y="2589181"/>
                <a:ext cx="14287" cy="7938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1" y="5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2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4" name="Freeform 7050"/>
              <p:cNvSpPr>
                <a:spLocks/>
              </p:cNvSpPr>
              <p:nvPr/>
            </p:nvSpPr>
            <p:spPr bwMode="auto">
              <a:xfrm>
                <a:off x="131461" y="2552665"/>
                <a:ext cx="68260" cy="5556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" y="18"/>
                  </a:cxn>
                  <a:cxn ang="0">
                    <a:pos x="8" y="10"/>
                  </a:cxn>
                  <a:cxn ang="0">
                    <a:pos x="9" y="9"/>
                  </a:cxn>
                  <a:cxn ang="0">
                    <a:pos x="13" y="12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6" y="5"/>
                  </a:cxn>
                  <a:cxn ang="0">
                    <a:pos x="16" y="1"/>
                  </a:cxn>
                  <a:cxn ang="0">
                    <a:pos x="20" y="5"/>
                  </a:cxn>
                  <a:cxn ang="0">
                    <a:pos x="22" y="9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1" y="5"/>
                  </a:cxn>
                  <a:cxn ang="0">
                    <a:pos x="34" y="1"/>
                  </a:cxn>
                  <a:cxn ang="0">
                    <a:pos x="38" y="3"/>
                  </a:cxn>
                  <a:cxn ang="0">
                    <a:pos x="38" y="7"/>
                  </a:cxn>
                  <a:cxn ang="0">
                    <a:pos x="38" y="9"/>
                  </a:cxn>
                  <a:cxn ang="0">
                    <a:pos x="43" y="10"/>
                  </a:cxn>
                  <a:cxn ang="0">
                    <a:pos x="38" y="14"/>
                  </a:cxn>
                  <a:cxn ang="0">
                    <a:pos x="31" y="12"/>
                  </a:cxn>
                  <a:cxn ang="0">
                    <a:pos x="36" y="16"/>
                  </a:cxn>
                  <a:cxn ang="0">
                    <a:pos x="36" y="19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29" y="19"/>
                  </a:cxn>
                  <a:cxn ang="0">
                    <a:pos x="29" y="21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20" y="30"/>
                  </a:cxn>
                  <a:cxn ang="0">
                    <a:pos x="13" y="35"/>
                  </a:cxn>
                  <a:cxn ang="0">
                    <a:pos x="16" y="28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9" y="23"/>
                  </a:cxn>
                  <a:cxn ang="0">
                    <a:pos x="11" y="25"/>
                  </a:cxn>
                  <a:cxn ang="0">
                    <a:pos x="9" y="32"/>
                  </a:cxn>
                  <a:cxn ang="0">
                    <a:pos x="6" y="21"/>
                  </a:cxn>
                  <a:cxn ang="0">
                    <a:pos x="2" y="18"/>
                  </a:cxn>
                </a:cxnLst>
                <a:rect l="0" t="0" r="r" b="b"/>
                <a:pathLst>
                  <a:path w="43" h="35">
                    <a:moveTo>
                      <a:pt x="2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43" y="10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3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8" y="28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5" name="Freeform 7051"/>
              <p:cNvSpPr>
                <a:spLocks/>
              </p:cNvSpPr>
              <p:nvPr/>
            </p:nvSpPr>
            <p:spPr bwMode="auto">
              <a:xfrm>
                <a:off x="131461" y="2552665"/>
                <a:ext cx="68260" cy="55568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4" y="18"/>
                  </a:cxn>
                  <a:cxn ang="0">
                    <a:pos x="8" y="10"/>
                  </a:cxn>
                  <a:cxn ang="0">
                    <a:pos x="9" y="9"/>
                  </a:cxn>
                  <a:cxn ang="0">
                    <a:pos x="13" y="12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0"/>
                  </a:cxn>
                  <a:cxn ang="0">
                    <a:pos x="16" y="5"/>
                  </a:cxn>
                  <a:cxn ang="0">
                    <a:pos x="16" y="1"/>
                  </a:cxn>
                  <a:cxn ang="0">
                    <a:pos x="20" y="5"/>
                  </a:cxn>
                  <a:cxn ang="0">
                    <a:pos x="22" y="9"/>
                  </a:cxn>
                  <a:cxn ang="0">
                    <a:pos x="24" y="3"/>
                  </a:cxn>
                  <a:cxn ang="0">
                    <a:pos x="29" y="3"/>
                  </a:cxn>
                  <a:cxn ang="0">
                    <a:pos x="27" y="0"/>
                  </a:cxn>
                  <a:cxn ang="0">
                    <a:pos x="29" y="0"/>
                  </a:cxn>
                  <a:cxn ang="0">
                    <a:pos x="31" y="5"/>
                  </a:cxn>
                  <a:cxn ang="0">
                    <a:pos x="34" y="1"/>
                  </a:cxn>
                  <a:cxn ang="0">
                    <a:pos x="38" y="3"/>
                  </a:cxn>
                  <a:cxn ang="0">
                    <a:pos x="38" y="7"/>
                  </a:cxn>
                  <a:cxn ang="0">
                    <a:pos x="38" y="9"/>
                  </a:cxn>
                  <a:cxn ang="0">
                    <a:pos x="43" y="10"/>
                  </a:cxn>
                  <a:cxn ang="0">
                    <a:pos x="38" y="14"/>
                  </a:cxn>
                  <a:cxn ang="0">
                    <a:pos x="31" y="12"/>
                  </a:cxn>
                  <a:cxn ang="0">
                    <a:pos x="36" y="16"/>
                  </a:cxn>
                  <a:cxn ang="0">
                    <a:pos x="36" y="19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29" y="19"/>
                  </a:cxn>
                  <a:cxn ang="0">
                    <a:pos x="29" y="21"/>
                  </a:cxn>
                  <a:cxn ang="0">
                    <a:pos x="22" y="25"/>
                  </a:cxn>
                  <a:cxn ang="0">
                    <a:pos x="20" y="27"/>
                  </a:cxn>
                  <a:cxn ang="0">
                    <a:pos x="20" y="30"/>
                  </a:cxn>
                  <a:cxn ang="0">
                    <a:pos x="13" y="35"/>
                  </a:cxn>
                  <a:cxn ang="0">
                    <a:pos x="16" y="28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9" y="23"/>
                  </a:cxn>
                  <a:cxn ang="0">
                    <a:pos x="11" y="25"/>
                  </a:cxn>
                  <a:cxn ang="0">
                    <a:pos x="9" y="32"/>
                  </a:cxn>
                  <a:cxn ang="0">
                    <a:pos x="6" y="21"/>
                  </a:cxn>
                  <a:cxn ang="0">
                    <a:pos x="2" y="18"/>
                  </a:cxn>
                </a:cxnLst>
                <a:rect l="0" t="0" r="r" b="b"/>
                <a:pathLst>
                  <a:path w="43" h="35">
                    <a:moveTo>
                      <a:pt x="2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4" y="14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2" y="9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29" y="1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1" y="1"/>
                    </a:lnTo>
                    <a:lnTo>
                      <a:pt x="31" y="5"/>
                    </a:lnTo>
                    <a:lnTo>
                      <a:pt x="33" y="5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38" y="10"/>
                    </a:lnTo>
                    <a:lnTo>
                      <a:pt x="43" y="10"/>
                    </a:lnTo>
                    <a:lnTo>
                      <a:pt x="42" y="14"/>
                    </a:lnTo>
                    <a:lnTo>
                      <a:pt x="38" y="14"/>
                    </a:lnTo>
                    <a:lnTo>
                      <a:pt x="33" y="12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3" y="18"/>
                    </a:lnTo>
                    <a:lnTo>
                      <a:pt x="31" y="18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5" y="21"/>
                    </a:lnTo>
                    <a:lnTo>
                      <a:pt x="22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18" y="32"/>
                    </a:lnTo>
                    <a:lnTo>
                      <a:pt x="13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3" y="27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8" y="28"/>
                    </a:lnTo>
                    <a:lnTo>
                      <a:pt x="6" y="21"/>
                    </a:lnTo>
                    <a:lnTo>
                      <a:pt x="2" y="19"/>
                    </a:lnTo>
                    <a:lnTo>
                      <a:pt x="2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6" name="Freeform 7052"/>
              <p:cNvSpPr>
                <a:spLocks/>
              </p:cNvSpPr>
              <p:nvPr/>
            </p:nvSpPr>
            <p:spPr bwMode="auto">
              <a:xfrm>
                <a:off x="169560" y="2543139"/>
                <a:ext cx="7937" cy="635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7" name="Freeform 7053"/>
              <p:cNvSpPr>
                <a:spLocks/>
              </p:cNvSpPr>
              <p:nvPr/>
            </p:nvSpPr>
            <p:spPr bwMode="auto">
              <a:xfrm>
                <a:off x="169560" y="2543139"/>
                <a:ext cx="7937" cy="635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8" name="Freeform 7054"/>
              <p:cNvSpPr>
                <a:spLocks/>
              </p:cNvSpPr>
              <p:nvPr/>
            </p:nvSpPr>
            <p:spPr bwMode="auto">
              <a:xfrm>
                <a:off x="174322" y="2527262"/>
                <a:ext cx="28574" cy="19052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5" y="10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7" y="7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9" name="Freeform 7055"/>
              <p:cNvSpPr>
                <a:spLocks/>
              </p:cNvSpPr>
              <p:nvPr/>
            </p:nvSpPr>
            <p:spPr bwMode="auto">
              <a:xfrm>
                <a:off x="174322" y="2527262"/>
                <a:ext cx="28574" cy="19052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5" y="3"/>
                  </a:cxn>
                  <a:cxn ang="0">
                    <a:pos x="16" y="3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18" y="9"/>
                  </a:cxn>
                  <a:cxn ang="0">
                    <a:pos x="16" y="9"/>
                  </a:cxn>
                  <a:cxn ang="0">
                    <a:pos x="15" y="10"/>
                  </a:cxn>
                  <a:cxn ang="0">
                    <a:pos x="11" y="10"/>
                  </a:cxn>
                  <a:cxn ang="0">
                    <a:pos x="9" y="10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7" y="12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4" y="10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6" y="7"/>
                  </a:cxn>
                  <a:cxn ang="0">
                    <a:pos x="7" y="7"/>
                  </a:cxn>
                </a:cxnLst>
                <a:rect l="0" t="0" r="r" b="b"/>
                <a:pathLst>
                  <a:path w="18" h="12">
                    <a:moveTo>
                      <a:pt x="7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0" name="Freeform 7056"/>
              <p:cNvSpPr>
                <a:spLocks/>
              </p:cNvSpPr>
              <p:nvPr/>
            </p:nvSpPr>
            <p:spPr bwMode="auto">
              <a:xfrm>
                <a:off x="188609" y="2520912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1" name="Freeform 7057"/>
              <p:cNvSpPr>
                <a:spLocks/>
              </p:cNvSpPr>
              <p:nvPr/>
            </p:nvSpPr>
            <p:spPr bwMode="auto">
              <a:xfrm>
                <a:off x="188609" y="2520912"/>
                <a:ext cx="6350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2" name="Freeform 7058"/>
              <p:cNvSpPr>
                <a:spLocks/>
              </p:cNvSpPr>
              <p:nvPr/>
            </p:nvSpPr>
            <p:spPr bwMode="auto">
              <a:xfrm>
                <a:off x="307668" y="2433591"/>
                <a:ext cx="25399" cy="30165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0"/>
                  </a:cxn>
                  <a:cxn ang="0">
                    <a:pos x="7" y="7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3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6" h="19">
                    <a:moveTo>
                      <a:pt x="4" y="12"/>
                    </a:move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3" name="Freeform 7059"/>
              <p:cNvSpPr>
                <a:spLocks/>
              </p:cNvSpPr>
              <p:nvPr/>
            </p:nvSpPr>
            <p:spPr bwMode="auto">
              <a:xfrm>
                <a:off x="307668" y="2433591"/>
                <a:ext cx="25399" cy="30165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4" y="10"/>
                  </a:cxn>
                  <a:cxn ang="0">
                    <a:pos x="7" y="7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3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2" y="19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16" h="19">
                    <a:moveTo>
                      <a:pt x="4" y="12"/>
                    </a:move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3"/>
                    </a:lnTo>
                    <a:lnTo>
                      <a:pt x="9" y="10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4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4" name="Freeform 7060"/>
              <p:cNvSpPr>
                <a:spLocks/>
              </p:cNvSpPr>
              <p:nvPr/>
            </p:nvSpPr>
            <p:spPr bwMode="auto">
              <a:xfrm>
                <a:off x="336242" y="2427240"/>
                <a:ext cx="17462" cy="793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5" name="Freeform 7061"/>
              <p:cNvSpPr>
                <a:spLocks/>
              </p:cNvSpPr>
              <p:nvPr/>
            </p:nvSpPr>
            <p:spPr bwMode="auto">
              <a:xfrm>
                <a:off x="336242" y="2427240"/>
                <a:ext cx="17462" cy="793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6" name="Freeform 7062"/>
              <p:cNvSpPr>
                <a:spLocks/>
              </p:cNvSpPr>
              <p:nvPr/>
            </p:nvSpPr>
            <p:spPr bwMode="auto">
              <a:xfrm>
                <a:off x="-27284" y="2509798"/>
                <a:ext cx="7937" cy="111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7" name="Freeform 7063"/>
              <p:cNvSpPr>
                <a:spLocks/>
              </p:cNvSpPr>
              <p:nvPr/>
            </p:nvSpPr>
            <p:spPr bwMode="auto">
              <a:xfrm>
                <a:off x="-27284" y="2509798"/>
                <a:ext cx="7937" cy="1111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8" name="Freeform 7064"/>
              <p:cNvSpPr>
                <a:spLocks/>
              </p:cNvSpPr>
              <p:nvPr/>
            </p:nvSpPr>
            <p:spPr bwMode="auto">
              <a:xfrm>
                <a:off x="-189204" y="2433591"/>
                <a:ext cx="49211" cy="2699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29" y="8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22" y="16"/>
                  </a:cxn>
                  <a:cxn ang="0">
                    <a:pos x="22" y="17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31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9" name="Freeform 7065"/>
              <p:cNvSpPr>
                <a:spLocks/>
              </p:cNvSpPr>
              <p:nvPr/>
            </p:nvSpPr>
            <p:spPr bwMode="auto">
              <a:xfrm>
                <a:off x="-189204" y="2433591"/>
                <a:ext cx="49211" cy="2699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7" y="1"/>
                  </a:cxn>
                  <a:cxn ang="0">
                    <a:pos x="29" y="1"/>
                  </a:cxn>
                  <a:cxn ang="0">
                    <a:pos x="29" y="8"/>
                  </a:cxn>
                  <a:cxn ang="0">
                    <a:pos x="31" y="8"/>
                  </a:cxn>
                  <a:cxn ang="0">
                    <a:pos x="31" y="10"/>
                  </a:cxn>
                  <a:cxn ang="0">
                    <a:pos x="29" y="12"/>
                  </a:cxn>
                  <a:cxn ang="0">
                    <a:pos x="27" y="12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22" y="16"/>
                  </a:cxn>
                  <a:cxn ang="0">
                    <a:pos x="22" y="17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31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1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0" name="Freeform 7066"/>
              <p:cNvSpPr>
                <a:spLocks/>
              </p:cNvSpPr>
              <p:nvPr/>
            </p:nvSpPr>
            <p:spPr bwMode="auto">
              <a:xfrm>
                <a:off x="-135231" y="2406601"/>
                <a:ext cx="28574" cy="2699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1" y="17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0" y="8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1" name="Freeform 7067"/>
              <p:cNvSpPr>
                <a:spLocks/>
              </p:cNvSpPr>
              <p:nvPr/>
            </p:nvSpPr>
            <p:spPr bwMode="auto">
              <a:xfrm>
                <a:off x="-135231" y="2406601"/>
                <a:ext cx="28574" cy="2699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16" y="4"/>
                  </a:cxn>
                  <a:cxn ang="0">
                    <a:pos x="18" y="6"/>
                  </a:cxn>
                  <a:cxn ang="0">
                    <a:pos x="18" y="9"/>
                  </a:cxn>
                  <a:cxn ang="0">
                    <a:pos x="11" y="17"/>
                  </a:cxn>
                  <a:cxn ang="0">
                    <a:pos x="7" y="9"/>
                  </a:cxn>
                  <a:cxn ang="0">
                    <a:pos x="4" y="8"/>
                  </a:cxn>
                  <a:cxn ang="0">
                    <a:pos x="0" y="8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2" name="Freeform 7068"/>
              <p:cNvSpPr>
                <a:spLocks/>
              </p:cNvSpPr>
              <p:nvPr/>
            </p:nvSpPr>
            <p:spPr bwMode="auto">
              <a:xfrm>
                <a:off x="-124118" y="2290702"/>
                <a:ext cx="20637" cy="174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3" name="Freeform 7069"/>
              <p:cNvSpPr>
                <a:spLocks/>
              </p:cNvSpPr>
              <p:nvPr/>
            </p:nvSpPr>
            <p:spPr bwMode="auto">
              <a:xfrm>
                <a:off x="-124118" y="2290702"/>
                <a:ext cx="20637" cy="174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3" y="2"/>
                  </a:cxn>
                  <a:cxn ang="0">
                    <a:pos x="11" y="5"/>
                  </a:cxn>
                  <a:cxn ang="0">
                    <a:pos x="11" y="7"/>
                  </a:cxn>
                  <a:cxn ang="0">
                    <a:pos x="9" y="9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5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4" name="Freeform 7070"/>
              <p:cNvSpPr>
                <a:spLocks/>
              </p:cNvSpPr>
              <p:nvPr/>
            </p:nvSpPr>
            <p:spPr bwMode="auto">
              <a:xfrm>
                <a:off x="-203491" y="1739786"/>
                <a:ext cx="758801" cy="954180"/>
              </a:xfrm>
              <a:custGeom>
                <a:avLst/>
                <a:gdLst/>
                <a:ahLst/>
                <a:cxnLst>
                  <a:cxn ang="0">
                    <a:pos x="394" y="59"/>
                  </a:cxn>
                  <a:cxn ang="0">
                    <a:pos x="355" y="57"/>
                  </a:cxn>
                  <a:cxn ang="0">
                    <a:pos x="272" y="45"/>
                  </a:cxn>
                  <a:cxn ang="0">
                    <a:pos x="244" y="23"/>
                  </a:cxn>
                  <a:cxn ang="0">
                    <a:pos x="206" y="14"/>
                  </a:cxn>
                  <a:cxn ang="0">
                    <a:pos x="195" y="18"/>
                  </a:cxn>
                  <a:cxn ang="0">
                    <a:pos x="179" y="9"/>
                  </a:cxn>
                  <a:cxn ang="0">
                    <a:pos x="145" y="21"/>
                  </a:cxn>
                  <a:cxn ang="0">
                    <a:pos x="129" y="52"/>
                  </a:cxn>
                  <a:cxn ang="0">
                    <a:pos x="100" y="52"/>
                  </a:cxn>
                  <a:cxn ang="0">
                    <a:pos x="84" y="82"/>
                  </a:cxn>
                  <a:cxn ang="0">
                    <a:pos x="31" y="132"/>
                  </a:cxn>
                  <a:cxn ang="0">
                    <a:pos x="70" y="182"/>
                  </a:cxn>
                  <a:cxn ang="0">
                    <a:pos x="104" y="195"/>
                  </a:cxn>
                  <a:cxn ang="0">
                    <a:pos x="131" y="211"/>
                  </a:cxn>
                  <a:cxn ang="0">
                    <a:pos x="116" y="220"/>
                  </a:cxn>
                  <a:cxn ang="0">
                    <a:pos x="115" y="225"/>
                  </a:cxn>
                  <a:cxn ang="0">
                    <a:pos x="86" y="234"/>
                  </a:cxn>
                  <a:cxn ang="0">
                    <a:pos x="50" y="218"/>
                  </a:cxn>
                  <a:cxn ang="0">
                    <a:pos x="13" y="240"/>
                  </a:cxn>
                  <a:cxn ang="0">
                    <a:pos x="20" y="268"/>
                  </a:cxn>
                  <a:cxn ang="0">
                    <a:pos x="81" y="297"/>
                  </a:cxn>
                  <a:cxn ang="0">
                    <a:pos x="109" y="281"/>
                  </a:cxn>
                  <a:cxn ang="0">
                    <a:pos x="118" y="317"/>
                  </a:cxn>
                  <a:cxn ang="0">
                    <a:pos x="70" y="349"/>
                  </a:cxn>
                  <a:cxn ang="0">
                    <a:pos x="38" y="386"/>
                  </a:cxn>
                  <a:cxn ang="0">
                    <a:pos x="45" y="397"/>
                  </a:cxn>
                  <a:cxn ang="0">
                    <a:pos x="50" y="415"/>
                  </a:cxn>
                  <a:cxn ang="0">
                    <a:pos x="66" y="447"/>
                  </a:cxn>
                  <a:cxn ang="0">
                    <a:pos x="90" y="444"/>
                  </a:cxn>
                  <a:cxn ang="0">
                    <a:pos x="97" y="471"/>
                  </a:cxn>
                  <a:cxn ang="0">
                    <a:pos x="106" y="487"/>
                  </a:cxn>
                  <a:cxn ang="0">
                    <a:pos x="136" y="483"/>
                  </a:cxn>
                  <a:cxn ang="0">
                    <a:pos x="172" y="483"/>
                  </a:cxn>
                  <a:cxn ang="0">
                    <a:pos x="158" y="531"/>
                  </a:cxn>
                  <a:cxn ang="0">
                    <a:pos x="120" y="573"/>
                  </a:cxn>
                  <a:cxn ang="0">
                    <a:pos x="82" y="590"/>
                  </a:cxn>
                  <a:cxn ang="0">
                    <a:pos x="81" y="596"/>
                  </a:cxn>
                  <a:cxn ang="0">
                    <a:pos x="104" y="580"/>
                  </a:cxn>
                  <a:cxn ang="0">
                    <a:pos x="129" y="574"/>
                  </a:cxn>
                  <a:cxn ang="0">
                    <a:pos x="143" y="555"/>
                  </a:cxn>
                  <a:cxn ang="0">
                    <a:pos x="174" y="546"/>
                  </a:cxn>
                  <a:cxn ang="0">
                    <a:pos x="195" y="522"/>
                  </a:cxn>
                  <a:cxn ang="0">
                    <a:pos x="224" y="497"/>
                  </a:cxn>
                  <a:cxn ang="0">
                    <a:pos x="229" y="463"/>
                  </a:cxn>
                  <a:cxn ang="0">
                    <a:pos x="240" y="438"/>
                  </a:cxn>
                  <a:cxn ang="0">
                    <a:pos x="281" y="408"/>
                  </a:cxn>
                  <a:cxn ang="0">
                    <a:pos x="281" y="417"/>
                  </a:cxn>
                  <a:cxn ang="0">
                    <a:pos x="267" y="463"/>
                  </a:cxn>
                  <a:cxn ang="0">
                    <a:pos x="270" y="469"/>
                  </a:cxn>
                  <a:cxn ang="0">
                    <a:pos x="297" y="449"/>
                  </a:cxn>
                  <a:cxn ang="0">
                    <a:pos x="319" y="435"/>
                  </a:cxn>
                  <a:cxn ang="0">
                    <a:pos x="315" y="420"/>
                  </a:cxn>
                  <a:cxn ang="0">
                    <a:pos x="335" y="417"/>
                  </a:cxn>
                  <a:cxn ang="0">
                    <a:pos x="353" y="426"/>
                  </a:cxn>
                  <a:cxn ang="0">
                    <a:pos x="374" y="440"/>
                  </a:cxn>
                  <a:cxn ang="0">
                    <a:pos x="408" y="445"/>
                  </a:cxn>
                  <a:cxn ang="0">
                    <a:pos x="462" y="454"/>
                  </a:cxn>
                  <a:cxn ang="0">
                    <a:pos x="453" y="465"/>
                  </a:cxn>
                  <a:cxn ang="0">
                    <a:pos x="478" y="467"/>
                  </a:cxn>
                </a:cxnLst>
                <a:rect l="0" t="0" r="r" b="b"/>
                <a:pathLst>
                  <a:path w="478" h="601">
                    <a:moveTo>
                      <a:pt x="435" y="429"/>
                    </a:moveTo>
                    <a:lnTo>
                      <a:pt x="435" y="77"/>
                    </a:lnTo>
                    <a:lnTo>
                      <a:pt x="433" y="77"/>
                    </a:lnTo>
                    <a:lnTo>
                      <a:pt x="432" y="77"/>
                    </a:lnTo>
                    <a:lnTo>
                      <a:pt x="432" y="79"/>
                    </a:lnTo>
                    <a:lnTo>
                      <a:pt x="430" y="82"/>
                    </a:lnTo>
                    <a:lnTo>
                      <a:pt x="428" y="80"/>
                    </a:lnTo>
                    <a:lnTo>
                      <a:pt x="426" y="75"/>
                    </a:lnTo>
                    <a:lnTo>
                      <a:pt x="417" y="71"/>
                    </a:lnTo>
                    <a:lnTo>
                      <a:pt x="417" y="70"/>
                    </a:lnTo>
                    <a:lnTo>
                      <a:pt x="412" y="68"/>
                    </a:lnTo>
                    <a:lnTo>
                      <a:pt x="412" y="66"/>
                    </a:lnTo>
                    <a:lnTo>
                      <a:pt x="410" y="64"/>
                    </a:lnTo>
                    <a:lnTo>
                      <a:pt x="399" y="59"/>
                    </a:lnTo>
                    <a:lnTo>
                      <a:pt x="398" y="59"/>
                    </a:lnTo>
                    <a:lnTo>
                      <a:pt x="396" y="61"/>
                    </a:lnTo>
                    <a:lnTo>
                      <a:pt x="394" y="59"/>
                    </a:lnTo>
                    <a:lnTo>
                      <a:pt x="396" y="62"/>
                    </a:lnTo>
                    <a:lnTo>
                      <a:pt x="394" y="64"/>
                    </a:lnTo>
                    <a:lnTo>
                      <a:pt x="392" y="61"/>
                    </a:lnTo>
                    <a:lnTo>
                      <a:pt x="390" y="59"/>
                    </a:lnTo>
                    <a:lnTo>
                      <a:pt x="389" y="61"/>
                    </a:lnTo>
                    <a:lnTo>
                      <a:pt x="381" y="62"/>
                    </a:lnTo>
                    <a:lnTo>
                      <a:pt x="380" y="62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2" y="64"/>
                    </a:lnTo>
                    <a:lnTo>
                      <a:pt x="371" y="66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2"/>
                    </a:lnTo>
                    <a:lnTo>
                      <a:pt x="360" y="62"/>
                    </a:lnTo>
                    <a:lnTo>
                      <a:pt x="356" y="59"/>
                    </a:lnTo>
                    <a:lnTo>
                      <a:pt x="355" y="57"/>
                    </a:lnTo>
                    <a:lnTo>
                      <a:pt x="338" y="57"/>
                    </a:lnTo>
                    <a:lnTo>
                      <a:pt x="329" y="54"/>
                    </a:lnTo>
                    <a:lnTo>
                      <a:pt x="326" y="54"/>
                    </a:lnTo>
                    <a:lnTo>
                      <a:pt x="324" y="50"/>
                    </a:lnTo>
                    <a:lnTo>
                      <a:pt x="319" y="48"/>
                    </a:lnTo>
                    <a:lnTo>
                      <a:pt x="313" y="48"/>
                    </a:lnTo>
                    <a:lnTo>
                      <a:pt x="313" y="45"/>
                    </a:lnTo>
                    <a:lnTo>
                      <a:pt x="301" y="41"/>
                    </a:lnTo>
                    <a:lnTo>
                      <a:pt x="295" y="41"/>
                    </a:lnTo>
                    <a:lnTo>
                      <a:pt x="292" y="43"/>
                    </a:lnTo>
                    <a:lnTo>
                      <a:pt x="285" y="46"/>
                    </a:lnTo>
                    <a:lnTo>
                      <a:pt x="285" y="45"/>
                    </a:lnTo>
                    <a:lnTo>
                      <a:pt x="288" y="45"/>
                    </a:lnTo>
                    <a:lnTo>
                      <a:pt x="287" y="41"/>
                    </a:lnTo>
                    <a:lnTo>
                      <a:pt x="285" y="41"/>
                    </a:lnTo>
                    <a:lnTo>
                      <a:pt x="283" y="41"/>
                    </a:lnTo>
                    <a:lnTo>
                      <a:pt x="272" y="45"/>
                    </a:lnTo>
                    <a:lnTo>
                      <a:pt x="263" y="43"/>
                    </a:lnTo>
                    <a:lnTo>
                      <a:pt x="265" y="41"/>
                    </a:lnTo>
                    <a:lnTo>
                      <a:pt x="265" y="39"/>
                    </a:lnTo>
                    <a:lnTo>
                      <a:pt x="254" y="39"/>
                    </a:lnTo>
                    <a:lnTo>
                      <a:pt x="253" y="37"/>
                    </a:lnTo>
                    <a:lnTo>
                      <a:pt x="260" y="37"/>
                    </a:lnTo>
                    <a:lnTo>
                      <a:pt x="258" y="36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6" y="28"/>
                    </a:lnTo>
                    <a:lnTo>
                      <a:pt x="256" y="25"/>
                    </a:lnTo>
                    <a:lnTo>
                      <a:pt x="251" y="23"/>
                    </a:lnTo>
                    <a:lnTo>
                      <a:pt x="245" y="23"/>
                    </a:lnTo>
                    <a:lnTo>
                      <a:pt x="247" y="27"/>
                    </a:lnTo>
                    <a:lnTo>
                      <a:pt x="245" y="27"/>
                    </a:lnTo>
                    <a:lnTo>
                      <a:pt x="244" y="27"/>
                    </a:lnTo>
                    <a:lnTo>
                      <a:pt x="244" y="23"/>
                    </a:lnTo>
                    <a:lnTo>
                      <a:pt x="242" y="20"/>
                    </a:lnTo>
                    <a:lnTo>
                      <a:pt x="236" y="20"/>
                    </a:lnTo>
                    <a:lnTo>
                      <a:pt x="231" y="25"/>
                    </a:lnTo>
                    <a:lnTo>
                      <a:pt x="229" y="21"/>
                    </a:lnTo>
                    <a:lnTo>
                      <a:pt x="227" y="23"/>
                    </a:lnTo>
                    <a:lnTo>
                      <a:pt x="226" y="27"/>
                    </a:lnTo>
                    <a:lnTo>
                      <a:pt x="222" y="27"/>
                    </a:lnTo>
                    <a:lnTo>
                      <a:pt x="220" y="25"/>
                    </a:lnTo>
                    <a:lnTo>
                      <a:pt x="219" y="23"/>
                    </a:lnTo>
                    <a:lnTo>
                      <a:pt x="217" y="23"/>
                    </a:lnTo>
                    <a:lnTo>
                      <a:pt x="217" y="20"/>
                    </a:lnTo>
                    <a:lnTo>
                      <a:pt x="215" y="12"/>
                    </a:lnTo>
                    <a:lnTo>
                      <a:pt x="210" y="11"/>
                    </a:lnTo>
                    <a:lnTo>
                      <a:pt x="210" y="14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4" y="16"/>
                    </a:lnTo>
                    <a:lnTo>
                      <a:pt x="202" y="21"/>
                    </a:lnTo>
                    <a:lnTo>
                      <a:pt x="206" y="25"/>
                    </a:lnTo>
                    <a:lnTo>
                      <a:pt x="206" y="27"/>
                    </a:lnTo>
                    <a:lnTo>
                      <a:pt x="206" y="30"/>
                    </a:lnTo>
                    <a:lnTo>
                      <a:pt x="202" y="30"/>
                    </a:lnTo>
                    <a:lnTo>
                      <a:pt x="202" y="27"/>
                    </a:lnTo>
                    <a:lnTo>
                      <a:pt x="201" y="25"/>
                    </a:lnTo>
                    <a:lnTo>
                      <a:pt x="199" y="27"/>
                    </a:lnTo>
                    <a:lnTo>
                      <a:pt x="199" y="23"/>
                    </a:lnTo>
                    <a:lnTo>
                      <a:pt x="197" y="28"/>
                    </a:lnTo>
                    <a:lnTo>
                      <a:pt x="192" y="23"/>
                    </a:lnTo>
                    <a:lnTo>
                      <a:pt x="190" y="23"/>
                    </a:lnTo>
                    <a:lnTo>
                      <a:pt x="188" y="25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18"/>
                    </a:lnTo>
                    <a:lnTo>
                      <a:pt x="201" y="14"/>
                    </a:lnTo>
                    <a:lnTo>
                      <a:pt x="201" y="12"/>
                    </a:lnTo>
                    <a:lnTo>
                      <a:pt x="201" y="9"/>
                    </a:lnTo>
                    <a:lnTo>
                      <a:pt x="199" y="7"/>
                    </a:lnTo>
                    <a:lnTo>
                      <a:pt x="193" y="9"/>
                    </a:lnTo>
                    <a:lnTo>
                      <a:pt x="193" y="7"/>
                    </a:lnTo>
                    <a:lnTo>
                      <a:pt x="192" y="5"/>
                    </a:lnTo>
                    <a:lnTo>
                      <a:pt x="190" y="3"/>
                    </a:lnTo>
                    <a:lnTo>
                      <a:pt x="188" y="3"/>
                    </a:lnTo>
                    <a:lnTo>
                      <a:pt x="185" y="2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81" y="3"/>
                    </a:lnTo>
                    <a:lnTo>
                      <a:pt x="179" y="5"/>
                    </a:lnTo>
                    <a:lnTo>
                      <a:pt x="179" y="7"/>
                    </a:lnTo>
                    <a:lnTo>
                      <a:pt x="177" y="7"/>
                    </a:lnTo>
                    <a:lnTo>
                      <a:pt x="179" y="9"/>
                    </a:lnTo>
                    <a:lnTo>
                      <a:pt x="177" y="11"/>
                    </a:lnTo>
                    <a:lnTo>
                      <a:pt x="176" y="9"/>
                    </a:lnTo>
                    <a:lnTo>
                      <a:pt x="176" y="11"/>
                    </a:lnTo>
                    <a:lnTo>
                      <a:pt x="170" y="18"/>
                    </a:lnTo>
                    <a:lnTo>
                      <a:pt x="163" y="25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49" y="28"/>
                    </a:lnTo>
                    <a:lnTo>
                      <a:pt x="143" y="27"/>
                    </a:lnTo>
                    <a:lnTo>
                      <a:pt x="145" y="28"/>
                    </a:lnTo>
                    <a:lnTo>
                      <a:pt x="142" y="28"/>
                    </a:lnTo>
                    <a:lnTo>
                      <a:pt x="143" y="32"/>
                    </a:lnTo>
                    <a:lnTo>
                      <a:pt x="138" y="30"/>
                    </a:lnTo>
                    <a:lnTo>
                      <a:pt x="140" y="27"/>
                    </a:lnTo>
                    <a:lnTo>
                      <a:pt x="142" y="25"/>
                    </a:lnTo>
                    <a:lnTo>
                      <a:pt x="145" y="23"/>
                    </a:lnTo>
                    <a:lnTo>
                      <a:pt x="145" y="21"/>
                    </a:lnTo>
                    <a:lnTo>
                      <a:pt x="136" y="25"/>
                    </a:lnTo>
                    <a:lnTo>
                      <a:pt x="133" y="28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29" y="36"/>
                    </a:lnTo>
                    <a:lnTo>
                      <a:pt x="133" y="36"/>
                    </a:lnTo>
                    <a:lnTo>
                      <a:pt x="133" y="39"/>
                    </a:lnTo>
                    <a:lnTo>
                      <a:pt x="136" y="41"/>
                    </a:lnTo>
                    <a:lnTo>
                      <a:pt x="138" y="41"/>
                    </a:lnTo>
                    <a:lnTo>
                      <a:pt x="134" y="43"/>
                    </a:lnTo>
                    <a:lnTo>
                      <a:pt x="133" y="43"/>
                    </a:lnTo>
                    <a:lnTo>
                      <a:pt x="131" y="45"/>
                    </a:lnTo>
                    <a:lnTo>
                      <a:pt x="133" y="46"/>
                    </a:lnTo>
                    <a:lnTo>
                      <a:pt x="133" y="50"/>
                    </a:lnTo>
                    <a:lnTo>
                      <a:pt x="131" y="54"/>
                    </a:lnTo>
                    <a:lnTo>
                      <a:pt x="129" y="52"/>
                    </a:lnTo>
                    <a:lnTo>
                      <a:pt x="129" y="46"/>
                    </a:lnTo>
                    <a:lnTo>
                      <a:pt x="127" y="50"/>
                    </a:lnTo>
                    <a:lnTo>
                      <a:pt x="129" y="46"/>
                    </a:lnTo>
                    <a:lnTo>
                      <a:pt x="127" y="43"/>
                    </a:lnTo>
                    <a:lnTo>
                      <a:pt x="129" y="41"/>
                    </a:lnTo>
                    <a:lnTo>
                      <a:pt x="129" y="37"/>
                    </a:lnTo>
                    <a:lnTo>
                      <a:pt x="125" y="37"/>
                    </a:lnTo>
                    <a:lnTo>
                      <a:pt x="118" y="43"/>
                    </a:lnTo>
                    <a:lnTo>
                      <a:pt x="118" y="45"/>
                    </a:lnTo>
                    <a:lnTo>
                      <a:pt x="122" y="43"/>
                    </a:lnTo>
                    <a:lnTo>
                      <a:pt x="118" y="45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99" y="59"/>
                    </a:lnTo>
                    <a:lnTo>
                      <a:pt x="99" y="55"/>
                    </a:lnTo>
                    <a:lnTo>
                      <a:pt x="100" y="54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5" y="59"/>
                    </a:lnTo>
                    <a:lnTo>
                      <a:pt x="95" y="62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70"/>
                    </a:lnTo>
                    <a:lnTo>
                      <a:pt x="95" y="66"/>
                    </a:lnTo>
                    <a:lnTo>
                      <a:pt x="93" y="64"/>
                    </a:lnTo>
                    <a:lnTo>
                      <a:pt x="91" y="62"/>
                    </a:lnTo>
                    <a:lnTo>
                      <a:pt x="82" y="73"/>
                    </a:lnTo>
                    <a:lnTo>
                      <a:pt x="86" y="75"/>
                    </a:lnTo>
                    <a:lnTo>
                      <a:pt x="93" y="75"/>
                    </a:lnTo>
                    <a:lnTo>
                      <a:pt x="91" y="77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1" y="79"/>
                    </a:lnTo>
                    <a:lnTo>
                      <a:pt x="84" y="82"/>
                    </a:lnTo>
                    <a:lnTo>
                      <a:pt x="88" y="84"/>
                    </a:lnTo>
                    <a:lnTo>
                      <a:pt x="88" y="86"/>
                    </a:lnTo>
                    <a:lnTo>
                      <a:pt x="81" y="80"/>
                    </a:lnTo>
                    <a:lnTo>
                      <a:pt x="82" y="84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9" y="89"/>
                    </a:lnTo>
                    <a:lnTo>
                      <a:pt x="74" y="104"/>
                    </a:lnTo>
                    <a:lnTo>
                      <a:pt x="66" y="111"/>
                    </a:lnTo>
                    <a:lnTo>
                      <a:pt x="36" y="118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29" y="116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5" y="136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0" y="136"/>
                    </a:lnTo>
                    <a:lnTo>
                      <a:pt x="20" y="138"/>
                    </a:lnTo>
                    <a:lnTo>
                      <a:pt x="29" y="143"/>
                    </a:lnTo>
                    <a:lnTo>
                      <a:pt x="34" y="148"/>
                    </a:lnTo>
                    <a:lnTo>
                      <a:pt x="41" y="154"/>
                    </a:lnTo>
                    <a:lnTo>
                      <a:pt x="45" y="154"/>
                    </a:lnTo>
                    <a:lnTo>
                      <a:pt x="65" y="172"/>
                    </a:lnTo>
                    <a:lnTo>
                      <a:pt x="65" y="173"/>
                    </a:lnTo>
                    <a:lnTo>
                      <a:pt x="66" y="175"/>
                    </a:lnTo>
                    <a:lnTo>
                      <a:pt x="68" y="181"/>
                    </a:lnTo>
                    <a:lnTo>
                      <a:pt x="70" y="182"/>
                    </a:lnTo>
                    <a:lnTo>
                      <a:pt x="70" y="184"/>
                    </a:lnTo>
                    <a:lnTo>
                      <a:pt x="72" y="191"/>
                    </a:lnTo>
                    <a:lnTo>
                      <a:pt x="84" y="197"/>
                    </a:lnTo>
                    <a:lnTo>
                      <a:pt x="84" y="197"/>
                    </a:lnTo>
                    <a:lnTo>
                      <a:pt x="84" y="195"/>
                    </a:lnTo>
                    <a:lnTo>
                      <a:pt x="86" y="193"/>
                    </a:lnTo>
                    <a:lnTo>
                      <a:pt x="90" y="193"/>
                    </a:lnTo>
                    <a:lnTo>
                      <a:pt x="90" y="191"/>
                    </a:lnTo>
                    <a:lnTo>
                      <a:pt x="90" y="190"/>
                    </a:lnTo>
                    <a:lnTo>
                      <a:pt x="91" y="190"/>
                    </a:lnTo>
                    <a:lnTo>
                      <a:pt x="93" y="190"/>
                    </a:lnTo>
                    <a:lnTo>
                      <a:pt x="90" y="197"/>
                    </a:lnTo>
                    <a:lnTo>
                      <a:pt x="90" y="198"/>
                    </a:lnTo>
                    <a:lnTo>
                      <a:pt x="93" y="195"/>
                    </a:lnTo>
                    <a:lnTo>
                      <a:pt x="97" y="195"/>
                    </a:lnTo>
                    <a:lnTo>
                      <a:pt x="100" y="195"/>
                    </a:lnTo>
                    <a:lnTo>
                      <a:pt x="104" y="195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200"/>
                    </a:lnTo>
                    <a:lnTo>
                      <a:pt x="100" y="206"/>
                    </a:lnTo>
                    <a:lnTo>
                      <a:pt x="104" y="211"/>
                    </a:lnTo>
                    <a:lnTo>
                      <a:pt x="108" y="215"/>
                    </a:lnTo>
                    <a:lnTo>
                      <a:pt x="109" y="213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1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6" y="211"/>
                    </a:lnTo>
                    <a:lnTo>
                      <a:pt x="120" y="213"/>
                    </a:lnTo>
                    <a:lnTo>
                      <a:pt x="125" y="213"/>
                    </a:lnTo>
                    <a:lnTo>
                      <a:pt x="127" y="209"/>
                    </a:lnTo>
                    <a:lnTo>
                      <a:pt x="131" y="211"/>
                    </a:lnTo>
                    <a:lnTo>
                      <a:pt x="133" y="209"/>
                    </a:lnTo>
                    <a:lnTo>
                      <a:pt x="136" y="209"/>
                    </a:lnTo>
                    <a:lnTo>
                      <a:pt x="136" y="211"/>
                    </a:lnTo>
                    <a:lnTo>
                      <a:pt x="129" y="213"/>
                    </a:lnTo>
                    <a:lnTo>
                      <a:pt x="127" y="216"/>
                    </a:lnTo>
                    <a:lnTo>
                      <a:pt x="129" y="216"/>
                    </a:lnTo>
                    <a:lnTo>
                      <a:pt x="129" y="215"/>
                    </a:lnTo>
                    <a:lnTo>
                      <a:pt x="136" y="213"/>
                    </a:lnTo>
                    <a:lnTo>
                      <a:pt x="138" y="213"/>
                    </a:lnTo>
                    <a:lnTo>
                      <a:pt x="138" y="216"/>
                    </a:lnTo>
                    <a:lnTo>
                      <a:pt x="136" y="218"/>
                    </a:lnTo>
                    <a:lnTo>
                      <a:pt x="129" y="218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6" y="220"/>
                    </a:lnTo>
                    <a:lnTo>
                      <a:pt x="115" y="218"/>
                    </a:lnTo>
                    <a:lnTo>
                      <a:pt x="113" y="216"/>
                    </a:lnTo>
                    <a:lnTo>
                      <a:pt x="111" y="216"/>
                    </a:lnTo>
                    <a:lnTo>
                      <a:pt x="111" y="215"/>
                    </a:lnTo>
                    <a:lnTo>
                      <a:pt x="109" y="216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100" y="215"/>
                    </a:lnTo>
                    <a:lnTo>
                      <a:pt x="97" y="209"/>
                    </a:lnTo>
                    <a:lnTo>
                      <a:pt x="100" y="218"/>
                    </a:lnTo>
                    <a:lnTo>
                      <a:pt x="99" y="220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0" y="224"/>
                    </a:lnTo>
                    <a:lnTo>
                      <a:pt x="102" y="220"/>
                    </a:lnTo>
                    <a:lnTo>
                      <a:pt x="113" y="224"/>
                    </a:lnTo>
                    <a:lnTo>
                      <a:pt x="115" y="225"/>
                    </a:lnTo>
                    <a:lnTo>
                      <a:pt x="115" y="227"/>
                    </a:lnTo>
                    <a:lnTo>
                      <a:pt x="113" y="231"/>
                    </a:lnTo>
                    <a:lnTo>
                      <a:pt x="113" y="229"/>
                    </a:lnTo>
                    <a:lnTo>
                      <a:pt x="111" y="227"/>
                    </a:lnTo>
                    <a:lnTo>
                      <a:pt x="106" y="225"/>
                    </a:lnTo>
                    <a:lnTo>
                      <a:pt x="102" y="234"/>
                    </a:lnTo>
                    <a:lnTo>
                      <a:pt x="102" y="236"/>
                    </a:lnTo>
                    <a:lnTo>
                      <a:pt x="100" y="238"/>
                    </a:lnTo>
                    <a:lnTo>
                      <a:pt x="99" y="236"/>
                    </a:lnTo>
                    <a:lnTo>
                      <a:pt x="99" y="234"/>
                    </a:lnTo>
                    <a:lnTo>
                      <a:pt x="97" y="232"/>
                    </a:lnTo>
                    <a:lnTo>
                      <a:pt x="93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88" y="234"/>
                    </a:lnTo>
                    <a:lnTo>
                      <a:pt x="88" y="232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4" y="232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72" y="234"/>
                    </a:lnTo>
                    <a:lnTo>
                      <a:pt x="68" y="231"/>
                    </a:lnTo>
                    <a:lnTo>
                      <a:pt x="68" y="229"/>
                    </a:lnTo>
                    <a:lnTo>
                      <a:pt x="65" y="229"/>
                    </a:lnTo>
                    <a:lnTo>
                      <a:pt x="70" y="224"/>
                    </a:lnTo>
                    <a:lnTo>
                      <a:pt x="68" y="222"/>
                    </a:lnTo>
                    <a:lnTo>
                      <a:pt x="70" y="218"/>
                    </a:lnTo>
                    <a:lnTo>
                      <a:pt x="68" y="215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72" y="211"/>
                    </a:lnTo>
                    <a:lnTo>
                      <a:pt x="54" y="213"/>
                    </a:lnTo>
                    <a:lnTo>
                      <a:pt x="50" y="218"/>
                    </a:lnTo>
                    <a:lnTo>
                      <a:pt x="47" y="218"/>
                    </a:lnTo>
                    <a:lnTo>
                      <a:pt x="45" y="220"/>
                    </a:lnTo>
                    <a:lnTo>
                      <a:pt x="43" y="220"/>
                    </a:lnTo>
                    <a:lnTo>
                      <a:pt x="36" y="225"/>
                    </a:lnTo>
                    <a:lnTo>
                      <a:pt x="40" y="227"/>
                    </a:lnTo>
                    <a:lnTo>
                      <a:pt x="41" y="231"/>
                    </a:lnTo>
                    <a:lnTo>
                      <a:pt x="40" y="231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29"/>
                    </a:lnTo>
                    <a:lnTo>
                      <a:pt x="22" y="234"/>
                    </a:lnTo>
                    <a:lnTo>
                      <a:pt x="20" y="236"/>
                    </a:lnTo>
                    <a:lnTo>
                      <a:pt x="20" y="236"/>
                    </a:lnTo>
                    <a:lnTo>
                      <a:pt x="18" y="238"/>
                    </a:lnTo>
                    <a:lnTo>
                      <a:pt x="18" y="240"/>
                    </a:lnTo>
                    <a:lnTo>
                      <a:pt x="14" y="241"/>
                    </a:lnTo>
                    <a:lnTo>
                      <a:pt x="13" y="240"/>
                    </a:lnTo>
                    <a:lnTo>
                      <a:pt x="11" y="241"/>
                    </a:lnTo>
                    <a:lnTo>
                      <a:pt x="9" y="243"/>
                    </a:lnTo>
                    <a:lnTo>
                      <a:pt x="9" y="245"/>
                    </a:lnTo>
                    <a:lnTo>
                      <a:pt x="9" y="247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4" y="247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13" y="259"/>
                    </a:lnTo>
                    <a:lnTo>
                      <a:pt x="20" y="263"/>
                    </a:lnTo>
                    <a:lnTo>
                      <a:pt x="22" y="263"/>
                    </a:lnTo>
                    <a:lnTo>
                      <a:pt x="20" y="259"/>
                    </a:lnTo>
                    <a:lnTo>
                      <a:pt x="31" y="263"/>
                    </a:lnTo>
                    <a:lnTo>
                      <a:pt x="25" y="266"/>
                    </a:lnTo>
                    <a:lnTo>
                      <a:pt x="23" y="270"/>
                    </a:lnTo>
                    <a:lnTo>
                      <a:pt x="20" y="268"/>
                    </a:lnTo>
                    <a:lnTo>
                      <a:pt x="22" y="266"/>
                    </a:lnTo>
                    <a:lnTo>
                      <a:pt x="20" y="265"/>
                    </a:lnTo>
                    <a:lnTo>
                      <a:pt x="20" y="268"/>
                    </a:lnTo>
                    <a:lnTo>
                      <a:pt x="23" y="275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5" y="284"/>
                    </a:lnTo>
                    <a:lnTo>
                      <a:pt x="29" y="290"/>
                    </a:lnTo>
                    <a:lnTo>
                      <a:pt x="31" y="290"/>
                    </a:lnTo>
                    <a:lnTo>
                      <a:pt x="31" y="292"/>
                    </a:lnTo>
                    <a:lnTo>
                      <a:pt x="47" y="293"/>
                    </a:lnTo>
                    <a:lnTo>
                      <a:pt x="52" y="295"/>
                    </a:lnTo>
                    <a:lnTo>
                      <a:pt x="61" y="292"/>
                    </a:lnTo>
                    <a:lnTo>
                      <a:pt x="66" y="292"/>
                    </a:lnTo>
                    <a:lnTo>
                      <a:pt x="72" y="292"/>
                    </a:lnTo>
                    <a:lnTo>
                      <a:pt x="77" y="293"/>
                    </a:lnTo>
                    <a:lnTo>
                      <a:pt x="81" y="297"/>
                    </a:lnTo>
                    <a:lnTo>
                      <a:pt x="81" y="295"/>
                    </a:lnTo>
                    <a:lnTo>
                      <a:pt x="81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5" y="290"/>
                    </a:lnTo>
                    <a:lnTo>
                      <a:pt x="81" y="288"/>
                    </a:lnTo>
                    <a:lnTo>
                      <a:pt x="82" y="292"/>
                    </a:lnTo>
                    <a:lnTo>
                      <a:pt x="84" y="293"/>
                    </a:lnTo>
                    <a:lnTo>
                      <a:pt x="86" y="302"/>
                    </a:lnTo>
                    <a:lnTo>
                      <a:pt x="86" y="302"/>
                    </a:lnTo>
                    <a:lnTo>
                      <a:pt x="91" y="293"/>
                    </a:lnTo>
                    <a:lnTo>
                      <a:pt x="97" y="286"/>
                    </a:lnTo>
                    <a:lnTo>
                      <a:pt x="102" y="284"/>
                    </a:lnTo>
                    <a:lnTo>
                      <a:pt x="102" y="283"/>
                    </a:lnTo>
                    <a:lnTo>
                      <a:pt x="106" y="284"/>
                    </a:lnTo>
                    <a:lnTo>
                      <a:pt x="108" y="283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6" y="283"/>
                    </a:lnTo>
                    <a:lnTo>
                      <a:pt x="118" y="284"/>
                    </a:lnTo>
                    <a:lnTo>
                      <a:pt x="118" y="288"/>
                    </a:lnTo>
                    <a:lnTo>
                      <a:pt x="115" y="293"/>
                    </a:lnTo>
                    <a:lnTo>
                      <a:pt x="111" y="295"/>
                    </a:lnTo>
                    <a:lnTo>
                      <a:pt x="109" y="293"/>
                    </a:lnTo>
                    <a:lnTo>
                      <a:pt x="106" y="293"/>
                    </a:lnTo>
                    <a:lnTo>
                      <a:pt x="106" y="297"/>
                    </a:lnTo>
                    <a:lnTo>
                      <a:pt x="108" y="299"/>
                    </a:lnTo>
                    <a:lnTo>
                      <a:pt x="109" y="297"/>
                    </a:lnTo>
                    <a:lnTo>
                      <a:pt x="111" y="299"/>
                    </a:lnTo>
                    <a:lnTo>
                      <a:pt x="116" y="308"/>
                    </a:lnTo>
                    <a:lnTo>
                      <a:pt x="115" y="309"/>
                    </a:lnTo>
                    <a:lnTo>
                      <a:pt x="115" y="311"/>
                    </a:lnTo>
                    <a:lnTo>
                      <a:pt x="116" y="313"/>
                    </a:lnTo>
                    <a:lnTo>
                      <a:pt x="118" y="317"/>
                    </a:lnTo>
                    <a:lnTo>
                      <a:pt x="118" y="320"/>
                    </a:lnTo>
                    <a:lnTo>
                      <a:pt x="113" y="329"/>
                    </a:lnTo>
                    <a:lnTo>
                      <a:pt x="111" y="331"/>
                    </a:lnTo>
                    <a:lnTo>
                      <a:pt x="108" y="331"/>
                    </a:lnTo>
                    <a:lnTo>
                      <a:pt x="106" y="331"/>
                    </a:lnTo>
                    <a:lnTo>
                      <a:pt x="102" y="333"/>
                    </a:lnTo>
                    <a:lnTo>
                      <a:pt x="100" y="333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7" y="331"/>
                    </a:lnTo>
                    <a:lnTo>
                      <a:pt x="97" y="331"/>
                    </a:lnTo>
                    <a:lnTo>
                      <a:pt x="93" y="331"/>
                    </a:lnTo>
                    <a:lnTo>
                      <a:pt x="81" y="345"/>
                    </a:lnTo>
                    <a:lnTo>
                      <a:pt x="79" y="347"/>
                    </a:lnTo>
                    <a:lnTo>
                      <a:pt x="75" y="345"/>
                    </a:lnTo>
                    <a:lnTo>
                      <a:pt x="74" y="345"/>
                    </a:lnTo>
                    <a:lnTo>
                      <a:pt x="70" y="349"/>
                    </a:lnTo>
                    <a:lnTo>
                      <a:pt x="65" y="351"/>
                    </a:lnTo>
                    <a:lnTo>
                      <a:pt x="63" y="352"/>
                    </a:lnTo>
                    <a:lnTo>
                      <a:pt x="63" y="352"/>
                    </a:lnTo>
                    <a:lnTo>
                      <a:pt x="65" y="354"/>
                    </a:lnTo>
                    <a:lnTo>
                      <a:pt x="65" y="356"/>
                    </a:lnTo>
                    <a:lnTo>
                      <a:pt x="63" y="358"/>
                    </a:lnTo>
                    <a:lnTo>
                      <a:pt x="59" y="356"/>
                    </a:lnTo>
                    <a:lnTo>
                      <a:pt x="56" y="358"/>
                    </a:lnTo>
                    <a:lnTo>
                      <a:pt x="52" y="361"/>
                    </a:lnTo>
                    <a:lnTo>
                      <a:pt x="50" y="365"/>
                    </a:lnTo>
                    <a:lnTo>
                      <a:pt x="48" y="363"/>
                    </a:lnTo>
                    <a:lnTo>
                      <a:pt x="47" y="363"/>
                    </a:lnTo>
                    <a:lnTo>
                      <a:pt x="41" y="370"/>
                    </a:lnTo>
                    <a:lnTo>
                      <a:pt x="41" y="370"/>
                    </a:lnTo>
                    <a:lnTo>
                      <a:pt x="40" y="372"/>
                    </a:lnTo>
                    <a:lnTo>
                      <a:pt x="38" y="379"/>
                    </a:lnTo>
                    <a:lnTo>
                      <a:pt x="38" y="386"/>
                    </a:lnTo>
                    <a:lnTo>
                      <a:pt x="36" y="388"/>
                    </a:lnTo>
                    <a:lnTo>
                      <a:pt x="34" y="388"/>
                    </a:lnTo>
                    <a:lnTo>
                      <a:pt x="32" y="388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34" y="394"/>
                    </a:lnTo>
                    <a:lnTo>
                      <a:pt x="32" y="394"/>
                    </a:lnTo>
                    <a:lnTo>
                      <a:pt x="31" y="395"/>
                    </a:lnTo>
                    <a:lnTo>
                      <a:pt x="29" y="399"/>
                    </a:lnTo>
                    <a:lnTo>
                      <a:pt x="31" y="399"/>
                    </a:lnTo>
                    <a:lnTo>
                      <a:pt x="36" y="397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5" y="394"/>
                    </a:lnTo>
                    <a:lnTo>
                      <a:pt x="45" y="395"/>
                    </a:lnTo>
                    <a:lnTo>
                      <a:pt x="43" y="395"/>
                    </a:lnTo>
                    <a:lnTo>
                      <a:pt x="45" y="397"/>
                    </a:lnTo>
                    <a:lnTo>
                      <a:pt x="40" y="397"/>
                    </a:lnTo>
                    <a:lnTo>
                      <a:pt x="36" y="399"/>
                    </a:lnTo>
                    <a:lnTo>
                      <a:pt x="34" y="401"/>
                    </a:lnTo>
                    <a:lnTo>
                      <a:pt x="34" y="402"/>
                    </a:lnTo>
                    <a:lnTo>
                      <a:pt x="38" y="406"/>
                    </a:lnTo>
                    <a:lnTo>
                      <a:pt x="41" y="402"/>
                    </a:lnTo>
                    <a:lnTo>
                      <a:pt x="43" y="402"/>
                    </a:lnTo>
                    <a:lnTo>
                      <a:pt x="43" y="404"/>
                    </a:lnTo>
                    <a:lnTo>
                      <a:pt x="41" y="408"/>
                    </a:lnTo>
                    <a:lnTo>
                      <a:pt x="43" y="411"/>
                    </a:lnTo>
                    <a:lnTo>
                      <a:pt x="43" y="411"/>
                    </a:lnTo>
                    <a:lnTo>
                      <a:pt x="45" y="415"/>
                    </a:lnTo>
                    <a:lnTo>
                      <a:pt x="45" y="417"/>
                    </a:lnTo>
                    <a:lnTo>
                      <a:pt x="47" y="417"/>
                    </a:lnTo>
                    <a:lnTo>
                      <a:pt x="48" y="417"/>
                    </a:lnTo>
                    <a:lnTo>
                      <a:pt x="50" y="413"/>
                    </a:lnTo>
                    <a:lnTo>
                      <a:pt x="50" y="415"/>
                    </a:lnTo>
                    <a:lnTo>
                      <a:pt x="52" y="415"/>
                    </a:lnTo>
                    <a:lnTo>
                      <a:pt x="56" y="415"/>
                    </a:lnTo>
                    <a:lnTo>
                      <a:pt x="54" y="419"/>
                    </a:lnTo>
                    <a:lnTo>
                      <a:pt x="63" y="422"/>
                    </a:lnTo>
                    <a:lnTo>
                      <a:pt x="66" y="420"/>
                    </a:lnTo>
                    <a:lnTo>
                      <a:pt x="70" y="420"/>
                    </a:lnTo>
                    <a:lnTo>
                      <a:pt x="70" y="424"/>
                    </a:lnTo>
                    <a:lnTo>
                      <a:pt x="68" y="426"/>
                    </a:lnTo>
                    <a:lnTo>
                      <a:pt x="65" y="428"/>
                    </a:lnTo>
                    <a:lnTo>
                      <a:pt x="57" y="438"/>
                    </a:lnTo>
                    <a:lnTo>
                      <a:pt x="57" y="440"/>
                    </a:lnTo>
                    <a:lnTo>
                      <a:pt x="57" y="442"/>
                    </a:lnTo>
                    <a:lnTo>
                      <a:pt x="59" y="447"/>
                    </a:lnTo>
                    <a:lnTo>
                      <a:pt x="61" y="449"/>
                    </a:lnTo>
                    <a:lnTo>
                      <a:pt x="63" y="447"/>
                    </a:lnTo>
                    <a:lnTo>
                      <a:pt x="65" y="445"/>
                    </a:lnTo>
                    <a:lnTo>
                      <a:pt x="66" y="447"/>
                    </a:lnTo>
                    <a:lnTo>
                      <a:pt x="65" y="449"/>
                    </a:lnTo>
                    <a:lnTo>
                      <a:pt x="65" y="449"/>
                    </a:lnTo>
                    <a:lnTo>
                      <a:pt x="70" y="449"/>
                    </a:lnTo>
                    <a:lnTo>
                      <a:pt x="68" y="451"/>
                    </a:lnTo>
                    <a:lnTo>
                      <a:pt x="65" y="451"/>
                    </a:lnTo>
                    <a:lnTo>
                      <a:pt x="63" y="453"/>
                    </a:lnTo>
                    <a:lnTo>
                      <a:pt x="65" y="454"/>
                    </a:lnTo>
                    <a:lnTo>
                      <a:pt x="68" y="456"/>
                    </a:lnTo>
                    <a:lnTo>
                      <a:pt x="70" y="456"/>
                    </a:lnTo>
                    <a:lnTo>
                      <a:pt x="72" y="458"/>
                    </a:lnTo>
                    <a:lnTo>
                      <a:pt x="72" y="458"/>
                    </a:lnTo>
                    <a:lnTo>
                      <a:pt x="74" y="458"/>
                    </a:lnTo>
                    <a:lnTo>
                      <a:pt x="75" y="458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8" y="449"/>
                    </a:lnTo>
                    <a:lnTo>
                      <a:pt x="90" y="444"/>
                    </a:lnTo>
                    <a:lnTo>
                      <a:pt x="91" y="444"/>
                    </a:lnTo>
                    <a:lnTo>
                      <a:pt x="91" y="442"/>
                    </a:lnTo>
                    <a:lnTo>
                      <a:pt x="88" y="440"/>
                    </a:lnTo>
                    <a:lnTo>
                      <a:pt x="88" y="437"/>
                    </a:lnTo>
                    <a:lnTo>
                      <a:pt x="93" y="429"/>
                    </a:lnTo>
                    <a:lnTo>
                      <a:pt x="100" y="422"/>
                    </a:lnTo>
                    <a:lnTo>
                      <a:pt x="106" y="420"/>
                    </a:lnTo>
                    <a:lnTo>
                      <a:pt x="91" y="437"/>
                    </a:lnTo>
                    <a:lnTo>
                      <a:pt x="90" y="438"/>
                    </a:lnTo>
                    <a:lnTo>
                      <a:pt x="91" y="440"/>
                    </a:lnTo>
                    <a:lnTo>
                      <a:pt x="93" y="442"/>
                    </a:lnTo>
                    <a:lnTo>
                      <a:pt x="93" y="447"/>
                    </a:lnTo>
                    <a:lnTo>
                      <a:pt x="102" y="463"/>
                    </a:lnTo>
                    <a:lnTo>
                      <a:pt x="102" y="465"/>
                    </a:lnTo>
                    <a:lnTo>
                      <a:pt x="99" y="469"/>
                    </a:lnTo>
                    <a:lnTo>
                      <a:pt x="99" y="471"/>
                    </a:lnTo>
                    <a:lnTo>
                      <a:pt x="97" y="471"/>
                    </a:lnTo>
                    <a:lnTo>
                      <a:pt x="97" y="472"/>
                    </a:lnTo>
                    <a:lnTo>
                      <a:pt x="99" y="478"/>
                    </a:lnTo>
                    <a:lnTo>
                      <a:pt x="100" y="476"/>
                    </a:lnTo>
                    <a:lnTo>
                      <a:pt x="102" y="476"/>
                    </a:lnTo>
                    <a:lnTo>
                      <a:pt x="104" y="476"/>
                    </a:lnTo>
                    <a:lnTo>
                      <a:pt x="102" y="478"/>
                    </a:lnTo>
                    <a:lnTo>
                      <a:pt x="100" y="479"/>
                    </a:lnTo>
                    <a:lnTo>
                      <a:pt x="100" y="485"/>
                    </a:lnTo>
                    <a:lnTo>
                      <a:pt x="102" y="485"/>
                    </a:lnTo>
                    <a:lnTo>
                      <a:pt x="104" y="485"/>
                    </a:lnTo>
                    <a:lnTo>
                      <a:pt x="102" y="485"/>
                    </a:lnTo>
                    <a:lnTo>
                      <a:pt x="99" y="488"/>
                    </a:lnTo>
                    <a:lnTo>
                      <a:pt x="97" y="488"/>
                    </a:lnTo>
                    <a:lnTo>
                      <a:pt x="95" y="490"/>
                    </a:lnTo>
                    <a:lnTo>
                      <a:pt x="100" y="492"/>
                    </a:lnTo>
                    <a:lnTo>
                      <a:pt x="104" y="490"/>
                    </a:lnTo>
                    <a:lnTo>
                      <a:pt x="106" y="487"/>
                    </a:lnTo>
                    <a:lnTo>
                      <a:pt x="109" y="485"/>
                    </a:lnTo>
                    <a:lnTo>
                      <a:pt x="113" y="481"/>
                    </a:lnTo>
                    <a:lnTo>
                      <a:pt x="116" y="481"/>
                    </a:lnTo>
                    <a:lnTo>
                      <a:pt x="120" y="478"/>
                    </a:lnTo>
                    <a:lnTo>
                      <a:pt x="124" y="471"/>
                    </a:lnTo>
                    <a:lnTo>
                      <a:pt x="125" y="476"/>
                    </a:lnTo>
                    <a:lnTo>
                      <a:pt x="124" y="478"/>
                    </a:lnTo>
                    <a:lnTo>
                      <a:pt x="124" y="479"/>
                    </a:lnTo>
                    <a:lnTo>
                      <a:pt x="124" y="481"/>
                    </a:lnTo>
                    <a:lnTo>
                      <a:pt x="125" y="483"/>
                    </a:lnTo>
                    <a:lnTo>
                      <a:pt x="127" y="483"/>
                    </a:lnTo>
                    <a:lnTo>
                      <a:pt x="129" y="485"/>
                    </a:lnTo>
                    <a:lnTo>
                      <a:pt x="131" y="485"/>
                    </a:lnTo>
                    <a:lnTo>
                      <a:pt x="133" y="483"/>
                    </a:lnTo>
                    <a:lnTo>
                      <a:pt x="134" y="481"/>
                    </a:lnTo>
                    <a:lnTo>
                      <a:pt x="134" y="483"/>
                    </a:lnTo>
                    <a:lnTo>
                      <a:pt x="136" y="483"/>
                    </a:lnTo>
                    <a:lnTo>
                      <a:pt x="136" y="485"/>
                    </a:lnTo>
                    <a:lnTo>
                      <a:pt x="138" y="485"/>
                    </a:lnTo>
                    <a:lnTo>
                      <a:pt x="143" y="497"/>
                    </a:lnTo>
                    <a:lnTo>
                      <a:pt x="145" y="497"/>
                    </a:lnTo>
                    <a:lnTo>
                      <a:pt x="147" y="497"/>
                    </a:lnTo>
                    <a:lnTo>
                      <a:pt x="149" y="496"/>
                    </a:lnTo>
                    <a:lnTo>
                      <a:pt x="149" y="490"/>
                    </a:lnTo>
                    <a:lnTo>
                      <a:pt x="147" y="487"/>
                    </a:lnTo>
                    <a:lnTo>
                      <a:pt x="149" y="483"/>
                    </a:lnTo>
                    <a:lnTo>
                      <a:pt x="152" y="481"/>
                    </a:lnTo>
                    <a:lnTo>
                      <a:pt x="152" y="479"/>
                    </a:lnTo>
                    <a:lnTo>
                      <a:pt x="154" y="479"/>
                    </a:lnTo>
                    <a:lnTo>
                      <a:pt x="154" y="481"/>
                    </a:lnTo>
                    <a:lnTo>
                      <a:pt x="152" y="485"/>
                    </a:lnTo>
                    <a:lnTo>
                      <a:pt x="158" y="490"/>
                    </a:lnTo>
                    <a:lnTo>
                      <a:pt x="159" y="490"/>
                    </a:lnTo>
                    <a:lnTo>
                      <a:pt x="172" y="483"/>
                    </a:lnTo>
                    <a:lnTo>
                      <a:pt x="177" y="478"/>
                    </a:lnTo>
                    <a:lnTo>
                      <a:pt x="181" y="476"/>
                    </a:lnTo>
                    <a:lnTo>
                      <a:pt x="181" y="478"/>
                    </a:lnTo>
                    <a:lnTo>
                      <a:pt x="177" y="485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4" y="490"/>
                    </a:lnTo>
                    <a:lnTo>
                      <a:pt x="170" y="492"/>
                    </a:lnTo>
                    <a:lnTo>
                      <a:pt x="168" y="501"/>
                    </a:lnTo>
                    <a:lnTo>
                      <a:pt x="172" y="501"/>
                    </a:lnTo>
                    <a:lnTo>
                      <a:pt x="168" y="506"/>
                    </a:lnTo>
                    <a:lnTo>
                      <a:pt x="165" y="521"/>
                    </a:lnTo>
                    <a:lnTo>
                      <a:pt x="159" y="530"/>
                    </a:lnTo>
                    <a:lnTo>
                      <a:pt x="159" y="530"/>
                    </a:lnTo>
                    <a:lnTo>
                      <a:pt x="158" y="530"/>
                    </a:lnTo>
                    <a:lnTo>
                      <a:pt x="158" y="531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49" y="546"/>
                    </a:lnTo>
                    <a:lnTo>
                      <a:pt x="147" y="544"/>
                    </a:lnTo>
                    <a:lnTo>
                      <a:pt x="147" y="546"/>
                    </a:lnTo>
                    <a:lnTo>
                      <a:pt x="145" y="544"/>
                    </a:lnTo>
                    <a:lnTo>
                      <a:pt x="142" y="549"/>
                    </a:lnTo>
                    <a:lnTo>
                      <a:pt x="138" y="549"/>
                    </a:lnTo>
                    <a:lnTo>
                      <a:pt x="133" y="553"/>
                    </a:lnTo>
                    <a:lnTo>
                      <a:pt x="131" y="553"/>
                    </a:lnTo>
                    <a:lnTo>
                      <a:pt x="122" y="565"/>
                    </a:lnTo>
                    <a:lnTo>
                      <a:pt x="120" y="571"/>
                    </a:lnTo>
                    <a:lnTo>
                      <a:pt x="120" y="571"/>
                    </a:lnTo>
                    <a:lnTo>
                      <a:pt x="124" y="573"/>
                    </a:lnTo>
                    <a:lnTo>
                      <a:pt x="124" y="574"/>
                    </a:lnTo>
                    <a:lnTo>
                      <a:pt x="122" y="574"/>
                    </a:lnTo>
                    <a:lnTo>
                      <a:pt x="120" y="573"/>
                    </a:lnTo>
                    <a:lnTo>
                      <a:pt x="118" y="571"/>
                    </a:lnTo>
                    <a:lnTo>
                      <a:pt x="118" y="573"/>
                    </a:lnTo>
                    <a:lnTo>
                      <a:pt x="116" y="574"/>
                    </a:lnTo>
                    <a:lnTo>
                      <a:pt x="115" y="573"/>
                    </a:lnTo>
                    <a:lnTo>
                      <a:pt x="113" y="571"/>
                    </a:lnTo>
                    <a:lnTo>
                      <a:pt x="115" y="569"/>
                    </a:lnTo>
                    <a:lnTo>
                      <a:pt x="115" y="567"/>
                    </a:lnTo>
                    <a:lnTo>
                      <a:pt x="111" y="569"/>
                    </a:lnTo>
                    <a:lnTo>
                      <a:pt x="109" y="567"/>
                    </a:lnTo>
                    <a:lnTo>
                      <a:pt x="108" y="567"/>
                    </a:lnTo>
                    <a:lnTo>
                      <a:pt x="90" y="580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7"/>
                    </a:lnTo>
                    <a:lnTo>
                      <a:pt x="84" y="589"/>
                    </a:lnTo>
                    <a:lnTo>
                      <a:pt x="82" y="590"/>
                    </a:lnTo>
                    <a:lnTo>
                      <a:pt x="82" y="590"/>
                    </a:lnTo>
                    <a:lnTo>
                      <a:pt x="81" y="590"/>
                    </a:lnTo>
                    <a:lnTo>
                      <a:pt x="79" y="590"/>
                    </a:lnTo>
                    <a:lnTo>
                      <a:pt x="79" y="590"/>
                    </a:lnTo>
                    <a:lnTo>
                      <a:pt x="77" y="592"/>
                    </a:lnTo>
                    <a:lnTo>
                      <a:pt x="75" y="592"/>
                    </a:lnTo>
                    <a:lnTo>
                      <a:pt x="74" y="594"/>
                    </a:lnTo>
                    <a:lnTo>
                      <a:pt x="74" y="594"/>
                    </a:lnTo>
                    <a:lnTo>
                      <a:pt x="75" y="594"/>
                    </a:lnTo>
                    <a:lnTo>
                      <a:pt x="75" y="598"/>
                    </a:lnTo>
                    <a:lnTo>
                      <a:pt x="75" y="601"/>
                    </a:lnTo>
                    <a:lnTo>
                      <a:pt x="77" y="601"/>
                    </a:lnTo>
                    <a:lnTo>
                      <a:pt x="79" y="599"/>
                    </a:lnTo>
                    <a:lnTo>
                      <a:pt x="79" y="598"/>
                    </a:lnTo>
                    <a:lnTo>
                      <a:pt x="79" y="594"/>
                    </a:lnTo>
                    <a:lnTo>
                      <a:pt x="79" y="594"/>
                    </a:lnTo>
                    <a:lnTo>
                      <a:pt x="81" y="596"/>
                    </a:lnTo>
                    <a:lnTo>
                      <a:pt x="82" y="598"/>
                    </a:lnTo>
                    <a:lnTo>
                      <a:pt x="88" y="596"/>
                    </a:lnTo>
                    <a:lnTo>
                      <a:pt x="86" y="590"/>
                    </a:lnTo>
                    <a:lnTo>
                      <a:pt x="86" y="589"/>
                    </a:lnTo>
                    <a:lnTo>
                      <a:pt x="90" y="590"/>
                    </a:lnTo>
                    <a:lnTo>
                      <a:pt x="90" y="592"/>
                    </a:lnTo>
                    <a:lnTo>
                      <a:pt x="90" y="594"/>
                    </a:lnTo>
                    <a:lnTo>
                      <a:pt x="91" y="594"/>
                    </a:lnTo>
                    <a:lnTo>
                      <a:pt x="91" y="596"/>
                    </a:lnTo>
                    <a:lnTo>
                      <a:pt x="93" y="594"/>
                    </a:lnTo>
                    <a:lnTo>
                      <a:pt x="95" y="592"/>
                    </a:lnTo>
                    <a:lnTo>
                      <a:pt x="95" y="594"/>
                    </a:lnTo>
                    <a:lnTo>
                      <a:pt x="97" y="592"/>
                    </a:lnTo>
                    <a:lnTo>
                      <a:pt x="97" y="590"/>
                    </a:lnTo>
                    <a:lnTo>
                      <a:pt x="99" y="589"/>
                    </a:lnTo>
                    <a:lnTo>
                      <a:pt x="102" y="581"/>
                    </a:lnTo>
                    <a:lnTo>
                      <a:pt x="104" y="580"/>
                    </a:lnTo>
                    <a:lnTo>
                      <a:pt x="106" y="580"/>
                    </a:lnTo>
                    <a:lnTo>
                      <a:pt x="106" y="581"/>
                    </a:lnTo>
                    <a:lnTo>
                      <a:pt x="104" y="585"/>
                    </a:lnTo>
                    <a:lnTo>
                      <a:pt x="106" y="587"/>
                    </a:lnTo>
                    <a:lnTo>
                      <a:pt x="109" y="585"/>
                    </a:lnTo>
                    <a:lnTo>
                      <a:pt x="113" y="583"/>
                    </a:lnTo>
                    <a:lnTo>
                      <a:pt x="116" y="583"/>
                    </a:lnTo>
                    <a:lnTo>
                      <a:pt x="116" y="581"/>
                    </a:lnTo>
                    <a:lnTo>
                      <a:pt x="118" y="581"/>
                    </a:lnTo>
                    <a:lnTo>
                      <a:pt x="118" y="580"/>
                    </a:lnTo>
                    <a:lnTo>
                      <a:pt x="120" y="581"/>
                    </a:lnTo>
                    <a:lnTo>
                      <a:pt x="122" y="580"/>
                    </a:lnTo>
                    <a:lnTo>
                      <a:pt x="122" y="578"/>
                    </a:lnTo>
                    <a:lnTo>
                      <a:pt x="124" y="578"/>
                    </a:lnTo>
                    <a:lnTo>
                      <a:pt x="125" y="578"/>
                    </a:lnTo>
                    <a:lnTo>
                      <a:pt x="127" y="576"/>
                    </a:lnTo>
                    <a:lnTo>
                      <a:pt x="129" y="574"/>
                    </a:lnTo>
                    <a:lnTo>
                      <a:pt x="131" y="574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4" y="576"/>
                    </a:lnTo>
                    <a:lnTo>
                      <a:pt x="134" y="581"/>
                    </a:lnTo>
                    <a:lnTo>
                      <a:pt x="134" y="581"/>
                    </a:lnTo>
                    <a:lnTo>
                      <a:pt x="138" y="571"/>
                    </a:lnTo>
                    <a:lnTo>
                      <a:pt x="138" y="573"/>
                    </a:lnTo>
                    <a:lnTo>
                      <a:pt x="145" y="571"/>
                    </a:lnTo>
                    <a:lnTo>
                      <a:pt x="147" y="569"/>
                    </a:lnTo>
                    <a:lnTo>
                      <a:pt x="149" y="569"/>
                    </a:lnTo>
                    <a:lnTo>
                      <a:pt x="151" y="567"/>
                    </a:lnTo>
                    <a:lnTo>
                      <a:pt x="151" y="562"/>
                    </a:lnTo>
                    <a:lnTo>
                      <a:pt x="147" y="562"/>
                    </a:lnTo>
                    <a:lnTo>
                      <a:pt x="145" y="560"/>
                    </a:lnTo>
                    <a:lnTo>
                      <a:pt x="143" y="558"/>
                    </a:lnTo>
                    <a:lnTo>
                      <a:pt x="143" y="555"/>
                    </a:lnTo>
                    <a:lnTo>
                      <a:pt x="145" y="555"/>
                    </a:lnTo>
                    <a:lnTo>
                      <a:pt x="147" y="560"/>
                    </a:lnTo>
                    <a:lnTo>
                      <a:pt x="151" y="560"/>
                    </a:lnTo>
                    <a:lnTo>
                      <a:pt x="154" y="556"/>
                    </a:lnTo>
                    <a:lnTo>
                      <a:pt x="158" y="555"/>
                    </a:lnTo>
                    <a:lnTo>
                      <a:pt x="163" y="555"/>
                    </a:lnTo>
                    <a:lnTo>
                      <a:pt x="163" y="553"/>
                    </a:lnTo>
                    <a:lnTo>
                      <a:pt x="163" y="553"/>
                    </a:lnTo>
                    <a:lnTo>
                      <a:pt x="159" y="553"/>
                    </a:lnTo>
                    <a:lnTo>
                      <a:pt x="161" y="551"/>
                    </a:lnTo>
                    <a:lnTo>
                      <a:pt x="165" y="549"/>
                    </a:lnTo>
                    <a:lnTo>
                      <a:pt x="167" y="551"/>
                    </a:lnTo>
                    <a:lnTo>
                      <a:pt x="168" y="551"/>
                    </a:lnTo>
                    <a:lnTo>
                      <a:pt x="168" y="547"/>
                    </a:lnTo>
                    <a:lnTo>
                      <a:pt x="168" y="546"/>
                    </a:lnTo>
                    <a:lnTo>
                      <a:pt x="170" y="544"/>
                    </a:lnTo>
                    <a:lnTo>
                      <a:pt x="174" y="546"/>
                    </a:lnTo>
                    <a:lnTo>
                      <a:pt x="177" y="542"/>
                    </a:lnTo>
                    <a:lnTo>
                      <a:pt x="179" y="540"/>
                    </a:lnTo>
                    <a:lnTo>
                      <a:pt x="179" y="540"/>
                    </a:lnTo>
                    <a:lnTo>
                      <a:pt x="181" y="540"/>
                    </a:lnTo>
                    <a:lnTo>
                      <a:pt x="181" y="539"/>
                    </a:lnTo>
                    <a:lnTo>
                      <a:pt x="183" y="540"/>
                    </a:lnTo>
                    <a:lnTo>
                      <a:pt x="183" y="539"/>
                    </a:lnTo>
                    <a:lnTo>
                      <a:pt x="185" y="537"/>
                    </a:lnTo>
                    <a:lnTo>
                      <a:pt x="186" y="535"/>
                    </a:lnTo>
                    <a:lnTo>
                      <a:pt x="186" y="531"/>
                    </a:lnTo>
                    <a:lnTo>
                      <a:pt x="185" y="531"/>
                    </a:lnTo>
                    <a:lnTo>
                      <a:pt x="185" y="531"/>
                    </a:lnTo>
                    <a:lnTo>
                      <a:pt x="185" y="530"/>
                    </a:lnTo>
                    <a:lnTo>
                      <a:pt x="190" y="526"/>
                    </a:lnTo>
                    <a:lnTo>
                      <a:pt x="192" y="526"/>
                    </a:lnTo>
                    <a:lnTo>
                      <a:pt x="192" y="522"/>
                    </a:lnTo>
                    <a:lnTo>
                      <a:pt x="195" y="522"/>
                    </a:lnTo>
                    <a:lnTo>
                      <a:pt x="197" y="521"/>
                    </a:lnTo>
                    <a:lnTo>
                      <a:pt x="197" y="521"/>
                    </a:lnTo>
                    <a:lnTo>
                      <a:pt x="197" y="517"/>
                    </a:lnTo>
                    <a:lnTo>
                      <a:pt x="199" y="517"/>
                    </a:lnTo>
                    <a:lnTo>
                      <a:pt x="202" y="519"/>
                    </a:lnTo>
                    <a:lnTo>
                      <a:pt x="204" y="515"/>
                    </a:lnTo>
                    <a:lnTo>
                      <a:pt x="204" y="515"/>
                    </a:lnTo>
                    <a:lnTo>
                      <a:pt x="208" y="512"/>
                    </a:lnTo>
                    <a:lnTo>
                      <a:pt x="208" y="510"/>
                    </a:lnTo>
                    <a:lnTo>
                      <a:pt x="215" y="508"/>
                    </a:lnTo>
                    <a:lnTo>
                      <a:pt x="219" y="506"/>
                    </a:lnTo>
                    <a:lnTo>
                      <a:pt x="220" y="506"/>
                    </a:lnTo>
                    <a:lnTo>
                      <a:pt x="222" y="505"/>
                    </a:lnTo>
                    <a:lnTo>
                      <a:pt x="222" y="501"/>
                    </a:lnTo>
                    <a:lnTo>
                      <a:pt x="220" y="501"/>
                    </a:lnTo>
                    <a:lnTo>
                      <a:pt x="224" y="499"/>
                    </a:lnTo>
                    <a:lnTo>
                      <a:pt x="224" y="497"/>
                    </a:lnTo>
                    <a:lnTo>
                      <a:pt x="224" y="496"/>
                    </a:lnTo>
                    <a:lnTo>
                      <a:pt x="224" y="494"/>
                    </a:lnTo>
                    <a:lnTo>
                      <a:pt x="226" y="494"/>
                    </a:lnTo>
                    <a:lnTo>
                      <a:pt x="227" y="492"/>
                    </a:lnTo>
                    <a:lnTo>
                      <a:pt x="233" y="490"/>
                    </a:lnTo>
                    <a:lnTo>
                      <a:pt x="235" y="487"/>
                    </a:lnTo>
                    <a:lnTo>
                      <a:pt x="235" y="483"/>
                    </a:lnTo>
                    <a:lnTo>
                      <a:pt x="235" y="481"/>
                    </a:lnTo>
                    <a:lnTo>
                      <a:pt x="229" y="479"/>
                    </a:lnTo>
                    <a:lnTo>
                      <a:pt x="229" y="478"/>
                    </a:lnTo>
                    <a:lnTo>
                      <a:pt x="226" y="478"/>
                    </a:lnTo>
                    <a:lnTo>
                      <a:pt x="222" y="479"/>
                    </a:lnTo>
                    <a:lnTo>
                      <a:pt x="220" y="478"/>
                    </a:lnTo>
                    <a:lnTo>
                      <a:pt x="224" y="469"/>
                    </a:lnTo>
                    <a:lnTo>
                      <a:pt x="227" y="467"/>
                    </a:lnTo>
                    <a:lnTo>
                      <a:pt x="229" y="465"/>
                    </a:lnTo>
                    <a:lnTo>
                      <a:pt x="229" y="463"/>
                    </a:lnTo>
                    <a:lnTo>
                      <a:pt x="231" y="462"/>
                    </a:lnTo>
                    <a:lnTo>
                      <a:pt x="231" y="460"/>
                    </a:lnTo>
                    <a:lnTo>
                      <a:pt x="231" y="458"/>
                    </a:lnTo>
                    <a:lnTo>
                      <a:pt x="233" y="458"/>
                    </a:lnTo>
                    <a:lnTo>
                      <a:pt x="233" y="456"/>
                    </a:lnTo>
                    <a:lnTo>
                      <a:pt x="235" y="456"/>
                    </a:lnTo>
                    <a:lnTo>
                      <a:pt x="235" y="458"/>
                    </a:lnTo>
                    <a:lnTo>
                      <a:pt x="238" y="458"/>
                    </a:lnTo>
                    <a:lnTo>
                      <a:pt x="240" y="456"/>
                    </a:lnTo>
                    <a:lnTo>
                      <a:pt x="240" y="454"/>
                    </a:lnTo>
                    <a:lnTo>
                      <a:pt x="236" y="453"/>
                    </a:lnTo>
                    <a:lnTo>
                      <a:pt x="238" y="453"/>
                    </a:lnTo>
                    <a:lnTo>
                      <a:pt x="244" y="451"/>
                    </a:lnTo>
                    <a:lnTo>
                      <a:pt x="245" y="447"/>
                    </a:lnTo>
                    <a:lnTo>
                      <a:pt x="245" y="445"/>
                    </a:lnTo>
                    <a:lnTo>
                      <a:pt x="245" y="444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40"/>
                    </a:lnTo>
                    <a:lnTo>
                      <a:pt x="247" y="440"/>
                    </a:lnTo>
                    <a:lnTo>
                      <a:pt x="253" y="435"/>
                    </a:lnTo>
                    <a:lnTo>
                      <a:pt x="254" y="429"/>
                    </a:lnTo>
                    <a:lnTo>
                      <a:pt x="260" y="422"/>
                    </a:lnTo>
                    <a:lnTo>
                      <a:pt x="260" y="419"/>
                    </a:lnTo>
                    <a:lnTo>
                      <a:pt x="270" y="413"/>
                    </a:lnTo>
                    <a:lnTo>
                      <a:pt x="278" y="406"/>
                    </a:lnTo>
                    <a:lnTo>
                      <a:pt x="278" y="404"/>
                    </a:lnTo>
                    <a:lnTo>
                      <a:pt x="278" y="401"/>
                    </a:lnTo>
                    <a:lnTo>
                      <a:pt x="285" y="372"/>
                    </a:lnTo>
                    <a:lnTo>
                      <a:pt x="287" y="374"/>
                    </a:lnTo>
                    <a:lnTo>
                      <a:pt x="287" y="388"/>
                    </a:lnTo>
                    <a:lnTo>
                      <a:pt x="281" y="399"/>
                    </a:lnTo>
                    <a:lnTo>
                      <a:pt x="279" y="406"/>
                    </a:lnTo>
                    <a:lnTo>
                      <a:pt x="281" y="408"/>
                    </a:lnTo>
                    <a:lnTo>
                      <a:pt x="287" y="408"/>
                    </a:lnTo>
                    <a:lnTo>
                      <a:pt x="292" y="401"/>
                    </a:lnTo>
                    <a:lnTo>
                      <a:pt x="297" y="399"/>
                    </a:lnTo>
                    <a:lnTo>
                      <a:pt x="299" y="399"/>
                    </a:lnTo>
                    <a:lnTo>
                      <a:pt x="297" y="401"/>
                    </a:lnTo>
                    <a:lnTo>
                      <a:pt x="295" y="402"/>
                    </a:lnTo>
                    <a:lnTo>
                      <a:pt x="292" y="404"/>
                    </a:lnTo>
                    <a:lnTo>
                      <a:pt x="290" y="408"/>
                    </a:lnTo>
                    <a:lnTo>
                      <a:pt x="288" y="410"/>
                    </a:lnTo>
                    <a:lnTo>
                      <a:pt x="288" y="413"/>
                    </a:lnTo>
                    <a:lnTo>
                      <a:pt x="290" y="415"/>
                    </a:lnTo>
                    <a:lnTo>
                      <a:pt x="304" y="420"/>
                    </a:lnTo>
                    <a:lnTo>
                      <a:pt x="292" y="417"/>
                    </a:lnTo>
                    <a:lnTo>
                      <a:pt x="287" y="420"/>
                    </a:lnTo>
                    <a:lnTo>
                      <a:pt x="285" y="419"/>
                    </a:lnTo>
                    <a:lnTo>
                      <a:pt x="283" y="415"/>
                    </a:lnTo>
                    <a:lnTo>
                      <a:pt x="281" y="417"/>
                    </a:lnTo>
                    <a:lnTo>
                      <a:pt x="269" y="424"/>
                    </a:lnTo>
                    <a:lnTo>
                      <a:pt x="267" y="426"/>
                    </a:lnTo>
                    <a:lnTo>
                      <a:pt x="269" y="435"/>
                    </a:lnTo>
                    <a:lnTo>
                      <a:pt x="267" y="440"/>
                    </a:lnTo>
                    <a:lnTo>
                      <a:pt x="265" y="442"/>
                    </a:lnTo>
                    <a:lnTo>
                      <a:pt x="263" y="445"/>
                    </a:lnTo>
                    <a:lnTo>
                      <a:pt x="261" y="449"/>
                    </a:lnTo>
                    <a:lnTo>
                      <a:pt x="261" y="451"/>
                    </a:lnTo>
                    <a:lnTo>
                      <a:pt x="260" y="453"/>
                    </a:lnTo>
                    <a:lnTo>
                      <a:pt x="260" y="456"/>
                    </a:lnTo>
                    <a:lnTo>
                      <a:pt x="260" y="458"/>
                    </a:lnTo>
                    <a:lnTo>
                      <a:pt x="265" y="460"/>
                    </a:lnTo>
                    <a:lnTo>
                      <a:pt x="272" y="456"/>
                    </a:lnTo>
                    <a:lnTo>
                      <a:pt x="274" y="456"/>
                    </a:lnTo>
                    <a:lnTo>
                      <a:pt x="270" y="462"/>
                    </a:lnTo>
                    <a:lnTo>
                      <a:pt x="269" y="463"/>
                    </a:lnTo>
                    <a:lnTo>
                      <a:pt x="267" y="463"/>
                    </a:lnTo>
                    <a:lnTo>
                      <a:pt x="267" y="465"/>
                    </a:lnTo>
                    <a:lnTo>
                      <a:pt x="267" y="465"/>
                    </a:lnTo>
                    <a:lnTo>
                      <a:pt x="265" y="465"/>
                    </a:lnTo>
                    <a:lnTo>
                      <a:pt x="263" y="465"/>
                    </a:lnTo>
                    <a:lnTo>
                      <a:pt x="263" y="465"/>
                    </a:lnTo>
                    <a:lnTo>
                      <a:pt x="261" y="467"/>
                    </a:lnTo>
                    <a:lnTo>
                      <a:pt x="260" y="465"/>
                    </a:lnTo>
                    <a:lnTo>
                      <a:pt x="260" y="467"/>
                    </a:lnTo>
                    <a:lnTo>
                      <a:pt x="260" y="469"/>
                    </a:lnTo>
                    <a:lnTo>
                      <a:pt x="258" y="471"/>
                    </a:lnTo>
                    <a:lnTo>
                      <a:pt x="258" y="472"/>
                    </a:lnTo>
                    <a:lnTo>
                      <a:pt x="260" y="472"/>
                    </a:lnTo>
                    <a:lnTo>
                      <a:pt x="261" y="474"/>
                    </a:lnTo>
                    <a:lnTo>
                      <a:pt x="265" y="472"/>
                    </a:lnTo>
                    <a:lnTo>
                      <a:pt x="270" y="472"/>
                    </a:lnTo>
                    <a:lnTo>
                      <a:pt x="269" y="471"/>
                    </a:lnTo>
                    <a:lnTo>
                      <a:pt x="270" y="469"/>
                    </a:lnTo>
                    <a:lnTo>
                      <a:pt x="272" y="471"/>
                    </a:lnTo>
                    <a:lnTo>
                      <a:pt x="274" y="472"/>
                    </a:lnTo>
                    <a:lnTo>
                      <a:pt x="279" y="463"/>
                    </a:lnTo>
                    <a:lnTo>
                      <a:pt x="281" y="463"/>
                    </a:lnTo>
                    <a:lnTo>
                      <a:pt x="283" y="462"/>
                    </a:lnTo>
                    <a:lnTo>
                      <a:pt x="283" y="469"/>
                    </a:lnTo>
                    <a:lnTo>
                      <a:pt x="287" y="463"/>
                    </a:lnTo>
                    <a:lnTo>
                      <a:pt x="287" y="460"/>
                    </a:lnTo>
                    <a:lnTo>
                      <a:pt x="290" y="458"/>
                    </a:lnTo>
                    <a:lnTo>
                      <a:pt x="292" y="458"/>
                    </a:lnTo>
                    <a:lnTo>
                      <a:pt x="292" y="456"/>
                    </a:lnTo>
                    <a:lnTo>
                      <a:pt x="292" y="453"/>
                    </a:lnTo>
                    <a:lnTo>
                      <a:pt x="292" y="453"/>
                    </a:lnTo>
                    <a:lnTo>
                      <a:pt x="294" y="451"/>
                    </a:lnTo>
                    <a:lnTo>
                      <a:pt x="295" y="458"/>
                    </a:lnTo>
                    <a:lnTo>
                      <a:pt x="295" y="451"/>
                    </a:lnTo>
                    <a:lnTo>
                      <a:pt x="297" y="449"/>
                    </a:lnTo>
                    <a:lnTo>
                      <a:pt x="297" y="445"/>
                    </a:lnTo>
                    <a:lnTo>
                      <a:pt x="299" y="449"/>
                    </a:lnTo>
                    <a:lnTo>
                      <a:pt x="301" y="449"/>
                    </a:lnTo>
                    <a:lnTo>
                      <a:pt x="303" y="449"/>
                    </a:lnTo>
                    <a:lnTo>
                      <a:pt x="303" y="449"/>
                    </a:lnTo>
                    <a:lnTo>
                      <a:pt x="308" y="451"/>
                    </a:lnTo>
                    <a:lnTo>
                      <a:pt x="310" y="449"/>
                    </a:lnTo>
                    <a:lnTo>
                      <a:pt x="312" y="447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lnTo>
                      <a:pt x="319" y="442"/>
                    </a:lnTo>
                    <a:lnTo>
                      <a:pt x="317" y="440"/>
                    </a:lnTo>
                    <a:lnTo>
                      <a:pt x="317" y="440"/>
                    </a:lnTo>
                    <a:lnTo>
                      <a:pt x="315" y="440"/>
                    </a:lnTo>
                    <a:lnTo>
                      <a:pt x="315" y="437"/>
                    </a:lnTo>
                    <a:lnTo>
                      <a:pt x="319" y="435"/>
                    </a:lnTo>
                    <a:lnTo>
                      <a:pt x="319" y="435"/>
                    </a:lnTo>
                    <a:lnTo>
                      <a:pt x="321" y="431"/>
                    </a:lnTo>
                    <a:lnTo>
                      <a:pt x="319" y="429"/>
                    </a:lnTo>
                    <a:lnTo>
                      <a:pt x="317" y="431"/>
                    </a:lnTo>
                    <a:lnTo>
                      <a:pt x="315" y="431"/>
                    </a:lnTo>
                    <a:lnTo>
                      <a:pt x="312" y="433"/>
                    </a:lnTo>
                    <a:lnTo>
                      <a:pt x="310" y="431"/>
                    </a:lnTo>
                    <a:lnTo>
                      <a:pt x="313" y="429"/>
                    </a:lnTo>
                    <a:lnTo>
                      <a:pt x="317" y="428"/>
                    </a:lnTo>
                    <a:lnTo>
                      <a:pt x="317" y="424"/>
                    </a:lnTo>
                    <a:lnTo>
                      <a:pt x="315" y="426"/>
                    </a:lnTo>
                    <a:lnTo>
                      <a:pt x="315" y="424"/>
                    </a:lnTo>
                    <a:lnTo>
                      <a:pt x="312" y="426"/>
                    </a:lnTo>
                    <a:lnTo>
                      <a:pt x="312" y="424"/>
                    </a:lnTo>
                    <a:lnTo>
                      <a:pt x="310" y="422"/>
                    </a:lnTo>
                    <a:lnTo>
                      <a:pt x="312" y="420"/>
                    </a:lnTo>
                    <a:lnTo>
                      <a:pt x="315" y="420"/>
                    </a:lnTo>
                    <a:lnTo>
                      <a:pt x="317" y="417"/>
                    </a:lnTo>
                    <a:lnTo>
                      <a:pt x="313" y="417"/>
                    </a:lnTo>
                    <a:lnTo>
                      <a:pt x="317" y="413"/>
                    </a:lnTo>
                    <a:lnTo>
                      <a:pt x="317" y="411"/>
                    </a:lnTo>
                    <a:lnTo>
                      <a:pt x="319" y="415"/>
                    </a:lnTo>
                    <a:lnTo>
                      <a:pt x="319" y="413"/>
                    </a:lnTo>
                    <a:lnTo>
                      <a:pt x="321" y="410"/>
                    </a:lnTo>
                    <a:lnTo>
                      <a:pt x="324" y="408"/>
                    </a:lnTo>
                    <a:lnTo>
                      <a:pt x="324" y="410"/>
                    </a:lnTo>
                    <a:lnTo>
                      <a:pt x="321" y="419"/>
                    </a:lnTo>
                    <a:lnTo>
                      <a:pt x="322" y="420"/>
                    </a:lnTo>
                    <a:lnTo>
                      <a:pt x="324" y="420"/>
                    </a:lnTo>
                    <a:lnTo>
                      <a:pt x="326" y="419"/>
                    </a:lnTo>
                    <a:lnTo>
                      <a:pt x="326" y="410"/>
                    </a:lnTo>
                    <a:lnTo>
                      <a:pt x="328" y="415"/>
                    </a:lnTo>
                    <a:lnTo>
                      <a:pt x="328" y="417"/>
                    </a:lnTo>
                    <a:lnTo>
                      <a:pt x="335" y="417"/>
                    </a:lnTo>
                    <a:lnTo>
                      <a:pt x="337" y="417"/>
                    </a:lnTo>
                    <a:lnTo>
                      <a:pt x="338" y="417"/>
                    </a:lnTo>
                    <a:lnTo>
                      <a:pt x="340" y="413"/>
                    </a:lnTo>
                    <a:lnTo>
                      <a:pt x="344" y="411"/>
                    </a:lnTo>
                    <a:lnTo>
                      <a:pt x="347" y="411"/>
                    </a:lnTo>
                    <a:lnTo>
                      <a:pt x="347" y="413"/>
                    </a:lnTo>
                    <a:lnTo>
                      <a:pt x="342" y="413"/>
                    </a:lnTo>
                    <a:lnTo>
                      <a:pt x="342" y="420"/>
                    </a:lnTo>
                    <a:lnTo>
                      <a:pt x="344" y="422"/>
                    </a:lnTo>
                    <a:lnTo>
                      <a:pt x="349" y="419"/>
                    </a:lnTo>
                    <a:lnTo>
                      <a:pt x="349" y="420"/>
                    </a:lnTo>
                    <a:lnTo>
                      <a:pt x="342" y="426"/>
                    </a:lnTo>
                    <a:lnTo>
                      <a:pt x="346" y="426"/>
                    </a:lnTo>
                    <a:lnTo>
                      <a:pt x="351" y="422"/>
                    </a:lnTo>
                    <a:lnTo>
                      <a:pt x="353" y="422"/>
                    </a:lnTo>
                    <a:lnTo>
                      <a:pt x="347" y="428"/>
                    </a:lnTo>
                    <a:lnTo>
                      <a:pt x="353" y="426"/>
                    </a:lnTo>
                    <a:lnTo>
                      <a:pt x="355" y="428"/>
                    </a:lnTo>
                    <a:lnTo>
                      <a:pt x="356" y="428"/>
                    </a:lnTo>
                    <a:lnTo>
                      <a:pt x="358" y="428"/>
                    </a:lnTo>
                    <a:lnTo>
                      <a:pt x="355" y="431"/>
                    </a:lnTo>
                    <a:lnTo>
                      <a:pt x="358" y="431"/>
                    </a:lnTo>
                    <a:lnTo>
                      <a:pt x="362" y="437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5" y="437"/>
                    </a:lnTo>
                    <a:lnTo>
                      <a:pt x="367" y="435"/>
                    </a:lnTo>
                    <a:lnTo>
                      <a:pt x="367" y="435"/>
                    </a:lnTo>
                    <a:lnTo>
                      <a:pt x="367" y="433"/>
                    </a:lnTo>
                    <a:lnTo>
                      <a:pt x="369" y="433"/>
                    </a:lnTo>
                    <a:lnTo>
                      <a:pt x="371" y="435"/>
                    </a:lnTo>
                    <a:lnTo>
                      <a:pt x="371" y="437"/>
                    </a:lnTo>
                    <a:lnTo>
                      <a:pt x="371" y="438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2"/>
                    </a:lnTo>
                    <a:lnTo>
                      <a:pt x="380" y="442"/>
                    </a:lnTo>
                    <a:lnTo>
                      <a:pt x="380" y="442"/>
                    </a:lnTo>
                    <a:lnTo>
                      <a:pt x="381" y="444"/>
                    </a:lnTo>
                    <a:lnTo>
                      <a:pt x="383" y="445"/>
                    </a:lnTo>
                    <a:lnTo>
                      <a:pt x="383" y="447"/>
                    </a:lnTo>
                    <a:lnTo>
                      <a:pt x="383" y="447"/>
                    </a:lnTo>
                    <a:lnTo>
                      <a:pt x="385" y="449"/>
                    </a:lnTo>
                    <a:lnTo>
                      <a:pt x="387" y="449"/>
                    </a:lnTo>
                    <a:lnTo>
                      <a:pt x="390" y="447"/>
                    </a:lnTo>
                    <a:lnTo>
                      <a:pt x="401" y="447"/>
                    </a:lnTo>
                    <a:lnTo>
                      <a:pt x="401" y="445"/>
                    </a:lnTo>
                    <a:lnTo>
                      <a:pt x="405" y="447"/>
                    </a:lnTo>
                    <a:lnTo>
                      <a:pt x="405" y="445"/>
                    </a:lnTo>
                    <a:lnTo>
                      <a:pt x="408" y="445"/>
                    </a:lnTo>
                    <a:lnTo>
                      <a:pt x="410" y="447"/>
                    </a:lnTo>
                    <a:lnTo>
                      <a:pt x="423" y="449"/>
                    </a:lnTo>
                    <a:lnTo>
                      <a:pt x="426" y="447"/>
                    </a:lnTo>
                    <a:lnTo>
                      <a:pt x="428" y="449"/>
                    </a:lnTo>
                    <a:lnTo>
                      <a:pt x="428" y="449"/>
                    </a:lnTo>
                    <a:lnTo>
                      <a:pt x="426" y="451"/>
                    </a:lnTo>
                    <a:lnTo>
                      <a:pt x="426" y="451"/>
                    </a:lnTo>
                    <a:lnTo>
                      <a:pt x="433" y="454"/>
                    </a:lnTo>
                    <a:lnTo>
                      <a:pt x="444" y="458"/>
                    </a:lnTo>
                    <a:lnTo>
                      <a:pt x="449" y="454"/>
                    </a:lnTo>
                    <a:lnTo>
                      <a:pt x="455" y="449"/>
                    </a:lnTo>
                    <a:lnTo>
                      <a:pt x="455" y="447"/>
                    </a:lnTo>
                    <a:lnTo>
                      <a:pt x="457" y="445"/>
                    </a:lnTo>
                    <a:lnTo>
                      <a:pt x="462" y="453"/>
                    </a:lnTo>
                    <a:lnTo>
                      <a:pt x="466" y="453"/>
                    </a:lnTo>
                    <a:lnTo>
                      <a:pt x="464" y="453"/>
                    </a:lnTo>
                    <a:lnTo>
                      <a:pt x="462" y="454"/>
                    </a:lnTo>
                    <a:lnTo>
                      <a:pt x="462" y="462"/>
                    </a:lnTo>
                    <a:lnTo>
                      <a:pt x="462" y="462"/>
                    </a:lnTo>
                    <a:lnTo>
                      <a:pt x="460" y="462"/>
                    </a:lnTo>
                    <a:lnTo>
                      <a:pt x="460" y="456"/>
                    </a:lnTo>
                    <a:lnTo>
                      <a:pt x="460" y="454"/>
                    </a:lnTo>
                    <a:lnTo>
                      <a:pt x="460" y="451"/>
                    </a:lnTo>
                    <a:lnTo>
                      <a:pt x="458" y="449"/>
                    </a:lnTo>
                    <a:lnTo>
                      <a:pt x="458" y="449"/>
                    </a:lnTo>
                    <a:lnTo>
                      <a:pt x="457" y="451"/>
                    </a:lnTo>
                    <a:lnTo>
                      <a:pt x="457" y="453"/>
                    </a:lnTo>
                    <a:lnTo>
                      <a:pt x="457" y="456"/>
                    </a:lnTo>
                    <a:lnTo>
                      <a:pt x="457" y="456"/>
                    </a:lnTo>
                    <a:lnTo>
                      <a:pt x="457" y="458"/>
                    </a:lnTo>
                    <a:lnTo>
                      <a:pt x="457" y="462"/>
                    </a:lnTo>
                    <a:lnTo>
                      <a:pt x="455" y="462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60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7" y="472"/>
                    </a:lnTo>
                    <a:lnTo>
                      <a:pt x="471" y="476"/>
                    </a:lnTo>
                    <a:lnTo>
                      <a:pt x="471" y="474"/>
                    </a:lnTo>
                    <a:lnTo>
                      <a:pt x="473" y="474"/>
                    </a:lnTo>
                    <a:lnTo>
                      <a:pt x="476" y="474"/>
                    </a:lnTo>
                    <a:lnTo>
                      <a:pt x="476" y="472"/>
                    </a:lnTo>
                    <a:lnTo>
                      <a:pt x="476" y="471"/>
                    </a:lnTo>
                    <a:lnTo>
                      <a:pt x="476" y="467"/>
                    </a:lnTo>
                    <a:lnTo>
                      <a:pt x="476" y="467"/>
                    </a:lnTo>
                    <a:lnTo>
                      <a:pt x="478" y="469"/>
                    </a:lnTo>
                    <a:lnTo>
                      <a:pt x="478" y="467"/>
                    </a:lnTo>
                    <a:lnTo>
                      <a:pt x="462" y="447"/>
                    </a:lnTo>
                    <a:lnTo>
                      <a:pt x="464" y="447"/>
                    </a:lnTo>
                    <a:lnTo>
                      <a:pt x="464" y="438"/>
                    </a:lnTo>
                    <a:lnTo>
                      <a:pt x="455" y="438"/>
                    </a:lnTo>
                    <a:lnTo>
                      <a:pt x="451" y="444"/>
                    </a:lnTo>
                    <a:lnTo>
                      <a:pt x="449" y="442"/>
                    </a:lnTo>
                    <a:lnTo>
                      <a:pt x="444" y="440"/>
                    </a:lnTo>
                    <a:lnTo>
                      <a:pt x="440" y="442"/>
                    </a:lnTo>
                    <a:lnTo>
                      <a:pt x="435" y="438"/>
                    </a:lnTo>
                    <a:lnTo>
                      <a:pt x="435" y="429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5" name="Freeform 7071"/>
              <p:cNvSpPr>
                <a:spLocks/>
              </p:cNvSpPr>
              <p:nvPr/>
            </p:nvSpPr>
            <p:spPr bwMode="auto">
              <a:xfrm>
                <a:off x="-203491" y="1739786"/>
                <a:ext cx="758801" cy="954180"/>
              </a:xfrm>
              <a:custGeom>
                <a:avLst/>
                <a:gdLst/>
                <a:ahLst/>
                <a:cxnLst>
                  <a:cxn ang="0">
                    <a:pos x="394" y="59"/>
                  </a:cxn>
                  <a:cxn ang="0">
                    <a:pos x="355" y="57"/>
                  </a:cxn>
                  <a:cxn ang="0">
                    <a:pos x="272" y="45"/>
                  </a:cxn>
                  <a:cxn ang="0">
                    <a:pos x="244" y="23"/>
                  </a:cxn>
                  <a:cxn ang="0">
                    <a:pos x="206" y="14"/>
                  </a:cxn>
                  <a:cxn ang="0">
                    <a:pos x="195" y="18"/>
                  </a:cxn>
                  <a:cxn ang="0">
                    <a:pos x="179" y="9"/>
                  </a:cxn>
                  <a:cxn ang="0">
                    <a:pos x="145" y="21"/>
                  </a:cxn>
                  <a:cxn ang="0">
                    <a:pos x="129" y="52"/>
                  </a:cxn>
                  <a:cxn ang="0">
                    <a:pos x="100" y="52"/>
                  </a:cxn>
                  <a:cxn ang="0">
                    <a:pos x="84" y="82"/>
                  </a:cxn>
                  <a:cxn ang="0">
                    <a:pos x="31" y="132"/>
                  </a:cxn>
                  <a:cxn ang="0">
                    <a:pos x="70" y="182"/>
                  </a:cxn>
                  <a:cxn ang="0">
                    <a:pos x="104" y="195"/>
                  </a:cxn>
                  <a:cxn ang="0">
                    <a:pos x="131" y="211"/>
                  </a:cxn>
                  <a:cxn ang="0">
                    <a:pos x="116" y="220"/>
                  </a:cxn>
                  <a:cxn ang="0">
                    <a:pos x="115" y="225"/>
                  </a:cxn>
                  <a:cxn ang="0">
                    <a:pos x="86" y="234"/>
                  </a:cxn>
                  <a:cxn ang="0">
                    <a:pos x="50" y="218"/>
                  </a:cxn>
                  <a:cxn ang="0">
                    <a:pos x="13" y="240"/>
                  </a:cxn>
                  <a:cxn ang="0">
                    <a:pos x="20" y="268"/>
                  </a:cxn>
                  <a:cxn ang="0">
                    <a:pos x="81" y="297"/>
                  </a:cxn>
                  <a:cxn ang="0">
                    <a:pos x="109" y="281"/>
                  </a:cxn>
                  <a:cxn ang="0">
                    <a:pos x="118" y="317"/>
                  </a:cxn>
                  <a:cxn ang="0">
                    <a:pos x="70" y="349"/>
                  </a:cxn>
                  <a:cxn ang="0">
                    <a:pos x="38" y="386"/>
                  </a:cxn>
                  <a:cxn ang="0">
                    <a:pos x="45" y="397"/>
                  </a:cxn>
                  <a:cxn ang="0">
                    <a:pos x="50" y="415"/>
                  </a:cxn>
                  <a:cxn ang="0">
                    <a:pos x="66" y="447"/>
                  </a:cxn>
                  <a:cxn ang="0">
                    <a:pos x="90" y="444"/>
                  </a:cxn>
                  <a:cxn ang="0">
                    <a:pos x="97" y="471"/>
                  </a:cxn>
                  <a:cxn ang="0">
                    <a:pos x="106" y="487"/>
                  </a:cxn>
                  <a:cxn ang="0">
                    <a:pos x="136" y="483"/>
                  </a:cxn>
                  <a:cxn ang="0">
                    <a:pos x="172" y="483"/>
                  </a:cxn>
                  <a:cxn ang="0">
                    <a:pos x="158" y="531"/>
                  </a:cxn>
                  <a:cxn ang="0">
                    <a:pos x="120" y="573"/>
                  </a:cxn>
                  <a:cxn ang="0">
                    <a:pos x="82" y="590"/>
                  </a:cxn>
                  <a:cxn ang="0">
                    <a:pos x="81" y="596"/>
                  </a:cxn>
                  <a:cxn ang="0">
                    <a:pos x="104" y="580"/>
                  </a:cxn>
                  <a:cxn ang="0">
                    <a:pos x="129" y="574"/>
                  </a:cxn>
                  <a:cxn ang="0">
                    <a:pos x="143" y="555"/>
                  </a:cxn>
                  <a:cxn ang="0">
                    <a:pos x="174" y="546"/>
                  </a:cxn>
                  <a:cxn ang="0">
                    <a:pos x="195" y="522"/>
                  </a:cxn>
                  <a:cxn ang="0">
                    <a:pos x="224" y="497"/>
                  </a:cxn>
                  <a:cxn ang="0">
                    <a:pos x="229" y="463"/>
                  </a:cxn>
                  <a:cxn ang="0">
                    <a:pos x="240" y="438"/>
                  </a:cxn>
                  <a:cxn ang="0">
                    <a:pos x="281" y="408"/>
                  </a:cxn>
                  <a:cxn ang="0">
                    <a:pos x="281" y="417"/>
                  </a:cxn>
                  <a:cxn ang="0">
                    <a:pos x="267" y="463"/>
                  </a:cxn>
                  <a:cxn ang="0">
                    <a:pos x="270" y="469"/>
                  </a:cxn>
                  <a:cxn ang="0">
                    <a:pos x="297" y="449"/>
                  </a:cxn>
                  <a:cxn ang="0">
                    <a:pos x="319" y="435"/>
                  </a:cxn>
                  <a:cxn ang="0">
                    <a:pos x="315" y="420"/>
                  </a:cxn>
                  <a:cxn ang="0">
                    <a:pos x="335" y="417"/>
                  </a:cxn>
                  <a:cxn ang="0">
                    <a:pos x="353" y="426"/>
                  </a:cxn>
                  <a:cxn ang="0">
                    <a:pos x="374" y="440"/>
                  </a:cxn>
                  <a:cxn ang="0">
                    <a:pos x="408" y="445"/>
                  </a:cxn>
                  <a:cxn ang="0">
                    <a:pos x="462" y="454"/>
                  </a:cxn>
                  <a:cxn ang="0">
                    <a:pos x="453" y="465"/>
                  </a:cxn>
                  <a:cxn ang="0">
                    <a:pos x="478" y="467"/>
                  </a:cxn>
                </a:cxnLst>
                <a:rect l="0" t="0" r="r" b="b"/>
                <a:pathLst>
                  <a:path w="478" h="601">
                    <a:moveTo>
                      <a:pt x="435" y="429"/>
                    </a:moveTo>
                    <a:lnTo>
                      <a:pt x="435" y="77"/>
                    </a:lnTo>
                    <a:lnTo>
                      <a:pt x="433" y="77"/>
                    </a:lnTo>
                    <a:lnTo>
                      <a:pt x="432" y="77"/>
                    </a:lnTo>
                    <a:lnTo>
                      <a:pt x="432" y="79"/>
                    </a:lnTo>
                    <a:lnTo>
                      <a:pt x="430" y="82"/>
                    </a:lnTo>
                    <a:lnTo>
                      <a:pt x="428" y="80"/>
                    </a:lnTo>
                    <a:lnTo>
                      <a:pt x="426" y="75"/>
                    </a:lnTo>
                    <a:lnTo>
                      <a:pt x="417" y="71"/>
                    </a:lnTo>
                    <a:lnTo>
                      <a:pt x="417" y="70"/>
                    </a:lnTo>
                    <a:lnTo>
                      <a:pt x="412" y="68"/>
                    </a:lnTo>
                    <a:lnTo>
                      <a:pt x="412" y="66"/>
                    </a:lnTo>
                    <a:lnTo>
                      <a:pt x="410" y="64"/>
                    </a:lnTo>
                    <a:lnTo>
                      <a:pt x="399" y="59"/>
                    </a:lnTo>
                    <a:lnTo>
                      <a:pt x="398" y="59"/>
                    </a:lnTo>
                    <a:lnTo>
                      <a:pt x="396" y="61"/>
                    </a:lnTo>
                    <a:lnTo>
                      <a:pt x="394" y="59"/>
                    </a:lnTo>
                    <a:lnTo>
                      <a:pt x="396" y="62"/>
                    </a:lnTo>
                    <a:lnTo>
                      <a:pt x="394" y="64"/>
                    </a:lnTo>
                    <a:lnTo>
                      <a:pt x="392" y="61"/>
                    </a:lnTo>
                    <a:lnTo>
                      <a:pt x="390" y="59"/>
                    </a:lnTo>
                    <a:lnTo>
                      <a:pt x="389" y="61"/>
                    </a:lnTo>
                    <a:lnTo>
                      <a:pt x="381" y="62"/>
                    </a:lnTo>
                    <a:lnTo>
                      <a:pt x="380" y="62"/>
                    </a:lnTo>
                    <a:lnTo>
                      <a:pt x="376" y="66"/>
                    </a:lnTo>
                    <a:lnTo>
                      <a:pt x="374" y="66"/>
                    </a:lnTo>
                    <a:lnTo>
                      <a:pt x="372" y="64"/>
                    </a:lnTo>
                    <a:lnTo>
                      <a:pt x="371" y="66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2"/>
                    </a:lnTo>
                    <a:lnTo>
                      <a:pt x="360" y="62"/>
                    </a:lnTo>
                    <a:lnTo>
                      <a:pt x="356" y="59"/>
                    </a:lnTo>
                    <a:lnTo>
                      <a:pt x="355" y="57"/>
                    </a:lnTo>
                    <a:lnTo>
                      <a:pt x="338" y="57"/>
                    </a:lnTo>
                    <a:lnTo>
                      <a:pt x="329" y="54"/>
                    </a:lnTo>
                    <a:lnTo>
                      <a:pt x="326" y="54"/>
                    </a:lnTo>
                    <a:lnTo>
                      <a:pt x="324" y="50"/>
                    </a:lnTo>
                    <a:lnTo>
                      <a:pt x="319" y="48"/>
                    </a:lnTo>
                    <a:lnTo>
                      <a:pt x="313" y="48"/>
                    </a:lnTo>
                    <a:lnTo>
                      <a:pt x="313" y="45"/>
                    </a:lnTo>
                    <a:lnTo>
                      <a:pt x="301" y="41"/>
                    </a:lnTo>
                    <a:lnTo>
                      <a:pt x="295" y="41"/>
                    </a:lnTo>
                    <a:lnTo>
                      <a:pt x="292" y="43"/>
                    </a:lnTo>
                    <a:lnTo>
                      <a:pt x="285" y="46"/>
                    </a:lnTo>
                    <a:lnTo>
                      <a:pt x="285" y="45"/>
                    </a:lnTo>
                    <a:lnTo>
                      <a:pt x="288" y="45"/>
                    </a:lnTo>
                    <a:lnTo>
                      <a:pt x="287" y="41"/>
                    </a:lnTo>
                    <a:lnTo>
                      <a:pt x="285" y="41"/>
                    </a:lnTo>
                    <a:lnTo>
                      <a:pt x="283" y="41"/>
                    </a:lnTo>
                    <a:lnTo>
                      <a:pt x="272" y="45"/>
                    </a:lnTo>
                    <a:lnTo>
                      <a:pt x="263" y="43"/>
                    </a:lnTo>
                    <a:lnTo>
                      <a:pt x="265" y="41"/>
                    </a:lnTo>
                    <a:lnTo>
                      <a:pt x="265" y="39"/>
                    </a:lnTo>
                    <a:lnTo>
                      <a:pt x="254" y="39"/>
                    </a:lnTo>
                    <a:lnTo>
                      <a:pt x="253" y="37"/>
                    </a:lnTo>
                    <a:lnTo>
                      <a:pt x="260" y="37"/>
                    </a:lnTo>
                    <a:lnTo>
                      <a:pt x="258" y="36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6" y="28"/>
                    </a:lnTo>
                    <a:lnTo>
                      <a:pt x="256" y="25"/>
                    </a:lnTo>
                    <a:lnTo>
                      <a:pt x="251" y="23"/>
                    </a:lnTo>
                    <a:lnTo>
                      <a:pt x="245" y="23"/>
                    </a:lnTo>
                    <a:lnTo>
                      <a:pt x="247" y="27"/>
                    </a:lnTo>
                    <a:lnTo>
                      <a:pt x="245" y="27"/>
                    </a:lnTo>
                    <a:lnTo>
                      <a:pt x="244" y="27"/>
                    </a:lnTo>
                    <a:lnTo>
                      <a:pt x="244" y="23"/>
                    </a:lnTo>
                    <a:lnTo>
                      <a:pt x="242" y="20"/>
                    </a:lnTo>
                    <a:lnTo>
                      <a:pt x="236" y="20"/>
                    </a:lnTo>
                    <a:lnTo>
                      <a:pt x="231" y="25"/>
                    </a:lnTo>
                    <a:lnTo>
                      <a:pt x="229" y="21"/>
                    </a:lnTo>
                    <a:lnTo>
                      <a:pt x="227" y="23"/>
                    </a:lnTo>
                    <a:lnTo>
                      <a:pt x="226" y="27"/>
                    </a:lnTo>
                    <a:lnTo>
                      <a:pt x="222" y="27"/>
                    </a:lnTo>
                    <a:lnTo>
                      <a:pt x="220" y="25"/>
                    </a:lnTo>
                    <a:lnTo>
                      <a:pt x="219" y="23"/>
                    </a:lnTo>
                    <a:lnTo>
                      <a:pt x="217" y="23"/>
                    </a:lnTo>
                    <a:lnTo>
                      <a:pt x="217" y="20"/>
                    </a:lnTo>
                    <a:lnTo>
                      <a:pt x="215" y="12"/>
                    </a:lnTo>
                    <a:lnTo>
                      <a:pt x="210" y="11"/>
                    </a:lnTo>
                    <a:lnTo>
                      <a:pt x="210" y="14"/>
                    </a:lnTo>
                    <a:lnTo>
                      <a:pt x="208" y="12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4" y="16"/>
                    </a:lnTo>
                    <a:lnTo>
                      <a:pt x="202" y="21"/>
                    </a:lnTo>
                    <a:lnTo>
                      <a:pt x="206" y="25"/>
                    </a:lnTo>
                    <a:lnTo>
                      <a:pt x="206" y="27"/>
                    </a:lnTo>
                    <a:lnTo>
                      <a:pt x="206" y="30"/>
                    </a:lnTo>
                    <a:lnTo>
                      <a:pt x="202" y="30"/>
                    </a:lnTo>
                    <a:lnTo>
                      <a:pt x="202" y="27"/>
                    </a:lnTo>
                    <a:lnTo>
                      <a:pt x="201" y="25"/>
                    </a:lnTo>
                    <a:lnTo>
                      <a:pt x="199" y="27"/>
                    </a:lnTo>
                    <a:lnTo>
                      <a:pt x="199" y="23"/>
                    </a:lnTo>
                    <a:lnTo>
                      <a:pt x="197" y="28"/>
                    </a:lnTo>
                    <a:lnTo>
                      <a:pt x="192" y="23"/>
                    </a:lnTo>
                    <a:lnTo>
                      <a:pt x="190" y="23"/>
                    </a:lnTo>
                    <a:lnTo>
                      <a:pt x="188" y="25"/>
                    </a:lnTo>
                    <a:lnTo>
                      <a:pt x="192" y="20"/>
                    </a:lnTo>
                    <a:lnTo>
                      <a:pt x="193" y="20"/>
                    </a:lnTo>
                    <a:lnTo>
                      <a:pt x="195" y="18"/>
                    </a:lnTo>
                    <a:lnTo>
                      <a:pt x="201" y="14"/>
                    </a:lnTo>
                    <a:lnTo>
                      <a:pt x="201" y="12"/>
                    </a:lnTo>
                    <a:lnTo>
                      <a:pt x="201" y="9"/>
                    </a:lnTo>
                    <a:lnTo>
                      <a:pt x="199" y="7"/>
                    </a:lnTo>
                    <a:lnTo>
                      <a:pt x="193" y="9"/>
                    </a:lnTo>
                    <a:lnTo>
                      <a:pt x="193" y="7"/>
                    </a:lnTo>
                    <a:lnTo>
                      <a:pt x="192" y="5"/>
                    </a:lnTo>
                    <a:lnTo>
                      <a:pt x="190" y="3"/>
                    </a:lnTo>
                    <a:lnTo>
                      <a:pt x="188" y="3"/>
                    </a:lnTo>
                    <a:lnTo>
                      <a:pt x="185" y="2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81" y="3"/>
                    </a:lnTo>
                    <a:lnTo>
                      <a:pt x="179" y="5"/>
                    </a:lnTo>
                    <a:lnTo>
                      <a:pt x="179" y="7"/>
                    </a:lnTo>
                    <a:lnTo>
                      <a:pt x="177" y="7"/>
                    </a:lnTo>
                    <a:lnTo>
                      <a:pt x="179" y="9"/>
                    </a:lnTo>
                    <a:lnTo>
                      <a:pt x="177" y="11"/>
                    </a:lnTo>
                    <a:lnTo>
                      <a:pt x="176" y="9"/>
                    </a:lnTo>
                    <a:lnTo>
                      <a:pt x="176" y="11"/>
                    </a:lnTo>
                    <a:lnTo>
                      <a:pt x="170" y="18"/>
                    </a:lnTo>
                    <a:lnTo>
                      <a:pt x="163" y="25"/>
                    </a:lnTo>
                    <a:lnTo>
                      <a:pt x="156" y="25"/>
                    </a:lnTo>
                    <a:lnTo>
                      <a:pt x="156" y="27"/>
                    </a:lnTo>
                    <a:lnTo>
                      <a:pt x="149" y="28"/>
                    </a:lnTo>
                    <a:lnTo>
                      <a:pt x="143" y="27"/>
                    </a:lnTo>
                    <a:lnTo>
                      <a:pt x="145" y="28"/>
                    </a:lnTo>
                    <a:lnTo>
                      <a:pt x="142" y="28"/>
                    </a:lnTo>
                    <a:lnTo>
                      <a:pt x="143" y="32"/>
                    </a:lnTo>
                    <a:lnTo>
                      <a:pt x="138" y="30"/>
                    </a:lnTo>
                    <a:lnTo>
                      <a:pt x="140" y="27"/>
                    </a:lnTo>
                    <a:lnTo>
                      <a:pt x="142" y="25"/>
                    </a:lnTo>
                    <a:lnTo>
                      <a:pt x="145" y="23"/>
                    </a:lnTo>
                    <a:lnTo>
                      <a:pt x="145" y="21"/>
                    </a:lnTo>
                    <a:lnTo>
                      <a:pt x="136" y="25"/>
                    </a:lnTo>
                    <a:lnTo>
                      <a:pt x="133" y="28"/>
                    </a:lnTo>
                    <a:lnTo>
                      <a:pt x="131" y="32"/>
                    </a:lnTo>
                    <a:lnTo>
                      <a:pt x="131" y="32"/>
                    </a:lnTo>
                    <a:lnTo>
                      <a:pt x="129" y="34"/>
                    </a:lnTo>
                    <a:lnTo>
                      <a:pt x="129" y="36"/>
                    </a:lnTo>
                    <a:lnTo>
                      <a:pt x="133" y="36"/>
                    </a:lnTo>
                    <a:lnTo>
                      <a:pt x="133" y="39"/>
                    </a:lnTo>
                    <a:lnTo>
                      <a:pt x="136" y="41"/>
                    </a:lnTo>
                    <a:lnTo>
                      <a:pt x="138" y="41"/>
                    </a:lnTo>
                    <a:lnTo>
                      <a:pt x="134" y="43"/>
                    </a:lnTo>
                    <a:lnTo>
                      <a:pt x="133" y="43"/>
                    </a:lnTo>
                    <a:lnTo>
                      <a:pt x="131" y="45"/>
                    </a:lnTo>
                    <a:lnTo>
                      <a:pt x="133" y="46"/>
                    </a:lnTo>
                    <a:lnTo>
                      <a:pt x="133" y="50"/>
                    </a:lnTo>
                    <a:lnTo>
                      <a:pt x="131" y="54"/>
                    </a:lnTo>
                    <a:lnTo>
                      <a:pt x="129" y="52"/>
                    </a:lnTo>
                    <a:lnTo>
                      <a:pt x="129" y="46"/>
                    </a:lnTo>
                    <a:lnTo>
                      <a:pt x="127" y="50"/>
                    </a:lnTo>
                    <a:lnTo>
                      <a:pt x="129" y="46"/>
                    </a:lnTo>
                    <a:lnTo>
                      <a:pt x="127" y="43"/>
                    </a:lnTo>
                    <a:lnTo>
                      <a:pt x="129" y="41"/>
                    </a:lnTo>
                    <a:lnTo>
                      <a:pt x="129" y="37"/>
                    </a:lnTo>
                    <a:lnTo>
                      <a:pt x="125" y="37"/>
                    </a:lnTo>
                    <a:lnTo>
                      <a:pt x="118" y="43"/>
                    </a:lnTo>
                    <a:lnTo>
                      <a:pt x="118" y="45"/>
                    </a:lnTo>
                    <a:lnTo>
                      <a:pt x="122" y="43"/>
                    </a:lnTo>
                    <a:lnTo>
                      <a:pt x="118" y="45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99" y="59"/>
                    </a:lnTo>
                    <a:lnTo>
                      <a:pt x="99" y="55"/>
                    </a:lnTo>
                    <a:lnTo>
                      <a:pt x="100" y="54"/>
                    </a:lnTo>
                    <a:lnTo>
                      <a:pt x="100" y="52"/>
                    </a:lnTo>
                    <a:lnTo>
                      <a:pt x="99" y="52"/>
                    </a:lnTo>
                    <a:lnTo>
                      <a:pt x="95" y="59"/>
                    </a:lnTo>
                    <a:lnTo>
                      <a:pt x="95" y="62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70"/>
                    </a:lnTo>
                    <a:lnTo>
                      <a:pt x="95" y="66"/>
                    </a:lnTo>
                    <a:lnTo>
                      <a:pt x="93" y="64"/>
                    </a:lnTo>
                    <a:lnTo>
                      <a:pt x="91" y="62"/>
                    </a:lnTo>
                    <a:lnTo>
                      <a:pt x="82" y="73"/>
                    </a:lnTo>
                    <a:lnTo>
                      <a:pt x="86" y="75"/>
                    </a:lnTo>
                    <a:lnTo>
                      <a:pt x="93" y="75"/>
                    </a:lnTo>
                    <a:lnTo>
                      <a:pt x="91" y="77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1" y="79"/>
                    </a:lnTo>
                    <a:lnTo>
                      <a:pt x="84" y="82"/>
                    </a:lnTo>
                    <a:lnTo>
                      <a:pt x="88" y="84"/>
                    </a:lnTo>
                    <a:lnTo>
                      <a:pt x="88" y="86"/>
                    </a:lnTo>
                    <a:lnTo>
                      <a:pt x="81" y="80"/>
                    </a:lnTo>
                    <a:lnTo>
                      <a:pt x="82" y="84"/>
                    </a:lnTo>
                    <a:lnTo>
                      <a:pt x="79" y="93"/>
                    </a:lnTo>
                    <a:lnTo>
                      <a:pt x="79" y="95"/>
                    </a:lnTo>
                    <a:lnTo>
                      <a:pt x="79" y="89"/>
                    </a:lnTo>
                    <a:lnTo>
                      <a:pt x="74" y="104"/>
                    </a:lnTo>
                    <a:lnTo>
                      <a:pt x="66" y="111"/>
                    </a:lnTo>
                    <a:lnTo>
                      <a:pt x="36" y="118"/>
                    </a:lnTo>
                    <a:lnTo>
                      <a:pt x="34" y="116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29" y="116"/>
                    </a:lnTo>
                    <a:lnTo>
                      <a:pt x="29" y="132"/>
                    </a:lnTo>
                    <a:lnTo>
                      <a:pt x="31" y="132"/>
                    </a:lnTo>
                    <a:lnTo>
                      <a:pt x="31" y="132"/>
                    </a:lnTo>
                    <a:lnTo>
                      <a:pt x="29" y="134"/>
                    </a:lnTo>
                    <a:lnTo>
                      <a:pt x="25" y="136"/>
                    </a:lnTo>
                    <a:lnTo>
                      <a:pt x="23" y="138"/>
                    </a:lnTo>
                    <a:lnTo>
                      <a:pt x="23" y="138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0" y="136"/>
                    </a:lnTo>
                    <a:lnTo>
                      <a:pt x="20" y="138"/>
                    </a:lnTo>
                    <a:lnTo>
                      <a:pt x="29" y="143"/>
                    </a:lnTo>
                    <a:lnTo>
                      <a:pt x="34" y="148"/>
                    </a:lnTo>
                    <a:lnTo>
                      <a:pt x="41" y="154"/>
                    </a:lnTo>
                    <a:lnTo>
                      <a:pt x="45" y="154"/>
                    </a:lnTo>
                    <a:lnTo>
                      <a:pt x="65" y="172"/>
                    </a:lnTo>
                    <a:lnTo>
                      <a:pt x="65" y="173"/>
                    </a:lnTo>
                    <a:lnTo>
                      <a:pt x="66" y="175"/>
                    </a:lnTo>
                    <a:lnTo>
                      <a:pt x="68" y="181"/>
                    </a:lnTo>
                    <a:lnTo>
                      <a:pt x="70" y="182"/>
                    </a:lnTo>
                    <a:lnTo>
                      <a:pt x="70" y="184"/>
                    </a:lnTo>
                    <a:lnTo>
                      <a:pt x="72" y="191"/>
                    </a:lnTo>
                    <a:lnTo>
                      <a:pt x="84" y="197"/>
                    </a:lnTo>
                    <a:lnTo>
                      <a:pt x="84" y="197"/>
                    </a:lnTo>
                    <a:lnTo>
                      <a:pt x="84" y="195"/>
                    </a:lnTo>
                    <a:lnTo>
                      <a:pt x="86" y="193"/>
                    </a:lnTo>
                    <a:lnTo>
                      <a:pt x="90" y="193"/>
                    </a:lnTo>
                    <a:lnTo>
                      <a:pt x="90" y="191"/>
                    </a:lnTo>
                    <a:lnTo>
                      <a:pt x="90" y="190"/>
                    </a:lnTo>
                    <a:lnTo>
                      <a:pt x="91" y="190"/>
                    </a:lnTo>
                    <a:lnTo>
                      <a:pt x="93" y="190"/>
                    </a:lnTo>
                    <a:lnTo>
                      <a:pt x="90" y="197"/>
                    </a:lnTo>
                    <a:lnTo>
                      <a:pt x="90" y="198"/>
                    </a:lnTo>
                    <a:lnTo>
                      <a:pt x="93" y="195"/>
                    </a:lnTo>
                    <a:lnTo>
                      <a:pt x="97" y="195"/>
                    </a:lnTo>
                    <a:lnTo>
                      <a:pt x="100" y="195"/>
                    </a:lnTo>
                    <a:lnTo>
                      <a:pt x="104" y="195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200"/>
                    </a:lnTo>
                    <a:lnTo>
                      <a:pt x="100" y="206"/>
                    </a:lnTo>
                    <a:lnTo>
                      <a:pt x="104" y="211"/>
                    </a:lnTo>
                    <a:lnTo>
                      <a:pt x="108" y="215"/>
                    </a:lnTo>
                    <a:lnTo>
                      <a:pt x="109" y="213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1"/>
                    </a:lnTo>
                    <a:lnTo>
                      <a:pt x="111" y="213"/>
                    </a:lnTo>
                    <a:lnTo>
                      <a:pt x="111" y="211"/>
                    </a:lnTo>
                    <a:lnTo>
                      <a:pt x="116" y="211"/>
                    </a:lnTo>
                    <a:lnTo>
                      <a:pt x="120" y="213"/>
                    </a:lnTo>
                    <a:lnTo>
                      <a:pt x="125" y="213"/>
                    </a:lnTo>
                    <a:lnTo>
                      <a:pt x="127" y="209"/>
                    </a:lnTo>
                    <a:lnTo>
                      <a:pt x="131" y="211"/>
                    </a:lnTo>
                    <a:lnTo>
                      <a:pt x="133" y="209"/>
                    </a:lnTo>
                    <a:lnTo>
                      <a:pt x="136" y="209"/>
                    </a:lnTo>
                    <a:lnTo>
                      <a:pt x="136" y="211"/>
                    </a:lnTo>
                    <a:lnTo>
                      <a:pt x="129" y="213"/>
                    </a:lnTo>
                    <a:lnTo>
                      <a:pt x="127" y="216"/>
                    </a:lnTo>
                    <a:lnTo>
                      <a:pt x="129" y="216"/>
                    </a:lnTo>
                    <a:lnTo>
                      <a:pt x="129" y="215"/>
                    </a:lnTo>
                    <a:lnTo>
                      <a:pt x="136" y="213"/>
                    </a:lnTo>
                    <a:lnTo>
                      <a:pt x="138" y="213"/>
                    </a:lnTo>
                    <a:lnTo>
                      <a:pt x="138" y="216"/>
                    </a:lnTo>
                    <a:lnTo>
                      <a:pt x="136" y="218"/>
                    </a:lnTo>
                    <a:lnTo>
                      <a:pt x="129" y="218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0" y="222"/>
                    </a:lnTo>
                    <a:lnTo>
                      <a:pt x="118" y="222"/>
                    </a:lnTo>
                    <a:lnTo>
                      <a:pt x="116" y="220"/>
                    </a:lnTo>
                    <a:lnTo>
                      <a:pt x="115" y="218"/>
                    </a:lnTo>
                    <a:lnTo>
                      <a:pt x="113" y="216"/>
                    </a:lnTo>
                    <a:lnTo>
                      <a:pt x="111" y="216"/>
                    </a:lnTo>
                    <a:lnTo>
                      <a:pt x="111" y="215"/>
                    </a:lnTo>
                    <a:lnTo>
                      <a:pt x="109" y="216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100" y="215"/>
                    </a:lnTo>
                    <a:lnTo>
                      <a:pt x="97" y="209"/>
                    </a:lnTo>
                    <a:lnTo>
                      <a:pt x="100" y="218"/>
                    </a:lnTo>
                    <a:lnTo>
                      <a:pt x="99" y="220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0" y="224"/>
                    </a:lnTo>
                    <a:lnTo>
                      <a:pt x="102" y="220"/>
                    </a:lnTo>
                    <a:lnTo>
                      <a:pt x="113" y="224"/>
                    </a:lnTo>
                    <a:lnTo>
                      <a:pt x="115" y="225"/>
                    </a:lnTo>
                    <a:lnTo>
                      <a:pt x="115" y="227"/>
                    </a:lnTo>
                    <a:lnTo>
                      <a:pt x="113" y="231"/>
                    </a:lnTo>
                    <a:lnTo>
                      <a:pt x="113" y="229"/>
                    </a:lnTo>
                    <a:lnTo>
                      <a:pt x="111" y="227"/>
                    </a:lnTo>
                    <a:lnTo>
                      <a:pt x="106" y="225"/>
                    </a:lnTo>
                    <a:lnTo>
                      <a:pt x="102" y="234"/>
                    </a:lnTo>
                    <a:lnTo>
                      <a:pt x="102" y="236"/>
                    </a:lnTo>
                    <a:lnTo>
                      <a:pt x="100" y="238"/>
                    </a:lnTo>
                    <a:lnTo>
                      <a:pt x="99" y="236"/>
                    </a:lnTo>
                    <a:lnTo>
                      <a:pt x="99" y="234"/>
                    </a:lnTo>
                    <a:lnTo>
                      <a:pt x="97" y="232"/>
                    </a:lnTo>
                    <a:lnTo>
                      <a:pt x="93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88" y="234"/>
                    </a:lnTo>
                    <a:lnTo>
                      <a:pt x="88" y="232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4" y="232"/>
                    </a:lnTo>
                    <a:lnTo>
                      <a:pt x="82" y="234"/>
                    </a:lnTo>
                    <a:lnTo>
                      <a:pt x="82" y="234"/>
                    </a:lnTo>
                    <a:lnTo>
                      <a:pt x="72" y="234"/>
                    </a:lnTo>
                    <a:lnTo>
                      <a:pt x="68" y="231"/>
                    </a:lnTo>
                    <a:lnTo>
                      <a:pt x="68" y="229"/>
                    </a:lnTo>
                    <a:lnTo>
                      <a:pt x="65" y="229"/>
                    </a:lnTo>
                    <a:lnTo>
                      <a:pt x="70" y="224"/>
                    </a:lnTo>
                    <a:lnTo>
                      <a:pt x="68" y="222"/>
                    </a:lnTo>
                    <a:lnTo>
                      <a:pt x="70" y="218"/>
                    </a:lnTo>
                    <a:lnTo>
                      <a:pt x="68" y="215"/>
                    </a:lnTo>
                    <a:lnTo>
                      <a:pt x="66" y="213"/>
                    </a:lnTo>
                    <a:lnTo>
                      <a:pt x="66" y="213"/>
                    </a:lnTo>
                    <a:lnTo>
                      <a:pt x="72" y="211"/>
                    </a:lnTo>
                    <a:lnTo>
                      <a:pt x="54" y="213"/>
                    </a:lnTo>
                    <a:lnTo>
                      <a:pt x="50" y="218"/>
                    </a:lnTo>
                    <a:lnTo>
                      <a:pt x="47" y="218"/>
                    </a:lnTo>
                    <a:lnTo>
                      <a:pt x="45" y="220"/>
                    </a:lnTo>
                    <a:lnTo>
                      <a:pt x="43" y="220"/>
                    </a:lnTo>
                    <a:lnTo>
                      <a:pt x="36" y="225"/>
                    </a:lnTo>
                    <a:lnTo>
                      <a:pt x="40" y="227"/>
                    </a:lnTo>
                    <a:lnTo>
                      <a:pt x="41" y="231"/>
                    </a:lnTo>
                    <a:lnTo>
                      <a:pt x="40" y="231"/>
                    </a:lnTo>
                    <a:lnTo>
                      <a:pt x="32" y="232"/>
                    </a:lnTo>
                    <a:lnTo>
                      <a:pt x="32" y="231"/>
                    </a:lnTo>
                    <a:lnTo>
                      <a:pt x="32" y="229"/>
                    </a:lnTo>
                    <a:lnTo>
                      <a:pt x="22" y="234"/>
                    </a:lnTo>
                    <a:lnTo>
                      <a:pt x="20" y="236"/>
                    </a:lnTo>
                    <a:lnTo>
                      <a:pt x="20" y="236"/>
                    </a:lnTo>
                    <a:lnTo>
                      <a:pt x="18" y="238"/>
                    </a:lnTo>
                    <a:lnTo>
                      <a:pt x="18" y="240"/>
                    </a:lnTo>
                    <a:lnTo>
                      <a:pt x="14" y="241"/>
                    </a:lnTo>
                    <a:lnTo>
                      <a:pt x="13" y="240"/>
                    </a:lnTo>
                    <a:lnTo>
                      <a:pt x="11" y="241"/>
                    </a:lnTo>
                    <a:lnTo>
                      <a:pt x="9" y="243"/>
                    </a:lnTo>
                    <a:lnTo>
                      <a:pt x="9" y="245"/>
                    </a:lnTo>
                    <a:lnTo>
                      <a:pt x="9" y="247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4" y="247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13" y="259"/>
                    </a:lnTo>
                    <a:lnTo>
                      <a:pt x="20" y="263"/>
                    </a:lnTo>
                    <a:lnTo>
                      <a:pt x="22" y="263"/>
                    </a:lnTo>
                    <a:lnTo>
                      <a:pt x="20" y="259"/>
                    </a:lnTo>
                    <a:lnTo>
                      <a:pt x="31" y="263"/>
                    </a:lnTo>
                    <a:lnTo>
                      <a:pt x="25" y="266"/>
                    </a:lnTo>
                    <a:lnTo>
                      <a:pt x="23" y="270"/>
                    </a:lnTo>
                    <a:lnTo>
                      <a:pt x="20" y="268"/>
                    </a:lnTo>
                    <a:lnTo>
                      <a:pt x="22" y="266"/>
                    </a:lnTo>
                    <a:lnTo>
                      <a:pt x="20" y="265"/>
                    </a:lnTo>
                    <a:lnTo>
                      <a:pt x="20" y="268"/>
                    </a:lnTo>
                    <a:lnTo>
                      <a:pt x="23" y="275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5" y="284"/>
                    </a:lnTo>
                    <a:lnTo>
                      <a:pt x="29" y="290"/>
                    </a:lnTo>
                    <a:lnTo>
                      <a:pt x="31" y="290"/>
                    </a:lnTo>
                    <a:lnTo>
                      <a:pt x="31" y="292"/>
                    </a:lnTo>
                    <a:lnTo>
                      <a:pt x="47" y="293"/>
                    </a:lnTo>
                    <a:lnTo>
                      <a:pt x="52" y="295"/>
                    </a:lnTo>
                    <a:lnTo>
                      <a:pt x="61" y="292"/>
                    </a:lnTo>
                    <a:lnTo>
                      <a:pt x="66" y="292"/>
                    </a:lnTo>
                    <a:lnTo>
                      <a:pt x="72" y="292"/>
                    </a:lnTo>
                    <a:lnTo>
                      <a:pt x="77" y="293"/>
                    </a:lnTo>
                    <a:lnTo>
                      <a:pt x="81" y="297"/>
                    </a:lnTo>
                    <a:lnTo>
                      <a:pt x="81" y="295"/>
                    </a:lnTo>
                    <a:lnTo>
                      <a:pt x="81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5" y="290"/>
                    </a:lnTo>
                    <a:lnTo>
                      <a:pt x="81" y="288"/>
                    </a:lnTo>
                    <a:lnTo>
                      <a:pt x="82" y="292"/>
                    </a:lnTo>
                    <a:lnTo>
                      <a:pt x="84" y="293"/>
                    </a:lnTo>
                    <a:lnTo>
                      <a:pt x="86" y="302"/>
                    </a:lnTo>
                    <a:lnTo>
                      <a:pt x="86" y="302"/>
                    </a:lnTo>
                    <a:lnTo>
                      <a:pt x="91" y="293"/>
                    </a:lnTo>
                    <a:lnTo>
                      <a:pt x="97" y="286"/>
                    </a:lnTo>
                    <a:lnTo>
                      <a:pt x="102" y="284"/>
                    </a:lnTo>
                    <a:lnTo>
                      <a:pt x="102" y="283"/>
                    </a:lnTo>
                    <a:lnTo>
                      <a:pt x="106" y="284"/>
                    </a:lnTo>
                    <a:lnTo>
                      <a:pt x="108" y="283"/>
                    </a:lnTo>
                    <a:lnTo>
                      <a:pt x="109" y="281"/>
                    </a:lnTo>
                    <a:lnTo>
                      <a:pt x="113" y="279"/>
                    </a:lnTo>
                    <a:lnTo>
                      <a:pt x="116" y="283"/>
                    </a:lnTo>
                    <a:lnTo>
                      <a:pt x="118" y="284"/>
                    </a:lnTo>
                    <a:lnTo>
                      <a:pt x="118" y="288"/>
                    </a:lnTo>
                    <a:lnTo>
                      <a:pt x="115" y="293"/>
                    </a:lnTo>
                    <a:lnTo>
                      <a:pt x="111" y="295"/>
                    </a:lnTo>
                    <a:lnTo>
                      <a:pt x="109" y="293"/>
                    </a:lnTo>
                    <a:lnTo>
                      <a:pt x="106" y="293"/>
                    </a:lnTo>
                    <a:lnTo>
                      <a:pt x="106" y="297"/>
                    </a:lnTo>
                    <a:lnTo>
                      <a:pt x="108" y="299"/>
                    </a:lnTo>
                    <a:lnTo>
                      <a:pt x="109" y="297"/>
                    </a:lnTo>
                    <a:lnTo>
                      <a:pt x="111" y="299"/>
                    </a:lnTo>
                    <a:lnTo>
                      <a:pt x="116" y="308"/>
                    </a:lnTo>
                    <a:lnTo>
                      <a:pt x="115" y="309"/>
                    </a:lnTo>
                    <a:lnTo>
                      <a:pt x="115" y="311"/>
                    </a:lnTo>
                    <a:lnTo>
                      <a:pt x="116" y="313"/>
                    </a:lnTo>
                    <a:lnTo>
                      <a:pt x="118" y="317"/>
                    </a:lnTo>
                    <a:lnTo>
                      <a:pt x="118" y="320"/>
                    </a:lnTo>
                    <a:lnTo>
                      <a:pt x="113" y="329"/>
                    </a:lnTo>
                    <a:lnTo>
                      <a:pt x="111" y="331"/>
                    </a:lnTo>
                    <a:lnTo>
                      <a:pt x="108" y="331"/>
                    </a:lnTo>
                    <a:lnTo>
                      <a:pt x="106" y="331"/>
                    </a:lnTo>
                    <a:lnTo>
                      <a:pt x="102" y="333"/>
                    </a:lnTo>
                    <a:lnTo>
                      <a:pt x="100" y="333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7" y="331"/>
                    </a:lnTo>
                    <a:lnTo>
                      <a:pt x="97" y="331"/>
                    </a:lnTo>
                    <a:lnTo>
                      <a:pt x="93" y="331"/>
                    </a:lnTo>
                    <a:lnTo>
                      <a:pt x="81" y="345"/>
                    </a:lnTo>
                    <a:lnTo>
                      <a:pt x="79" y="347"/>
                    </a:lnTo>
                    <a:lnTo>
                      <a:pt x="75" y="345"/>
                    </a:lnTo>
                    <a:lnTo>
                      <a:pt x="74" y="345"/>
                    </a:lnTo>
                    <a:lnTo>
                      <a:pt x="70" y="349"/>
                    </a:lnTo>
                    <a:lnTo>
                      <a:pt x="65" y="351"/>
                    </a:lnTo>
                    <a:lnTo>
                      <a:pt x="63" y="352"/>
                    </a:lnTo>
                    <a:lnTo>
                      <a:pt x="63" y="352"/>
                    </a:lnTo>
                    <a:lnTo>
                      <a:pt x="65" y="354"/>
                    </a:lnTo>
                    <a:lnTo>
                      <a:pt x="65" y="356"/>
                    </a:lnTo>
                    <a:lnTo>
                      <a:pt x="63" y="358"/>
                    </a:lnTo>
                    <a:lnTo>
                      <a:pt x="59" y="356"/>
                    </a:lnTo>
                    <a:lnTo>
                      <a:pt x="56" y="358"/>
                    </a:lnTo>
                    <a:lnTo>
                      <a:pt x="52" y="361"/>
                    </a:lnTo>
                    <a:lnTo>
                      <a:pt x="50" y="365"/>
                    </a:lnTo>
                    <a:lnTo>
                      <a:pt x="48" y="363"/>
                    </a:lnTo>
                    <a:lnTo>
                      <a:pt x="47" y="363"/>
                    </a:lnTo>
                    <a:lnTo>
                      <a:pt x="41" y="370"/>
                    </a:lnTo>
                    <a:lnTo>
                      <a:pt x="41" y="370"/>
                    </a:lnTo>
                    <a:lnTo>
                      <a:pt x="40" y="372"/>
                    </a:lnTo>
                    <a:lnTo>
                      <a:pt x="38" y="379"/>
                    </a:lnTo>
                    <a:lnTo>
                      <a:pt x="38" y="386"/>
                    </a:lnTo>
                    <a:lnTo>
                      <a:pt x="36" y="388"/>
                    </a:lnTo>
                    <a:lnTo>
                      <a:pt x="34" y="388"/>
                    </a:lnTo>
                    <a:lnTo>
                      <a:pt x="32" y="388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34" y="394"/>
                    </a:lnTo>
                    <a:lnTo>
                      <a:pt x="32" y="394"/>
                    </a:lnTo>
                    <a:lnTo>
                      <a:pt x="31" y="395"/>
                    </a:lnTo>
                    <a:lnTo>
                      <a:pt x="29" y="399"/>
                    </a:lnTo>
                    <a:lnTo>
                      <a:pt x="31" y="399"/>
                    </a:lnTo>
                    <a:lnTo>
                      <a:pt x="36" y="397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5" y="394"/>
                    </a:lnTo>
                    <a:lnTo>
                      <a:pt x="45" y="395"/>
                    </a:lnTo>
                    <a:lnTo>
                      <a:pt x="43" y="395"/>
                    </a:lnTo>
                    <a:lnTo>
                      <a:pt x="45" y="397"/>
                    </a:lnTo>
                    <a:lnTo>
                      <a:pt x="40" y="397"/>
                    </a:lnTo>
                    <a:lnTo>
                      <a:pt x="36" y="399"/>
                    </a:lnTo>
                    <a:lnTo>
                      <a:pt x="34" y="401"/>
                    </a:lnTo>
                    <a:lnTo>
                      <a:pt x="34" y="402"/>
                    </a:lnTo>
                    <a:lnTo>
                      <a:pt x="38" y="406"/>
                    </a:lnTo>
                    <a:lnTo>
                      <a:pt x="41" y="402"/>
                    </a:lnTo>
                    <a:lnTo>
                      <a:pt x="43" y="402"/>
                    </a:lnTo>
                    <a:lnTo>
                      <a:pt x="43" y="404"/>
                    </a:lnTo>
                    <a:lnTo>
                      <a:pt x="41" y="408"/>
                    </a:lnTo>
                    <a:lnTo>
                      <a:pt x="43" y="411"/>
                    </a:lnTo>
                    <a:lnTo>
                      <a:pt x="43" y="411"/>
                    </a:lnTo>
                    <a:lnTo>
                      <a:pt x="45" y="415"/>
                    </a:lnTo>
                    <a:lnTo>
                      <a:pt x="45" y="417"/>
                    </a:lnTo>
                    <a:lnTo>
                      <a:pt x="47" y="417"/>
                    </a:lnTo>
                    <a:lnTo>
                      <a:pt x="48" y="417"/>
                    </a:lnTo>
                    <a:lnTo>
                      <a:pt x="50" y="413"/>
                    </a:lnTo>
                    <a:lnTo>
                      <a:pt x="50" y="415"/>
                    </a:lnTo>
                    <a:lnTo>
                      <a:pt x="52" y="415"/>
                    </a:lnTo>
                    <a:lnTo>
                      <a:pt x="56" y="415"/>
                    </a:lnTo>
                    <a:lnTo>
                      <a:pt x="54" y="419"/>
                    </a:lnTo>
                    <a:lnTo>
                      <a:pt x="63" y="422"/>
                    </a:lnTo>
                    <a:lnTo>
                      <a:pt x="66" y="420"/>
                    </a:lnTo>
                    <a:lnTo>
                      <a:pt x="70" y="420"/>
                    </a:lnTo>
                    <a:lnTo>
                      <a:pt x="70" y="424"/>
                    </a:lnTo>
                    <a:lnTo>
                      <a:pt x="68" y="426"/>
                    </a:lnTo>
                    <a:lnTo>
                      <a:pt x="65" y="428"/>
                    </a:lnTo>
                    <a:lnTo>
                      <a:pt x="57" y="438"/>
                    </a:lnTo>
                    <a:lnTo>
                      <a:pt x="57" y="440"/>
                    </a:lnTo>
                    <a:lnTo>
                      <a:pt x="57" y="442"/>
                    </a:lnTo>
                    <a:lnTo>
                      <a:pt x="59" y="447"/>
                    </a:lnTo>
                    <a:lnTo>
                      <a:pt x="61" y="449"/>
                    </a:lnTo>
                    <a:lnTo>
                      <a:pt x="63" y="447"/>
                    </a:lnTo>
                    <a:lnTo>
                      <a:pt x="65" y="445"/>
                    </a:lnTo>
                    <a:lnTo>
                      <a:pt x="66" y="447"/>
                    </a:lnTo>
                    <a:lnTo>
                      <a:pt x="65" y="449"/>
                    </a:lnTo>
                    <a:lnTo>
                      <a:pt x="65" y="449"/>
                    </a:lnTo>
                    <a:lnTo>
                      <a:pt x="70" y="449"/>
                    </a:lnTo>
                    <a:lnTo>
                      <a:pt x="68" y="451"/>
                    </a:lnTo>
                    <a:lnTo>
                      <a:pt x="65" y="451"/>
                    </a:lnTo>
                    <a:lnTo>
                      <a:pt x="63" y="453"/>
                    </a:lnTo>
                    <a:lnTo>
                      <a:pt x="65" y="454"/>
                    </a:lnTo>
                    <a:lnTo>
                      <a:pt x="68" y="456"/>
                    </a:lnTo>
                    <a:lnTo>
                      <a:pt x="70" y="456"/>
                    </a:lnTo>
                    <a:lnTo>
                      <a:pt x="72" y="458"/>
                    </a:lnTo>
                    <a:lnTo>
                      <a:pt x="72" y="458"/>
                    </a:lnTo>
                    <a:lnTo>
                      <a:pt x="74" y="458"/>
                    </a:lnTo>
                    <a:lnTo>
                      <a:pt x="75" y="458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8" y="449"/>
                    </a:lnTo>
                    <a:lnTo>
                      <a:pt x="90" y="444"/>
                    </a:lnTo>
                    <a:lnTo>
                      <a:pt x="91" y="444"/>
                    </a:lnTo>
                    <a:lnTo>
                      <a:pt x="91" y="442"/>
                    </a:lnTo>
                    <a:lnTo>
                      <a:pt x="88" y="440"/>
                    </a:lnTo>
                    <a:lnTo>
                      <a:pt x="88" y="437"/>
                    </a:lnTo>
                    <a:lnTo>
                      <a:pt x="93" y="429"/>
                    </a:lnTo>
                    <a:lnTo>
                      <a:pt x="100" y="422"/>
                    </a:lnTo>
                    <a:lnTo>
                      <a:pt x="106" y="420"/>
                    </a:lnTo>
                    <a:lnTo>
                      <a:pt x="91" y="437"/>
                    </a:lnTo>
                    <a:lnTo>
                      <a:pt x="90" y="438"/>
                    </a:lnTo>
                    <a:lnTo>
                      <a:pt x="91" y="440"/>
                    </a:lnTo>
                    <a:lnTo>
                      <a:pt x="93" y="442"/>
                    </a:lnTo>
                    <a:lnTo>
                      <a:pt x="93" y="447"/>
                    </a:lnTo>
                    <a:lnTo>
                      <a:pt x="102" y="463"/>
                    </a:lnTo>
                    <a:lnTo>
                      <a:pt x="102" y="465"/>
                    </a:lnTo>
                    <a:lnTo>
                      <a:pt x="99" y="469"/>
                    </a:lnTo>
                    <a:lnTo>
                      <a:pt x="99" y="471"/>
                    </a:lnTo>
                    <a:lnTo>
                      <a:pt x="97" y="471"/>
                    </a:lnTo>
                    <a:lnTo>
                      <a:pt x="97" y="472"/>
                    </a:lnTo>
                    <a:lnTo>
                      <a:pt x="99" y="478"/>
                    </a:lnTo>
                    <a:lnTo>
                      <a:pt x="100" y="476"/>
                    </a:lnTo>
                    <a:lnTo>
                      <a:pt x="102" y="476"/>
                    </a:lnTo>
                    <a:lnTo>
                      <a:pt x="104" y="476"/>
                    </a:lnTo>
                    <a:lnTo>
                      <a:pt x="102" y="478"/>
                    </a:lnTo>
                    <a:lnTo>
                      <a:pt x="100" y="479"/>
                    </a:lnTo>
                    <a:lnTo>
                      <a:pt x="100" y="485"/>
                    </a:lnTo>
                    <a:lnTo>
                      <a:pt x="102" y="485"/>
                    </a:lnTo>
                    <a:lnTo>
                      <a:pt x="104" y="485"/>
                    </a:lnTo>
                    <a:lnTo>
                      <a:pt x="102" y="485"/>
                    </a:lnTo>
                    <a:lnTo>
                      <a:pt x="99" y="488"/>
                    </a:lnTo>
                    <a:lnTo>
                      <a:pt x="97" y="488"/>
                    </a:lnTo>
                    <a:lnTo>
                      <a:pt x="95" y="490"/>
                    </a:lnTo>
                    <a:lnTo>
                      <a:pt x="100" y="492"/>
                    </a:lnTo>
                    <a:lnTo>
                      <a:pt x="104" y="490"/>
                    </a:lnTo>
                    <a:lnTo>
                      <a:pt x="106" y="487"/>
                    </a:lnTo>
                    <a:lnTo>
                      <a:pt x="109" y="485"/>
                    </a:lnTo>
                    <a:lnTo>
                      <a:pt x="113" y="481"/>
                    </a:lnTo>
                    <a:lnTo>
                      <a:pt x="116" y="481"/>
                    </a:lnTo>
                    <a:lnTo>
                      <a:pt x="120" y="478"/>
                    </a:lnTo>
                    <a:lnTo>
                      <a:pt x="124" y="471"/>
                    </a:lnTo>
                    <a:lnTo>
                      <a:pt x="125" y="476"/>
                    </a:lnTo>
                    <a:lnTo>
                      <a:pt x="124" y="478"/>
                    </a:lnTo>
                    <a:lnTo>
                      <a:pt x="124" y="479"/>
                    </a:lnTo>
                    <a:lnTo>
                      <a:pt x="124" y="481"/>
                    </a:lnTo>
                    <a:lnTo>
                      <a:pt x="125" y="483"/>
                    </a:lnTo>
                    <a:lnTo>
                      <a:pt x="127" y="483"/>
                    </a:lnTo>
                    <a:lnTo>
                      <a:pt x="129" y="485"/>
                    </a:lnTo>
                    <a:lnTo>
                      <a:pt x="131" y="485"/>
                    </a:lnTo>
                    <a:lnTo>
                      <a:pt x="133" y="483"/>
                    </a:lnTo>
                    <a:lnTo>
                      <a:pt x="134" y="481"/>
                    </a:lnTo>
                    <a:lnTo>
                      <a:pt x="134" y="483"/>
                    </a:lnTo>
                    <a:lnTo>
                      <a:pt x="136" y="483"/>
                    </a:lnTo>
                    <a:lnTo>
                      <a:pt x="136" y="485"/>
                    </a:lnTo>
                    <a:lnTo>
                      <a:pt x="138" y="485"/>
                    </a:lnTo>
                    <a:lnTo>
                      <a:pt x="143" y="497"/>
                    </a:lnTo>
                    <a:lnTo>
                      <a:pt x="145" y="497"/>
                    </a:lnTo>
                    <a:lnTo>
                      <a:pt x="147" y="497"/>
                    </a:lnTo>
                    <a:lnTo>
                      <a:pt x="149" y="496"/>
                    </a:lnTo>
                    <a:lnTo>
                      <a:pt x="149" y="490"/>
                    </a:lnTo>
                    <a:lnTo>
                      <a:pt x="147" y="487"/>
                    </a:lnTo>
                    <a:lnTo>
                      <a:pt x="149" y="483"/>
                    </a:lnTo>
                    <a:lnTo>
                      <a:pt x="152" y="481"/>
                    </a:lnTo>
                    <a:lnTo>
                      <a:pt x="152" y="479"/>
                    </a:lnTo>
                    <a:lnTo>
                      <a:pt x="154" y="479"/>
                    </a:lnTo>
                    <a:lnTo>
                      <a:pt x="154" y="481"/>
                    </a:lnTo>
                    <a:lnTo>
                      <a:pt x="152" y="485"/>
                    </a:lnTo>
                    <a:lnTo>
                      <a:pt x="158" y="490"/>
                    </a:lnTo>
                    <a:lnTo>
                      <a:pt x="159" y="490"/>
                    </a:lnTo>
                    <a:lnTo>
                      <a:pt x="172" y="483"/>
                    </a:lnTo>
                    <a:lnTo>
                      <a:pt x="177" y="478"/>
                    </a:lnTo>
                    <a:lnTo>
                      <a:pt x="181" y="476"/>
                    </a:lnTo>
                    <a:lnTo>
                      <a:pt x="181" y="478"/>
                    </a:lnTo>
                    <a:lnTo>
                      <a:pt x="177" y="485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6" y="487"/>
                    </a:lnTo>
                    <a:lnTo>
                      <a:pt x="174" y="490"/>
                    </a:lnTo>
                    <a:lnTo>
                      <a:pt x="170" y="492"/>
                    </a:lnTo>
                    <a:lnTo>
                      <a:pt x="168" y="501"/>
                    </a:lnTo>
                    <a:lnTo>
                      <a:pt x="172" y="501"/>
                    </a:lnTo>
                    <a:lnTo>
                      <a:pt x="168" y="506"/>
                    </a:lnTo>
                    <a:lnTo>
                      <a:pt x="165" y="521"/>
                    </a:lnTo>
                    <a:lnTo>
                      <a:pt x="159" y="530"/>
                    </a:lnTo>
                    <a:lnTo>
                      <a:pt x="159" y="530"/>
                    </a:lnTo>
                    <a:lnTo>
                      <a:pt x="158" y="530"/>
                    </a:lnTo>
                    <a:lnTo>
                      <a:pt x="158" y="531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49" y="546"/>
                    </a:lnTo>
                    <a:lnTo>
                      <a:pt x="147" y="544"/>
                    </a:lnTo>
                    <a:lnTo>
                      <a:pt x="147" y="546"/>
                    </a:lnTo>
                    <a:lnTo>
                      <a:pt x="145" y="544"/>
                    </a:lnTo>
                    <a:lnTo>
                      <a:pt x="142" y="549"/>
                    </a:lnTo>
                    <a:lnTo>
                      <a:pt x="138" y="549"/>
                    </a:lnTo>
                    <a:lnTo>
                      <a:pt x="133" y="553"/>
                    </a:lnTo>
                    <a:lnTo>
                      <a:pt x="131" y="553"/>
                    </a:lnTo>
                    <a:lnTo>
                      <a:pt x="122" y="565"/>
                    </a:lnTo>
                    <a:lnTo>
                      <a:pt x="120" y="571"/>
                    </a:lnTo>
                    <a:lnTo>
                      <a:pt x="120" y="571"/>
                    </a:lnTo>
                    <a:lnTo>
                      <a:pt x="124" y="573"/>
                    </a:lnTo>
                    <a:lnTo>
                      <a:pt x="124" y="574"/>
                    </a:lnTo>
                    <a:lnTo>
                      <a:pt x="122" y="574"/>
                    </a:lnTo>
                    <a:lnTo>
                      <a:pt x="120" y="573"/>
                    </a:lnTo>
                    <a:lnTo>
                      <a:pt x="118" y="571"/>
                    </a:lnTo>
                    <a:lnTo>
                      <a:pt x="118" y="573"/>
                    </a:lnTo>
                    <a:lnTo>
                      <a:pt x="116" y="574"/>
                    </a:lnTo>
                    <a:lnTo>
                      <a:pt x="115" y="573"/>
                    </a:lnTo>
                    <a:lnTo>
                      <a:pt x="113" y="571"/>
                    </a:lnTo>
                    <a:lnTo>
                      <a:pt x="115" y="569"/>
                    </a:lnTo>
                    <a:lnTo>
                      <a:pt x="115" y="567"/>
                    </a:lnTo>
                    <a:lnTo>
                      <a:pt x="111" y="569"/>
                    </a:lnTo>
                    <a:lnTo>
                      <a:pt x="109" y="567"/>
                    </a:lnTo>
                    <a:lnTo>
                      <a:pt x="108" y="567"/>
                    </a:lnTo>
                    <a:lnTo>
                      <a:pt x="90" y="580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3"/>
                    </a:lnTo>
                    <a:lnTo>
                      <a:pt x="88" y="587"/>
                    </a:lnTo>
                    <a:lnTo>
                      <a:pt x="84" y="589"/>
                    </a:lnTo>
                    <a:lnTo>
                      <a:pt x="82" y="590"/>
                    </a:lnTo>
                    <a:lnTo>
                      <a:pt x="82" y="590"/>
                    </a:lnTo>
                    <a:lnTo>
                      <a:pt x="81" y="590"/>
                    </a:lnTo>
                    <a:lnTo>
                      <a:pt x="79" y="590"/>
                    </a:lnTo>
                    <a:lnTo>
                      <a:pt x="79" y="590"/>
                    </a:lnTo>
                    <a:lnTo>
                      <a:pt x="77" y="592"/>
                    </a:lnTo>
                    <a:lnTo>
                      <a:pt x="75" y="592"/>
                    </a:lnTo>
                    <a:lnTo>
                      <a:pt x="74" y="594"/>
                    </a:lnTo>
                    <a:lnTo>
                      <a:pt x="74" y="594"/>
                    </a:lnTo>
                    <a:lnTo>
                      <a:pt x="75" y="594"/>
                    </a:lnTo>
                    <a:lnTo>
                      <a:pt x="75" y="598"/>
                    </a:lnTo>
                    <a:lnTo>
                      <a:pt x="75" y="601"/>
                    </a:lnTo>
                    <a:lnTo>
                      <a:pt x="77" y="601"/>
                    </a:lnTo>
                    <a:lnTo>
                      <a:pt x="79" y="599"/>
                    </a:lnTo>
                    <a:lnTo>
                      <a:pt x="79" y="598"/>
                    </a:lnTo>
                    <a:lnTo>
                      <a:pt x="79" y="594"/>
                    </a:lnTo>
                    <a:lnTo>
                      <a:pt x="79" y="594"/>
                    </a:lnTo>
                    <a:lnTo>
                      <a:pt x="81" y="596"/>
                    </a:lnTo>
                    <a:lnTo>
                      <a:pt x="82" y="598"/>
                    </a:lnTo>
                    <a:lnTo>
                      <a:pt x="88" y="596"/>
                    </a:lnTo>
                    <a:lnTo>
                      <a:pt x="86" y="590"/>
                    </a:lnTo>
                    <a:lnTo>
                      <a:pt x="86" y="589"/>
                    </a:lnTo>
                    <a:lnTo>
                      <a:pt x="90" y="590"/>
                    </a:lnTo>
                    <a:lnTo>
                      <a:pt x="90" y="592"/>
                    </a:lnTo>
                    <a:lnTo>
                      <a:pt x="90" y="594"/>
                    </a:lnTo>
                    <a:lnTo>
                      <a:pt x="91" y="594"/>
                    </a:lnTo>
                    <a:lnTo>
                      <a:pt x="91" y="596"/>
                    </a:lnTo>
                    <a:lnTo>
                      <a:pt x="93" y="594"/>
                    </a:lnTo>
                    <a:lnTo>
                      <a:pt x="95" y="592"/>
                    </a:lnTo>
                    <a:lnTo>
                      <a:pt x="95" y="594"/>
                    </a:lnTo>
                    <a:lnTo>
                      <a:pt x="97" y="592"/>
                    </a:lnTo>
                    <a:lnTo>
                      <a:pt x="97" y="590"/>
                    </a:lnTo>
                    <a:lnTo>
                      <a:pt x="99" y="589"/>
                    </a:lnTo>
                    <a:lnTo>
                      <a:pt x="102" y="581"/>
                    </a:lnTo>
                    <a:lnTo>
                      <a:pt x="104" y="580"/>
                    </a:lnTo>
                    <a:lnTo>
                      <a:pt x="106" y="580"/>
                    </a:lnTo>
                    <a:lnTo>
                      <a:pt x="106" y="581"/>
                    </a:lnTo>
                    <a:lnTo>
                      <a:pt x="104" y="585"/>
                    </a:lnTo>
                    <a:lnTo>
                      <a:pt x="106" y="587"/>
                    </a:lnTo>
                    <a:lnTo>
                      <a:pt x="109" y="585"/>
                    </a:lnTo>
                    <a:lnTo>
                      <a:pt x="113" y="583"/>
                    </a:lnTo>
                    <a:lnTo>
                      <a:pt x="116" y="583"/>
                    </a:lnTo>
                    <a:lnTo>
                      <a:pt x="116" y="581"/>
                    </a:lnTo>
                    <a:lnTo>
                      <a:pt x="118" y="581"/>
                    </a:lnTo>
                    <a:lnTo>
                      <a:pt x="118" y="580"/>
                    </a:lnTo>
                    <a:lnTo>
                      <a:pt x="120" y="581"/>
                    </a:lnTo>
                    <a:lnTo>
                      <a:pt x="122" y="580"/>
                    </a:lnTo>
                    <a:lnTo>
                      <a:pt x="122" y="578"/>
                    </a:lnTo>
                    <a:lnTo>
                      <a:pt x="124" y="578"/>
                    </a:lnTo>
                    <a:lnTo>
                      <a:pt x="125" y="578"/>
                    </a:lnTo>
                    <a:lnTo>
                      <a:pt x="127" y="576"/>
                    </a:lnTo>
                    <a:lnTo>
                      <a:pt x="129" y="574"/>
                    </a:lnTo>
                    <a:lnTo>
                      <a:pt x="131" y="574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4" y="576"/>
                    </a:lnTo>
                    <a:lnTo>
                      <a:pt x="134" y="581"/>
                    </a:lnTo>
                    <a:lnTo>
                      <a:pt x="134" y="581"/>
                    </a:lnTo>
                    <a:lnTo>
                      <a:pt x="138" y="571"/>
                    </a:lnTo>
                    <a:lnTo>
                      <a:pt x="138" y="573"/>
                    </a:lnTo>
                    <a:lnTo>
                      <a:pt x="145" y="571"/>
                    </a:lnTo>
                    <a:lnTo>
                      <a:pt x="147" y="569"/>
                    </a:lnTo>
                    <a:lnTo>
                      <a:pt x="149" y="569"/>
                    </a:lnTo>
                    <a:lnTo>
                      <a:pt x="151" y="567"/>
                    </a:lnTo>
                    <a:lnTo>
                      <a:pt x="151" y="562"/>
                    </a:lnTo>
                    <a:lnTo>
                      <a:pt x="147" y="562"/>
                    </a:lnTo>
                    <a:lnTo>
                      <a:pt x="145" y="560"/>
                    </a:lnTo>
                    <a:lnTo>
                      <a:pt x="143" y="558"/>
                    </a:lnTo>
                    <a:lnTo>
                      <a:pt x="143" y="555"/>
                    </a:lnTo>
                    <a:lnTo>
                      <a:pt x="145" y="555"/>
                    </a:lnTo>
                    <a:lnTo>
                      <a:pt x="147" y="560"/>
                    </a:lnTo>
                    <a:lnTo>
                      <a:pt x="151" y="560"/>
                    </a:lnTo>
                    <a:lnTo>
                      <a:pt x="154" y="556"/>
                    </a:lnTo>
                    <a:lnTo>
                      <a:pt x="158" y="555"/>
                    </a:lnTo>
                    <a:lnTo>
                      <a:pt x="163" y="555"/>
                    </a:lnTo>
                    <a:lnTo>
                      <a:pt x="163" y="553"/>
                    </a:lnTo>
                    <a:lnTo>
                      <a:pt x="163" y="553"/>
                    </a:lnTo>
                    <a:lnTo>
                      <a:pt x="159" y="553"/>
                    </a:lnTo>
                    <a:lnTo>
                      <a:pt x="161" y="551"/>
                    </a:lnTo>
                    <a:lnTo>
                      <a:pt x="165" y="549"/>
                    </a:lnTo>
                    <a:lnTo>
                      <a:pt x="167" y="551"/>
                    </a:lnTo>
                    <a:lnTo>
                      <a:pt x="168" y="551"/>
                    </a:lnTo>
                    <a:lnTo>
                      <a:pt x="168" y="547"/>
                    </a:lnTo>
                    <a:lnTo>
                      <a:pt x="168" y="546"/>
                    </a:lnTo>
                    <a:lnTo>
                      <a:pt x="170" y="544"/>
                    </a:lnTo>
                    <a:lnTo>
                      <a:pt x="174" y="546"/>
                    </a:lnTo>
                    <a:lnTo>
                      <a:pt x="177" y="542"/>
                    </a:lnTo>
                    <a:lnTo>
                      <a:pt x="179" y="540"/>
                    </a:lnTo>
                    <a:lnTo>
                      <a:pt x="179" y="540"/>
                    </a:lnTo>
                    <a:lnTo>
                      <a:pt x="181" y="540"/>
                    </a:lnTo>
                    <a:lnTo>
                      <a:pt x="181" y="539"/>
                    </a:lnTo>
                    <a:lnTo>
                      <a:pt x="183" y="540"/>
                    </a:lnTo>
                    <a:lnTo>
                      <a:pt x="183" y="539"/>
                    </a:lnTo>
                    <a:lnTo>
                      <a:pt x="185" y="537"/>
                    </a:lnTo>
                    <a:lnTo>
                      <a:pt x="186" y="535"/>
                    </a:lnTo>
                    <a:lnTo>
                      <a:pt x="186" y="531"/>
                    </a:lnTo>
                    <a:lnTo>
                      <a:pt x="185" y="531"/>
                    </a:lnTo>
                    <a:lnTo>
                      <a:pt x="185" y="531"/>
                    </a:lnTo>
                    <a:lnTo>
                      <a:pt x="185" y="530"/>
                    </a:lnTo>
                    <a:lnTo>
                      <a:pt x="190" y="526"/>
                    </a:lnTo>
                    <a:lnTo>
                      <a:pt x="192" y="526"/>
                    </a:lnTo>
                    <a:lnTo>
                      <a:pt x="192" y="522"/>
                    </a:lnTo>
                    <a:lnTo>
                      <a:pt x="195" y="522"/>
                    </a:lnTo>
                    <a:lnTo>
                      <a:pt x="197" y="521"/>
                    </a:lnTo>
                    <a:lnTo>
                      <a:pt x="197" y="521"/>
                    </a:lnTo>
                    <a:lnTo>
                      <a:pt x="197" y="517"/>
                    </a:lnTo>
                    <a:lnTo>
                      <a:pt x="199" y="517"/>
                    </a:lnTo>
                    <a:lnTo>
                      <a:pt x="202" y="519"/>
                    </a:lnTo>
                    <a:lnTo>
                      <a:pt x="204" y="515"/>
                    </a:lnTo>
                    <a:lnTo>
                      <a:pt x="204" y="515"/>
                    </a:lnTo>
                    <a:lnTo>
                      <a:pt x="208" y="512"/>
                    </a:lnTo>
                    <a:lnTo>
                      <a:pt x="208" y="510"/>
                    </a:lnTo>
                    <a:lnTo>
                      <a:pt x="215" y="508"/>
                    </a:lnTo>
                    <a:lnTo>
                      <a:pt x="219" y="506"/>
                    </a:lnTo>
                    <a:lnTo>
                      <a:pt x="220" y="506"/>
                    </a:lnTo>
                    <a:lnTo>
                      <a:pt x="222" y="505"/>
                    </a:lnTo>
                    <a:lnTo>
                      <a:pt x="222" y="501"/>
                    </a:lnTo>
                    <a:lnTo>
                      <a:pt x="220" y="501"/>
                    </a:lnTo>
                    <a:lnTo>
                      <a:pt x="224" y="499"/>
                    </a:lnTo>
                    <a:lnTo>
                      <a:pt x="224" y="497"/>
                    </a:lnTo>
                    <a:lnTo>
                      <a:pt x="224" y="496"/>
                    </a:lnTo>
                    <a:lnTo>
                      <a:pt x="224" y="494"/>
                    </a:lnTo>
                    <a:lnTo>
                      <a:pt x="226" y="494"/>
                    </a:lnTo>
                    <a:lnTo>
                      <a:pt x="227" y="492"/>
                    </a:lnTo>
                    <a:lnTo>
                      <a:pt x="233" y="490"/>
                    </a:lnTo>
                    <a:lnTo>
                      <a:pt x="235" y="487"/>
                    </a:lnTo>
                    <a:lnTo>
                      <a:pt x="235" y="483"/>
                    </a:lnTo>
                    <a:lnTo>
                      <a:pt x="235" y="481"/>
                    </a:lnTo>
                    <a:lnTo>
                      <a:pt x="229" y="479"/>
                    </a:lnTo>
                    <a:lnTo>
                      <a:pt x="229" y="478"/>
                    </a:lnTo>
                    <a:lnTo>
                      <a:pt x="226" y="478"/>
                    </a:lnTo>
                    <a:lnTo>
                      <a:pt x="222" y="479"/>
                    </a:lnTo>
                    <a:lnTo>
                      <a:pt x="220" y="478"/>
                    </a:lnTo>
                    <a:lnTo>
                      <a:pt x="224" y="469"/>
                    </a:lnTo>
                    <a:lnTo>
                      <a:pt x="227" y="467"/>
                    </a:lnTo>
                    <a:lnTo>
                      <a:pt x="229" y="465"/>
                    </a:lnTo>
                    <a:lnTo>
                      <a:pt x="229" y="463"/>
                    </a:lnTo>
                    <a:lnTo>
                      <a:pt x="231" y="462"/>
                    </a:lnTo>
                    <a:lnTo>
                      <a:pt x="231" y="460"/>
                    </a:lnTo>
                    <a:lnTo>
                      <a:pt x="231" y="458"/>
                    </a:lnTo>
                    <a:lnTo>
                      <a:pt x="233" y="458"/>
                    </a:lnTo>
                    <a:lnTo>
                      <a:pt x="233" y="456"/>
                    </a:lnTo>
                    <a:lnTo>
                      <a:pt x="235" y="456"/>
                    </a:lnTo>
                    <a:lnTo>
                      <a:pt x="235" y="458"/>
                    </a:lnTo>
                    <a:lnTo>
                      <a:pt x="238" y="458"/>
                    </a:lnTo>
                    <a:lnTo>
                      <a:pt x="240" y="456"/>
                    </a:lnTo>
                    <a:lnTo>
                      <a:pt x="240" y="454"/>
                    </a:lnTo>
                    <a:lnTo>
                      <a:pt x="236" y="453"/>
                    </a:lnTo>
                    <a:lnTo>
                      <a:pt x="238" y="453"/>
                    </a:lnTo>
                    <a:lnTo>
                      <a:pt x="244" y="451"/>
                    </a:lnTo>
                    <a:lnTo>
                      <a:pt x="245" y="447"/>
                    </a:lnTo>
                    <a:lnTo>
                      <a:pt x="245" y="445"/>
                    </a:lnTo>
                    <a:lnTo>
                      <a:pt x="245" y="444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40"/>
                    </a:lnTo>
                    <a:lnTo>
                      <a:pt x="247" y="440"/>
                    </a:lnTo>
                    <a:lnTo>
                      <a:pt x="253" y="435"/>
                    </a:lnTo>
                    <a:lnTo>
                      <a:pt x="254" y="429"/>
                    </a:lnTo>
                    <a:lnTo>
                      <a:pt x="260" y="422"/>
                    </a:lnTo>
                    <a:lnTo>
                      <a:pt x="260" y="419"/>
                    </a:lnTo>
                    <a:lnTo>
                      <a:pt x="270" y="413"/>
                    </a:lnTo>
                    <a:lnTo>
                      <a:pt x="278" y="406"/>
                    </a:lnTo>
                    <a:lnTo>
                      <a:pt x="278" y="404"/>
                    </a:lnTo>
                    <a:lnTo>
                      <a:pt x="278" y="401"/>
                    </a:lnTo>
                    <a:lnTo>
                      <a:pt x="285" y="372"/>
                    </a:lnTo>
                    <a:lnTo>
                      <a:pt x="287" y="374"/>
                    </a:lnTo>
                    <a:lnTo>
                      <a:pt x="287" y="388"/>
                    </a:lnTo>
                    <a:lnTo>
                      <a:pt x="281" y="399"/>
                    </a:lnTo>
                    <a:lnTo>
                      <a:pt x="279" y="406"/>
                    </a:lnTo>
                    <a:lnTo>
                      <a:pt x="281" y="408"/>
                    </a:lnTo>
                    <a:lnTo>
                      <a:pt x="287" y="408"/>
                    </a:lnTo>
                    <a:lnTo>
                      <a:pt x="292" y="401"/>
                    </a:lnTo>
                    <a:lnTo>
                      <a:pt x="297" y="399"/>
                    </a:lnTo>
                    <a:lnTo>
                      <a:pt x="299" y="399"/>
                    </a:lnTo>
                    <a:lnTo>
                      <a:pt x="297" y="401"/>
                    </a:lnTo>
                    <a:lnTo>
                      <a:pt x="295" y="402"/>
                    </a:lnTo>
                    <a:lnTo>
                      <a:pt x="292" y="404"/>
                    </a:lnTo>
                    <a:lnTo>
                      <a:pt x="290" y="408"/>
                    </a:lnTo>
                    <a:lnTo>
                      <a:pt x="288" y="410"/>
                    </a:lnTo>
                    <a:lnTo>
                      <a:pt x="288" y="413"/>
                    </a:lnTo>
                    <a:lnTo>
                      <a:pt x="290" y="415"/>
                    </a:lnTo>
                    <a:lnTo>
                      <a:pt x="304" y="420"/>
                    </a:lnTo>
                    <a:lnTo>
                      <a:pt x="292" y="417"/>
                    </a:lnTo>
                    <a:lnTo>
                      <a:pt x="287" y="420"/>
                    </a:lnTo>
                    <a:lnTo>
                      <a:pt x="285" y="419"/>
                    </a:lnTo>
                    <a:lnTo>
                      <a:pt x="283" y="415"/>
                    </a:lnTo>
                    <a:lnTo>
                      <a:pt x="281" y="417"/>
                    </a:lnTo>
                    <a:lnTo>
                      <a:pt x="269" y="424"/>
                    </a:lnTo>
                    <a:lnTo>
                      <a:pt x="267" y="426"/>
                    </a:lnTo>
                    <a:lnTo>
                      <a:pt x="269" y="435"/>
                    </a:lnTo>
                    <a:lnTo>
                      <a:pt x="267" y="440"/>
                    </a:lnTo>
                    <a:lnTo>
                      <a:pt x="265" y="442"/>
                    </a:lnTo>
                    <a:lnTo>
                      <a:pt x="263" y="445"/>
                    </a:lnTo>
                    <a:lnTo>
                      <a:pt x="261" y="449"/>
                    </a:lnTo>
                    <a:lnTo>
                      <a:pt x="261" y="451"/>
                    </a:lnTo>
                    <a:lnTo>
                      <a:pt x="260" y="453"/>
                    </a:lnTo>
                    <a:lnTo>
                      <a:pt x="260" y="456"/>
                    </a:lnTo>
                    <a:lnTo>
                      <a:pt x="260" y="458"/>
                    </a:lnTo>
                    <a:lnTo>
                      <a:pt x="265" y="460"/>
                    </a:lnTo>
                    <a:lnTo>
                      <a:pt x="272" y="456"/>
                    </a:lnTo>
                    <a:lnTo>
                      <a:pt x="274" y="456"/>
                    </a:lnTo>
                    <a:lnTo>
                      <a:pt x="270" y="462"/>
                    </a:lnTo>
                    <a:lnTo>
                      <a:pt x="269" y="463"/>
                    </a:lnTo>
                    <a:lnTo>
                      <a:pt x="267" y="463"/>
                    </a:lnTo>
                    <a:lnTo>
                      <a:pt x="267" y="465"/>
                    </a:lnTo>
                    <a:lnTo>
                      <a:pt x="267" y="465"/>
                    </a:lnTo>
                    <a:lnTo>
                      <a:pt x="265" y="465"/>
                    </a:lnTo>
                    <a:lnTo>
                      <a:pt x="263" y="465"/>
                    </a:lnTo>
                    <a:lnTo>
                      <a:pt x="263" y="465"/>
                    </a:lnTo>
                    <a:lnTo>
                      <a:pt x="261" y="467"/>
                    </a:lnTo>
                    <a:lnTo>
                      <a:pt x="260" y="465"/>
                    </a:lnTo>
                    <a:lnTo>
                      <a:pt x="260" y="467"/>
                    </a:lnTo>
                    <a:lnTo>
                      <a:pt x="260" y="469"/>
                    </a:lnTo>
                    <a:lnTo>
                      <a:pt x="258" y="471"/>
                    </a:lnTo>
                    <a:lnTo>
                      <a:pt x="258" y="472"/>
                    </a:lnTo>
                    <a:lnTo>
                      <a:pt x="260" y="472"/>
                    </a:lnTo>
                    <a:lnTo>
                      <a:pt x="261" y="474"/>
                    </a:lnTo>
                    <a:lnTo>
                      <a:pt x="265" y="472"/>
                    </a:lnTo>
                    <a:lnTo>
                      <a:pt x="270" y="472"/>
                    </a:lnTo>
                    <a:lnTo>
                      <a:pt x="269" y="471"/>
                    </a:lnTo>
                    <a:lnTo>
                      <a:pt x="270" y="469"/>
                    </a:lnTo>
                    <a:lnTo>
                      <a:pt x="272" y="471"/>
                    </a:lnTo>
                    <a:lnTo>
                      <a:pt x="274" y="472"/>
                    </a:lnTo>
                    <a:lnTo>
                      <a:pt x="279" y="463"/>
                    </a:lnTo>
                    <a:lnTo>
                      <a:pt x="281" y="463"/>
                    </a:lnTo>
                    <a:lnTo>
                      <a:pt x="283" y="462"/>
                    </a:lnTo>
                    <a:lnTo>
                      <a:pt x="283" y="469"/>
                    </a:lnTo>
                    <a:lnTo>
                      <a:pt x="287" y="463"/>
                    </a:lnTo>
                    <a:lnTo>
                      <a:pt x="287" y="460"/>
                    </a:lnTo>
                    <a:lnTo>
                      <a:pt x="290" y="458"/>
                    </a:lnTo>
                    <a:lnTo>
                      <a:pt x="292" y="458"/>
                    </a:lnTo>
                    <a:lnTo>
                      <a:pt x="292" y="456"/>
                    </a:lnTo>
                    <a:lnTo>
                      <a:pt x="292" y="453"/>
                    </a:lnTo>
                    <a:lnTo>
                      <a:pt x="292" y="453"/>
                    </a:lnTo>
                    <a:lnTo>
                      <a:pt x="294" y="451"/>
                    </a:lnTo>
                    <a:lnTo>
                      <a:pt x="295" y="458"/>
                    </a:lnTo>
                    <a:lnTo>
                      <a:pt x="295" y="451"/>
                    </a:lnTo>
                    <a:lnTo>
                      <a:pt x="297" y="449"/>
                    </a:lnTo>
                    <a:lnTo>
                      <a:pt x="297" y="445"/>
                    </a:lnTo>
                    <a:lnTo>
                      <a:pt x="299" y="449"/>
                    </a:lnTo>
                    <a:lnTo>
                      <a:pt x="301" y="449"/>
                    </a:lnTo>
                    <a:lnTo>
                      <a:pt x="303" y="449"/>
                    </a:lnTo>
                    <a:lnTo>
                      <a:pt x="303" y="449"/>
                    </a:lnTo>
                    <a:lnTo>
                      <a:pt x="308" y="451"/>
                    </a:lnTo>
                    <a:lnTo>
                      <a:pt x="310" y="449"/>
                    </a:lnTo>
                    <a:lnTo>
                      <a:pt x="312" y="447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lnTo>
                      <a:pt x="319" y="442"/>
                    </a:lnTo>
                    <a:lnTo>
                      <a:pt x="317" y="440"/>
                    </a:lnTo>
                    <a:lnTo>
                      <a:pt x="317" y="440"/>
                    </a:lnTo>
                    <a:lnTo>
                      <a:pt x="315" y="440"/>
                    </a:lnTo>
                    <a:lnTo>
                      <a:pt x="315" y="437"/>
                    </a:lnTo>
                    <a:lnTo>
                      <a:pt x="319" y="435"/>
                    </a:lnTo>
                    <a:lnTo>
                      <a:pt x="319" y="435"/>
                    </a:lnTo>
                    <a:lnTo>
                      <a:pt x="321" y="431"/>
                    </a:lnTo>
                    <a:lnTo>
                      <a:pt x="319" y="429"/>
                    </a:lnTo>
                    <a:lnTo>
                      <a:pt x="317" y="431"/>
                    </a:lnTo>
                    <a:lnTo>
                      <a:pt x="315" y="431"/>
                    </a:lnTo>
                    <a:lnTo>
                      <a:pt x="312" y="433"/>
                    </a:lnTo>
                    <a:lnTo>
                      <a:pt x="310" y="431"/>
                    </a:lnTo>
                    <a:lnTo>
                      <a:pt x="313" y="429"/>
                    </a:lnTo>
                    <a:lnTo>
                      <a:pt x="317" y="428"/>
                    </a:lnTo>
                    <a:lnTo>
                      <a:pt x="317" y="424"/>
                    </a:lnTo>
                    <a:lnTo>
                      <a:pt x="315" y="426"/>
                    </a:lnTo>
                    <a:lnTo>
                      <a:pt x="315" y="424"/>
                    </a:lnTo>
                    <a:lnTo>
                      <a:pt x="312" y="426"/>
                    </a:lnTo>
                    <a:lnTo>
                      <a:pt x="312" y="424"/>
                    </a:lnTo>
                    <a:lnTo>
                      <a:pt x="310" y="422"/>
                    </a:lnTo>
                    <a:lnTo>
                      <a:pt x="312" y="420"/>
                    </a:lnTo>
                    <a:lnTo>
                      <a:pt x="315" y="420"/>
                    </a:lnTo>
                    <a:lnTo>
                      <a:pt x="317" y="417"/>
                    </a:lnTo>
                    <a:lnTo>
                      <a:pt x="313" y="417"/>
                    </a:lnTo>
                    <a:lnTo>
                      <a:pt x="317" y="413"/>
                    </a:lnTo>
                    <a:lnTo>
                      <a:pt x="317" y="411"/>
                    </a:lnTo>
                    <a:lnTo>
                      <a:pt x="319" y="415"/>
                    </a:lnTo>
                    <a:lnTo>
                      <a:pt x="319" y="413"/>
                    </a:lnTo>
                    <a:lnTo>
                      <a:pt x="321" y="410"/>
                    </a:lnTo>
                    <a:lnTo>
                      <a:pt x="324" y="408"/>
                    </a:lnTo>
                    <a:lnTo>
                      <a:pt x="324" y="410"/>
                    </a:lnTo>
                    <a:lnTo>
                      <a:pt x="321" y="419"/>
                    </a:lnTo>
                    <a:lnTo>
                      <a:pt x="322" y="420"/>
                    </a:lnTo>
                    <a:lnTo>
                      <a:pt x="324" y="420"/>
                    </a:lnTo>
                    <a:lnTo>
                      <a:pt x="326" y="419"/>
                    </a:lnTo>
                    <a:lnTo>
                      <a:pt x="326" y="410"/>
                    </a:lnTo>
                    <a:lnTo>
                      <a:pt x="328" y="415"/>
                    </a:lnTo>
                    <a:lnTo>
                      <a:pt x="328" y="417"/>
                    </a:lnTo>
                    <a:lnTo>
                      <a:pt x="335" y="417"/>
                    </a:lnTo>
                    <a:lnTo>
                      <a:pt x="337" y="417"/>
                    </a:lnTo>
                    <a:lnTo>
                      <a:pt x="338" y="417"/>
                    </a:lnTo>
                    <a:lnTo>
                      <a:pt x="340" y="413"/>
                    </a:lnTo>
                    <a:lnTo>
                      <a:pt x="344" y="411"/>
                    </a:lnTo>
                    <a:lnTo>
                      <a:pt x="347" y="411"/>
                    </a:lnTo>
                    <a:lnTo>
                      <a:pt x="347" y="413"/>
                    </a:lnTo>
                    <a:lnTo>
                      <a:pt x="342" y="413"/>
                    </a:lnTo>
                    <a:lnTo>
                      <a:pt x="342" y="420"/>
                    </a:lnTo>
                    <a:lnTo>
                      <a:pt x="344" y="422"/>
                    </a:lnTo>
                    <a:lnTo>
                      <a:pt x="349" y="419"/>
                    </a:lnTo>
                    <a:lnTo>
                      <a:pt x="349" y="420"/>
                    </a:lnTo>
                    <a:lnTo>
                      <a:pt x="342" y="426"/>
                    </a:lnTo>
                    <a:lnTo>
                      <a:pt x="346" y="426"/>
                    </a:lnTo>
                    <a:lnTo>
                      <a:pt x="351" y="422"/>
                    </a:lnTo>
                    <a:lnTo>
                      <a:pt x="353" y="422"/>
                    </a:lnTo>
                    <a:lnTo>
                      <a:pt x="347" y="428"/>
                    </a:lnTo>
                    <a:lnTo>
                      <a:pt x="353" y="426"/>
                    </a:lnTo>
                    <a:lnTo>
                      <a:pt x="355" y="428"/>
                    </a:lnTo>
                    <a:lnTo>
                      <a:pt x="356" y="428"/>
                    </a:lnTo>
                    <a:lnTo>
                      <a:pt x="358" y="428"/>
                    </a:lnTo>
                    <a:lnTo>
                      <a:pt x="355" y="431"/>
                    </a:lnTo>
                    <a:lnTo>
                      <a:pt x="358" y="431"/>
                    </a:lnTo>
                    <a:lnTo>
                      <a:pt x="362" y="437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5" y="437"/>
                    </a:lnTo>
                    <a:lnTo>
                      <a:pt x="367" y="435"/>
                    </a:lnTo>
                    <a:lnTo>
                      <a:pt x="367" y="435"/>
                    </a:lnTo>
                    <a:lnTo>
                      <a:pt x="367" y="433"/>
                    </a:lnTo>
                    <a:lnTo>
                      <a:pt x="369" y="433"/>
                    </a:lnTo>
                    <a:lnTo>
                      <a:pt x="371" y="435"/>
                    </a:lnTo>
                    <a:lnTo>
                      <a:pt x="371" y="437"/>
                    </a:lnTo>
                    <a:lnTo>
                      <a:pt x="371" y="438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2"/>
                    </a:lnTo>
                    <a:lnTo>
                      <a:pt x="380" y="442"/>
                    </a:lnTo>
                    <a:lnTo>
                      <a:pt x="380" y="442"/>
                    </a:lnTo>
                    <a:lnTo>
                      <a:pt x="381" y="444"/>
                    </a:lnTo>
                    <a:lnTo>
                      <a:pt x="383" y="445"/>
                    </a:lnTo>
                    <a:lnTo>
                      <a:pt x="383" y="447"/>
                    </a:lnTo>
                    <a:lnTo>
                      <a:pt x="383" y="447"/>
                    </a:lnTo>
                    <a:lnTo>
                      <a:pt x="385" y="449"/>
                    </a:lnTo>
                    <a:lnTo>
                      <a:pt x="387" y="449"/>
                    </a:lnTo>
                    <a:lnTo>
                      <a:pt x="390" y="447"/>
                    </a:lnTo>
                    <a:lnTo>
                      <a:pt x="401" y="447"/>
                    </a:lnTo>
                    <a:lnTo>
                      <a:pt x="401" y="445"/>
                    </a:lnTo>
                    <a:lnTo>
                      <a:pt x="405" y="447"/>
                    </a:lnTo>
                    <a:lnTo>
                      <a:pt x="405" y="445"/>
                    </a:lnTo>
                    <a:lnTo>
                      <a:pt x="408" y="445"/>
                    </a:lnTo>
                    <a:lnTo>
                      <a:pt x="410" y="447"/>
                    </a:lnTo>
                    <a:lnTo>
                      <a:pt x="423" y="449"/>
                    </a:lnTo>
                    <a:lnTo>
                      <a:pt x="426" y="447"/>
                    </a:lnTo>
                    <a:lnTo>
                      <a:pt x="428" y="449"/>
                    </a:lnTo>
                    <a:lnTo>
                      <a:pt x="428" y="449"/>
                    </a:lnTo>
                    <a:lnTo>
                      <a:pt x="426" y="451"/>
                    </a:lnTo>
                    <a:lnTo>
                      <a:pt x="426" y="451"/>
                    </a:lnTo>
                    <a:lnTo>
                      <a:pt x="433" y="454"/>
                    </a:lnTo>
                    <a:lnTo>
                      <a:pt x="444" y="458"/>
                    </a:lnTo>
                    <a:lnTo>
                      <a:pt x="449" y="454"/>
                    </a:lnTo>
                    <a:lnTo>
                      <a:pt x="455" y="449"/>
                    </a:lnTo>
                    <a:lnTo>
                      <a:pt x="455" y="447"/>
                    </a:lnTo>
                    <a:lnTo>
                      <a:pt x="457" y="445"/>
                    </a:lnTo>
                    <a:lnTo>
                      <a:pt x="462" y="453"/>
                    </a:lnTo>
                    <a:lnTo>
                      <a:pt x="466" y="453"/>
                    </a:lnTo>
                    <a:lnTo>
                      <a:pt x="464" y="453"/>
                    </a:lnTo>
                    <a:lnTo>
                      <a:pt x="462" y="454"/>
                    </a:lnTo>
                    <a:lnTo>
                      <a:pt x="462" y="462"/>
                    </a:lnTo>
                    <a:lnTo>
                      <a:pt x="462" y="462"/>
                    </a:lnTo>
                    <a:lnTo>
                      <a:pt x="460" y="462"/>
                    </a:lnTo>
                    <a:lnTo>
                      <a:pt x="460" y="456"/>
                    </a:lnTo>
                    <a:lnTo>
                      <a:pt x="460" y="454"/>
                    </a:lnTo>
                    <a:lnTo>
                      <a:pt x="460" y="451"/>
                    </a:lnTo>
                    <a:lnTo>
                      <a:pt x="458" y="449"/>
                    </a:lnTo>
                    <a:lnTo>
                      <a:pt x="458" y="449"/>
                    </a:lnTo>
                    <a:lnTo>
                      <a:pt x="457" y="451"/>
                    </a:lnTo>
                    <a:lnTo>
                      <a:pt x="457" y="453"/>
                    </a:lnTo>
                    <a:lnTo>
                      <a:pt x="457" y="456"/>
                    </a:lnTo>
                    <a:lnTo>
                      <a:pt x="457" y="456"/>
                    </a:lnTo>
                    <a:lnTo>
                      <a:pt x="457" y="458"/>
                    </a:lnTo>
                    <a:lnTo>
                      <a:pt x="457" y="462"/>
                    </a:lnTo>
                    <a:lnTo>
                      <a:pt x="455" y="462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8" y="467"/>
                    </a:lnTo>
                    <a:lnTo>
                      <a:pt x="458" y="467"/>
                    </a:lnTo>
                    <a:lnTo>
                      <a:pt x="460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2" y="469"/>
                    </a:lnTo>
                    <a:lnTo>
                      <a:pt x="467" y="472"/>
                    </a:lnTo>
                    <a:lnTo>
                      <a:pt x="471" y="476"/>
                    </a:lnTo>
                    <a:lnTo>
                      <a:pt x="471" y="474"/>
                    </a:lnTo>
                    <a:lnTo>
                      <a:pt x="473" y="474"/>
                    </a:lnTo>
                    <a:lnTo>
                      <a:pt x="476" y="474"/>
                    </a:lnTo>
                    <a:lnTo>
                      <a:pt x="476" y="472"/>
                    </a:lnTo>
                    <a:lnTo>
                      <a:pt x="476" y="471"/>
                    </a:lnTo>
                    <a:lnTo>
                      <a:pt x="476" y="467"/>
                    </a:lnTo>
                    <a:lnTo>
                      <a:pt x="476" y="467"/>
                    </a:lnTo>
                    <a:lnTo>
                      <a:pt x="478" y="469"/>
                    </a:lnTo>
                    <a:lnTo>
                      <a:pt x="478" y="467"/>
                    </a:lnTo>
                    <a:lnTo>
                      <a:pt x="462" y="447"/>
                    </a:lnTo>
                    <a:lnTo>
                      <a:pt x="464" y="447"/>
                    </a:lnTo>
                    <a:lnTo>
                      <a:pt x="464" y="438"/>
                    </a:lnTo>
                    <a:lnTo>
                      <a:pt x="455" y="438"/>
                    </a:lnTo>
                    <a:lnTo>
                      <a:pt x="451" y="444"/>
                    </a:lnTo>
                    <a:lnTo>
                      <a:pt x="449" y="442"/>
                    </a:lnTo>
                    <a:lnTo>
                      <a:pt x="444" y="440"/>
                    </a:lnTo>
                    <a:lnTo>
                      <a:pt x="440" y="442"/>
                    </a:lnTo>
                    <a:lnTo>
                      <a:pt x="435" y="438"/>
                    </a:lnTo>
                    <a:lnTo>
                      <a:pt x="435" y="4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6" name="Freeform 7072"/>
              <p:cNvSpPr>
                <a:spLocks/>
              </p:cNvSpPr>
              <p:nvPr/>
            </p:nvSpPr>
            <p:spPr bwMode="auto">
              <a:xfrm>
                <a:off x="2320555" y="3114694"/>
                <a:ext cx="4762" cy="635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7" name="Freeform 7073"/>
              <p:cNvSpPr>
                <a:spLocks/>
              </p:cNvSpPr>
              <p:nvPr/>
            </p:nvSpPr>
            <p:spPr bwMode="auto">
              <a:xfrm>
                <a:off x="2320555" y="3114694"/>
                <a:ext cx="4762" cy="635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8" name="Freeform 7074"/>
              <p:cNvSpPr>
                <a:spLocks/>
              </p:cNvSpPr>
              <p:nvPr/>
            </p:nvSpPr>
            <p:spPr bwMode="auto">
              <a:xfrm>
                <a:off x="2325317" y="3111519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9" name="Freeform 7075"/>
              <p:cNvSpPr>
                <a:spLocks/>
              </p:cNvSpPr>
              <p:nvPr/>
            </p:nvSpPr>
            <p:spPr bwMode="auto">
              <a:xfrm>
                <a:off x="2325317" y="3111519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0" name="Freeform 7076"/>
              <p:cNvSpPr>
                <a:spLocks/>
              </p:cNvSpPr>
              <p:nvPr/>
            </p:nvSpPr>
            <p:spPr bwMode="auto">
              <a:xfrm>
                <a:off x="2328492" y="3117869"/>
                <a:ext cx="1587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1" name="Freeform 7077"/>
              <p:cNvSpPr>
                <a:spLocks/>
              </p:cNvSpPr>
              <p:nvPr/>
            </p:nvSpPr>
            <p:spPr bwMode="auto">
              <a:xfrm>
                <a:off x="2328492" y="3117869"/>
                <a:ext cx="1587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2" name="Freeform 7078"/>
              <p:cNvSpPr>
                <a:spLocks/>
              </p:cNvSpPr>
              <p:nvPr/>
            </p:nvSpPr>
            <p:spPr bwMode="auto">
              <a:xfrm>
                <a:off x="555310" y="2463756"/>
                <a:ext cx="209543" cy="233385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25" y="20"/>
                  </a:cxn>
                  <a:cxn ang="0">
                    <a:pos x="29" y="13"/>
                  </a:cxn>
                  <a:cxn ang="0">
                    <a:pos x="38" y="6"/>
                  </a:cxn>
                  <a:cxn ang="0">
                    <a:pos x="50" y="7"/>
                  </a:cxn>
                  <a:cxn ang="0">
                    <a:pos x="61" y="22"/>
                  </a:cxn>
                  <a:cxn ang="0">
                    <a:pos x="68" y="31"/>
                  </a:cxn>
                  <a:cxn ang="0">
                    <a:pos x="95" y="79"/>
                  </a:cxn>
                  <a:cxn ang="0">
                    <a:pos x="98" y="84"/>
                  </a:cxn>
                  <a:cxn ang="0">
                    <a:pos x="116" y="102"/>
                  </a:cxn>
                  <a:cxn ang="0">
                    <a:pos x="132" y="129"/>
                  </a:cxn>
                  <a:cxn ang="0">
                    <a:pos x="132" y="138"/>
                  </a:cxn>
                  <a:cxn ang="0">
                    <a:pos x="124" y="145"/>
                  </a:cxn>
                  <a:cxn ang="0">
                    <a:pos x="120" y="147"/>
                  </a:cxn>
                  <a:cxn ang="0">
                    <a:pos x="120" y="142"/>
                  </a:cxn>
                  <a:cxn ang="0">
                    <a:pos x="124" y="138"/>
                  </a:cxn>
                  <a:cxn ang="0">
                    <a:pos x="120" y="133"/>
                  </a:cxn>
                  <a:cxn ang="0">
                    <a:pos x="118" y="122"/>
                  </a:cxn>
                  <a:cxn ang="0">
                    <a:pos x="115" y="113"/>
                  </a:cxn>
                  <a:cxn ang="0">
                    <a:pos x="111" y="113"/>
                  </a:cxn>
                  <a:cxn ang="0">
                    <a:pos x="106" y="117"/>
                  </a:cxn>
                  <a:cxn ang="0">
                    <a:pos x="104" y="120"/>
                  </a:cxn>
                  <a:cxn ang="0">
                    <a:pos x="100" y="125"/>
                  </a:cxn>
                  <a:cxn ang="0">
                    <a:pos x="97" y="120"/>
                  </a:cxn>
                  <a:cxn ang="0">
                    <a:pos x="102" y="109"/>
                  </a:cxn>
                  <a:cxn ang="0">
                    <a:pos x="102" y="104"/>
                  </a:cxn>
                  <a:cxn ang="0">
                    <a:pos x="97" y="93"/>
                  </a:cxn>
                  <a:cxn ang="0">
                    <a:pos x="91" y="90"/>
                  </a:cxn>
                  <a:cxn ang="0">
                    <a:pos x="88" y="86"/>
                  </a:cxn>
                  <a:cxn ang="0">
                    <a:pos x="86" y="81"/>
                  </a:cxn>
                  <a:cxn ang="0">
                    <a:pos x="82" y="81"/>
                  </a:cxn>
                  <a:cxn ang="0">
                    <a:pos x="79" y="81"/>
                  </a:cxn>
                  <a:cxn ang="0">
                    <a:pos x="81" y="75"/>
                  </a:cxn>
                  <a:cxn ang="0">
                    <a:pos x="77" y="74"/>
                  </a:cxn>
                  <a:cxn ang="0">
                    <a:pos x="77" y="68"/>
                  </a:cxn>
                  <a:cxn ang="0">
                    <a:pos x="73" y="66"/>
                  </a:cxn>
                  <a:cxn ang="0">
                    <a:pos x="84" y="70"/>
                  </a:cxn>
                  <a:cxn ang="0">
                    <a:pos x="81" y="65"/>
                  </a:cxn>
                  <a:cxn ang="0">
                    <a:pos x="77" y="57"/>
                  </a:cxn>
                  <a:cxn ang="0">
                    <a:pos x="75" y="57"/>
                  </a:cxn>
                  <a:cxn ang="0">
                    <a:pos x="72" y="56"/>
                  </a:cxn>
                  <a:cxn ang="0">
                    <a:pos x="73" y="54"/>
                  </a:cxn>
                  <a:cxn ang="0">
                    <a:pos x="72" y="50"/>
                  </a:cxn>
                  <a:cxn ang="0">
                    <a:pos x="66" y="50"/>
                  </a:cxn>
                  <a:cxn ang="0">
                    <a:pos x="64" y="49"/>
                  </a:cxn>
                  <a:cxn ang="0">
                    <a:pos x="52" y="34"/>
                  </a:cxn>
                  <a:cxn ang="0">
                    <a:pos x="43" y="15"/>
                  </a:cxn>
                  <a:cxn ang="0">
                    <a:pos x="50" y="43"/>
                  </a:cxn>
                  <a:cxn ang="0">
                    <a:pos x="43" y="40"/>
                  </a:cxn>
                  <a:cxn ang="0">
                    <a:pos x="38" y="36"/>
                  </a:cxn>
                  <a:cxn ang="0">
                    <a:pos x="36" y="29"/>
                  </a:cxn>
                  <a:cxn ang="0">
                    <a:pos x="30" y="31"/>
                  </a:cxn>
                  <a:cxn ang="0">
                    <a:pos x="25" y="25"/>
                  </a:cxn>
                  <a:cxn ang="0">
                    <a:pos x="22" y="27"/>
                  </a:cxn>
                  <a:cxn ang="0">
                    <a:pos x="25" y="29"/>
                  </a:cxn>
                  <a:cxn ang="0">
                    <a:pos x="29" y="34"/>
                  </a:cxn>
                  <a:cxn ang="0">
                    <a:pos x="34" y="40"/>
                  </a:cxn>
                  <a:cxn ang="0">
                    <a:pos x="29" y="43"/>
                  </a:cxn>
                  <a:cxn ang="0">
                    <a:pos x="20" y="41"/>
                  </a:cxn>
                  <a:cxn ang="0">
                    <a:pos x="11" y="32"/>
                  </a:cxn>
                  <a:cxn ang="0">
                    <a:pos x="0" y="22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8" y="31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0" y="72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4" y="97"/>
                    </a:lnTo>
                    <a:lnTo>
                      <a:pt x="106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1" y="111"/>
                    </a:lnTo>
                    <a:lnTo>
                      <a:pt x="132" y="115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1" y="140"/>
                    </a:lnTo>
                    <a:lnTo>
                      <a:pt x="129" y="140"/>
                    </a:lnTo>
                    <a:lnTo>
                      <a:pt x="125" y="145"/>
                    </a:lnTo>
                    <a:lnTo>
                      <a:pt x="124" y="145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0" y="145"/>
                    </a:lnTo>
                    <a:lnTo>
                      <a:pt x="120" y="147"/>
                    </a:lnTo>
                    <a:lnTo>
                      <a:pt x="118" y="147"/>
                    </a:lnTo>
                    <a:lnTo>
                      <a:pt x="118" y="142"/>
                    </a:lnTo>
                    <a:lnTo>
                      <a:pt x="120" y="140"/>
                    </a:lnTo>
                    <a:lnTo>
                      <a:pt x="120" y="142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25"/>
                    </a:lnTo>
                    <a:lnTo>
                      <a:pt x="118" y="124"/>
                    </a:lnTo>
                    <a:lnTo>
                      <a:pt x="118" y="122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3"/>
                    </a:lnTo>
                    <a:lnTo>
                      <a:pt x="116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6" y="117"/>
                    </a:lnTo>
                    <a:lnTo>
                      <a:pt x="104" y="117"/>
                    </a:lnTo>
                    <a:lnTo>
                      <a:pt x="104" y="118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7" y="124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8"/>
                    </a:lnTo>
                    <a:lnTo>
                      <a:pt x="107" y="108"/>
                    </a:lnTo>
                    <a:lnTo>
                      <a:pt x="107" y="108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7" y="99"/>
                    </a:lnTo>
                    <a:lnTo>
                      <a:pt x="97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8" y="90"/>
                    </a:lnTo>
                    <a:lnTo>
                      <a:pt x="84" y="84"/>
                    </a:lnTo>
                    <a:lnTo>
                      <a:pt x="84" y="83"/>
                    </a:lnTo>
                    <a:lnTo>
                      <a:pt x="88" y="86"/>
                    </a:lnTo>
                    <a:lnTo>
                      <a:pt x="90" y="88"/>
                    </a:lnTo>
                    <a:lnTo>
                      <a:pt x="88" y="84"/>
                    </a:lnTo>
                    <a:lnTo>
                      <a:pt x="88" y="81"/>
                    </a:lnTo>
                    <a:lnTo>
                      <a:pt x="86" y="81"/>
                    </a:lnTo>
                    <a:lnTo>
                      <a:pt x="84" y="83"/>
                    </a:lnTo>
                    <a:lnTo>
                      <a:pt x="84" y="83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1" y="75"/>
                    </a:lnTo>
                    <a:lnTo>
                      <a:pt x="82" y="74"/>
                    </a:lnTo>
                    <a:lnTo>
                      <a:pt x="79" y="74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5"/>
                    </a:lnTo>
                    <a:lnTo>
                      <a:pt x="81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79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9"/>
                    </a:lnTo>
                    <a:lnTo>
                      <a:pt x="73" y="49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5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9"/>
                    </a:lnTo>
                    <a:lnTo>
                      <a:pt x="47" y="47"/>
                    </a:lnTo>
                    <a:lnTo>
                      <a:pt x="45" y="41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38" y="43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3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3" name="Freeform 7079"/>
              <p:cNvSpPr>
                <a:spLocks/>
              </p:cNvSpPr>
              <p:nvPr/>
            </p:nvSpPr>
            <p:spPr bwMode="auto">
              <a:xfrm>
                <a:off x="555310" y="2463756"/>
                <a:ext cx="209543" cy="233385"/>
              </a:xfrm>
              <a:custGeom>
                <a:avLst/>
                <a:gdLst/>
                <a:ahLst/>
                <a:cxnLst>
                  <a:cxn ang="0">
                    <a:pos x="11" y="25"/>
                  </a:cxn>
                  <a:cxn ang="0">
                    <a:pos x="25" y="20"/>
                  </a:cxn>
                  <a:cxn ang="0">
                    <a:pos x="29" y="13"/>
                  </a:cxn>
                  <a:cxn ang="0">
                    <a:pos x="38" y="6"/>
                  </a:cxn>
                  <a:cxn ang="0">
                    <a:pos x="50" y="7"/>
                  </a:cxn>
                  <a:cxn ang="0">
                    <a:pos x="61" y="22"/>
                  </a:cxn>
                  <a:cxn ang="0">
                    <a:pos x="68" y="31"/>
                  </a:cxn>
                  <a:cxn ang="0">
                    <a:pos x="95" y="79"/>
                  </a:cxn>
                  <a:cxn ang="0">
                    <a:pos x="98" y="84"/>
                  </a:cxn>
                  <a:cxn ang="0">
                    <a:pos x="116" y="102"/>
                  </a:cxn>
                  <a:cxn ang="0">
                    <a:pos x="132" y="129"/>
                  </a:cxn>
                  <a:cxn ang="0">
                    <a:pos x="132" y="138"/>
                  </a:cxn>
                  <a:cxn ang="0">
                    <a:pos x="124" y="145"/>
                  </a:cxn>
                  <a:cxn ang="0">
                    <a:pos x="120" y="147"/>
                  </a:cxn>
                  <a:cxn ang="0">
                    <a:pos x="120" y="142"/>
                  </a:cxn>
                  <a:cxn ang="0">
                    <a:pos x="124" y="138"/>
                  </a:cxn>
                  <a:cxn ang="0">
                    <a:pos x="120" y="133"/>
                  </a:cxn>
                  <a:cxn ang="0">
                    <a:pos x="118" y="122"/>
                  </a:cxn>
                  <a:cxn ang="0">
                    <a:pos x="115" y="113"/>
                  </a:cxn>
                  <a:cxn ang="0">
                    <a:pos x="111" y="113"/>
                  </a:cxn>
                  <a:cxn ang="0">
                    <a:pos x="106" y="117"/>
                  </a:cxn>
                  <a:cxn ang="0">
                    <a:pos x="104" y="120"/>
                  </a:cxn>
                  <a:cxn ang="0">
                    <a:pos x="100" y="125"/>
                  </a:cxn>
                  <a:cxn ang="0">
                    <a:pos x="97" y="120"/>
                  </a:cxn>
                  <a:cxn ang="0">
                    <a:pos x="102" y="109"/>
                  </a:cxn>
                  <a:cxn ang="0">
                    <a:pos x="102" y="104"/>
                  </a:cxn>
                  <a:cxn ang="0">
                    <a:pos x="97" y="93"/>
                  </a:cxn>
                  <a:cxn ang="0">
                    <a:pos x="91" y="90"/>
                  </a:cxn>
                  <a:cxn ang="0">
                    <a:pos x="88" y="86"/>
                  </a:cxn>
                  <a:cxn ang="0">
                    <a:pos x="86" y="81"/>
                  </a:cxn>
                  <a:cxn ang="0">
                    <a:pos x="82" y="81"/>
                  </a:cxn>
                  <a:cxn ang="0">
                    <a:pos x="79" y="81"/>
                  </a:cxn>
                  <a:cxn ang="0">
                    <a:pos x="81" y="75"/>
                  </a:cxn>
                  <a:cxn ang="0">
                    <a:pos x="77" y="74"/>
                  </a:cxn>
                  <a:cxn ang="0">
                    <a:pos x="77" y="68"/>
                  </a:cxn>
                  <a:cxn ang="0">
                    <a:pos x="73" y="66"/>
                  </a:cxn>
                  <a:cxn ang="0">
                    <a:pos x="84" y="70"/>
                  </a:cxn>
                  <a:cxn ang="0">
                    <a:pos x="81" y="65"/>
                  </a:cxn>
                  <a:cxn ang="0">
                    <a:pos x="77" y="57"/>
                  </a:cxn>
                  <a:cxn ang="0">
                    <a:pos x="75" y="57"/>
                  </a:cxn>
                  <a:cxn ang="0">
                    <a:pos x="72" y="56"/>
                  </a:cxn>
                  <a:cxn ang="0">
                    <a:pos x="73" y="54"/>
                  </a:cxn>
                  <a:cxn ang="0">
                    <a:pos x="72" y="50"/>
                  </a:cxn>
                  <a:cxn ang="0">
                    <a:pos x="66" y="50"/>
                  </a:cxn>
                  <a:cxn ang="0">
                    <a:pos x="64" y="49"/>
                  </a:cxn>
                  <a:cxn ang="0">
                    <a:pos x="52" y="34"/>
                  </a:cxn>
                  <a:cxn ang="0">
                    <a:pos x="43" y="15"/>
                  </a:cxn>
                  <a:cxn ang="0">
                    <a:pos x="50" y="43"/>
                  </a:cxn>
                  <a:cxn ang="0">
                    <a:pos x="43" y="40"/>
                  </a:cxn>
                  <a:cxn ang="0">
                    <a:pos x="38" y="36"/>
                  </a:cxn>
                  <a:cxn ang="0">
                    <a:pos x="36" y="29"/>
                  </a:cxn>
                  <a:cxn ang="0">
                    <a:pos x="30" y="31"/>
                  </a:cxn>
                  <a:cxn ang="0">
                    <a:pos x="25" y="25"/>
                  </a:cxn>
                  <a:cxn ang="0">
                    <a:pos x="22" y="27"/>
                  </a:cxn>
                  <a:cxn ang="0">
                    <a:pos x="25" y="29"/>
                  </a:cxn>
                  <a:cxn ang="0">
                    <a:pos x="29" y="34"/>
                  </a:cxn>
                  <a:cxn ang="0">
                    <a:pos x="34" y="40"/>
                  </a:cxn>
                  <a:cxn ang="0">
                    <a:pos x="29" y="43"/>
                  </a:cxn>
                  <a:cxn ang="0">
                    <a:pos x="20" y="41"/>
                  </a:cxn>
                  <a:cxn ang="0">
                    <a:pos x="11" y="32"/>
                  </a:cxn>
                  <a:cxn ang="0">
                    <a:pos x="0" y="22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9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8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3" y="29"/>
                    </a:lnTo>
                    <a:lnTo>
                      <a:pt x="68" y="31"/>
                    </a:lnTo>
                    <a:lnTo>
                      <a:pt x="88" y="66"/>
                    </a:lnTo>
                    <a:lnTo>
                      <a:pt x="88" y="66"/>
                    </a:lnTo>
                    <a:lnTo>
                      <a:pt x="90" y="72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5" y="81"/>
                    </a:lnTo>
                    <a:lnTo>
                      <a:pt x="95" y="83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4" y="97"/>
                    </a:lnTo>
                    <a:lnTo>
                      <a:pt x="106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1" y="111"/>
                    </a:lnTo>
                    <a:lnTo>
                      <a:pt x="132" y="115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1" y="140"/>
                    </a:lnTo>
                    <a:lnTo>
                      <a:pt x="129" y="140"/>
                    </a:lnTo>
                    <a:lnTo>
                      <a:pt x="125" y="145"/>
                    </a:lnTo>
                    <a:lnTo>
                      <a:pt x="124" y="145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0" y="145"/>
                    </a:lnTo>
                    <a:lnTo>
                      <a:pt x="120" y="147"/>
                    </a:lnTo>
                    <a:lnTo>
                      <a:pt x="118" y="147"/>
                    </a:lnTo>
                    <a:lnTo>
                      <a:pt x="118" y="142"/>
                    </a:lnTo>
                    <a:lnTo>
                      <a:pt x="120" y="140"/>
                    </a:lnTo>
                    <a:lnTo>
                      <a:pt x="120" y="142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24" y="138"/>
                    </a:lnTo>
                    <a:lnTo>
                      <a:pt x="124" y="138"/>
                    </a:lnTo>
                    <a:lnTo>
                      <a:pt x="124" y="133"/>
                    </a:lnTo>
                    <a:lnTo>
                      <a:pt x="122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33"/>
                    </a:lnTo>
                    <a:lnTo>
                      <a:pt x="120" y="125"/>
                    </a:lnTo>
                    <a:lnTo>
                      <a:pt x="118" y="124"/>
                    </a:lnTo>
                    <a:lnTo>
                      <a:pt x="118" y="122"/>
                    </a:lnTo>
                    <a:lnTo>
                      <a:pt x="116" y="117"/>
                    </a:lnTo>
                    <a:lnTo>
                      <a:pt x="115" y="115"/>
                    </a:lnTo>
                    <a:lnTo>
                      <a:pt x="115" y="115"/>
                    </a:lnTo>
                    <a:lnTo>
                      <a:pt x="115" y="113"/>
                    </a:lnTo>
                    <a:lnTo>
                      <a:pt x="116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6" y="117"/>
                    </a:lnTo>
                    <a:lnTo>
                      <a:pt x="104" y="117"/>
                    </a:lnTo>
                    <a:lnTo>
                      <a:pt x="104" y="118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4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7" y="124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8"/>
                    </a:lnTo>
                    <a:lnTo>
                      <a:pt x="107" y="108"/>
                    </a:lnTo>
                    <a:lnTo>
                      <a:pt x="107" y="108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7" y="99"/>
                    </a:lnTo>
                    <a:lnTo>
                      <a:pt x="97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90"/>
                    </a:lnTo>
                    <a:lnTo>
                      <a:pt x="91" y="90"/>
                    </a:lnTo>
                    <a:lnTo>
                      <a:pt x="88" y="90"/>
                    </a:lnTo>
                    <a:lnTo>
                      <a:pt x="84" y="84"/>
                    </a:lnTo>
                    <a:lnTo>
                      <a:pt x="84" y="83"/>
                    </a:lnTo>
                    <a:lnTo>
                      <a:pt x="88" y="86"/>
                    </a:lnTo>
                    <a:lnTo>
                      <a:pt x="90" y="88"/>
                    </a:lnTo>
                    <a:lnTo>
                      <a:pt x="88" y="84"/>
                    </a:lnTo>
                    <a:lnTo>
                      <a:pt x="88" y="81"/>
                    </a:lnTo>
                    <a:lnTo>
                      <a:pt x="86" y="81"/>
                    </a:lnTo>
                    <a:lnTo>
                      <a:pt x="84" y="83"/>
                    </a:lnTo>
                    <a:lnTo>
                      <a:pt x="84" y="83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1" y="79"/>
                    </a:lnTo>
                    <a:lnTo>
                      <a:pt x="81" y="81"/>
                    </a:lnTo>
                    <a:lnTo>
                      <a:pt x="79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1" y="75"/>
                    </a:lnTo>
                    <a:lnTo>
                      <a:pt x="82" y="74"/>
                    </a:lnTo>
                    <a:lnTo>
                      <a:pt x="79" y="74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9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9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5"/>
                    </a:lnTo>
                    <a:lnTo>
                      <a:pt x="81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5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1" y="57"/>
                    </a:lnTo>
                    <a:lnTo>
                      <a:pt x="81" y="57"/>
                    </a:lnTo>
                    <a:lnTo>
                      <a:pt x="79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2" y="57"/>
                    </a:lnTo>
                    <a:lnTo>
                      <a:pt x="72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9"/>
                    </a:lnTo>
                    <a:lnTo>
                      <a:pt x="73" y="49"/>
                    </a:lnTo>
                    <a:lnTo>
                      <a:pt x="72" y="50"/>
                    </a:lnTo>
                    <a:lnTo>
                      <a:pt x="72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9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59" y="43"/>
                    </a:lnTo>
                    <a:lnTo>
                      <a:pt x="56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5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9"/>
                    </a:lnTo>
                    <a:lnTo>
                      <a:pt x="47" y="47"/>
                    </a:lnTo>
                    <a:lnTo>
                      <a:pt x="45" y="41"/>
                    </a:lnTo>
                    <a:lnTo>
                      <a:pt x="43" y="40"/>
                    </a:lnTo>
                    <a:lnTo>
                      <a:pt x="43" y="43"/>
                    </a:lnTo>
                    <a:lnTo>
                      <a:pt x="38" y="43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40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3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2" y="1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4" name="Freeform 7080"/>
              <p:cNvSpPr>
                <a:spLocks/>
              </p:cNvSpPr>
              <p:nvPr/>
            </p:nvSpPr>
            <p:spPr bwMode="auto">
              <a:xfrm>
                <a:off x="8864023" y="2247835"/>
                <a:ext cx="80960" cy="42867"/>
              </a:xfrm>
              <a:custGeom>
                <a:avLst/>
                <a:gdLst/>
                <a:ahLst/>
                <a:cxnLst>
                  <a:cxn ang="0">
                    <a:pos x="34" y="27"/>
                  </a:cxn>
                  <a:cxn ang="0">
                    <a:pos x="34" y="25"/>
                  </a:cxn>
                  <a:cxn ang="0">
                    <a:pos x="34" y="23"/>
                  </a:cxn>
                  <a:cxn ang="0">
                    <a:pos x="26" y="22"/>
                  </a:cxn>
                  <a:cxn ang="0">
                    <a:pos x="19" y="14"/>
                  </a:cxn>
                  <a:cxn ang="0">
                    <a:pos x="16" y="14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12" y="6"/>
                  </a:cxn>
                  <a:cxn ang="0">
                    <a:pos x="16" y="7"/>
                  </a:cxn>
                  <a:cxn ang="0">
                    <a:pos x="17" y="6"/>
                  </a:cxn>
                  <a:cxn ang="0">
                    <a:pos x="19" y="6"/>
                  </a:cxn>
                  <a:cxn ang="0">
                    <a:pos x="21" y="6"/>
                  </a:cxn>
                  <a:cxn ang="0">
                    <a:pos x="21" y="4"/>
                  </a:cxn>
                  <a:cxn ang="0">
                    <a:pos x="23" y="4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0" y="6"/>
                  </a:cxn>
                  <a:cxn ang="0">
                    <a:pos x="30" y="7"/>
                  </a:cxn>
                  <a:cxn ang="0">
                    <a:pos x="30" y="11"/>
                  </a:cxn>
                  <a:cxn ang="0">
                    <a:pos x="37" y="14"/>
                  </a:cxn>
                  <a:cxn ang="0">
                    <a:pos x="39" y="16"/>
                  </a:cxn>
                  <a:cxn ang="0">
                    <a:pos x="42" y="18"/>
                  </a:cxn>
                  <a:cxn ang="0">
                    <a:pos x="44" y="16"/>
                  </a:cxn>
                  <a:cxn ang="0">
                    <a:pos x="48" y="16"/>
                  </a:cxn>
                  <a:cxn ang="0">
                    <a:pos x="50" y="16"/>
                  </a:cxn>
                  <a:cxn ang="0">
                    <a:pos x="51" y="16"/>
                  </a:cxn>
                  <a:cxn ang="0">
                    <a:pos x="51" y="18"/>
                  </a:cxn>
                  <a:cxn ang="0">
                    <a:pos x="51" y="20"/>
                  </a:cxn>
                  <a:cxn ang="0">
                    <a:pos x="50" y="22"/>
                  </a:cxn>
                  <a:cxn ang="0">
                    <a:pos x="48" y="23"/>
                  </a:cxn>
                  <a:cxn ang="0">
                    <a:pos x="44" y="22"/>
                  </a:cxn>
                  <a:cxn ang="0">
                    <a:pos x="41" y="22"/>
                  </a:cxn>
                  <a:cxn ang="0">
                    <a:pos x="39" y="27"/>
                  </a:cxn>
                  <a:cxn ang="0">
                    <a:pos x="34" y="27"/>
                  </a:cxn>
                </a:cxnLst>
                <a:rect l="0" t="0" r="r" b="b"/>
                <a:pathLst>
                  <a:path w="51" h="27">
                    <a:moveTo>
                      <a:pt x="34" y="27"/>
                    </a:moveTo>
                    <a:lnTo>
                      <a:pt x="34" y="25"/>
                    </a:lnTo>
                    <a:lnTo>
                      <a:pt x="34" y="23"/>
                    </a:lnTo>
                    <a:lnTo>
                      <a:pt x="26" y="22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11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0" y="22"/>
                    </a:lnTo>
                    <a:lnTo>
                      <a:pt x="48" y="23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7"/>
                    </a:lnTo>
                    <a:lnTo>
                      <a:pt x="34" y="2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5" name="Freeform 7081"/>
              <p:cNvSpPr>
                <a:spLocks/>
              </p:cNvSpPr>
              <p:nvPr/>
            </p:nvSpPr>
            <p:spPr bwMode="auto">
              <a:xfrm>
                <a:off x="8864023" y="2247835"/>
                <a:ext cx="80960" cy="42867"/>
              </a:xfrm>
              <a:custGeom>
                <a:avLst/>
                <a:gdLst/>
                <a:ahLst/>
                <a:cxnLst>
                  <a:cxn ang="0">
                    <a:pos x="34" y="27"/>
                  </a:cxn>
                  <a:cxn ang="0">
                    <a:pos x="34" y="25"/>
                  </a:cxn>
                  <a:cxn ang="0">
                    <a:pos x="34" y="23"/>
                  </a:cxn>
                  <a:cxn ang="0">
                    <a:pos x="26" y="22"/>
                  </a:cxn>
                  <a:cxn ang="0">
                    <a:pos x="19" y="14"/>
                  </a:cxn>
                  <a:cxn ang="0">
                    <a:pos x="16" y="14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7" y="16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1" y="11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5" y="4"/>
                  </a:cxn>
                  <a:cxn ang="0">
                    <a:pos x="12" y="6"/>
                  </a:cxn>
                  <a:cxn ang="0">
                    <a:pos x="16" y="7"/>
                  </a:cxn>
                  <a:cxn ang="0">
                    <a:pos x="17" y="6"/>
                  </a:cxn>
                  <a:cxn ang="0">
                    <a:pos x="19" y="6"/>
                  </a:cxn>
                  <a:cxn ang="0">
                    <a:pos x="21" y="6"/>
                  </a:cxn>
                  <a:cxn ang="0">
                    <a:pos x="21" y="4"/>
                  </a:cxn>
                  <a:cxn ang="0">
                    <a:pos x="23" y="4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30" y="6"/>
                  </a:cxn>
                  <a:cxn ang="0">
                    <a:pos x="30" y="7"/>
                  </a:cxn>
                  <a:cxn ang="0">
                    <a:pos x="30" y="11"/>
                  </a:cxn>
                  <a:cxn ang="0">
                    <a:pos x="37" y="14"/>
                  </a:cxn>
                  <a:cxn ang="0">
                    <a:pos x="39" y="16"/>
                  </a:cxn>
                  <a:cxn ang="0">
                    <a:pos x="42" y="18"/>
                  </a:cxn>
                  <a:cxn ang="0">
                    <a:pos x="44" y="16"/>
                  </a:cxn>
                  <a:cxn ang="0">
                    <a:pos x="48" y="16"/>
                  </a:cxn>
                  <a:cxn ang="0">
                    <a:pos x="50" y="16"/>
                  </a:cxn>
                  <a:cxn ang="0">
                    <a:pos x="51" y="16"/>
                  </a:cxn>
                  <a:cxn ang="0">
                    <a:pos x="51" y="18"/>
                  </a:cxn>
                  <a:cxn ang="0">
                    <a:pos x="51" y="20"/>
                  </a:cxn>
                  <a:cxn ang="0">
                    <a:pos x="50" y="22"/>
                  </a:cxn>
                  <a:cxn ang="0">
                    <a:pos x="48" y="23"/>
                  </a:cxn>
                  <a:cxn ang="0">
                    <a:pos x="44" y="22"/>
                  </a:cxn>
                  <a:cxn ang="0">
                    <a:pos x="41" y="22"/>
                  </a:cxn>
                  <a:cxn ang="0">
                    <a:pos x="39" y="27"/>
                  </a:cxn>
                  <a:cxn ang="0">
                    <a:pos x="34" y="27"/>
                  </a:cxn>
                </a:cxnLst>
                <a:rect l="0" t="0" r="r" b="b"/>
                <a:pathLst>
                  <a:path w="51" h="27">
                    <a:moveTo>
                      <a:pt x="34" y="27"/>
                    </a:moveTo>
                    <a:lnTo>
                      <a:pt x="34" y="25"/>
                    </a:lnTo>
                    <a:lnTo>
                      <a:pt x="34" y="23"/>
                    </a:lnTo>
                    <a:lnTo>
                      <a:pt x="26" y="22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2" y="6"/>
                    </a:lnTo>
                    <a:lnTo>
                      <a:pt x="16" y="7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7"/>
                    </a:lnTo>
                    <a:lnTo>
                      <a:pt x="30" y="11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42" y="18"/>
                    </a:lnTo>
                    <a:lnTo>
                      <a:pt x="44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1" y="16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0" y="22"/>
                    </a:lnTo>
                    <a:lnTo>
                      <a:pt x="48" y="23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7"/>
                    </a:lnTo>
                    <a:lnTo>
                      <a:pt x="34" y="2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6" name="Freeform 7082"/>
              <p:cNvSpPr>
                <a:spLocks/>
              </p:cNvSpPr>
              <p:nvPr/>
            </p:nvSpPr>
            <p:spPr bwMode="auto">
              <a:xfrm>
                <a:off x="8698928" y="2819391"/>
                <a:ext cx="15874" cy="14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7" name="Freeform 7083"/>
              <p:cNvSpPr>
                <a:spLocks/>
              </p:cNvSpPr>
              <p:nvPr/>
            </p:nvSpPr>
            <p:spPr bwMode="auto">
              <a:xfrm>
                <a:off x="8698928" y="2819391"/>
                <a:ext cx="15874" cy="14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10" y="2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8" name="Freeform 7084"/>
              <p:cNvSpPr>
                <a:spLocks/>
              </p:cNvSpPr>
              <p:nvPr/>
            </p:nvSpPr>
            <p:spPr bwMode="auto">
              <a:xfrm>
                <a:off x="8714803" y="2819391"/>
                <a:ext cx="14287" cy="111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5"/>
                  </a:cxn>
                  <a:cxn ang="0">
                    <a:pos x="6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5"/>
                  </a:cxn>
                  <a:cxn ang="0">
                    <a:pos x="0" y="7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0" y="5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9" name="Freeform 7085"/>
              <p:cNvSpPr>
                <a:spLocks/>
              </p:cNvSpPr>
              <p:nvPr/>
            </p:nvSpPr>
            <p:spPr bwMode="auto">
              <a:xfrm>
                <a:off x="8714803" y="2819391"/>
                <a:ext cx="14287" cy="111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5"/>
                  </a:cxn>
                  <a:cxn ang="0">
                    <a:pos x="6" y="3"/>
                  </a:cxn>
                  <a:cxn ang="0">
                    <a:pos x="8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5"/>
                  </a:cxn>
                  <a:cxn ang="0">
                    <a:pos x="0" y="7"/>
                  </a:cxn>
                </a:cxnLst>
                <a:rect l="0" t="0" r="r" b="b"/>
                <a:pathLst>
                  <a:path w="9" h="7">
                    <a:moveTo>
                      <a:pt x="0" y="7"/>
                    </a:moveTo>
                    <a:lnTo>
                      <a:pt x="0" y="5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0" name="Freeform 7086"/>
              <p:cNvSpPr>
                <a:spLocks/>
              </p:cNvSpPr>
              <p:nvPr/>
            </p:nvSpPr>
            <p:spPr bwMode="auto">
              <a:xfrm>
                <a:off x="8735440" y="2816215"/>
                <a:ext cx="14287" cy="1746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9" h="11">
                    <a:moveTo>
                      <a:pt x="0" y="5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1" name="Freeform 7087"/>
              <p:cNvSpPr>
                <a:spLocks/>
              </p:cNvSpPr>
              <p:nvPr/>
            </p:nvSpPr>
            <p:spPr bwMode="auto">
              <a:xfrm>
                <a:off x="8735440" y="2816215"/>
                <a:ext cx="14287" cy="1746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5"/>
                  </a:cxn>
                </a:cxnLst>
                <a:rect l="0" t="0" r="r" b="b"/>
                <a:pathLst>
                  <a:path w="9" h="11">
                    <a:moveTo>
                      <a:pt x="0" y="5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2" name="Freeform 7088"/>
              <p:cNvSpPr>
                <a:spLocks/>
              </p:cNvSpPr>
              <p:nvPr/>
            </p:nvSpPr>
            <p:spPr bwMode="auto">
              <a:xfrm>
                <a:off x="8792588" y="2798751"/>
                <a:ext cx="14287" cy="1428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2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3" name="Freeform 7089"/>
              <p:cNvSpPr>
                <a:spLocks/>
              </p:cNvSpPr>
              <p:nvPr/>
            </p:nvSpPr>
            <p:spPr bwMode="auto">
              <a:xfrm>
                <a:off x="8792588" y="2798751"/>
                <a:ext cx="14287" cy="1428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7" y="6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2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4" name="Freeform 7090"/>
              <p:cNvSpPr>
                <a:spLocks/>
              </p:cNvSpPr>
              <p:nvPr/>
            </p:nvSpPr>
            <p:spPr bwMode="auto">
              <a:xfrm>
                <a:off x="8810050" y="2811452"/>
                <a:ext cx="22224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2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5" name="Freeform 7091"/>
              <p:cNvSpPr>
                <a:spLocks/>
              </p:cNvSpPr>
              <p:nvPr/>
            </p:nvSpPr>
            <p:spPr bwMode="auto">
              <a:xfrm>
                <a:off x="8810050" y="2811452"/>
                <a:ext cx="22224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2" y="3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4" h="3">
                    <a:moveTo>
                      <a:pt x="0" y="0"/>
                    </a:moveTo>
                    <a:lnTo>
                      <a:pt x="5" y="0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2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6" name="Freeform 7092"/>
              <p:cNvSpPr>
                <a:spLocks/>
              </p:cNvSpPr>
              <p:nvPr/>
            </p:nvSpPr>
            <p:spPr bwMode="auto">
              <a:xfrm>
                <a:off x="8843386" y="2798751"/>
                <a:ext cx="7937" cy="63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7" name="Freeform 7093"/>
              <p:cNvSpPr>
                <a:spLocks/>
              </p:cNvSpPr>
              <p:nvPr/>
            </p:nvSpPr>
            <p:spPr bwMode="auto">
              <a:xfrm>
                <a:off x="8843386" y="2798751"/>
                <a:ext cx="7937" cy="63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8" name="Freeform 7094"/>
              <p:cNvSpPr>
                <a:spLocks/>
              </p:cNvSpPr>
              <p:nvPr/>
            </p:nvSpPr>
            <p:spPr bwMode="auto">
              <a:xfrm>
                <a:off x="8837037" y="2424065"/>
                <a:ext cx="12700" cy="95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9" name="Freeform 7095"/>
              <p:cNvSpPr>
                <a:spLocks/>
              </p:cNvSpPr>
              <p:nvPr/>
            </p:nvSpPr>
            <p:spPr bwMode="auto">
              <a:xfrm>
                <a:off x="8837037" y="2424065"/>
                <a:ext cx="12700" cy="952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0" name="Freeform 7096"/>
              <p:cNvSpPr>
                <a:spLocks/>
              </p:cNvSpPr>
              <p:nvPr/>
            </p:nvSpPr>
            <p:spPr bwMode="auto">
              <a:xfrm>
                <a:off x="8900535" y="2586006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1" name="Freeform 7097"/>
              <p:cNvSpPr>
                <a:spLocks/>
              </p:cNvSpPr>
              <p:nvPr/>
            </p:nvSpPr>
            <p:spPr bwMode="auto">
              <a:xfrm>
                <a:off x="8900535" y="2586006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2" name="Freeform 7098"/>
              <p:cNvSpPr>
                <a:spLocks/>
              </p:cNvSpPr>
              <p:nvPr/>
            </p:nvSpPr>
            <p:spPr bwMode="auto">
              <a:xfrm>
                <a:off x="8917997" y="2614583"/>
                <a:ext cx="4762" cy="63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3" name="Freeform 7099"/>
              <p:cNvSpPr>
                <a:spLocks/>
              </p:cNvSpPr>
              <p:nvPr/>
            </p:nvSpPr>
            <p:spPr bwMode="auto">
              <a:xfrm>
                <a:off x="8917997" y="2614583"/>
                <a:ext cx="4762" cy="63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4" name="Freeform 7100"/>
              <p:cNvSpPr>
                <a:spLocks/>
              </p:cNvSpPr>
              <p:nvPr/>
            </p:nvSpPr>
            <p:spPr bwMode="auto">
              <a:xfrm>
                <a:off x="8930696" y="2754297"/>
                <a:ext cx="20637" cy="30165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2" y="14"/>
                  </a:cxn>
                  <a:cxn ang="0">
                    <a:pos x="8" y="5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3" y="0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" h="19">
                    <a:moveTo>
                      <a:pt x="13" y="7"/>
                    </a:moveTo>
                    <a:lnTo>
                      <a:pt x="4" y="18"/>
                    </a:lnTo>
                    <a:lnTo>
                      <a:pt x="2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5" name="Freeform 7101"/>
              <p:cNvSpPr>
                <a:spLocks/>
              </p:cNvSpPr>
              <p:nvPr/>
            </p:nvSpPr>
            <p:spPr bwMode="auto">
              <a:xfrm>
                <a:off x="8619556" y="1722322"/>
                <a:ext cx="101597" cy="57156"/>
              </a:xfrm>
              <a:custGeom>
                <a:avLst/>
                <a:gdLst/>
                <a:ahLst/>
                <a:cxnLst>
                  <a:cxn ang="0">
                    <a:pos x="23" y="29"/>
                  </a:cxn>
                  <a:cxn ang="0">
                    <a:pos x="21" y="31"/>
                  </a:cxn>
                  <a:cxn ang="0">
                    <a:pos x="19" y="32"/>
                  </a:cxn>
                  <a:cxn ang="0">
                    <a:pos x="17" y="34"/>
                  </a:cxn>
                  <a:cxn ang="0">
                    <a:pos x="10" y="36"/>
                  </a:cxn>
                  <a:cxn ang="0">
                    <a:pos x="10" y="34"/>
                  </a:cxn>
                  <a:cxn ang="0">
                    <a:pos x="5" y="36"/>
                  </a:cxn>
                  <a:cxn ang="0">
                    <a:pos x="5" y="34"/>
                  </a:cxn>
                  <a:cxn ang="0">
                    <a:pos x="0" y="27"/>
                  </a:cxn>
                  <a:cxn ang="0">
                    <a:pos x="1" y="22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3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7" y="5"/>
                  </a:cxn>
                  <a:cxn ang="0">
                    <a:pos x="19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6" y="2"/>
                  </a:cxn>
                  <a:cxn ang="0">
                    <a:pos x="30" y="0"/>
                  </a:cxn>
                  <a:cxn ang="0">
                    <a:pos x="34" y="2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1" y="0"/>
                  </a:cxn>
                  <a:cxn ang="0">
                    <a:pos x="53" y="5"/>
                  </a:cxn>
                  <a:cxn ang="0">
                    <a:pos x="55" y="7"/>
                  </a:cxn>
                  <a:cxn ang="0">
                    <a:pos x="55" y="7"/>
                  </a:cxn>
                  <a:cxn ang="0">
                    <a:pos x="55" y="9"/>
                  </a:cxn>
                  <a:cxn ang="0">
                    <a:pos x="62" y="16"/>
                  </a:cxn>
                  <a:cxn ang="0">
                    <a:pos x="64" y="20"/>
                  </a:cxn>
                  <a:cxn ang="0">
                    <a:pos x="62" y="22"/>
                  </a:cxn>
                  <a:cxn ang="0">
                    <a:pos x="39" y="32"/>
                  </a:cxn>
                  <a:cxn ang="0">
                    <a:pos x="34" y="32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23" y="29"/>
                  </a:cxn>
                </a:cxnLst>
                <a:rect l="0" t="0" r="r" b="b"/>
                <a:pathLst>
                  <a:path w="64" h="36">
                    <a:moveTo>
                      <a:pt x="23" y="29"/>
                    </a:moveTo>
                    <a:lnTo>
                      <a:pt x="21" y="31"/>
                    </a:lnTo>
                    <a:lnTo>
                      <a:pt x="19" y="32"/>
                    </a:lnTo>
                    <a:lnTo>
                      <a:pt x="17" y="34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3" y="22"/>
                    </a:lnTo>
                    <a:lnTo>
                      <a:pt x="5" y="18"/>
                    </a:lnTo>
                    <a:lnTo>
                      <a:pt x="10" y="13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7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53" y="5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9"/>
                    </a:lnTo>
                    <a:lnTo>
                      <a:pt x="62" y="16"/>
                    </a:lnTo>
                    <a:lnTo>
                      <a:pt x="64" y="20"/>
                    </a:lnTo>
                    <a:lnTo>
                      <a:pt x="62" y="22"/>
                    </a:lnTo>
                    <a:lnTo>
                      <a:pt x="39" y="32"/>
                    </a:lnTo>
                    <a:lnTo>
                      <a:pt x="34" y="32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23" y="29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6" name="Freeform 7102"/>
              <p:cNvSpPr>
                <a:spLocks/>
              </p:cNvSpPr>
              <p:nvPr/>
            </p:nvSpPr>
            <p:spPr bwMode="auto">
              <a:xfrm>
                <a:off x="4968421" y="3424286"/>
                <a:ext cx="42861" cy="53980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10" y="29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6" y="25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9" y="18"/>
                  </a:cxn>
                  <a:cxn ang="0">
                    <a:pos x="21" y="18"/>
                  </a:cxn>
                  <a:cxn ang="0">
                    <a:pos x="21" y="18"/>
                  </a:cxn>
                  <a:cxn ang="0">
                    <a:pos x="21" y="18"/>
                  </a:cxn>
                  <a:cxn ang="0">
                    <a:pos x="21" y="18"/>
                  </a:cxn>
                  <a:cxn ang="0">
                    <a:pos x="19" y="16"/>
                  </a:cxn>
                  <a:cxn ang="0">
                    <a:pos x="21" y="16"/>
                  </a:cxn>
                  <a:cxn ang="0">
                    <a:pos x="21" y="14"/>
                  </a:cxn>
                  <a:cxn ang="0">
                    <a:pos x="21" y="14"/>
                  </a:cxn>
                  <a:cxn ang="0">
                    <a:pos x="23" y="14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11"/>
                  </a:cxn>
                  <a:cxn ang="0">
                    <a:pos x="27" y="9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3" y="5"/>
                  </a:cxn>
                  <a:cxn ang="0">
                    <a:pos x="23" y="4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3" y="4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0" y="9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8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3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5" y="32"/>
                  </a:cxn>
                  <a:cxn ang="0">
                    <a:pos x="7" y="34"/>
                  </a:cxn>
                  <a:cxn ang="0">
                    <a:pos x="7" y="29"/>
                  </a:cxn>
                  <a:cxn ang="0">
                    <a:pos x="7" y="29"/>
                  </a:cxn>
                  <a:cxn ang="0">
                    <a:pos x="9" y="29"/>
                  </a:cxn>
                  <a:cxn ang="0">
                    <a:pos x="9" y="31"/>
                  </a:cxn>
                </a:cxnLst>
                <a:rect l="0" t="0" r="r" b="b"/>
                <a:pathLst>
                  <a:path w="27" h="34">
                    <a:moveTo>
                      <a:pt x="9" y="31"/>
                    </a:moveTo>
                    <a:lnTo>
                      <a:pt x="10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0" y="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7" name="Freeform 7103"/>
              <p:cNvSpPr>
                <a:spLocks/>
              </p:cNvSpPr>
              <p:nvPr/>
            </p:nvSpPr>
            <p:spPr bwMode="auto">
              <a:xfrm>
                <a:off x="4968421" y="3424286"/>
                <a:ext cx="42861" cy="53980"/>
              </a:xfrm>
              <a:custGeom>
                <a:avLst/>
                <a:gdLst/>
                <a:ahLst/>
                <a:cxnLst>
                  <a:cxn ang="0">
                    <a:pos x="9" y="31"/>
                  </a:cxn>
                  <a:cxn ang="0">
                    <a:pos x="10" y="29"/>
                  </a:cxn>
                  <a:cxn ang="0">
                    <a:pos x="12" y="29"/>
                  </a:cxn>
                  <a:cxn ang="0">
                    <a:pos x="12" y="27"/>
                  </a:cxn>
                  <a:cxn ang="0">
                    <a:pos x="16" y="25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4" y="22"/>
                  </a:cxn>
                  <a:cxn ang="0">
                    <a:pos x="14" y="22"/>
                  </a:cxn>
                  <a:cxn ang="0">
                    <a:pos x="16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9" y="18"/>
                  </a:cxn>
                  <a:cxn ang="0">
                    <a:pos x="21" y="18"/>
                  </a:cxn>
                  <a:cxn ang="0">
                    <a:pos x="21" y="18"/>
                  </a:cxn>
                  <a:cxn ang="0">
                    <a:pos x="21" y="18"/>
                  </a:cxn>
                  <a:cxn ang="0">
                    <a:pos x="21" y="18"/>
                  </a:cxn>
                  <a:cxn ang="0">
                    <a:pos x="19" y="16"/>
                  </a:cxn>
                  <a:cxn ang="0">
                    <a:pos x="21" y="16"/>
                  </a:cxn>
                  <a:cxn ang="0">
                    <a:pos x="21" y="14"/>
                  </a:cxn>
                  <a:cxn ang="0">
                    <a:pos x="21" y="14"/>
                  </a:cxn>
                  <a:cxn ang="0">
                    <a:pos x="23" y="14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7" y="11"/>
                  </a:cxn>
                  <a:cxn ang="0">
                    <a:pos x="27" y="11"/>
                  </a:cxn>
                  <a:cxn ang="0">
                    <a:pos x="25" y="11"/>
                  </a:cxn>
                  <a:cxn ang="0">
                    <a:pos x="27" y="9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3" y="5"/>
                  </a:cxn>
                  <a:cxn ang="0">
                    <a:pos x="23" y="4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3" y="4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3" y="2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0" y="9"/>
                  </a:cxn>
                  <a:cxn ang="0">
                    <a:pos x="9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8"/>
                  </a:cxn>
                  <a:cxn ang="0">
                    <a:pos x="0" y="32"/>
                  </a:cxn>
                  <a:cxn ang="0">
                    <a:pos x="0" y="34"/>
                  </a:cxn>
                  <a:cxn ang="0">
                    <a:pos x="3" y="32"/>
                  </a:cxn>
                  <a:cxn ang="0">
                    <a:pos x="3" y="34"/>
                  </a:cxn>
                  <a:cxn ang="0">
                    <a:pos x="5" y="34"/>
                  </a:cxn>
                  <a:cxn ang="0">
                    <a:pos x="5" y="32"/>
                  </a:cxn>
                  <a:cxn ang="0">
                    <a:pos x="7" y="34"/>
                  </a:cxn>
                  <a:cxn ang="0">
                    <a:pos x="7" y="29"/>
                  </a:cxn>
                  <a:cxn ang="0">
                    <a:pos x="7" y="29"/>
                  </a:cxn>
                  <a:cxn ang="0">
                    <a:pos x="9" y="29"/>
                  </a:cxn>
                  <a:cxn ang="0">
                    <a:pos x="9" y="31"/>
                  </a:cxn>
                </a:cxnLst>
                <a:rect l="0" t="0" r="r" b="b"/>
                <a:pathLst>
                  <a:path w="27" h="34">
                    <a:moveTo>
                      <a:pt x="9" y="31"/>
                    </a:moveTo>
                    <a:lnTo>
                      <a:pt x="10" y="29"/>
                    </a:lnTo>
                    <a:lnTo>
                      <a:pt x="12" y="29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0" y="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8" name="Freeform 7104"/>
              <p:cNvSpPr>
                <a:spLocks/>
              </p:cNvSpPr>
              <p:nvPr/>
            </p:nvSpPr>
            <p:spPr bwMode="auto">
              <a:xfrm>
                <a:off x="4700142" y="3521133"/>
                <a:ext cx="284154" cy="277839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4" y="38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" y="5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36" y="4"/>
                  </a:cxn>
                  <a:cxn ang="0">
                    <a:pos x="52" y="9"/>
                  </a:cxn>
                  <a:cxn ang="0">
                    <a:pos x="63" y="11"/>
                  </a:cxn>
                  <a:cxn ang="0">
                    <a:pos x="92" y="4"/>
                  </a:cxn>
                  <a:cxn ang="0">
                    <a:pos x="99" y="2"/>
                  </a:cxn>
                  <a:cxn ang="0">
                    <a:pos x="95" y="5"/>
                  </a:cxn>
                  <a:cxn ang="0">
                    <a:pos x="101" y="4"/>
                  </a:cxn>
                  <a:cxn ang="0">
                    <a:pos x="104" y="2"/>
                  </a:cxn>
                  <a:cxn ang="0">
                    <a:pos x="115" y="2"/>
                  </a:cxn>
                  <a:cxn ang="0">
                    <a:pos x="119" y="2"/>
                  </a:cxn>
                  <a:cxn ang="0">
                    <a:pos x="120" y="4"/>
                  </a:cxn>
                  <a:cxn ang="0">
                    <a:pos x="122" y="7"/>
                  </a:cxn>
                  <a:cxn ang="0">
                    <a:pos x="127" y="11"/>
                  </a:cxn>
                  <a:cxn ang="0">
                    <a:pos x="135" y="9"/>
                  </a:cxn>
                  <a:cxn ang="0">
                    <a:pos x="138" y="11"/>
                  </a:cxn>
                  <a:cxn ang="0">
                    <a:pos x="153" y="5"/>
                  </a:cxn>
                  <a:cxn ang="0">
                    <a:pos x="158" y="64"/>
                  </a:cxn>
                  <a:cxn ang="0">
                    <a:pos x="158" y="68"/>
                  </a:cxn>
                  <a:cxn ang="0">
                    <a:pos x="154" y="70"/>
                  </a:cxn>
                  <a:cxn ang="0">
                    <a:pos x="140" y="54"/>
                  </a:cxn>
                  <a:cxn ang="0">
                    <a:pos x="131" y="39"/>
                  </a:cxn>
                  <a:cxn ang="0">
                    <a:pos x="129" y="30"/>
                  </a:cxn>
                  <a:cxn ang="0">
                    <a:pos x="129" y="30"/>
                  </a:cxn>
                  <a:cxn ang="0">
                    <a:pos x="127" y="32"/>
                  </a:cxn>
                  <a:cxn ang="0">
                    <a:pos x="126" y="38"/>
                  </a:cxn>
                  <a:cxn ang="0">
                    <a:pos x="129" y="41"/>
                  </a:cxn>
                  <a:cxn ang="0">
                    <a:pos x="129" y="48"/>
                  </a:cxn>
                  <a:cxn ang="0">
                    <a:pos x="142" y="66"/>
                  </a:cxn>
                  <a:cxn ang="0">
                    <a:pos x="144" y="73"/>
                  </a:cxn>
                  <a:cxn ang="0">
                    <a:pos x="178" y="136"/>
                  </a:cxn>
                  <a:cxn ang="0">
                    <a:pos x="179" y="138"/>
                  </a:cxn>
                  <a:cxn ang="0">
                    <a:pos x="176" y="138"/>
                  </a:cxn>
                  <a:cxn ang="0">
                    <a:pos x="174" y="140"/>
                  </a:cxn>
                  <a:cxn ang="0">
                    <a:pos x="176" y="148"/>
                  </a:cxn>
                  <a:cxn ang="0">
                    <a:pos x="170" y="159"/>
                  </a:cxn>
                  <a:cxn ang="0">
                    <a:pos x="163" y="166"/>
                  </a:cxn>
                  <a:cxn ang="0">
                    <a:pos x="153" y="175"/>
                  </a:cxn>
                  <a:cxn ang="0">
                    <a:pos x="138" y="172"/>
                  </a:cxn>
                  <a:cxn ang="0">
                    <a:pos x="111" y="168"/>
                  </a:cxn>
                  <a:cxn ang="0">
                    <a:pos x="111" y="168"/>
                  </a:cxn>
                  <a:cxn ang="0">
                    <a:pos x="108" y="172"/>
                  </a:cxn>
                  <a:cxn ang="0">
                    <a:pos x="8" y="161"/>
                  </a:cxn>
                </a:cxnLst>
                <a:rect l="0" t="0" r="r" b="b"/>
                <a:pathLst>
                  <a:path w="179" h="175">
                    <a:moveTo>
                      <a:pt x="8" y="161"/>
                    </a:moveTo>
                    <a:lnTo>
                      <a:pt x="8" y="46"/>
                    </a:lnTo>
                    <a:lnTo>
                      <a:pt x="2" y="41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6" y="4"/>
                    </a:lnTo>
                    <a:lnTo>
                      <a:pt x="45" y="7"/>
                    </a:lnTo>
                    <a:lnTo>
                      <a:pt x="52" y="9"/>
                    </a:lnTo>
                    <a:lnTo>
                      <a:pt x="56" y="11"/>
                    </a:lnTo>
                    <a:lnTo>
                      <a:pt x="63" y="11"/>
                    </a:lnTo>
                    <a:lnTo>
                      <a:pt x="70" y="14"/>
                    </a:lnTo>
                    <a:lnTo>
                      <a:pt x="92" y="4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5" y="4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15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6" y="7"/>
                    </a:lnTo>
                    <a:lnTo>
                      <a:pt x="127" y="11"/>
                    </a:lnTo>
                    <a:lnTo>
                      <a:pt x="135" y="11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11"/>
                    </a:lnTo>
                    <a:lnTo>
                      <a:pt x="144" y="11"/>
                    </a:lnTo>
                    <a:lnTo>
                      <a:pt x="153" y="5"/>
                    </a:lnTo>
                    <a:lnTo>
                      <a:pt x="165" y="41"/>
                    </a:lnTo>
                    <a:lnTo>
                      <a:pt x="158" y="64"/>
                    </a:lnTo>
                    <a:lnTo>
                      <a:pt x="158" y="66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4" y="70"/>
                    </a:lnTo>
                    <a:lnTo>
                      <a:pt x="153" y="70"/>
                    </a:lnTo>
                    <a:lnTo>
                      <a:pt x="140" y="54"/>
                    </a:lnTo>
                    <a:lnTo>
                      <a:pt x="140" y="50"/>
                    </a:lnTo>
                    <a:lnTo>
                      <a:pt x="131" y="39"/>
                    </a:lnTo>
                    <a:lnTo>
                      <a:pt x="131" y="32"/>
                    </a:lnTo>
                    <a:lnTo>
                      <a:pt x="129" y="30"/>
                    </a:lnTo>
                    <a:lnTo>
                      <a:pt x="129" y="30"/>
                    </a:lnTo>
                    <a:lnTo>
                      <a:pt x="129" y="30"/>
                    </a:lnTo>
                    <a:lnTo>
                      <a:pt x="127" y="30"/>
                    </a:lnTo>
                    <a:lnTo>
                      <a:pt x="127" y="32"/>
                    </a:lnTo>
                    <a:lnTo>
                      <a:pt x="126" y="34"/>
                    </a:lnTo>
                    <a:lnTo>
                      <a:pt x="126" y="38"/>
                    </a:lnTo>
                    <a:lnTo>
                      <a:pt x="126" y="39"/>
                    </a:lnTo>
                    <a:lnTo>
                      <a:pt x="129" y="41"/>
                    </a:lnTo>
                    <a:lnTo>
                      <a:pt x="129" y="45"/>
                    </a:lnTo>
                    <a:lnTo>
                      <a:pt x="129" y="48"/>
                    </a:lnTo>
                    <a:lnTo>
                      <a:pt x="135" y="59"/>
                    </a:lnTo>
                    <a:lnTo>
                      <a:pt x="142" y="66"/>
                    </a:lnTo>
                    <a:lnTo>
                      <a:pt x="144" y="68"/>
                    </a:lnTo>
                    <a:lnTo>
                      <a:pt x="144" y="73"/>
                    </a:lnTo>
                    <a:lnTo>
                      <a:pt x="170" y="129"/>
                    </a:lnTo>
                    <a:lnTo>
                      <a:pt x="178" y="136"/>
                    </a:lnTo>
                    <a:lnTo>
                      <a:pt x="179" y="138"/>
                    </a:lnTo>
                    <a:lnTo>
                      <a:pt x="179" y="138"/>
                    </a:lnTo>
                    <a:lnTo>
                      <a:pt x="179" y="140"/>
                    </a:lnTo>
                    <a:lnTo>
                      <a:pt x="176" y="138"/>
                    </a:lnTo>
                    <a:lnTo>
                      <a:pt x="176" y="138"/>
                    </a:lnTo>
                    <a:lnTo>
                      <a:pt x="174" y="140"/>
                    </a:lnTo>
                    <a:lnTo>
                      <a:pt x="176" y="141"/>
                    </a:lnTo>
                    <a:lnTo>
                      <a:pt x="176" y="148"/>
                    </a:lnTo>
                    <a:lnTo>
                      <a:pt x="178" y="154"/>
                    </a:lnTo>
                    <a:lnTo>
                      <a:pt x="170" y="159"/>
                    </a:lnTo>
                    <a:lnTo>
                      <a:pt x="167" y="157"/>
                    </a:lnTo>
                    <a:lnTo>
                      <a:pt x="163" y="166"/>
                    </a:lnTo>
                    <a:lnTo>
                      <a:pt x="154" y="168"/>
                    </a:lnTo>
                    <a:lnTo>
                      <a:pt x="153" y="175"/>
                    </a:lnTo>
                    <a:lnTo>
                      <a:pt x="145" y="175"/>
                    </a:lnTo>
                    <a:lnTo>
                      <a:pt x="138" y="172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08" y="172"/>
                    </a:lnTo>
                    <a:lnTo>
                      <a:pt x="8" y="172"/>
                    </a:lnTo>
                    <a:lnTo>
                      <a:pt x="8" y="16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9" name="Freeform 7105"/>
              <p:cNvSpPr>
                <a:spLocks/>
              </p:cNvSpPr>
              <p:nvPr/>
            </p:nvSpPr>
            <p:spPr bwMode="auto">
              <a:xfrm>
                <a:off x="4700142" y="3521133"/>
                <a:ext cx="284154" cy="277839"/>
              </a:xfrm>
              <a:custGeom>
                <a:avLst/>
                <a:gdLst/>
                <a:ahLst/>
                <a:cxnLst>
                  <a:cxn ang="0">
                    <a:pos x="8" y="46"/>
                  </a:cxn>
                  <a:cxn ang="0">
                    <a:pos x="4" y="38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" y="5"/>
                  </a:cxn>
                  <a:cxn ang="0">
                    <a:pos x="6" y="2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36" y="4"/>
                  </a:cxn>
                  <a:cxn ang="0">
                    <a:pos x="52" y="9"/>
                  </a:cxn>
                  <a:cxn ang="0">
                    <a:pos x="63" y="11"/>
                  </a:cxn>
                  <a:cxn ang="0">
                    <a:pos x="92" y="4"/>
                  </a:cxn>
                  <a:cxn ang="0">
                    <a:pos x="99" y="2"/>
                  </a:cxn>
                  <a:cxn ang="0">
                    <a:pos x="95" y="5"/>
                  </a:cxn>
                  <a:cxn ang="0">
                    <a:pos x="101" y="4"/>
                  </a:cxn>
                  <a:cxn ang="0">
                    <a:pos x="104" y="2"/>
                  </a:cxn>
                  <a:cxn ang="0">
                    <a:pos x="115" y="2"/>
                  </a:cxn>
                  <a:cxn ang="0">
                    <a:pos x="119" y="2"/>
                  </a:cxn>
                  <a:cxn ang="0">
                    <a:pos x="120" y="4"/>
                  </a:cxn>
                  <a:cxn ang="0">
                    <a:pos x="122" y="7"/>
                  </a:cxn>
                  <a:cxn ang="0">
                    <a:pos x="127" y="11"/>
                  </a:cxn>
                  <a:cxn ang="0">
                    <a:pos x="135" y="9"/>
                  </a:cxn>
                  <a:cxn ang="0">
                    <a:pos x="138" y="11"/>
                  </a:cxn>
                  <a:cxn ang="0">
                    <a:pos x="153" y="5"/>
                  </a:cxn>
                  <a:cxn ang="0">
                    <a:pos x="158" y="64"/>
                  </a:cxn>
                  <a:cxn ang="0">
                    <a:pos x="158" y="68"/>
                  </a:cxn>
                  <a:cxn ang="0">
                    <a:pos x="154" y="70"/>
                  </a:cxn>
                  <a:cxn ang="0">
                    <a:pos x="140" y="54"/>
                  </a:cxn>
                  <a:cxn ang="0">
                    <a:pos x="131" y="39"/>
                  </a:cxn>
                  <a:cxn ang="0">
                    <a:pos x="129" y="30"/>
                  </a:cxn>
                  <a:cxn ang="0">
                    <a:pos x="129" y="30"/>
                  </a:cxn>
                  <a:cxn ang="0">
                    <a:pos x="127" y="32"/>
                  </a:cxn>
                  <a:cxn ang="0">
                    <a:pos x="126" y="38"/>
                  </a:cxn>
                  <a:cxn ang="0">
                    <a:pos x="129" y="41"/>
                  </a:cxn>
                  <a:cxn ang="0">
                    <a:pos x="129" y="48"/>
                  </a:cxn>
                  <a:cxn ang="0">
                    <a:pos x="142" y="66"/>
                  </a:cxn>
                  <a:cxn ang="0">
                    <a:pos x="144" y="73"/>
                  </a:cxn>
                  <a:cxn ang="0">
                    <a:pos x="178" y="136"/>
                  </a:cxn>
                  <a:cxn ang="0">
                    <a:pos x="179" y="138"/>
                  </a:cxn>
                  <a:cxn ang="0">
                    <a:pos x="176" y="138"/>
                  </a:cxn>
                  <a:cxn ang="0">
                    <a:pos x="174" y="140"/>
                  </a:cxn>
                  <a:cxn ang="0">
                    <a:pos x="176" y="148"/>
                  </a:cxn>
                  <a:cxn ang="0">
                    <a:pos x="170" y="159"/>
                  </a:cxn>
                  <a:cxn ang="0">
                    <a:pos x="163" y="166"/>
                  </a:cxn>
                  <a:cxn ang="0">
                    <a:pos x="153" y="175"/>
                  </a:cxn>
                  <a:cxn ang="0">
                    <a:pos x="138" y="172"/>
                  </a:cxn>
                  <a:cxn ang="0">
                    <a:pos x="111" y="168"/>
                  </a:cxn>
                  <a:cxn ang="0">
                    <a:pos x="111" y="168"/>
                  </a:cxn>
                  <a:cxn ang="0">
                    <a:pos x="108" y="172"/>
                  </a:cxn>
                  <a:cxn ang="0">
                    <a:pos x="8" y="161"/>
                  </a:cxn>
                </a:cxnLst>
                <a:rect l="0" t="0" r="r" b="b"/>
                <a:pathLst>
                  <a:path w="179" h="175">
                    <a:moveTo>
                      <a:pt x="8" y="161"/>
                    </a:moveTo>
                    <a:lnTo>
                      <a:pt x="8" y="46"/>
                    </a:lnTo>
                    <a:lnTo>
                      <a:pt x="2" y="41"/>
                    </a:lnTo>
                    <a:lnTo>
                      <a:pt x="4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6" y="4"/>
                    </a:lnTo>
                    <a:lnTo>
                      <a:pt x="45" y="7"/>
                    </a:lnTo>
                    <a:lnTo>
                      <a:pt x="52" y="9"/>
                    </a:lnTo>
                    <a:lnTo>
                      <a:pt x="56" y="11"/>
                    </a:lnTo>
                    <a:lnTo>
                      <a:pt x="63" y="11"/>
                    </a:lnTo>
                    <a:lnTo>
                      <a:pt x="70" y="14"/>
                    </a:lnTo>
                    <a:lnTo>
                      <a:pt x="92" y="4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5" y="4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15" y="2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4"/>
                    </a:lnTo>
                    <a:lnTo>
                      <a:pt x="120" y="4"/>
                    </a:lnTo>
                    <a:lnTo>
                      <a:pt x="120" y="5"/>
                    </a:lnTo>
                    <a:lnTo>
                      <a:pt x="122" y="7"/>
                    </a:lnTo>
                    <a:lnTo>
                      <a:pt x="126" y="7"/>
                    </a:lnTo>
                    <a:lnTo>
                      <a:pt x="127" y="11"/>
                    </a:lnTo>
                    <a:lnTo>
                      <a:pt x="135" y="11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8" y="11"/>
                    </a:lnTo>
                    <a:lnTo>
                      <a:pt x="144" y="11"/>
                    </a:lnTo>
                    <a:lnTo>
                      <a:pt x="153" y="5"/>
                    </a:lnTo>
                    <a:lnTo>
                      <a:pt x="165" y="41"/>
                    </a:lnTo>
                    <a:lnTo>
                      <a:pt x="158" y="64"/>
                    </a:lnTo>
                    <a:lnTo>
                      <a:pt x="158" y="66"/>
                    </a:lnTo>
                    <a:lnTo>
                      <a:pt x="158" y="68"/>
                    </a:lnTo>
                    <a:lnTo>
                      <a:pt x="158" y="68"/>
                    </a:lnTo>
                    <a:lnTo>
                      <a:pt x="154" y="70"/>
                    </a:lnTo>
                    <a:lnTo>
                      <a:pt x="153" y="70"/>
                    </a:lnTo>
                    <a:lnTo>
                      <a:pt x="140" y="54"/>
                    </a:lnTo>
                    <a:lnTo>
                      <a:pt x="140" y="50"/>
                    </a:lnTo>
                    <a:lnTo>
                      <a:pt x="131" y="39"/>
                    </a:lnTo>
                    <a:lnTo>
                      <a:pt x="131" y="32"/>
                    </a:lnTo>
                    <a:lnTo>
                      <a:pt x="129" y="30"/>
                    </a:lnTo>
                    <a:lnTo>
                      <a:pt x="129" y="30"/>
                    </a:lnTo>
                    <a:lnTo>
                      <a:pt x="129" y="30"/>
                    </a:lnTo>
                    <a:lnTo>
                      <a:pt x="127" y="30"/>
                    </a:lnTo>
                    <a:lnTo>
                      <a:pt x="127" y="32"/>
                    </a:lnTo>
                    <a:lnTo>
                      <a:pt x="126" y="34"/>
                    </a:lnTo>
                    <a:lnTo>
                      <a:pt x="126" y="38"/>
                    </a:lnTo>
                    <a:lnTo>
                      <a:pt x="126" y="39"/>
                    </a:lnTo>
                    <a:lnTo>
                      <a:pt x="129" y="41"/>
                    </a:lnTo>
                    <a:lnTo>
                      <a:pt x="129" y="45"/>
                    </a:lnTo>
                    <a:lnTo>
                      <a:pt x="129" y="48"/>
                    </a:lnTo>
                    <a:lnTo>
                      <a:pt x="135" y="59"/>
                    </a:lnTo>
                    <a:lnTo>
                      <a:pt x="142" y="66"/>
                    </a:lnTo>
                    <a:lnTo>
                      <a:pt x="144" y="68"/>
                    </a:lnTo>
                    <a:lnTo>
                      <a:pt x="144" y="73"/>
                    </a:lnTo>
                    <a:lnTo>
                      <a:pt x="170" y="129"/>
                    </a:lnTo>
                    <a:lnTo>
                      <a:pt x="178" y="136"/>
                    </a:lnTo>
                    <a:lnTo>
                      <a:pt x="179" y="138"/>
                    </a:lnTo>
                    <a:lnTo>
                      <a:pt x="179" y="138"/>
                    </a:lnTo>
                    <a:lnTo>
                      <a:pt x="179" y="140"/>
                    </a:lnTo>
                    <a:lnTo>
                      <a:pt x="176" y="138"/>
                    </a:lnTo>
                    <a:lnTo>
                      <a:pt x="176" y="138"/>
                    </a:lnTo>
                    <a:lnTo>
                      <a:pt x="174" y="140"/>
                    </a:lnTo>
                    <a:lnTo>
                      <a:pt x="176" y="141"/>
                    </a:lnTo>
                    <a:lnTo>
                      <a:pt x="176" y="148"/>
                    </a:lnTo>
                    <a:lnTo>
                      <a:pt x="178" y="154"/>
                    </a:lnTo>
                    <a:lnTo>
                      <a:pt x="170" y="159"/>
                    </a:lnTo>
                    <a:lnTo>
                      <a:pt x="167" y="157"/>
                    </a:lnTo>
                    <a:lnTo>
                      <a:pt x="163" y="166"/>
                    </a:lnTo>
                    <a:lnTo>
                      <a:pt x="154" y="168"/>
                    </a:lnTo>
                    <a:lnTo>
                      <a:pt x="153" y="175"/>
                    </a:lnTo>
                    <a:lnTo>
                      <a:pt x="145" y="175"/>
                    </a:lnTo>
                    <a:lnTo>
                      <a:pt x="138" y="172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0" y="168"/>
                    </a:lnTo>
                    <a:lnTo>
                      <a:pt x="108" y="172"/>
                    </a:lnTo>
                    <a:lnTo>
                      <a:pt x="8" y="172"/>
                    </a:lnTo>
                    <a:lnTo>
                      <a:pt x="8" y="16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0" name="Freeform 7106"/>
              <p:cNvSpPr>
                <a:spLocks/>
              </p:cNvSpPr>
              <p:nvPr/>
            </p:nvSpPr>
            <p:spPr bwMode="auto">
              <a:xfrm>
                <a:off x="3857206" y="3351254"/>
                <a:ext cx="517509" cy="525513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21" y="145"/>
                  </a:cxn>
                  <a:cxn ang="0">
                    <a:pos x="28" y="143"/>
                  </a:cxn>
                  <a:cxn ang="0">
                    <a:pos x="34" y="139"/>
                  </a:cxn>
                  <a:cxn ang="0">
                    <a:pos x="48" y="137"/>
                  </a:cxn>
                  <a:cxn ang="0">
                    <a:pos x="57" y="130"/>
                  </a:cxn>
                  <a:cxn ang="0">
                    <a:pos x="66" y="125"/>
                  </a:cxn>
                  <a:cxn ang="0">
                    <a:pos x="80" y="116"/>
                  </a:cxn>
                  <a:cxn ang="0">
                    <a:pos x="79" y="114"/>
                  </a:cxn>
                  <a:cxn ang="0">
                    <a:pos x="79" y="109"/>
                  </a:cxn>
                  <a:cxn ang="0">
                    <a:pos x="77" y="105"/>
                  </a:cxn>
                  <a:cxn ang="0">
                    <a:pos x="91" y="102"/>
                  </a:cxn>
                  <a:cxn ang="0">
                    <a:pos x="93" y="96"/>
                  </a:cxn>
                  <a:cxn ang="0">
                    <a:pos x="96" y="96"/>
                  </a:cxn>
                  <a:cxn ang="0">
                    <a:pos x="120" y="96"/>
                  </a:cxn>
                  <a:cxn ang="0">
                    <a:pos x="120" y="91"/>
                  </a:cxn>
                  <a:cxn ang="0">
                    <a:pos x="118" y="84"/>
                  </a:cxn>
                  <a:cxn ang="0">
                    <a:pos x="114" y="73"/>
                  </a:cxn>
                  <a:cxn ang="0">
                    <a:pos x="113" y="66"/>
                  </a:cxn>
                  <a:cxn ang="0">
                    <a:pos x="111" y="50"/>
                  </a:cxn>
                  <a:cxn ang="0">
                    <a:pos x="113" y="48"/>
                  </a:cxn>
                  <a:cxn ang="0">
                    <a:pos x="107" y="42"/>
                  </a:cxn>
                  <a:cxn ang="0">
                    <a:pos x="118" y="35"/>
                  </a:cxn>
                  <a:cxn ang="0">
                    <a:pos x="134" y="25"/>
                  </a:cxn>
                  <a:cxn ang="0">
                    <a:pos x="148" y="17"/>
                  </a:cxn>
                  <a:cxn ang="0">
                    <a:pos x="188" y="7"/>
                  </a:cxn>
                  <a:cxn ang="0">
                    <a:pos x="197" y="7"/>
                  </a:cxn>
                  <a:cxn ang="0">
                    <a:pos x="224" y="8"/>
                  </a:cxn>
                  <a:cxn ang="0">
                    <a:pos x="249" y="3"/>
                  </a:cxn>
                  <a:cxn ang="0">
                    <a:pos x="261" y="3"/>
                  </a:cxn>
                  <a:cxn ang="0">
                    <a:pos x="274" y="3"/>
                  </a:cxn>
                  <a:cxn ang="0">
                    <a:pos x="270" y="12"/>
                  </a:cxn>
                  <a:cxn ang="0">
                    <a:pos x="274" y="37"/>
                  </a:cxn>
                  <a:cxn ang="0">
                    <a:pos x="261" y="59"/>
                  </a:cxn>
                  <a:cxn ang="0">
                    <a:pos x="256" y="62"/>
                  </a:cxn>
                  <a:cxn ang="0">
                    <a:pos x="268" y="85"/>
                  </a:cxn>
                  <a:cxn ang="0">
                    <a:pos x="288" y="130"/>
                  </a:cxn>
                  <a:cxn ang="0">
                    <a:pos x="292" y="148"/>
                  </a:cxn>
                  <a:cxn ang="0">
                    <a:pos x="288" y="209"/>
                  </a:cxn>
                  <a:cxn ang="0">
                    <a:pos x="309" y="234"/>
                  </a:cxn>
                  <a:cxn ang="0">
                    <a:pos x="229" y="320"/>
                  </a:cxn>
                  <a:cxn ang="0">
                    <a:pos x="188" y="325"/>
                  </a:cxn>
                  <a:cxn ang="0">
                    <a:pos x="190" y="322"/>
                  </a:cxn>
                  <a:cxn ang="0">
                    <a:pos x="190" y="318"/>
                  </a:cxn>
                  <a:cxn ang="0">
                    <a:pos x="188" y="315"/>
                  </a:cxn>
                  <a:cxn ang="0">
                    <a:pos x="181" y="311"/>
                  </a:cxn>
                  <a:cxn ang="0">
                    <a:pos x="173" y="307"/>
                  </a:cxn>
                  <a:cxn ang="0">
                    <a:pos x="164" y="304"/>
                  </a:cxn>
                  <a:cxn ang="0">
                    <a:pos x="156" y="298"/>
                  </a:cxn>
                  <a:cxn ang="0">
                    <a:pos x="156" y="293"/>
                  </a:cxn>
                </a:cxnLst>
                <a:rect l="0" t="0" r="r" b="b"/>
                <a:pathLst>
                  <a:path w="326" h="331">
                    <a:moveTo>
                      <a:pt x="59" y="227"/>
                    </a:moveTo>
                    <a:lnTo>
                      <a:pt x="59" y="227"/>
                    </a:lnTo>
                    <a:lnTo>
                      <a:pt x="0" y="187"/>
                    </a:lnTo>
                    <a:lnTo>
                      <a:pt x="0" y="157"/>
                    </a:lnTo>
                    <a:lnTo>
                      <a:pt x="14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1" y="14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30" y="143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9" y="139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2" y="136"/>
                    </a:lnTo>
                    <a:lnTo>
                      <a:pt x="55" y="132"/>
                    </a:lnTo>
                    <a:lnTo>
                      <a:pt x="57" y="132"/>
                    </a:lnTo>
                    <a:lnTo>
                      <a:pt x="57" y="130"/>
                    </a:lnTo>
                    <a:lnTo>
                      <a:pt x="59" y="128"/>
                    </a:lnTo>
                    <a:lnTo>
                      <a:pt x="61" y="127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75" y="119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7" y="114"/>
                    </a:lnTo>
                    <a:lnTo>
                      <a:pt x="79" y="111"/>
                    </a:lnTo>
                    <a:lnTo>
                      <a:pt x="79" y="111"/>
                    </a:lnTo>
                    <a:lnTo>
                      <a:pt x="79" y="109"/>
                    </a:lnTo>
                    <a:lnTo>
                      <a:pt x="77" y="109"/>
                    </a:lnTo>
                    <a:lnTo>
                      <a:pt x="77" y="109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2" y="105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0"/>
                    </a:lnTo>
                    <a:lnTo>
                      <a:pt x="91" y="98"/>
                    </a:lnTo>
                    <a:lnTo>
                      <a:pt x="93" y="96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109" y="94"/>
                    </a:lnTo>
                    <a:lnTo>
                      <a:pt x="111" y="94"/>
                    </a:lnTo>
                    <a:lnTo>
                      <a:pt x="118" y="94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20" y="94"/>
                    </a:lnTo>
                    <a:lnTo>
                      <a:pt x="120" y="91"/>
                    </a:lnTo>
                    <a:lnTo>
                      <a:pt x="122" y="89"/>
                    </a:lnTo>
                    <a:lnTo>
                      <a:pt x="122" y="89"/>
                    </a:lnTo>
                    <a:lnTo>
                      <a:pt x="122" y="89"/>
                    </a:lnTo>
                    <a:lnTo>
                      <a:pt x="118" y="84"/>
                    </a:lnTo>
                    <a:lnTo>
                      <a:pt x="116" y="80"/>
                    </a:lnTo>
                    <a:lnTo>
                      <a:pt x="116" y="78"/>
                    </a:lnTo>
                    <a:lnTo>
                      <a:pt x="114" y="75"/>
                    </a:lnTo>
                    <a:lnTo>
                      <a:pt x="114" y="73"/>
                    </a:lnTo>
                    <a:lnTo>
                      <a:pt x="114" y="71"/>
                    </a:lnTo>
                    <a:lnTo>
                      <a:pt x="114" y="68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4" y="60"/>
                    </a:lnTo>
                    <a:lnTo>
                      <a:pt x="113" y="55"/>
                    </a:lnTo>
                    <a:lnTo>
                      <a:pt x="113" y="53"/>
                    </a:lnTo>
                    <a:lnTo>
                      <a:pt x="111" y="50"/>
                    </a:lnTo>
                    <a:lnTo>
                      <a:pt x="113" y="50"/>
                    </a:lnTo>
                    <a:lnTo>
                      <a:pt x="113" y="50"/>
                    </a:lnTo>
                    <a:lnTo>
                      <a:pt x="113" y="48"/>
                    </a:lnTo>
                    <a:lnTo>
                      <a:pt x="113" y="48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8" y="35"/>
                    </a:lnTo>
                    <a:lnTo>
                      <a:pt x="122" y="28"/>
                    </a:lnTo>
                    <a:lnTo>
                      <a:pt x="125" y="26"/>
                    </a:lnTo>
                    <a:lnTo>
                      <a:pt x="130" y="26"/>
                    </a:lnTo>
                    <a:lnTo>
                      <a:pt x="134" y="25"/>
                    </a:lnTo>
                    <a:lnTo>
                      <a:pt x="138" y="26"/>
                    </a:lnTo>
                    <a:lnTo>
                      <a:pt x="139" y="25"/>
                    </a:lnTo>
                    <a:lnTo>
                      <a:pt x="145" y="19"/>
                    </a:lnTo>
                    <a:lnTo>
                      <a:pt x="148" y="17"/>
                    </a:lnTo>
                    <a:lnTo>
                      <a:pt x="152" y="16"/>
                    </a:lnTo>
                    <a:lnTo>
                      <a:pt x="163" y="10"/>
                    </a:lnTo>
                    <a:lnTo>
                      <a:pt x="182" y="10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193" y="7"/>
                    </a:lnTo>
                    <a:lnTo>
                      <a:pt x="195" y="7"/>
                    </a:lnTo>
                    <a:lnTo>
                      <a:pt x="197" y="7"/>
                    </a:lnTo>
                    <a:lnTo>
                      <a:pt x="202" y="5"/>
                    </a:lnTo>
                    <a:lnTo>
                      <a:pt x="218" y="5"/>
                    </a:lnTo>
                    <a:lnTo>
                      <a:pt x="220" y="7"/>
                    </a:lnTo>
                    <a:lnTo>
                      <a:pt x="224" y="8"/>
                    </a:lnTo>
                    <a:lnTo>
                      <a:pt x="238" y="3"/>
                    </a:lnTo>
                    <a:lnTo>
                      <a:pt x="240" y="0"/>
                    </a:lnTo>
                    <a:lnTo>
                      <a:pt x="247" y="3"/>
                    </a:lnTo>
                    <a:lnTo>
                      <a:pt x="249" y="3"/>
                    </a:lnTo>
                    <a:lnTo>
                      <a:pt x="250" y="3"/>
                    </a:lnTo>
                    <a:lnTo>
                      <a:pt x="254" y="3"/>
                    </a:lnTo>
                    <a:lnTo>
                      <a:pt x="256" y="1"/>
                    </a:lnTo>
                    <a:lnTo>
                      <a:pt x="261" y="3"/>
                    </a:lnTo>
                    <a:lnTo>
                      <a:pt x="263" y="5"/>
                    </a:lnTo>
                    <a:lnTo>
                      <a:pt x="268" y="5"/>
                    </a:lnTo>
                    <a:lnTo>
                      <a:pt x="270" y="3"/>
                    </a:lnTo>
                    <a:lnTo>
                      <a:pt x="274" y="3"/>
                    </a:lnTo>
                    <a:lnTo>
                      <a:pt x="277" y="3"/>
                    </a:lnTo>
                    <a:lnTo>
                      <a:pt x="277" y="5"/>
                    </a:lnTo>
                    <a:lnTo>
                      <a:pt x="272" y="10"/>
                    </a:lnTo>
                    <a:lnTo>
                      <a:pt x="270" y="12"/>
                    </a:lnTo>
                    <a:lnTo>
                      <a:pt x="272" y="12"/>
                    </a:lnTo>
                    <a:lnTo>
                      <a:pt x="274" y="14"/>
                    </a:lnTo>
                    <a:lnTo>
                      <a:pt x="272" y="35"/>
                    </a:lnTo>
                    <a:lnTo>
                      <a:pt x="274" y="37"/>
                    </a:lnTo>
                    <a:lnTo>
                      <a:pt x="270" y="50"/>
                    </a:lnTo>
                    <a:lnTo>
                      <a:pt x="265" y="53"/>
                    </a:lnTo>
                    <a:lnTo>
                      <a:pt x="263" y="57"/>
                    </a:lnTo>
                    <a:lnTo>
                      <a:pt x="261" y="59"/>
                    </a:lnTo>
                    <a:lnTo>
                      <a:pt x="259" y="59"/>
                    </a:lnTo>
                    <a:lnTo>
                      <a:pt x="259" y="60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59" y="75"/>
                    </a:lnTo>
                    <a:lnTo>
                      <a:pt x="265" y="77"/>
                    </a:lnTo>
                    <a:lnTo>
                      <a:pt x="267" y="78"/>
                    </a:lnTo>
                    <a:lnTo>
                      <a:pt x="268" y="85"/>
                    </a:lnTo>
                    <a:lnTo>
                      <a:pt x="268" y="91"/>
                    </a:lnTo>
                    <a:lnTo>
                      <a:pt x="281" y="98"/>
                    </a:lnTo>
                    <a:lnTo>
                      <a:pt x="283" y="98"/>
                    </a:lnTo>
                    <a:lnTo>
                      <a:pt x="288" y="130"/>
                    </a:lnTo>
                    <a:lnTo>
                      <a:pt x="288" y="132"/>
                    </a:lnTo>
                    <a:lnTo>
                      <a:pt x="284" y="134"/>
                    </a:lnTo>
                    <a:lnTo>
                      <a:pt x="284" y="139"/>
                    </a:lnTo>
                    <a:lnTo>
                      <a:pt x="292" y="148"/>
                    </a:lnTo>
                    <a:lnTo>
                      <a:pt x="293" y="200"/>
                    </a:lnTo>
                    <a:lnTo>
                      <a:pt x="286" y="204"/>
                    </a:lnTo>
                    <a:lnTo>
                      <a:pt x="286" y="205"/>
                    </a:lnTo>
                    <a:lnTo>
                      <a:pt x="288" y="209"/>
                    </a:lnTo>
                    <a:lnTo>
                      <a:pt x="297" y="220"/>
                    </a:lnTo>
                    <a:lnTo>
                      <a:pt x="297" y="230"/>
                    </a:lnTo>
                    <a:lnTo>
                      <a:pt x="302" y="234"/>
                    </a:lnTo>
                    <a:lnTo>
                      <a:pt x="309" y="234"/>
                    </a:lnTo>
                    <a:lnTo>
                      <a:pt x="318" y="238"/>
                    </a:lnTo>
                    <a:lnTo>
                      <a:pt x="326" y="250"/>
                    </a:lnTo>
                    <a:lnTo>
                      <a:pt x="326" y="252"/>
                    </a:lnTo>
                    <a:lnTo>
                      <a:pt x="229" y="320"/>
                    </a:lnTo>
                    <a:lnTo>
                      <a:pt x="195" y="331"/>
                    </a:lnTo>
                    <a:lnTo>
                      <a:pt x="191" y="331"/>
                    </a:lnTo>
                    <a:lnTo>
                      <a:pt x="188" y="327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0" y="323"/>
                    </a:lnTo>
                    <a:lnTo>
                      <a:pt x="190" y="322"/>
                    </a:lnTo>
                    <a:lnTo>
                      <a:pt x="190" y="322"/>
                    </a:lnTo>
                    <a:lnTo>
                      <a:pt x="190" y="320"/>
                    </a:lnTo>
                    <a:lnTo>
                      <a:pt x="190" y="320"/>
                    </a:lnTo>
                    <a:lnTo>
                      <a:pt x="190" y="318"/>
                    </a:lnTo>
                    <a:lnTo>
                      <a:pt x="190" y="318"/>
                    </a:lnTo>
                    <a:lnTo>
                      <a:pt x="190" y="316"/>
                    </a:lnTo>
                    <a:lnTo>
                      <a:pt x="190" y="316"/>
                    </a:lnTo>
                    <a:lnTo>
                      <a:pt x="188" y="315"/>
                    </a:lnTo>
                    <a:lnTo>
                      <a:pt x="188" y="315"/>
                    </a:lnTo>
                    <a:lnTo>
                      <a:pt x="184" y="313"/>
                    </a:lnTo>
                    <a:lnTo>
                      <a:pt x="182" y="313"/>
                    </a:lnTo>
                    <a:lnTo>
                      <a:pt x="181" y="313"/>
                    </a:lnTo>
                    <a:lnTo>
                      <a:pt x="181" y="311"/>
                    </a:lnTo>
                    <a:lnTo>
                      <a:pt x="177" y="311"/>
                    </a:lnTo>
                    <a:lnTo>
                      <a:pt x="175" y="311"/>
                    </a:lnTo>
                    <a:lnTo>
                      <a:pt x="175" y="309"/>
                    </a:lnTo>
                    <a:lnTo>
                      <a:pt x="173" y="307"/>
                    </a:lnTo>
                    <a:lnTo>
                      <a:pt x="172" y="309"/>
                    </a:lnTo>
                    <a:lnTo>
                      <a:pt x="168" y="307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1" y="300"/>
                    </a:lnTo>
                    <a:lnTo>
                      <a:pt x="159" y="300"/>
                    </a:lnTo>
                    <a:lnTo>
                      <a:pt x="156" y="298"/>
                    </a:lnTo>
                    <a:lnTo>
                      <a:pt x="156" y="297"/>
                    </a:lnTo>
                    <a:lnTo>
                      <a:pt x="157" y="295"/>
                    </a:lnTo>
                    <a:lnTo>
                      <a:pt x="156" y="293"/>
                    </a:lnTo>
                    <a:lnTo>
                      <a:pt x="156" y="293"/>
                    </a:lnTo>
                    <a:lnTo>
                      <a:pt x="59" y="22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1" name="Freeform 7107"/>
              <p:cNvSpPr>
                <a:spLocks/>
              </p:cNvSpPr>
              <p:nvPr/>
            </p:nvSpPr>
            <p:spPr bwMode="auto">
              <a:xfrm>
                <a:off x="3857206" y="3351254"/>
                <a:ext cx="517509" cy="525513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21" y="145"/>
                  </a:cxn>
                  <a:cxn ang="0">
                    <a:pos x="28" y="143"/>
                  </a:cxn>
                  <a:cxn ang="0">
                    <a:pos x="34" y="139"/>
                  </a:cxn>
                  <a:cxn ang="0">
                    <a:pos x="48" y="137"/>
                  </a:cxn>
                  <a:cxn ang="0">
                    <a:pos x="57" y="130"/>
                  </a:cxn>
                  <a:cxn ang="0">
                    <a:pos x="66" y="125"/>
                  </a:cxn>
                  <a:cxn ang="0">
                    <a:pos x="80" y="116"/>
                  </a:cxn>
                  <a:cxn ang="0">
                    <a:pos x="79" y="114"/>
                  </a:cxn>
                  <a:cxn ang="0">
                    <a:pos x="79" y="109"/>
                  </a:cxn>
                  <a:cxn ang="0">
                    <a:pos x="77" y="105"/>
                  </a:cxn>
                  <a:cxn ang="0">
                    <a:pos x="91" y="102"/>
                  </a:cxn>
                  <a:cxn ang="0">
                    <a:pos x="93" y="96"/>
                  </a:cxn>
                  <a:cxn ang="0">
                    <a:pos x="96" y="96"/>
                  </a:cxn>
                  <a:cxn ang="0">
                    <a:pos x="120" y="96"/>
                  </a:cxn>
                  <a:cxn ang="0">
                    <a:pos x="120" y="91"/>
                  </a:cxn>
                  <a:cxn ang="0">
                    <a:pos x="118" y="84"/>
                  </a:cxn>
                  <a:cxn ang="0">
                    <a:pos x="114" y="73"/>
                  </a:cxn>
                  <a:cxn ang="0">
                    <a:pos x="113" y="66"/>
                  </a:cxn>
                  <a:cxn ang="0">
                    <a:pos x="111" y="50"/>
                  </a:cxn>
                  <a:cxn ang="0">
                    <a:pos x="113" y="48"/>
                  </a:cxn>
                  <a:cxn ang="0">
                    <a:pos x="107" y="42"/>
                  </a:cxn>
                  <a:cxn ang="0">
                    <a:pos x="118" y="35"/>
                  </a:cxn>
                  <a:cxn ang="0">
                    <a:pos x="134" y="25"/>
                  </a:cxn>
                  <a:cxn ang="0">
                    <a:pos x="148" y="17"/>
                  </a:cxn>
                  <a:cxn ang="0">
                    <a:pos x="188" y="7"/>
                  </a:cxn>
                  <a:cxn ang="0">
                    <a:pos x="197" y="7"/>
                  </a:cxn>
                  <a:cxn ang="0">
                    <a:pos x="224" y="8"/>
                  </a:cxn>
                  <a:cxn ang="0">
                    <a:pos x="249" y="3"/>
                  </a:cxn>
                  <a:cxn ang="0">
                    <a:pos x="261" y="3"/>
                  </a:cxn>
                  <a:cxn ang="0">
                    <a:pos x="274" y="3"/>
                  </a:cxn>
                  <a:cxn ang="0">
                    <a:pos x="270" y="12"/>
                  </a:cxn>
                  <a:cxn ang="0">
                    <a:pos x="274" y="37"/>
                  </a:cxn>
                  <a:cxn ang="0">
                    <a:pos x="261" y="59"/>
                  </a:cxn>
                  <a:cxn ang="0">
                    <a:pos x="256" y="62"/>
                  </a:cxn>
                  <a:cxn ang="0">
                    <a:pos x="268" y="85"/>
                  </a:cxn>
                  <a:cxn ang="0">
                    <a:pos x="288" y="130"/>
                  </a:cxn>
                  <a:cxn ang="0">
                    <a:pos x="292" y="148"/>
                  </a:cxn>
                  <a:cxn ang="0">
                    <a:pos x="288" y="209"/>
                  </a:cxn>
                  <a:cxn ang="0">
                    <a:pos x="309" y="234"/>
                  </a:cxn>
                  <a:cxn ang="0">
                    <a:pos x="229" y="320"/>
                  </a:cxn>
                  <a:cxn ang="0">
                    <a:pos x="188" y="325"/>
                  </a:cxn>
                  <a:cxn ang="0">
                    <a:pos x="190" y="322"/>
                  </a:cxn>
                  <a:cxn ang="0">
                    <a:pos x="190" y="318"/>
                  </a:cxn>
                  <a:cxn ang="0">
                    <a:pos x="188" y="315"/>
                  </a:cxn>
                  <a:cxn ang="0">
                    <a:pos x="181" y="311"/>
                  </a:cxn>
                  <a:cxn ang="0">
                    <a:pos x="173" y="307"/>
                  </a:cxn>
                  <a:cxn ang="0">
                    <a:pos x="164" y="304"/>
                  </a:cxn>
                  <a:cxn ang="0">
                    <a:pos x="156" y="298"/>
                  </a:cxn>
                  <a:cxn ang="0">
                    <a:pos x="156" y="293"/>
                  </a:cxn>
                </a:cxnLst>
                <a:rect l="0" t="0" r="r" b="b"/>
                <a:pathLst>
                  <a:path w="326" h="331">
                    <a:moveTo>
                      <a:pt x="59" y="227"/>
                    </a:moveTo>
                    <a:lnTo>
                      <a:pt x="59" y="227"/>
                    </a:lnTo>
                    <a:lnTo>
                      <a:pt x="0" y="187"/>
                    </a:lnTo>
                    <a:lnTo>
                      <a:pt x="0" y="157"/>
                    </a:lnTo>
                    <a:lnTo>
                      <a:pt x="14" y="148"/>
                    </a:lnTo>
                    <a:lnTo>
                      <a:pt x="18" y="148"/>
                    </a:lnTo>
                    <a:lnTo>
                      <a:pt x="20" y="146"/>
                    </a:lnTo>
                    <a:lnTo>
                      <a:pt x="21" y="14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30" y="143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4" y="139"/>
                    </a:lnTo>
                    <a:lnTo>
                      <a:pt x="34" y="139"/>
                    </a:lnTo>
                    <a:lnTo>
                      <a:pt x="39" y="139"/>
                    </a:lnTo>
                    <a:lnTo>
                      <a:pt x="41" y="139"/>
                    </a:lnTo>
                    <a:lnTo>
                      <a:pt x="48" y="137"/>
                    </a:lnTo>
                    <a:lnTo>
                      <a:pt x="52" y="136"/>
                    </a:lnTo>
                    <a:lnTo>
                      <a:pt x="55" y="132"/>
                    </a:lnTo>
                    <a:lnTo>
                      <a:pt x="57" y="132"/>
                    </a:lnTo>
                    <a:lnTo>
                      <a:pt x="57" y="130"/>
                    </a:lnTo>
                    <a:lnTo>
                      <a:pt x="59" y="128"/>
                    </a:lnTo>
                    <a:lnTo>
                      <a:pt x="61" y="127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75" y="119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9" y="114"/>
                    </a:lnTo>
                    <a:lnTo>
                      <a:pt x="77" y="114"/>
                    </a:lnTo>
                    <a:lnTo>
                      <a:pt x="79" y="111"/>
                    </a:lnTo>
                    <a:lnTo>
                      <a:pt x="79" y="111"/>
                    </a:lnTo>
                    <a:lnTo>
                      <a:pt x="79" y="109"/>
                    </a:lnTo>
                    <a:lnTo>
                      <a:pt x="77" y="109"/>
                    </a:lnTo>
                    <a:lnTo>
                      <a:pt x="77" y="109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2" y="105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0"/>
                    </a:lnTo>
                    <a:lnTo>
                      <a:pt x="91" y="98"/>
                    </a:lnTo>
                    <a:lnTo>
                      <a:pt x="93" y="96"/>
                    </a:lnTo>
                    <a:lnTo>
                      <a:pt x="93" y="96"/>
                    </a:lnTo>
                    <a:lnTo>
                      <a:pt x="95" y="96"/>
                    </a:lnTo>
                    <a:lnTo>
                      <a:pt x="96" y="96"/>
                    </a:lnTo>
                    <a:lnTo>
                      <a:pt x="96" y="96"/>
                    </a:lnTo>
                    <a:lnTo>
                      <a:pt x="109" y="94"/>
                    </a:lnTo>
                    <a:lnTo>
                      <a:pt x="111" y="94"/>
                    </a:lnTo>
                    <a:lnTo>
                      <a:pt x="118" y="94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20" y="94"/>
                    </a:lnTo>
                    <a:lnTo>
                      <a:pt x="120" y="94"/>
                    </a:lnTo>
                    <a:lnTo>
                      <a:pt x="120" y="91"/>
                    </a:lnTo>
                    <a:lnTo>
                      <a:pt x="122" y="89"/>
                    </a:lnTo>
                    <a:lnTo>
                      <a:pt x="122" y="89"/>
                    </a:lnTo>
                    <a:lnTo>
                      <a:pt x="122" y="89"/>
                    </a:lnTo>
                    <a:lnTo>
                      <a:pt x="118" y="84"/>
                    </a:lnTo>
                    <a:lnTo>
                      <a:pt x="116" y="80"/>
                    </a:lnTo>
                    <a:lnTo>
                      <a:pt x="116" y="78"/>
                    </a:lnTo>
                    <a:lnTo>
                      <a:pt x="114" y="75"/>
                    </a:lnTo>
                    <a:lnTo>
                      <a:pt x="114" y="73"/>
                    </a:lnTo>
                    <a:lnTo>
                      <a:pt x="114" y="71"/>
                    </a:lnTo>
                    <a:lnTo>
                      <a:pt x="114" y="68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4" y="60"/>
                    </a:lnTo>
                    <a:lnTo>
                      <a:pt x="113" y="55"/>
                    </a:lnTo>
                    <a:lnTo>
                      <a:pt x="113" y="53"/>
                    </a:lnTo>
                    <a:lnTo>
                      <a:pt x="111" y="50"/>
                    </a:lnTo>
                    <a:lnTo>
                      <a:pt x="113" y="50"/>
                    </a:lnTo>
                    <a:lnTo>
                      <a:pt x="113" y="50"/>
                    </a:lnTo>
                    <a:lnTo>
                      <a:pt x="113" y="48"/>
                    </a:lnTo>
                    <a:lnTo>
                      <a:pt x="113" y="48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8" y="35"/>
                    </a:lnTo>
                    <a:lnTo>
                      <a:pt x="122" y="28"/>
                    </a:lnTo>
                    <a:lnTo>
                      <a:pt x="125" y="26"/>
                    </a:lnTo>
                    <a:lnTo>
                      <a:pt x="130" y="26"/>
                    </a:lnTo>
                    <a:lnTo>
                      <a:pt x="134" y="25"/>
                    </a:lnTo>
                    <a:lnTo>
                      <a:pt x="138" y="26"/>
                    </a:lnTo>
                    <a:lnTo>
                      <a:pt x="139" y="25"/>
                    </a:lnTo>
                    <a:lnTo>
                      <a:pt x="145" y="19"/>
                    </a:lnTo>
                    <a:lnTo>
                      <a:pt x="148" y="17"/>
                    </a:lnTo>
                    <a:lnTo>
                      <a:pt x="152" y="16"/>
                    </a:lnTo>
                    <a:lnTo>
                      <a:pt x="163" y="10"/>
                    </a:lnTo>
                    <a:lnTo>
                      <a:pt x="182" y="10"/>
                    </a:lnTo>
                    <a:lnTo>
                      <a:pt x="188" y="7"/>
                    </a:lnTo>
                    <a:lnTo>
                      <a:pt x="190" y="7"/>
                    </a:lnTo>
                    <a:lnTo>
                      <a:pt x="193" y="7"/>
                    </a:lnTo>
                    <a:lnTo>
                      <a:pt x="195" y="7"/>
                    </a:lnTo>
                    <a:lnTo>
                      <a:pt x="197" y="7"/>
                    </a:lnTo>
                    <a:lnTo>
                      <a:pt x="202" y="5"/>
                    </a:lnTo>
                    <a:lnTo>
                      <a:pt x="218" y="5"/>
                    </a:lnTo>
                    <a:lnTo>
                      <a:pt x="220" y="7"/>
                    </a:lnTo>
                    <a:lnTo>
                      <a:pt x="224" y="8"/>
                    </a:lnTo>
                    <a:lnTo>
                      <a:pt x="238" y="3"/>
                    </a:lnTo>
                    <a:lnTo>
                      <a:pt x="240" y="0"/>
                    </a:lnTo>
                    <a:lnTo>
                      <a:pt x="247" y="3"/>
                    </a:lnTo>
                    <a:lnTo>
                      <a:pt x="249" y="3"/>
                    </a:lnTo>
                    <a:lnTo>
                      <a:pt x="250" y="3"/>
                    </a:lnTo>
                    <a:lnTo>
                      <a:pt x="254" y="3"/>
                    </a:lnTo>
                    <a:lnTo>
                      <a:pt x="256" y="1"/>
                    </a:lnTo>
                    <a:lnTo>
                      <a:pt x="261" y="3"/>
                    </a:lnTo>
                    <a:lnTo>
                      <a:pt x="263" y="5"/>
                    </a:lnTo>
                    <a:lnTo>
                      <a:pt x="268" y="5"/>
                    </a:lnTo>
                    <a:lnTo>
                      <a:pt x="270" y="3"/>
                    </a:lnTo>
                    <a:lnTo>
                      <a:pt x="274" y="3"/>
                    </a:lnTo>
                    <a:lnTo>
                      <a:pt x="277" y="3"/>
                    </a:lnTo>
                    <a:lnTo>
                      <a:pt x="277" y="5"/>
                    </a:lnTo>
                    <a:lnTo>
                      <a:pt x="272" y="10"/>
                    </a:lnTo>
                    <a:lnTo>
                      <a:pt x="270" y="12"/>
                    </a:lnTo>
                    <a:lnTo>
                      <a:pt x="272" y="12"/>
                    </a:lnTo>
                    <a:lnTo>
                      <a:pt x="274" y="14"/>
                    </a:lnTo>
                    <a:lnTo>
                      <a:pt x="272" y="35"/>
                    </a:lnTo>
                    <a:lnTo>
                      <a:pt x="274" y="37"/>
                    </a:lnTo>
                    <a:lnTo>
                      <a:pt x="270" y="50"/>
                    </a:lnTo>
                    <a:lnTo>
                      <a:pt x="265" y="53"/>
                    </a:lnTo>
                    <a:lnTo>
                      <a:pt x="263" y="57"/>
                    </a:lnTo>
                    <a:lnTo>
                      <a:pt x="261" y="59"/>
                    </a:lnTo>
                    <a:lnTo>
                      <a:pt x="259" y="59"/>
                    </a:lnTo>
                    <a:lnTo>
                      <a:pt x="259" y="60"/>
                    </a:lnTo>
                    <a:lnTo>
                      <a:pt x="256" y="62"/>
                    </a:lnTo>
                    <a:lnTo>
                      <a:pt x="256" y="62"/>
                    </a:lnTo>
                    <a:lnTo>
                      <a:pt x="259" y="75"/>
                    </a:lnTo>
                    <a:lnTo>
                      <a:pt x="265" y="77"/>
                    </a:lnTo>
                    <a:lnTo>
                      <a:pt x="267" y="78"/>
                    </a:lnTo>
                    <a:lnTo>
                      <a:pt x="268" y="85"/>
                    </a:lnTo>
                    <a:lnTo>
                      <a:pt x="268" y="91"/>
                    </a:lnTo>
                    <a:lnTo>
                      <a:pt x="281" y="98"/>
                    </a:lnTo>
                    <a:lnTo>
                      <a:pt x="283" y="98"/>
                    </a:lnTo>
                    <a:lnTo>
                      <a:pt x="288" y="130"/>
                    </a:lnTo>
                    <a:lnTo>
                      <a:pt x="288" y="132"/>
                    </a:lnTo>
                    <a:lnTo>
                      <a:pt x="284" y="134"/>
                    </a:lnTo>
                    <a:lnTo>
                      <a:pt x="284" y="139"/>
                    </a:lnTo>
                    <a:lnTo>
                      <a:pt x="292" y="148"/>
                    </a:lnTo>
                    <a:lnTo>
                      <a:pt x="293" y="200"/>
                    </a:lnTo>
                    <a:lnTo>
                      <a:pt x="286" y="204"/>
                    </a:lnTo>
                    <a:lnTo>
                      <a:pt x="286" y="205"/>
                    </a:lnTo>
                    <a:lnTo>
                      <a:pt x="288" y="209"/>
                    </a:lnTo>
                    <a:lnTo>
                      <a:pt x="297" y="220"/>
                    </a:lnTo>
                    <a:lnTo>
                      <a:pt x="297" y="230"/>
                    </a:lnTo>
                    <a:lnTo>
                      <a:pt x="302" y="234"/>
                    </a:lnTo>
                    <a:lnTo>
                      <a:pt x="309" y="234"/>
                    </a:lnTo>
                    <a:lnTo>
                      <a:pt x="318" y="238"/>
                    </a:lnTo>
                    <a:lnTo>
                      <a:pt x="326" y="250"/>
                    </a:lnTo>
                    <a:lnTo>
                      <a:pt x="326" y="252"/>
                    </a:lnTo>
                    <a:lnTo>
                      <a:pt x="229" y="320"/>
                    </a:lnTo>
                    <a:lnTo>
                      <a:pt x="195" y="331"/>
                    </a:lnTo>
                    <a:lnTo>
                      <a:pt x="191" y="331"/>
                    </a:lnTo>
                    <a:lnTo>
                      <a:pt x="188" y="327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0" y="323"/>
                    </a:lnTo>
                    <a:lnTo>
                      <a:pt x="190" y="322"/>
                    </a:lnTo>
                    <a:lnTo>
                      <a:pt x="190" y="322"/>
                    </a:lnTo>
                    <a:lnTo>
                      <a:pt x="190" y="320"/>
                    </a:lnTo>
                    <a:lnTo>
                      <a:pt x="190" y="320"/>
                    </a:lnTo>
                    <a:lnTo>
                      <a:pt x="190" y="318"/>
                    </a:lnTo>
                    <a:lnTo>
                      <a:pt x="190" y="318"/>
                    </a:lnTo>
                    <a:lnTo>
                      <a:pt x="190" y="316"/>
                    </a:lnTo>
                    <a:lnTo>
                      <a:pt x="190" y="316"/>
                    </a:lnTo>
                    <a:lnTo>
                      <a:pt x="188" y="315"/>
                    </a:lnTo>
                    <a:lnTo>
                      <a:pt x="188" y="315"/>
                    </a:lnTo>
                    <a:lnTo>
                      <a:pt x="184" y="313"/>
                    </a:lnTo>
                    <a:lnTo>
                      <a:pt x="182" y="313"/>
                    </a:lnTo>
                    <a:lnTo>
                      <a:pt x="181" y="313"/>
                    </a:lnTo>
                    <a:lnTo>
                      <a:pt x="181" y="311"/>
                    </a:lnTo>
                    <a:lnTo>
                      <a:pt x="177" y="311"/>
                    </a:lnTo>
                    <a:lnTo>
                      <a:pt x="175" y="311"/>
                    </a:lnTo>
                    <a:lnTo>
                      <a:pt x="175" y="309"/>
                    </a:lnTo>
                    <a:lnTo>
                      <a:pt x="173" y="307"/>
                    </a:lnTo>
                    <a:lnTo>
                      <a:pt x="172" y="309"/>
                    </a:lnTo>
                    <a:lnTo>
                      <a:pt x="168" y="307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1" y="300"/>
                    </a:lnTo>
                    <a:lnTo>
                      <a:pt x="159" y="300"/>
                    </a:lnTo>
                    <a:lnTo>
                      <a:pt x="156" y="298"/>
                    </a:lnTo>
                    <a:lnTo>
                      <a:pt x="156" y="297"/>
                    </a:lnTo>
                    <a:lnTo>
                      <a:pt x="157" y="295"/>
                    </a:lnTo>
                    <a:lnTo>
                      <a:pt x="156" y="293"/>
                    </a:lnTo>
                    <a:lnTo>
                      <a:pt x="156" y="293"/>
                    </a:lnTo>
                    <a:lnTo>
                      <a:pt x="59" y="22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2" name="Freeform 7108"/>
              <p:cNvSpPr>
                <a:spLocks/>
              </p:cNvSpPr>
              <p:nvPr/>
            </p:nvSpPr>
            <p:spPr bwMode="auto">
              <a:xfrm>
                <a:off x="5400207" y="3714827"/>
                <a:ext cx="198431" cy="223859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59" y="10"/>
                  </a:cxn>
                  <a:cxn ang="0">
                    <a:pos x="62" y="12"/>
                  </a:cxn>
                  <a:cxn ang="0">
                    <a:pos x="57" y="16"/>
                  </a:cxn>
                  <a:cxn ang="0">
                    <a:pos x="59" y="50"/>
                  </a:cxn>
                  <a:cxn ang="0">
                    <a:pos x="0" y="102"/>
                  </a:cxn>
                  <a:cxn ang="0">
                    <a:pos x="34" y="136"/>
                  </a:cxn>
                  <a:cxn ang="0">
                    <a:pos x="44" y="136"/>
                  </a:cxn>
                  <a:cxn ang="0">
                    <a:pos x="50" y="134"/>
                  </a:cxn>
                  <a:cxn ang="0">
                    <a:pos x="52" y="127"/>
                  </a:cxn>
                  <a:cxn ang="0">
                    <a:pos x="64" y="120"/>
                  </a:cxn>
                  <a:cxn ang="0">
                    <a:pos x="70" y="118"/>
                  </a:cxn>
                  <a:cxn ang="0">
                    <a:pos x="75" y="109"/>
                  </a:cxn>
                  <a:cxn ang="0">
                    <a:pos x="78" y="103"/>
                  </a:cxn>
                  <a:cxn ang="0">
                    <a:pos x="82" y="102"/>
                  </a:cxn>
                  <a:cxn ang="0">
                    <a:pos x="89" y="102"/>
                  </a:cxn>
                  <a:cxn ang="0">
                    <a:pos x="93" y="98"/>
                  </a:cxn>
                  <a:cxn ang="0">
                    <a:pos x="91" y="94"/>
                  </a:cxn>
                  <a:cxn ang="0">
                    <a:pos x="91" y="86"/>
                  </a:cxn>
                  <a:cxn ang="0">
                    <a:pos x="96" y="75"/>
                  </a:cxn>
                  <a:cxn ang="0">
                    <a:pos x="100" y="75"/>
                  </a:cxn>
                  <a:cxn ang="0">
                    <a:pos x="100" y="77"/>
                  </a:cxn>
                  <a:cxn ang="0">
                    <a:pos x="104" y="77"/>
                  </a:cxn>
                  <a:cxn ang="0">
                    <a:pos x="116" y="60"/>
                  </a:cxn>
                  <a:cxn ang="0">
                    <a:pos x="125" y="43"/>
                  </a:cxn>
                  <a:cxn ang="0">
                    <a:pos x="121" y="41"/>
                  </a:cxn>
                  <a:cxn ang="0">
                    <a:pos x="118" y="39"/>
                  </a:cxn>
                  <a:cxn ang="0">
                    <a:pos x="114" y="32"/>
                  </a:cxn>
                  <a:cxn ang="0">
                    <a:pos x="111" y="28"/>
                  </a:cxn>
                  <a:cxn ang="0">
                    <a:pos x="104" y="21"/>
                  </a:cxn>
                  <a:cxn ang="0">
                    <a:pos x="96" y="19"/>
                  </a:cxn>
                  <a:cxn ang="0">
                    <a:pos x="82" y="16"/>
                  </a:cxn>
                  <a:cxn ang="0">
                    <a:pos x="77" y="12"/>
                  </a:cxn>
                  <a:cxn ang="0">
                    <a:pos x="73" y="5"/>
                  </a:cxn>
                  <a:cxn ang="0">
                    <a:pos x="68" y="0"/>
                  </a:cxn>
                </a:cxnLst>
                <a:rect l="0" t="0" r="r" b="b"/>
                <a:pathLst>
                  <a:path w="125" h="141">
                    <a:moveTo>
                      <a:pt x="68" y="0"/>
                    </a:moveTo>
                    <a:lnTo>
                      <a:pt x="59" y="0"/>
                    </a:lnTo>
                    <a:lnTo>
                      <a:pt x="61" y="10"/>
                    </a:lnTo>
                    <a:lnTo>
                      <a:pt x="59" y="10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1" y="16"/>
                    </a:lnTo>
                    <a:lnTo>
                      <a:pt x="57" y="16"/>
                    </a:lnTo>
                    <a:lnTo>
                      <a:pt x="52" y="37"/>
                    </a:lnTo>
                    <a:lnTo>
                      <a:pt x="59" y="50"/>
                    </a:lnTo>
                    <a:lnTo>
                      <a:pt x="48" y="84"/>
                    </a:lnTo>
                    <a:lnTo>
                      <a:pt x="0" y="102"/>
                    </a:lnTo>
                    <a:lnTo>
                      <a:pt x="16" y="141"/>
                    </a:lnTo>
                    <a:lnTo>
                      <a:pt x="34" y="136"/>
                    </a:lnTo>
                    <a:lnTo>
                      <a:pt x="43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7"/>
                    </a:lnTo>
                    <a:lnTo>
                      <a:pt x="57" y="121"/>
                    </a:lnTo>
                    <a:lnTo>
                      <a:pt x="64" y="120"/>
                    </a:lnTo>
                    <a:lnTo>
                      <a:pt x="68" y="120"/>
                    </a:lnTo>
                    <a:lnTo>
                      <a:pt x="70" y="118"/>
                    </a:lnTo>
                    <a:lnTo>
                      <a:pt x="73" y="116"/>
                    </a:lnTo>
                    <a:lnTo>
                      <a:pt x="75" y="109"/>
                    </a:lnTo>
                    <a:lnTo>
                      <a:pt x="77" y="105"/>
                    </a:lnTo>
                    <a:lnTo>
                      <a:pt x="78" y="103"/>
                    </a:lnTo>
                    <a:lnTo>
                      <a:pt x="80" y="103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91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91" y="94"/>
                    </a:lnTo>
                    <a:lnTo>
                      <a:pt x="91" y="89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102" y="77"/>
                    </a:lnTo>
                    <a:lnTo>
                      <a:pt x="104" y="77"/>
                    </a:lnTo>
                    <a:lnTo>
                      <a:pt x="111" y="64"/>
                    </a:lnTo>
                    <a:lnTo>
                      <a:pt x="116" y="60"/>
                    </a:lnTo>
                    <a:lnTo>
                      <a:pt x="123" y="50"/>
                    </a:lnTo>
                    <a:lnTo>
                      <a:pt x="125" y="43"/>
                    </a:lnTo>
                    <a:lnTo>
                      <a:pt x="123" y="41"/>
                    </a:lnTo>
                    <a:lnTo>
                      <a:pt x="121" y="41"/>
                    </a:lnTo>
                    <a:lnTo>
                      <a:pt x="121" y="39"/>
                    </a:lnTo>
                    <a:lnTo>
                      <a:pt x="118" y="39"/>
                    </a:lnTo>
                    <a:lnTo>
                      <a:pt x="114" y="35"/>
                    </a:lnTo>
                    <a:lnTo>
                      <a:pt x="114" y="32"/>
                    </a:lnTo>
                    <a:lnTo>
                      <a:pt x="111" y="30"/>
                    </a:lnTo>
                    <a:lnTo>
                      <a:pt x="111" y="28"/>
                    </a:lnTo>
                    <a:lnTo>
                      <a:pt x="107" y="23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96" y="19"/>
                    </a:lnTo>
                    <a:lnTo>
                      <a:pt x="91" y="19"/>
                    </a:lnTo>
                    <a:lnTo>
                      <a:pt x="82" y="16"/>
                    </a:lnTo>
                    <a:lnTo>
                      <a:pt x="80" y="12"/>
                    </a:lnTo>
                    <a:lnTo>
                      <a:pt x="77" y="12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0" y="3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3" name="Freeform 7109"/>
              <p:cNvSpPr>
                <a:spLocks/>
              </p:cNvSpPr>
              <p:nvPr/>
            </p:nvSpPr>
            <p:spPr bwMode="auto">
              <a:xfrm>
                <a:off x="5260512" y="3567175"/>
                <a:ext cx="46036" cy="41279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23"/>
                  </a:cxn>
                  <a:cxn ang="0">
                    <a:pos x="27" y="23"/>
                  </a:cxn>
                  <a:cxn ang="0">
                    <a:pos x="25" y="14"/>
                  </a:cxn>
                  <a:cxn ang="0">
                    <a:pos x="21" y="14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10"/>
                  </a:cxn>
                  <a:cxn ang="0">
                    <a:pos x="25" y="9"/>
                  </a:cxn>
                  <a:cxn ang="0">
                    <a:pos x="29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5" y="12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14" y="21"/>
                  </a:cxn>
                  <a:cxn ang="0">
                    <a:pos x="16" y="23"/>
                  </a:cxn>
                  <a:cxn ang="0">
                    <a:pos x="20" y="26"/>
                  </a:cxn>
                  <a:cxn ang="0">
                    <a:pos x="29" y="26"/>
                  </a:cxn>
                </a:cxnLst>
                <a:rect l="0" t="0" r="r" b="b"/>
                <a:pathLst>
                  <a:path w="29" h="26">
                    <a:moveTo>
                      <a:pt x="29" y="26"/>
                    </a:moveTo>
                    <a:lnTo>
                      <a:pt x="29" y="23"/>
                    </a:lnTo>
                    <a:lnTo>
                      <a:pt x="27" y="2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5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5" y="12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14" y="21"/>
                    </a:lnTo>
                    <a:lnTo>
                      <a:pt x="16" y="23"/>
                    </a:lnTo>
                    <a:lnTo>
                      <a:pt x="20" y="26"/>
                    </a:lnTo>
                    <a:lnTo>
                      <a:pt x="29" y="2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4" name="Freeform 7110"/>
              <p:cNvSpPr>
                <a:spLocks/>
              </p:cNvSpPr>
              <p:nvPr/>
            </p:nvSpPr>
            <p:spPr bwMode="auto">
              <a:xfrm>
                <a:off x="5260512" y="3567175"/>
                <a:ext cx="46036" cy="41279"/>
              </a:xfrm>
              <a:custGeom>
                <a:avLst/>
                <a:gdLst/>
                <a:ahLst/>
                <a:cxnLst>
                  <a:cxn ang="0">
                    <a:pos x="29" y="26"/>
                  </a:cxn>
                  <a:cxn ang="0">
                    <a:pos x="29" y="23"/>
                  </a:cxn>
                  <a:cxn ang="0">
                    <a:pos x="27" y="23"/>
                  </a:cxn>
                  <a:cxn ang="0">
                    <a:pos x="25" y="14"/>
                  </a:cxn>
                  <a:cxn ang="0">
                    <a:pos x="21" y="14"/>
                  </a:cxn>
                  <a:cxn ang="0">
                    <a:pos x="20" y="14"/>
                  </a:cxn>
                  <a:cxn ang="0">
                    <a:pos x="20" y="12"/>
                  </a:cxn>
                  <a:cxn ang="0">
                    <a:pos x="20" y="10"/>
                  </a:cxn>
                  <a:cxn ang="0">
                    <a:pos x="25" y="9"/>
                  </a:cxn>
                  <a:cxn ang="0">
                    <a:pos x="29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23" y="1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13" y="1"/>
                  </a:cxn>
                  <a:cxn ang="0">
                    <a:pos x="5" y="12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14" y="21"/>
                  </a:cxn>
                  <a:cxn ang="0">
                    <a:pos x="16" y="23"/>
                  </a:cxn>
                  <a:cxn ang="0">
                    <a:pos x="20" y="26"/>
                  </a:cxn>
                  <a:cxn ang="0">
                    <a:pos x="29" y="26"/>
                  </a:cxn>
                </a:cxnLst>
                <a:rect l="0" t="0" r="r" b="b"/>
                <a:pathLst>
                  <a:path w="29" h="26">
                    <a:moveTo>
                      <a:pt x="29" y="26"/>
                    </a:moveTo>
                    <a:lnTo>
                      <a:pt x="29" y="23"/>
                    </a:lnTo>
                    <a:lnTo>
                      <a:pt x="27" y="2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5" y="9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5" y="12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14" y="21"/>
                    </a:lnTo>
                    <a:lnTo>
                      <a:pt x="16" y="23"/>
                    </a:lnTo>
                    <a:lnTo>
                      <a:pt x="20" y="26"/>
                    </a:lnTo>
                    <a:lnTo>
                      <a:pt x="29" y="2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5" name="Freeform 7111"/>
              <p:cNvSpPr>
                <a:spLocks/>
              </p:cNvSpPr>
              <p:nvPr/>
            </p:nvSpPr>
            <p:spPr bwMode="auto">
              <a:xfrm>
                <a:off x="3746085" y="3390946"/>
                <a:ext cx="304790" cy="244499"/>
              </a:xfrm>
              <a:custGeom>
                <a:avLst/>
                <a:gdLst/>
                <a:ahLst/>
                <a:cxnLst>
                  <a:cxn ang="0">
                    <a:pos x="70" y="154"/>
                  </a:cxn>
                  <a:cxn ang="0">
                    <a:pos x="2" y="150"/>
                  </a:cxn>
                  <a:cxn ang="0">
                    <a:pos x="32" y="134"/>
                  </a:cxn>
                  <a:cxn ang="0">
                    <a:pos x="41" y="130"/>
                  </a:cxn>
                  <a:cxn ang="0">
                    <a:pos x="45" y="125"/>
                  </a:cxn>
                  <a:cxn ang="0">
                    <a:pos x="54" y="105"/>
                  </a:cxn>
                  <a:cxn ang="0">
                    <a:pos x="52" y="86"/>
                  </a:cxn>
                  <a:cxn ang="0">
                    <a:pos x="57" y="77"/>
                  </a:cxn>
                  <a:cxn ang="0">
                    <a:pos x="61" y="75"/>
                  </a:cxn>
                  <a:cxn ang="0">
                    <a:pos x="63" y="64"/>
                  </a:cxn>
                  <a:cxn ang="0">
                    <a:pos x="98" y="37"/>
                  </a:cxn>
                  <a:cxn ang="0">
                    <a:pos x="104" y="30"/>
                  </a:cxn>
                  <a:cxn ang="0">
                    <a:pos x="115" y="3"/>
                  </a:cxn>
                  <a:cxn ang="0">
                    <a:pos x="124" y="0"/>
                  </a:cxn>
                  <a:cxn ang="0">
                    <a:pos x="136" y="14"/>
                  </a:cxn>
                  <a:cxn ang="0">
                    <a:pos x="147" y="12"/>
                  </a:cxn>
                  <a:cxn ang="0">
                    <a:pos x="161" y="10"/>
                  </a:cxn>
                  <a:cxn ang="0">
                    <a:pos x="168" y="14"/>
                  </a:cxn>
                  <a:cxn ang="0">
                    <a:pos x="177" y="16"/>
                  </a:cxn>
                  <a:cxn ang="0">
                    <a:pos x="177" y="17"/>
                  </a:cxn>
                  <a:cxn ang="0">
                    <a:pos x="179" y="21"/>
                  </a:cxn>
                  <a:cxn ang="0">
                    <a:pos x="183" y="23"/>
                  </a:cxn>
                  <a:cxn ang="0">
                    <a:pos x="183" y="25"/>
                  </a:cxn>
                  <a:cxn ang="0">
                    <a:pos x="181" y="25"/>
                  </a:cxn>
                  <a:cxn ang="0">
                    <a:pos x="183" y="30"/>
                  </a:cxn>
                  <a:cxn ang="0">
                    <a:pos x="183" y="41"/>
                  </a:cxn>
                  <a:cxn ang="0">
                    <a:pos x="184" y="43"/>
                  </a:cxn>
                  <a:cxn ang="0">
                    <a:pos x="184" y="48"/>
                  </a:cxn>
                  <a:cxn ang="0">
                    <a:pos x="186" y="53"/>
                  </a:cxn>
                  <a:cxn ang="0">
                    <a:pos x="188" y="59"/>
                  </a:cxn>
                  <a:cxn ang="0">
                    <a:pos x="192" y="64"/>
                  </a:cxn>
                  <a:cxn ang="0">
                    <a:pos x="190" y="66"/>
                  </a:cxn>
                  <a:cxn ang="0">
                    <a:pos x="190" y="69"/>
                  </a:cxn>
                  <a:cxn ang="0">
                    <a:pos x="190" y="71"/>
                  </a:cxn>
                  <a:cxn ang="0">
                    <a:pos x="181" y="69"/>
                  </a:cxn>
                  <a:cxn ang="0">
                    <a:pos x="166" y="71"/>
                  </a:cxn>
                  <a:cxn ang="0">
                    <a:pos x="165" y="71"/>
                  </a:cxn>
                  <a:cxn ang="0">
                    <a:pos x="163" y="71"/>
                  </a:cxn>
                  <a:cxn ang="0">
                    <a:pos x="161" y="75"/>
                  </a:cxn>
                  <a:cxn ang="0">
                    <a:pos x="161" y="77"/>
                  </a:cxn>
                  <a:cxn ang="0">
                    <a:pos x="150" y="78"/>
                  </a:cxn>
                  <a:cxn ang="0">
                    <a:pos x="147" y="80"/>
                  </a:cxn>
                  <a:cxn ang="0">
                    <a:pos x="147" y="84"/>
                  </a:cxn>
                  <a:cxn ang="0">
                    <a:pos x="149" y="84"/>
                  </a:cxn>
                  <a:cxn ang="0">
                    <a:pos x="149" y="86"/>
                  </a:cxn>
                  <a:cxn ang="0">
                    <a:pos x="149" y="89"/>
                  </a:cxn>
                  <a:cxn ang="0">
                    <a:pos x="149" y="89"/>
                  </a:cxn>
                  <a:cxn ang="0">
                    <a:pos x="150" y="91"/>
                  </a:cxn>
                  <a:cxn ang="0">
                    <a:pos x="150" y="93"/>
                  </a:cxn>
                  <a:cxn ang="0">
                    <a:pos x="136" y="100"/>
                  </a:cxn>
                  <a:cxn ang="0">
                    <a:pos x="131" y="102"/>
                  </a:cxn>
                  <a:cxn ang="0">
                    <a:pos x="127" y="105"/>
                  </a:cxn>
                  <a:cxn ang="0">
                    <a:pos x="125" y="107"/>
                  </a:cxn>
                  <a:cxn ang="0">
                    <a:pos x="113" y="114"/>
                  </a:cxn>
                  <a:cxn ang="0">
                    <a:pos x="109" y="114"/>
                  </a:cxn>
                  <a:cxn ang="0">
                    <a:pos x="104" y="114"/>
                  </a:cxn>
                  <a:cxn ang="0">
                    <a:pos x="102" y="118"/>
                  </a:cxn>
                  <a:cxn ang="0">
                    <a:pos x="98" y="118"/>
                  </a:cxn>
                  <a:cxn ang="0">
                    <a:pos x="95" y="118"/>
                  </a:cxn>
                  <a:cxn ang="0">
                    <a:pos x="91" y="120"/>
                  </a:cxn>
                  <a:cxn ang="0">
                    <a:pos x="88" y="123"/>
                  </a:cxn>
                  <a:cxn ang="0">
                    <a:pos x="70" y="132"/>
                  </a:cxn>
                </a:cxnLst>
                <a:rect l="0" t="0" r="r" b="b"/>
                <a:pathLst>
                  <a:path w="192" h="154">
                    <a:moveTo>
                      <a:pt x="70" y="132"/>
                    </a:moveTo>
                    <a:lnTo>
                      <a:pt x="70" y="154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23" y="145"/>
                    </a:lnTo>
                    <a:lnTo>
                      <a:pt x="32" y="134"/>
                    </a:lnTo>
                    <a:lnTo>
                      <a:pt x="38" y="132"/>
                    </a:lnTo>
                    <a:lnTo>
                      <a:pt x="41" y="130"/>
                    </a:lnTo>
                    <a:lnTo>
                      <a:pt x="43" y="128"/>
                    </a:lnTo>
                    <a:lnTo>
                      <a:pt x="45" y="125"/>
                    </a:lnTo>
                    <a:lnTo>
                      <a:pt x="54" y="111"/>
                    </a:lnTo>
                    <a:lnTo>
                      <a:pt x="54" y="105"/>
                    </a:lnTo>
                    <a:lnTo>
                      <a:pt x="50" y="100"/>
                    </a:lnTo>
                    <a:lnTo>
                      <a:pt x="52" y="86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75" y="50"/>
                    </a:lnTo>
                    <a:lnTo>
                      <a:pt x="98" y="37"/>
                    </a:lnTo>
                    <a:lnTo>
                      <a:pt x="102" y="34"/>
                    </a:lnTo>
                    <a:lnTo>
                      <a:pt x="104" y="30"/>
                    </a:lnTo>
                    <a:lnTo>
                      <a:pt x="107" y="25"/>
                    </a:lnTo>
                    <a:lnTo>
                      <a:pt x="115" y="3"/>
                    </a:lnTo>
                    <a:lnTo>
                      <a:pt x="116" y="1"/>
                    </a:lnTo>
                    <a:lnTo>
                      <a:pt x="124" y="0"/>
                    </a:lnTo>
                    <a:lnTo>
                      <a:pt x="125" y="5"/>
                    </a:lnTo>
                    <a:lnTo>
                      <a:pt x="136" y="14"/>
                    </a:lnTo>
                    <a:lnTo>
                      <a:pt x="140" y="14"/>
                    </a:lnTo>
                    <a:lnTo>
                      <a:pt x="147" y="12"/>
                    </a:lnTo>
                    <a:lnTo>
                      <a:pt x="159" y="12"/>
                    </a:lnTo>
                    <a:lnTo>
                      <a:pt x="161" y="10"/>
                    </a:lnTo>
                    <a:lnTo>
                      <a:pt x="165" y="14"/>
                    </a:lnTo>
                    <a:lnTo>
                      <a:pt x="168" y="14"/>
                    </a:lnTo>
                    <a:lnTo>
                      <a:pt x="172" y="14"/>
                    </a:lnTo>
                    <a:lnTo>
                      <a:pt x="177" y="16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9" y="19"/>
                    </a:lnTo>
                    <a:lnTo>
                      <a:pt x="179" y="21"/>
                    </a:lnTo>
                    <a:lnTo>
                      <a:pt x="181" y="21"/>
                    </a:lnTo>
                    <a:lnTo>
                      <a:pt x="183" y="23"/>
                    </a:lnTo>
                    <a:lnTo>
                      <a:pt x="183" y="23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1" y="25"/>
                    </a:lnTo>
                    <a:lnTo>
                      <a:pt x="183" y="28"/>
                    </a:lnTo>
                    <a:lnTo>
                      <a:pt x="183" y="30"/>
                    </a:lnTo>
                    <a:lnTo>
                      <a:pt x="184" y="35"/>
                    </a:lnTo>
                    <a:lnTo>
                      <a:pt x="183" y="41"/>
                    </a:lnTo>
                    <a:lnTo>
                      <a:pt x="183" y="41"/>
                    </a:lnTo>
                    <a:lnTo>
                      <a:pt x="184" y="43"/>
                    </a:lnTo>
                    <a:lnTo>
                      <a:pt x="184" y="46"/>
                    </a:lnTo>
                    <a:lnTo>
                      <a:pt x="184" y="48"/>
                    </a:lnTo>
                    <a:lnTo>
                      <a:pt x="184" y="50"/>
                    </a:lnTo>
                    <a:lnTo>
                      <a:pt x="186" y="53"/>
                    </a:lnTo>
                    <a:lnTo>
                      <a:pt x="186" y="55"/>
                    </a:lnTo>
                    <a:lnTo>
                      <a:pt x="188" y="59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0" y="66"/>
                    </a:lnTo>
                    <a:lnTo>
                      <a:pt x="190" y="69"/>
                    </a:lnTo>
                    <a:lnTo>
                      <a:pt x="190" y="69"/>
                    </a:lnTo>
                    <a:lnTo>
                      <a:pt x="190" y="71"/>
                    </a:lnTo>
                    <a:lnTo>
                      <a:pt x="190" y="71"/>
                    </a:lnTo>
                    <a:lnTo>
                      <a:pt x="188" y="69"/>
                    </a:lnTo>
                    <a:lnTo>
                      <a:pt x="181" y="69"/>
                    </a:lnTo>
                    <a:lnTo>
                      <a:pt x="179" y="69"/>
                    </a:lnTo>
                    <a:lnTo>
                      <a:pt x="166" y="71"/>
                    </a:lnTo>
                    <a:lnTo>
                      <a:pt x="166" y="71"/>
                    </a:lnTo>
                    <a:lnTo>
                      <a:pt x="165" y="71"/>
                    </a:lnTo>
                    <a:lnTo>
                      <a:pt x="163" y="71"/>
                    </a:lnTo>
                    <a:lnTo>
                      <a:pt x="163" y="71"/>
                    </a:lnTo>
                    <a:lnTo>
                      <a:pt x="161" y="73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52" y="80"/>
                    </a:lnTo>
                    <a:lnTo>
                      <a:pt x="150" y="78"/>
                    </a:lnTo>
                    <a:lnTo>
                      <a:pt x="149" y="78"/>
                    </a:lnTo>
                    <a:lnTo>
                      <a:pt x="147" y="80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7" y="84"/>
                    </a:lnTo>
                    <a:lnTo>
                      <a:pt x="149" y="84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7" y="89"/>
                    </a:lnTo>
                    <a:lnTo>
                      <a:pt x="149" y="89"/>
                    </a:lnTo>
                    <a:lnTo>
                      <a:pt x="149" y="89"/>
                    </a:lnTo>
                    <a:lnTo>
                      <a:pt x="149" y="89"/>
                    </a:lnTo>
                    <a:lnTo>
                      <a:pt x="149" y="89"/>
                    </a:lnTo>
                    <a:lnTo>
                      <a:pt x="150" y="91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45" y="94"/>
                    </a:lnTo>
                    <a:lnTo>
                      <a:pt x="136" y="100"/>
                    </a:lnTo>
                    <a:lnTo>
                      <a:pt x="134" y="100"/>
                    </a:lnTo>
                    <a:lnTo>
                      <a:pt x="131" y="102"/>
                    </a:lnTo>
                    <a:lnTo>
                      <a:pt x="129" y="103"/>
                    </a:lnTo>
                    <a:lnTo>
                      <a:pt x="127" y="105"/>
                    </a:lnTo>
                    <a:lnTo>
                      <a:pt x="127" y="107"/>
                    </a:lnTo>
                    <a:lnTo>
                      <a:pt x="125" y="107"/>
                    </a:lnTo>
                    <a:lnTo>
                      <a:pt x="122" y="111"/>
                    </a:lnTo>
                    <a:lnTo>
                      <a:pt x="113" y="114"/>
                    </a:lnTo>
                    <a:lnTo>
                      <a:pt x="111" y="114"/>
                    </a:lnTo>
                    <a:lnTo>
                      <a:pt x="109" y="114"/>
                    </a:lnTo>
                    <a:lnTo>
                      <a:pt x="104" y="114"/>
                    </a:lnTo>
                    <a:lnTo>
                      <a:pt x="104" y="114"/>
                    </a:lnTo>
                    <a:lnTo>
                      <a:pt x="104" y="118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7" y="118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1" y="120"/>
                    </a:lnTo>
                    <a:lnTo>
                      <a:pt x="90" y="121"/>
                    </a:lnTo>
                    <a:lnTo>
                      <a:pt x="88" y="123"/>
                    </a:lnTo>
                    <a:lnTo>
                      <a:pt x="84" y="123"/>
                    </a:lnTo>
                    <a:lnTo>
                      <a:pt x="70" y="132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7" name="Freeform 7113"/>
              <p:cNvSpPr>
                <a:spLocks/>
              </p:cNvSpPr>
              <p:nvPr/>
            </p:nvSpPr>
            <p:spPr bwMode="auto">
              <a:xfrm>
                <a:off x="4965246" y="3467153"/>
                <a:ext cx="107947" cy="125425"/>
              </a:xfrm>
              <a:custGeom>
                <a:avLst/>
                <a:gdLst/>
                <a:ahLst/>
                <a:cxnLst>
                  <a:cxn ang="0">
                    <a:pos x="63" y="29"/>
                  </a:cxn>
                  <a:cxn ang="0">
                    <a:pos x="68" y="23"/>
                  </a:cxn>
                  <a:cxn ang="0">
                    <a:pos x="63" y="0"/>
                  </a:cxn>
                  <a:cxn ang="0">
                    <a:pos x="27" y="20"/>
                  </a:cxn>
                  <a:cxn ang="0">
                    <a:pos x="25" y="21"/>
                  </a:cxn>
                  <a:cxn ang="0">
                    <a:pos x="21" y="20"/>
                  </a:cxn>
                  <a:cxn ang="0">
                    <a:pos x="16" y="16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9" y="12"/>
                  </a:cxn>
                  <a:cxn ang="0">
                    <a:pos x="9" y="20"/>
                  </a:cxn>
                  <a:cxn ang="0">
                    <a:pos x="7" y="29"/>
                  </a:cxn>
                  <a:cxn ang="0">
                    <a:pos x="9" y="30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7" y="38"/>
                  </a:cxn>
                  <a:cxn ang="0">
                    <a:pos x="7" y="41"/>
                  </a:cxn>
                  <a:cxn ang="0">
                    <a:pos x="7" y="43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8" y="79"/>
                  </a:cxn>
                  <a:cxn ang="0">
                    <a:pos x="23" y="75"/>
                  </a:cxn>
                  <a:cxn ang="0">
                    <a:pos x="29" y="66"/>
                  </a:cxn>
                  <a:cxn ang="0">
                    <a:pos x="39" y="64"/>
                  </a:cxn>
                  <a:cxn ang="0">
                    <a:pos x="43" y="57"/>
                  </a:cxn>
                  <a:cxn ang="0">
                    <a:pos x="48" y="54"/>
                  </a:cxn>
                  <a:cxn ang="0">
                    <a:pos x="48" y="52"/>
                  </a:cxn>
                  <a:cxn ang="0">
                    <a:pos x="30" y="36"/>
                  </a:cxn>
                  <a:cxn ang="0">
                    <a:pos x="63" y="29"/>
                  </a:cxn>
                </a:cxnLst>
                <a:rect l="0" t="0" r="r" b="b"/>
                <a:pathLst>
                  <a:path w="68" h="79">
                    <a:moveTo>
                      <a:pt x="63" y="29"/>
                    </a:moveTo>
                    <a:lnTo>
                      <a:pt x="68" y="23"/>
                    </a:lnTo>
                    <a:lnTo>
                      <a:pt x="63" y="0"/>
                    </a:lnTo>
                    <a:lnTo>
                      <a:pt x="27" y="20"/>
                    </a:lnTo>
                    <a:lnTo>
                      <a:pt x="25" y="21"/>
                    </a:lnTo>
                    <a:lnTo>
                      <a:pt x="21" y="20"/>
                    </a:lnTo>
                    <a:lnTo>
                      <a:pt x="16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20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8" y="79"/>
                    </a:lnTo>
                    <a:lnTo>
                      <a:pt x="23" y="75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3" y="57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30" y="36"/>
                    </a:lnTo>
                    <a:lnTo>
                      <a:pt x="63" y="2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8" name="Freeform 7114"/>
              <p:cNvSpPr>
                <a:spLocks/>
              </p:cNvSpPr>
              <p:nvPr/>
            </p:nvSpPr>
            <p:spPr bwMode="auto">
              <a:xfrm>
                <a:off x="4965246" y="3467153"/>
                <a:ext cx="107947" cy="125425"/>
              </a:xfrm>
              <a:custGeom>
                <a:avLst/>
                <a:gdLst/>
                <a:ahLst/>
                <a:cxnLst>
                  <a:cxn ang="0">
                    <a:pos x="63" y="29"/>
                  </a:cxn>
                  <a:cxn ang="0">
                    <a:pos x="68" y="23"/>
                  </a:cxn>
                  <a:cxn ang="0">
                    <a:pos x="63" y="0"/>
                  </a:cxn>
                  <a:cxn ang="0">
                    <a:pos x="27" y="20"/>
                  </a:cxn>
                  <a:cxn ang="0">
                    <a:pos x="25" y="21"/>
                  </a:cxn>
                  <a:cxn ang="0">
                    <a:pos x="21" y="20"/>
                  </a:cxn>
                  <a:cxn ang="0">
                    <a:pos x="16" y="16"/>
                  </a:cxn>
                  <a:cxn ang="0">
                    <a:pos x="14" y="12"/>
                  </a:cxn>
                  <a:cxn ang="0">
                    <a:pos x="12" y="12"/>
                  </a:cxn>
                  <a:cxn ang="0">
                    <a:pos x="9" y="12"/>
                  </a:cxn>
                  <a:cxn ang="0">
                    <a:pos x="9" y="20"/>
                  </a:cxn>
                  <a:cxn ang="0">
                    <a:pos x="7" y="29"/>
                  </a:cxn>
                  <a:cxn ang="0">
                    <a:pos x="9" y="30"/>
                  </a:cxn>
                  <a:cxn ang="0">
                    <a:pos x="7" y="36"/>
                  </a:cxn>
                  <a:cxn ang="0">
                    <a:pos x="7" y="36"/>
                  </a:cxn>
                  <a:cxn ang="0">
                    <a:pos x="7" y="38"/>
                  </a:cxn>
                  <a:cxn ang="0">
                    <a:pos x="7" y="41"/>
                  </a:cxn>
                  <a:cxn ang="0">
                    <a:pos x="7" y="43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8" y="79"/>
                  </a:cxn>
                  <a:cxn ang="0">
                    <a:pos x="23" y="75"/>
                  </a:cxn>
                  <a:cxn ang="0">
                    <a:pos x="29" y="66"/>
                  </a:cxn>
                  <a:cxn ang="0">
                    <a:pos x="39" y="64"/>
                  </a:cxn>
                  <a:cxn ang="0">
                    <a:pos x="43" y="57"/>
                  </a:cxn>
                  <a:cxn ang="0">
                    <a:pos x="48" y="54"/>
                  </a:cxn>
                  <a:cxn ang="0">
                    <a:pos x="48" y="52"/>
                  </a:cxn>
                  <a:cxn ang="0">
                    <a:pos x="30" y="36"/>
                  </a:cxn>
                  <a:cxn ang="0">
                    <a:pos x="63" y="29"/>
                  </a:cxn>
                </a:cxnLst>
                <a:rect l="0" t="0" r="r" b="b"/>
                <a:pathLst>
                  <a:path w="68" h="79">
                    <a:moveTo>
                      <a:pt x="63" y="29"/>
                    </a:moveTo>
                    <a:lnTo>
                      <a:pt x="68" y="23"/>
                    </a:lnTo>
                    <a:lnTo>
                      <a:pt x="63" y="0"/>
                    </a:lnTo>
                    <a:lnTo>
                      <a:pt x="27" y="20"/>
                    </a:lnTo>
                    <a:lnTo>
                      <a:pt x="25" y="21"/>
                    </a:lnTo>
                    <a:lnTo>
                      <a:pt x="21" y="20"/>
                    </a:lnTo>
                    <a:lnTo>
                      <a:pt x="16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20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1"/>
                    </a:lnTo>
                    <a:lnTo>
                      <a:pt x="7" y="4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8" y="79"/>
                    </a:lnTo>
                    <a:lnTo>
                      <a:pt x="23" y="75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3" y="57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30" y="36"/>
                    </a:lnTo>
                    <a:lnTo>
                      <a:pt x="63" y="2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9" name="Freeform 7115"/>
              <p:cNvSpPr>
                <a:spLocks/>
              </p:cNvSpPr>
              <p:nvPr/>
            </p:nvSpPr>
            <p:spPr bwMode="auto">
              <a:xfrm>
                <a:off x="5389095" y="3679899"/>
                <a:ext cx="119059" cy="96847"/>
              </a:xfrm>
              <a:custGeom>
                <a:avLst/>
                <a:gdLst/>
                <a:ahLst/>
                <a:cxnLst>
                  <a:cxn ang="0">
                    <a:pos x="57" y="61"/>
                  </a:cxn>
                  <a:cxn ang="0">
                    <a:pos x="0" y="36"/>
                  </a:cxn>
                  <a:cxn ang="0">
                    <a:pos x="0" y="32"/>
                  </a:cxn>
                  <a:cxn ang="0">
                    <a:pos x="1" y="32"/>
                  </a:cxn>
                  <a:cxn ang="0">
                    <a:pos x="3" y="36"/>
                  </a:cxn>
                  <a:cxn ang="0">
                    <a:pos x="12" y="36"/>
                  </a:cxn>
                  <a:cxn ang="0">
                    <a:pos x="17" y="34"/>
                  </a:cxn>
                  <a:cxn ang="0">
                    <a:pos x="26" y="36"/>
                  </a:cxn>
                  <a:cxn ang="0">
                    <a:pos x="30" y="36"/>
                  </a:cxn>
                  <a:cxn ang="0">
                    <a:pos x="39" y="34"/>
                  </a:cxn>
                  <a:cxn ang="0">
                    <a:pos x="43" y="32"/>
                  </a:cxn>
                  <a:cxn ang="0">
                    <a:pos x="46" y="31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8" y="27"/>
                  </a:cxn>
                  <a:cxn ang="0">
                    <a:pos x="48" y="25"/>
                  </a:cxn>
                  <a:cxn ang="0">
                    <a:pos x="50" y="23"/>
                  </a:cxn>
                  <a:cxn ang="0">
                    <a:pos x="53" y="22"/>
                  </a:cxn>
                  <a:cxn ang="0">
                    <a:pos x="55" y="20"/>
                  </a:cxn>
                  <a:cxn ang="0">
                    <a:pos x="59" y="16"/>
                  </a:cxn>
                  <a:cxn ang="0">
                    <a:pos x="60" y="14"/>
                  </a:cxn>
                  <a:cxn ang="0">
                    <a:pos x="60" y="13"/>
                  </a:cxn>
                  <a:cxn ang="0">
                    <a:pos x="62" y="11"/>
                  </a:cxn>
                  <a:cxn ang="0">
                    <a:pos x="64" y="9"/>
                  </a:cxn>
                  <a:cxn ang="0">
                    <a:pos x="68" y="7"/>
                  </a:cxn>
                  <a:cxn ang="0">
                    <a:pos x="71" y="0"/>
                  </a:cxn>
                  <a:cxn ang="0">
                    <a:pos x="73" y="4"/>
                  </a:cxn>
                  <a:cxn ang="0">
                    <a:pos x="73" y="6"/>
                  </a:cxn>
                  <a:cxn ang="0">
                    <a:pos x="73" y="7"/>
                  </a:cxn>
                  <a:cxn ang="0">
                    <a:pos x="75" y="9"/>
                  </a:cxn>
                  <a:cxn ang="0">
                    <a:pos x="66" y="22"/>
                  </a:cxn>
                  <a:cxn ang="0">
                    <a:pos x="66" y="32"/>
                  </a:cxn>
                  <a:cxn ang="0">
                    <a:pos x="69" y="34"/>
                  </a:cxn>
                  <a:cxn ang="0">
                    <a:pos x="64" y="38"/>
                  </a:cxn>
                  <a:cxn ang="0">
                    <a:pos x="59" y="59"/>
                  </a:cxn>
                </a:cxnLst>
                <a:rect l="0" t="0" r="r" b="b"/>
                <a:pathLst>
                  <a:path w="75" h="61">
                    <a:moveTo>
                      <a:pt x="59" y="59"/>
                    </a:moveTo>
                    <a:lnTo>
                      <a:pt x="57" y="61"/>
                    </a:lnTo>
                    <a:lnTo>
                      <a:pt x="16" y="56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6"/>
                    </a:lnTo>
                    <a:lnTo>
                      <a:pt x="3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7" y="34"/>
                    </a:lnTo>
                    <a:lnTo>
                      <a:pt x="23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7" y="36"/>
                    </a:lnTo>
                    <a:lnTo>
                      <a:pt x="39" y="34"/>
                    </a:lnTo>
                    <a:lnTo>
                      <a:pt x="41" y="32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50" y="23"/>
                    </a:lnTo>
                    <a:lnTo>
                      <a:pt x="53" y="22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0" y="14"/>
                    </a:lnTo>
                    <a:lnTo>
                      <a:pt x="60" y="13"/>
                    </a:lnTo>
                    <a:lnTo>
                      <a:pt x="60" y="13"/>
                    </a:lnTo>
                    <a:lnTo>
                      <a:pt x="62" y="13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8" y="7"/>
                    </a:lnTo>
                    <a:lnTo>
                      <a:pt x="69" y="4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5" y="7"/>
                    </a:lnTo>
                    <a:lnTo>
                      <a:pt x="75" y="9"/>
                    </a:lnTo>
                    <a:lnTo>
                      <a:pt x="75" y="22"/>
                    </a:lnTo>
                    <a:lnTo>
                      <a:pt x="66" y="22"/>
                    </a:lnTo>
                    <a:lnTo>
                      <a:pt x="68" y="32"/>
                    </a:lnTo>
                    <a:lnTo>
                      <a:pt x="66" y="32"/>
                    </a:lnTo>
                    <a:lnTo>
                      <a:pt x="68" y="34"/>
                    </a:lnTo>
                    <a:lnTo>
                      <a:pt x="69" y="34"/>
                    </a:lnTo>
                    <a:lnTo>
                      <a:pt x="68" y="38"/>
                    </a:lnTo>
                    <a:lnTo>
                      <a:pt x="64" y="38"/>
                    </a:lnTo>
                    <a:lnTo>
                      <a:pt x="59" y="59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0" name="Freeform 7116"/>
              <p:cNvSpPr>
                <a:spLocks/>
              </p:cNvSpPr>
              <p:nvPr/>
            </p:nvSpPr>
            <p:spPr bwMode="auto">
              <a:xfrm>
                <a:off x="5160503" y="3876768"/>
                <a:ext cx="265104" cy="166704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54" y="52"/>
                  </a:cxn>
                  <a:cxn ang="0">
                    <a:pos x="154" y="55"/>
                  </a:cxn>
                  <a:cxn ang="0">
                    <a:pos x="154" y="57"/>
                  </a:cxn>
                  <a:cxn ang="0">
                    <a:pos x="145" y="59"/>
                  </a:cxn>
                  <a:cxn ang="0">
                    <a:pos x="104" y="75"/>
                  </a:cxn>
                  <a:cxn ang="0">
                    <a:pos x="97" y="84"/>
                  </a:cxn>
                  <a:cxn ang="0">
                    <a:pos x="84" y="84"/>
                  </a:cxn>
                  <a:cxn ang="0">
                    <a:pos x="79" y="87"/>
                  </a:cxn>
                  <a:cxn ang="0">
                    <a:pos x="65" y="93"/>
                  </a:cxn>
                  <a:cxn ang="0">
                    <a:pos x="50" y="93"/>
                  </a:cxn>
                  <a:cxn ang="0">
                    <a:pos x="45" y="98"/>
                  </a:cxn>
                  <a:cxn ang="0">
                    <a:pos x="29" y="103"/>
                  </a:cxn>
                  <a:cxn ang="0">
                    <a:pos x="24" y="103"/>
                  </a:cxn>
                  <a:cxn ang="0">
                    <a:pos x="18" y="103"/>
                  </a:cxn>
                  <a:cxn ang="0">
                    <a:pos x="13" y="100"/>
                  </a:cxn>
                  <a:cxn ang="0">
                    <a:pos x="9" y="86"/>
                  </a:cxn>
                  <a:cxn ang="0">
                    <a:pos x="4" y="66"/>
                  </a:cxn>
                  <a:cxn ang="0">
                    <a:pos x="0" y="60"/>
                  </a:cxn>
                  <a:cxn ang="0">
                    <a:pos x="2" y="60"/>
                  </a:cxn>
                  <a:cxn ang="0">
                    <a:pos x="0" y="59"/>
                  </a:cxn>
                  <a:cxn ang="0">
                    <a:pos x="0" y="53"/>
                  </a:cxn>
                  <a:cxn ang="0">
                    <a:pos x="2" y="52"/>
                  </a:cxn>
                  <a:cxn ang="0">
                    <a:pos x="2" y="43"/>
                  </a:cxn>
                  <a:cxn ang="0">
                    <a:pos x="6" y="39"/>
                  </a:cxn>
                  <a:cxn ang="0">
                    <a:pos x="11" y="35"/>
                  </a:cxn>
                  <a:cxn ang="0">
                    <a:pos x="13" y="32"/>
                  </a:cxn>
                  <a:cxn ang="0">
                    <a:pos x="27" y="25"/>
                  </a:cxn>
                  <a:cxn ang="0">
                    <a:pos x="70" y="34"/>
                  </a:cxn>
                  <a:cxn ang="0">
                    <a:pos x="79" y="32"/>
                  </a:cxn>
                  <a:cxn ang="0">
                    <a:pos x="90" y="12"/>
                  </a:cxn>
                  <a:cxn ang="0">
                    <a:pos x="151" y="0"/>
                  </a:cxn>
                  <a:cxn ang="0">
                    <a:pos x="167" y="39"/>
                  </a:cxn>
                </a:cxnLst>
                <a:rect l="0" t="0" r="r" b="b"/>
                <a:pathLst>
                  <a:path w="167" h="105">
                    <a:moveTo>
                      <a:pt x="167" y="39"/>
                    </a:moveTo>
                    <a:lnTo>
                      <a:pt x="158" y="44"/>
                    </a:lnTo>
                    <a:lnTo>
                      <a:pt x="156" y="46"/>
                    </a:lnTo>
                    <a:lnTo>
                      <a:pt x="154" y="52"/>
                    </a:lnTo>
                    <a:lnTo>
                      <a:pt x="154" y="55"/>
                    </a:lnTo>
                    <a:lnTo>
                      <a:pt x="154" y="55"/>
                    </a:lnTo>
                    <a:lnTo>
                      <a:pt x="154" y="57"/>
                    </a:lnTo>
                    <a:lnTo>
                      <a:pt x="154" y="57"/>
                    </a:lnTo>
                    <a:lnTo>
                      <a:pt x="151" y="57"/>
                    </a:lnTo>
                    <a:lnTo>
                      <a:pt x="145" y="59"/>
                    </a:lnTo>
                    <a:lnTo>
                      <a:pt x="142" y="60"/>
                    </a:lnTo>
                    <a:lnTo>
                      <a:pt x="104" y="75"/>
                    </a:lnTo>
                    <a:lnTo>
                      <a:pt x="102" y="78"/>
                    </a:lnTo>
                    <a:lnTo>
                      <a:pt x="97" y="84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81" y="86"/>
                    </a:lnTo>
                    <a:lnTo>
                      <a:pt x="79" y="87"/>
                    </a:lnTo>
                    <a:lnTo>
                      <a:pt x="67" y="93"/>
                    </a:lnTo>
                    <a:lnTo>
                      <a:pt x="65" y="93"/>
                    </a:lnTo>
                    <a:lnTo>
                      <a:pt x="61" y="93"/>
                    </a:lnTo>
                    <a:lnTo>
                      <a:pt x="50" y="93"/>
                    </a:lnTo>
                    <a:lnTo>
                      <a:pt x="49" y="94"/>
                    </a:lnTo>
                    <a:lnTo>
                      <a:pt x="45" y="98"/>
                    </a:lnTo>
                    <a:lnTo>
                      <a:pt x="36" y="103"/>
                    </a:lnTo>
                    <a:lnTo>
                      <a:pt x="29" y="103"/>
                    </a:lnTo>
                    <a:lnTo>
                      <a:pt x="25" y="105"/>
                    </a:lnTo>
                    <a:lnTo>
                      <a:pt x="24" y="103"/>
                    </a:lnTo>
                    <a:lnTo>
                      <a:pt x="20" y="105"/>
                    </a:lnTo>
                    <a:lnTo>
                      <a:pt x="18" y="103"/>
                    </a:lnTo>
                    <a:lnTo>
                      <a:pt x="15" y="103"/>
                    </a:lnTo>
                    <a:lnTo>
                      <a:pt x="13" y="100"/>
                    </a:lnTo>
                    <a:lnTo>
                      <a:pt x="9" y="96"/>
                    </a:lnTo>
                    <a:lnTo>
                      <a:pt x="9" y="86"/>
                    </a:lnTo>
                    <a:lnTo>
                      <a:pt x="8" y="84"/>
                    </a:lnTo>
                    <a:lnTo>
                      <a:pt x="4" y="66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7" y="25"/>
                    </a:lnTo>
                    <a:lnTo>
                      <a:pt x="67" y="26"/>
                    </a:lnTo>
                    <a:lnTo>
                      <a:pt x="70" y="34"/>
                    </a:lnTo>
                    <a:lnTo>
                      <a:pt x="74" y="34"/>
                    </a:lnTo>
                    <a:lnTo>
                      <a:pt x="79" y="32"/>
                    </a:lnTo>
                    <a:lnTo>
                      <a:pt x="79" y="25"/>
                    </a:lnTo>
                    <a:lnTo>
                      <a:pt x="90" y="12"/>
                    </a:lnTo>
                    <a:lnTo>
                      <a:pt x="104" y="5"/>
                    </a:lnTo>
                    <a:lnTo>
                      <a:pt x="151" y="0"/>
                    </a:lnTo>
                    <a:lnTo>
                      <a:pt x="167" y="39"/>
                    </a:lnTo>
                    <a:lnTo>
                      <a:pt x="167" y="3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1" name="Freeform 7117"/>
              <p:cNvSpPr>
                <a:spLocks/>
              </p:cNvSpPr>
              <p:nvPr/>
            </p:nvSpPr>
            <p:spPr bwMode="auto">
              <a:xfrm>
                <a:off x="4263593" y="3344904"/>
                <a:ext cx="101597" cy="212746"/>
              </a:xfrm>
              <a:custGeom>
                <a:avLst/>
                <a:gdLst/>
                <a:ahLst/>
                <a:cxnLst>
                  <a:cxn ang="0">
                    <a:pos x="36" y="134"/>
                  </a:cxn>
                  <a:cxn ang="0">
                    <a:pos x="45" y="127"/>
                  </a:cxn>
                  <a:cxn ang="0">
                    <a:pos x="43" y="116"/>
                  </a:cxn>
                  <a:cxn ang="0">
                    <a:pos x="45" y="111"/>
                  </a:cxn>
                  <a:cxn ang="0">
                    <a:pos x="52" y="104"/>
                  </a:cxn>
                  <a:cxn ang="0">
                    <a:pos x="64" y="93"/>
                  </a:cxn>
                  <a:cxn ang="0">
                    <a:pos x="62" y="81"/>
                  </a:cxn>
                  <a:cxn ang="0">
                    <a:pos x="59" y="81"/>
                  </a:cxn>
                  <a:cxn ang="0">
                    <a:pos x="57" y="79"/>
                  </a:cxn>
                  <a:cxn ang="0">
                    <a:pos x="53" y="73"/>
                  </a:cxn>
                  <a:cxn ang="0">
                    <a:pos x="50" y="73"/>
                  </a:cxn>
                  <a:cxn ang="0">
                    <a:pos x="48" y="72"/>
                  </a:cxn>
                  <a:cxn ang="0">
                    <a:pos x="41" y="70"/>
                  </a:cxn>
                  <a:cxn ang="0">
                    <a:pos x="41" y="63"/>
                  </a:cxn>
                  <a:cxn ang="0">
                    <a:pos x="45" y="59"/>
                  </a:cxn>
                  <a:cxn ang="0">
                    <a:pos x="48" y="57"/>
                  </a:cxn>
                  <a:cxn ang="0">
                    <a:pos x="55" y="50"/>
                  </a:cxn>
                  <a:cxn ang="0">
                    <a:pos x="59" y="34"/>
                  </a:cxn>
                  <a:cxn ang="0">
                    <a:pos x="55" y="30"/>
                  </a:cxn>
                  <a:cxn ang="0">
                    <a:pos x="52" y="27"/>
                  </a:cxn>
                  <a:cxn ang="0">
                    <a:pos x="52" y="20"/>
                  </a:cxn>
                  <a:cxn ang="0">
                    <a:pos x="57" y="16"/>
                  </a:cxn>
                  <a:cxn ang="0">
                    <a:pos x="59" y="5"/>
                  </a:cxn>
                  <a:cxn ang="0">
                    <a:pos x="55" y="7"/>
                  </a:cxn>
                  <a:cxn ang="0">
                    <a:pos x="52" y="11"/>
                  </a:cxn>
                  <a:cxn ang="0">
                    <a:pos x="46" y="11"/>
                  </a:cxn>
                  <a:cxn ang="0">
                    <a:pos x="45" y="2"/>
                  </a:cxn>
                  <a:cxn ang="0">
                    <a:pos x="37" y="0"/>
                  </a:cxn>
                  <a:cxn ang="0">
                    <a:pos x="23" y="5"/>
                  </a:cxn>
                  <a:cxn ang="0">
                    <a:pos x="21" y="7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6" y="39"/>
                  </a:cxn>
                  <a:cxn ang="0">
                    <a:pos x="14" y="54"/>
                  </a:cxn>
                  <a:cxn ang="0">
                    <a:pos x="7" y="61"/>
                  </a:cxn>
                  <a:cxn ang="0">
                    <a:pos x="3" y="63"/>
                  </a:cxn>
                  <a:cxn ang="0">
                    <a:pos x="0" y="66"/>
                  </a:cxn>
                  <a:cxn ang="0">
                    <a:pos x="3" y="79"/>
                  </a:cxn>
                  <a:cxn ang="0">
                    <a:pos x="11" y="82"/>
                  </a:cxn>
                  <a:cxn ang="0">
                    <a:pos x="12" y="95"/>
                  </a:cxn>
                  <a:cxn ang="0">
                    <a:pos x="27" y="102"/>
                  </a:cxn>
                </a:cxnLst>
                <a:rect l="0" t="0" r="r" b="b"/>
                <a:pathLst>
                  <a:path w="64" h="134">
                    <a:moveTo>
                      <a:pt x="32" y="134"/>
                    </a:moveTo>
                    <a:lnTo>
                      <a:pt x="36" y="134"/>
                    </a:lnTo>
                    <a:lnTo>
                      <a:pt x="43" y="129"/>
                    </a:lnTo>
                    <a:lnTo>
                      <a:pt x="45" y="127"/>
                    </a:lnTo>
                    <a:lnTo>
                      <a:pt x="45" y="123"/>
                    </a:lnTo>
                    <a:lnTo>
                      <a:pt x="43" y="116"/>
                    </a:lnTo>
                    <a:lnTo>
                      <a:pt x="43" y="113"/>
                    </a:lnTo>
                    <a:lnTo>
                      <a:pt x="45" y="111"/>
                    </a:lnTo>
                    <a:lnTo>
                      <a:pt x="50" y="107"/>
                    </a:lnTo>
                    <a:lnTo>
                      <a:pt x="52" y="104"/>
                    </a:lnTo>
                    <a:lnTo>
                      <a:pt x="62" y="97"/>
                    </a:lnTo>
                    <a:lnTo>
                      <a:pt x="64" y="93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59" y="81"/>
                    </a:lnTo>
                    <a:lnTo>
                      <a:pt x="57" y="81"/>
                    </a:lnTo>
                    <a:lnTo>
                      <a:pt x="57" y="79"/>
                    </a:lnTo>
                    <a:lnTo>
                      <a:pt x="55" y="73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1" y="70"/>
                    </a:lnTo>
                    <a:lnTo>
                      <a:pt x="41" y="66"/>
                    </a:lnTo>
                    <a:lnTo>
                      <a:pt x="41" y="63"/>
                    </a:lnTo>
                    <a:lnTo>
                      <a:pt x="43" y="64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61" y="41"/>
                    </a:lnTo>
                    <a:lnTo>
                      <a:pt x="59" y="34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3" y="29"/>
                    </a:lnTo>
                    <a:lnTo>
                      <a:pt x="52" y="27"/>
                    </a:lnTo>
                    <a:lnTo>
                      <a:pt x="50" y="23"/>
                    </a:lnTo>
                    <a:lnTo>
                      <a:pt x="52" y="20"/>
                    </a:lnTo>
                    <a:lnTo>
                      <a:pt x="53" y="18"/>
                    </a:lnTo>
                    <a:lnTo>
                      <a:pt x="57" y="16"/>
                    </a:lnTo>
                    <a:lnTo>
                      <a:pt x="61" y="9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5" y="7"/>
                    </a:lnTo>
                    <a:lnTo>
                      <a:pt x="53" y="9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14" y="54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3" y="79"/>
                    </a:lnTo>
                    <a:lnTo>
                      <a:pt x="9" y="81"/>
                    </a:lnTo>
                    <a:lnTo>
                      <a:pt x="11" y="82"/>
                    </a:lnTo>
                    <a:lnTo>
                      <a:pt x="12" y="89"/>
                    </a:lnTo>
                    <a:lnTo>
                      <a:pt x="12" y="95"/>
                    </a:lnTo>
                    <a:lnTo>
                      <a:pt x="25" y="102"/>
                    </a:lnTo>
                    <a:lnTo>
                      <a:pt x="27" y="102"/>
                    </a:lnTo>
                    <a:lnTo>
                      <a:pt x="32" y="13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2" name="Freeform 7118"/>
              <p:cNvSpPr>
                <a:spLocks/>
              </p:cNvSpPr>
              <p:nvPr/>
            </p:nvSpPr>
            <p:spPr bwMode="auto">
              <a:xfrm>
                <a:off x="4318069" y="3387537"/>
                <a:ext cx="47121" cy="170112"/>
              </a:xfrm>
              <a:custGeom>
                <a:avLst/>
                <a:gdLst/>
                <a:ahLst/>
                <a:cxnLst>
                  <a:cxn ang="0">
                    <a:pos x="36" y="134"/>
                  </a:cxn>
                  <a:cxn ang="0">
                    <a:pos x="45" y="127"/>
                  </a:cxn>
                  <a:cxn ang="0">
                    <a:pos x="43" y="116"/>
                  </a:cxn>
                  <a:cxn ang="0">
                    <a:pos x="45" y="111"/>
                  </a:cxn>
                  <a:cxn ang="0">
                    <a:pos x="52" y="104"/>
                  </a:cxn>
                  <a:cxn ang="0">
                    <a:pos x="64" y="93"/>
                  </a:cxn>
                  <a:cxn ang="0">
                    <a:pos x="62" y="81"/>
                  </a:cxn>
                  <a:cxn ang="0">
                    <a:pos x="59" y="81"/>
                  </a:cxn>
                  <a:cxn ang="0">
                    <a:pos x="57" y="79"/>
                  </a:cxn>
                  <a:cxn ang="0">
                    <a:pos x="53" y="73"/>
                  </a:cxn>
                  <a:cxn ang="0">
                    <a:pos x="50" y="73"/>
                  </a:cxn>
                  <a:cxn ang="0">
                    <a:pos x="48" y="72"/>
                  </a:cxn>
                  <a:cxn ang="0">
                    <a:pos x="41" y="70"/>
                  </a:cxn>
                  <a:cxn ang="0">
                    <a:pos x="41" y="63"/>
                  </a:cxn>
                  <a:cxn ang="0">
                    <a:pos x="45" y="59"/>
                  </a:cxn>
                  <a:cxn ang="0">
                    <a:pos x="48" y="57"/>
                  </a:cxn>
                  <a:cxn ang="0">
                    <a:pos x="55" y="50"/>
                  </a:cxn>
                  <a:cxn ang="0">
                    <a:pos x="59" y="34"/>
                  </a:cxn>
                  <a:cxn ang="0">
                    <a:pos x="55" y="30"/>
                  </a:cxn>
                  <a:cxn ang="0">
                    <a:pos x="52" y="27"/>
                  </a:cxn>
                  <a:cxn ang="0">
                    <a:pos x="52" y="20"/>
                  </a:cxn>
                  <a:cxn ang="0">
                    <a:pos x="57" y="16"/>
                  </a:cxn>
                  <a:cxn ang="0">
                    <a:pos x="59" y="5"/>
                  </a:cxn>
                  <a:cxn ang="0">
                    <a:pos x="55" y="7"/>
                  </a:cxn>
                  <a:cxn ang="0">
                    <a:pos x="52" y="11"/>
                  </a:cxn>
                  <a:cxn ang="0">
                    <a:pos x="46" y="11"/>
                  </a:cxn>
                  <a:cxn ang="0">
                    <a:pos x="45" y="2"/>
                  </a:cxn>
                  <a:cxn ang="0">
                    <a:pos x="37" y="0"/>
                  </a:cxn>
                  <a:cxn ang="0">
                    <a:pos x="23" y="5"/>
                  </a:cxn>
                  <a:cxn ang="0">
                    <a:pos x="21" y="7"/>
                  </a:cxn>
                  <a:cxn ang="0">
                    <a:pos x="16" y="14"/>
                  </a:cxn>
                  <a:cxn ang="0">
                    <a:pos x="16" y="16"/>
                  </a:cxn>
                  <a:cxn ang="0">
                    <a:pos x="16" y="39"/>
                  </a:cxn>
                  <a:cxn ang="0">
                    <a:pos x="14" y="54"/>
                  </a:cxn>
                  <a:cxn ang="0">
                    <a:pos x="7" y="61"/>
                  </a:cxn>
                  <a:cxn ang="0">
                    <a:pos x="3" y="63"/>
                  </a:cxn>
                  <a:cxn ang="0">
                    <a:pos x="0" y="66"/>
                  </a:cxn>
                  <a:cxn ang="0">
                    <a:pos x="3" y="79"/>
                  </a:cxn>
                  <a:cxn ang="0">
                    <a:pos x="11" y="82"/>
                  </a:cxn>
                  <a:cxn ang="0">
                    <a:pos x="12" y="95"/>
                  </a:cxn>
                  <a:cxn ang="0">
                    <a:pos x="27" y="102"/>
                  </a:cxn>
                </a:cxnLst>
                <a:rect l="0" t="0" r="r" b="b"/>
                <a:pathLst>
                  <a:path w="64" h="134">
                    <a:moveTo>
                      <a:pt x="32" y="134"/>
                    </a:moveTo>
                    <a:lnTo>
                      <a:pt x="36" y="134"/>
                    </a:lnTo>
                    <a:lnTo>
                      <a:pt x="43" y="129"/>
                    </a:lnTo>
                    <a:lnTo>
                      <a:pt x="45" y="127"/>
                    </a:lnTo>
                    <a:lnTo>
                      <a:pt x="45" y="123"/>
                    </a:lnTo>
                    <a:lnTo>
                      <a:pt x="43" y="116"/>
                    </a:lnTo>
                    <a:lnTo>
                      <a:pt x="43" y="113"/>
                    </a:lnTo>
                    <a:lnTo>
                      <a:pt x="45" y="111"/>
                    </a:lnTo>
                    <a:lnTo>
                      <a:pt x="50" y="107"/>
                    </a:lnTo>
                    <a:lnTo>
                      <a:pt x="52" y="104"/>
                    </a:lnTo>
                    <a:lnTo>
                      <a:pt x="62" y="97"/>
                    </a:lnTo>
                    <a:lnTo>
                      <a:pt x="64" y="93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1" y="81"/>
                    </a:lnTo>
                    <a:lnTo>
                      <a:pt x="59" y="81"/>
                    </a:lnTo>
                    <a:lnTo>
                      <a:pt x="57" y="81"/>
                    </a:lnTo>
                    <a:lnTo>
                      <a:pt x="57" y="79"/>
                    </a:lnTo>
                    <a:lnTo>
                      <a:pt x="55" y="73"/>
                    </a:lnTo>
                    <a:lnTo>
                      <a:pt x="53" y="73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50" y="72"/>
                    </a:lnTo>
                    <a:lnTo>
                      <a:pt x="48" y="72"/>
                    </a:lnTo>
                    <a:lnTo>
                      <a:pt x="46" y="72"/>
                    </a:lnTo>
                    <a:lnTo>
                      <a:pt x="41" y="70"/>
                    </a:lnTo>
                    <a:lnTo>
                      <a:pt x="41" y="66"/>
                    </a:lnTo>
                    <a:lnTo>
                      <a:pt x="41" y="63"/>
                    </a:lnTo>
                    <a:lnTo>
                      <a:pt x="43" y="64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61" y="41"/>
                    </a:lnTo>
                    <a:lnTo>
                      <a:pt x="59" y="34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3" y="29"/>
                    </a:lnTo>
                    <a:lnTo>
                      <a:pt x="52" y="27"/>
                    </a:lnTo>
                    <a:lnTo>
                      <a:pt x="50" y="23"/>
                    </a:lnTo>
                    <a:lnTo>
                      <a:pt x="52" y="20"/>
                    </a:lnTo>
                    <a:lnTo>
                      <a:pt x="53" y="18"/>
                    </a:lnTo>
                    <a:lnTo>
                      <a:pt x="57" y="16"/>
                    </a:lnTo>
                    <a:lnTo>
                      <a:pt x="61" y="9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5" y="7"/>
                    </a:lnTo>
                    <a:lnTo>
                      <a:pt x="53" y="9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14" y="54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5" y="63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3" y="79"/>
                    </a:lnTo>
                    <a:lnTo>
                      <a:pt x="9" y="81"/>
                    </a:lnTo>
                    <a:lnTo>
                      <a:pt x="11" y="82"/>
                    </a:lnTo>
                    <a:lnTo>
                      <a:pt x="12" y="89"/>
                    </a:lnTo>
                    <a:lnTo>
                      <a:pt x="12" y="95"/>
                    </a:lnTo>
                    <a:lnTo>
                      <a:pt x="25" y="102"/>
                    </a:lnTo>
                    <a:lnTo>
                      <a:pt x="27" y="102"/>
                    </a:lnTo>
                    <a:lnTo>
                      <a:pt x="32" y="13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3" name="Freeform 7119"/>
              <p:cNvSpPr>
                <a:spLocks/>
              </p:cNvSpPr>
              <p:nvPr/>
            </p:nvSpPr>
            <p:spPr bwMode="auto">
              <a:xfrm>
                <a:off x="4985546" y="3340661"/>
                <a:ext cx="179382" cy="155589"/>
              </a:xfrm>
              <a:custGeom>
                <a:avLst/>
                <a:gdLst/>
                <a:ahLst/>
                <a:cxnLst>
                  <a:cxn ang="0">
                    <a:pos x="89" y="55"/>
                  </a:cxn>
                  <a:cxn ang="0">
                    <a:pos x="95" y="18"/>
                  </a:cxn>
                  <a:cxn ang="0">
                    <a:pos x="109" y="5"/>
                  </a:cxn>
                  <a:cxn ang="0">
                    <a:pos x="111" y="2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0" y="4"/>
                  </a:cxn>
                  <a:cxn ang="0">
                    <a:pos x="88" y="4"/>
                  </a:cxn>
                  <a:cxn ang="0">
                    <a:pos x="75" y="9"/>
                  </a:cxn>
                  <a:cxn ang="0">
                    <a:pos x="70" y="11"/>
                  </a:cxn>
                  <a:cxn ang="0">
                    <a:pos x="52" y="11"/>
                  </a:cxn>
                  <a:cxn ang="0">
                    <a:pos x="46" y="7"/>
                  </a:cxn>
                  <a:cxn ang="0">
                    <a:pos x="34" y="12"/>
                  </a:cxn>
                  <a:cxn ang="0">
                    <a:pos x="28" y="12"/>
                  </a:cxn>
                  <a:cxn ang="0">
                    <a:pos x="25" y="12"/>
                  </a:cxn>
                  <a:cxn ang="0">
                    <a:pos x="25" y="11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0" y="21"/>
                  </a:cxn>
                  <a:cxn ang="0">
                    <a:pos x="14" y="21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7" y="36"/>
                  </a:cxn>
                  <a:cxn ang="0">
                    <a:pos x="9" y="45"/>
                  </a:cxn>
                  <a:cxn ang="0">
                    <a:pos x="9" y="52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6" y="52"/>
                  </a:cxn>
                  <a:cxn ang="0">
                    <a:pos x="16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5"/>
                  </a:cxn>
                  <a:cxn ang="0">
                    <a:pos x="20" y="59"/>
                  </a:cxn>
                  <a:cxn ang="0">
                    <a:pos x="20" y="61"/>
                  </a:cxn>
                  <a:cxn ang="0">
                    <a:pos x="18" y="63"/>
                  </a:cxn>
                  <a:cxn ang="0">
                    <a:pos x="16" y="64"/>
                  </a:cxn>
                  <a:cxn ang="0">
                    <a:pos x="14" y="64"/>
                  </a:cxn>
                  <a:cxn ang="0">
                    <a:pos x="12" y="66"/>
                  </a:cxn>
                  <a:cxn ang="0">
                    <a:pos x="14" y="68"/>
                  </a:cxn>
                  <a:cxn ang="0">
                    <a:pos x="14" y="68"/>
                  </a:cxn>
                  <a:cxn ang="0">
                    <a:pos x="9" y="68"/>
                  </a:cxn>
                  <a:cxn ang="0">
                    <a:pos x="9" y="70"/>
                  </a:cxn>
                  <a:cxn ang="0">
                    <a:pos x="7" y="72"/>
                  </a:cxn>
                  <a:cxn ang="0">
                    <a:pos x="9" y="73"/>
                  </a:cxn>
                  <a:cxn ang="0">
                    <a:pos x="5" y="77"/>
                  </a:cxn>
                  <a:cxn ang="0">
                    <a:pos x="3" y="79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7" y="93"/>
                  </a:cxn>
                  <a:cxn ang="0">
                    <a:pos x="16" y="98"/>
                  </a:cxn>
                  <a:cxn ang="0">
                    <a:pos x="54" y="77"/>
                  </a:cxn>
                </a:cxnLst>
                <a:rect l="0" t="0" r="r" b="b"/>
                <a:pathLst>
                  <a:path w="113" h="98">
                    <a:moveTo>
                      <a:pt x="54" y="77"/>
                    </a:moveTo>
                    <a:lnTo>
                      <a:pt x="89" y="55"/>
                    </a:lnTo>
                    <a:lnTo>
                      <a:pt x="93" y="48"/>
                    </a:lnTo>
                    <a:lnTo>
                      <a:pt x="95" y="18"/>
                    </a:lnTo>
                    <a:lnTo>
                      <a:pt x="104" y="14"/>
                    </a:lnTo>
                    <a:lnTo>
                      <a:pt x="109" y="5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4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0" y="5"/>
                    </a:lnTo>
                    <a:lnTo>
                      <a:pt x="75" y="9"/>
                    </a:lnTo>
                    <a:lnTo>
                      <a:pt x="71" y="9"/>
                    </a:lnTo>
                    <a:lnTo>
                      <a:pt x="70" y="11"/>
                    </a:lnTo>
                    <a:lnTo>
                      <a:pt x="61" y="12"/>
                    </a:lnTo>
                    <a:lnTo>
                      <a:pt x="52" y="11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7" y="36"/>
                    </a:lnTo>
                    <a:lnTo>
                      <a:pt x="9" y="39"/>
                    </a:lnTo>
                    <a:lnTo>
                      <a:pt x="9" y="45"/>
                    </a:lnTo>
                    <a:lnTo>
                      <a:pt x="7" y="48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0" y="59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5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2" y="88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93"/>
                    </a:lnTo>
                    <a:lnTo>
                      <a:pt x="12" y="97"/>
                    </a:lnTo>
                    <a:lnTo>
                      <a:pt x="16" y="98"/>
                    </a:lnTo>
                    <a:lnTo>
                      <a:pt x="18" y="97"/>
                    </a:lnTo>
                    <a:lnTo>
                      <a:pt x="54" y="7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4" name="Freeform 7120"/>
              <p:cNvSpPr>
                <a:spLocks/>
              </p:cNvSpPr>
              <p:nvPr/>
            </p:nvSpPr>
            <p:spPr bwMode="auto">
              <a:xfrm>
                <a:off x="5529976" y="3929171"/>
                <a:ext cx="179382" cy="155589"/>
              </a:xfrm>
              <a:custGeom>
                <a:avLst/>
                <a:gdLst/>
                <a:ahLst/>
                <a:cxnLst>
                  <a:cxn ang="0">
                    <a:pos x="89" y="55"/>
                  </a:cxn>
                  <a:cxn ang="0">
                    <a:pos x="95" y="18"/>
                  </a:cxn>
                  <a:cxn ang="0">
                    <a:pos x="109" y="5"/>
                  </a:cxn>
                  <a:cxn ang="0">
                    <a:pos x="111" y="2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0" y="4"/>
                  </a:cxn>
                  <a:cxn ang="0">
                    <a:pos x="88" y="4"/>
                  </a:cxn>
                  <a:cxn ang="0">
                    <a:pos x="75" y="9"/>
                  </a:cxn>
                  <a:cxn ang="0">
                    <a:pos x="70" y="11"/>
                  </a:cxn>
                  <a:cxn ang="0">
                    <a:pos x="52" y="11"/>
                  </a:cxn>
                  <a:cxn ang="0">
                    <a:pos x="46" y="7"/>
                  </a:cxn>
                  <a:cxn ang="0">
                    <a:pos x="34" y="12"/>
                  </a:cxn>
                  <a:cxn ang="0">
                    <a:pos x="28" y="12"/>
                  </a:cxn>
                  <a:cxn ang="0">
                    <a:pos x="25" y="12"/>
                  </a:cxn>
                  <a:cxn ang="0">
                    <a:pos x="25" y="11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20" y="20"/>
                  </a:cxn>
                  <a:cxn ang="0">
                    <a:pos x="20" y="21"/>
                  </a:cxn>
                  <a:cxn ang="0">
                    <a:pos x="14" y="21"/>
                  </a:cxn>
                  <a:cxn ang="0">
                    <a:pos x="12" y="27"/>
                  </a:cxn>
                  <a:cxn ang="0">
                    <a:pos x="11" y="29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7" y="36"/>
                  </a:cxn>
                  <a:cxn ang="0">
                    <a:pos x="9" y="45"/>
                  </a:cxn>
                  <a:cxn ang="0">
                    <a:pos x="9" y="52"/>
                  </a:cxn>
                  <a:cxn ang="0">
                    <a:pos x="14" y="50"/>
                  </a:cxn>
                  <a:cxn ang="0">
                    <a:pos x="14" y="52"/>
                  </a:cxn>
                  <a:cxn ang="0">
                    <a:pos x="16" y="52"/>
                  </a:cxn>
                  <a:cxn ang="0">
                    <a:pos x="16" y="52"/>
                  </a:cxn>
                  <a:cxn ang="0">
                    <a:pos x="14" y="54"/>
                  </a:cxn>
                  <a:cxn ang="0">
                    <a:pos x="16" y="54"/>
                  </a:cxn>
                  <a:cxn ang="0">
                    <a:pos x="18" y="55"/>
                  </a:cxn>
                  <a:cxn ang="0">
                    <a:pos x="20" y="59"/>
                  </a:cxn>
                  <a:cxn ang="0">
                    <a:pos x="20" y="61"/>
                  </a:cxn>
                  <a:cxn ang="0">
                    <a:pos x="18" y="63"/>
                  </a:cxn>
                  <a:cxn ang="0">
                    <a:pos x="16" y="64"/>
                  </a:cxn>
                  <a:cxn ang="0">
                    <a:pos x="14" y="64"/>
                  </a:cxn>
                  <a:cxn ang="0">
                    <a:pos x="12" y="66"/>
                  </a:cxn>
                  <a:cxn ang="0">
                    <a:pos x="14" y="68"/>
                  </a:cxn>
                  <a:cxn ang="0">
                    <a:pos x="14" y="68"/>
                  </a:cxn>
                  <a:cxn ang="0">
                    <a:pos x="9" y="68"/>
                  </a:cxn>
                  <a:cxn ang="0">
                    <a:pos x="9" y="70"/>
                  </a:cxn>
                  <a:cxn ang="0">
                    <a:pos x="7" y="72"/>
                  </a:cxn>
                  <a:cxn ang="0">
                    <a:pos x="9" y="73"/>
                  </a:cxn>
                  <a:cxn ang="0">
                    <a:pos x="5" y="77"/>
                  </a:cxn>
                  <a:cxn ang="0">
                    <a:pos x="3" y="79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7" y="93"/>
                  </a:cxn>
                  <a:cxn ang="0">
                    <a:pos x="16" y="98"/>
                  </a:cxn>
                  <a:cxn ang="0">
                    <a:pos x="54" y="77"/>
                  </a:cxn>
                </a:cxnLst>
                <a:rect l="0" t="0" r="r" b="b"/>
                <a:pathLst>
                  <a:path w="113" h="98">
                    <a:moveTo>
                      <a:pt x="54" y="77"/>
                    </a:moveTo>
                    <a:lnTo>
                      <a:pt x="89" y="55"/>
                    </a:lnTo>
                    <a:lnTo>
                      <a:pt x="93" y="48"/>
                    </a:lnTo>
                    <a:lnTo>
                      <a:pt x="95" y="18"/>
                    </a:lnTo>
                    <a:lnTo>
                      <a:pt x="104" y="14"/>
                    </a:lnTo>
                    <a:lnTo>
                      <a:pt x="109" y="5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4"/>
                    </a:lnTo>
                    <a:lnTo>
                      <a:pt x="89" y="4"/>
                    </a:lnTo>
                    <a:lnTo>
                      <a:pt x="88" y="4"/>
                    </a:lnTo>
                    <a:lnTo>
                      <a:pt x="80" y="5"/>
                    </a:lnTo>
                    <a:lnTo>
                      <a:pt x="75" y="9"/>
                    </a:lnTo>
                    <a:lnTo>
                      <a:pt x="71" y="9"/>
                    </a:lnTo>
                    <a:lnTo>
                      <a:pt x="70" y="11"/>
                    </a:lnTo>
                    <a:lnTo>
                      <a:pt x="61" y="12"/>
                    </a:lnTo>
                    <a:lnTo>
                      <a:pt x="52" y="11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20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1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7" y="36"/>
                    </a:lnTo>
                    <a:lnTo>
                      <a:pt x="9" y="39"/>
                    </a:lnTo>
                    <a:lnTo>
                      <a:pt x="9" y="45"/>
                    </a:lnTo>
                    <a:lnTo>
                      <a:pt x="7" y="48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0" y="59"/>
                    </a:lnTo>
                    <a:lnTo>
                      <a:pt x="18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63"/>
                    </a:lnTo>
                    <a:lnTo>
                      <a:pt x="18" y="63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0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5"/>
                    </a:lnTo>
                    <a:lnTo>
                      <a:pt x="5" y="77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2" y="81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2" y="88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93"/>
                    </a:lnTo>
                    <a:lnTo>
                      <a:pt x="12" y="97"/>
                    </a:lnTo>
                    <a:lnTo>
                      <a:pt x="16" y="98"/>
                    </a:lnTo>
                    <a:lnTo>
                      <a:pt x="18" y="97"/>
                    </a:lnTo>
                    <a:lnTo>
                      <a:pt x="54" y="7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6" name="Freeform 7122"/>
              <p:cNvSpPr>
                <a:spLocks/>
              </p:cNvSpPr>
              <p:nvPr/>
            </p:nvSpPr>
            <p:spPr bwMode="auto">
              <a:xfrm>
                <a:off x="4982187" y="3557919"/>
                <a:ext cx="538146" cy="441368"/>
              </a:xfrm>
              <a:custGeom>
                <a:avLst/>
                <a:gdLst/>
                <a:ahLst/>
                <a:cxnLst>
                  <a:cxn ang="0">
                    <a:pos x="269" y="138"/>
                  </a:cxn>
                  <a:cxn ang="0">
                    <a:pos x="269" y="143"/>
                  </a:cxn>
                  <a:cxn ang="0">
                    <a:pos x="273" y="147"/>
                  </a:cxn>
                  <a:cxn ang="0">
                    <a:pos x="332" y="170"/>
                  </a:cxn>
                  <a:cxn ang="0">
                    <a:pos x="328" y="217"/>
                  </a:cxn>
                  <a:cxn ang="0">
                    <a:pos x="233" y="240"/>
                  </a:cxn>
                  <a:cxn ang="0">
                    <a:pos x="208" y="267"/>
                  </a:cxn>
                  <a:cxn ang="0">
                    <a:pos x="196" y="261"/>
                  </a:cxn>
                  <a:cxn ang="0">
                    <a:pos x="142" y="267"/>
                  </a:cxn>
                  <a:cxn ang="0">
                    <a:pos x="135" y="272"/>
                  </a:cxn>
                  <a:cxn ang="0">
                    <a:pos x="131" y="278"/>
                  </a:cxn>
                  <a:cxn ang="0">
                    <a:pos x="129" y="272"/>
                  </a:cxn>
                  <a:cxn ang="0">
                    <a:pos x="124" y="263"/>
                  </a:cxn>
                  <a:cxn ang="0">
                    <a:pos x="115" y="253"/>
                  </a:cxn>
                  <a:cxn ang="0">
                    <a:pos x="106" y="238"/>
                  </a:cxn>
                  <a:cxn ang="0">
                    <a:pos x="86" y="211"/>
                  </a:cxn>
                  <a:cxn ang="0">
                    <a:pos x="76" y="206"/>
                  </a:cxn>
                  <a:cxn ang="0">
                    <a:pos x="70" y="183"/>
                  </a:cxn>
                  <a:cxn ang="0">
                    <a:pos x="70" y="170"/>
                  </a:cxn>
                  <a:cxn ang="0">
                    <a:pos x="52" y="145"/>
                  </a:cxn>
                  <a:cxn ang="0">
                    <a:pos x="51" y="142"/>
                  </a:cxn>
                  <a:cxn ang="0">
                    <a:pos x="45" y="142"/>
                  </a:cxn>
                  <a:cxn ang="0">
                    <a:pos x="42" y="133"/>
                  </a:cxn>
                  <a:cxn ang="0">
                    <a:pos x="33" y="117"/>
                  </a:cxn>
                  <a:cxn ang="0">
                    <a:pos x="29" y="109"/>
                  </a:cxn>
                  <a:cxn ang="0">
                    <a:pos x="22" y="99"/>
                  </a:cxn>
                  <a:cxn ang="0">
                    <a:pos x="9" y="77"/>
                  </a:cxn>
                  <a:cxn ang="0">
                    <a:pos x="2" y="74"/>
                  </a:cxn>
                  <a:cxn ang="0">
                    <a:pos x="4" y="68"/>
                  </a:cxn>
                  <a:cxn ang="0">
                    <a:pos x="6" y="52"/>
                  </a:cxn>
                  <a:cxn ang="0">
                    <a:pos x="29" y="52"/>
                  </a:cxn>
                  <a:cxn ang="0">
                    <a:pos x="49" y="34"/>
                  </a:cxn>
                  <a:cxn ang="0">
                    <a:pos x="36" y="13"/>
                  </a:cxn>
                  <a:cxn ang="0">
                    <a:pos x="133" y="27"/>
                  </a:cxn>
                  <a:cxn ang="0">
                    <a:pos x="145" y="34"/>
                  </a:cxn>
                  <a:cxn ang="0">
                    <a:pos x="163" y="56"/>
                  </a:cxn>
                  <a:cxn ang="0">
                    <a:pos x="208" y="63"/>
                  </a:cxn>
                  <a:cxn ang="0">
                    <a:pos x="228" y="79"/>
                  </a:cxn>
                  <a:cxn ang="0">
                    <a:pos x="237" y="88"/>
                  </a:cxn>
                  <a:cxn ang="0">
                    <a:pos x="237" y="90"/>
                  </a:cxn>
                  <a:cxn ang="0">
                    <a:pos x="247" y="99"/>
                  </a:cxn>
                  <a:cxn ang="0">
                    <a:pos x="249" y="108"/>
                  </a:cxn>
                  <a:cxn ang="0">
                    <a:pos x="249" y="113"/>
                  </a:cxn>
                  <a:cxn ang="0">
                    <a:pos x="256" y="129"/>
                  </a:cxn>
                  <a:cxn ang="0">
                    <a:pos x="258" y="133"/>
                  </a:cxn>
                  <a:cxn ang="0">
                    <a:pos x="262" y="138"/>
                  </a:cxn>
                </a:cxnLst>
                <a:rect l="0" t="0" r="r" b="b"/>
                <a:pathLst>
                  <a:path w="339" h="278">
                    <a:moveTo>
                      <a:pt x="271" y="136"/>
                    </a:moveTo>
                    <a:lnTo>
                      <a:pt x="269" y="138"/>
                    </a:lnTo>
                    <a:lnTo>
                      <a:pt x="269" y="138"/>
                    </a:lnTo>
                    <a:lnTo>
                      <a:pt x="271" y="140"/>
                    </a:lnTo>
                    <a:lnTo>
                      <a:pt x="269" y="142"/>
                    </a:lnTo>
                    <a:lnTo>
                      <a:pt x="269" y="143"/>
                    </a:lnTo>
                    <a:lnTo>
                      <a:pt x="271" y="143"/>
                    </a:lnTo>
                    <a:lnTo>
                      <a:pt x="273" y="143"/>
                    </a:lnTo>
                    <a:lnTo>
                      <a:pt x="273" y="147"/>
                    </a:lnTo>
                    <a:lnTo>
                      <a:pt x="289" y="167"/>
                    </a:lnTo>
                    <a:lnTo>
                      <a:pt x="330" y="172"/>
                    </a:lnTo>
                    <a:lnTo>
                      <a:pt x="332" y="170"/>
                    </a:lnTo>
                    <a:lnTo>
                      <a:pt x="332" y="170"/>
                    </a:lnTo>
                    <a:lnTo>
                      <a:pt x="339" y="183"/>
                    </a:lnTo>
                    <a:lnTo>
                      <a:pt x="328" y="217"/>
                    </a:lnTo>
                    <a:lnTo>
                      <a:pt x="280" y="235"/>
                    </a:lnTo>
                    <a:lnTo>
                      <a:pt x="280" y="235"/>
                    </a:lnTo>
                    <a:lnTo>
                      <a:pt x="233" y="240"/>
                    </a:lnTo>
                    <a:lnTo>
                      <a:pt x="219" y="247"/>
                    </a:lnTo>
                    <a:lnTo>
                      <a:pt x="208" y="260"/>
                    </a:lnTo>
                    <a:lnTo>
                      <a:pt x="208" y="267"/>
                    </a:lnTo>
                    <a:lnTo>
                      <a:pt x="203" y="269"/>
                    </a:lnTo>
                    <a:lnTo>
                      <a:pt x="199" y="269"/>
                    </a:lnTo>
                    <a:lnTo>
                      <a:pt x="196" y="261"/>
                    </a:lnTo>
                    <a:lnTo>
                      <a:pt x="156" y="260"/>
                    </a:lnTo>
                    <a:lnTo>
                      <a:pt x="149" y="267"/>
                    </a:lnTo>
                    <a:lnTo>
                      <a:pt x="142" y="267"/>
                    </a:lnTo>
                    <a:lnTo>
                      <a:pt x="140" y="269"/>
                    </a:lnTo>
                    <a:lnTo>
                      <a:pt x="140" y="270"/>
                    </a:lnTo>
                    <a:lnTo>
                      <a:pt x="135" y="272"/>
                    </a:lnTo>
                    <a:lnTo>
                      <a:pt x="135" y="274"/>
                    </a:lnTo>
                    <a:lnTo>
                      <a:pt x="133" y="276"/>
                    </a:lnTo>
                    <a:lnTo>
                      <a:pt x="131" y="278"/>
                    </a:lnTo>
                    <a:lnTo>
                      <a:pt x="131" y="278"/>
                    </a:lnTo>
                    <a:lnTo>
                      <a:pt x="129" y="276"/>
                    </a:lnTo>
                    <a:lnTo>
                      <a:pt x="129" y="272"/>
                    </a:lnTo>
                    <a:lnTo>
                      <a:pt x="126" y="267"/>
                    </a:lnTo>
                    <a:lnTo>
                      <a:pt x="126" y="265"/>
                    </a:lnTo>
                    <a:lnTo>
                      <a:pt x="124" y="263"/>
                    </a:lnTo>
                    <a:lnTo>
                      <a:pt x="122" y="260"/>
                    </a:lnTo>
                    <a:lnTo>
                      <a:pt x="117" y="254"/>
                    </a:lnTo>
                    <a:lnTo>
                      <a:pt x="115" y="253"/>
                    </a:lnTo>
                    <a:lnTo>
                      <a:pt x="108" y="240"/>
                    </a:lnTo>
                    <a:lnTo>
                      <a:pt x="106" y="238"/>
                    </a:lnTo>
                    <a:lnTo>
                      <a:pt x="106" y="238"/>
                    </a:lnTo>
                    <a:lnTo>
                      <a:pt x="104" y="231"/>
                    </a:lnTo>
                    <a:lnTo>
                      <a:pt x="95" y="217"/>
                    </a:lnTo>
                    <a:lnTo>
                      <a:pt x="86" y="211"/>
                    </a:lnTo>
                    <a:lnTo>
                      <a:pt x="86" y="211"/>
                    </a:lnTo>
                    <a:lnTo>
                      <a:pt x="79" y="208"/>
                    </a:lnTo>
                    <a:lnTo>
                      <a:pt x="76" y="206"/>
                    </a:lnTo>
                    <a:lnTo>
                      <a:pt x="72" y="186"/>
                    </a:lnTo>
                    <a:lnTo>
                      <a:pt x="70" y="185"/>
                    </a:lnTo>
                    <a:lnTo>
                      <a:pt x="70" y="183"/>
                    </a:lnTo>
                    <a:lnTo>
                      <a:pt x="70" y="183"/>
                    </a:lnTo>
                    <a:lnTo>
                      <a:pt x="72" y="176"/>
                    </a:lnTo>
                    <a:lnTo>
                      <a:pt x="70" y="170"/>
                    </a:lnTo>
                    <a:lnTo>
                      <a:pt x="69" y="168"/>
                    </a:lnTo>
                    <a:lnTo>
                      <a:pt x="61" y="152"/>
                    </a:lnTo>
                    <a:lnTo>
                      <a:pt x="52" y="145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47" y="143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2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36" y="117"/>
                    </a:lnTo>
                    <a:lnTo>
                      <a:pt x="33" y="117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29" y="109"/>
                    </a:lnTo>
                    <a:lnTo>
                      <a:pt x="26" y="102"/>
                    </a:lnTo>
                    <a:lnTo>
                      <a:pt x="24" y="99"/>
                    </a:lnTo>
                    <a:lnTo>
                      <a:pt x="22" y="99"/>
                    </a:lnTo>
                    <a:lnTo>
                      <a:pt x="18" y="93"/>
                    </a:lnTo>
                    <a:lnTo>
                      <a:pt x="18" y="91"/>
                    </a:lnTo>
                    <a:lnTo>
                      <a:pt x="9" y="77"/>
                    </a:lnTo>
                    <a:lnTo>
                      <a:pt x="8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4" y="68"/>
                    </a:lnTo>
                    <a:lnTo>
                      <a:pt x="4" y="59"/>
                    </a:lnTo>
                    <a:lnTo>
                      <a:pt x="6" y="56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24" y="56"/>
                    </a:lnTo>
                    <a:lnTo>
                      <a:pt x="29" y="52"/>
                    </a:lnTo>
                    <a:lnTo>
                      <a:pt x="35" y="43"/>
                    </a:lnTo>
                    <a:lnTo>
                      <a:pt x="45" y="41"/>
                    </a:lnTo>
                    <a:lnTo>
                      <a:pt x="49" y="34"/>
                    </a:lnTo>
                    <a:lnTo>
                      <a:pt x="54" y="31"/>
                    </a:lnTo>
                    <a:lnTo>
                      <a:pt x="54" y="29"/>
                    </a:lnTo>
                    <a:lnTo>
                      <a:pt x="36" y="13"/>
                    </a:lnTo>
                    <a:lnTo>
                      <a:pt x="69" y="6"/>
                    </a:lnTo>
                    <a:lnTo>
                      <a:pt x="74" y="0"/>
                    </a:lnTo>
                    <a:lnTo>
                      <a:pt x="133" y="27"/>
                    </a:lnTo>
                    <a:lnTo>
                      <a:pt x="137" y="32"/>
                    </a:lnTo>
                    <a:lnTo>
                      <a:pt x="144" y="34"/>
                    </a:lnTo>
                    <a:lnTo>
                      <a:pt x="145" y="34"/>
                    </a:lnTo>
                    <a:lnTo>
                      <a:pt x="145" y="45"/>
                    </a:lnTo>
                    <a:lnTo>
                      <a:pt x="145" y="47"/>
                    </a:lnTo>
                    <a:lnTo>
                      <a:pt x="163" y="56"/>
                    </a:lnTo>
                    <a:lnTo>
                      <a:pt x="192" y="57"/>
                    </a:lnTo>
                    <a:lnTo>
                      <a:pt x="206" y="61"/>
                    </a:lnTo>
                    <a:lnTo>
                      <a:pt x="208" y="63"/>
                    </a:lnTo>
                    <a:lnTo>
                      <a:pt x="212" y="66"/>
                    </a:lnTo>
                    <a:lnTo>
                      <a:pt x="221" y="66"/>
                    </a:lnTo>
                    <a:lnTo>
                      <a:pt x="228" y="79"/>
                    </a:lnTo>
                    <a:lnTo>
                      <a:pt x="230" y="81"/>
                    </a:lnTo>
                    <a:lnTo>
                      <a:pt x="231" y="84"/>
                    </a:lnTo>
                    <a:lnTo>
                      <a:pt x="237" y="88"/>
                    </a:lnTo>
                    <a:lnTo>
                      <a:pt x="237" y="88"/>
                    </a:lnTo>
                    <a:lnTo>
                      <a:pt x="235" y="88"/>
                    </a:lnTo>
                    <a:lnTo>
                      <a:pt x="237" y="90"/>
                    </a:lnTo>
                    <a:lnTo>
                      <a:pt x="237" y="93"/>
                    </a:lnTo>
                    <a:lnTo>
                      <a:pt x="239" y="93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7" y="104"/>
                    </a:lnTo>
                    <a:lnTo>
                      <a:pt x="249" y="108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49" y="113"/>
                    </a:lnTo>
                    <a:lnTo>
                      <a:pt x="249" y="117"/>
                    </a:lnTo>
                    <a:lnTo>
                      <a:pt x="255" y="124"/>
                    </a:lnTo>
                    <a:lnTo>
                      <a:pt x="256" y="129"/>
                    </a:lnTo>
                    <a:lnTo>
                      <a:pt x="258" y="131"/>
                    </a:lnTo>
                    <a:lnTo>
                      <a:pt x="258" y="133"/>
                    </a:lnTo>
                    <a:lnTo>
                      <a:pt x="258" y="133"/>
                    </a:lnTo>
                    <a:lnTo>
                      <a:pt x="260" y="134"/>
                    </a:lnTo>
                    <a:lnTo>
                      <a:pt x="260" y="134"/>
                    </a:lnTo>
                    <a:lnTo>
                      <a:pt x="262" y="138"/>
                    </a:lnTo>
                    <a:lnTo>
                      <a:pt x="264" y="140"/>
                    </a:lnTo>
                    <a:lnTo>
                      <a:pt x="271" y="13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7" name="Freeform 7123"/>
              <p:cNvSpPr>
                <a:spLocks/>
              </p:cNvSpPr>
              <p:nvPr/>
            </p:nvSpPr>
            <p:spPr bwMode="auto">
              <a:xfrm>
                <a:off x="5368458" y="3676723"/>
                <a:ext cx="20637" cy="46042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11" y="27"/>
                  </a:cxn>
                  <a:cxn ang="0">
                    <a:pos x="11" y="27"/>
                  </a:cxn>
                  <a:cxn ang="0">
                    <a:pos x="11" y="25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3" y="16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3" y="11"/>
                  </a:cxn>
                  <a:cxn ang="0">
                    <a:pos x="11" y="9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1" y="4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29"/>
                  </a:cxn>
                  <a:cxn ang="0">
                    <a:pos x="4" y="29"/>
                  </a:cxn>
                </a:cxnLst>
                <a:rect l="0" t="0" r="r" b="b"/>
                <a:pathLst>
                  <a:path w="13" h="29">
                    <a:moveTo>
                      <a:pt x="4" y="29"/>
                    </a:moveTo>
                    <a:lnTo>
                      <a:pt x="11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8" name="Freeform 7124"/>
              <p:cNvSpPr>
                <a:spLocks/>
              </p:cNvSpPr>
              <p:nvPr/>
            </p:nvSpPr>
            <p:spPr bwMode="auto">
              <a:xfrm>
                <a:off x="5368458" y="3676723"/>
                <a:ext cx="20637" cy="46042"/>
              </a:xfrm>
              <a:custGeom>
                <a:avLst/>
                <a:gdLst/>
                <a:ahLst/>
                <a:cxnLst>
                  <a:cxn ang="0">
                    <a:pos x="4" y="29"/>
                  </a:cxn>
                  <a:cxn ang="0">
                    <a:pos x="11" y="27"/>
                  </a:cxn>
                  <a:cxn ang="0">
                    <a:pos x="11" y="27"/>
                  </a:cxn>
                  <a:cxn ang="0">
                    <a:pos x="11" y="25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3" y="16"/>
                  </a:cxn>
                  <a:cxn ang="0">
                    <a:pos x="11" y="16"/>
                  </a:cxn>
                  <a:cxn ang="0">
                    <a:pos x="11" y="11"/>
                  </a:cxn>
                  <a:cxn ang="0">
                    <a:pos x="13" y="11"/>
                  </a:cxn>
                  <a:cxn ang="0">
                    <a:pos x="11" y="9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1" y="4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2" y="29"/>
                  </a:cxn>
                  <a:cxn ang="0">
                    <a:pos x="4" y="29"/>
                  </a:cxn>
                </a:cxnLst>
                <a:rect l="0" t="0" r="r" b="b"/>
                <a:pathLst>
                  <a:path w="13" h="29">
                    <a:moveTo>
                      <a:pt x="4" y="29"/>
                    </a:moveTo>
                    <a:lnTo>
                      <a:pt x="11" y="27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9" name="Freeform 7125"/>
              <p:cNvSpPr>
                <a:spLocks/>
              </p:cNvSpPr>
              <p:nvPr/>
            </p:nvSpPr>
            <p:spPr bwMode="auto">
              <a:xfrm>
                <a:off x="4962071" y="3492555"/>
                <a:ext cx="17462" cy="36516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9" y="20"/>
                  </a:cxn>
                  <a:cxn ang="0">
                    <a:pos x="11" y="14"/>
                  </a:cxn>
                  <a:cxn ang="0">
                    <a:pos x="9" y="1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4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4" y="14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7" y="20"/>
                  </a:cxn>
                  <a:cxn ang="0">
                    <a:pos x="9" y="20"/>
                  </a:cxn>
                </a:cxnLst>
                <a:rect l="0" t="0" r="r" b="b"/>
                <a:pathLst>
                  <a:path w="11" h="23">
                    <a:moveTo>
                      <a:pt x="9" y="20"/>
                    </a:moveTo>
                    <a:lnTo>
                      <a:pt x="9" y="20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0" name="Freeform 7126"/>
              <p:cNvSpPr>
                <a:spLocks/>
              </p:cNvSpPr>
              <p:nvPr/>
            </p:nvSpPr>
            <p:spPr bwMode="auto">
              <a:xfrm>
                <a:off x="4962071" y="3492555"/>
                <a:ext cx="17462" cy="36516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9" y="20"/>
                  </a:cxn>
                  <a:cxn ang="0">
                    <a:pos x="11" y="14"/>
                  </a:cxn>
                  <a:cxn ang="0">
                    <a:pos x="9" y="1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4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4" y="14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7" y="20"/>
                  </a:cxn>
                  <a:cxn ang="0">
                    <a:pos x="9" y="20"/>
                  </a:cxn>
                </a:cxnLst>
                <a:rect l="0" t="0" r="r" b="b"/>
                <a:pathLst>
                  <a:path w="11" h="23">
                    <a:moveTo>
                      <a:pt x="9" y="20"/>
                    </a:moveTo>
                    <a:lnTo>
                      <a:pt x="9" y="20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1" name="Freeform 7127"/>
              <p:cNvSpPr>
                <a:spLocks/>
              </p:cNvSpPr>
              <p:nvPr/>
            </p:nvSpPr>
            <p:spPr bwMode="auto">
              <a:xfrm>
                <a:off x="4943022" y="3524309"/>
                <a:ext cx="7937" cy="11114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7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2" name="Freeform 7128"/>
              <p:cNvSpPr>
                <a:spLocks/>
              </p:cNvSpPr>
              <p:nvPr/>
            </p:nvSpPr>
            <p:spPr bwMode="auto">
              <a:xfrm>
                <a:off x="4943022" y="3524309"/>
                <a:ext cx="7937" cy="11114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7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3" name="Freeform 7129"/>
              <p:cNvSpPr>
                <a:spLocks/>
              </p:cNvSpPr>
              <p:nvPr/>
            </p:nvSpPr>
            <p:spPr bwMode="auto">
              <a:xfrm>
                <a:off x="4832709" y="3461259"/>
                <a:ext cx="38099" cy="115899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6" y="46"/>
                  </a:cxn>
                  <a:cxn ang="0">
                    <a:pos x="20" y="41"/>
                  </a:cxn>
                  <a:cxn ang="0">
                    <a:pos x="20" y="39"/>
                  </a:cxn>
                  <a:cxn ang="0">
                    <a:pos x="20" y="36"/>
                  </a:cxn>
                  <a:cxn ang="0">
                    <a:pos x="20" y="34"/>
                  </a:cxn>
                  <a:cxn ang="0">
                    <a:pos x="18" y="34"/>
                  </a:cxn>
                  <a:cxn ang="0">
                    <a:pos x="15" y="36"/>
                  </a:cxn>
                  <a:cxn ang="0">
                    <a:pos x="13" y="37"/>
                  </a:cxn>
                  <a:cxn ang="0">
                    <a:pos x="11" y="37"/>
                  </a:cxn>
                  <a:cxn ang="0">
                    <a:pos x="11" y="36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3" y="30"/>
                  </a:cxn>
                  <a:cxn ang="0">
                    <a:pos x="15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5" y="27"/>
                  </a:cxn>
                  <a:cxn ang="0">
                    <a:pos x="13" y="28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0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18" y="5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7"/>
                  </a:cxn>
                  <a:cxn ang="0">
                    <a:pos x="2" y="39"/>
                  </a:cxn>
                  <a:cxn ang="0">
                    <a:pos x="0" y="41"/>
                  </a:cxn>
                  <a:cxn ang="0">
                    <a:pos x="11" y="73"/>
                  </a:cxn>
                  <a:cxn ang="0">
                    <a:pos x="13" y="73"/>
                  </a:cxn>
                </a:cxnLst>
                <a:rect l="0" t="0" r="r" b="b"/>
                <a:pathLst>
                  <a:path w="24" h="73">
                    <a:moveTo>
                      <a:pt x="13" y="73"/>
                    </a:moveTo>
                    <a:lnTo>
                      <a:pt x="16" y="46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11" y="73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4" name="Freeform 7130"/>
              <p:cNvSpPr>
                <a:spLocks/>
              </p:cNvSpPr>
              <p:nvPr/>
            </p:nvSpPr>
            <p:spPr bwMode="auto">
              <a:xfrm>
                <a:off x="5551340" y="4205145"/>
                <a:ext cx="38099" cy="115899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6" y="46"/>
                  </a:cxn>
                  <a:cxn ang="0">
                    <a:pos x="20" y="41"/>
                  </a:cxn>
                  <a:cxn ang="0">
                    <a:pos x="20" y="39"/>
                  </a:cxn>
                  <a:cxn ang="0">
                    <a:pos x="20" y="36"/>
                  </a:cxn>
                  <a:cxn ang="0">
                    <a:pos x="20" y="34"/>
                  </a:cxn>
                  <a:cxn ang="0">
                    <a:pos x="18" y="34"/>
                  </a:cxn>
                  <a:cxn ang="0">
                    <a:pos x="15" y="36"/>
                  </a:cxn>
                  <a:cxn ang="0">
                    <a:pos x="13" y="37"/>
                  </a:cxn>
                  <a:cxn ang="0">
                    <a:pos x="11" y="37"/>
                  </a:cxn>
                  <a:cxn ang="0">
                    <a:pos x="11" y="36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3" y="30"/>
                  </a:cxn>
                  <a:cxn ang="0">
                    <a:pos x="15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5" y="27"/>
                  </a:cxn>
                  <a:cxn ang="0">
                    <a:pos x="13" y="28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0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18" y="5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7"/>
                  </a:cxn>
                  <a:cxn ang="0">
                    <a:pos x="2" y="39"/>
                  </a:cxn>
                  <a:cxn ang="0">
                    <a:pos x="0" y="41"/>
                  </a:cxn>
                  <a:cxn ang="0">
                    <a:pos x="11" y="73"/>
                  </a:cxn>
                  <a:cxn ang="0">
                    <a:pos x="13" y="73"/>
                  </a:cxn>
                </a:cxnLst>
                <a:rect l="0" t="0" r="r" b="b"/>
                <a:pathLst>
                  <a:path w="24" h="73">
                    <a:moveTo>
                      <a:pt x="13" y="73"/>
                    </a:moveTo>
                    <a:lnTo>
                      <a:pt x="16" y="46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11" y="73"/>
                    </a:lnTo>
                    <a:lnTo>
                      <a:pt x="13" y="7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5" name="Freeform 7131"/>
              <p:cNvSpPr>
                <a:spLocks/>
              </p:cNvSpPr>
              <p:nvPr/>
            </p:nvSpPr>
            <p:spPr bwMode="auto">
              <a:xfrm>
                <a:off x="5357346" y="3671960"/>
                <a:ext cx="4762" cy="14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6" name="Freeform 7132"/>
              <p:cNvSpPr>
                <a:spLocks/>
              </p:cNvSpPr>
              <p:nvPr/>
            </p:nvSpPr>
            <p:spPr bwMode="auto">
              <a:xfrm>
                <a:off x="5354171" y="3675136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7" name="Freeform 7133"/>
              <p:cNvSpPr>
                <a:spLocks/>
              </p:cNvSpPr>
              <p:nvPr/>
            </p:nvSpPr>
            <p:spPr bwMode="auto">
              <a:xfrm>
                <a:off x="5354171" y="3671960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8" name="Freeform 7134"/>
              <p:cNvSpPr>
                <a:spLocks/>
              </p:cNvSpPr>
              <p:nvPr/>
            </p:nvSpPr>
            <p:spPr bwMode="auto">
              <a:xfrm>
                <a:off x="5354171" y="3671960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9" name="Freeform 7135"/>
              <p:cNvSpPr>
                <a:spLocks/>
              </p:cNvSpPr>
              <p:nvPr/>
            </p:nvSpPr>
            <p:spPr bwMode="auto">
              <a:xfrm>
                <a:off x="5354171" y="3675136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0" name="Freeform 7136"/>
              <p:cNvSpPr>
                <a:spLocks/>
              </p:cNvSpPr>
              <p:nvPr/>
            </p:nvSpPr>
            <p:spPr bwMode="auto">
              <a:xfrm>
                <a:off x="5360521" y="3668785"/>
                <a:ext cx="158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1" name="Freeform 7137"/>
              <p:cNvSpPr>
                <a:spLocks/>
              </p:cNvSpPr>
              <p:nvPr/>
            </p:nvSpPr>
            <p:spPr bwMode="auto">
              <a:xfrm>
                <a:off x="5360521" y="3671960"/>
                <a:ext cx="1587" cy="31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2" name="Freeform 7138"/>
              <p:cNvSpPr>
                <a:spLocks/>
              </p:cNvSpPr>
              <p:nvPr/>
            </p:nvSpPr>
            <p:spPr bwMode="auto">
              <a:xfrm>
                <a:off x="5360521" y="3671960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3" name="Freeform 7139"/>
              <p:cNvSpPr>
                <a:spLocks/>
              </p:cNvSpPr>
              <p:nvPr/>
            </p:nvSpPr>
            <p:spPr bwMode="auto">
              <a:xfrm>
                <a:off x="5362109" y="3671960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4" name="Freeform 7140"/>
              <p:cNvSpPr>
                <a:spLocks/>
              </p:cNvSpPr>
              <p:nvPr/>
            </p:nvSpPr>
            <p:spPr bwMode="auto">
              <a:xfrm>
                <a:off x="5362109" y="3671960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5" name="Freeform 7141"/>
              <p:cNvSpPr>
                <a:spLocks/>
              </p:cNvSpPr>
              <p:nvPr/>
            </p:nvSpPr>
            <p:spPr bwMode="auto">
              <a:xfrm>
                <a:off x="4308042" y="3475091"/>
                <a:ext cx="404800" cy="387387"/>
              </a:xfrm>
              <a:custGeom>
                <a:avLst/>
                <a:gdLst/>
                <a:ahLst/>
                <a:cxnLst>
                  <a:cxn ang="0">
                    <a:pos x="34" y="160"/>
                  </a:cxn>
                  <a:cxn ang="0">
                    <a:pos x="18" y="156"/>
                  </a:cxn>
                  <a:cxn ang="0">
                    <a:pos x="13" y="142"/>
                  </a:cxn>
                  <a:cxn ang="0">
                    <a:pos x="2" y="127"/>
                  </a:cxn>
                  <a:cxn ang="0">
                    <a:pos x="9" y="122"/>
                  </a:cxn>
                  <a:cxn ang="0">
                    <a:pos x="0" y="61"/>
                  </a:cxn>
                  <a:cxn ang="0">
                    <a:pos x="4" y="54"/>
                  </a:cxn>
                  <a:cxn ang="0">
                    <a:pos x="8" y="52"/>
                  </a:cxn>
                  <a:cxn ang="0">
                    <a:pos x="17" y="45"/>
                  </a:cxn>
                  <a:cxn ang="0">
                    <a:pos x="15" y="34"/>
                  </a:cxn>
                  <a:cxn ang="0">
                    <a:pos x="17" y="29"/>
                  </a:cxn>
                  <a:cxn ang="0">
                    <a:pos x="24" y="22"/>
                  </a:cxn>
                  <a:cxn ang="0">
                    <a:pos x="36" y="11"/>
                  </a:cxn>
                  <a:cxn ang="0">
                    <a:pos x="51" y="6"/>
                  </a:cxn>
                  <a:cxn ang="0">
                    <a:pos x="63" y="4"/>
                  </a:cxn>
                  <a:cxn ang="0">
                    <a:pos x="70" y="7"/>
                  </a:cxn>
                  <a:cxn ang="0">
                    <a:pos x="95" y="15"/>
                  </a:cxn>
                  <a:cxn ang="0">
                    <a:pos x="99" y="24"/>
                  </a:cxn>
                  <a:cxn ang="0">
                    <a:pos x="144" y="45"/>
                  </a:cxn>
                  <a:cxn ang="0">
                    <a:pos x="156" y="54"/>
                  </a:cxn>
                  <a:cxn ang="0">
                    <a:pos x="167" y="50"/>
                  </a:cxn>
                  <a:cxn ang="0">
                    <a:pos x="174" y="38"/>
                  </a:cxn>
                  <a:cxn ang="0">
                    <a:pos x="172" y="31"/>
                  </a:cxn>
                  <a:cxn ang="0">
                    <a:pos x="170" y="24"/>
                  </a:cxn>
                  <a:cxn ang="0">
                    <a:pos x="188" y="7"/>
                  </a:cxn>
                  <a:cxn ang="0">
                    <a:pos x="217" y="9"/>
                  </a:cxn>
                  <a:cxn ang="0">
                    <a:pos x="221" y="11"/>
                  </a:cxn>
                  <a:cxn ang="0">
                    <a:pos x="221" y="13"/>
                  </a:cxn>
                  <a:cxn ang="0">
                    <a:pos x="221" y="16"/>
                  </a:cxn>
                  <a:cxn ang="0">
                    <a:pos x="226" y="18"/>
                  </a:cxn>
                  <a:cxn ang="0">
                    <a:pos x="251" y="24"/>
                  </a:cxn>
                  <a:cxn ang="0">
                    <a:pos x="255" y="27"/>
                  </a:cxn>
                  <a:cxn ang="0">
                    <a:pos x="253" y="29"/>
                  </a:cxn>
                  <a:cxn ang="0">
                    <a:pos x="249" y="34"/>
                  </a:cxn>
                  <a:cxn ang="0">
                    <a:pos x="251" y="38"/>
                  </a:cxn>
                  <a:cxn ang="0">
                    <a:pos x="251" y="54"/>
                  </a:cxn>
                  <a:cxn ang="0">
                    <a:pos x="247" y="56"/>
                  </a:cxn>
                  <a:cxn ang="0">
                    <a:pos x="249" y="63"/>
                  </a:cxn>
                  <a:cxn ang="0">
                    <a:pos x="249" y="70"/>
                  </a:cxn>
                  <a:cxn ang="0">
                    <a:pos x="255" y="233"/>
                  </a:cxn>
                  <a:cxn ang="0">
                    <a:pos x="240" y="244"/>
                  </a:cxn>
                  <a:cxn ang="0">
                    <a:pos x="111" y="177"/>
                  </a:cxn>
                  <a:cxn ang="0">
                    <a:pos x="86" y="181"/>
                  </a:cxn>
                  <a:cxn ang="0">
                    <a:pos x="81" y="177"/>
                  </a:cxn>
                  <a:cxn ang="0">
                    <a:pos x="43" y="174"/>
                  </a:cxn>
                </a:cxnLst>
                <a:rect l="0" t="0" r="r" b="b"/>
                <a:pathLst>
                  <a:path w="255" h="244">
                    <a:moveTo>
                      <a:pt x="42" y="174"/>
                    </a:moveTo>
                    <a:lnTo>
                      <a:pt x="34" y="160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13" y="142"/>
                    </a:lnTo>
                    <a:lnTo>
                      <a:pt x="4" y="131"/>
                    </a:lnTo>
                    <a:lnTo>
                      <a:pt x="2" y="127"/>
                    </a:lnTo>
                    <a:lnTo>
                      <a:pt x="2" y="126"/>
                    </a:lnTo>
                    <a:lnTo>
                      <a:pt x="9" y="122"/>
                    </a:lnTo>
                    <a:lnTo>
                      <a:pt x="8" y="70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47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15" y="34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22" y="25"/>
                    </a:lnTo>
                    <a:lnTo>
                      <a:pt x="24" y="22"/>
                    </a:lnTo>
                    <a:lnTo>
                      <a:pt x="34" y="15"/>
                    </a:lnTo>
                    <a:lnTo>
                      <a:pt x="36" y="11"/>
                    </a:lnTo>
                    <a:lnTo>
                      <a:pt x="34" y="0"/>
                    </a:lnTo>
                    <a:lnTo>
                      <a:pt x="51" y="6"/>
                    </a:lnTo>
                    <a:lnTo>
                      <a:pt x="56" y="6"/>
                    </a:lnTo>
                    <a:lnTo>
                      <a:pt x="63" y="4"/>
                    </a:lnTo>
                    <a:lnTo>
                      <a:pt x="67" y="6"/>
                    </a:lnTo>
                    <a:lnTo>
                      <a:pt x="70" y="7"/>
                    </a:lnTo>
                    <a:lnTo>
                      <a:pt x="74" y="7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9" y="24"/>
                    </a:lnTo>
                    <a:lnTo>
                      <a:pt x="106" y="34"/>
                    </a:lnTo>
                    <a:lnTo>
                      <a:pt x="144" y="45"/>
                    </a:lnTo>
                    <a:lnTo>
                      <a:pt x="151" y="52"/>
                    </a:lnTo>
                    <a:lnTo>
                      <a:pt x="156" y="54"/>
                    </a:lnTo>
                    <a:lnTo>
                      <a:pt x="160" y="54"/>
                    </a:lnTo>
                    <a:lnTo>
                      <a:pt x="167" y="50"/>
                    </a:lnTo>
                    <a:lnTo>
                      <a:pt x="174" y="40"/>
                    </a:lnTo>
                    <a:lnTo>
                      <a:pt x="174" y="38"/>
                    </a:lnTo>
                    <a:lnTo>
                      <a:pt x="172" y="34"/>
                    </a:lnTo>
                    <a:lnTo>
                      <a:pt x="172" y="31"/>
                    </a:lnTo>
                    <a:lnTo>
                      <a:pt x="170" y="29"/>
                    </a:lnTo>
                    <a:lnTo>
                      <a:pt x="170" y="24"/>
                    </a:lnTo>
                    <a:lnTo>
                      <a:pt x="172" y="20"/>
                    </a:lnTo>
                    <a:lnTo>
                      <a:pt x="188" y="7"/>
                    </a:lnTo>
                    <a:lnTo>
                      <a:pt x="206" y="4"/>
                    </a:lnTo>
                    <a:lnTo>
                      <a:pt x="217" y="9"/>
                    </a:lnTo>
                    <a:lnTo>
                      <a:pt x="219" y="9"/>
                    </a:lnTo>
                    <a:lnTo>
                      <a:pt x="221" y="11"/>
                    </a:lnTo>
                    <a:lnTo>
                      <a:pt x="222" y="13"/>
                    </a:lnTo>
                    <a:lnTo>
                      <a:pt x="221" y="13"/>
                    </a:lnTo>
                    <a:lnTo>
                      <a:pt x="221" y="13"/>
                    </a:lnTo>
                    <a:lnTo>
                      <a:pt x="221" y="16"/>
                    </a:lnTo>
                    <a:lnTo>
                      <a:pt x="224" y="18"/>
                    </a:lnTo>
                    <a:lnTo>
                      <a:pt x="226" y="18"/>
                    </a:lnTo>
                    <a:lnTo>
                      <a:pt x="226" y="18"/>
                    </a:lnTo>
                    <a:lnTo>
                      <a:pt x="251" y="24"/>
                    </a:lnTo>
                    <a:lnTo>
                      <a:pt x="253" y="24"/>
                    </a:lnTo>
                    <a:lnTo>
                      <a:pt x="255" y="27"/>
                    </a:lnTo>
                    <a:lnTo>
                      <a:pt x="255" y="29"/>
                    </a:lnTo>
                    <a:lnTo>
                      <a:pt x="253" y="29"/>
                    </a:lnTo>
                    <a:lnTo>
                      <a:pt x="253" y="31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51" y="38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49" y="54"/>
                    </a:lnTo>
                    <a:lnTo>
                      <a:pt x="247" y="56"/>
                    </a:lnTo>
                    <a:lnTo>
                      <a:pt x="247" y="58"/>
                    </a:lnTo>
                    <a:lnTo>
                      <a:pt x="249" y="63"/>
                    </a:lnTo>
                    <a:lnTo>
                      <a:pt x="251" y="67"/>
                    </a:lnTo>
                    <a:lnTo>
                      <a:pt x="249" y="70"/>
                    </a:lnTo>
                    <a:lnTo>
                      <a:pt x="255" y="75"/>
                    </a:lnTo>
                    <a:lnTo>
                      <a:pt x="255" y="233"/>
                    </a:lnTo>
                    <a:lnTo>
                      <a:pt x="240" y="233"/>
                    </a:lnTo>
                    <a:lnTo>
                      <a:pt x="240" y="244"/>
                    </a:lnTo>
                    <a:lnTo>
                      <a:pt x="237" y="244"/>
                    </a:lnTo>
                    <a:lnTo>
                      <a:pt x="111" y="177"/>
                    </a:lnTo>
                    <a:lnTo>
                      <a:pt x="90" y="185"/>
                    </a:lnTo>
                    <a:lnTo>
                      <a:pt x="86" y="181"/>
                    </a:lnTo>
                    <a:lnTo>
                      <a:pt x="83" y="177"/>
                    </a:lnTo>
                    <a:lnTo>
                      <a:pt x="81" y="177"/>
                    </a:lnTo>
                    <a:lnTo>
                      <a:pt x="79" y="176"/>
                    </a:lnTo>
                    <a:lnTo>
                      <a:pt x="43" y="174"/>
                    </a:lnTo>
                    <a:lnTo>
                      <a:pt x="42" y="17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6" name="Freeform 7142"/>
              <p:cNvSpPr>
                <a:spLocks/>
              </p:cNvSpPr>
              <p:nvPr/>
            </p:nvSpPr>
            <p:spPr bwMode="auto">
              <a:xfrm>
                <a:off x="4308042" y="3475091"/>
                <a:ext cx="404800" cy="387387"/>
              </a:xfrm>
              <a:custGeom>
                <a:avLst/>
                <a:gdLst/>
                <a:ahLst/>
                <a:cxnLst>
                  <a:cxn ang="0">
                    <a:pos x="34" y="160"/>
                  </a:cxn>
                  <a:cxn ang="0">
                    <a:pos x="18" y="156"/>
                  </a:cxn>
                  <a:cxn ang="0">
                    <a:pos x="13" y="142"/>
                  </a:cxn>
                  <a:cxn ang="0">
                    <a:pos x="2" y="127"/>
                  </a:cxn>
                  <a:cxn ang="0">
                    <a:pos x="9" y="122"/>
                  </a:cxn>
                  <a:cxn ang="0">
                    <a:pos x="0" y="61"/>
                  </a:cxn>
                  <a:cxn ang="0">
                    <a:pos x="4" y="54"/>
                  </a:cxn>
                  <a:cxn ang="0">
                    <a:pos x="8" y="52"/>
                  </a:cxn>
                  <a:cxn ang="0">
                    <a:pos x="17" y="45"/>
                  </a:cxn>
                  <a:cxn ang="0">
                    <a:pos x="15" y="34"/>
                  </a:cxn>
                  <a:cxn ang="0">
                    <a:pos x="17" y="29"/>
                  </a:cxn>
                  <a:cxn ang="0">
                    <a:pos x="24" y="22"/>
                  </a:cxn>
                  <a:cxn ang="0">
                    <a:pos x="36" y="11"/>
                  </a:cxn>
                  <a:cxn ang="0">
                    <a:pos x="51" y="6"/>
                  </a:cxn>
                  <a:cxn ang="0">
                    <a:pos x="63" y="4"/>
                  </a:cxn>
                  <a:cxn ang="0">
                    <a:pos x="70" y="7"/>
                  </a:cxn>
                  <a:cxn ang="0">
                    <a:pos x="95" y="15"/>
                  </a:cxn>
                  <a:cxn ang="0">
                    <a:pos x="99" y="24"/>
                  </a:cxn>
                  <a:cxn ang="0">
                    <a:pos x="144" y="45"/>
                  </a:cxn>
                  <a:cxn ang="0">
                    <a:pos x="156" y="54"/>
                  </a:cxn>
                  <a:cxn ang="0">
                    <a:pos x="167" y="50"/>
                  </a:cxn>
                  <a:cxn ang="0">
                    <a:pos x="174" y="38"/>
                  </a:cxn>
                  <a:cxn ang="0">
                    <a:pos x="172" y="31"/>
                  </a:cxn>
                  <a:cxn ang="0">
                    <a:pos x="170" y="24"/>
                  </a:cxn>
                  <a:cxn ang="0">
                    <a:pos x="188" y="7"/>
                  </a:cxn>
                  <a:cxn ang="0">
                    <a:pos x="217" y="9"/>
                  </a:cxn>
                  <a:cxn ang="0">
                    <a:pos x="221" y="11"/>
                  </a:cxn>
                  <a:cxn ang="0">
                    <a:pos x="221" y="13"/>
                  </a:cxn>
                  <a:cxn ang="0">
                    <a:pos x="221" y="16"/>
                  </a:cxn>
                  <a:cxn ang="0">
                    <a:pos x="226" y="18"/>
                  </a:cxn>
                  <a:cxn ang="0">
                    <a:pos x="251" y="24"/>
                  </a:cxn>
                  <a:cxn ang="0">
                    <a:pos x="255" y="27"/>
                  </a:cxn>
                  <a:cxn ang="0">
                    <a:pos x="253" y="29"/>
                  </a:cxn>
                  <a:cxn ang="0">
                    <a:pos x="249" y="34"/>
                  </a:cxn>
                  <a:cxn ang="0">
                    <a:pos x="251" y="38"/>
                  </a:cxn>
                  <a:cxn ang="0">
                    <a:pos x="251" y="54"/>
                  </a:cxn>
                  <a:cxn ang="0">
                    <a:pos x="247" y="56"/>
                  </a:cxn>
                  <a:cxn ang="0">
                    <a:pos x="249" y="63"/>
                  </a:cxn>
                  <a:cxn ang="0">
                    <a:pos x="249" y="70"/>
                  </a:cxn>
                  <a:cxn ang="0">
                    <a:pos x="255" y="233"/>
                  </a:cxn>
                  <a:cxn ang="0">
                    <a:pos x="240" y="244"/>
                  </a:cxn>
                  <a:cxn ang="0">
                    <a:pos x="111" y="177"/>
                  </a:cxn>
                  <a:cxn ang="0">
                    <a:pos x="86" y="181"/>
                  </a:cxn>
                  <a:cxn ang="0">
                    <a:pos x="81" y="177"/>
                  </a:cxn>
                  <a:cxn ang="0">
                    <a:pos x="43" y="174"/>
                  </a:cxn>
                </a:cxnLst>
                <a:rect l="0" t="0" r="r" b="b"/>
                <a:pathLst>
                  <a:path w="255" h="244">
                    <a:moveTo>
                      <a:pt x="42" y="174"/>
                    </a:moveTo>
                    <a:lnTo>
                      <a:pt x="34" y="160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13" y="142"/>
                    </a:lnTo>
                    <a:lnTo>
                      <a:pt x="4" y="131"/>
                    </a:lnTo>
                    <a:lnTo>
                      <a:pt x="2" y="127"/>
                    </a:lnTo>
                    <a:lnTo>
                      <a:pt x="2" y="126"/>
                    </a:lnTo>
                    <a:lnTo>
                      <a:pt x="9" y="122"/>
                    </a:lnTo>
                    <a:lnTo>
                      <a:pt x="8" y="70"/>
                    </a:lnTo>
                    <a:lnTo>
                      <a:pt x="0" y="61"/>
                    </a:lnTo>
                    <a:lnTo>
                      <a:pt x="0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8" y="52"/>
                    </a:lnTo>
                    <a:lnTo>
                      <a:pt x="15" y="47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15" y="34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22" y="25"/>
                    </a:lnTo>
                    <a:lnTo>
                      <a:pt x="24" y="22"/>
                    </a:lnTo>
                    <a:lnTo>
                      <a:pt x="34" y="15"/>
                    </a:lnTo>
                    <a:lnTo>
                      <a:pt x="36" y="11"/>
                    </a:lnTo>
                    <a:lnTo>
                      <a:pt x="34" y="0"/>
                    </a:lnTo>
                    <a:lnTo>
                      <a:pt x="51" y="6"/>
                    </a:lnTo>
                    <a:lnTo>
                      <a:pt x="56" y="6"/>
                    </a:lnTo>
                    <a:lnTo>
                      <a:pt x="63" y="4"/>
                    </a:lnTo>
                    <a:lnTo>
                      <a:pt x="67" y="6"/>
                    </a:lnTo>
                    <a:lnTo>
                      <a:pt x="70" y="7"/>
                    </a:lnTo>
                    <a:lnTo>
                      <a:pt x="74" y="7"/>
                    </a:lnTo>
                    <a:lnTo>
                      <a:pt x="95" y="15"/>
                    </a:lnTo>
                    <a:lnTo>
                      <a:pt x="97" y="16"/>
                    </a:lnTo>
                    <a:lnTo>
                      <a:pt x="99" y="24"/>
                    </a:lnTo>
                    <a:lnTo>
                      <a:pt x="106" y="34"/>
                    </a:lnTo>
                    <a:lnTo>
                      <a:pt x="144" y="45"/>
                    </a:lnTo>
                    <a:lnTo>
                      <a:pt x="151" y="52"/>
                    </a:lnTo>
                    <a:lnTo>
                      <a:pt x="156" y="54"/>
                    </a:lnTo>
                    <a:lnTo>
                      <a:pt x="160" y="54"/>
                    </a:lnTo>
                    <a:lnTo>
                      <a:pt x="167" y="50"/>
                    </a:lnTo>
                    <a:lnTo>
                      <a:pt x="174" y="40"/>
                    </a:lnTo>
                    <a:lnTo>
                      <a:pt x="174" y="38"/>
                    </a:lnTo>
                    <a:lnTo>
                      <a:pt x="172" y="34"/>
                    </a:lnTo>
                    <a:lnTo>
                      <a:pt x="172" y="31"/>
                    </a:lnTo>
                    <a:lnTo>
                      <a:pt x="170" y="29"/>
                    </a:lnTo>
                    <a:lnTo>
                      <a:pt x="170" y="24"/>
                    </a:lnTo>
                    <a:lnTo>
                      <a:pt x="172" y="20"/>
                    </a:lnTo>
                    <a:lnTo>
                      <a:pt x="188" y="7"/>
                    </a:lnTo>
                    <a:lnTo>
                      <a:pt x="206" y="4"/>
                    </a:lnTo>
                    <a:lnTo>
                      <a:pt x="217" y="9"/>
                    </a:lnTo>
                    <a:lnTo>
                      <a:pt x="219" y="9"/>
                    </a:lnTo>
                    <a:lnTo>
                      <a:pt x="221" y="11"/>
                    </a:lnTo>
                    <a:lnTo>
                      <a:pt x="222" y="13"/>
                    </a:lnTo>
                    <a:lnTo>
                      <a:pt x="221" y="13"/>
                    </a:lnTo>
                    <a:lnTo>
                      <a:pt x="221" y="13"/>
                    </a:lnTo>
                    <a:lnTo>
                      <a:pt x="221" y="16"/>
                    </a:lnTo>
                    <a:lnTo>
                      <a:pt x="224" y="18"/>
                    </a:lnTo>
                    <a:lnTo>
                      <a:pt x="226" y="18"/>
                    </a:lnTo>
                    <a:lnTo>
                      <a:pt x="226" y="18"/>
                    </a:lnTo>
                    <a:lnTo>
                      <a:pt x="251" y="24"/>
                    </a:lnTo>
                    <a:lnTo>
                      <a:pt x="253" y="24"/>
                    </a:lnTo>
                    <a:lnTo>
                      <a:pt x="255" y="27"/>
                    </a:lnTo>
                    <a:lnTo>
                      <a:pt x="255" y="29"/>
                    </a:lnTo>
                    <a:lnTo>
                      <a:pt x="253" y="29"/>
                    </a:lnTo>
                    <a:lnTo>
                      <a:pt x="253" y="31"/>
                    </a:lnTo>
                    <a:lnTo>
                      <a:pt x="249" y="34"/>
                    </a:lnTo>
                    <a:lnTo>
                      <a:pt x="249" y="34"/>
                    </a:lnTo>
                    <a:lnTo>
                      <a:pt x="251" y="38"/>
                    </a:lnTo>
                    <a:lnTo>
                      <a:pt x="251" y="52"/>
                    </a:lnTo>
                    <a:lnTo>
                      <a:pt x="251" y="54"/>
                    </a:lnTo>
                    <a:lnTo>
                      <a:pt x="249" y="54"/>
                    </a:lnTo>
                    <a:lnTo>
                      <a:pt x="247" y="56"/>
                    </a:lnTo>
                    <a:lnTo>
                      <a:pt x="247" y="58"/>
                    </a:lnTo>
                    <a:lnTo>
                      <a:pt x="249" y="63"/>
                    </a:lnTo>
                    <a:lnTo>
                      <a:pt x="251" y="67"/>
                    </a:lnTo>
                    <a:lnTo>
                      <a:pt x="249" y="70"/>
                    </a:lnTo>
                    <a:lnTo>
                      <a:pt x="255" y="75"/>
                    </a:lnTo>
                    <a:lnTo>
                      <a:pt x="255" y="233"/>
                    </a:lnTo>
                    <a:lnTo>
                      <a:pt x="240" y="233"/>
                    </a:lnTo>
                    <a:lnTo>
                      <a:pt x="240" y="244"/>
                    </a:lnTo>
                    <a:lnTo>
                      <a:pt x="237" y="244"/>
                    </a:lnTo>
                    <a:lnTo>
                      <a:pt x="111" y="177"/>
                    </a:lnTo>
                    <a:lnTo>
                      <a:pt x="90" y="185"/>
                    </a:lnTo>
                    <a:lnTo>
                      <a:pt x="86" y="181"/>
                    </a:lnTo>
                    <a:lnTo>
                      <a:pt x="83" y="177"/>
                    </a:lnTo>
                    <a:lnTo>
                      <a:pt x="81" y="177"/>
                    </a:lnTo>
                    <a:lnTo>
                      <a:pt x="79" y="176"/>
                    </a:lnTo>
                    <a:lnTo>
                      <a:pt x="43" y="174"/>
                    </a:lnTo>
                    <a:lnTo>
                      <a:pt x="42" y="17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7" name="Freeform 7143"/>
              <p:cNvSpPr>
                <a:spLocks/>
              </p:cNvSpPr>
              <p:nvPr/>
            </p:nvSpPr>
            <p:spPr bwMode="auto">
              <a:xfrm>
                <a:off x="5174790" y="4651542"/>
                <a:ext cx="9525" cy="1746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6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8" name="Freeform 7144"/>
              <p:cNvSpPr>
                <a:spLocks/>
              </p:cNvSpPr>
              <p:nvPr/>
            </p:nvSpPr>
            <p:spPr bwMode="auto">
              <a:xfrm>
                <a:off x="5174790" y="4651542"/>
                <a:ext cx="9525" cy="1746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6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6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9" name="Freeform 7145"/>
              <p:cNvSpPr>
                <a:spLocks/>
              </p:cNvSpPr>
              <p:nvPr/>
            </p:nvSpPr>
            <p:spPr bwMode="auto">
              <a:xfrm>
                <a:off x="5185902" y="4676945"/>
                <a:ext cx="6350" cy="317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0" name="Freeform 7146"/>
              <p:cNvSpPr>
                <a:spLocks/>
              </p:cNvSpPr>
              <p:nvPr/>
            </p:nvSpPr>
            <p:spPr bwMode="auto">
              <a:xfrm>
                <a:off x="5185902" y="4676945"/>
                <a:ext cx="6350" cy="317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ruppieren 3073"/>
            <p:cNvGrpSpPr/>
            <p:nvPr/>
          </p:nvGrpSpPr>
          <p:grpSpPr>
            <a:xfrm>
              <a:off x="3429857" y="2758263"/>
              <a:ext cx="4077984" cy="2548722"/>
              <a:chOff x="3429857" y="2758263"/>
              <a:chExt cx="4077984" cy="2548722"/>
            </a:xfrm>
          </p:grpSpPr>
          <p:sp>
            <p:nvSpPr>
              <p:cNvPr id="1871" name="Freeform 7148"/>
              <p:cNvSpPr>
                <a:spLocks/>
              </p:cNvSpPr>
              <p:nvPr/>
            </p:nvSpPr>
            <p:spPr bwMode="auto">
              <a:xfrm>
                <a:off x="5202963" y="4676553"/>
                <a:ext cx="6350" cy="476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2" name="Freeform 7149"/>
              <p:cNvSpPr>
                <a:spLocks/>
              </p:cNvSpPr>
              <p:nvPr/>
            </p:nvSpPr>
            <p:spPr bwMode="auto">
              <a:xfrm>
                <a:off x="5202963" y="4676553"/>
                <a:ext cx="6350" cy="476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3" name="Freeform 7150"/>
              <p:cNvSpPr>
                <a:spLocks/>
              </p:cNvSpPr>
              <p:nvPr/>
            </p:nvSpPr>
            <p:spPr bwMode="auto">
              <a:xfrm>
                <a:off x="5223599" y="4689257"/>
                <a:ext cx="4762" cy="952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4" name="Freeform 7151"/>
              <p:cNvSpPr>
                <a:spLocks/>
              </p:cNvSpPr>
              <p:nvPr/>
            </p:nvSpPr>
            <p:spPr bwMode="auto">
              <a:xfrm>
                <a:off x="5223599" y="4689257"/>
                <a:ext cx="4762" cy="9528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5" name="Freeform 7152"/>
              <p:cNvSpPr>
                <a:spLocks/>
              </p:cNvSpPr>
              <p:nvPr/>
            </p:nvSpPr>
            <p:spPr bwMode="auto">
              <a:xfrm>
                <a:off x="3666377" y="4081058"/>
                <a:ext cx="4762" cy="635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6" name="Freeform 7153"/>
              <p:cNvSpPr>
                <a:spLocks/>
              </p:cNvSpPr>
              <p:nvPr/>
            </p:nvSpPr>
            <p:spPr bwMode="auto">
              <a:xfrm>
                <a:off x="3666377" y="4081058"/>
                <a:ext cx="4762" cy="635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7" name="Freeform 7154"/>
              <p:cNvSpPr>
                <a:spLocks/>
              </p:cNvSpPr>
              <p:nvPr/>
            </p:nvSpPr>
            <p:spPr bwMode="auto">
              <a:xfrm>
                <a:off x="4291805" y="4270028"/>
                <a:ext cx="11112" cy="14292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3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7" y="1"/>
                  </a:cxn>
                </a:cxnLst>
                <a:rect l="0" t="0" r="r" b="b"/>
                <a:pathLst>
                  <a:path w="7" h="9">
                    <a:moveTo>
                      <a:pt x="7" y="1"/>
                    </a:moveTo>
                    <a:lnTo>
                      <a:pt x="7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8" name="Freeform 7155"/>
              <p:cNvSpPr>
                <a:spLocks/>
              </p:cNvSpPr>
              <p:nvPr/>
            </p:nvSpPr>
            <p:spPr bwMode="auto">
              <a:xfrm>
                <a:off x="4291805" y="4270028"/>
                <a:ext cx="11112" cy="14292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3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7" y="1"/>
                  </a:cxn>
                </a:cxnLst>
                <a:rect l="0" t="0" r="r" b="b"/>
                <a:pathLst>
                  <a:path w="7" h="9">
                    <a:moveTo>
                      <a:pt x="7" y="1"/>
                    </a:moveTo>
                    <a:lnTo>
                      <a:pt x="7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7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9" name="Freeform 7156"/>
              <p:cNvSpPr>
                <a:spLocks/>
              </p:cNvSpPr>
              <p:nvPr/>
            </p:nvSpPr>
            <p:spPr bwMode="auto">
              <a:xfrm>
                <a:off x="4217198" y="4400243"/>
                <a:ext cx="3175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0" name="Freeform 7157"/>
              <p:cNvSpPr>
                <a:spLocks/>
              </p:cNvSpPr>
              <p:nvPr/>
            </p:nvSpPr>
            <p:spPr bwMode="auto">
              <a:xfrm>
                <a:off x="4217198" y="4400243"/>
                <a:ext cx="3175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1" name="Freeform 7158"/>
              <p:cNvSpPr>
                <a:spLocks/>
              </p:cNvSpPr>
              <p:nvPr/>
            </p:nvSpPr>
            <p:spPr bwMode="auto">
              <a:xfrm>
                <a:off x="5091846" y="3950843"/>
                <a:ext cx="3175" cy="63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2" name="Freeform 7159"/>
              <p:cNvSpPr>
                <a:spLocks/>
              </p:cNvSpPr>
              <p:nvPr/>
            </p:nvSpPr>
            <p:spPr bwMode="auto">
              <a:xfrm>
                <a:off x="5091846" y="3950843"/>
                <a:ext cx="3175" cy="63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3" name="Freeform 7160"/>
              <p:cNvSpPr>
                <a:spLocks/>
              </p:cNvSpPr>
              <p:nvPr/>
            </p:nvSpPr>
            <p:spPr bwMode="auto">
              <a:xfrm>
                <a:off x="5090258" y="3960371"/>
                <a:ext cx="14286" cy="794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5" y="3"/>
                  </a:cxn>
                </a:cxnLst>
                <a:rect l="0" t="0" r="r" b="b"/>
                <a:pathLst>
                  <a:path w="9" h="5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4" name="Freeform 7161"/>
              <p:cNvSpPr>
                <a:spLocks/>
              </p:cNvSpPr>
              <p:nvPr/>
            </p:nvSpPr>
            <p:spPr bwMode="auto">
              <a:xfrm>
                <a:off x="5090258" y="3960371"/>
                <a:ext cx="14286" cy="7940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5" y="3"/>
                  </a:cxn>
                </a:cxnLst>
                <a:rect l="0" t="0" r="r" b="b"/>
                <a:pathLst>
                  <a:path w="9" h="5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5" name="Freeform 7162"/>
              <p:cNvSpPr>
                <a:spLocks/>
              </p:cNvSpPr>
              <p:nvPr/>
            </p:nvSpPr>
            <p:spPr bwMode="auto">
              <a:xfrm>
                <a:off x="4415621" y="3757108"/>
                <a:ext cx="273030" cy="420817"/>
              </a:xfrm>
              <a:custGeom>
                <a:avLst/>
                <a:gdLst/>
                <a:ahLst/>
                <a:cxnLst>
                  <a:cxn ang="0">
                    <a:pos x="29" y="34"/>
                  </a:cxn>
                  <a:cxn ang="0">
                    <a:pos x="31" y="42"/>
                  </a:cxn>
                  <a:cxn ang="0">
                    <a:pos x="42" y="51"/>
                  </a:cxn>
                  <a:cxn ang="0">
                    <a:pos x="33" y="110"/>
                  </a:cxn>
                  <a:cxn ang="0">
                    <a:pos x="6" y="144"/>
                  </a:cxn>
                  <a:cxn ang="0">
                    <a:pos x="4" y="147"/>
                  </a:cxn>
                  <a:cxn ang="0">
                    <a:pos x="0" y="149"/>
                  </a:cxn>
                  <a:cxn ang="0">
                    <a:pos x="6" y="153"/>
                  </a:cxn>
                  <a:cxn ang="0">
                    <a:pos x="9" y="156"/>
                  </a:cxn>
                  <a:cxn ang="0">
                    <a:pos x="11" y="165"/>
                  </a:cxn>
                  <a:cxn ang="0">
                    <a:pos x="20" y="165"/>
                  </a:cxn>
                  <a:cxn ang="0">
                    <a:pos x="25" y="167"/>
                  </a:cxn>
                  <a:cxn ang="0">
                    <a:pos x="27" y="172"/>
                  </a:cxn>
                  <a:cxn ang="0">
                    <a:pos x="24" y="176"/>
                  </a:cxn>
                  <a:cxn ang="0">
                    <a:pos x="20" y="179"/>
                  </a:cxn>
                  <a:cxn ang="0">
                    <a:pos x="25" y="192"/>
                  </a:cxn>
                  <a:cxn ang="0">
                    <a:pos x="31" y="219"/>
                  </a:cxn>
                  <a:cxn ang="0">
                    <a:pos x="31" y="224"/>
                  </a:cxn>
                  <a:cxn ang="0">
                    <a:pos x="20" y="222"/>
                  </a:cxn>
                  <a:cxn ang="0">
                    <a:pos x="13" y="224"/>
                  </a:cxn>
                  <a:cxn ang="0">
                    <a:pos x="11" y="230"/>
                  </a:cxn>
                  <a:cxn ang="0">
                    <a:pos x="15" y="238"/>
                  </a:cxn>
                  <a:cxn ang="0">
                    <a:pos x="24" y="242"/>
                  </a:cxn>
                  <a:cxn ang="0">
                    <a:pos x="31" y="264"/>
                  </a:cxn>
                  <a:cxn ang="0">
                    <a:pos x="33" y="264"/>
                  </a:cxn>
                  <a:cxn ang="0">
                    <a:pos x="40" y="264"/>
                  </a:cxn>
                  <a:cxn ang="0">
                    <a:pos x="45" y="262"/>
                  </a:cxn>
                  <a:cxn ang="0">
                    <a:pos x="49" y="258"/>
                  </a:cxn>
                  <a:cxn ang="0">
                    <a:pos x="51" y="258"/>
                  </a:cxn>
                  <a:cxn ang="0">
                    <a:pos x="52" y="258"/>
                  </a:cxn>
                  <a:cxn ang="0">
                    <a:pos x="54" y="260"/>
                  </a:cxn>
                  <a:cxn ang="0">
                    <a:pos x="58" y="262"/>
                  </a:cxn>
                  <a:cxn ang="0">
                    <a:pos x="63" y="260"/>
                  </a:cxn>
                  <a:cxn ang="0">
                    <a:pos x="72" y="255"/>
                  </a:cxn>
                  <a:cxn ang="0">
                    <a:pos x="77" y="255"/>
                  </a:cxn>
                  <a:cxn ang="0">
                    <a:pos x="85" y="255"/>
                  </a:cxn>
                  <a:cxn ang="0">
                    <a:pos x="86" y="251"/>
                  </a:cxn>
                  <a:cxn ang="0">
                    <a:pos x="90" y="251"/>
                  </a:cxn>
                  <a:cxn ang="0">
                    <a:pos x="92" y="247"/>
                  </a:cxn>
                  <a:cxn ang="0">
                    <a:pos x="92" y="244"/>
                  </a:cxn>
                  <a:cxn ang="0">
                    <a:pos x="90" y="242"/>
                  </a:cxn>
                  <a:cxn ang="0">
                    <a:pos x="110" y="237"/>
                  </a:cxn>
                  <a:cxn ang="0">
                    <a:pos x="115" y="237"/>
                  </a:cxn>
                  <a:cxn ang="0">
                    <a:pos x="122" y="231"/>
                  </a:cxn>
                  <a:cxn ang="0">
                    <a:pos x="124" y="228"/>
                  </a:cxn>
                  <a:cxn ang="0">
                    <a:pos x="129" y="222"/>
                  </a:cxn>
                  <a:cxn ang="0">
                    <a:pos x="133" y="219"/>
                  </a:cxn>
                  <a:cxn ang="0">
                    <a:pos x="135" y="213"/>
                  </a:cxn>
                  <a:cxn ang="0">
                    <a:pos x="138" y="208"/>
                  </a:cxn>
                  <a:cxn ang="0">
                    <a:pos x="153" y="199"/>
                  </a:cxn>
                  <a:cxn ang="0">
                    <a:pos x="149" y="197"/>
                  </a:cxn>
                  <a:cxn ang="0">
                    <a:pos x="144" y="183"/>
                  </a:cxn>
                  <a:cxn ang="0">
                    <a:pos x="138" y="179"/>
                  </a:cxn>
                  <a:cxn ang="0">
                    <a:pos x="138" y="172"/>
                  </a:cxn>
                  <a:cxn ang="0">
                    <a:pos x="140" y="160"/>
                  </a:cxn>
                  <a:cxn ang="0">
                    <a:pos x="144" y="158"/>
                  </a:cxn>
                  <a:cxn ang="0">
                    <a:pos x="144" y="156"/>
                  </a:cxn>
                  <a:cxn ang="0">
                    <a:pos x="153" y="136"/>
                  </a:cxn>
                  <a:cxn ang="0">
                    <a:pos x="154" y="129"/>
                  </a:cxn>
                  <a:cxn ang="0">
                    <a:pos x="172" y="67"/>
                  </a:cxn>
                  <a:cxn ang="0">
                    <a:pos x="43" y="0"/>
                  </a:cxn>
                  <a:cxn ang="0">
                    <a:pos x="27" y="31"/>
                  </a:cxn>
                </a:cxnLst>
                <a:rect l="0" t="0" r="r" b="b"/>
                <a:pathLst>
                  <a:path w="172" h="265">
                    <a:moveTo>
                      <a:pt x="27" y="31"/>
                    </a:moveTo>
                    <a:lnTo>
                      <a:pt x="29" y="34"/>
                    </a:lnTo>
                    <a:lnTo>
                      <a:pt x="29" y="36"/>
                    </a:lnTo>
                    <a:lnTo>
                      <a:pt x="31" y="42"/>
                    </a:lnTo>
                    <a:lnTo>
                      <a:pt x="33" y="45"/>
                    </a:lnTo>
                    <a:lnTo>
                      <a:pt x="42" y="51"/>
                    </a:lnTo>
                    <a:lnTo>
                      <a:pt x="38" y="58"/>
                    </a:lnTo>
                    <a:lnTo>
                      <a:pt x="33" y="110"/>
                    </a:lnTo>
                    <a:lnTo>
                      <a:pt x="6" y="140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6" y="153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11" y="158"/>
                    </a:lnTo>
                    <a:lnTo>
                      <a:pt x="11" y="165"/>
                    </a:lnTo>
                    <a:lnTo>
                      <a:pt x="17" y="165"/>
                    </a:lnTo>
                    <a:lnTo>
                      <a:pt x="20" y="165"/>
                    </a:lnTo>
                    <a:lnTo>
                      <a:pt x="24" y="167"/>
                    </a:lnTo>
                    <a:lnTo>
                      <a:pt x="25" y="167"/>
                    </a:lnTo>
                    <a:lnTo>
                      <a:pt x="29" y="170"/>
                    </a:lnTo>
                    <a:lnTo>
                      <a:pt x="27" y="172"/>
                    </a:lnTo>
                    <a:lnTo>
                      <a:pt x="27" y="174"/>
                    </a:lnTo>
                    <a:lnTo>
                      <a:pt x="24" y="176"/>
                    </a:lnTo>
                    <a:lnTo>
                      <a:pt x="20" y="178"/>
                    </a:lnTo>
                    <a:lnTo>
                      <a:pt x="20" y="179"/>
                    </a:lnTo>
                    <a:lnTo>
                      <a:pt x="22" y="187"/>
                    </a:lnTo>
                    <a:lnTo>
                      <a:pt x="25" y="192"/>
                    </a:lnTo>
                    <a:lnTo>
                      <a:pt x="24" y="206"/>
                    </a:lnTo>
                    <a:lnTo>
                      <a:pt x="31" y="219"/>
                    </a:lnTo>
                    <a:lnTo>
                      <a:pt x="31" y="222"/>
                    </a:lnTo>
                    <a:lnTo>
                      <a:pt x="31" y="224"/>
                    </a:lnTo>
                    <a:lnTo>
                      <a:pt x="29" y="224"/>
                    </a:lnTo>
                    <a:lnTo>
                      <a:pt x="20" y="222"/>
                    </a:lnTo>
                    <a:lnTo>
                      <a:pt x="15" y="224"/>
                    </a:lnTo>
                    <a:lnTo>
                      <a:pt x="13" y="224"/>
                    </a:lnTo>
                    <a:lnTo>
                      <a:pt x="11" y="226"/>
                    </a:lnTo>
                    <a:lnTo>
                      <a:pt x="11" y="230"/>
                    </a:lnTo>
                    <a:lnTo>
                      <a:pt x="11" y="233"/>
                    </a:lnTo>
                    <a:lnTo>
                      <a:pt x="15" y="238"/>
                    </a:lnTo>
                    <a:lnTo>
                      <a:pt x="17" y="240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31" y="264"/>
                    </a:lnTo>
                    <a:lnTo>
                      <a:pt x="33" y="265"/>
                    </a:lnTo>
                    <a:lnTo>
                      <a:pt x="33" y="264"/>
                    </a:lnTo>
                    <a:lnTo>
                      <a:pt x="38" y="264"/>
                    </a:lnTo>
                    <a:lnTo>
                      <a:pt x="40" y="264"/>
                    </a:lnTo>
                    <a:lnTo>
                      <a:pt x="42" y="264"/>
                    </a:lnTo>
                    <a:lnTo>
                      <a:pt x="45" y="262"/>
                    </a:lnTo>
                    <a:lnTo>
                      <a:pt x="49" y="260"/>
                    </a:lnTo>
                    <a:lnTo>
                      <a:pt x="49" y="258"/>
                    </a:lnTo>
                    <a:lnTo>
                      <a:pt x="51" y="258"/>
                    </a:lnTo>
                    <a:lnTo>
                      <a:pt x="51" y="258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56" y="262"/>
                    </a:lnTo>
                    <a:lnTo>
                      <a:pt x="58" y="262"/>
                    </a:lnTo>
                    <a:lnTo>
                      <a:pt x="58" y="260"/>
                    </a:lnTo>
                    <a:lnTo>
                      <a:pt x="63" y="260"/>
                    </a:lnTo>
                    <a:lnTo>
                      <a:pt x="65" y="258"/>
                    </a:lnTo>
                    <a:lnTo>
                      <a:pt x="72" y="255"/>
                    </a:lnTo>
                    <a:lnTo>
                      <a:pt x="76" y="256"/>
                    </a:lnTo>
                    <a:lnTo>
                      <a:pt x="77" y="255"/>
                    </a:lnTo>
                    <a:lnTo>
                      <a:pt x="85" y="255"/>
                    </a:lnTo>
                    <a:lnTo>
                      <a:pt x="85" y="255"/>
                    </a:lnTo>
                    <a:lnTo>
                      <a:pt x="86" y="253"/>
                    </a:lnTo>
                    <a:lnTo>
                      <a:pt x="86" y="251"/>
                    </a:lnTo>
                    <a:lnTo>
                      <a:pt x="88" y="251"/>
                    </a:lnTo>
                    <a:lnTo>
                      <a:pt x="90" y="251"/>
                    </a:lnTo>
                    <a:lnTo>
                      <a:pt x="90" y="247"/>
                    </a:lnTo>
                    <a:lnTo>
                      <a:pt x="92" y="247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0" y="242"/>
                    </a:lnTo>
                    <a:lnTo>
                      <a:pt x="90" y="242"/>
                    </a:lnTo>
                    <a:lnTo>
                      <a:pt x="90" y="240"/>
                    </a:lnTo>
                    <a:lnTo>
                      <a:pt x="110" y="237"/>
                    </a:lnTo>
                    <a:lnTo>
                      <a:pt x="111" y="237"/>
                    </a:lnTo>
                    <a:lnTo>
                      <a:pt x="115" y="237"/>
                    </a:lnTo>
                    <a:lnTo>
                      <a:pt x="117" y="233"/>
                    </a:lnTo>
                    <a:lnTo>
                      <a:pt x="122" y="231"/>
                    </a:lnTo>
                    <a:lnTo>
                      <a:pt x="122" y="231"/>
                    </a:lnTo>
                    <a:lnTo>
                      <a:pt x="124" y="228"/>
                    </a:lnTo>
                    <a:lnTo>
                      <a:pt x="129" y="222"/>
                    </a:lnTo>
                    <a:lnTo>
                      <a:pt x="129" y="222"/>
                    </a:lnTo>
                    <a:lnTo>
                      <a:pt x="131" y="222"/>
                    </a:lnTo>
                    <a:lnTo>
                      <a:pt x="133" y="219"/>
                    </a:lnTo>
                    <a:lnTo>
                      <a:pt x="135" y="219"/>
                    </a:lnTo>
                    <a:lnTo>
                      <a:pt x="135" y="213"/>
                    </a:lnTo>
                    <a:lnTo>
                      <a:pt x="136" y="210"/>
                    </a:lnTo>
                    <a:lnTo>
                      <a:pt x="138" y="208"/>
                    </a:lnTo>
                    <a:lnTo>
                      <a:pt x="153" y="204"/>
                    </a:lnTo>
                    <a:lnTo>
                      <a:pt x="153" y="199"/>
                    </a:lnTo>
                    <a:lnTo>
                      <a:pt x="151" y="199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4" y="183"/>
                    </a:lnTo>
                    <a:lnTo>
                      <a:pt x="144" y="178"/>
                    </a:lnTo>
                    <a:lnTo>
                      <a:pt x="138" y="179"/>
                    </a:lnTo>
                    <a:lnTo>
                      <a:pt x="136" y="179"/>
                    </a:lnTo>
                    <a:lnTo>
                      <a:pt x="138" y="172"/>
                    </a:lnTo>
                    <a:lnTo>
                      <a:pt x="140" y="167"/>
                    </a:lnTo>
                    <a:lnTo>
                      <a:pt x="140" y="160"/>
                    </a:lnTo>
                    <a:lnTo>
                      <a:pt x="142" y="158"/>
                    </a:lnTo>
                    <a:lnTo>
                      <a:pt x="144" y="158"/>
                    </a:lnTo>
                    <a:lnTo>
                      <a:pt x="144" y="158"/>
                    </a:lnTo>
                    <a:lnTo>
                      <a:pt x="144" y="156"/>
                    </a:lnTo>
                    <a:lnTo>
                      <a:pt x="144" y="149"/>
                    </a:lnTo>
                    <a:lnTo>
                      <a:pt x="153" y="136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70" y="129"/>
                    </a:lnTo>
                    <a:lnTo>
                      <a:pt x="172" y="67"/>
                    </a:lnTo>
                    <a:lnTo>
                      <a:pt x="169" y="67"/>
                    </a:lnTo>
                    <a:lnTo>
                      <a:pt x="43" y="0"/>
                    </a:lnTo>
                    <a:lnTo>
                      <a:pt x="27" y="6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6" name="Freeform 7163"/>
              <p:cNvSpPr>
                <a:spLocks/>
              </p:cNvSpPr>
              <p:nvPr/>
            </p:nvSpPr>
            <p:spPr bwMode="auto">
              <a:xfrm>
                <a:off x="4415621" y="3757108"/>
                <a:ext cx="273030" cy="420817"/>
              </a:xfrm>
              <a:custGeom>
                <a:avLst/>
                <a:gdLst/>
                <a:ahLst/>
                <a:cxnLst>
                  <a:cxn ang="0">
                    <a:pos x="29" y="34"/>
                  </a:cxn>
                  <a:cxn ang="0">
                    <a:pos x="31" y="42"/>
                  </a:cxn>
                  <a:cxn ang="0">
                    <a:pos x="42" y="51"/>
                  </a:cxn>
                  <a:cxn ang="0">
                    <a:pos x="33" y="110"/>
                  </a:cxn>
                  <a:cxn ang="0">
                    <a:pos x="6" y="144"/>
                  </a:cxn>
                  <a:cxn ang="0">
                    <a:pos x="4" y="147"/>
                  </a:cxn>
                  <a:cxn ang="0">
                    <a:pos x="0" y="149"/>
                  </a:cxn>
                  <a:cxn ang="0">
                    <a:pos x="6" y="153"/>
                  </a:cxn>
                  <a:cxn ang="0">
                    <a:pos x="9" y="156"/>
                  </a:cxn>
                  <a:cxn ang="0">
                    <a:pos x="11" y="165"/>
                  </a:cxn>
                  <a:cxn ang="0">
                    <a:pos x="20" y="165"/>
                  </a:cxn>
                  <a:cxn ang="0">
                    <a:pos x="25" y="167"/>
                  </a:cxn>
                  <a:cxn ang="0">
                    <a:pos x="27" y="172"/>
                  </a:cxn>
                  <a:cxn ang="0">
                    <a:pos x="24" y="176"/>
                  </a:cxn>
                  <a:cxn ang="0">
                    <a:pos x="20" y="179"/>
                  </a:cxn>
                  <a:cxn ang="0">
                    <a:pos x="25" y="192"/>
                  </a:cxn>
                  <a:cxn ang="0">
                    <a:pos x="31" y="219"/>
                  </a:cxn>
                  <a:cxn ang="0">
                    <a:pos x="31" y="224"/>
                  </a:cxn>
                  <a:cxn ang="0">
                    <a:pos x="20" y="222"/>
                  </a:cxn>
                  <a:cxn ang="0">
                    <a:pos x="13" y="224"/>
                  </a:cxn>
                  <a:cxn ang="0">
                    <a:pos x="11" y="230"/>
                  </a:cxn>
                  <a:cxn ang="0">
                    <a:pos x="15" y="238"/>
                  </a:cxn>
                  <a:cxn ang="0">
                    <a:pos x="24" y="242"/>
                  </a:cxn>
                  <a:cxn ang="0">
                    <a:pos x="31" y="264"/>
                  </a:cxn>
                  <a:cxn ang="0">
                    <a:pos x="33" y="264"/>
                  </a:cxn>
                  <a:cxn ang="0">
                    <a:pos x="40" y="264"/>
                  </a:cxn>
                  <a:cxn ang="0">
                    <a:pos x="45" y="262"/>
                  </a:cxn>
                  <a:cxn ang="0">
                    <a:pos x="49" y="258"/>
                  </a:cxn>
                  <a:cxn ang="0">
                    <a:pos x="51" y="258"/>
                  </a:cxn>
                  <a:cxn ang="0">
                    <a:pos x="52" y="258"/>
                  </a:cxn>
                  <a:cxn ang="0">
                    <a:pos x="54" y="260"/>
                  </a:cxn>
                  <a:cxn ang="0">
                    <a:pos x="58" y="262"/>
                  </a:cxn>
                  <a:cxn ang="0">
                    <a:pos x="63" y="260"/>
                  </a:cxn>
                  <a:cxn ang="0">
                    <a:pos x="72" y="255"/>
                  </a:cxn>
                  <a:cxn ang="0">
                    <a:pos x="77" y="255"/>
                  </a:cxn>
                  <a:cxn ang="0">
                    <a:pos x="85" y="255"/>
                  </a:cxn>
                  <a:cxn ang="0">
                    <a:pos x="86" y="251"/>
                  </a:cxn>
                  <a:cxn ang="0">
                    <a:pos x="90" y="251"/>
                  </a:cxn>
                  <a:cxn ang="0">
                    <a:pos x="92" y="247"/>
                  </a:cxn>
                  <a:cxn ang="0">
                    <a:pos x="92" y="244"/>
                  </a:cxn>
                  <a:cxn ang="0">
                    <a:pos x="90" y="242"/>
                  </a:cxn>
                  <a:cxn ang="0">
                    <a:pos x="110" y="237"/>
                  </a:cxn>
                  <a:cxn ang="0">
                    <a:pos x="115" y="237"/>
                  </a:cxn>
                  <a:cxn ang="0">
                    <a:pos x="122" y="231"/>
                  </a:cxn>
                  <a:cxn ang="0">
                    <a:pos x="124" y="228"/>
                  </a:cxn>
                  <a:cxn ang="0">
                    <a:pos x="129" y="222"/>
                  </a:cxn>
                  <a:cxn ang="0">
                    <a:pos x="133" y="219"/>
                  </a:cxn>
                  <a:cxn ang="0">
                    <a:pos x="135" y="213"/>
                  </a:cxn>
                  <a:cxn ang="0">
                    <a:pos x="138" y="208"/>
                  </a:cxn>
                  <a:cxn ang="0">
                    <a:pos x="153" y="199"/>
                  </a:cxn>
                  <a:cxn ang="0">
                    <a:pos x="149" y="197"/>
                  </a:cxn>
                  <a:cxn ang="0">
                    <a:pos x="144" y="183"/>
                  </a:cxn>
                  <a:cxn ang="0">
                    <a:pos x="138" y="179"/>
                  </a:cxn>
                  <a:cxn ang="0">
                    <a:pos x="138" y="172"/>
                  </a:cxn>
                  <a:cxn ang="0">
                    <a:pos x="140" y="160"/>
                  </a:cxn>
                  <a:cxn ang="0">
                    <a:pos x="144" y="158"/>
                  </a:cxn>
                  <a:cxn ang="0">
                    <a:pos x="144" y="156"/>
                  </a:cxn>
                  <a:cxn ang="0">
                    <a:pos x="153" y="136"/>
                  </a:cxn>
                  <a:cxn ang="0">
                    <a:pos x="154" y="129"/>
                  </a:cxn>
                  <a:cxn ang="0">
                    <a:pos x="172" y="67"/>
                  </a:cxn>
                  <a:cxn ang="0">
                    <a:pos x="43" y="0"/>
                  </a:cxn>
                  <a:cxn ang="0">
                    <a:pos x="27" y="31"/>
                  </a:cxn>
                </a:cxnLst>
                <a:rect l="0" t="0" r="r" b="b"/>
                <a:pathLst>
                  <a:path w="172" h="265">
                    <a:moveTo>
                      <a:pt x="27" y="31"/>
                    </a:moveTo>
                    <a:lnTo>
                      <a:pt x="29" y="34"/>
                    </a:lnTo>
                    <a:lnTo>
                      <a:pt x="29" y="36"/>
                    </a:lnTo>
                    <a:lnTo>
                      <a:pt x="31" y="42"/>
                    </a:lnTo>
                    <a:lnTo>
                      <a:pt x="33" y="45"/>
                    </a:lnTo>
                    <a:lnTo>
                      <a:pt x="42" y="51"/>
                    </a:lnTo>
                    <a:lnTo>
                      <a:pt x="38" y="58"/>
                    </a:lnTo>
                    <a:lnTo>
                      <a:pt x="33" y="110"/>
                    </a:lnTo>
                    <a:lnTo>
                      <a:pt x="6" y="140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0" y="149"/>
                    </a:lnTo>
                    <a:lnTo>
                      <a:pt x="0" y="153"/>
                    </a:lnTo>
                    <a:lnTo>
                      <a:pt x="6" y="153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11" y="158"/>
                    </a:lnTo>
                    <a:lnTo>
                      <a:pt x="11" y="165"/>
                    </a:lnTo>
                    <a:lnTo>
                      <a:pt x="17" y="165"/>
                    </a:lnTo>
                    <a:lnTo>
                      <a:pt x="20" y="165"/>
                    </a:lnTo>
                    <a:lnTo>
                      <a:pt x="24" y="167"/>
                    </a:lnTo>
                    <a:lnTo>
                      <a:pt x="25" y="167"/>
                    </a:lnTo>
                    <a:lnTo>
                      <a:pt x="29" y="170"/>
                    </a:lnTo>
                    <a:lnTo>
                      <a:pt x="27" y="172"/>
                    </a:lnTo>
                    <a:lnTo>
                      <a:pt x="27" y="174"/>
                    </a:lnTo>
                    <a:lnTo>
                      <a:pt x="24" y="176"/>
                    </a:lnTo>
                    <a:lnTo>
                      <a:pt x="20" y="178"/>
                    </a:lnTo>
                    <a:lnTo>
                      <a:pt x="20" y="179"/>
                    </a:lnTo>
                    <a:lnTo>
                      <a:pt x="22" y="187"/>
                    </a:lnTo>
                    <a:lnTo>
                      <a:pt x="25" y="192"/>
                    </a:lnTo>
                    <a:lnTo>
                      <a:pt x="24" y="206"/>
                    </a:lnTo>
                    <a:lnTo>
                      <a:pt x="31" y="219"/>
                    </a:lnTo>
                    <a:lnTo>
                      <a:pt x="31" y="222"/>
                    </a:lnTo>
                    <a:lnTo>
                      <a:pt x="31" y="224"/>
                    </a:lnTo>
                    <a:lnTo>
                      <a:pt x="29" y="224"/>
                    </a:lnTo>
                    <a:lnTo>
                      <a:pt x="20" y="222"/>
                    </a:lnTo>
                    <a:lnTo>
                      <a:pt x="15" y="224"/>
                    </a:lnTo>
                    <a:lnTo>
                      <a:pt x="13" y="224"/>
                    </a:lnTo>
                    <a:lnTo>
                      <a:pt x="11" y="226"/>
                    </a:lnTo>
                    <a:lnTo>
                      <a:pt x="11" y="230"/>
                    </a:lnTo>
                    <a:lnTo>
                      <a:pt x="11" y="233"/>
                    </a:lnTo>
                    <a:lnTo>
                      <a:pt x="15" y="238"/>
                    </a:lnTo>
                    <a:lnTo>
                      <a:pt x="17" y="240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31" y="264"/>
                    </a:lnTo>
                    <a:lnTo>
                      <a:pt x="33" y="265"/>
                    </a:lnTo>
                    <a:lnTo>
                      <a:pt x="33" y="264"/>
                    </a:lnTo>
                    <a:lnTo>
                      <a:pt x="38" y="264"/>
                    </a:lnTo>
                    <a:lnTo>
                      <a:pt x="40" y="264"/>
                    </a:lnTo>
                    <a:lnTo>
                      <a:pt x="42" y="264"/>
                    </a:lnTo>
                    <a:lnTo>
                      <a:pt x="45" y="262"/>
                    </a:lnTo>
                    <a:lnTo>
                      <a:pt x="49" y="260"/>
                    </a:lnTo>
                    <a:lnTo>
                      <a:pt x="49" y="258"/>
                    </a:lnTo>
                    <a:lnTo>
                      <a:pt x="51" y="258"/>
                    </a:lnTo>
                    <a:lnTo>
                      <a:pt x="51" y="258"/>
                    </a:lnTo>
                    <a:lnTo>
                      <a:pt x="52" y="258"/>
                    </a:lnTo>
                    <a:lnTo>
                      <a:pt x="52" y="258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56" y="262"/>
                    </a:lnTo>
                    <a:lnTo>
                      <a:pt x="58" y="262"/>
                    </a:lnTo>
                    <a:lnTo>
                      <a:pt x="58" y="260"/>
                    </a:lnTo>
                    <a:lnTo>
                      <a:pt x="63" y="260"/>
                    </a:lnTo>
                    <a:lnTo>
                      <a:pt x="65" y="258"/>
                    </a:lnTo>
                    <a:lnTo>
                      <a:pt x="72" y="255"/>
                    </a:lnTo>
                    <a:lnTo>
                      <a:pt x="76" y="256"/>
                    </a:lnTo>
                    <a:lnTo>
                      <a:pt x="77" y="255"/>
                    </a:lnTo>
                    <a:lnTo>
                      <a:pt x="85" y="255"/>
                    </a:lnTo>
                    <a:lnTo>
                      <a:pt x="85" y="255"/>
                    </a:lnTo>
                    <a:lnTo>
                      <a:pt x="86" y="253"/>
                    </a:lnTo>
                    <a:lnTo>
                      <a:pt x="86" y="251"/>
                    </a:lnTo>
                    <a:lnTo>
                      <a:pt x="88" y="251"/>
                    </a:lnTo>
                    <a:lnTo>
                      <a:pt x="90" y="251"/>
                    </a:lnTo>
                    <a:lnTo>
                      <a:pt x="90" y="247"/>
                    </a:lnTo>
                    <a:lnTo>
                      <a:pt x="92" y="247"/>
                    </a:lnTo>
                    <a:lnTo>
                      <a:pt x="92" y="246"/>
                    </a:lnTo>
                    <a:lnTo>
                      <a:pt x="92" y="244"/>
                    </a:lnTo>
                    <a:lnTo>
                      <a:pt x="90" y="242"/>
                    </a:lnTo>
                    <a:lnTo>
                      <a:pt x="90" y="242"/>
                    </a:lnTo>
                    <a:lnTo>
                      <a:pt x="90" y="240"/>
                    </a:lnTo>
                    <a:lnTo>
                      <a:pt x="110" y="237"/>
                    </a:lnTo>
                    <a:lnTo>
                      <a:pt x="111" y="237"/>
                    </a:lnTo>
                    <a:lnTo>
                      <a:pt x="115" y="237"/>
                    </a:lnTo>
                    <a:lnTo>
                      <a:pt x="117" y="233"/>
                    </a:lnTo>
                    <a:lnTo>
                      <a:pt x="122" y="231"/>
                    </a:lnTo>
                    <a:lnTo>
                      <a:pt x="122" y="231"/>
                    </a:lnTo>
                    <a:lnTo>
                      <a:pt x="124" y="228"/>
                    </a:lnTo>
                    <a:lnTo>
                      <a:pt x="129" y="222"/>
                    </a:lnTo>
                    <a:lnTo>
                      <a:pt x="129" y="222"/>
                    </a:lnTo>
                    <a:lnTo>
                      <a:pt x="131" y="222"/>
                    </a:lnTo>
                    <a:lnTo>
                      <a:pt x="133" y="219"/>
                    </a:lnTo>
                    <a:lnTo>
                      <a:pt x="135" y="219"/>
                    </a:lnTo>
                    <a:lnTo>
                      <a:pt x="135" y="213"/>
                    </a:lnTo>
                    <a:lnTo>
                      <a:pt x="136" y="210"/>
                    </a:lnTo>
                    <a:lnTo>
                      <a:pt x="138" y="208"/>
                    </a:lnTo>
                    <a:lnTo>
                      <a:pt x="153" y="204"/>
                    </a:lnTo>
                    <a:lnTo>
                      <a:pt x="153" y="199"/>
                    </a:lnTo>
                    <a:lnTo>
                      <a:pt x="151" y="199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4" y="183"/>
                    </a:lnTo>
                    <a:lnTo>
                      <a:pt x="144" y="178"/>
                    </a:lnTo>
                    <a:lnTo>
                      <a:pt x="138" y="179"/>
                    </a:lnTo>
                    <a:lnTo>
                      <a:pt x="136" y="179"/>
                    </a:lnTo>
                    <a:lnTo>
                      <a:pt x="138" y="172"/>
                    </a:lnTo>
                    <a:lnTo>
                      <a:pt x="140" y="167"/>
                    </a:lnTo>
                    <a:lnTo>
                      <a:pt x="140" y="160"/>
                    </a:lnTo>
                    <a:lnTo>
                      <a:pt x="142" y="158"/>
                    </a:lnTo>
                    <a:lnTo>
                      <a:pt x="144" y="158"/>
                    </a:lnTo>
                    <a:lnTo>
                      <a:pt x="144" y="158"/>
                    </a:lnTo>
                    <a:lnTo>
                      <a:pt x="144" y="156"/>
                    </a:lnTo>
                    <a:lnTo>
                      <a:pt x="144" y="149"/>
                    </a:lnTo>
                    <a:lnTo>
                      <a:pt x="153" y="136"/>
                    </a:lnTo>
                    <a:lnTo>
                      <a:pt x="154" y="131"/>
                    </a:lnTo>
                    <a:lnTo>
                      <a:pt x="154" y="129"/>
                    </a:lnTo>
                    <a:lnTo>
                      <a:pt x="170" y="129"/>
                    </a:lnTo>
                    <a:lnTo>
                      <a:pt x="172" y="67"/>
                    </a:lnTo>
                    <a:lnTo>
                      <a:pt x="169" y="67"/>
                    </a:lnTo>
                    <a:lnTo>
                      <a:pt x="43" y="0"/>
                    </a:lnTo>
                    <a:lnTo>
                      <a:pt x="27" y="6"/>
                    </a:lnTo>
                    <a:lnTo>
                      <a:pt x="27" y="3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7" name="Freeform 7164"/>
              <p:cNvSpPr>
                <a:spLocks/>
              </p:cNvSpPr>
              <p:nvPr/>
            </p:nvSpPr>
            <p:spPr bwMode="auto">
              <a:xfrm>
                <a:off x="3648916" y="4011186"/>
                <a:ext cx="76194" cy="2223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8" y="7"/>
                  </a:cxn>
                  <a:cxn ang="0">
                    <a:pos x="20" y="9"/>
                  </a:cxn>
                  <a:cxn ang="0">
                    <a:pos x="22" y="9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9" y="5"/>
                  </a:cxn>
                  <a:cxn ang="0">
                    <a:pos x="31" y="7"/>
                  </a:cxn>
                  <a:cxn ang="0">
                    <a:pos x="32" y="7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40" y="10"/>
                  </a:cxn>
                  <a:cxn ang="0">
                    <a:pos x="41" y="9"/>
                  </a:cxn>
                  <a:cxn ang="0">
                    <a:pos x="41" y="10"/>
                  </a:cxn>
                  <a:cxn ang="0">
                    <a:pos x="43" y="9"/>
                  </a:cxn>
                  <a:cxn ang="0">
                    <a:pos x="47" y="9"/>
                  </a:cxn>
                  <a:cxn ang="0">
                    <a:pos x="48" y="7"/>
                  </a:cxn>
                  <a:cxn ang="0">
                    <a:pos x="48" y="7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5" y="5"/>
                  </a:cxn>
                  <a:cxn ang="0">
                    <a:pos x="41" y="7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2" y="3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2"/>
                  </a:cxn>
                  <a:cxn ang="0">
                    <a:pos x="23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8" h="14">
                    <a:moveTo>
                      <a:pt x="0" y="14"/>
                    </a:moveTo>
                    <a:lnTo>
                      <a:pt x="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40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3" y="9"/>
                    </a:lnTo>
                    <a:lnTo>
                      <a:pt x="47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1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8" name="Freeform 7165"/>
              <p:cNvSpPr>
                <a:spLocks/>
              </p:cNvSpPr>
              <p:nvPr/>
            </p:nvSpPr>
            <p:spPr bwMode="auto">
              <a:xfrm>
                <a:off x="3648916" y="4011186"/>
                <a:ext cx="76194" cy="2223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9"/>
                  </a:cxn>
                  <a:cxn ang="0">
                    <a:pos x="18" y="7"/>
                  </a:cxn>
                  <a:cxn ang="0">
                    <a:pos x="20" y="9"/>
                  </a:cxn>
                  <a:cxn ang="0">
                    <a:pos x="22" y="9"/>
                  </a:cxn>
                  <a:cxn ang="0">
                    <a:pos x="25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9" y="5"/>
                  </a:cxn>
                  <a:cxn ang="0">
                    <a:pos x="31" y="7"/>
                  </a:cxn>
                  <a:cxn ang="0">
                    <a:pos x="32" y="7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40" y="10"/>
                  </a:cxn>
                  <a:cxn ang="0">
                    <a:pos x="41" y="9"/>
                  </a:cxn>
                  <a:cxn ang="0">
                    <a:pos x="41" y="10"/>
                  </a:cxn>
                  <a:cxn ang="0">
                    <a:pos x="43" y="9"/>
                  </a:cxn>
                  <a:cxn ang="0">
                    <a:pos x="47" y="9"/>
                  </a:cxn>
                  <a:cxn ang="0">
                    <a:pos x="48" y="7"/>
                  </a:cxn>
                  <a:cxn ang="0">
                    <a:pos x="48" y="7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7" y="5"/>
                  </a:cxn>
                  <a:cxn ang="0">
                    <a:pos x="47" y="5"/>
                  </a:cxn>
                  <a:cxn ang="0">
                    <a:pos x="45" y="5"/>
                  </a:cxn>
                  <a:cxn ang="0">
                    <a:pos x="41" y="7"/>
                  </a:cxn>
                  <a:cxn ang="0">
                    <a:pos x="40" y="5"/>
                  </a:cxn>
                  <a:cxn ang="0">
                    <a:pos x="38" y="5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2" y="3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2"/>
                  </a:cxn>
                  <a:cxn ang="0">
                    <a:pos x="23" y="2"/>
                  </a:cxn>
                  <a:cxn ang="0">
                    <a:pos x="22" y="2"/>
                  </a:cxn>
                  <a:cxn ang="0">
                    <a:pos x="20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8" h="14">
                    <a:moveTo>
                      <a:pt x="0" y="14"/>
                    </a:moveTo>
                    <a:lnTo>
                      <a:pt x="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40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3" y="9"/>
                    </a:lnTo>
                    <a:lnTo>
                      <a:pt x="47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1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0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9" name="Freeform 7166"/>
              <p:cNvSpPr>
                <a:spLocks/>
              </p:cNvSpPr>
              <p:nvPr/>
            </p:nvSpPr>
            <p:spPr bwMode="auto">
              <a:xfrm>
                <a:off x="3648916" y="4039770"/>
                <a:ext cx="79369" cy="4764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3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7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10"/>
                  </a:cxn>
                  <a:cxn ang="0">
                    <a:pos x="48" y="12"/>
                  </a:cxn>
                  <a:cxn ang="0">
                    <a:pos x="50" y="18"/>
                  </a:cxn>
                  <a:cxn ang="0">
                    <a:pos x="48" y="18"/>
                  </a:cxn>
                  <a:cxn ang="0">
                    <a:pos x="47" y="18"/>
                  </a:cxn>
                  <a:cxn ang="0">
                    <a:pos x="41" y="18"/>
                  </a:cxn>
                  <a:cxn ang="0">
                    <a:pos x="36" y="21"/>
                  </a:cxn>
                  <a:cxn ang="0">
                    <a:pos x="34" y="21"/>
                  </a:cxn>
                  <a:cxn ang="0">
                    <a:pos x="31" y="28"/>
                  </a:cxn>
                  <a:cxn ang="0">
                    <a:pos x="29" y="28"/>
                  </a:cxn>
                  <a:cxn ang="0">
                    <a:pos x="27" y="30"/>
                  </a:cxn>
                  <a:cxn ang="0">
                    <a:pos x="27" y="28"/>
                  </a:cxn>
                  <a:cxn ang="0">
                    <a:pos x="29" y="28"/>
                  </a:cxn>
                  <a:cxn ang="0">
                    <a:pos x="25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3" y="21"/>
                  </a:cxn>
                  <a:cxn ang="0">
                    <a:pos x="22" y="18"/>
                  </a:cxn>
                  <a:cxn ang="0">
                    <a:pos x="23" y="16"/>
                  </a:cxn>
                  <a:cxn ang="0">
                    <a:pos x="31" y="16"/>
                  </a:cxn>
                  <a:cxn ang="0">
                    <a:pos x="31" y="14"/>
                  </a:cxn>
                  <a:cxn ang="0">
                    <a:pos x="22" y="16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9" y="5"/>
                  </a:cxn>
                  <a:cxn ang="0">
                    <a:pos x="18" y="5"/>
                  </a:cxn>
                  <a:cxn ang="0">
                    <a:pos x="27" y="1"/>
                  </a:cxn>
                  <a:cxn ang="0">
                    <a:pos x="50" y="0"/>
                  </a:cxn>
                </a:cxnLst>
                <a:rect l="0" t="0" r="r" b="b"/>
                <a:pathLst>
                  <a:path w="50" h="30">
                    <a:moveTo>
                      <a:pt x="50" y="0"/>
                    </a:moveTo>
                    <a:lnTo>
                      <a:pt x="50" y="3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2" y="23"/>
                    </a:lnTo>
                    <a:lnTo>
                      <a:pt x="23" y="21"/>
                    </a:lnTo>
                    <a:lnTo>
                      <a:pt x="22" y="18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27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0" name="Freeform 7167"/>
              <p:cNvSpPr>
                <a:spLocks/>
              </p:cNvSpPr>
              <p:nvPr/>
            </p:nvSpPr>
            <p:spPr bwMode="auto">
              <a:xfrm>
                <a:off x="3648916" y="4039770"/>
                <a:ext cx="79369" cy="47640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50" y="3"/>
                  </a:cxn>
                  <a:cxn ang="0">
                    <a:pos x="50" y="5"/>
                  </a:cxn>
                  <a:cxn ang="0">
                    <a:pos x="50" y="5"/>
                  </a:cxn>
                  <a:cxn ang="0">
                    <a:pos x="50" y="7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8" y="10"/>
                  </a:cxn>
                  <a:cxn ang="0">
                    <a:pos x="48" y="12"/>
                  </a:cxn>
                  <a:cxn ang="0">
                    <a:pos x="50" y="18"/>
                  </a:cxn>
                  <a:cxn ang="0">
                    <a:pos x="48" y="18"/>
                  </a:cxn>
                  <a:cxn ang="0">
                    <a:pos x="47" y="18"/>
                  </a:cxn>
                  <a:cxn ang="0">
                    <a:pos x="41" y="18"/>
                  </a:cxn>
                  <a:cxn ang="0">
                    <a:pos x="36" y="21"/>
                  </a:cxn>
                  <a:cxn ang="0">
                    <a:pos x="34" y="21"/>
                  </a:cxn>
                  <a:cxn ang="0">
                    <a:pos x="31" y="28"/>
                  </a:cxn>
                  <a:cxn ang="0">
                    <a:pos x="29" y="28"/>
                  </a:cxn>
                  <a:cxn ang="0">
                    <a:pos x="27" y="30"/>
                  </a:cxn>
                  <a:cxn ang="0">
                    <a:pos x="27" y="28"/>
                  </a:cxn>
                  <a:cxn ang="0">
                    <a:pos x="29" y="28"/>
                  </a:cxn>
                  <a:cxn ang="0">
                    <a:pos x="25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2" y="23"/>
                  </a:cxn>
                  <a:cxn ang="0">
                    <a:pos x="23" y="21"/>
                  </a:cxn>
                  <a:cxn ang="0">
                    <a:pos x="22" y="18"/>
                  </a:cxn>
                  <a:cxn ang="0">
                    <a:pos x="23" y="16"/>
                  </a:cxn>
                  <a:cxn ang="0">
                    <a:pos x="31" y="16"/>
                  </a:cxn>
                  <a:cxn ang="0">
                    <a:pos x="31" y="14"/>
                  </a:cxn>
                  <a:cxn ang="0">
                    <a:pos x="22" y="16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4" y="14"/>
                  </a:cxn>
                  <a:cxn ang="0">
                    <a:pos x="13" y="16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7" y="10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9" y="5"/>
                  </a:cxn>
                  <a:cxn ang="0">
                    <a:pos x="18" y="5"/>
                  </a:cxn>
                  <a:cxn ang="0">
                    <a:pos x="27" y="1"/>
                  </a:cxn>
                  <a:cxn ang="0">
                    <a:pos x="50" y="0"/>
                  </a:cxn>
                </a:cxnLst>
                <a:rect l="0" t="0" r="r" b="b"/>
                <a:pathLst>
                  <a:path w="50" h="30">
                    <a:moveTo>
                      <a:pt x="50" y="0"/>
                    </a:moveTo>
                    <a:lnTo>
                      <a:pt x="50" y="3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6" y="21"/>
                    </a:lnTo>
                    <a:lnTo>
                      <a:pt x="34" y="21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28"/>
                    </a:lnTo>
                    <a:lnTo>
                      <a:pt x="29" y="28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2" y="23"/>
                    </a:lnTo>
                    <a:lnTo>
                      <a:pt x="23" y="21"/>
                    </a:lnTo>
                    <a:lnTo>
                      <a:pt x="22" y="18"/>
                    </a:lnTo>
                    <a:lnTo>
                      <a:pt x="23" y="16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27" y="1"/>
                    </a:lnTo>
                    <a:lnTo>
                      <a:pt x="5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1" name="Freeform 7168"/>
              <p:cNvSpPr>
                <a:spLocks/>
              </p:cNvSpPr>
              <p:nvPr/>
            </p:nvSpPr>
            <p:spPr bwMode="auto">
              <a:xfrm>
                <a:off x="3782256" y="4147753"/>
                <a:ext cx="106355" cy="107983"/>
              </a:xfrm>
              <a:custGeom>
                <a:avLst/>
                <a:gdLst/>
                <a:ahLst/>
                <a:cxnLst>
                  <a:cxn ang="0">
                    <a:pos x="2" y="25"/>
                  </a:cxn>
                  <a:cxn ang="0">
                    <a:pos x="4" y="23"/>
                  </a:cxn>
                  <a:cxn ang="0">
                    <a:pos x="4" y="21"/>
                  </a:cxn>
                  <a:cxn ang="0">
                    <a:pos x="6" y="21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15" y="12"/>
                  </a:cxn>
                  <a:cxn ang="0">
                    <a:pos x="16" y="9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2" y="3"/>
                  </a:cxn>
                  <a:cxn ang="0">
                    <a:pos x="24" y="0"/>
                  </a:cxn>
                  <a:cxn ang="0">
                    <a:pos x="25" y="1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33" y="3"/>
                  </a:cxn>
                  <a:cxn ang="0">
                    <a:pos x="34" y="7"/>
                  </a:cxn>
                  <a:cxn ang="0">
                    <a:pos x="34" y="12"/>
                  </a:cxn>
                  <a:cxn ang="0">
                    <a:pos x="34" y="18"/>
                  </a:cxn>
                  <a:cxn ang="0">
                    <a:pos x="33" y="19"/>
                  </a:cxn>
                  <a:cxn ang="0">
                    <a:pos x="34" y="19"/>
                  </a:cxn>
                  <a:cxn ang="0">
                    <a:pos x="36" y="19"/>
                  </a:cxn>
                  <a:cxn ang="0">
                    <a:pos x="40" y="21"/>
                  </a:cxn>
                  <a:cxn ang="0">
                    <a:pos x="43" y="21"/>
                  </a:cxn>
                  <a:cxn ang="0">
                    <a:pos x="45" y="18"/>
                  </a:cxn>
                  <a:cxn ang="0">
                    <a:pos x="47" y="14"/>
                  </a:cxn>
                  <a:cxn ang="0">
                    <a:pos x="50" y="18"/>
                  </a:cxn>
                  <a:cxn ang="0">
                    <a:pos x="50" y="21"/>
                  </a:cxn>
                  <a:cxn ang="0">
                    <a:pos x="52" y="23"/>
                  </a:cxn>
                  <a:cxn ang="0">
                    <a:pos x="52" y="28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50" y="34"/>
                  </a:cxn>
                  <a:cxn ang="0">
                    <a:pos x="50" y="35"/>
                  </a:cxn>
                  <a:cxn ang="0">
                    <a:pos x="54" y="35"/>
                  </a:cxn>
                  <a:cxn ang="0">
                    <a:pos x="58" y="37"/>
                  </a:cxn>
                  <a:cxn ang="0">
                    <a:pos x="59" y="39"/>
                  </a:cxn>
                  <a:cxn ang="0">
                    <a:pos x="61" y="43"/>
                  </a:cxn>
                  <a:cxn ang="0">
                    <a:pos x="65" y="44"/>
                  </a:cxn>
                  <a:cxn ang="0">
                    <a:pos x="67" y="44"/>
                  </a:cxn>
                  <a:cxn ang="0">
                    <a:pos x="67" y="48"/>
                  </a:cxn>
                  <a:cxn ang="0">
                    <a:pos x="67" y="52"/>
                  </a:cxn>
                  <a:cxn ang="0">
                    <a:pos x="67" y="52"/>
                  </a:cxn>
                  <a:cxn ang="0">
                    <a:pos x="65" y="55"/>
                  </a:cxn>
                  <a:cxn ang="0">
                    <a:pos x="65" y="57"/>
                  </a:cxn>
                  <a:cxn ang="0">
                    <a:pos x="65" y="59"/>
                  </a:cxn>
                  <a:cxn ang="0">
                    <a:pos x="58" y="66"/>
                  </a:cxn>
                  <a:cxn ang="0">
                    <a:pos x="43" y="59"/>
                  </a:cxn>
                  <a:cxn ang="0">
                    <a:pos x="36" y="55"/>
                  </a:cxn>
                  <a:cxn ang="0">
                    <a:pos x="11" y="35"/>
                  </a:cxn>
                  <a:cxn ang="0">
                    <a:pos x="6" y="32"/>
                  </a:cxn>
                  <a:cxn ang="0">
                    <a:pos x="6" y="28"/>
                  </a:cxn>
                  <a:cxn ang="0">
                    <a:pos x="2" y="26"/>
                  </a:cxn>
                  <a:cxn ang="0">
                    <a:pos x="0" y="26"/>
                  </a:cxn>
                  <a:cxn ang="0">
                    <a:pos x="2" y="25"/>
                  </a:cxn>
                </a:cxnLst>
                <a:rect l="0" t="0" r="r" b="b"/>
                <a:pathLst>
                  <a:path w="67" h="68">
                    <a:moveTo>
                      <a:pt x="2" y="25"/>
                    </a:moveTo>
                    <a:lnTo>
                      <a:pt x="2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0" y="18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8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5" y="53"/>
                    </a:lnTo>
                    <a:lnTo>
                      <a:pt x="65" y="55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5" y="68"/>
                    </a:lnTo>
                    <a:lnTo>
                      <a:pt x="58" y="66"/>
                    </a:lnTo>
                    <a:lnTo>
                      <a:pt x="56" y="64"/>
                    </a:lnTo>
                    <a:lnTo>
                      <a:pt x="43" y="59"/>
                    </a:lnTo>
                    <a:lnTo>
                      <a:pt x="40" y="57"/>
                    </a:lnTo>
                    <a:lnTo>
                      <a:pt x="36" y="55"/>
                    </a:lnTo>
                    <a:lnTo>
                      <a:pt x="18" y="39"/>
                    </a:lnTo>
                    <a:lnTo>
                      <a:pt x="11" y="35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2" name="Freeform 7169"/>
              <p:cNvSpPr>
                <a:spLocks/>
              </p:cNvSpPr>
              <p:nvPr/>
            </p:nvSpPr>
            <p:spPr bwMode="auto">
              <a:xfrm>
                <a:off x="3782256" y="4147753"/>
                <a:ext cx="106355" cy="107983"/>
              </a:xfrm>
              <a:custGeom>
                <a:avLst/>
                <a:gdLst/>
                <a:ahLst/>
                <a:cxnLst>
                  <a:cxn ang="0">
                    <a:pos x="2" y="25"/>
                  </a:cxn>
                  <a:cxn ang="0">
                    <a:pos x="4" y="23"/>
                  </a:cxn>
                  <a:cxn ang="0">
                    <a:pos x="4" y="21"/>
                  </a:cxn>
                  <a:cxn ang="0">
                    <a:pos x="6" y="21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15" y="12"/>
                  </a:cxn>
                  <a:cxn ang="0">
                    <a:pos x="16" y="9"/>
                  </a:cxn>
                  <a:cxn ang="0">
                    <a:pos x="20" y="5"/>
                  </a:cxn>
                  <a:cxn ang="0">
                    <a:pos x="20" y="5"/>
                  </a:cxn>
                  <a:cxn ang="0">
                    <a:pos x="22" y="3"/>
                  </a:cxn>
                  <a:cxn ang="0">
                    <a:pos x="24" y="0"/>
                  </a:cxn>
                  <a:cxn ang="0">
                    <a:pos x="25" y="1"/>
                  </a:cxn>
                  <a:cxn ang="0">
                    <a:pos x="29" y="1"/>
                  </a:cxn>
                  <a:cxn ang="0">
                    <a:pos x="29" y="1"/>
                  </a:cxn>
                  <a:cxn ang="0">
                    <a:pos x="33" y="3"/>
                  </a:cxn>
                  <a:cxn ang="0">
                    <a:pos x="34" y="7"/>
                  </a:cxn>
                  <a:cxn ang="0">
                    <a:pos x="34" y="12"/>
                  </a:cxn>
                  <a:cxn ang="0">
                    <a:pos x="34" y="18"/>
                  </a:cxn>
                  <a:cxn ang="0">
                    <a:pos x="33" y="19"/>
                  </a:cxn>
                  <a:cxn ang="0">
                    <a:pos x="34" y="19"/>
                  </a:cxn>
                  <a:cxn ang="0">
                    <a:pos x="36" y="19"/>
                  </a:cxn>
                  <a:cxn ang="0">
                    <a:pos x="40" y="21"/>
                  </a:cxn>
                  <a:cxn ang="0">
                    <a:pos x="43" y="21"/>
                  </a:cxn>
                  <a:cxn ang="0">
                    <a:pos x="45" y="18"/>
                  </a:cxn>
                  <a:cxn ang="0">
                    <a:pos x="47" y="14"/>
                  </a:cxn>
                  <a:cxn ang="0">
                    <a:pos x="50" y="18"/>
                  </a:cxn>
                  <a:cxn ang="0">
                    <a:pos x="50" y="21"/>
                  </a:cxn>
                  <a:cxn ang="0">
                    <a:pos x="52" y="23"/>
                  </a:cxn>
                  <a:cxn ang="0">
                    <a:pos x="52" y="28"/>
                  </a:cxn>
                  <a:cxn ang="0">
                    <a:pos x="49" y="34"/>
                  </a:cxn>
                  <a:cxn ang="0">
                    <a:pos x="49" y="34"/>
                  </a:cxn>
                  <a:cxn ang="0">
                    <a:pos x="50" y="34"/>
                  </a:cxn>
                  <a:cxn ang="0">
                    <a:pos x="50" y="35"/>
                  </a:cxn>
                  <a:cxn ang="0">
                    <a:pos x="54" y="35"/>
                  </a:cxn>
                  <a:cxn ang="0">
                    <a:pos x="58" y="37"/>
                  </a:cxn>
                  <a:cxn ang="0">
                    <a:pos x="59" y="39"/>
                  </a:cxn>
                  <a:cxn ang="0">
                    <a:pos x="61" y="43"/>
                  </a:cxn>
                  <a:cxn ang="0">
                    <a:pos x="65" y="44"/>
                  </a:cxn>
                  <a:cxn ang="0">
                    <a:pos x="67" y="44"/>
                  </a:cxn>
                  <a:cxn ang="0">
                    <a:pos x="67" y="48"/>
                  </a:cxn>
                  <a:cxn ang="0">
                    <a:pos x="67" y="52"/>
                  </a:cxn>
                  <a:cxn ang="0">
                    <a:pos x="67" y="52"/>
                  </a:cxn>
                  <a:cxn ang="0">
                    <a:pos x="65" y="55"/>
                  </a:cxn>
                  <a:cxn ang="0">
                    <a:pos x="65" y="57"/>
                  </a:cxn>
                  <a:cxn ang="0">
                    <a:pos x="65" y="59"/>
                  </a:cxn>
                  <a:cxn ang="0">
                    <a:pos x="58" y="66"/>
                  </a:cxn>
                  <a:cxn ang="0">
                    <a:pos x="43" y="59"/>
                  </a:cxn>
                  <a:cxn ang="0">
                    <a:pos x="36" y="55"/>
                  </a:cxn>
                  <a:cxn ang="0">
                    <a:pos x="11" y="35"/>
                  </a:cxn>
                  <a:cxn ang="0">
                    <a:pos x="6" y="32"/>
                  </a:cxn>
                  <a:cxn ang="0">
                    <a:pos x="6" y="28"/>
                  </a:cxn>
                  <a:cxn ang="0">
                    <a:pos x="2" y="26"/>
                  </a:cxn>
                  <a:cxn ang="0">
                    <a:pos x="0" y="26"/>
                  </a:cxn>
                  <a:cxn ang="0">
                    <a:pos x="2" y="25"/>
                  </a:cxn>
                </a:cxnLst>
                <a:rect l="0" t="0" r="r" b="b"/>
                <a:pathLst>
                  <a:path w="67" h="68">
                    <a:moveTo>
                      <a:pt x="2" y="25"/>
                    </a:moveTo>
                    <a:lnTo>
                      <a:pt x="2" y="25"/>
                    </a:lnTo>
                    <a:lnTo>
                      <a:pt x="4" y="25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3" y="19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7" y="14"/>
                    </a:lnTo>
                    <a:lnTo>
                      <a:pt x="49" y="14"/>
                    </a:lnTo>
                    <a:lnTo>
                      <a:pt x="50" y="18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2" y="28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49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8" y="35"/>
                    </a:lnTo>
                    <a:lnTo>
                      <a:pt x="58" y="37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7" y="44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7" y="52"/>
                    </a:lnTo>
                    <a:lnTo>
                      <a:pt x="65" y="53"/>
                    </a:lnTo>
                    <a:lnTo>
                      <a:pt x="65" y="55"/>
                    </a:lnTo>
                    <a:lnTo>
                      <a:pt x="65" y="55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5" y="59"/>
                    </a:lnTo>
                    <a:lnTo>
                      <a:pt x="65" y="68"/>
                    </a:lnTo>
                    <a:lnTo>
                      <a:pt x="58" y="66"/>
                    </a:lnTo>
                    <a:lnTo>
                      <a:pt x="56" y="64"/>
                    </a:lnTo>
                    <a:lnTo>
                      <a:pt x="43" y="59"/>
                    </a:lnTo>
                    <a:lnTo>
                      <a:pt x="40" y="57"/>
                    </a:lnTo>
                    <a:lnTo>
                      <a:pt x="36" y="55"/>
                    </a:lnTo>
                    <a:lnTo>
                      <a:pt x="18" y="39"/>
                    </a:lnTo>
                    <a:lnTo>
                      <a:pt x="11" y="35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2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3" name="Freeform 7170"/>
              <p:cNvSpPr>
                <a:spLocks/>
              </p:cNvSpPr>
              <p:nvPr/>
            </p:nvSpPr>
            <p:spPr bwMode="auto">
              <a:xfrm>
                <a:off x="3996552" y="4081058"/>
                <a:ext cx="112704" cy="165151"/>
              </a:xfrm>
              <a:custGeom>
                <a:avLst/>
                <a:gdLst/>
                <a:ahLst/>
                <a:cxnLst>
                  <a:cxn ang="0">
                    <a:pos x="69" y="83"/>
                  </a:cxn>
                  <a:cxn ang="0">
                    <a:pos x="59" y="27"/>
                  </a:cxn>
                  <a:cxn ang="0">
                    <a:pos x="55" y="17"/>
                  </a:cxn>
                  <a:cxn ang="0">
                    <a:pos x="48" y="9"/>
                  </a:cxn>
                  <a:cxn ang="0">
                    <a:pos x="50" y="6"/>
                  </a:cxn>
                  <a:cxn ang="0">
                    <a:pos x="50" y="2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39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5" y="11"/>
                  </a:cxn>
                  <a:cxn ang="0">
                    <a:pos x="7" y="13"/>
                  </a:cxn>
                  <a:cxn ang="0">
                    <a:pos x="7" y="20"/>
                  </a:cxn>
                  <a:cxn ang="0">
                    <a:pos x="8" y="27"/>
                  </a:cxn>
                  <a:cxn ang="0">
                    <a:pos x="7" y="29"/>
                  </a:cxn>
                  <a:cxn ang="0">
                    <a:pos x="7" y="33"/>
                  </a:cxn>
                  <a:cxn ang="0">
                    <a:pos x="8" y="33"/>
                  </a:cxn>
                  <a:cxn ang="0">
                    <a:pos x="12" y="47"/>
                  </a:cxn>
                  <a:cxn ang="0">
                    <a:pos x="10" y="49"/>
                  </a:cxn>
                  <a:cxn ang="0">
                    <a:pos x="8" y="51"/>
                  </a:cxn>
                  <a:cxn ang="0">
                    <a:pos x="3" y="58"/>
                  </a:cxn>
                  <a:cxn ang="0">
                    <a:pos x="3" y="65"/>
                  </a:cxn>
                  <a:cxn ang="0">
                    <a:pos x="0" y="68"/>
                  </a:cxn>
                  <a:cxn ang="0">
                    <a:pos x="3" y="86"/>
                  </a:cxn>
                  <a:cxn ang="0">
                    <a:pos x="7" y="88"/>
                  </a:cxn>
                  <a:cxn ang="0">
                    <a:pos x="7" y="97"/>
                  </a:cxn>
                  <a:cxn ang="0">
                    <a:pos x="5" y="97"/>
                  </a:cxn>
                  <a:cxn ang="0">
                    <a:pos x="1" y="97"/>
                  </a:cxn>
                  <a:cxn ang="0">
                    <a:pos x="19" y="104"/>
                  </a:cxn>
                  <a:cxn ang="0">
                    <a:pos x="39" y="97"/>
                  </a:cxn>
                  <a:cxn ang="0">
                    <a:pos x="62" y="86"/>
                  </a:cxn>
                  <a:cxn ang="0">
                    <a:pos x="66" y="88"/>
                  </a:cxn>
                  <a:cxn ang="0">
                    <a:pos x="71" y="83"/>
                  </a:cxn>
                </a:cxnLst>
                <a:rect l="0" t="0" r="r" b="b"/>
                <a:pathLst>
                  <a:path w="71" h="104">
                    <a:moveTo>
                      <a:pt x="71" y="83"/>
                    </a:moveTo>
                    <a:lnTo>
                      <a:pt x="69" y="83"/>
                    </a:lnTo>
                    <a:lnTo>
                      <a:pt x="62" y="74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5" y="17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4"/>
                    </a:lnTo>
                    <a:lnTo>
                      <a:pt x="37" y="4"/>
                    </a:lnTo>
                    <a:lnTo>
                      <a:pt x="5" y="2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7" y="20"/>
                    </a:lnTo>
                    <a:lnTo>
                      <a:pt x="7" y="24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8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3" y="58"/>
                    </a:lnTo>
                    <a:lnTo>
                      <a:pt x="3" y="63"/>
                    </a:lnTo>
                    <a:lnTo>
                      <a:pt x="3" y="65"/>
                    </a:lnTo>
                    <a:lnTo>
                      <a:pt x="1" y="67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3" y="86"/>
                    </a:lnTo>
                    <a:lnTo>
                      <a:pt x="3" y="88"/>
                    </a:lnTo>
                    <a:lnTo>
                      <a:pt x="7" y="88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1" y="97"/>
                    </a:lnTo>
                    <a:lnTo>
                      <a:pt x="1" y="99"/>
                    </a:lnTo>
                    <a:lnTo>
                      <a:pt x="19" y="104"/>
                    </a:lnTo>
                    <a:lnTo>
                      <a:pt x="26" y="99"/>
                    </a:lnTo>
                    <a:lnTo>
                      <a:pt x="39" y="97"/>
                    </a:lnTo>
                    <a:lnTo>
                      <a:pt x="55" y="88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69" y="83"/>
                    </a:lnTo>
                    <a:lnTo>
                      <a:pt x="71" y="83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4" name="Freeform 7171"/>
              <p:cNvSpPr>
                <a:spLocks/>
              </p:cNvSpPr>
              <p:nvPr/>
            </p:nvSpPr>
            <p:spPr bwMode="auto">
              <a:xfrm>
                <a:off x="3996552" y="4081058"/>
                <a:ext cx="112704" cy="165151"/>
              </a:xfrm>
              <a:custGeom>
                <a:avLst/>
                <a:gdLst/>
                <a:ahLst/>
                <a:cxnLst>
                  <a:cxn ang="0">
                    <a:pos x="69" y="83"/>
                  </a:cxn>
                  <a:cxn ang="0">
                    <a:pos x="59" y="27"/>
                  </a:cxn>
                  <a:cxn ang="0">
                    <a:pos x="55" y="17"/>
                  </a:cxn>
                  <a:cxn ang="0">
                    <a:pos x="48" y="9"/>
                  </a:cxn>
                  <a:cxn ang="0">
                    <a:pos x="50" y="6"/>
                  </a:cxn>
                  <a:cxn ang="0">
                    <a:pos x="50" y="2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39" y="4"/>
                  </a:cxn>
                  <a:cxn ang="0">
                    <a:pos x="5" y="2"/>
                  </a:cxn>
                  <a:cxn ang="0">
                    <a:pos x="3" y="8"/>
                  </a:cxn>
                  <a:cxn ang="0">
                    <a:pos x="5" y="11"/>
                  </a:cxn>
                  <a:cxn ang="0">
                    <a:pos x="7" y="13"/>
                  </a:cxn>
                  <a:cxn ang="0">
                    <a:pos x="7" y="20"/>
                  </a:cxn>
                  <a:cxn ang="0">
                    <a:pos x="8" y="27"/>
                  </a:cxn>
                  <a:cxn ang="0">
                    <a:pos x="7" y="29"/>
                  </a:cxn>
                  <a:cxn ang="0">
                    <a:pos x="7" y="33"/>
                  </a:cxn>
                  <a:cxn ang="0">
                    <a:pos x="8" y="33"/>
                  </a:cxn>
                  <a:cxn ang="0">
                    <a:pos x="12" y="47"/>
                  </a:cxn>
                  <a:cxn ang="0">
                    <a:pos x="10" y="49"/>
                  </a:cxn>
                  <a:cxn ang="0">
                    <a:pos x="8" y="51"/>
                  </a:cxn>
                  <a:cxn ang="0">
                    <a:pos x="3" y="58"/>
                  </a:cxn>
                  <a:cxn ang="0">
                    <a:pos x="3" y="65"/>
                  </a:cxn>
                  <a:cxn ang="0">
                    <a:pos x="0" y="68"/>
                  </a:cxn>
                  <a:cxn ang="0">
                    <a:pos x="3" y="86"/>
                  </a:cxn>
                  <a:cxn ang="0">
                    <a:pos x="7" y="88"/>
                  </a:cxn>
                  <a:cxn ang="0">
                    <a:pos x="7" y="97"/>
                  </a:cxn>
                  <a:cxn ang="0">
                    <a:pos x="5" y="97"/>
                  </a:cxn>
                  <a:cxn ang="0">
                    <a:pos x="1" y="97"/>
                  </a:cxn>
                  <a:cxn ang="0">
                    <a:pos x="19" y="104"/>
                  </a:cxn>
                  <a:cxn ang="0">
                    <a:pos x="39" y="97"/>
                  </a:cxn>
                  <a:cxn ang="0">
                    <a:pos x="62" y="86"/>
                  </a:cxn>
                  <a:cxn ang="0">
                    <a:pos x="66" y="88"/>
                  </a:cxn>
                  <a:cxn ang="0">
                    <a:pos x="71" y="83"/>
                  </a:cxn>
                </a:cxnLst>
                <a:rect l="0" t="0" r="r" b="b"/>
                <a:pathLst>
                  <a:path w="71" h="104">
                    <a:moveTo>
                      <a:pt x="71" y="83"/>
                    </a:moveTo>
                    <a:lnTo>
                      <a:pt x="69" y="83"/>
                    </a:lnTo>
                    <a:lnTo>
                      <a:pt x="62" y="74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5" y="17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4"/>
                    </a:lnTo>
                    <a:lnTo>
                      <a:pt x="37" y="4"/>
                    </a:lnTo>
                    <a:lnTo>
                      <a:pt x="5" y="2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5" y="17"/>
                    </a:lnTo>
                    <a:lnTo>
                      <a:pt x="7" y="20"/>
                    </a:lnTo>
                    <a:lnTo>
                      <a:pt x="7" y="24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7" y="29"/>
                    </a:lnTo>
                    <a:lnTo>
                      <a:pt x="8" y="31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8" y="3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49"/>
                    </a:lnTo>
                    <a:lnTo>
                      <a:pt x="8" y="49"/>
                    </a:lnTo>
                    <a:lnTo>
                      <a:pt x="8" y="51"/>
                    </a:lnTo>
                    <a:lnTo>
                      <a:pt x="7" y="51"/>
                    </a:lnTo>
                    <a:lnTo>
                      <a:pt x="3" y="58"/>
                    </a:lnTo>
                    <a:lnTo>
                      <a:pt x="3" y="63"/>
                    </a:lnTo>
                    <a:lnTo>
                      <a:pt x="3" y="65"/>
                    </a:lnTo>
                    <a:lnTo>
                      <a:pt x="1" y="67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3" y="86"/>
                    </a:lnTo>
                    <a:lnTo>
                      <a:pt x="3" y="88"/>
                    </a:lnTo>
                    <a:lnTo>
                      <a:pt x="7" y="88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3" y="97"/>
                    </a:lnTo>
                    <a:lnTo>
                      <a:pt x="1" y="97"/>
                    </a:lnTo>
                    <a:lnTo>
                      <a:pt x="1" y="99"/>
                    </a:lnTo>
                    <a:lnTo>
                      <a:pt x="19" y="104"/>
                    </a:lnTo>
                    <a:lnTo>
                      <a:pt x="26" y="99"/>
                    </a:lnTo>
                    <a:lnTo>
                      <a:pt x="39" y="97"/>
                    </a:lnTo>
                    <a:lnTo>
                      <a:pt x="55" y="88"/>
                    </a:lnTo>
                    <a:lnTo>
                      <a:pt x="62" y="86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69" y="83"/>
                    </a:lnTo>
                    <a:lnTo>
                      <a:pt x="71" y="8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5" name="Freeform 7172"/>
              <p:cNvSpPr>
                <a:spLocks/>
              </p:cNvSpPr>
              <p:nvPr/>
            </p:nvSpPr>
            <p:spPr bwMode="auto">
              <a:xfrm>
                <a:off x="4145766" y="4014362"/>
                <a:ext cx="296840" cy="242962"/>
              </a:xfrm>
              <a:custGeom>
                <a:avLst/>
                <a:gdLst/>
                <a:ahLst/>
                <a:cxnLst>
                  <a:cxn ang="0">
                    <a:pos x="13" y="21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7" y="1"/>
                  </a:cxn>
                  <a:cxn ang="0">
                    <a:pos x="58" y="5"/>
                  </a:cxn>
                  <a:cxn ang="0">
                    <a:pos x="67" y="12"/>
                  </a:cxn>
                  <a:cxn ang="0">
                    <a:pos x="72" y="10"/>
                  </a:cxn>
                  <a:cxn ang="0">
                    <a:pos x="83" y="7"/>
                  </a:cxn>
                  <a:cxn ang="0">
                    <a:pos x="106" y="16"/>
                  </a:cxn>
                  <a:cxn ang="0">
                    <a:pos x="120" y="7"/>
                  </a:cxn>
                  <a:cxn ang="0">
                    <a:pos x="151" y="8"/>
                  </a:cxn>
                  <a:cxn ang="0">
                    <a:pos x="156" y="8"/>
                  </a:cxn>
                  <a:cxn ang="0">
                    <a:pos x="158" y="5"/>
                  </a:cxn>
                  <a:cxn ang="0">
                    <a:pos x="161" y="3"/>
                  </a:cxn>
                  <a:cxn ang="0">
                    <a:pos x="165" y="0"/>
                  </a:cxn>
                  <a:cxn ang="0">
                    <a:pos x="167" y="0"/>
                  </a:cxn>
                  <a:cxn ang="0">
                    <a:pos x="174" y="8"/>
                  </a:cxn>
                  <a:cxn ang="0">
                    <a:pos x="181" y="19"/>
                  </a:cxn>
                  <a:cxn ang="0">
                    <a:pos x="185" y="23"/>
                  </a:cxn>
                  <a:cxn ang="0">
                    <a:pos x="187" y="25"/>
                  </a:cxn>
                  <a:cxn ang="0">
                    <a:pos x="181" y="37"/>
                  </a:cxn>
                  <a:cxn ang="0">
                    <a:pos x="174" y="41"/>
                  </a:cxn>
                  <a:cxn ang="0">
                    <a:pos x="160" y="80"/>
                  </a:cxn>
                  <a:cxn ang="0">
                    <a:pos x="153" y="85"/>
                  </a:cxn>
                  <a:cxn ang="0">
                    <a:pos x="136" y="118"/>
                  </a:cxn>
                  <a:cxn ang="0">
                    <a:pos x="129" y="116"/>
                  </a:cxn>
                  <a:cxn ang="0">
                    <a:pos x="129" y="114"/>
                  </a:cxn>
                  <a:cxn ang="0">
                    <a:pos x="124" y="110"/>
                  </a:cxn>
                  <a:cxn ang="0">
                    <a:pos x="110" y="112"/>
                  </a:cxn>
                  <a:cxn ang="0">
                    <a:pos x="104" y="118"/>
                  </a:cxn>
                  <a:cxn ang="0">
                    <a:pos x="95" y="132"/>
                  </a:cxn>
                  <a:cxn ang="0">
                    <a:pos x="93" y="143"/>
                  </a:cxn>
                  <a:cxn ang="0">
                    <a:pos x="90" y="146"/>
                  </a:cxn>
                  <a:cxn ang="0">
                    <a:pos x="88" y="144"/>
                  </a:cxn>
                  <a:cxn ang="0">
                    <a:pos x="86" y="150"/>
                  </a:cxn>
                  <a:cxn ang="0">
                    <a:pos x="70" y="148"/>
                  </a:cxn>
                  <a:cxn ang="0">
                    <a:pos x="68" y="150"/>
                  </a:cxn>
                  <a:cxn ang="0">
                    <a:pos x="65" y="152"/>
                  </a:cxn>
                  <a:cxn ang="0">
                    <a:pos x="63" y="152"/>
                  </a:cxn>
                  <a:cxn ang="0">
                    <a:pos x="61" y="152"/>
                  </a:cxn>
                  <a:cxn ang="0">
                    <a:pos x="56" y="153"/>
                  </a:cxn>
                  <a:cxn ang="0">
                    <a:pos x="52" y="152"/>
                  </a:cxn>
                  <a:cxn ang="0">
                    <a:pos x="49" y="152"/>
                  </a:cxn>
                  <a:cxn ang="0">
                    <a:pos x="43" y="144"/>
                  </a:cxn>
                  <a:cxn ang="0">
                    <a:pos x="43" y="136"/>
                  </a:cxn>
                  <a:cxn ang="0">
                    <a:pos x="40" y="134"/>
                  </a:cxn>
                  <a:cxn ang="0">
                    <a:pos x="38" y="130"/>
                  </a:cxn>
                  <a:cxn ang="0">
                    <a:pos x="36" y="128"/>
                  </a:cxn>
                  <a:cxn ang="0">
                    <a:pos x="33" y="125"/>
                  </a:cxn>
                  <a:cxn ang="0">
                    <a:pos x="0" y="121"/>
                  </a:cxn>
                  <a:cxn ang="0">
                    <a:pos x="0" y="85"/>
                  </a:cxn>
                  <a:cxn ang="0">
                    <a:pos x="8" y="68"/>
                  </a:cxn>
                  <a:cxn ang="0">
                    <a:pos x="13" y="60"/>
                  </a:cxn>
                  <a:cxn ang="0">
                    <a:pos x="15" y="59"/>
                  </a:cxn>
                  <a:cxn ang="0">
                    <a:pos x="13" y="57"/>
                  </a:cxn>
                  <a:cxn ang="0">
                    <a:pos x="13" y="55"/>
                  </a:cxn>
                  <a:cxn ang="0">
                    <a:pos x="17" y="53"/>
                  </a:cxn>
                  <a:cxn ang="0">
                    <a:pos x="15" y="42"/>
                  </a:cxn>
                  <a:cxn ang="0">
                    <a:pos x="11" y="39"/>
                  </a:cxn>
                  <a:cxn ang="0">
                    <a:pos x="13" y="34"/>
                  </a:cxn>
                </a:cxnLst>
                <a:rect l="0" t="0" r="r" b="b"/>
                <a:pathLst>
                  <a:path w="187" h="153">
                    <a:moveTo>
                      <a:pt x="13" y="34"/>
                    </a:moveTo>
                    <a:lnTo>
                      <a:pt x="13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2" y="5"/>
                    </a:lnTo>
                    <a:lnTo>
                      <a:pt x="27" y="1"/>
                    </a:lnTo>
                    <a:lnTo>
                      <a:pt x="47" y="0"/>
                    </a:lnTo>
                    <a:lnTo>
                      <a:pt x="58" y="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95" y="14"/>
                    </a:lnTo>
                    <a:lnTo>
                      <a:pt x="106" y="16"/>
                    </a:lnTo>
                    <a:lnTo>
                      <a:pt x="110" y="16"/>
                    </a:lnTo>
                    <a:lnTo>
                      <a:pt x="120" y="7"/>
                    </a:lnTo>
                    <a:lnTo>
                      <a:pt x="142" y="5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6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65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0" y="7"/>
                    </a:lnTo>
                    <a:lnTo>
                      <a:pt x="174" y="8"/>
                    </a:lnTo>
                    <a:lnTo>
                      <a:pt x="178" y="17"/>
                    </a:lnTo>
                    <a:lnTo>
                      <a:pt x="181" y="19"/>
                    </a:lnTo>
                    <a:lnTo>
                      <a:pt x="181" y="21"/>
                    </a:lnTo>
                    <a:lnTo>
                      <a:pt x="185" y="23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7" y="34"/>
                    </a:lnTo>
                    <a:lnTo>
                      <a:pt x="181" y="37"/>
                    </a:lnTo>
                    <a:lnTo>
                      <a:pt x="181" y="39"/>
                    </a:lnTo>
                    <a:lnTo>
                      <a:pt x="174" y="41"/>
                    </a:lnTo>
                    <a:lnTo>
                      <a:pt x="170" y="44"/>
                    </a:lnTo>
                    <a:lnTo>
                      <a:pt x="160" y="80"/>
                    </a:lnTo>
                    <a:lnTo>
                      <a:pt x="156" y="82"/>
                    </a:lnTo>
                    <a:lnTo>
                      <a:pt x="153" y="85"/>
                    </a:lnTo>
                    <a:lnTo>
                      <a:pt x="138" y="118"/>
                    </a:lnTo>
                    <a:lnTo>
                      <a:pt x="136" y="118"/>
                    </a:lnTo>
                    <a:lnTo>
                      <a:pt x="133" y="118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9" y="114"/>
                    </a:lnTo>
                    <a:lnTo>
                      <a:pt x="127" y="114"/>
                    </a:lnTo>
                    <a:lnTo>
                      <a:pt x="124" y="110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08" y="116"/>
                    </a:lnTo>
                    <a:lnTo>
                      <a:pt x="104" y="118"/>
                    </a:lnTo>
                    <a:lnTo>
                      <a:pt x="101" y="123"/>
                    </a:lnTo>
                    <a:lnTo>
                      <a:pt x="95" y="132"/>
                    </a:lnTo>
                    <a:lnTo>
                      <a:pt x="95" y="137"/>
                    </a:lnTo>
                    <a:lnTo>
                      <a:pt x="93" y="143"/>
                    </a:lnTo>
                    <a:lnTo>
                      <a:pt x="92" y="144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88" y="144"/>
                    </a:lnTo>
                    <a:lnTo>
                      <a:pt x="86" y="146"/>
                    </a:lnTo>
                    <a:lnTo>
                      <a:pt x="86" y="150"/>
                    </a:lnTo>
                    <a:lnTo>
                      <a:pt x="77" y="150"/>
                    </a:lnTo>
                    <a:lnTo>
                      <a:pt x="70" y="148"/>
                    </a:lnTo>
                    <a:lnTo>
                      <a:pt x="68" y="150"/>
                    </a:lnTo>
                    <a:lnTo>
                      <a:pt x="68" y="150"/>
                    </a:lnTo>
                    <a:lnTo>
                      <a:pt x="67" y="152"/>
                    </a:lnTo>
                    <a:lnTo>
                      <a:pt x="65" y="152"/>
                    </a:lnTo>
                    <a:lnTo>
                      <a:pt x="65" y="152"/>
                    </a:lnTo>
                    <a:lnTo>
                      <a:pt x="63" y="152"/>
                    </a:lnTo>
                    <a:lnTo>
                      <a:pt x="63" y="152"/>
                    </a:lnTo>
                    <a:lnTo>
                      <a:pt x="61" y="152"/>
                    </a:lnTo>
                    <a:lnTo>
                      <a:pt x="61" y="152"/>
                    </a:lnTo>
                    <a:lnTo>
                      <a:pt x="56" y="153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49" y="152"/>
                    </a:lnTo>
                    <a:lnTo>
                      <a:pt x="47" y="148"/>
                    </a:lnTo>
                    <a:lnTo>
                      <a:pt x="43" y="144"/>
                    </a:lnTo>
                    <a:lnTo>
                      <a:pt x="42" y="136"/>
                    </a:lnTo>
                    <a:lnTo>
                      <a:pt x="43" y="136"/>
                    </a:lnTo>
                    <a:lnTo>
                      <a:pt x="42" y="136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3" y="125"/>
                    </a:lnTo>
                    <a:lnTo>
                      <a:pt x="24" y="119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8" y="68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42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3" y="35"/>
                    </a:lnTo>
                    <a:lnTo>
                      <a:pt x="13" y="3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6" name="Freeform 7173"/>
              <p:cNvSpPr>
                <a:spLocks/>
              </p:cNvSpPr>
              <p:nvPr/>
            </p:nvSpPr>
            <p:spPr bwMode="auto">
              <a:xfrm>
                <a:off x="4145766" y="4014362"/>
                <a:ext cx="296840" cy="242962"/>
              </a:xfrm>
              <a:custGeom>
                <a:avLst/>
                <a:gdLst/>
                <a:ahLst/>
                <a:cxnLst>
                  <a:cxn ang="0">
                    <a:pos x="13" y="21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7" y="1"/>
                  </a:cxn>
                  <a:cxn ang="0">
                    <a:pos x="58" y="5"/>
                  </a:cxn>
                  <a:cxn ang="0">
                    <a:pos x="67" y="12"/>
                  </a:cxn>
                  <a:cxn ang="0">
                    <a:pos x="72" y="10"/>
                  </a:cxn>
                  <a:cxn ang="0">
                    <a:pos x="83" y="7"/>
                  </a:cxn>
                  <a:cxn ang="0">
                    <a:pos x="106" y="16"/>
                  </a:cxn>
                  <a:cxn ang="0">
                    <a:pos x="120" y="7"/>
                  </a:cxn>
                  <a:cxn ang="0">
                    <a:pos x="151" y="8"/>
                  </a:cxn>
                  <a:cxn ang="0">
                    <a:pos x="156" y="8"/>
                  </a:cxn>
                  <a:cxn ang="0">
                    <a:pos x="158" y="5"/>
                  </a:cxn>
                  <a:cxn ang="0">
                    <a:pos x="161" y="3"/>
                  </a:cxn>
                  <a:cxn ang="0">
                    <a:pos x="165" y="0"/>
                  </a:cxn>
                  <a:cxn ang="0">
                    <a:pos x="167" y="0"/>
                  </a:cxn>
                  <a:cxn ang="0">
                    <a:pos x="174" y="8"/>
                  </a:cxn>
                  <a:cxn ang="0">
                    <a:pos x="181" y="19"/>
                  </a:cxn>
                  <a:cxn ang="0">
                    <a:pos x="185" y="23"/>
                  </a:cxn>
                  <a:cxn ang="0">
                    <a:pos x="187" y="25"/>
                  </a:cxn>
                  <a:cxn ang="0">
                    <a:pos x="181" y="37"/>
                  </a:cxn>
                  <a:cxn ang="0">
                    <a:pos x="174" y="41"/>
                  </a:cxn>
                  <a:cxn ang="0">
                    <a:pos x="160" y="80"/>
                  </a:cxn>
                  <a:cxn ang="0">
                    <a:pos x="153" y="85"/>
                  </a:cxn>
                  <a:cxn ang="0">
                    <a:pos x="136" y="118"/>
                  </a:cxn>
                  <a:cxn ang="0">
                    <a:pos x="129" y="116"/>
                  </a:cxn>
                  <a:cxn ang="0">
                    <a:pos x="129" y="114"/>
                  </a:cxn>
                  <a:cxn ang="0">
                    <a:pos x="124" y="110"/>
                  </a:cxn>
                  <a:cxn ang="0">
                    <a:pos x="110" y="112"/>
                  </a:cxn>
                  <a:cxn ang="0">
                    <a:pos x="104" y="118"/>
                  </a:cxn>
                  <a:cxn ang="0">
                    <a:pos x="95" y="132"/>
                  </a:cxn>
                  <a:cxn ang="0">
                    <a:pos x="93" y="143"/>
                  </a:cxn>
                  <a:cxn ang="0">
                    <a:pos x="90" y="146"/>
                  </a:cxn>
                  <a:cxn ang="0">
                    <a:pos x="88" y="144"/>
                  </a:cxn>
                  <a:cxn ang="0">
                    <a:pos x="86" y="150"/>
                  </a:cxn>
                  <a:cxn ang="0">
                    <a:pos x="70" y="148"/>
                  </a:cxn>
                  <a:cxn ang="0">
                    <a:pos x="68" y="150"/>
                  </a:cxn>
                  <a:cxn ang="0">
                    <a:pos x="65" y="152"/>
                  </a:cxn>
                  <a:cxn ang="0">
                    <a:pos x="63" y="152"/>
                  </a:cxn>
                  <a:cxn ang="0">
                    <a:pos x="61" y="152"/>
                  </a:cxn>
                  <a:cxn ang="0">
                    <a:pos x="56" y="153"/>
                  </a:cxn>
                  <a:cxn ang="0">
                    <a:pos x="52" y="152"/>
                  </a:cxn>
                  <a:cxn ang="0">
                    <a:pos x="49" y="152"/>
                  </a:cxn>
                  <a:cxn ang="0">
                    <a:pos x="43" y="144"/>
                  </a:cxn>
                  <a:cxn ang="0">
                    <a:pos x="43" y="136"/>
                  </a:cxn>
                  <a:cxn ang="0">
                    <a:pos x="40" y="134"/>
                  </a:cxn>
                  <a:cxn ang="0">
                    <a:pos x="38" y="130"/>
                  </a:cxn>
                  <a:cxn ang="0">
                    <a:pos x="36" y="128"/>
                  </a:cxn>
                  <a:cxn ang="0">
                    <a:pos x="33" y="125"/>
                  </a:cxn>
                  <a:cxn ang="0">
                    <a:pos x="0" y="121"/>
                  </a:cxn>
                  <a:cxn ang="0">
                    <a:pos x="0" y="85"/>
                  </a:cxn>
                  <a:cxn ang="0">
                    <a:pos x="8" y="68"/>
                  </a:cxn>
                  <a:cxn ang="0">
                    <a:pos x="13" y="60"/>
                  </a:cxn>
                  <a:cxn ang="0">
                    <a:pos x="15" y="59"/>
                  </a:cxn>
                  <a:cxn ang="0">
                    <a:pos x="13" y="57"/>
                  </a:cxn>
                  <a:cxn ang="0">
                    <a:pos x="13" y="55"/>
                  </a:cxn>
                  <a:cxn ang="0">
                    <a:pos x="17" y="53"/>
                  </a:cxn>
                  <a:cxn ang="0">
                    <a:pos x="15" y="42"/>
                  </a:cxn>
                  <a:cxn ang="0">
                    <a:pos x="11" y="39"/>
                  </a:cxn>
                  <a:cxn ang="0">
                    <a:pos x="13" y="34"/>
                  </a:cxn>
                </a:cxnLst>
                <a:rect l="0" t="0" r="r" b="b"/>
                <a:pathLst>
                  <a:path w="187" h="153">
                    <a:moveTo>
                      <a:pt x="13" y="34"/>
                    </a:moveTo>
                    <a:lnTo>
                      <a:pt x="13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7" y="17"/>
                    </a:lnTo>
                    <a:lnTo>
                      <a:pt x="18" y="16"/>
                    </a:lnTo>
                    <a:lnTo>
                      <a:pt x="22" y="5"/>
                    </a:lnTo>
                    <a:lnTo>
                      <a:pt x="27" y="1"/>
                    </a:lnTo>
                    <a:lnTo>
                      <a:pt x="47" y="0"/>
                    </a:lnTo>
                    <a:lnTo>
                      <a:pt x="58" y="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9" y="7"/>
                    </a:lnTo>
                    <a:lnTo>
                      <a:pt x="83" y="7"/>
                    </a:lnTo>
                    <a:lnTo>
                      <a:pt x="95" y="14"/>
                    </a:lnTo>
                    <a:lnTo>
                      <a:pt x="106" y="16"/>
                    </a:lnTo>
                    <a:lnTo>
                      <a:pt x="110" y="16"/>
                    </a:lnTo>
                    <a:lnTo>
                      <a:pt x="120" y="7"/>
                    </a:lnTo>
                    <a:lnTo>
                      <a:pt x="142" y="5"/>
                    </a:lnTo>
                    <a:lnTo>
                      <a:pt x="151" y="8"/>
                    </a:lnTo>
                    <a:lnTo>
                      <a:pt x="154" y="8"/>
                    </a:lnTo>
                    <a:lnTo>
                      <a:pt x="156" y="8"/>
                    </a:lnTo>
                    <a:lnTo>
                      <a:pt x="158" y="5"/>
                    </a:lnTo>
                    <a:lnTo>
                      <a:pt x="158" y="5"/>
                    </a:lnTo>
                    <a:lnTo>
                      <a:pt x="160" y="3"/>
                    </a:lnTo>
                    <a:lnTo>
                      <a:pt x="161" y="3"/>
                    </a:lnTo>
                    <a:lnTo>
                      <a:pt x="165" y="3"/>
                    </a:lnTo>
                    <a:lnTo>
                      <a:pt x="165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70" y="7"/>
                    </a:lnTo>
                    <a:lnTo>
                      <a:pt x="174" y="8"/>
                    </a:lnTo>
                    <a:lnTo>
                      <a:pt x="178" y="17"/>
                    </a:lnTo>
                    <a:lnTo>
                      <a:pt x="181" y="19"/>
                    </a:lnTo>
                    <a:lnTo>
                      <a:pt x="181" y="21"/>
                    </a:lnTo>
                    <a:lnTo>
                      <a:pt x="185" y="23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7" y="34"/>
                    </a:lnTo>
                    <a:lnTo>
                      <a:pt x="181" y="37"/>
                    </a:lnTo>
                    <a:lnTo>
                      <a:pt x="181" y="39"/>
                    </a:lnTo>
                    <a:lnTo>
                      <a:pt x="174" y="41"/>
                    </a:lnTo>
                    <a:lnTo>
                      <a:pt x="170" y="44"/>
                    </a:lnTo>
                    <a:lnTo>
                      <a:pt x="160" y="80"/>
                    </a:lnTo>
                    <a:lnTo>
                      <a:pt x="156" y="82"/>
                    </a:lnTo>
                    <a:lnTo>
                      <a:pt x="153" y="85"/>
                    </a:lnTo>
                    <a:lnTo>
                      <a:pt x="138" y="118"/>
                    </a:lnTo>
                    <a:lnTo>
                      <a:pt x="136" y="118"/>
                    </a:lnTo>
                    <a:lnTo>
                      <a:pt x="133" y="118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9" y="114"/>
                    </a:lnTo>
                    <a:lnTo>
                      <a:pt x="127" y="114"/>
                    </a:lnTo>
                    <a:lnTo>
                      <a:pt x="124" y="110"/>
                    </a:lnTo>
                    <a:lnTo>
                      <a:pt x="110" y="112"/>
                    </a:lnTo>
                    <a:lnTo>
                      <a:pt x="110" y="112"/>
                    </a:lnTo>
                    <a:lnTo>
                      <a:pt x="108" y="116"/>
                    </a:lnTo>
                    <a:lnTo>
                      <a:pt x="104" y="118"/>
                    </a:lnTo>
                    <a:lnTo>
                      <a:pt x="101" y="123"/>
                    </a:lnTo>
                    <a:lnTo>
                      <a:pt x="95" y="132"/>
                    </a:lnTo>
                    <a:lnTo>
                      <a:pt x="95" y="137"/>
                    </a:lnTo>
                    <a:lnTo>
                      <a:pt x="93" y="143"/>
                    </a:lnTo>
                    <a:lnTo>
                      <a:pt x="92" y="144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88" y="144"/>
                    </a:lnTo>
                    <a:lnTo>
                      <a:pt x="86" y="146"/>
                    </a:lnTo>
                    <a:lnTo>
                      <a:pt x="86" y="150"/>
                    </a:lnTo>
                    <a:lnTo>
                      <a:pt x="77" y="150"/>
                    </a:lnTo>
                    <a:lnTo>
                      <a:pt x="70" y="148"/>
                    </a:lnTo>
                    <a:lnTo>
                      <a:pt x="68" y="150"/>
                    </a:lnTo>
                    <a:lnTo>
                      <a:pt x="68" y="150"/>
                    </a:lnTo>
                    <a:lnTo>
                      <a:pt x="67" y="152"/>
                    </a:lnTo>
                    <a:lnTo>
                      <a:pt x="65" y="152"/>
                    </a:lnTo>
                    <a:lnTo>
                      <a:pt x="65" y="152"/>
                    </a:lnTo>
                    <a:lnTo>
                      <a:pt x="63" y="152"/>
                    </a:lnTo>
                    <a:lnTo>
                      <a:pt x="63" y="152"/>
                    </a:lnTo>
                    <a:lnTo>
                      <a:pt x="61" y="152"/>
                    </a:lnTo>
                    <a:lnTo>
                      <a:pt x="61" y="152"/>
                    </a:lnTo>
                    <a:lnTo>
                      <a:pt x="56" y="153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49" y="152"/>
                    </a:lnTo>
                    <a:lnTo>
                      <a:pt x="47" y="148"/>
                    </a:lnTo>
                    <a:lnTo>
                      <a:pt x="43" y="144"/>
                    </a:lnTo>
                    <a:lnTo>
                      <a:pt x="42" y="136"/>
                    </a:lnTo>
                    <a:lnTo>
                      <a:pt x="43" y="136"/>
                    </a:lnTo>
                    <a:lnTo>
                      <a:pt x="42" y="136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3" y="125"/>
                    </a:lnTo>
                    <a:lnTo>
                      <a:pt x="24" y="119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8" y="68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42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3" y="35"/>
                    </a:lnTo>
                    <a:lnTo>
                      <a:pt x="13" y="3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7" name="Freeform 7174"/>
              <p:cNvSpPr>
                <a:spLocks/>
              </p:cNvSpPr>
              <p:nvPr/>
            </p:nvSpPr>
            <p:spPr bwMode="auto">
              <a:xfrm>
                <a:off x="4356888" y="4271616"/>
                <a:ext cx="193661" cy="222318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00" y="0"/>
                  </a:cxn>
                  <a:cxn ang="0">
                    <a:pos x="84" y="9"/>
                  </a:cxn>
                  <a:cxn ang="0">
                    <a:pos x="80" y="16"/>
                  </a:cxn>
                  <a:cxn ang="0">
                    <a:pos x="80" y="33"/>
                  </a:cxn>
                  <a:cxn ang="0">
                    <a:pos x="71" y="27"/>
                  </a:cxn>
                  <a:cxn ang="0">
                    <a:pos x="61" y="27"/>
                  </a:cxn>
                  <a:cxn ang="0">
                    <a:pos x="36" y="25"/>
                  </a:cxn>
                  <a:cxn ang="0">
                    <a:pos x="34" y="40"/>
                  </a:cxn>
                  <a:cxn ang="0">
                    <a:pos x="41" y="34"/>
                  </a:cxn>
                  <a:cxn ang="0">
                    <a:pos x="52" y="40"/>
                  </a:cxn>
                  <a:cxn ang="0">
                    <a:pos x="46" y="56"/>
                  </a:cxn>
                  <a:cxn ang="0">
                    <a:pos x="52" y="72"/>
                  </a:cxn>
                  <a:cxn ang="0">
                    <a:pos x="43" y="99"/>
                  </a:cxn>
                  <a:cxn ang="0">
                    <a:pos x="30" y="93"/>
                  </a:cxn>
                  <a:cxn ang="0">
                    <a:pos x="25" y="90"/>
                  </a:cxn>
                  <a:cxn ang="0">
                    <a:pos x="11" y="101"/>
                  </a:cxn>
                  <a:cxn ang="0">
                    <a:pos x="9" y="106"/>
                  </a:cxn>
                  <a:cxn ang="0">
                    <a:pos x="9" y="115"/>
                  </a:cxn>
                  <a:cxn ang="0">
                    <a:pos x="3" y="117"/>
                  </a:cxn>
                  <a:cxn ang="0">
                    <a:pos x="0" y="122"/>
                  </a:cxn>
                  <a:cxn ang="0">
                    <a:pos x="11" y="131"/>
                  </a:cxn>
                  <a:cxn ang="0">
                    <a:pos x="21" y="136"/>
                  </a:cxn>
                  <a:cxn ang="0">
                    <a:pos x="27" y="129"/>
                  </a:cxn>
                  <a:cxn ang="0">
                    <a:pos x="30" y="135"/>
                  </a:cxn>
                  <a:cxn ang="0">
                    <a:pos x="39" y="136"/>
                  </a:cxn>
                  <a:cxn ang="0">
                    <a:pos x="43" y="131"/>
                  </a:cxn>
                  <a:cxn ang="0">
                    <a:pos x="52" y="131"/>
                  </a:cxn>
                  <a:cxn ang="0">
                    <a:pos x="55" y="136"/>
                  </a:cxn>
                  <a:cxn ang="0">
                    <a:pos x="71" y="126"/>
                  </a:cxn>
                  <a:cxn ang="0">
                    <a:pos x="84" y="93"/>
                  </a:cxn>
                  <a:cxn ang="0">
                    <a:pos x="107" y="70"/>
                  </a:cxn>
                  <a:cxn ang="0">
                    <a:pos x="122" y="6"/>
                  </a:cxn>
                </a:cxnLst>
                <a:rect l="0" t="0" r="r" b="b"/>
                <a:pathLst>
                  <a:path w="122" h="140">
                    <a:moveTo>
                      <a:pt x="122" y="0"/>
                    </a:moveTo>
                    <a:lnTo>
                      <a:pt x="120" y="2"/>
                    </a:lnTo>
                    <a:lnTo>
                      <a:pt x="111" y="4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84" y="9"/>
                    </a:lnTo>
                    <a:lnTo>
                      <a:pt x="80" y="15"/>
                    </a:lnTo>
                    <a:lnTo>
                      <a:pt x="80" y="16"/>
                    </a:lnTo>
                    <a:lnTo>
                      <a:pt x="80" y="29"/>
                    </a:lnTo>
                    <a:lnTo>
                      <a:pt x="80" y="33"/>
                    </a:lnTo>
                    <a:lnTo>
                      <a:pt x="79" y="34"/>
                    </a:lnTo>
                    <a:lnTo>
                      <a:pt x="71" y="27"/>
                    </a:lnTo>
                    <a:lnTo>
                      <a:pt x="68" y="29"/>
                    </a:lnTo>
                    <a:lnTo>
                      <a:pt x="61" y="27"/>
                    </a:lnTo>
                    <a:lnTo>
                      <a:pt x="57" y="25"/>
                    </a:lnTo>
                    <a:lnTo>
                      <a:pt x="36" y="25"/>
                    </a:lnTo>
                    <a:lnTo>
                      <a:pt x="34" y="29"/>
                    </a:lnTo>
                    <a:lnTo>
                      <a:pt x="34" y="40"/>
                    </a:lnTo>
                    <a:lnTo>
                      <a:pt x="36" y="42"/>
                    </a:lnTo>
                    <a:lnTo>
                      <a:pt x="41" y="34"/>
                    </a:lnTo>
                    <a:lnTo>
                      <a:pt x="48" y="36"/>
                    </a:lnTo>
                    <a:lnTo>
                      <a:pt x="52" y="40"/>
                    </a:lnTo>
                    <a:lnTo>
                      <a:pt x="52" y="47"/>
                    </a:lnTo>
                    <a:lnTo>
                      <a:pt x="46" y="56"/>
                    </a:lnTo>
                    <a:lnTo>
                      <a:pt x="46" y="59"/>
                    </a:lnTo>
                    <a:lnTo>
                      <a:pt x="52" y="72"/>
                    </a:lnTo>
                    <a:lnTo>
                      <a:pt x="48" y="97"/>
                    </a:lnTo>
                    <a:lnTo>
                      <a:pt x="43" y="99"/>
                    </a:lnTo>
                    <a:lnTo>
                      <a:pt x="37" y="93"/>
                    </a:lnTo>
                    <a:lnTo>
                      <a:pt x="30" y="93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0" y="95"/>
                    </a:lnTo>
                    <a:lnTo>
                      <a:pt x="11" y="101"/>
                    </a:lnTo>
                    <a:lnTo>
                      <a:pt x="9" y="102"/>
                    </a:lnTo>
                    <a:lnTo>
                      <a:pt x="9" y="106"/>
                    </a:lnTo>
                    <a:lnTo>
                      <a:pt x="11" y="113"/>
                    </a:lnTo>
                    <a:lnTo>
                      <a:pt x="9" y="115"/>
                    </a:lnTo>
                    <a:lnTo>
                      <a:pt x="5" y="115"/>
                    </a:lnTo>
                    <a:lnTo>
                      <a:pt x="3" y="117"/>
                    </a:lnTo>
                    <a:lnTo>
                      <a:pt x="2" y="118"/>
                    </a:lnTo>
                    <a:lnTo>
                      <a:pt x="0" y="122"/>
                    </a:lnTo>
                    <a:lnTo>
                      <a:pt x="3" y="124"/>
                    </a:lnTo>
                    <a:lnTo>
                      <a:pt x="11" y="131"/>
                    </a:lnTo>
                    <a:lnTo>
                      <a:pt x="14" y="140"/>
                    </a:lnTo>
                    <a:lnTo>
                      <a:pt x="21" y="136"/>
                    </a:lnTo>
                    <a:lnTo>
                      <a:pt x="23" y="131"/>
                    </a:lnTo>
                    <a:lnTo>
                      <a:pt x="27" y="129"/>
                    </a:lnTo>
                    <a:lnTo>
                      <a:pt x="30" y="131"/>
                    </a:lnTo>
                    <a:lnTo>
                      <a:pt x="30" y="135"/>
                    </a:lnTo>
                    <a:lnTo>
                      <a:pt x="36" y="136"/>
                    </a:lnTo>
                    <a:lnTo>
                      <a:pt x="39" y="136"/>
                    </a:lnTo>
                    <a:lnTo>
                      <a:pt x="41" y="133"/>
                    </a:lnTo>
                    <a:lnTo>
                      <a:pt x="43" y="131"/>
                    </a:lnTo>
                    <a:lnTo>
                      <a:pt x="52" y="129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5" y="136"/>
                    </a:lnTo>
                    <a:lnTo>
                      <a:pt x="62" y="135"/>
                    </a:lnTo>
                    <a:lnTo>
                      <a:pt x="71" y="126"/>
                    </a:lnTo>
                    <a:lnTo>
                      <a:pt x="80" y="115"/>
                    </a:lnTo>
                    <a:lnTo>
                      <a:pt x="84" y="93"/>
                    </a:lnTo>
                    <a:lnTo>
                      <a:pt x="96" y="77"/>
                    </a:lnTo>
                    <a:lnTo>
                      <a:pt x="107" y="70"/>
                    </a:lnTo>
                    <a:lnTo>
                      <a:pt x="113" y="29"/>
                    </a:lnTo>
                    <a:lnTo>
                      <a:pt x="122" y="6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8" name="Freeform 7175"/>
              <p:cNvSpPr>
                <a:spLocks/>
              </p:cNvSpPr>
              <p:nvPr/>
            </p:nvSpPr>
            <p:spPr bwMode="auto">
              <a:xfrm>
                <a:off x="4356888" y="4271616"/>
                <a:ext cx="193661" cy="222318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00" y="0"/>
                  </a:cxn>
                  <a:cxn ang="0">
                    <a:pos x="84" y="9"/>
                  </a:cxn>
                  <a:cxn ang="0">
                    <a:pos x="80" y="16"/>
                  </a:cxn>
                  <a:cxn ang="0">
                    <a:pos x="80" y="33"/>
                  </a:cxn>
                  <a:cxn ang="0">
                    <a:pos x="71" y="27"/>
                  </a:cxn>
                  <a:cxn ang="0">
                    <a:pos x="61" y="27"/>
                  </a:cxn>
                  <a:cxn ang="0">
                    <a:pos x="36" y="25"/>
                  </a:cxn>
                  <a:cxn ang="0">
                    <a:pos x="34" y="40"/>
                  </a:cxn>
                  <a:cxn ang="0">
                    <a:pos x="41" y="34"/>
                  </a:cxn>
                  <a:cxn ang="0">
                    <a:pos x="52" y="40"/>
                  </a:cxn>
                  <a:cxn ang="0">
                    <a:pos x="46" y="56"/>
                  </a:cxn>
                  <a:cxn ang="0">
                    <a:pos x="52" y="72"/>
                  </a:cxn>
                  <a:cxn ang="0">
                    <a:pos x="43" y="99"/>
                  </a:cxn>
                  <a:cxn ang="0">
                    <a:pos x="30" y="93"/>
                  </a:cxn>
                  <a:cxn ang="0">
                    <a:pos x="25" y="90"/>
                  </a:cxn>
                  <a:cxn ang="0">
                    <a:pos x="11" y="101"/>
                  </a:cxn>
                  <a:cxn ang="0">
                    <a:pos x="9" y="106"/>
                  </a:cxn>
                  <a:cxn ang="0">
                    <a:pos x="9" y="115"/>
                  </a:cxn>
                  <a:cxn ang="0">
                    <a:pos x="3" y="117"/>
                  </a:cxn>
                  <a:cxn ang="0">
                    <a:pos x="0" y="122"/>
                  </a:cxn>
                  <a:cxn ang="0">
                    <a:pos x="11" y="131"/>
                  </a:cxn>
                  <a:cxn ang="0">
                    <a:pos x="21" y="136"/>
                  </a:cxn>
                  <a:cxn ang="0">
                    <a:pos x="27" y="129"/>
                  </a:cxn>
                  <a:cxn ang="0">
                    <a:pos x="30" y="135"/>
                  </a:cxn>
                  <a:cxn ang="0">
                    <a:pos x="39" y="136"/>
                  </a:cxn>
                  <a:cxn ang="0">
                    <a:pos x="43" y="131"/>
                  </a:cxn>
                  <a:cxn ang="0">
                    <a:pos x="52" y="131"/>
                  </a:cxn>
                  <a:cxn ang="0">
                    <a:pos x="55" y="136"/>
                  </a:cxn>
                  <a:cxn ang="0">
                    <a:pos x="71" y="126"/>
                  </a:cxn>
                  <a:cxn ang="0">
                    <a:pos x="84" y="93"/>
                  </a:cxn>
                  <a:cxn ang="0">
                    <a:pos x="107" y="70"/>
                  </a:cxn>
                  <a:cxn ang="0">
                    <a:pos x="122" y="6"/>
                  </a:cxn>
                </a:cxnLst>
                <a:rect l="0" t="0" r="r" b="b"/>
                <a:pathLst>
                  <a:path w="122" h="140">
                    <a:moveTo>
                      <a:pt x="122" y="0"/>
                    </a:moveTo>
                    <a:lnTo>
                      <a:pt x="120" y="2"/>
                    </a:lnTo>
                    <a:lnTo>
                      <a:pt x="111" y="4"/>
                    </a:lnTo>
                    <a:lnTo>
                      <a:pt x="100" y="0"/>
                    </a:lnTo>
                    <a:lnTo>
                      <a:pt x="95" y="0"/>
                    </a:lnTo>
                    <a:lnTo>
                      <a:pt x="84" y="9"/>
                    </a:lnTo>
                    <a:lnTo>
                      <a:pt x="80" y="15"/>
                    </a:lnTo>
                    <a:lnTo>
                      <a:pt x="80" y="16"/>
                    </a:lnTo>
                    <a:lnTo>
                      <a:pt x="80" y="29"/>
                    </a:lnTo>
                    <a:lnTo>
                      <a:pt x="80" y="33"/>
                    </a:lnTo>
                    <a:lnTo>
                      <a:pt x="79" y="34"/>
                    </a:lnTo>
                    <a:lnTo>
                      <a:pt x="71" y="27"/>
                    </a:lnTo>
                    <a:lnTo>
                      <a:pt x="68" y="29"/>
                    </a:lnTo>
                    <a:lnTo>
                      <a:pt x="61" y="27"/>
                    </a:lnTo>
                    <a:lnTo>
                      <a:pt x="57" y="25"/>
                    </a:lnTo>
                    <a:lnTo>
                      <a:pt x="36" y="25"/>
                    </a:lnTo>
                    <a:lnTo>
                      <a:pt x="34" y="29"/>
                    </a:lnTo>
                    <a:lnTo>
                      <a:pt x="34" y="40"/>
                    </a:lnTo>
                    <a:lnTo>
                      <a:pt x="36" y="42"/>
                    </a:lnTo>
                    <a:lnTo>
                      <a:pt x="41" y="34"/>
                    </a:lnTo>
                    <a:lnTo>
                      <a:pt x="48" y="36"/>
                    </a:lnTo>
                    <a:lnTo>
                      <a:pt x="52" y="40"/>
                    </a:lnTo>
                    <a:lnTo>
                      <a:pt x="52" y="47"/>
                    </a:lnTo>
                    <a:lnTo>
                      <a:pt x="46" y="56"/>
                    </a:lnTo>
                    <a:lnTo>
                      <a:pt x="46" y="59"/>
                    </a:lnTo>
                    <a:lnTo>
                      <a:pt x="52" y="72"/>
                    </a:lnTo>
                    <a:lnTo>
                      <a:pt x="48" y="97"/>
                    </a:lnTo>
                    <a:lnTo>
                      <a:pt x="43" y="99"/>
                    </a:lnTo>
                    <a:lnTo>
                      <a:pt x="37" y="93"/>
                    </a:lnTo>
                    <a:lnTo>
                      <a:pt x="30" y="93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0" y="95"/>
                    </a:lnTo>
                    <a:lnTo>
                      <a:pt x="11" y="101"/>
                    </a:lnTo>
                    <a:lnTo>
                      <a:pt x="9" y="102"/>
                    </a:lnTo>
                    <a:lnTo>
                      <a:pt x="9" y="106"/>
                    </a:lnTo>
                    <a:lnTo>
                      <a:pt x="11" y="113"/>
                    </a:lnTo>
                    <a:lnTo>
                      <a:pt x="9" y="115"/>
                    </a:lnTo>
                    <a:lnTo>
                      <a:pt x="5" y="115"/>
                    </a:lnTo>
                    <a:lnTo>
                      <a:pt x="3" y="117"/>
                    </a:lnTo>
                    <a:lnTo>
                      <a:pt x="2" y="118"/>
                    </a:lnTo>
                    <a:lnTo>
                      <a:pt x="0" y="122"/>
                    </a:lnTo>
                    <a:lnTo>
                      <a:pt x="3" y="124"/>
                    </a:lnTo>
                    <a:lnTo>
                      <a:pt x="11" y="131"/>
                    </a:lnTo>
                    <a:lnTo>
                      <a:pt x="14" y="140"/>
                    </a:lnTo>
                    <a:lnTo>
                      <a:pt x="21" y="136"/>
                    </a:lnTo>
                    <a:lnTo>
                      <a:pt x="23" y="131"/>
                    </a:lnTo>
                    <a:lnTo>
                      <a:pt x="27" y="129"/>
                    </a:lnTo>
                    <a:lnTo>
                      <a:pt x="30" y="131"/>
                    </a:lnTo>
                    <a:lnTo>
                      <a:pt x="30" y="135"/>
                    </a:lnTo>
                    <a:lnTo>
                      <a:pt x="36" y="136"/>
                    </a:lnTo>
                    <a:lnTo>
                      <a:pt x="39" y="136"/>
                    </a:lnTo>
                    <a:lnTo>
                      <a:pt x="41" y="133"/>
                    </a:lnTo>
                    <a:lnTo>
                      <a:pt x="43" y="131"/>
                    </a:lnTo>
                    <a:lnTo>
                      <a:pt x="52" y="129"/>
                    </a:lnTo>
                    <a:lnTo>
                      <a:pt x="52" y="131"/>
                    </a:lnTo>
                    <a:lnTo>
                      <a:pt x="52" y="135"/>
                    </a:lnTo>
                    <a:lnTo>
                      <a:pt x="55" y="136"/>
                    </a:lnTo>
                    <a:lnTo>
                      <a:pt x="62" y="135"/>
                    </a:lnTo>
                    <a:lnTo>
                      <a:pt x="71" y="126"/>
                    </a:lnTo>
                    <a:lnTo>
                      <a:pt x="80" y="115"/>
                    </a:lnTo>
                    <a:lnTo>
                      <a:pt x="84" y="93"/>
                    </a:lnTo>
                    <a:lnTo>
                      <a:pt x="96" y="77"/>
                    </a:lnTo>
                    <a:lnTo>
                      <a:pt x="107" y="70"/>
                    </a:lnTo>
                    <a:lnTo>
                      <a:pt x="113" y="29"/>
                    </a:lnTo>
                    <a:lnTo>
                      <a:pt x="122" y="6"/>
                    </a:lnTo>
                    <a:lnTo>
                      <a:pt x="12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9" name="Freeform 7176"/>
              <p:cNvSpPr>
                <a:spLocks/>
              </p:cNvSpPr>
              <p:nvPr/>
            </p:nvSpPr>
            <p:spPr bwMode="auto">
              <a:xfrm>
                <a:off x="4314029" y="4309728"/>
                <a:ext cx="47621" cy="3017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9" y="3"/>
                  </a:cxn>
                  <a:cxn ang="0">
                    <a:pos x="30" y="0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0" name="Freeform 7177"/>
              <p:cNvSpPr>
                <a:spLocks/>
              </p:cNvSpPr>
              <p:nvPr/>
            </p:nvSpPr>
            <p:spPr bwMode="auto">
              <a:xfrm>
                <a:off x="4314029" y="4309728"/>
                <a:ext cx="47621" cy="30172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5" y="1"/>
                  </a:cxn>
                  <a:cxn ang="0">
                    <a:pos x="5" y="3"/>
                  </a:cxn>
                  <a:cxn ang="0">
                    <a:pos x="4" y="7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4" y="18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9" y="3"/>
                  </a:cxn>
                  <a:cxn ang="0">
                    <a:pos x="30" y="0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3"/>
                    </a:lnTo>
                    <a:lnTo>
                      <a:pt x="3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1" name="Freeform 7178"/>
              <p:cNvSpPr>
                <a:spLocks/>
              </p:cNvSpPr>
              <p:nvPr/>
            </p:nvSpPr>
            <p:spPr bwMode="auto">
              <a:xfrm>
                <a:off x="5004540" y="3900027"/>
                <a:ext cx="168262" cy="150859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14" y="14"/>
                  </a:cxn>
                  <a:cxn ang="0">
                    <a:pos x="9" y="16"/>
                  </a:cxn>
                  <a:cxn ang="0">
                    <a:pos x="0" y="64"/>
                  </a:cxn>
                  <a:cxn ang="0">
                    <a:pos x="5" y="64"/>
                  </a:cxn>
                  <a:cxn ang="0">
                    <a:pos x="7" y="64"/>
                  </a:cxn>
                  <a:cxn ang="0">
                    <a:pos x="9" y="63"/>
                  </a:cxn>
                  <a:cxn ang="0">
                    <a:pos x="12" y="61"/>
                  </a:cxn>
                  <a:cxn ang="0">
                    <a:pos x="12" y="64"/>
                  </a:cxn>
                  <a:cxn ang="0">
                    <a:pos x="21" y="54"/>
                  </a:cxn>
                  <a:cxn ang="0">
                    <a:pos x="27" y="57"/>
                  </a:cxn>
                  <a:cxn ang="0">
                    <a:pos x="27" y="59"/>
                  </a:cxn>
                  <a:cxn ang="0">
                    <a:pos x="32" y="63"/>
                  </a:cxn>
                  <a:cxn ang="0">
                    <a:pos x="38" y="61"/>
                  </a:cxn>
                  <a:cxn ang="0">
                    <a:pos x="39" y="59"/>
                  </a:cxn>
                  <a:cxn ang="0">
                    <a:pos x="43" y="59"/>
                  </a:cxn>
                  <a:cxn ang="0">
                    <a:pos x="43" y="61"/>
                  </a:cxn>
                  <a:cxn ang="0">
                    <a:pos x="46" y="61"/>
                  </a:cxn>
                  <a:cxn ang="0">
                    <a:pos x="48" y="59"/>
                  </a:cxn>
                  <a:cxn ang="0">
                    <a:pos x="52" y="61"/>
                  </a:cxn>
                  <a:cxn ang="0">
                    <a:pos x="54" y="63"/>
                  </a:cxn>
                  <a:cxn ang="0">
                    <a:pos x="59" y="61"/>
                  </a:cxn>
                  <a:cxn ang="0">
                    <a:pos x="68" y="66"/>
                  </a:cxn>
                  <a:cxn ang="0">
                    <a:pos x="82" y="82"/>
                  </a:cxn>
                  <a:cxn ang="0">
                    <a:pos x="91" y="91"/>
                  </a:cxn>
                  <a:cxn ang="0">
                    <a:pos x="95" y="93"/>
                  </a:cxn>
                  <a:cxn ang="0">
                    <a:pos x="104" y="86"/>
                  </a:cxn>
                  <a:cxn ang="0">
                    <a:pos x="100" y="86"/>
                  </a:cxn>
                  <a:cxn ang="0">
                    <a:pos x="98" y="82"/>
                  </a:cxn>
                  <a:cxn ang="0">
                    <a:pos x="97" y="82"/>
                  </a:cxn>
                  <a:cxn ang="0">
                    <a:pos x="93" y="77"/>
                  </a:cxn>
                  <a:cxn ang="0">
                    <a:pos x="93" y="75"/>
                  </a:cxn>
                  <a:cxn ang="0">
                    <a:pos x="89" y="75"/>
                  </a:cxn>
                  <a:cxn ang="0">
                    <a:pos x="88" y="72"/>
                  </a:cxn>
                  <a:cxn ang="0">
                    <a:pos x="84" y="70"/>
                  </a:cxn>
                  <a:cxn ang="0">
                    <a:pos x="84" y="70"/>
                  </a:cxn>
                  <a:cxn ang="0">
                    <a:pos x="77" y="59"/>
                  </a:cxn>
                  <a:cxn ang="0">
                    <a:pos x="72" y="57"/>
                  </a:cxn>
                  <a:cxn ang="0">
                    <a:pos x="68" y="57"/>
                  </a:cxn>
                  <a:cxn ang="0">
                    <a:pos x="66" y="54"/>
                  </a:cxn>
                  <a:cxn ang="0">
                    <a:pos x="63" y="52"/>
                  </a:cxn>
                  <a:cxn ang="0">
                    <a:pos x="61" y="54"/>
                  </a:cxn>
                  <a:cxn ang="0">
                    <a:pos x="57" y="50"/>
                  </a:cxn>
                  <a:cxn ang="0">
                    <a:pos x="57" y="48"/>
                  </a:cxn>
                  <a:cxn ang="0">
                    <a:pos x="57" y="45"/>
                  </a:cxn>
                  <a:cxn ang="0">
                    <a:pos x="55" y="45"/>
                  </a:cxn>
                  <a:cxn ang="0">
                    <a:pos x="52" y="45"/>
                  </a:cxn>
                  <a:cxn ang="0">
                    <a:pos x="54" y="48"/>
                  </a:cxn>
                  <a:cxn ang="0">
                    <a:pos x="52" y="50"/>
                  </a:cxn>
                  <a:cxn ang="0">
                    <a:pos x="52" y="48"/>
                  </a:cxn>
                  <a:cxn ang="0">
                    <a:pos x="50" y="46"/>
                  </a:cxn>
                  <a:cxn ang="0">
                    <a:pos x="48" y="43"/>
                  </a:cxn>
                  <a:cxn ang="0">
                    <a:pos x="46" y="41"/>
                  </a:cxn>
                  <a:cxn ang="0">
                    <a:pos x="46" y="39"/>
                  </a:cxn>
                  <a:cxn ang="0">
                    <a:pos x="43" y="36"/>
                  </a:cxn>
                  <a:cxn ang="0">
                    <a:pos x="32" y="0"/>
                  </a:cxn>
                </a:cxnLst>
                <a:rect l="0" t="0" r="r" b="b"/>
                <a:pathLst>
                  <a:path w="106" h="95">
                    <a:moveTo>
                      <a:pt x="32" y="0"/>
                    </a:moveTo>
                    <a:lnTo>
                      <a:pt x="29" y="7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4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4" y="61"/>
                    </a:lnTo>
                    <a:lnTo>
                      <a:pt x="38" y="61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5" y="61"/>
                    </a:lnTo>
                    <a:lnTo>
                      <a:pt x="59" y="61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75" y="75"/>
                    </a:lnTo>
                    <a:lnTo>
                      <a:pt x="82" y="82"/>
                    </a:lnTo>
                    <a:lnTo>
                      <a:pt x="86" y="88"/>
                    </a:lnTo>
                    <a:lnTo>
                      <a:pt x="91" y="91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106" y="88"/>
                    </a:lnTo>
                    <a:lnTo>
                      <a:pt x="104" y="86"/>
                    </a:lnTo>
                    <a:lnTo>
                      <a:pt x="102" y="88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68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2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3" y="36"/>
                    </a:lnTo>
                    <a:lnTo>
                      <a:pt x="38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2" name="Freeform 7179"/>
              <p:cNvSpPr>
                <a:spLocks/>
              </p:cNvSpPr>
              <p:nvPr/>
            </p:nvSpPr>
            <p:spPr bwMode="auto">
              <a:xfrm>
                <a:off x="5004540" y="3900027"/>
                <a:ext cx="168262" cy="150859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14" y="14"/>
                  </a:cxn>
                  <a:cxn ang="0">
                    <a:pos x="9" y="16"/>
                  </a:cxn>
                  <a:cxn ang="0">
                    <a:pos x="0" y="64"/>
                  </a:cxn>
                  <a:cxn ang="0">
                    <a:pos x="5" y="64"/>
                  </a:cxn>
                  <a:cxn ang="0">
                    <a:pos x="7" y="64"/>
                  </a:cxn>
                  <a:cxn ang="0">
                    <a:pos x="9" y="63"/>
                  </a:cxn>
                  <a:cxn ang="0">
                    <a:pos x="12" y="61"/>
                  </a:cxn>
                  <a:cxn ang="0">
                    <a:pos x="12" y="64"/>
                  </a:cxn>
                  <a:cxn ang="0">
                    <a:pos x="21" y="54"/>
                  </a:cxn>
                  <a:cxn ang="0">
                    <a:pos x="27" y="57"/>
                  </a:cxn>
                  <a:cxn ang="0">
                    <a:pos x="27" y="59"/>
                  </a:cxn>
                  <a:cxn ang="0">
                    <a:pos x="32" y="63"/>
                  </a:cxn>
                  <a:cxn ang="0">
                    <a:pos x="38" y="61"/>
                  </a:cxn>
                  <a:cxn ang="0">
                    <a:pos x="39" y="59"/>
                  </a:cxn>
                  <a:cxn ang="0">
                    <a:pos x="43" y="59"/>
                  </a:cxn>
                  <a:cxn ang="0">
                    <a:pos x="43" y="61"/>
                  </a:cxn>
                  <a:cxn ang="0">
                    <a:pos x="46" y="61"/>
                  </a:cxn>
                  <a:cxn ang="0">
                    <a:pos x="48" y="59"/>
                  </a:cxn>
                  <a:cxn ang="0">
                    <a:pos x="52" y="61"/>
                  </a:cxn>
                  <a:cxn ang="0">
                    <a:pos x="54" y="63"/>
                  </a:cxn>
                  <a:cxn ang="0">
                    <a:pos x="59" y="61"/>
                  </a:cxn>
                  <a:cxn ang="0">
                    <a:pos x="68" y="66"/>
                  </a:cxn>
                  <a:cxn ang="0">
                    <a:pos x="82" y="82"/>
                  </a:cxn>
                  <a:cxn ang="0">
                    <a:pos x="91" y="91"/>
                  </a:cxn>
                  <a:cxn ang="0">
                    <a:pos x="95" y="93"/>
                  </a:cxn>
                  <a:cxn ang="0">
                    <a:pos x="104" y="86"/>
                  </a:cxn>
                  <a:cxn ang="0">
                    <a:pos x="100" y="86"/>
                  </a:cxn>
                  <a:cxn ang="0">
                    <a:pos x="98" y="82"/>
                  </a:cxn>
                  <a:cxn ang="0">
                    <a:pos x="97" y="82"/>
                  </a:cxn>
                  <a:cxn ang="0">
                    <a:pos x="93" y="77"/>
                  </a:cxn>
                  <a:cxn ang="0">
                    <a:pos x="93" y="75"/>
                  </a:cxn>
                  <a:cxn ang="0">
                    <a:pos x="89" y="75"/>
                  </a:cxn>
                  <a:cxn ang="0">
                    <a:pos x="88" y="72"/>
                  </a:cxn>
                  <a:cxn ang="0">
                    <a:pos x="84" y="70"/>
                  </a:cxn>
                  <a:cxn ang="0">
                    <a:pos x="84" y="70"/>
                  </a:cxn>
                  <a:cxn ang="0">
                    <a:pos x="77" y="59"/>
                  </a:cxn>
                  <a:cxn ang="0">
                    <a:pos x="72" y="57"/>
                  </a:cxn>
                  <a:cxn ang="0">
                    <a:pos x="68" y="57"/>
                  </a:cxn>
                  <a:cxn ang="0">
                    <a:pos x="66" y="54"/>
                  </a:cxn>
                  <a:cxn ang="0">
                    <a:pos x="63" y="52"/>
                  </a:cxn>
                  <a:cxn ang="0">
                    <a:pos x="61" y="54"/>
                  </a:cxn>
                  <a:cxn ang="0">
                    <a:pos x="57" y="50"/>
                  </a:cxn>
                  <a:cxn ang="0">
                    <a:pos x="57" y="48"/>
                  </a:cxn>
                  <a:cxn ang="0">
                    <a:pos x="57" y="45"/>
                  </a:cxn>
                  <a:cxn ang="0">
                    <a:pos x="55" y="45"/>
                  </a:cxn>
                  <a:cxn ang="0">
                    <a:pos x="52" y="45"/>
                  </a:cxn>
                  <a:cxn ang="0">
                    <a:pos x="54" y="48"/>
                  </a:cxn>
                  <a:cxn ang="0">
                    <a:pos x="52" y="50"/>
                  </a:cxn>
                  <a:cxn ang="0">
                    <a:pos x="52" y="48"/>
                  </a:cxn>
                  <a:cxn ang="0">
                    <a:pos x="50" y="46"/>
                  </a:cxn>
                  <a:cxn ang="0">
                    <a:pos x="48" y="43"/>
                  </a:cxn>
                  <a:cxn ang="0">
                    <a:pos x="46" y="41"/>
                  </a:cxn>
                  <a:cxn ang="0">
                    <a:pos x="46" y="39"/>
                  </a:cxn>
                  <a:cxn ang="0">
                    <a:pos x="43" y="36"/>
                  </a:cxn>
                  <a:cxn ang="0">
                    <a:pos x="32" y="0"/>
                  </a:cxn>
                </a:cxnLst>
                <a:rect l="0" t="0" r="r" b="b"/>
                <a:pathLst>
                  <a:path w="106" h="95">
                    <a:moveTo>
                      <a:pt x="32" y="0"/>
                    </a:moveTo>
                    <a:lnTo>
                      <a:pt x="29" y="7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4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30" y="63"/>
                    </a:lnTo>
                    <a:lnTo>
                      <a:pt x="32" y="63"/>
                    </a:lnTo>
                    <a:lnTo>
                      <a:pt x="34" y="61"/>
                    </a:lnTo>
                    <a:lnTo>
                      <a:pt x="38" y="61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5" y="61"/>
                    </a:lnTo>
                    <a:lnTo>
                      <a:pt x="59" y="61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75" y="75"/>
                    </a:lnTo>
                    <a:lnTo>
                      <a:pt x="82" y="82"/>
                    </a:lnTo>
                    <a:lnTo>
                      <a:pt x="86" y="88"/>
                    </a:lnTo>
                    <a:lnTo>
                      <a:pt x="91" y="91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106" y="88"/>
                    </a:lnTo>
                    <a:lnTo>
                      <a:pt x="104" y="86"/>
                    </a:lnTo>
                    <a:lnTo>
                      <a:pt x="102" y="88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7" y="82"/>
                    </a:lnTo>
                    <a:lnTo>
                      <a:pt x="9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86" y="72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68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2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4" y="52"/>
                    </a:lnTo>
                    <a:lnTo>
                      <a:pt x="63" y="52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8"/>
                    </a:lnTo>
                    <a:lnTo>
                      <a:pt x="43" y="36"/>
                    </a:lnTo>
                    <a:lnTo>
                      <a:pt x="38" y="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3" name="Freeform 7180"/>
              <p:cNvSpPr>
                <a:spLocks/>
              </p:cNvSpPr>
              <p:nvPr/>
            </p:nvSpPr>
            <p:spPr bwMode="auto">
              <a:xfrm>
                <a:off x="4817229" y="4422475"/>
                <a:ext cx="44447" cy="5399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5" y="31"/>
                  </a:cxn>
                  <a:cxn ang="0">
                    <a:pos x="9" y="34"/>
                  </a:cxn>
                  <a:cxn ang="0">
                    <a:pos x="11" y="34"/>
                  </a:cxn>
                  <a:cxn ang="0">
                    <a:pos x="18" y="32"/>
                  </a:cxn>
                  <a:cxn ang="0">
                    <a:pos x="28" y="15"/>
                  </a:cxn>
                  <a:cxn ang="0">
                    <a:pos x="28" y="13"/>
                  </a:cxn>
                  <a:cxn ang="0">
                    <a:pos x="27" y="11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3" y="7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5" y="2"/>
                  </a:cxn>
                </a:cxnLst>
                <a:rect l="0" t="0" r="r" b="b"/>
                <a:pathLst>
                  <a:path w="28" h="34">
                    <a:moveTo>
                      <a:pt x="25" y="2"/>
                    </a:moveTo>
                    <a:lnTo>
                      <a:pt x="2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31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8" y="32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4" name="Freeform 7181"/>
              <p:cNvSpPr>
                <a:spLocks/>
              </p:cNvSpPr>
              <p:nvPr/>
            </p:nvSpPr>
            <p:spPr bwMode="auto">
              <a:xfrm>
                <a:off x="4817229" y="4422475"/>
                <a:ext cx="44447" cy="5399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8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4" y="6"/>
                  </a:cxn>
                  <a:cxn ang="0">
                    <a:pos x="12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3" y="11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5" y="31"/>
                  </a:cxn>
                  <a:cxn ang="0">
                    <a:pos x="9" y="34"/>
                  </a:cxn>
                  <a:cxn ang="0">
                    <a:pos x="11" y="34"/>
                  </a:cxn>
                  <a:cxn ang="0">
                    <a:pos x="18" y="32"/>
                  </a:cxn>
                  <a:cxn ang="0">
                    <a:pos x="28" y="15"/>
                  </a:cxn>
                  <a:cxn ang="0">
                    <a:pos x="28" y="13"/>
                  </a:cxn>
                  <a:cxn ang="0">
                    <a:pos x="27" y="11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3" y="7"/>
                  </a:cxn>
                  <a:cxn ang="0">
                    <a:pos x="23" y="6"/>
                  </a:cxn>
                  <a:cxn ang="0">
                    <a:pos x="23" y="4"/>
                  </a:cxn>
                  <a:cxn ang="0">
                    <a:pos x="25" y="2"/>
                  </a:cxn>
                </a:cxnLst>
                <a:rect l="0" t="0" r="r" b="b"/>
                <a:pathLst>
                  <a:path w="28" h="34">
                    <a:moveTo>
                      <a:pt x="25" y="2"/>
                    </a:moveTo>
                    <a:lnTo>
                      <a:pt x="2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5" y="31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18" y="32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5" name="Freeform 7182"/>
              <p:cNvSpPr>
                <a:spLocks/>
              </p:cNvSpPr>
              <p:nvPr/>
            </p:nvSpPr>
            <p:spPr bwMode="auto">
              <a:xfrm>
                <a:off x="4910884" y="4605094"/>
                <a:ext cx="79369" cy="198499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7" y="3"/>
                  </a:cxn>
                  <a:cxn ang="0">
                    <a:pos x="11" y="11"/>
                  </a:cxn>
                  <a:cxn ang="0">
                    <a:pos x="12" y="18"/>
                  </a:cxn>
                  <a:cxn ang="0">
                    <a:pos x="14" y="21"/>
                  </a:cxn>
                  <a:cxn ang="0">
                    <a:pos x="12" y="23"/>
                  </a:cxn>
                  <a:cxn ang="0">
                    <a:pos x="11" y="25"/>
                  </a:cxn>
                  <a:cxn ang="0">
                    <a:pos x="7" y="34"/>
                  </a:cxn>
                  <a:cxn ang="0">
                    <a:pos x="9" y="48"/>
                  </a:cxn>
                  <a:cxn ang="0">
                    <a:pos x="11" y="50"/>
                  </a:cxn>
                  <a:cxn ang="0">
                    <a:pos x="7" y="52"/>
                  </a:cxn>
                  <a:cxn ang="0">
                    <a:pos x="5" y="53"/>
                  </a:cxn>
                  <a:cxn ang="0">
                    <a:pos x="2" y="66"/>
                  </a:cxn>
                  <a:cxn ang="0">
                    <a:pos x="0" y="70"/>
                  </a:cxn>
                  <a:cxn ang="0">
                    <a:pos x="2" y="73"/>
                  </a:cxn>
                  <a:cxn ang="0">
                    <a:pos x="5" y="75"/>
                  </a:cxn>
                  <a:cxn ang="0">
                    <a:pos x="7" y="75"/>
                  </a:cxn>
                  <a:cxn ang="0">
                    <a:pos x="11" y="80"/>
                  </a:cxn>
                  <a:cxn ang="0">
                    <a:pos x="14" y="84"/>
                  </a:cxn>
                  <a:cxn ang="0">
                    <a:pos x="27" y="82"/>
                  </a:cxn>
                  <a:cxn ang="0">
                    <a:pos x="28" y="96"/>
                  </a:cxn>
                  <a:cxn ang="0">
                    <a:pos x="27" y="100"/>
                  </a:cxn>
                  <a:cxn ang="0">
                    <a:pos x="25" y="104"/>
                  </a:cxn>
                  <a:cxn ang="0">
                    <a:pos x="25" y="107"/>
                  </a:cxn>
                  <a:cxn ang="0">
                    <a:pos x="28" y="113"/>
                  </a:cxn>
                  <a:cxn ang="0">
                    <a:pos x="34" y="120"/>
                  </a:cxn>
                  <a:cxn ang="0">
                    <a:pos x="37" y="121"/>
                  </a:cxn>
                  <a:cxn ang="0">
                    <a:pos x="36" y="125"/>
                  </a:cxn>
                  <a:cxn ang="0">
                    <a:pos x="41" y="125"/>
                  </a:cxn>
                  <a:cxn ang="0">
                    <a:pos x="41" y="121"/>
                  </a:cxn>
                  <a:cxn ang="0">
                    <a:pos x="39" y="118"/>
                  </a:cxn>
                  <a:cxn ang="0">
                    <a:pos x="39" y="114"/>
                  </a:cxn>
                  <a:cxn ang="0">
                    <a:pos x="41" y="113"/>
                  </a:cxn>
                  <a:cxn ang="0">
                    <a:pos x="48" y="107"/>
                  </a:cxn>
                  <a:cxn ang="0">
                    <a:pos x="50" y="98"/>
                  </a:cxn>
                  <a:cxn ang="0">
                    <a:pos x="50" y="89"/>
                  </a:cxn>
                  <a:cxn ang="0">
                    <a:pos x="34" y="66"/>
                  </a:cxn>
                  <a:cxn ang="0">
                    <a:pos x="32" y="70"/>
                  </a:cxn>
                  <a:cxn ang="0">
                    <a:pos x="36" y="71"/>
                  </a:cxn>
                  <a:cxn ang="0">
                    <a:pos x="39" y="80"/>
                  </a:cxn>
                  <a:cxn ang="0">
                    <a:pos x="37" y="82"/>
                  </a:cxn>
                  <a:cxn ang="0">
                    <a:pos x="36" y="79"/>
                  </a:cxn>
                  <a:cxn ang="0">
                    <a:pos x="34" y="77"/>
                  </a:cxn>
                  <a:cxn ang="0">
                    <a:pos x="32" y="77"/>
                  </a:cxn>
                  <a:cxn ang="0">
                    <a:pos x="30" y="79"/>
                  </a:cxn>
                  <a:cxn ang="0">
                    <a:pos x="28" y="79"/>
                  </a:cxn>
                  <a:cxn ang="0">
                    <a:pos x="28" y="75"/>
                  </a:cxn>
                  <a:cxn ang="0">
                    <a:pos x="28" y="71"/>
                  </a:cxn>
                  <a:cxn ang="0">
                    <a:pos x="25" y="64"/>
                  </a:cxn>
                  <a:cxn ang="0">
                    <a:pos x="25" y="61"/>
                  </a:cxn>
                  <a:cxn ang="0">
                    <a:pos x="20" y="46"/>
                  </a:cxn>
                  <a:cxn ang="0">
                    <a:pos x="23" y="37"/>
                  </a:cxn>
                  <a:cxn ang="0">
                    <a:pos x="23" y="18"/>
                  </a:cxn>
                  <a:cxn ang="0">
                    <a:pos x="21" y="14"/>
                  </a:cxn>
                  <a:cxn ang="0">
                    <a:pos x="18" y="9"/>
                  </a:cxn>
                  <a:cxn ang="0">
                    <a:pos x="20" y="3"/>
                  </a:cxn>
                </a:cxnLst>
                <a:rect l="0" t="0" r="r" b="b"/>
                <a:pathLst>
                  <a:path w="50" h="125">
                    <a:moveTo>
                      <a:pt x="18" y="5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7" y="34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1" y="80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27" y="100"/>
                    </a:lnTo>
                    <a:lnTo>
                      <a:pt x="27" y="102"/>
                    </a:lnTo>
                    <a:lnTo>
                      <a:pt x="25" y="104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7" y="113"/>
                    </a:lnTo>
                    <a:lnTo>
                      <a:pt x="28" y="113"/>
                    </a:lnTo>
                    <a:lnTo>
                      <a:pt x="28" y="114"/>
                    </a:lnTo>
                    <a:lnTo>
                      <a:pt x="34" y="120"/>
                    </a:lnTo>
                    <a:lnTo>
                      <a:pt x="36" y="121"/>
                    </a:lnTo>
                    <a:lnTo>
                      <a:pt x="37" y="121"/>
                    </a:lnTo>
                    <a:lnTo>
                      <a:pt x="37" y="123"/>
                    </a:lnTo>
                    <a:lnTo>
                      <a:pt x="36" y="125"/>
                    </a:lnTo>
                    <a:lnTo>
                      <a:pt x="37" y="125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21"/>
                    </a:lnTo>
                    <a:lnTo>
                      <a:pt x="39" y="120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41" y="113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8" y="100"/>
                    </a:lnTo>
                    <a:lnTo>
                      <a:pt x="50" y="98"/>
                    </a:lnTo>
                    <a:lnTo>
                      <a:pt x="48" y="95"/>
                    </a:lnTo>
                    <a:lnTo>
                      <a:pt x="50" y="89"/>
                    </a:lnTo>
                    <a:lnTo>
                      <a:pt x="50" y="8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70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6" y="79"/>
                    </a:lnTo>
                    <a:lnTo>
                      <a:pt x="34" y="79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2" y="77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5" y="68"/>
                    </a:lnTo>
                    <a:lnTo>
                      <a:pt x="25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3" y="37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6" name="Freeform 7183"/>
              <p:cNvSpPr>
                <a:spLocks/>
              </p:cNvSpPr>
              <p:nvPr/>
            </p:nvSpPr>
            <p:spPr bwMode="auto">
              <a:xfrm>
                <a:off x="4910884" y="4605094"/>
                <a:ext cx="79369" cy="198499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14" y="2"/>
                  </a:cxn>
                  <a:cxn ang="0">
                    <a:pos x="11" y="3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7" y="3"/>
                  </a:cxn>
                  <a:cxn ang="0">
                    <a:pos x="11" y="11"/>
                  </a:cxn>
                  <a:cxn ang="0">
                    <a:pos x="12" y="18"/>
                  </a:cxn>
                  <a:cxn ang="0">
                    <a:pos x="14" y="21"/>
                  </a:cxn>
                  <a:cxn ang="0">
                    <a:pos x="12" y="23"/>
                  </a:cxn>
                  <a:cxn ang="0">
                    <a:pos x="11" y="25"/>
                  </a:cxn>
                  <a:cxn ang="0">
                    <a:pos x="7" y="34"/>
                  </a:cxn>
                  <a:cxn ang="0">
                    <a:pos x="9" y="48"/>
                  </a:cxn>
                  <a:cxn ang="0">
                    <a:pos x="11" y="50"/>
                  </a:cxn>
                  <a:cxn ang="0">
                    <a:pos x="7" y="52"/>
                  </a:cxn>
                  <a:cxn ang="0">
                    <a:pos x="5" y="53"/>
                  </a:cxn>
                  <a:cxn ang="0">
                    <a:pos x="2" y="66"/>
                  </a:cxn>
                  <a:cxn ang="0">
                    <a:pos x="0" y="70"/>
                  </a:cxn>
                  <a:cxn ang="0">
                    <a:pos x="2" y="73"/>
                  </a:cxn>
                  <a:cxn ang="0">
                    <a:pos x="5" y="75"/>
                  </a:cxn>
                  <a:cxn ang="0">
                    <a:pos x="7" y="75"/>
                  </a:cxn>
                  <a:cxn ang="0">
                    <a:pos x="11" y="80"/>
                  </a:cxn>
                  <a:cxn ang="0">
                    <a:pos x="14" y="84"/>
                  </a:cxn>
                  <a:cxn ang="0">
                    <a:pos x="27" y="82"/>
                  </a:cxn>
                  <a:cxn ang="0">
                    <a:pos x="28" y="96"/>
                  </a:cxn>
                  <a:cxn ang="0">
                    <a:pos x="27" y="100"/>
                  </a:cxn>
                  <a:cxn ang="0">
                    <a:pos x="25" y="104"/>
                  </a:cxn>
                  <a:cxn ang="0">
                    <a:pos x="25" y="107"/>
                  </a:cxn>
                  <a:cxn ang="0">
                    <a:pos x="28" y="113"/>
                  </a:cxn>
                  <a:cxn ang="0">
                    <a:pos x="34" y="120"/>
                  </a:cxn>
                  <a:cxn ang="0">
                    <a:pos x="37" y="121"/>
                  </a:cxn>
                  <a:cxn ang="0">
                    <a:pos x="36" y="125"/>
                  </a:cxn>
                  <a:cxn ang="0">
                    <a:pos x="41" y="125"/>
                  </a:cxn>
                  <a:cxn ang="0">
                    <a:pos x="41" y="121"/>
                  </a:cxn>
                  <a:cxn ang="0">
                    <a:pos x="39" y="118"/>
                  </a:cxn>
                  <a:cxn ang="0">
                    <a:pos x="39" y="114"/>
                  </a:cxn>
                  <a:cxn ang="0">
                    <a:pos x="41" y="113"/>
                  </a:cxn>
                  <a:cxn ang="0">
                    <a:pos x="48" y="107"/>
                  </a:cxn>
                  <a:cxn ang="0">
                    <a:pos x="50" y="98"/>
                  </a:cxn>
                  <a:cxn ang="0">
                    <a:pos x="50" y="89"/>
                  </a:cxn>
                  <a:cxn ang="0">
                    <a:pos x="34" y="66"/>
                  </a:cxn>
                  <a:cxn ang="0">
                    <a:pos x="32" y="70"/>
                  </a:cxn>
                  <a:cxn ang="0">
                    <a:pos x="36" y="71"/>
                  </a:cxn>
                  <a:cxn ang="0">
                    <a:pos x="39" y="80"/>
                  </a:cxn>
                  <a:cxn ang="0">
                    <a:pos x="37" y="82"/>
                  </a:cxn>
                  <a:cxn ang="0">
                    <a:pos x="36" y="79"/>
                  </a:cxn>
                  <a:cxn ang="0">
                    <a:pos x="34" y="77"/>
                  </a:cxn>
                  <a:cxn ang="0">
                    <a:pos x="32" y="77"/>
                  </a:cxn>
                  <a:cxn ang="0">
                    <a:pos x="30" y="79"/>
                  </a:cxn>
                  <a:cxn ang="0">
                    <a:pos x="28" y="79"/>
                  </a:cxn>
                  <a:cxn ang="0">
                    <a:pos x="28" y="75"/>
                  </a:cxn>
                  <a:cxn ang="0">
                    <a:pos x="28" y="71"/>
                  </a:cxn>
                  <a:cxn ang="0">
                    <a:pos x="25" y="64"/>
                  </a:cxn>
                  <a:cxn ang="0">
                    <a:pos x="25" y="61"/>
                  </a:cxn>
                  <a:cxn ang="0">
                    <a:pos x="20" y="46"/>
                  </a:cxn>
                  <a:cxn ang="0">
                    <a:pos x="23" y="37"/>
                  </a:cxn>
                  <a:cxn ang="0">
                    <a:pos x="23" y="18"/>
                  </a:cxn>
                  <a:cxn ang="0">
                    <a:pos x="21" y="14"/>
                  </a:cxn>
                  <a:cxn ang="0">
                    <a:pos x="18" y="9"/>
                  </a:cxn>
                  <a:cxn ang="0">
                    <a:pos x="20" y="3"/>
                  </a:cxn>
                </a:cxnLst>
                <a:rect l="0" t="0" r="r" b="b"/>
                <a:pathLst>
                  <a:path w="50" h="125">
                    <a:moveTo>
                      <a:pt x="18" y="5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7" y="34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1" y="80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27" y="100"/>
                    </a:lnTo>
                    <a:lnTo>
                      <a:pt x="27" y="102"/>
                    </a:lnTo>
                    <a:lnTo>
                      <a:pt x="25" y="104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7" y="113"/>
                    </a:lnTo>
                    <a:lnTo>
                      <a:pt x="28" y="113"/>
                    </a:lnTo>
                    <a:lnTo>
                      <a:pt x="28" y="114"/>
                    </a:lnTo>
                    <a:lnTo>
                      <a:pt x="34" y="120"/>
                    </a:lnTo>
                    <a:lnTo>
                      <a:pt x="36" y="121"/>
                    </a:lnTo>
                    <a:lnTo>
                      <a:pt x="37" y="121"/>
                    </a:lnTo>
                    <a:lnTo>
                      <a:pt x="37" y="123"/>
                    </a:lnTo>
                    <a:lnTo>
                      <a:pt x="36" y="125"/>
                    </a:lnTo>
                    <a:lnTo>
                      <a:pt x="37" y="125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21"/>
                    </a:lnTo>
                    <a:lnTo>
                      <a:pt x="39" y="120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41" y="113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8" y="100"/>
                    </a:lnTo>
                    <a:lnTo>
                      <a:pt x="50" y="98"/>
                    </a:lnTo>
                    <a:lnTo>
                      <a:pt x="48" y="95"/>
                    </a:lnTo>
                    <a:lnTo>
                      <a:pt x="50" y="89"/>
                    </a:lnTo>
                    <a:lnTo>
                      <a:pt x="50" y="8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70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6" y="79"/>
                    </a:lnTo>
                    <a:lnTo>
                      <a:pt x="34" y="79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2" y="77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5" y="68"/>
                    </a:lnTo>
                    <a:lnTo>
                      <a:pt x="25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5"/>
                    </a:lnTo>
                    <a:lnTo>
                      <a:pt x="23" y="37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18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7" name="Freeform 7184"/>
              <p:cNvSpPr>
                <a:spLocks/>
              </p:cNvSpPr>
              <p:nvPr/>
            </p:nvSpPr>
            <p:spPr bwMode="auto">
              <a:xfrm>
                <a:off x="4834690" y="4260500"/>
                <a:ext cx="133340" cy="139743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59" y="6"/>
                  </a:cxn>
                  <a:cxn ang="0">
                    <a:pos x="35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28" y="7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17" y="23"/>
                  </a:cxn>
                  <a:cxn ang="0">
                    <a:pos x="17" y="27"/>
                  </a:cxn>
                  <a:cxn ang="0">
                    <a:pos x="21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5" y="32"/>
                  </a:cxn>
                  <a:cxn ang="0">
                    <a:pos x="23" y="36"/>
                  </a:cxn>
                  <a:cxn ang="0">
                    <a:pos x="19" y="40"/>
                  </a:cxn>
                  <a:cxn ang="0">
                    <a:pos x="16" y="41"/>
                  </a:cxn>
                  <a:cxn ang="0">
                    <a:pos x="3" y="56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88"/>
                  </a:cxn>
                  <a:cxn ang="0">
                    <a:pos x="5" y="88"/>
                  </a:cxn>
                  <a:cxn ang="0">
                    <a:pos x="7" y="84"/>
                  </a:cxn>
                  <a:cxn ang="0">
                    <a:pos x="7" y="84"/>
                  </a:cxn>
                  <a:cxn ang="0">
                    <a:pos x="10" y="83"/>
                  </a:cxn>
                  <a:cxn ang="0">
                    <a:pos x="10" y="83"/>
                  </a:cxn>
                  <a:cxn ang="0">
                    <a:pos x="17" y="83"/>
                  </a:cxn>
                  <a:cxn ang="0">
                    <a:pos x="19" y="83"/>
                  </a:cxn>
                  <a:cxn ang="0">
                    <a:pos x="19" y="81"/>
                  </a:cxn>
                  <a:cxn ang="0">
                    <a:pos x="34" y="83"/>
                  </a:cxn>
                  <a:cxn ang="0">
                    <a:pos x="32" y="81"/>
                  </a:cxn>
                  <a:cxn ang="0">
                    <a:pos x="35" y="72"/>
                  </a:cxn>
                  <a:cxn ang="0">
                    <a:pos x="34" y="70"/>
                  </a:cxn>
                  <a:cxn ang="0">
                    <a:pos x="34" y="68"/>
                  </a:cxn>
                  <a:cxn ang="0">
                    <a:pos x="41" y="66"/>
                  </a:cxn>
                  <a:cxn ang="0">
                    <a:pos x="42" y="65"/>
                  </a:cxn>
                  <a:cxn ang="0">
                    <a:pos x="44" y="65"/>
                  </a:cxn>
                  <a:cxn ang="0">
                    <a:pos x="44" y="65"/>
                  </a:cxn>
                  <a:cxn ang="0">
                    <a:pos x="46" y="63"/>
                  </a:cxn>
                  <a:cxn ang="0">
                    <a:pos x="46" y="65"/>
                  </a:cxn>
                  <a:cxn ang="0">
                    <a:pos x="50" y="65"/>
                  </a:cxn>
                  <a:cxn ang="0">
                    <a:pos x="51" y="65"/>
                  </a:cxn>
                  <a:cxn ang="0">
                    <a:pos x="55" y="61"/>
                  </a:cxn>
                  <a:cxn ang="0">
                    <a:pos x="62" y="63"/>
                  </a:cxn>
                  <a:cxn ang="0">
                    <a:pos x="64" y="63"/>
                  </a:cxn>
                  <a:cxn ang="0">
                    <a:pos x="68" y="63"/>
                  </a:cxn>
                  <a:cxn ang="0">
                    <a:pos x="82" y="41"/>
                  </a:cxn>
                  <a:cxn ang="0">
                    <a:pos x="84" y="23"/>
                  </a:cxn>
                  <a:cxn ang="0">
                    <a:pos x="82" y="22"/>
                  </a:cxn>
                  <a:cxn ang="0">
                    <a:pos x="80" y="20"/>
                  </a:cxn>
                  <a:cxn ang="0">
                    <a:pos x="76" y="18"/>
                  </a:cxn>
                  <a:cxn ang="0">
                    <a:pos x="76" y="16"/>
                  </a:cxn>
                  <a:cxn ang="0">
                    <a:pos x="73" y="7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68" y="2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84" h="88">
                    <a:moveTo>
                      <a:pt x="68" y="2"/>
                    </a:moveTo>
                    <a:lnTo>
                      <a:pt x="68" y="0"/>
                    </a:lnTo>
                    <a:lnTo>
                      <a:pt x="68" y="0"/>
                    </a:lnTo>
                    <a:lnTo>
                      <a:pt x="59" y="6"/>
                    </a:lnTo>
                    <a:lnTo>
                      <a:pt x="35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3" y="36"/>
                    </a:lnTo>
                    <a:lnTo>
                      <a:pt x="19" y="40"/>
                    </a:lnTo>
                    <a:lnTo>
                      <a:pt x="16" y="41"/>
                    </a:lnTo>
                    <a:lnTo>
                      <a:pt x="3" y="56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88"/>
                    </a:lnTo>
                    <a:lnTo>
                      <a:pt x="5" y="88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19" y="81"/>
                    </a:lnTo>
                    <a:lnTo>
                      <a:pt x="34" y="83"/>
                    </a:lnTo>
                    <a:lnTo>
                      <a:pt x="32" y="81"/>
                    </a:lnTo>
                    <a:lnTo>
                      <a:pt x="35" y="72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6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5" y="61"/>
                    </a:lnTo>
                    <a:lnTo>
                      <a:pt x="62" y="63"/>
                    </a:lnTo>
                    <a:lnTo>
                      <a:pt x="64" y="63"/>
                    </a:lnTo>
                    <a:lnTo>
                      <a:pt x="68" y="63"/>
                    </a:lnTo>
                    <a:lnTo>
                      <a:pt x="82" y="41"/>
                    </a:lnTo>
                    <a:lnTo>
                      <a:pt x="84" y="23"/>
                    </a:lnTo>
                    <a:lnTo>
                      <a:pt x="82" y="22"/>
                    </a:lnTo>
                    <a:lnTo>
                      <a:pt x="80" y="20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3" y="7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8" name="Freeform 7185"/>
              <p:cNvSpPr>
                <a:spLocks/>
              </p:cNvSpPr>
              <p:nvPr/>
            </p:nvSpPr>
            <p:spPr bwMode="auto">
              <a:xfrm>
                <a:off x="4834690" y="4260500"/>
                <a:ext cx="133340" cy="139743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0"/>
                  </a:cxn>
                  <a:cxn ang="0">
                    <a:pos x="68" y="0"/>
                  </a:cxn>
                  <a:cxn ang="0">
                    <a:pos x="59" y="6"/>
                  </a:cxn>
                  <a:cxn ang="0">
                    <a:pos x="35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28" y="7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17" y="7"/>
                  </a:cxn>
                  <a:cxn ang="0">
                    <a:pos x="17" y="23"/>
                  </a:cxn>
                  <a:cxn ang="0">
                    <a:pos x="17" y="27"/>
                  </a:cxn>
                  <a:cxn ang="0">
                    <a:pos x="21" y="29"/>
                  </a:cxn>
                  <a:cxn ang="0">
                    <a:pos x="23" y="29"/>
                  </a:cxn>
                  <a:cxn ang="0">
                    <a:pos x="25" y="31"/>
                  </a:cxn>
                  <a:cxn ang="0">
                    <a:pos x="25" y="32"/>
                  </a:cxn>
                  <a:cxn ang="0">
                    <a:pos x="23" y="36"/>
                  </a:cxn>
                  <a:cxn ang="0">
                    <a:pos x="19" y="40"/>
                  </a:cxn>
                  <a:cxn ang="0">
                    <a:pos x="16" y="41"/>
                  </a:cxn>
                  <a:cxn ang="0">
                    <a:pos x="3" y="56"/>
                  </a:cxn>
                  <a:cxn ang="0">
                    <a:pos x="0" y="86"/>
                  </a:cxn>
                  <a:cxn ang="0">
                    <a:pos x="0" y="88"/>
                  </a:cxn>
                  <a:cxn ang="0">
                    <a:pos x="1" y="88"/>
                  </a:cxn>
                  <a:cxn ang="0">
                    <a:pos x="5" y="88"/>
                  </a:cxn>
                  <a:cxn ang="0">
                    <a:pos x="7" y="84"/>
                  </a:cxn>
                  <a:cxn ang="0">
                    <a:pos x="7" y="84"/>
                  </a:cxn>
                  <a:cxn ang="0">
                    <a:pos x="10" y="83"/>
                  </a:cxn>
                  <a:cxn ang="0">
                    <a:pos x="10" y="83"/>
                  </a:cxn>
                  <a:cxn ang="0">
                    <a:pos x="17" y="83"/>
                  </a:cxn>
                  <a:cxn ang="0">
                    <a:pos x="19" y="83"/>
                  </a:cxn>
                  <a:cxn ang="0">
                    <a:pos x="19" y="81"/>
                  </a:cxn>
                  <a:cxn ang="0">
                    <a:pos x="34" y="83"/>
                  </a:cxn>
                  <a:cxn ang="0">
                    <a:pos x="32" y="81"/>
                  </a:cxn>
                  <a:cxn ang="0">
                    <a:pos x="35" y="72"/>
                  </a:cxn>
                  <a:cxn ang="0">
                    <a:pos x="34" y="70"/>
                  </a:cxn>
                  <a:cxn ang="0">
                    <a:pos x="34" y="68"/>
                  </a:cxn>
                  <a:cxn ang="0">
                    <a:pos x="41" y="66"/>
                  </a:cxn>
                  <a:cxn ang="0">
                    <a:pos x="42" y="65"/>
                  </a:cxn>
                  <a:cxn ang="0">
                    <a:pos x="44" y="65"/>
                  </a:cxn>
                  <a:cxn ang="0">
                    <a:pos x="44" y="65"/>
                  </a:cxn>
                  <a:cxn ang="0">
                    <a:pos x="46" y="63"/>
                  </a:cxn>
                  <a:cxn ang="0">
                    <a:pos x="46" y="65"/>
                  </a:cxn>
                  <a:cxn ang="0">
                    <a:pos x="50" y="65"/>
                  </a:cxn>
                  <a:cxn ang="0">
                    <a:pos x="51" y="65"/>
                  </a:cxn>
                  <a:cxn ang="0">
                    <a:pos x="55" y="61"/>
                  </a:cxn>
                  <a:cxn ang="0">
                    <a:pos x="62" y="63"/>
                  </a:cxn>
                  <a:cxn ang="0">
                    <a:pos x="64" y="63"/>
                  </a:cxn>
                  <a:cxn ang="0">
                    <a:pos x="68" y="63"/>
                  </a:cxn>
                  <a:cxn ang="0">
                    <a:pos x="82" y="41"/>
                  </a:cxn>
                  <a:cxn ang="0">
                    <a:pos x="84" y="23"/>
                  </a:cxn>
                  <a:cxn ang="0">
                    <a:pos x="82" y="22"/>
                  </a:cxn>
                  <a:cxn ang="0">
                    <a:pos x="80" y="20"/>
                  </a:cxn>
                  <a:cxn ang="0">
                    <a:pos x="76" y="18"/>
                  </a:cxn>
                  <a:cxn ang="0">
                    <a:pos x="76" y="16"/>
                  </a:cxn>
                  <a:cxn ang="0">
                    <a:pos x="73" y="7"/>
                  </a:cxn>
                  <a:cxn ang="0">
                    <a:pos x="73" y="6"/>
                  </a:cxn>
                  <a:cxn ang="0">
                    <a:pos x="73" y="6"/>
                  </a:cxn>
                  <a:cxn ang="0">
                    <a:pos x="73" y="4"/>
                  </a:cxn>
                  <a:cxn ang="0">
                    <a:pos x="71" y="2"/>
                  </a:cxn>
                  <a:cxn ang="0">
                    <a:pos x="68" y="2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84" h="88">
                    <a:moveTo>
                      <a:pt x="68" y="2"/>
                    </a:moveTo>
                    <a:lnTo>
                      <a:pt x="68" y="0"/>
                    </a:lnTo>
                    <a:lnTo>
                      <a:pt x="68" y="0"/>
                    </a:lnTo>
                    <a:lnTo>
                      <a:pt x="59" y="6"/>
                    </a:lnTo>
                    <a:lnTo>
                      <a:pt x="35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7" y="7"/>
                    </a:lnTo>
                    <a:lnTo>
                      <a:pt x="17" y="23"/>
                    </a:lnTo>
                    <a:lnTo>
                      <a:pt x="17" y="27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3" y="36"/>
                    </a:lnTo>
                    <a:lnTo>
                      <a:pt x="19" y="40"/>
                    </a:lnTo>
                    <a:lnTo>
                      <a:pt x="16" y="41"/>
                    </a:lnTo>
                    <a:lnTo>
                      <a:pt x="3" y="56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1" y="88"/>
                    </a:lnTo>
                    <a:lnTo>
                      <a:pt x="5" y="88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0" y="83"/>
                    </a:lnTo>
                    <a:lnTo>
                      <a:pt x="10" y="83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19" y="81"/>
                    </a:lnTo>
                    <a:lnTo>
                      <a:pt x="34" y="83"/>
                    </a:lnTo>
                    <a:lnTo>
                      <a:pt x="32" y="81"/>
                    </a:lnTo>
                    <a:lnTo>
                      <a:pt x="35" y="72"/>
                    </a:lnTo>
                    <a:lnTo>
                      <a:pt x="34" y="70"/>
                    </a:lnTo>
                    <a:lnTo>
                      <a:pt x="34" y="68"/>
                    </a:lnTo>
                    <a:lnTo>
                      <a:pt x="41" y="66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6" y="65"/>
                    </a:lnTo>
                    <a:lnTo>
                      <a:pt x="50" y="65"/>
                    </a:lnTo>
                    <a:lnTo>
                      <a:pt x="51" y="65"/>
                    </a:lnTo>
                    <a:lnTo>
                      <a:pt x="55" y="61"/>
                    </a:lnTo>
                    <a:lnTo>
                      <a:pt x="62" y="63"/>
                    </a:lnTo>
                    <a:lnTo>
                      <a:pt x="64" y="63"/>
                    </a:lnTo>
                    <a:lnTo>
                      <a:pt x="68" y="63"/>
                    </a:lnTo>
                    <a:lnTo>
                      <a:pt x="82" y="41"/>
                    </a:lnTo>
                    <a:lnTo>
                      <a:pt x="84" y="23"/>
                    </a:lnTo>
                    <a:lnTo>
                      <a:pt x="82" y="22"/>
                    </a:lnTo>
                    <a:lnTo>
                      <a:pt x="80" y="20"/>
                    </a:lnTo>
                    <a:lnTo>
                      <a:pt x="76" y="18"/>
                    </a:lnTo>
                    <a:lnTo>
                      <a:pt x="76" y="16"/>
                    </a:lnTo>
                    <a:lnTo>
                      <a:pt x="73" y="7"/>
                    </a:lnTo>
                    <a:lnTo>
                      <a:pt x="73" y="6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9" name="Freeform 7186"/>
              <p:cNvSpPr>
                <a:spLocks/>
              </p:cNvSpPr>
              <p:nvPr/>
            </p:nvSpPr>
            <p:spPr bwMode="auto">
              <a:xfrm>
                <a:off x="4371174" y="4797241"/>
                <a:ext cx="341287" cy="336654"/>
              </a:xfrm>
              <a:custGeom>
                <a:avLst/>
                <a:gdLst/>
                <a:ahLst/>
                <a:cxnLst>
                  <a:cxn ang="0">
                    <a:pos x="36" y="9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7" y="4"/>
                  </a:cxn>
                  <a:cxn ang="0">
                    <a:pos x="0" y="17"/>
                  </a:cxn>
                  <a:cxn ang="0">
                    <a:pos x="2" y="22"/>
                  </a:cxn>
                  <a:cxn ang="0">
                    <a:pos x="9" y="33"/>
                  </a:cxn>
                  <a:cxn ang="0">
                    <a:pos x="34" y="83"/>
                  </a:cxn>
                  <a:cxn ang="0">
                    <a:pos x="45" y="128"/>
                  </a:cxn>
                  <a:cxn ang="0">
                    <a:pos x="50" y="153"/>
                  </a:cxn>
                  <a:cxn ang="0">
                    <a:pos x="53" y="163"/>
                  </a:cxn>
                  <a:cxn ang="0">
                    <a:pos x="75" y="204"/>
                  </a:cxn>
                  <a:cxn ang="0">
                    <a:pos x="77" y="206"/>
                  </a:cxn>
                  <a:cxn ang="0">
                    <a:pos x="80" y="204"/>
                  </a:cxn>
                  <a:cxn ang="0">
                    <a:pos x="87" y="199"/>
                  </a:cxn>
                  <a:cxn ang="0">
                    <a:pos x="95" y="208"/>
                  </a:cxn>
                  <a:cxn ang="0">
                    <a:pos x="102" y="212"/>
                  </a:cxn>
                  <a:cxn ang="0">
                    <a:pos x="118" y="212"/>
                  </a:cxn>
                  <a:cxn ang="0">
                    <a:pos x="132" y="203"/>
                  </a:cxn>
                  <a:cxn ang="0">
                    <a:pos x="148" y="88"/>
                  </a:cxn>
                  <a:cxn ang="0">
                    <a:pos x="150" y="26"/>
                  </a:cxn>
                  <a:cxn ang="0">
                    <a:pos x="188" y="22"/>
                  </a:cxn>
                  <a:cxn ang="0">
                    <a:pos x="191" y="31"/>
                  </a:cxn>
                  <a:cxn ang="0">
                    <a:pos x="200" y="22"/>
                  </a:cxn>
                  <a:cxn ang="0">
                    <a:pos x="209" y="17"/>
                  </a:cxn>
                  <a:cxn ang="0">
                    <a:pos x="215" y="17"/>
                  </a:cxn>
                  <a:cxn ang="0">
                    <a:pos x="211" y="11"/>
                  </a:cxn>
                  <a:cxn ang="0">
                    <a:pos x="200" y="9"/>
                  </a:cxn>
                  <a:cxn ang="0">
                    <a:pos x="186" y="13"/>
                  </a:cxn>
                  <a:cxn ang="0">
                    <a:pos x="157" y="20"/>
                  </a:cxn>
                  <a:cxn ang="0">
                    <a:pos x="113" y="11"/>
                  </a:cxn>
                  <a:cxn ang="0">
                    <a:pos x="102" y="9"/>
                  </a:cxn>
                </a:cxnLst>
                <a:rect l="0" t="0" r="r" b="b"/>
                <a:pathLst>
                  <a:path w="215" h="212">
                    <a:moveTo>
                      <a:pt x="102" y="9"/>
                    </a:moveTo>
                    <a:lnTo>
                      <a:pt x="36" y="9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45" y="97"/>
                    </a:lnTo>
                    <a:lnTo>
                      <a:pt x="45" y="128"/>
                    </a:lnTo>
                    <a:lnTo>
                      <a:pt x="50" y="140"/>
                    </a:lnTo>
                    <a:lnTo>
                      <a:pt x="50" y="153"/>
                    </a:lnTo>
                    <a:lnTo>
                      <a:pt x="53" y="160"/>
                    </a:lnTo>
                    <a:lnTo>
                      <a:pt x="53" y="163"/>
                    </a:lnTo>
                    <a:lnTo>
                      <a:pt x="57" y="183"/>
                    </a:lnTo>
                    <a:lnTo>
                      <a:pt x="75" y="204"/>
                    </a:lnTo>
                    <a:lnTo>
                      <a:pt x="77" y="204"/>
                    </a:lnTo>
                    <a:lnTo>
                      <a:pt x="77" y="206"/>
                    </a:lnTo>
                    <a:lnTo>
                      <a:pt x="79" y="206"/>
                    </a:lnTo>
                    <a:lnTo>
                      <a:pt x="80" y="204"/>
                    </a:lnTo>
                    <a:lnTo>
                      <a:pt x="84" y="199"/>
                    </a:lnTo>
                    <a:lnTo>
                      <a:pt x="87" y="199"/>
                    </a:lnTo>
                    <a:lnTo>
                      <a:pt x="95" y="204"/>
                    </a:lnTo>
                    <a:lnTo>
                      <a:pt x="95" y="208"/>
                    </a:lnTo>
                    <a:lnTo>
                      <a:pt x="98" y="212"/>
                    </a:lnTo>
                    <a:lnTo>
                      <a:pt x="102" y="212"/>
                    </a:lnTo>
                    <a:lnTo>
                      <a:pt x="107" y="212"/>
                    </a:lnTo>
                    <a:lnTo>
                      <a:pt x="118" y="212"/>
                    </a:lnTo>
                    <a:lnTo>
                      <a:pt x="127" y="204"/>
                    </a:lnTo>
                    <a:lnTo>
                      <a:pt x="132" y="203"/>
                    </a:lnTo>
                    <a:lnTo>
                      <a:pt x="132" y="88"/>
                    </a:lnTo>
                    <a:lnTo>
                      <a:pt x="148" y="88"/>
                    </a:lnTo>
                    <a:lnTo>
                      <a:pt x="148" y="27"/>
                    </a:lnTo>
                    <a:lnTo>
                      <a:pt x="150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0" y="26"/>
                    </a:lnTo>
                    <a:lnTo>
                      <a:pt x="191" y="31"/>
                    </a:lnTo>
                    <a:lnTo>
                      <a:pt x="195" y="26"/>
                    </a:lnTo>
                    <a:lnTo>
                      <a:pt x="200" y="22"/>
                    </a:lnTo>
                    <a:lnTo>
                      <a:pt x="207" y="18"/>
                    </a:lnTo>
                    <a:lnTo>
                      <a:pt x="209" y="17"/>
                    </a:lnTo>
                    <a:lnTo>
                      <a:pt x="211" y="17"/>
                    </a:lnTo>
                    <a:lnTo>
                      <a:pt x="215" y="17"/>
                    </a:lnTo>
                    <a:lnTo>
                      <a:pt x="213" y="13"/>
                    </a:lnTo>
                    <a:lnTo>
                      <a:pt x="211" y="11"/>
                    </a:lnTo>
                    <a:lnTo>
                      <a:pt x="202" y="11"/>
                    </a:lnTo>
                    <a:lnTo>
                      <a:pt x="200" y="9"/>
                    </a:lnTo>
                    <a:lnTo>
                      <a:pt x="186" y="13"/>
                    </a:lnTo>
                    <a:lnTo>
                      <a:pt x="186" y="1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14" y="15"/>
                    </a:lnTo>
                    <a:lnTo>
                      <a:pt x="113" y="11"/>
                    </a:lnTo>
                    <a:lnTo>
                      <a:pt x="107" y="9"/>
                    </a:lnTo>
                    <a:lnTo>
                      <a:pt x="102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0" name="Freeform 7187"/>
              <p:cNvSpPr>
                <a:spLocks/>
              </p:cNvSpPr>
              <p:nvPr/>
            </p:nvSpPr>
            <p:spPr bwMode="auto">
              <a:xfrm>
                <a:off x="4371174" y="4797241"/>
                <a:ext cx="341287" cy="336654"/>
              </a:xfrm>
              <a:custGeom>
                <a:avLst/>
                <a:gdLst/>
                <a:ahLst/>
                <a:cxnLst>
                  <a:cxn ang="0">
                    <a:pos x="36" y="9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12" y="6"/>
                  </a:cxn>
                  <a:cxn ang="0">
                    <a:pos x="7" y="4"/>
                  </a:cxn>
                  <a:cxn ang="0">
                    <a:pos x="0" y="17"/>
                  </a:cxn>
                  <a:cxn ang="0">
                    <a:pos x="2" y="22"/>
                  </a:cxn>
                  <a:cxn ang="0">
                    <a:pos x="9" y="33"/>
                  </a:cxn>
                  <a:cxn ang="0">
                    <a:pos x="34" y="83"/>
                  </a:cxn>
                  <a:cxn ang="0">
                    <a:pos x="45" y="128"/>
                  </a:cxn>
                  <a:cxn ang="0">
                    <a:pos x="50" y="153"/>
                  </a:cxn>
                  <a:cxn ang="0">
                    <a:pos x="53" y="163"/>
                  </a:cxn>
                  <a:cxn ang="0">
                    <a:pos x="75" y="204"/>
                  </a:cxn>
                  <a:cxn ang="0">
                    <a:pos x="77" y="206"/>
                  </a:cxn>
                  <a:cxn ang="0">
                    <a:pos x="80" y="204"/>
                  </a:cxn>
                  <a:cxn ang="0">
                    <a:pos x="87" y="199"/>
                  </a:cxn>
                  <a:cxn ang="0">
                    <a:pos x="95" y="208"/>
                  </a:cxn>
                  <a:cxn ang="0">
                    <a:pos x="102" y="212"/>
                  </a:cxn>
                  <a:cxn ang="0">
                    <a:pos x="118" y="212"/>
                  </a:cxn>
                  <a:cxn ang="0">
                    <a:pos x="132" y="203"/>
                  </a:cxn>
                  <a:cxn ang="0">
                    <a:pos x="148" y="88"/>
                  </a:cxn>
                  <a:cxn ang="0">
                    <a:pos x="150" y="26"/>
                  </a:cxn>
                  <a:cxn ang="0">
                    <a:pos x="188" y="22"/>
                  </a:cxn>
                  <a:cxn ang="0">
                    <a:pos x="191" y="31"/>
                  </a:cxn>
                  <a:cxn ang="0">
                    <a:pos x="200" y="22"/>
                  </a:cxn>
                  <a:cxn ang="0">
                    <a:pos x="209" y="17"/>
                  </a:cxn>
                  <a:cxn ang="0">
                    <a:pos x="215" y="17"/>
                  </a:cxn>
                  <a:cxn ang="0">
                    <a:pos x="211" y="11"/>
                  </a:cxn>
                  <a:cxn ang="0">
                    <a:pos x="200" y="9"/>
                  </a:cxn>
                  <a:cxn ang="0">
                    <a:pos x="186" y="13"/>
                  </a:cxn>
                  <a:cxn ang="0">
                    <a:pos x="157" y="20"/>
                  </a:cxn>
                  <a:cxn ang="0">
                    <a:pos x="113" y="11"/>
                  </a:cxn>
                  <a:cxn ang="0">
                    <a:pos x="102" y="9"/>
                  </a:cxn>
                </a:cxnLst>
                <a:rect l="0" t="0" r="r" b="b"/>
                <a:pathLst>
                  <a:path w="215" h="212">
                    <a:moveTo>
                      <a:pt x="102" y="9"/>
                    </a:moveTo>
                    <a:lnTo>
                      <a:pt x="36" y="9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9" y="33"/>
                    </a:lnTo>
                    <a:lnTo>
                      <a:pt x="34" y="81"/>
                    </a:lnTo>
                    <a:lnTo>
                      <a:pt x="34" y="83"/>
                    </a:lnTo>
                    <a:lnTo>
                      <a:pt x="45" y="97"/>
                    </a:lnTo>
                    <a:lnTo>
                      <a:pt x="45" y="128"/>
                    </a:lnTo>
                    <a:lnTo>
                      <a:pt x="50" y="140"/>
                    </a:lnTo>
                    <a:lnTo>
                      <a:pt x="50" y="153"/>
                    </a:lnTo>
                    <a:lnTo>
                      <a:pt x="53" y="160"/>
                    </a:lnTo>
                    <a:lnTo>
                      <a:pt x="53" y="163"/>
                    </a:lnTo>
                    <a:lnTo>
                      <a:pt x="57" y="183"/>
                    </a:lnTo>
                    <a:lnTo>
                      <a:pt x="75" y="204"/>
                    </a:lnTo>
                    <a:lnTo>
                      <a:pt x="77" y="204"/>
                    </a:lnTo>
                    <a:lnTo>
                      <a:pt x="77" y="206"/>
                    </a:lnTo>
                    <a:lnTo>
                      <a:pt x="79" y="206"/>
                    </a:lnTo>
                    <a:lnTo>
                      <a:pt x="80" y="204"/>
                    </a:lnTo>
                    <a:lnTo>
                      <a:pt x="84" y="199"/>
                    </a:lnTo>
                    <a:lnTo>
                      <a:pt x="87" y="199"/>
                    </a:lnTo>
                    <a:lnTo>
                      <a:pt x="95" y="204"/>
                    </a:lnTo>
                    <a:lnTo>
                      <a:pt x="95" y="208"/>
                    </a:lnTo>
                    <a:lnTo>
                      <a:pt x="98" y="212"/>
                    </a:lnTo>
                    <a:lnTo>
                      <a:pt x="102" y="212"/>
                    </a:lnTo>
                    <a:lnTo>
                      <a:pt x="107" y="212"/>
                    </a:lnTo>
                    <a:lnTo>
                      <a:pt x="118" y="212"/>
                    </a:lnTo>
                    <a:lnTo>
                      <a:pt x="127" y="204"/>
                    </a:lnTo>
                    <a:lnTo>
                      <a:pt x="132" y="203"/>
                    </a:lnTo>
                    <a:lnTo>
                      <a:pt x="132" y="88"/>
                    </a:lnTo>
                    <a:lnTo>
                      <a:pt x="148" y="88"/>
                    </a:lnTo>
                    <a:lnTo>
                      <a:pt x="148" y="27"/>
                    </a:lnTo>
                    <a:lnTo>
                      <a:pt x="150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0" y="26"/>
                    </a:lnTo>
                    <a:lnTo>
                      <a:pt x="191" y="31"/>
                    </a:lnTo>
                    <a:lnTo>
                      <a:pt x="195" y="26"/>
                    </a:lnTo>
                    <a:lnTo>
                      <a:pt x="200" y="22"/>
                    </a:lnTo>
                    <a:lnTo>
                      <a:pt x="207" y="18"/>
                    </a:lnTo>
                    <a:lnTo>
                      <a:pt x="209" y="17"/>
                    </a:lnTo>
                    <a:lnTo>
                      <a:pt x="211" y="17"/>
                    </a:lnTo>
                    <a:lnTo>
                      <a:pt x="215" y="17"/>
                    </a:lnTo>
                    <a:lnTo>
                      <a:pt x="213" y="13"/>
                    </a:lnTo>
                    <a:lnTo>
                      <a:pt x="211" y="11"/>
                    </a:lnTo>
                    <a:lnTo>
                      <a:pt x="202" y="11"/>
                    </a:lnTo>
                    <a:lnTo>
                      <a:pt x="200" y="9"/>
                    </a:lnTo>
                    <a:lnTo>
                      <a:pt x="186" y="13"/>
                    </a:lnTo>
                    <a:lnTo>
                      <a:pt x="186" y="1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14" y="15"/>
                    </a:lnTo>
                    <a:lnTo>
                      <a:pt x="113" y="11"/>
                    </a:lnTo>
                    <a:lnTo>
                      <a:pt x="107" y="9"/>
                    </a:lnTo>
                    <a:lnTo>
                      <a:pt x="102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1" name="Freeform 7188"/>
              <p:cNvSpPr>
                <a:spLocks/>
              </p:cNvSpPr>
              <p:nvPr/>
            </p:nvSpPr>
            <p:spPr bwMode="auto">
              <a:xfrm>
                <a:off x="4860088" y="5040203"/>
                <a:ext cx="30160" cy="41288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19" y="1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16"/>
                  </a:cxn>
                  <a:cxn ang="0">
                    <a:pos x="3" y="25"/>
                  </a:cxn>
                  <a:cxn ang="0">
                    <a:pos x="14" y="26"/>
                  </a:cxn>
                  <a:cxn ang="0">
                    <a:pos x="16" y="23"/>
                  </a:cxn>
                  <a:cxn ang="0">
                    <a:pos x="18" y="19"/>
                  </a:cxn>
                  <a:cxn ang="0">
                    <a:pos x="19" y="17"/>
                  </a:cxn>
                </a:cxnLst>
                <a:rect l="0" t="0" r="r" b="b"/>
                <a:pathLst>
                  <a:path w="19" h="26">
                    <a:moveTo>
                      <a:pt x="19" y="17"/>
                    </a:moveTo>
                    <a:lnTo>
                      <a:pt x="19" y="1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4" y="26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19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2" name="Freeform 7189"/>
              <p:cNvSpPr>
                <a:spLocks/>
              </p:cNvSpPr>
              <p:nvPr/>
            </p:nvSpPr>
            <p:spPr bwMode="auto">
              <a:xfrm>
                <a:off x="4860088" y="5040203"/>
                <a:ext cx="30160" cy="41288"/>
              </a:xfrm>
              <a:custGeom>
                <a:avLst/>
                <a:gdLst/>
                <a:ahLst/>
                <a:cxnLst>
                  <a:cxn ang="0">
                    <a:pos x="19" y="17"/>
                  </a:cxn>
                  <a:cxn ang="0">
                    <a:pos x="19" y="1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5" y="1"/>
                  </a:cxn>
                  <a:cxn ang="0">
                    <a:pos x="0" y="16"/>
                  </a:cxn>
                  <a:cxn ang="0">
                    <a:pos x="3" y="25"/>
                  </a:cxn>
                  <a:cxn ang="0">
                    <a:pos x="14" y="26"/>
                  </a:cxn>
                  <a:cxn ang="0">
                    <a:pos x="16" y="23"/>
                  </a:cxn>
                  <a:cxn ang="0">
                    <a:pos x="18" y="19"/>
                  </a:cxn>
                  <a:cxn ang="0">
                    <a:pos x="19" y="17"/>
                  </a:cxn>
                </a:cxnLst>
                <a:rect l="0" t="0" r="r" b="b"/>
                <a:pathLst>
                  <a:path w="19" h="26">
                    <a:moveTo>
                      <a:pt x="19" y="17"/>
                    </a:moveTo>
                    <a:lnTo>
                      <a:pt x="19" y="1"/>
                    </a:lnTo>
                    <a:lnTo>
                      <a:pt x="16" y="3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4" y="26"/>
                    </a:lnTo>
                    <a:lnTo>
                      <a:pt x="16" y="23"/>
                    </a:lnTo>
                    <a:lnTo>
                      <a:pt x="18" y="19"/>
                    </a:lnTo>
                    <a:lnTo>
                      <a:pt x="19" y="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3" name="Freeform 7190"/>
              <p:cNvSpPr>
                <a:spLocks/>
              </p:cNvSpPr>
              <p:nvPr/>
            </p:nvSpPr>
            <p:spPr bwMode="auto">
              <a:xfrm>
                <a:off x="5533138" y="4882992"/>
                <a:ext cx="11112" cy="1429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4"/>
                  </a:cxn>
                  <a:cxn ang="0">
                    <a:pos x="5" y="7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4" name="Freeform 7191"/>
              <p:cNvSpPr>
                <a:spLocks/>
              </p:cNvSpPr>
              <p:nvPr/>
            </p:nvSpPr>
            <p:spPr bwMode="auto">
              <a:xfrm>
                <a:off x="5533138" y="4882992"/>
                <a:ext cx="11112" cy="1429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4"/>
                  </a:cxn>
                  <a:cxn ang="0">
                    <a:pos x="5" y="7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5" name="Freeform 7192"/>
              <p:cNvSpPr>
                <a:spLocks/>
              </p:cNvSpPr>
              <p:nvPr/>
            </p:nvSpPr>
            <p:spPr bwMode="auto">
              <a:xfrm>
                <a:off x="3752096" y="4176337"/>
                <a:ext cx="7937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6" name="Freeform 7193"/>
              <p:cNvSpPr>
                <a:spLocks/>
              </p:cNvSpPr>
              <p:nvPr/>
            </p:nvSpPr>
            <p:spPr bwMode="auto">
              <a:xfrm>
                <a:off x="3752096" y="4176337"/>
                <a:ext cx="7937" cy="15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5" y="0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7" name="Freeform 7194"/>
              <p:cNvSpPr>
                <a:spLocks/>
              </p:cNvSpPr>
              <p:nvPr/>
            </p:nvSpPr>
            <p:spPr bwMode="auto">
              <a:xfrm>
                <a:off x="5087084" y="4490759"/>
                <a:ext cx="4762" cy="1111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7">
                    <a:moveTo>
                      <a:pt x="3" y="2"/>
                    </a:moveTo>
                    <a:lnTo>
                      <a:pt x="3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8" name="Freeform 7195"/>
              <p:cNvSpPr>
                <a:spLocks/>
              </p:cNvSpPr>
              <p:nvPr/>
            </p:nvSpPr>
            <p:spPr bwMode="auto">
              <a:xfrm>
                <a:off x="5087084" y="4490759"/>
                <a:ext cx="4762" cy="1111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7">
                    <a:moveTo>
                      <a:pt x="3" y="2"/>
                    </a:moveTo>
                    <a:lnTo>
                      <a:pt x="3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9" name="Freeform 7196"/>
              <p:cNvSpPr>
                <a:spLocks/>
              </p:cNvSpPr>
              <p:nvPr/>
            </p:nvSpPr>
            <p:spPr bwMode="auto">
              <a:xfrm>
                <a:off x="5077559" y="4511403"/>
                <a:ext cx="6350" cy="158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10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0" name="Freeform 7197"/>
              <p:cNvSpPr>
                <a:spLocks/>
              </p:cNvSpPr>
              <p:nvPr/>
            </p:nvSpPr>
            <p:spPr bwMode="auto">
              <a:xfrm>
                <a:off x="5077559" y="4511403"/>
                <a:ext cx="6350" cy="158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10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10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1" name="Freeform 7198"/>
              <p:cNvSpPr>
                <a:spLocks/>
              </p:cNvSpPr>
              <p:nvPr/>
            </p:nvSpPr>
            <p:spPr bwMode="auto">
              <a:xfrm>
                <a:off x="5401385" y="4054062"/>
                <a:ext cx="9524" cy="158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2" name="Freeform 7199"/>
              <p:cNvSpPr>
                <a:spLocks/>
              </p:cNvSpPr>
              <p:nvPr/>
            </p:nvSpPr>
            <p:spPr bwMode="auto">
              <a:xfrm>
                <a:off x="5401385" y="4054062"/>
                <a:ext cx="9524" cy="158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3" name="Freeform 7200"/>
              <p:cNvSpPr>
                <a:spLocks/>
              </p:cNvSpPr>
              <p:nvPr/>
            </p:nvSpPr>
            <p:spPr bwMode="auto">
              <a:xfrm>
                <a:off x="5436308" y="4041358"/>
                <a:ext cx="28573" cy="12704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8" y="2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6" y="2"/>
                  </a:cxn>
                </a:cxnLst>
                <a:rect l="0" t="0" r="r" b="b"/>
                <a:pathLst>
                  <a:path w="18" h="8">
                    <a:moveTo>
                      <a:pt x="16" y="2"/>
                    </a:move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4" name="Freeform 7201"/>
              <p:cNvSpPr>
                <a:spLocks/>
              </p:cNvSpPr>
              <p:nvPr/>
            </p:nvSpPr>
            <p:spPr bwMode="auto">
              <a:xfrm>
                <a:off x="5436308" y="4041358"/>
                <a:ext cx="28573" cy="12704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8" y="2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9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6" y="2"/>
                  </a:cxn>
                </a:cxnLst>
                <a:rect l="0" t="0" r="r" b="b"/>
                <a:pathLst>
                  <a:path w="18" h="8">
                    <a:moveTo>
                      <a:pt x="16" y="2"/>
                    </a:moveTo>
                    <a:lnTo>
                      <a:pt x="18" y="2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5" name="Freeform 7202"/>
              <p:cNvSpPr>
                <a:spLocks/>
              </p:cNvSpPr>
              <p:nvPr/>
            </p:nvSpPr>
            <p:spPr bwMode="auto">
              <a:xfrm>
                <a:off x="3629867" y="3936551"/>
                <a:ext cx="158738" cy="114335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3" y="32"/>
                  </a:cxn>
                  <a:cxn ang="0">
                    <a:pos x="1" y="34"/>
                  </a:cxn>
                  <a:cxn ang="0">
                    <a:pos x="0" y="31"/>
                  </a:cxn>
                  <a:cxn ang="0">
                    <a:pos x="10" y="25"/>
                  </a:cxn>
                  <a:cxn ang="0">
                    <a:pos x="16" y="9"/>
                  </a:cxn>
                  <a:cxn ang="0">
                    <a:pos x="21" y="2"/>
                  </a:cxn>
                  <a:cxn ang="0">
                    <a:pos x="30" y="4"/>
                  </a:cxn>
                  <a:cxn ang="0">
                    <a:pos x="35" y="2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7" y="6"/>
                  </a:cxn>
                  <a:cxn ang="0">
                    <a:pos x="62" y="7"/>
                  </a:cxn>
                  <a:cxn ang="0">
                    <a:pos x="64" y="9"/>
                  </a:cxn>
                  <a:cxn ang="0">
                    <a:pos x="69" y="16"/>
                  </a:cxn>
                  <a:cxn ang="0">
                    <a:pos x="71" y="20"/>
                  </a:cxn>
                  <a:cxn ang="0">
                    <a:pos x="73" y="20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8" y="25"/>
                  </a:cxn>
                  <a:cxn ang="0">
                    <a:pos x="82" y="29"/>
                  </a:cxn>
                  <a:cxn ang="0">
                    <a:pos x="87" y="32"/>
                  </a:cxn>
                  <a:cxn ang="0">
                    <a:pos x="87" y="38"/>
                  </a:cxn>
                  <a:cxn ang="0">
                    <a:pos x="87" y="40"/>
                  </a:cxn>
                  <a:cxn ang="0">
                    <a:pos x="91" y="45"/>
                  </a:cxn>
                  <a:cxn ang="0">
                    <a:pos x="89" y="50"/>
                  </a:cxn>
                  <a:cxn ang="0">
                    <a:pos x="93" y="56"/>
                  </a:cxn>
                  <a:cxn ang="0">
                    <a:pos x="96" y="54"/>
                  </a:cxn>
                  <a:cxn ang="0">
                    <a:pos x="96" y="57"/>
                  </a:cxn>
                  <a:cxn ang="0">
                    <a:pos x="100" y="61"/>
                  </a:cxn>
                  <a:cxn ang="0">
                    <a:pos x="100" y="63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95" y="70"/>
                  </a:cxn>
                  <a:cxn ang="0">
                    <a:pos x="87" y="70"/>
                  </a:cxn>
                  <a:cxn ang="0">
                    <a:pos x="82" y="70"/>
                  </a:cxn>
                  <a:cxn ang="0">
                    <a:pos x="77" y="70"/>
                  </a:cxn>
                  <a:cxn ang="0">
                    <a:pos x="75" y="70"/>
                  </a:cxn>
                  <a:cxn ang="0">
                    <a:pos x="71" y="66"/>
                  </a:cxn>
                  <a:cxn ang="0">
                    <a:pos x="66" y="66"/>
                  </a:cxn>
                  <a:cxn ang="0">
                    <a:pos x="21" y="70"/>
                  </a:cxn>
                  <a:cxn ang="0">
                    <a:pos x="14" y="72"/>
                  </a:cxn>
                  <a:cxn ang="0">
                    <a:pos x="12" y="70"/>
                  </a:cxn>
                  <a:cxn ang="0">
                    <a:pos x="14" y="57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39" y="52"/>
                  </a:cxn>
                  <a:cxn ang="0">
                    <a:pos x="44" y="54"/>
                  </a:cxn>
                  <a:cxn ang="0">
                    <a:pos x="52" y="57"/>
                  </a:cxn>
                  <a:cxn ang="0">
                    <a:pos x="55" y="56"/>
                  </a:cxn>
                  <a:cxn ang="0">
                    <a:pos x="60" y="54"/>
                  </a:cxn>
                  <a:cxn ang="0">
                    <a:pos x="59" y="52"/>
                  </a:cxn>
                  <a:cxn ang="0">
                    <a:pos x="53" y="54"/>
                  </a:cxn>
                  <a:cxn ang="0">
                    <a:pos x="48" y="50"/>
                  </a:cxn>
                  <a:cxn ang="0">
                    <a:pos x="43" y="49"/>
                  </a:cxn>
                  <a:cxn ang="0">
                    <a:pos x="37" y="49"/>
                  </a:cxn>
                  <a:cxn ang="0">
                    <a:pos x="32" y="50"/>
                  </a:cxn>
                </a:cxnLst>
                <a:rect l="0" t="0" r="r" b="b"/>
                <a:pathLst>
                  <a:path w="100" h="72">
                    <a:moveTo>
                      <a:pt x="16" y="50"/>
                    </a:moveTo>
                    <a:lnTo>
                      <a:pt x="16" y="50"/>
                    </a:lnTo>
                    <a:lnTo>
                      <a:pt x="14" y="49"/>
                    </a:lnTo>
                    <a:lnTo>
                      <a:pt x="12" y="47"/>
                    </a:lnTo>
                    <a:lnTo>
                      <a:pt x="12" y="4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5" y="31"/>
                    </a:lnTo>
                    <a:lnTo>
                      <a:pt x="10" y="25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7" y="32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91" y="52"/>
                    </a:lnTo>
                    <a:lnTo>
                      <a:pt x="93" y="54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39" y="66"/>
                    </a:lnTo>
                    <a:lnTo>
                      <a:pt x="30" y="70"/>
                    </a:lnTo>
                    <a:lnTo>
                      <a:pt x="21" y="70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1"/>
                    </a:lnTo>
                    <a:lnTo>
                      <a:pt x="14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52" y="57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5" y="56"/>
                    </a:lnTo>
                    <a:lnTo>
                      <a:pt x="59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3" y="54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4" y="50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2" y="50"/>
                    </a:lnTo>
                    <a:lnTo>
                      <a:pt x="16" y="5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6" name="Freeform 7203"/>
              <p:cNvSpPr>
                <a:spLocks/>
              </p:cNvSpPr>
              <p:nvPr/>
            </p:nvSpPr>
            <p:spPr bwMode="auto">
              <a:xfrm>
                <a:off x="3629867" y="3936551"/>
                <a:ext cx="158738" cy="114335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3" y="32"/>
                  </a:cxn>
                  <a:cxn ang="0">
                    <a:pos x="1" y="34"/>
                  </a:cxn>
                  <a:cxn ang="0">
                    <a:pos x="0" y="31"/>
                  </a:cxn>
                  <a:cxn ang="0">
                    <a:pos x="10" y="25"/>
                  </a:cxn>
                  <a:cxn ang="0">
                    <a:pos x="16" y="9"/>
                  </a:cxn>
                  <a:cxn ang="0">
                    <a:pos x="21" y="2"/>
                  </a:cxn>
                  <a:cxn ang="0">
                    <a:pos x="30" y="4"/>
                  </a:cxn>
                  <a:cxn ang="0">
                    <a:pos x="35" y="2"/>
                  </a:cxn>
                  <a:cxn ang="0">
                    <a:pos x="39" y="0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7" y="6"/>
                  </a:cxn>
                  <a:cxn ang="0">
                    <a:pos x="62" y="7"/>
                  </a:cxn>
                  <a:cxn ang="0">
                    <a:pos x="64" y="9"/>
                  </a:cxn>
                  <a:cxn ang="0">
                    <a:pos x="69" y="16"/>
                  </a:cxn>
                  <a:cxn ang="0">
                    <a:pos x="71" y="20"/>
                  </a:cxn>
                  <a:cxn ang="0">
                    <a:pos x="73" y="20"/>
                  </a:cxn>
                  <a:cxn ang="0">
                    <a:pos x="77" y="23"/>
                  </a:cxn>
                  <a:cxn ang="0">
                    <a:pos x="77" y="23"/>
                  </a:cxn>
                  <a:cxn ang="0">
                    <a:pos x="78" y="25"/>
                  </a:cxn>
                  <a:cxn ang="0">
                    <a:pos x="82" y="29"/>
                  </a:cxn>
                  <a:cxn ang="0">
                    <a:pos x="87" y="32"/>
                  </a:cxn>
                  <a:cxn ang="0">
                    <a:pos x="87" y="38"/>
                  </a:cxn>
                  <a:cxn ang="0">
                    <a:pos x="87" y="40"/>
                  </a:cxn>
                  <a:cxn ang="0">
                    <a:pos x="91" y="45"/>
                  </a:cxn>
                  <a:cxn ang="0">
                    <a:pos x="89" y="50"/>
                  </a:cxn>
                  <a:cxn ang="0">
                    <a:pos x="93" y="56"/>
                  </a:cxn>
                  <a:cxn ang="0">
                    <a:pos x="96" y="54"/>
                  </a:cxn>
                  <a:cxn ang="0">
                    <a:pos x="96" y="57"/>
                  </a:cxn>
                  <a:cxn ang="0">
                    <a:pos x="100" y="61"/>
                  </a:cxn>
                  <a:cxn ang="0">
                    <a:pos x="100" y="63"/>
                  </a:cxn>
                  <a:cxn ang="0">
                    <a:pos x="100" y="66"/>
                  </a:cxn>
                  <a:cxn ang="0">
                    <a:pos x="100" y="70"/>
                  </a:cxn>
                  <a:cxn ang="0">
                    <a:pos x="95" y="70"/>
                  </a:cxn>
                  <a:cxn ang="0">
                    <a:pos x="87" y="70"/>
                  </a:cxn>
                  <a:cxn ang="0">
                    <a:pos x="82" y="70"/>
                  </a:cxn>
                  <a:cxn ang="0">
                    <a:pos x="77" y="70"/>
                  </a:cxn>
                  <a:cxn ang="0">
                    <a:pos x="75" y="70"/>
                  </a:cxn>
                  <a:cxn ang="0">
                    <a:pos x="71" y="66"/>
                  </a:cxn>
                  <a:cxn ang="0">
                    <a:pos x="66" y="66"/>
                  </a:cxn>
                  <a:cxn ang="0">
                    <a:pos x="21" y="70"/>
                  </a:cxn>
                  <a:cxn ang="0">
                    <a:pos x="14" y="72"/>
                  </a:cxn>
                  <a:cxn ang="0">
                    <a:pos x="12" y="70"/>
                  </a:cxn>
                  <a:cxn ang="0">
                    <a:pos x="14" y="57"/>
                  </a:cxn>
                  <a:cxn ang="0">
                    <a:pos x="28" y="56"/>
                  </a:cxn>
                  <a:cxn ang="0">
                    <a:pos x="34" y="56"/>
                  </a:cxn>
                  <a:cxn ang="0">
                    <a:pos x="39" y="52"/>
                  </a:cxn>
                  <a:cxn ang="0">
                    <a:pos x="44" y="54"/>
                  </a:cxn>
                  <a:cxn ang="0">
                    <a:pos x="52" y="57"/>
                  </a:cxn>
                  <a:cxn ang="0">
                    <a:pos x="55" y="56"/>
                  </a:cxn>
                  <a:cxn ang="0">
                    <a:pos x="60" y="54"/>
                  </a:cxn>
                  <a:cxn ang="0">
                    <a:pos x="59" y="52"/>
                  </a:cxn>
                  <a:cxn ang="0">
                    <a:pos x="53" y="54"/>
                  </a:cxn>
                  <a:cxn ang="0">
                    <a:pos x="48" y="50"/>
                  </a:cxn>
                  <a:cxn ang="0">
                    <a:pos x="43" y="49"/>
                  </a:cxn>
                  <a:cxn ang="0">
                    <a:pos x="37" y="49"/>
                  </a:cxn>
                  <a:cxn ang="0">
                    <a:pos x="32" y="50"/>
                  </a:cxn>
                </a:cxnLst>
                <a:rect l="0" t="0" r="r" b="b"/>
                <a:pathLst>
                  <a:path w="100" h="72">
                    <a:moveTo>
                      <a:pt x="16" y="50"/>
                    </a:moveTo>
                    <a:lnTo>
                      <a:pt x="16" y="50"/>
                    </a:lnTo>
                    <a:lnTo>
                      <a:pt x="14" y="49"/>
                    </a:lnTo>
                    <a:lnTo>
                      <a:pt x="12" y="47"/>
                    </a:lnTo>
                    <a:lnTo>
                      <a:pt x="12" y="4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5" y="31"/>
                    </a:lnTo>
                    <a:lnTo>
                      <a:pt x="10" y="25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2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7" y="32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40"/>
                    </a:lnTo>
                    <a:lnTo>
                      <a:pt x="87" y="40"/>
                    </a:lnTo>
                    <a:lnTo>
                      <a:pt x="89" y="40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89" y="49"/>
                    </a:lnTo>
                    <a:lnTo>
                      <a:pt x="89" y="50"/>
                    </a:lnTo>
                    <a:lnTo>
                      <a:pt x="91" y="52"/>
                    </a:lnTo>
                    <a:lnTo>
                      <a:pt x="93" y="54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5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96" y="70"/>
                    </a:lnTo>
                    <a:lnTo>
                      <a:pt x="95" y="70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6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39" y="66"/>
                    </a:lnTo>
                    <a:lnTo>
                      <a:pt x="30" y="70"/>
                    </a:lnTo>
                    <a:lnTo>
                      <a:pt x="21" y="70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1"/>
                    </a:lnTo>
                    <a:lnTo>
                      <a:pt x="14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52" y="57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5" y="56"/>
                    </a:lnTo>
                    <a:lnTo>
                      <a:pt x="59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3" y="54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4" y="50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4" y="49"/>
                    </a:lnTo>
                    <a:lnTo>
                      <a:pt x="32" y="50"/>
                    </a:lnTo>
                    <a:lnTo>
                      <a:pt x="16" y="5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7" name="Freeform 7204"/>
              <p:cNvSpPr>
                <a:spLocks/>
              </p:cNvSpPr>
              <p:nvPr/>
            </p:nvSpPr>
            <p:spPr bwMode="auto">
              <a:xfrm>
                <a:off x="4831515" y="4389127"/>
                <a:ext cx="274617" cy="274722"/>
              </a:xfrm>
              <a:custGeom>
                <a:avLst/>
                <a:gdLst/>
                <a:ahLst/>
                <a:cxnLst>
                  <a:cxn ang="0">
                    <a:pos x="155" y="59"/>
                  </a:cxn>
                  <a:cxn ang="0">
                    <a:pos x="154" y="91"/>
                  </a:cxn>
                  <a:cxn ang="0">
                    <a:pos x="159" y="98"/>
                  </a:cxn>
                  <a:cxn ang="0">
                    <a:pos x="157" y="102"/>
                  </a:cxn>
                  <a:cxn ang="0">
                    <a:pos x="157" y="111"/>
                  </a:cxn>
                  <a:cxn ang="0">
                    <a:pos x="155" y="116"/>
                  </a:cxn>
                  <a:cxn ang="0">
                    <a:pos x="159" y="125"/>
                  </a:cxn>
                  <a:cxn ang="0">
                    <a:pos x="161" y="134"/>
                  </a:cxn>
                  <a:cxn ang="0">
                    <a:pos x="163" y="139"/>
                  </a:cxn>
                  <a:cxn ang="0">
                    <a:pos x="164" y="143"/>
                  </a:cxn>
                  <a:cxn ang="0">
                    <a:pos x="170" y="150"/>
                  </a:cxn>
                  <a:cxn ang="0">
                    <a:pos x="173" y="152"/>
                  </a:cxn>
                  <a:cxn ang="0">
                    <a:pos x="147" y="168"/>
                  </a:cxn>
                  <a:cxn ang="0">
                    <a:pos x="136" y="166"/>
                  </a:cxn>
                  <a:cxn ang="0">
                    <a:pos x="116" y="170"/>
                  </a:cxn>
                  <a:cxn ang="0">
                    <a:pos x="109" y="173"/>
                  </a:cxn>
                  <a:cxn ang="0">
                    <a:pos x="102" y="170"/>
                  </a:cxn>
                  <a:cxn ang="0">
                    <a:pos x="86" y="172"/>
                  </a:cxn>
                  <a:cxn ang="0">
                    <a:pos x="80" y="164"/>
                  </a:cxn>
                  <a:cxn ang="0">
                    <a:pos x="77" y="143"/>
                  </a:cxn>
                  <a:cxn ang="0">
                    <a:pos x="68" y="141"/>
                  </a:cxn>
                  <a:cxn ang="0">
                    <a:pos x="64" y="138"/>
                  </a:cxn>
                  <a:cxn ang="0">
                    <a:pos x="59" y="138"/>
                  </a:cxn>
                  <a:cxn ang="0">
                    <a:pos x="52" y="134"/>
                  </a:cxn>
                  <a:cxn ang="0">
                    <a:pos x="28" y="123"/>
                  </a:cxn>
                  <a:cxn ang="0">
                    <a:pos x="14" y="104"/>
                  </a:cxn>
                  <a:cxn ang="0">
                    <a:pos x="3" y="87"/>
                  </a:cxn>
                  <a:cxn ang="0">
                    <a:pos x="5" y="80"/>
                  </a:cxn>
                  <a:cxn ang="0">
                    <a:pos x="2" y="66"/>
                  </a:cxn>
                  <a:cxn ang="0">
                    <a:pos x="2" y="55"/>
                  </a:cxn>
                  <a:cxn ang="0">
                    <a:pos x="19" y="34"/>
                  </a:cxn>
                  <a:cxn ang="0">
                    <a:pos x="16" y="30"/>
                  </a:cxn>
                  <a:cxn ang="0">
                    <a:pos x="14" y="25"/>
                  </a:cxn>
                  <a:cxn ang="0">
                    <a:pos x="12" y="2"/>
                  </a:cxn>
                  <a:cxn ang="0">
                    <a:pos x="21" y="0"/>
                  </a:cxn>
                  <a:cxn ang="0">
                    <a:pos x="34" y="25"/>
                  </a:cxn>
                  <a:cxn ang="0">
                    <a:pos x="37" y="28"/>
                  </a:cxn>
                  <a:cxn ang="0">
                    <a:pos x="41" y="23"/>
                  </a:cxn>
                  <a:cxn ang="0">
                    <a:pos x="50" y="25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66" y="21"/>
                  </a:cxn>
                  <a:cxn ang="0">
                    <a:pos x="61" y="19"/>
                  </a:cxn>
                  <a:cxn ang="0">
                    <a:pos x="62" y="16"/>
                  </a:cxn>
                  <a:cxn ang="0">
                    <a:pos x="64" y="14"/>
                  </a:cxn>
                  <a:cxn ang="0">
                    <a:pos x="66" y="9"/>
                  </a:cxn>
                  <a:cxn ang="0">
                    <a:pos x="70" y="7"/>
                  </a:cxn>
                  <a:cxn ang="0">
                    <a:pos x="70" y="2"/>
                  </a:cxn>
                </a:cxnLst>
                <a:rect l="0" t="0" r="r" b="b"/>
                <a:pathLst>
                  <a:path w="173" h="173">
                    <a:moveTo>
                      <a:pt x="129" y="34"/>
                    </a:moveTo>
                    <a:lnTo>
                      <a:pt x="132" y="46"/>
                    </a:lnTo>
                    <a:lnTo>
                      <a:pt x="155" y="59"/>
                    </a:lnTo>
                    <a:lnTo>
                      <a:pt x="148" y="82"/>
                    </a:lnTo>
                    <a:lnTo>
                      <a:pt x="148" y="87"/>
                    </a:lnTo>
                    <a:lnTo>
                      <a:pt x="154" y="91"/>
                    </a:lnTo>
                    <a:lnTo>
                      <a:pt x="155" y="93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7" y="102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7" y="116"/>
                    </a:lnTo>
                    <a:lnTo>
                      <a:pt x="155" y="116"/>
                    </a:lnTo>
                    <a:lnTo>
                      <a:pt x="155" y="118"/>
                    </a:lnTo>
                    <a:lnTo>
                      <a:pt x="157" y="125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7" y="127"/>
                    </a:lnTo>
                    <a:lnTo>
                      <a:pt x="161" y="134"/>
                    </a:lnTo>
                    <a:lnTo>
                      <a:pt x="161" y="136"/>
                    </a:lnTo>
                    <a:lnTo>
                      <a:pt x="161" y="138"/>
                    </a:lnTo>
                    <a:lnTo>
                      <a:pt x="163" y="139"/>
                    </a:lnTo>
                    <a:lnTo>
                      <a:pt x="163" y="141"/>
                    </a:lnTo>
                    <a:lnTo>
                      <a:pt x="163" y="143"/>
                    </a:lnTo>
                    <a:lnTo>
                      <a:pt x="164" y="143"/>
                    </a:lnTo>
                    <a:lnTo>
                      <a:pt x="164" y="145"/>
                    </a:lnTo>
                    <a:lnTo>
                      <a:pt x="168" y="147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3" y="152"/>
                    </a:lnTo>
                    <a:lnTo>
                      <a:pt x="173" y="152"/>
                    </a:lnTo>
                    <a:lnTo>
                      <a:pt x="173" y="154"/>
                    </a:lnTo>
                    <a:lnTo>
                      <a:pt x="164" y="161"/>
                    </a:lnTo>
                    <a:lnTo>
                      <a:pt x="147" y="168"/>
                    </a:lnTo>
                    <a:lnTo>
                      <a:pt x="143" y="168"/>
                    </a:lnTo>
                    <a:lnTo>
                      <a:pt x="139" y="166"/>
                    </a:lnTo>
                    <a:lnTo>
                      <a:pt x="136" y="166"/>
                    </a:lnTo>
                    <a:lnTo>
                      <a:pt x="132" y="166"/>
                    </a:lnTo>
                    <a:lnTo>
                      <a:pt x="129" y="170"/>
                    </a:lnTo>
                    <a:lnTo>
                      <a:pt x="116" y="170"/>
                    </a:lnTo>
                    <a:lnTo>
                      <a:pt x="113" y="173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07" y="173"/>
                    </a:lnTo>
                    <a:lnTo>
                      <a:pt x="104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98" y="172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4" y="168"/>
                    </a:lnTo>
                    <a:lnTo>
                      <a:pt x="80" y="164"/>
                    </a:lnTo>
                    <a:lnTo>
                      <a:pt x="80" y="163"/>
                    </a:lnTo>
                    <a:lnTo>
                      <a:pt x="80" y="157"/>
                    </a:lnTo>
                    <a:lnTo>
                      <a:pt x="77" y="143"/>
                    </a:lnTo>
                    <a:lnTo>
                      <a:pt x="73" y="139"/>
                    </a:lnTo>
                    <a:lnTo>
                      <a:pt x="70" y="139"/>
                    </a:lnTo>
                    <a:lnTo>
                      <a:pt x="68" y="141"/>
                    </a:lnTo>
                    <a:lnTo>
                      <a:pt x="66" y="139"/>
                    </a:lnTo>
                    <a:lnTo>
                      <a:pt x="66" y="138"/>
                    </a:lnTo>
                    <a:lnTo>
                      <a:pt x="64" y="138"/>
                    </a:lnTo>
                    <a:lnTo>
                      <a:pt x="61" y="139"/>
                    </a:lnTo>
                    <a:lnTo>
                      <a:pt x="61" y="139"/>
                    </a:lnTo>
                    <a:lnTo>
                      <a:pt x="59" y="138"/>
                    </a:lnTo>
                    <a:lnTo>
                      <a:pt x="57" y="138"/>
                    </a:lnTo>
                    <a:lnTo>
                      <a:pt x="53" y="136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34" y="129"/>
                    </a:lnTo>
                    <a:lnTo>
                      <a:pt x="28" y="123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14" y="104"/>
                    </a:lnTo>
                    <a:lnTo>
                      <a:pt x="14" y="96"/>
                    </a:lnTo>
                    <a:lnTo>
                      <a:pt x="9" y="91"/>
                    </a:lnTo>
                    <a:lnTo>
                      <a:pt x="3" y="87"/>
                    </a:lnTo>
                    <a:lnTo>
                      <a:pt x="2" y="84"/>
                    </a:lnTo>
                    <a:lnTo>
                      <a:pt x="3" y="82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9" y="53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6" y="2"/>
                    </a:lnTo>
                    <a:lnTo>
                      <a:pt x="34" y="18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30"/>
                    </a:lnTo>
                    <a:lnTo>
                      <a:pt x="37" y="28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1" y="19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2" y="16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129" y="3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8" name="Freeform 7205"/>
              <p:cNvSpPr>
                <a:spLocks/>
              </p:cNvSpPr>
              <p:nvPr/>
            </p:nvSpPr>
            <p:spPr bwMode="auto">
              <a:xfrm>
                <a:off x="4831515" y="4389127"/>
                <a:ext cx="274617" cy="274722"/>
              </a:xfrm>
              <a:custGeom>
                <a:avLst/>
                <a:gdLst/>
                <a:ahLst/>
                <a:cxnLst>
                  <a:cxn ang="0">
                    <a:pos x="155" y="59"/>
                  </a:cxn>
                  <a:cxn ang="0">
                    <a:pos x="154" y="91"/>
                  </a:cxn>
                  <a:cxn ang="0">
                    <a:pos x="159" y="98"/>
                  </a:cxn>
                  <a:cxn ang="0">
                    <a:pos x="157" y="102"/>
                  </a:cxn>
                  <a:cxn ang="0">
                    <a:pos x="157" y="111"/>
                  </a:cxn>
                  <a:cxn ang="0">
                    <a:pos x="155" y="116"/>
                  </a:cxn>
                  <a:cxn ang="0">
                    <a:pos x="159" y="125"/>
                  </a:cxn>
                  <a:cxn ang="0">
                    <a:pos x="161" y="134"/>
                  </a:cxn>
                  <a:cxn ang="0">
                    <a:pos x="163" y="139"/>
                  </a:cxn>
                  <a:cxn ang="0">
                    <a:pos x="164" y="143"/>
                  </a:cxn>
                  <a:cxn ang="0">
                    <a:pos x="170" y="150"/>
                  </a:cxn>
                  <a:cxn ang="0">
                    <a:pos x="173" y="152"/>
                  </a:cxn>
                  <a:cxn ang="0">
                    <a:pos x="147" y="168"/>
                  </a:cxn>
                  <a:cxn ang="0">
                    <a:pos x="136" y="166"/>
                  </a:cxn>
                  <a:cxn ang="0">
                    <a:pos x="116" y="170"/>
                  </a:cxn>
                  <a:cxn ang="0">
                    <a:pos x="109" y="173"/>
                  </a:cxn>
                  <a:cxn ang="0">
                    <a:pos x="102" y="170"/>
                  </a:cxn>
                  <a:cxn ang="0">
                    <a:pos x="86" y="172"/>
                  </a:cxn>
                  <a:cxn ang="0">
                    <a:pos x="80" y="164"/>
                  </a:cxn>
                  <a:cxn ang="0">
                    <a:pos x="77" y="143"/>
                  </a:cxn>
                  <a:cxn ang="0">
                    <a:pos x="68" y="141"/>
                  </a:cxn>
                  <a:cxn ang="0">
                    <a:pos x="64" y="138"/>
                  </a:cxn>
                  <a:cxn ang="0">
                    <a:pos x="59" y="138"/>
                  </a:cxn>
                  <a:cxn ang="0">
                    <a:pos x="52" y="134"/>
                  </a:cxn>
                  <a:cxn ang="0">
                    <a:pos x="28" y="123"/>
                  </a:cxn>
                  <a:cxn ang="0">
                    <a:pos x="14" y="104"/>
                  </a:cxn>
                  <a:cxn ang="0">
                    <a:pos x="3" y="87"/>
                  </a:cxn>
                  <a:cxn ang="0">
                    <a:pos x="5" y="80"/>
                  </a:cxn>
                  <a:cxn ang="0">
                    <a:pos x="2" y="66"/>
                  </a:cxn>
                  <a:cxn ang="0">
                    <a:pos x="2" y="55"/>
                  </a:cxn>
                  <a:cxn ang="0">
                    <a:pos x="19" y="34"/>
                  </a:cxn>
                  <a:cxn ang="0">
                    <a:pos x="16" y="30"/>
                  </a:cxn>
                  <a:cxn ang="0">
                    <a:pos x="14" y="25"/>
                  </a:cxn>
                  <a:cxn ang="0">
                    <a:pos x="12" y="2"/>
                  </a:cxn>
                  <a:cxn ang="0">
                    <a:pos x="21" y="0"/>
                  </a:cxn>
                  <a:cxn ang="0">
                    <a:pos x="34" y="25"/>
                  </a:cxn>
                  <a:cxn ang="0">
                    <a:pos x="37" y="28"/>
                  </a:cxn>
                  <a:cxn ang="0">
                    <a:pos x="41" y="23"/>
                  </a:cxn>
                  <a:cxn ang="0">
                    <a:pos x="50" y="25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66" y="21"/>
                  </a:cxn>
                  <a:cxn ang="0">
                    <a:pos x="61" y="19"/>
                  </a:cxn>
                  <a:cxn ang="0">
                    <a:pos x="62" y="16"/>
                  </a:cxn>
                  <a:cxn ang="0">
                    <a:pos x="64" y="14"/>
                  </a:cxn>
                  <a:cxn ang="0">
                    <a:pos x="66" y="9"/>
                  </a:cxn>
                  <a:cxn ang="0">
                    <a:pos x="70" y="7"/>
                  </a:cxn>
                  <a:cxn ang="0">
                    <a:pos x="70" y="2"/>
                  </a:cxn>
                </a:cxnLst>
                <a:rect l="0" t="0" r="r" b="b"/>
                <a:pathLst>
                  <a:path w="173" h="173">
                    <a:moveTo>
                      <a:pt x="129" y="34"/>
                    </a:moveTo>
                    <a:lnTo>
                      <a:pt x="132" y="46"/>
                    </a:lnTo>
                    <a:lnTo>
                      <a:pt x="155" y="59"/>
                    </a:lnTo>
                    <a:lnTo>
                      <a:pt x="148" y="82"/>
                    </a:lnTo>
                    <a:lnTo>
                      <a:pt x="148" y="87"/>
                    </a:lnTo>
                    <a:lnTo>
                      <a:pt x="154" y="91"/>
                    </a:lnTo>
                    <a:lnTo>
                      <a:pt x="155" y="93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7" y="102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7" y="116"/>
                    </a:lnTo>
                    <a:lnTo>
                      <a:pt x="155" y="116"/>
                    </a:lnTo>
                    <a:lnTo>
                      <a:pt x="155" y="118"/>
                    </a:lnTo>
                    <a:lnTo>
                      <a:pt x="157" y="125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7" y="127"/>
                    </a:lnTo>
                    <a:lnTo>
                      <a:pt x="161" y="134"/>
                    </a:lnTo>
                    <a:lnTo>
                      <a:pt x="161" y="136"/>
                    </a:lnTo>
                    <a:lnTo>
                      <a:pt x="161" y="138"/>
                    </a:lnTo>
                    <a:lnTo>
                      <a:pt x="163" y="139"/>
                    </a:lnTo>
                    <a:lnTo>
                      <a:pt x="163" y="141"/>
                    </a:lnTo>
                    <a:lnTo>
                      <a:pt x="163" y="143"/>
                    </a:lnTo>
                    <a:lnTo>
                      <a:pt x="164" y="143"/>
                    </a:lnTo>
                    <a:lnTo>
                      <a:pt x="164" y="145"/>
                    </a:lnTo>
                    <a:lnTo>
                      <a:pt x="168" y="147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3" y="152"/>
                    </a:lnTo>
                    <a:lnTo>
                      <a:pt x="173" y="152"/>
                    </a:lnTo>
                    <a:lnTo>
                      <a:pt x="173" y="154"/>
                    </a:lnTo>
                    <a:lnTo>
                      <a:pt x="164" y="161"/>
                    </a:lnTo>
                    <a:lnTo>
                      <a:pt x="147" y="168"/>
                    </a:lnTo>
                    <a:lnTo>
                      <a:pt x="143" y="168"/>
                    </a:lnTo>
                    <a:lnTo>
                      <a:pt x="139" y="166"/>
                    </a:lnTo>
                    <a:lnTo>
                      <a:pt x="136" y="166"/>
                    </a:lnTo>
                    <a:lnTo>
                      <a:pt x="132" y="166"/>
                    </a:lnTo>
                    <a:lnTo>
                      <a:pt x="129" y="170"/>
                    </a:lnTo>
                    <a:lnTo>
                      <a:pt x="116" y="170"/>
                    </a:lnTo>
                    <a:lnTo>
                      <a:pt x="113" y="173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07" y="173"/>
                    </a:lnTo>
                    <a:lnTo>
                      <a:pt x="104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98" y="172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4" y="168"/>
                    </a:lnTo>
                    <a:lnTo>
                      <a:pt x="80" y="164"/>
                    </a:lnTo>
                    <a:lnTo>
                      <a:pt x="80" y="163"/>
                    </a:lnTo>
                    <a:lnTo>
                      <a:pt x="80" y="157"/>
                    </a:lnTo>
                    <a:lnTo>
                      <a:pt x="77" y="143"/>
                    </a:lnTo>
                    <a:lnTo>
                      <a:pt x="73" y="139"/>
                    </a:lnTo>
                    <a:lnTo>
                      <a:pt x="70" y="139"/>
                    </a:lnTo>
                    <a:lnTo>
                      <a:pt x="68" y="141"/>
                    </a:lnTo>
                    <a:lnTo>
                      <a:pt x="66" y="139"/>
                    </a:lnTo>
                    <a:lnTo>
                      <a:pt x="66" y="138"/>
                    </a:lnTo>
                    <a:lnTo>
                      <a:pt x="64" y="138"/>
                    </a:lnTo>
                    <a:lnTo>
                      <a:pt x="61" y="139"/>
                    </a:lnTo>
                    <a:lnTo>
                      <a:pt x="61" y="139"/>
                    </a:lnTo>
                    <a:lnTo>
                      <a:pt x="59" y="138"/>
                    </a:lnTo>
                    <a:lnTo>
                      <a:pt x="57" y="138"/>
                    </a:lnTo>
                    <a:lnTo>
                      <a:pt x="53" y="136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34" y="129"/>
                    </a:lnTo>
                    <a:lnTo>
                      <a:pt x="28" y="123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14" y="104"/>
                    </a:lnTo>
                    <a:lnTo>
                      <a:pt x="14" y="96"/>
                    </a:lnTo>
                    <a:lnTo>
                      <a:pt x="9" y="91"/>
                    </a:lnTo>
                    <a:lnTo>
                      <a:pt x="3" y="87"/>
                    </a:lnTo>
                    <a:lnTo>
                      <a:pt x="2" y="84"/>
                    </a:lnTo>
                    <a:lnTo>
                      <a:pt x="3" y="82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9" y="53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28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6" y="2"/>
                    </a:lnTo>
                    <a:lnTo>
                      <a:pt x="34" y="18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30"/>
                    </a:lnTo>
                    <a:lnTo>
                      <a:pt x="37" y="28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21"/>
                    </a:lnTo>
                    <a:lnTo>
                      <a:pt x="48" y="27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61" y="25"/>
                    </a:lnTo>
                    <a:lnTo>
                      <a:pt x="62" y="23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1" y="19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2" y="16"/>
                    </a:lnTo>
                    <a:lnTo>
                      <a:pt x="61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129" y="3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29" name="Freeform 7206"/>
              <p:cNvSpPr>
                <a:spLocks/>
              </p:cNvSpPr>
              <p:nvPr/>
            </p:nvSpPr>
            <p:spPr bwMode="auto">
              <a:xfrm>
                <a:off x="3737809" y="4109641"/>
                <a:ext cx="76194" cy="77811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5" y="15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14" y="6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34" y="4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39" y="9"/>
                  </a:cxn>
                  <a:cxn ang="0">
                    <a:pos x="41" y="11"/>
                  </a:cxn>
                  <a:cxn ang="0">
                    <a:pos x="43" y="11"/>
                  </a:cxn>
                  <a:cxn ang="0">
                    <a:pos x="43" y="15"/>
                  </a:cxn>
                  <a:cxn ang="0">
                    <a:pos x="43" y="16"/>
                  </a:cxn>
                  <a:cxn ang="0">
                    <a:pos x="44" y="16"/>
                  </a:cxn>
                  <a:cxn ang="0">
                    <a:pos x="44" y="22"/>
                  </a:cxn>
                  <a:cxn ang="0">
                    <a:pos x="43" y="22"/>
                  </a:cxn>
                  <a:cxn ang="0">
                    <a:pos x="41" y="27"/>
                  </a:cxn>
                  <a:cxn ang="0">
                    <a:pos x="46" y="25"/>
                  </a:cxn>
                  <a:cxn ang="0">
                    <a:pos x="48" y="25"/>
                  </a:cxn>
                  <a:cxn ang="0">
                    <a:pos x="48" y="29"/>
                  </a:cxn>
                  <a:cxn ang="0">
                    <a:pos x="46" y="31"/>
                  </a:cxn>
                  <a:cxn ang="0">
                    <a:pos x="43" y="33"/>
                  </a:cxn>
                  <a:cxn ang="0">
                    <a:pos x="43" y="38"/>
                  </a:cxn>
                  <a:cxn ang="0">
                    <a:pos x="41" y="38"/>
                  </a:cxn>
                  <a:cxn ang="0">
                    <a:pos x="37" y="42"/>
                  </a:cxn>
                  <a:cxn ang="0">
                    <a:pos x="32" y="45"/>
                  </a:cxn>
                  <a:cxn ang="0">
                    <a:pos x="32" y="47"/>
                  </a:cxn>
                  <a:cxn ang="0">
                    <a:pos x="32" y="49"/>
                  </a:cxn>
                  <a:cxn ang="0">
                    <a:pos x="30" y="49"/>
                  </a:cxn>
                  <a:cxn ang="0">
                    <a:pos x="14" y="42"/>
                  </a:cxn>
                  <a:cxn ang="0">
                    <a:pos x="7" y="36"/>
                  </a:cxn>
                  <a:cxn ang="0">
                    <a:pos x="7" y="33"/>
                  </a:cxn>
                  <a:cxn ang="0">
                    <a:pos x="5" y="31"/>
                  </a:cxn>
                  <a:cxn ang="0">
                    <a:pos x="1" y="27"/>
                  </a:cxn>
                  <a:cxn ang="0">
                    <a:pos x="1" y="25"/>
                  </a:cxn>
                  <a:cxn ang="0">
                    <a:pos x="3" y="27"/>
                  </a:cxn>
                  <a:cxn ang="0">
                    <a:pos x="3" y="25"/>
                  </a:cxn>
                  <a:cxn ang="0">
                    <a:pos x="1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</a:cxnLst>
                <a:rect l="0" t="0" r="r" b="b"/>
                <a:pathLst>
                  <a:path w="48" h="49">
                    <a:moveTo>
                      <a:pt x="0" y="15"/>
                    </a:moveTo>
                    <a:lnTo>
                      <a:pt x="1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13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6" y="31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16" y="43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0" name="Freeform 7207"/>
              <p:cNvSpPr>
                <a:spLocks/>
              </p:cNvSpPr>
              <p:nvPr/>
            </p:nvSpPr>
            <p:spPr bwMode="auto">
              <a:xfrm>
                <a:off x="3737809" y="4109641"/>
                <a:ext cx="76194" cy="77811"/>
              </a:xfrm>
              <a:custGeom>
                <a:avLst/>
                <a:gdLst/>
                <a:ahLst/>
                <a:cxnLst>
                  <a:cxn ang="0">
                    <a:pos x="1" y="16"/>
                  </a:cxn>
                  <a:cxn ang="0">
                    <a:pos x="5" y="15"/>
                  </a:cxn>
                  <a:cxn ang="0">
                    <a:pos x="9" y="13"/>
                  </a:cxn>
                  <a:cxn ang="0">
                    <a:pos x="9" y="11"/>
                  </a:cxn>
                  <a:cxn ang="0">
                    <a:pos x="14" y="6"/>
                  </a:cxn>
                  <a:cxn ang="0">
                    <a:pos x="14" y="2"/>
                  </a:cxn>
                  <a:cxn ang="0">
                    <a:pos x="18" y="4"/>
                  </a:cxn>
                  <a:cxn ang="0">
                    <a:pos x="21" y="0"/>
                  </a:cxn>
                  <a:cxn ang="0">
                    <a:pos x="34" y="4"/>
                  </a:cxn>
                  <a:cxn ang="0">
                    <a:pos x="37" y="6"/>
                  </a:cxn>
                  <a:cxn ang="0">
                    <a:pos x="39" y="8"/>
                  </a:cxn>
                  <a:cxn ang="0">
                    <a:pos x="39" y="9"/>
                  </a:cxn>
                  <a:cxn ang="0">
                    <a:pos x="41" y="11"/>
                  </a:cxn>
                  <a:cxn ang="0">
                    <a:pos x="43" y="11"/>
                  </a:cxn>
                  <a:cxn ang="0">
                    <a:pos x="43" y="15"/>
                  </a:cxn>
                  <a:cxn ang="0">
                    <a:pos x="43" y="16"/>
                  </a:cxn>
                  <a:cxn ang="0">
                    <a:pos x="44" y="16"/>
                  </a:cxn>
                  <a:cxn ang="0">
                    <a:pos x="44" y="22"/>
                  </a:cxn>
                  <a:cxn ang="0">
                    <a:pos x="43" y="22"/>
                  </a:cxn>
                  <a:cxn ang="0">
                    <a:pos x="41" y="27"/>
                  </a:cxn>
                  <a:cxn ang="0">
                    <a:pos x="46" y="25"/>
                  </a:cxn>
                  <a:cxn ang="0">
                    <a:pos x="48" y="25"/>
                  </a:cxn>
                  <a:cxn ang="0">
                    <a:pos x="48" y="29"/>
                  </a:cxn>
                  <a:cxn ang="0">
                    <a:pos x="46" y="31"/>
                  </a:cxn>
                  <a:cxn ang="0">
                    <a:pos x="43" y="33"/>
                  </a:cxn>
                  <a:cxn ang="0">
                    <a:pos x="43" y="38"/>
                  </a:cxn>
                  <a:cxn ang="0">
                    <a:pos x="41" y="38"/>
                  </a:cxn>
                  <a:cxn ang="0">
                    <a:pos x="37" y="42"/>
                  </a:cxn>
                  <a:cxn ang="0">
                    <a:pos x="32" y="45"/>
                  </a:cxn>
                  <a:cxn ang="0">
                    <a:pos x="32" y="47"/>
                  </a:cxn>
                  <a:cxn ang="0">
                    <a:pos x="32" y="49"/>
                  </a:cxn>
                  <a:cxn ang="0">
                    <a:pos x="30" y="49"/>
                  </a:cxn>
                  <a:cxn ang="0">
                    <a:pos x="14" y="42"/>
                  </a:cxn>
                  <a:cxn ang="0">
                    <a:pos x="7" y="36"/>
                  </a:cxn>
                  <a:cxn ang="0">
                    <a:pos x="7" y="33"/>
                  </a:cxn>
                  <a:cxn ang="0">
                    <a:pos x="5" y="31"/>
                  </a:cxn>
                  <a:cxn ang="0">
                    <a:pos x="1" y="27"/>
                  </a:cxn>
                  <a:cxn ang="0">
                    <a:pos x="1" y="25"/>
                  </a:cxn>
                  <a:cxn ang="0">
                    <a:pos x="3" y="27"/>
                  </a:cxn>
                  <a:cxn ang="0">
                    <a:pos x="3" y="25"/>
                  </a:cxn>
                  <a:cxn ang="0">
                    <a:pos x="1" y="24"/>
                  </a:cxn>
                  <a:cxn ang="0">
                    <a:pos x="1" y="20"/>
                  </a:cxn>
                  <a:cxn ang="0">
                    <a:pos x="0" y="18"/>
                  </a:cxn>
                  <a:cxn ang="0">
                    <a:pos x="0" y="15"/>
                  </a:cxn>
                </a:cxnLst>
                <a:rect l="0" t="0" r="r" b="b"/>
                <a:pathLst>
                  <a:path w="48" h="49">
                    <a:moveTo>
                      <a:pt x="0" y="15"/>
                    </a:moveTo>
                    <a:lnTo>
                      <a:pt x="1" y="16"/>
                    </a:lnTo>
                    <a:lnTo>
                      <a:pt x="5" y="16"/>
                    </a:lnTo>
                    <a:lnTo>
                      <a:pt x="5" y="15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1"/>
                    </a:lnTo>
                    <a:lnTo>
                      <a:pt x="41" y="13"/>
                    </a:lnTo>
                    <a:lnTo>
                      <a:pt x="43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3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6" y="31"/>
                    </a:lnTo>
                    <a:lnTo>
                      <a:pt x="44" y="33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39" y="40"/>
                    </a:lnTo>
                    <a:lnTo>
                      <a:pt x="37" y="42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9"/>
                    </a:lnTo>
                    <a:lnTo>
                      <a:pt x="30" y="49"/>
                    </a:lnTo>
                    <a:lnTo>
                      <a:pt x="30" y="49"/>
                    </a:lnTo>
                    <a:lnTo>
                      <a:pt x="16" y="43"/>
                    </a:lnTo>
                    <a:lnTo>
                      <a:pt x="14" y="42"/>
                    </a:lnTo>
                    <a:lnTo>
                      <a:pt x="14" y="40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1" name="Freeform 7208"/>
              <p:cNvSpPr>
                <a:spLocks/>
              </p:cNvSpPr>
              <p:nvPr/>
            </p:nvSpPr>
            <p:spPr bwMode="auto">
              <a:xfrm>
                <a:off x="3860037" y="4093762"/>
                <a:ext cx="155563" cy="161975"/>
              </a:xfrm>
              <a:custGeom>
                <a:avLst/>
                <a:gdLst/>
                <a:ahLst/>
                <a:cxnLst>
                  <a:cxn ang="0">
                    <a:pos x="69" y="89"/>
                  </a:cxn>
                  <a:cxn ang="0">
                    <a:pos x="91" y="89"/>
                  </a:cxn>
                  <a:cxn ang="0">
                    <a:pos x="93" y="80"/>
                  </a:cxn>
                  <a:cxn ang="0">
                    <a:pos x="86" y="60"/>
                  </a:cxn>
                  <a:cxn ang="0">
                    <a:pos x="89" y="50"/>
                  </a:cxn>
                  <a:cxn ang="0">
                    <a:pos x="96" y="41"/>
                  </a:cxn>
                  <a:cxn ang="0">
                    <a:pos x="94" y="25"/>
                  </a:cxn>
                  <a:cxn ang="0">
                    <a:pos x="93" y="21"/>
                  </a:cxn>
                  <a:cxn ang="0">
                    <a:pos x="91" y="19"/>
                  </a:cxn>
                  <a:cxn ang="0">
                    <a:pos x="86" y="12"/>
                  </a:cxn>
                  <a:cxn ang="0">
                    <a:pos x="68" y="14"/>
                  </a:cxn>
                  <a:cxn ang="0">
                    <a:pos x="64" y="14"/>
                  </a:cxn>
                  <a:cxn ang="0">
                    <a:pos x="60" y="16"/>
                  </a:cxn>
                  <a:cxn ang="0">
                    <a:pos x="57" y="12"/>
                  </a:cxn>
                  <a:cxn ang="0">
                    <a:pos x="55" y="9"/>
                  </a:cxn>
                  <a:cxn ang="0">
                    <a:pos x="53" y="5"/>
                  </a:cxn>
                  <a:cxn ang="0">
                    <a:pos x="48" y="3"/>
                  </a:cxn>
                  <a:cxn ang="0">
                    <a:pos x="41" y="5"/>
                  </a:cxn>
                  <a:cxn ang="0">
                    <a:pos x="37" y="3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1" y="7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10" y="25"/>
                  </a:cxn>
                  <a:cxn ang="0">
                    <a:pos x="10" y="26"/>
                  </a:cxn>
                  <a:cxn ang="0">
                    <a:pos x="10" y="32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3" y="37"/>
                  </a:cxn>
                  <a:cxn ang="0">
                    <a:pos x="5" y="41"/>
                  </a:cxn>
                  <a:cxn ang="0">
                    <a:pos x="7" y="41"/>
                  </a:cxn>
                  <a:cxn ang="0">
                    <a:pos x="7" y="48"/>
                  </a:cxn>
                  <a:cxn ang="0">
                    <a:pos x="0" y="52"/>
                  </a:cxn>
                  <a:cxn ang="0">
                    <a:pos x="3" y="57"/>
                  </a:cxn>
                  <a:cxn ang="0">
                    <a:pos x="0" y="68"/>
                  </a:cxn>
                  <a:cxn ang="0">
                    <a:pos x="1" y="68"/>
                  </a:cxn>
                  <a:cxn ang="0">
                    <a:pos x="5" y="69"/>
                  </a:cxn>
                  <a:cxn ang="0">
                    <a:pos x="10" y="73"/>
                  </a:cxn>
                  <a:cxn ang="0">
                    <a:pos x="16" y="78"/>
                  </a:cxn>
                  <a:cxn ang="0">
                    <a:pos x="18" y="82"/>
                  </a:cxn>
                  <a:cxn ang="0">
                    <a:pos x="18" y="86"/>
                  </a:cxn>
                  <a:cxn ang="0">
                    <a:pos x="16" y="91"/>
                  </a:cxn>
                </a:cxnLst>
                <a:rect l="0" t="0" r="r" b="b"/>
                <a:pathLst>
                  <a:path w="98" h="102">
                    <a:moveTo>
                      <a:pt x="16" y="102"/>
                    </a:moveTo>
                    <a:lnTo>
                      <a:pt x="16" y="102"/>
                    </a:lnTo>
                    <a:lnTo>
                      <a:pt x="19" y="102"/>
                    </a:lnTo>
                    <a:lnTo>
                      <a:pt x="69" y="89"/>
                    </a:lnTo>
                    <a:lnTo>
                      <a:pt x="86" y="91"/>
                    </a:lnTo>
                    <a:lnTo>
                      <a:pt x="87" y="89"/>
                    </a:lnTo>
                    <a:lnTo>
                      <a:pt x="89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3" y="80"/>
                    </a:lnTo>
                    <a:lnTo>
                      <a:pt x="89" y="80"/>
                    </a:lnTo>
                    <a:lnTo>
                      <a:pt x="89" y="78"/>
                    </a:lnTo>
                    <a:lnTo>
                      <a:pt x="86" y="68"/>
                    </a:lnTo>
                    <a:lnTo>
                      <a:pt x="86" y="60"/>
                    </a:lnTo>
                    <a:lnTo>
                      <a:pt x="87" y="59"/>
                    </a:lnTo>
                    <a:lnTo>
                      <a:pt x="89" y="57"/>
                    </a:lnTo>
                    <a:lnTo>
                      <a:pt x="89" y="55"/>
                    </a:lnTo>
                    <a:lnTo>
                      <a:pt x="89" y="50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4" y="41"/>
                    </a:lnTo>
                    <a:lnTo>
                      <a:pt x="96" y="41"/>
                    </a:lnTo>
                    <a:lnTo>
                      <a:pt x="96" y="39"/>
                    </a:lnTo>
                    <a:lnTo>
                      <a:pt x="98" y="39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4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89" y="14"/>
                    </a:lnTo>
                    <a:lnTo>
                      <a:pt x="87" y="14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78" y="10"/>
                    </a:lnTo>
                    <a:lnTo>
                      <a:pt x="68" y="14"/>
                    </a:lnTo>
                    <a:lnTo>
                      <a:pt x="68" y="16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3" y="39"/>
                    </a:lnTo>
                    <a:lnTo>
                      <a:pt x="5" y="41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1" y="50"/>
                    </a:lnTo>
                    <a:lnTo>
                      <a:pt x="0" y="52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69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9" y="69"/>
                    </a:lnTo>
                    <a:lnTo>
                      <a:pt x="9" y="71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7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91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6" y="102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2" name="Freeform 7209"/>
              <p:cNvSpPr>
                <a:spLocks/>
              </p:cNvSpPr>
              <p:nvPr/>
            </p:nvSpPr>
            <p:spPr bwMode="auto">
              <a:xfrm>
                <a:off x="3860037" y="4093762"/>
                <a:ext cx="155563" cy="161975"/>
              </a:xfrm>
              <a:custGeom>
                <a:avLst/>
                <a:gdLst/>
                <a:ahLst/>
                <a:cxnLst>
                  <a:cxn ang="0">
                    <a:pos x="69" y="89"/>
                  </a:cxn>
                  <a:cxn ang="0">
                    <a:pos x="91" y="89"/>
                  </a:cxn>
                  <a:cxn ang="0">
                    <a:pos x="93" y="80"/>
                  </a:cxn>
                  <a:cxn ang="0">
                    <a:pos x="86" y="60"/>
                  </a:cxn>
                  <a:cxn ang="0">
                    <a:pos x="89" y="50"/>
                  </a:cxn>
                  <a:cxn ang="0">
                    <a:pos x="96" y="41"/>
                  </a:cxn>
                  <a:cxn ang="0">
                    <a:pos x="94" y="25"/>
                  </a:cxn>
                  <a:cxn ang="0">
                    <a:pos x="93" y="21"/>
                  </a:cxn>
                  <a:cxn ang="0">
                    <a:pos x="91" y="19"/>
                  </a:cxn>
                  <a:cxn ang="0">
                    <a:pos x="86" y="12"/>
                  </a:cxn>
                  <a:cxn ang="0">
                    <a:pos x="68" y="14"/>
                  </a:cxn>
                  <a:cxn ang="0">
                    <a:pos x="64" y="14"/>
                  </a:cxn>
                  <a:cxn ang="0">
                    <a:pos x="60" y="16"/>
                  </a:cxn>
                  <a:cxn ang="0">
                    <a:pos x="57" y="12"/>
                  </a:cxn>
                  <a:cxn ang="0">
                    <a:pos x="55" y="9"/>
                  </a:cxn>
                  <a:cxn ang="0">
                    <a:pos x="53" y="5"/>
                  </a:cxn>
                  <a:cxn ang="0">
                    <a:pos x="48" y="3"/>
                  </a:cxn>
                  <a:cxn ang="0">
                    <a:pos x="41" y="5"/>
                  </a:cxn>
                  <a:cxn ang="0">
                    <a:pos x="37" y="3"/>
                  </a:cxn>
                  <a:cxn ang="0">
                    <a:pos x="35" y="0"/>
                  </a:cxn>
                  <a:cxn ang="0">
                    <a:pos x="32" y="1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1" y="7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2" y="5"/>
                  </a:cxn>
                  <a:cxn ang="0">
                    <a:pos x="9" y="9"/>
                  </a:cxn>
                  <a:cxn ang="0">
                    <a:pos x="5" y="19"/>
                  </a:cxn>
                  <a:cxn ang="0">
                    <a:pos x="10" y="25"/>
                  </a:cxn>
                  <a:cxn ang="0">
                    <a:pos x="10" y="26"/>
                  </a:cxn>
                  <a:cxn ang="0">
                    <a:pos x="10" y="32"/>
                  </a:cxn>
                  <a:cxn ang="0">
                    <a:pos x="12" y="37"/>
                  </a:cxn>
                  <a:cxn ang="0">
                    <a:pos x="10" y="37"/>
                  </a:cxn>
                  <a:cxn ang="0">
                    <a:pos x="3" y="37"/>
                  </a:cxn>
                  <a:cxn ang="0">
                    <a:pos x="5" y="41"/>
                  </a:cxn>
                  <a:cxn ang="0">
                    <a:pos x="7" y="41"/>
                  </a:cxn>
                  <a:cxn ang="0">
                    <a:pos x="7" y="48"/>
                  </a:cxn>
                  <a:cxn ang="0">
                    <a:pos x="0" y="52"/>
                  </a:cxn>
                  <a:cxn ang="0">
                    <a:pos x="3" y="57"/>
                  </a:cxn>
                  <a:cxn ang="0">
                    <a:pos x="0" y="68"/>
                  </a:cxn>
                  <a:cxn ang="0">
                    <a:pos x="1" y="68"/>
                  </a:cxn>
                  <a:cxn ang="0">
                    <a:pos x="5" y="69"/>
                  </a:cxn>
                  <a:cxn ang="0">
                    <a:pos x="10" y="73"/>
                  </a:cxn>
                  <a:cxn ang="0">
                    <a:pos x="16" y="78"/>
                  </a:cxn>
                  <a:cxn ang="0">
                    <a:pos x="18" y="82"/>
                  </a:cxn>
                  <a:cxn ang="0">
                    <a:pos x="18" y="86"/>
                  </a:cxn>
                  <a:cxn ang="0">
                    <a:pos x="16" y="91"/>
                  </a:cxn>
                </a:cxnLst>
                <a:rect l="0" t="0" r="r" b="b"/>
                <a:pathLst>
                  <a:path w="98" h="102">
                    <a:moveTo>
                      <a:pt x="16" y="102"/>
                    </a:moveTo>
                    <a:lnTo>
                      <a:pt x="16" y="102"/>
                    </a:lnTo>
                    <a:lnTo>
                      <a:pt x="19" y="102"/>
                    </a:lnTo>
                    <a:lnTo>
                      <a:pt x="69" y="89"/>
                    </a:lnTo>
                    <a:lnTo>
                      <a:pt x="86" y="91"/>
                    </a:lnTo>
                    <a:lnTo>
                      <a:pt x="87" y="89"/>
                    </a:lnTo>
                    <a:lnTo>
                      <a:pt x="89" y="89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3" y="80"/>
                    </a:lnTo>
                    <a:lnTo>
                      <a:pt x="89" y="80"/>
                    </a:lnTo>
                    <a:lnTo>
                      <a:pt x="89" y="78"/>
                    </a:lnTo>
                    <a:lnTo>
                      <a:pt x="86" y="68"/>
                    </a:lnTo>
                    <a:lnTo>
                      <a:pt x="86" y="60"/>
                    </a:lnTo>
                    <a:lnTo>
                      <a:pt x="87" y="59"/>
                    </a:lnTo>
                    <a:lnTo>
                      <a:pt x="89" y="57"/>
                    </a:lnTo>
                    <a:lnTo>
                      <a:pt x="89" y="55"/>
                    </a:lnTo>
                    <a:lnTo>
                      <a:pt x="89" y="50"/>
                    </a:lnTo>
                    <a:lnTo>
                      <a:pt x="93" y="43"/>
                    </a:lnTo>
                    <a:lnTo>
                      <a:pt x="94" y="43"/>
                    </a:lnTo>
                    <a:lnTo>
                      <a:pt x="94" y="41"/>
                    </a:lnTo>
                    <a:lnTo>
                      <a:pt x="96" y="41"/>
                    </a:lnTo>
                    <a:lnTo>
                      <a:pt x="96" y="39"/>
                    </a:lnTo>
                    <a:lnTo>
                      <a:pt x="98" y="39"/>
                    </a:lnTo>
                    <a:lnTo>
                      <a:pt x="94" y="26"/>
                    </a:lnTo>
                    <a:lnTo>
                      <a:pt x="94" y="25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4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3" y="19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89" y="14"/>
                    </a:lnTo>
                    <a:lnTo>
                      <a:pt x="87" y="14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78" y="10"/>
                    </a:lnTo>
                    <a:lnTo>
                      <a:pt x="68" y="14"/>
                    </a:lnTo>
                    <a:lnTo>
                      <a:pt x="68" y="16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60" y="16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7" y="12"/>
                    </a:lnTo>
                    <a:lnTo>
                      <a:pt x="57" y="12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3" y="7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3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6" y="3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39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9" y="21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8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3" y="35"/>
                    </a:lnTo>
                    <a:lnTo>
                      <a:pt x="3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3" y="39"/>
                    </a:lnTo>
                    <a:lnTo>
                      <a:pt x="5" y="41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1" y="50"/>
                    </a:lnTo>
                    <a:lnTo>
                      <a:pt x="0" y="52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57"/>
                    </a:lnTo>
                    <a:lnTo>
                      <a:pt x="3" y="62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1" y="68"/>
                    </a:lnTo>
                    <a:lnTo>
                      <a:pt x="1" y="68"/>
                    </a:lnTo>
                    <a:lnTo>
                      <a:pt x="1" y="69"/>
                    </a:lnTo>
                    <a:lnTo>
                      <a:pt x="3" y="69"/>
                    </a:lnTo>
                    <a:lnTo>
                      <a:pt x="5" y="69"/>
                    </a:lnTo>
                    <a:lnTo>
                      <a:pt x="9" y="69"/>
                    </a:lnTo>
                    <a:lnTo>
                      <a:pt x="9" y="71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6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7"/>
                    </a:lnTo>
                    <a:lnTo>
                      <a:pt x="16" y="89"/>
                    </a:lnTo>
                    <a:lnTo>
                      <a:pt x="16" y="89"/>
                    </a:lnTo>
                    <a:lnTo>
                      <a:pt x="16" y="91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6" y="10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3" name="Freeform 7210"/>
              <p:cNvSpPr>
                <a:spLocks/>
              </p:cNvSpPr>
              <p:nvPr/>
            </p:nvSpPr>
            <p:spPr bwMode="auto">
              <a:xfrm>
                <a:off x="4069572" y="4081058"/>
                <a:ext cx="57146" cy="131803"/>
              </a:xfrm>
              <a:custGeom>
                <a:avLst/>
                <a:gdLst/>
                <a:ahLst/>
                <a:cxnLst>
                  <a:cxn ang="0">
                    <a:pos x="25" y="83"/>
                  </a:cxn>
                  <a:cxn ang="0">
                    <a:pos x="23" y="83"/>
                  </a:cxn>
                  <a:cxn ang="0">
                    <a:pos x="16" y="74"/>
                  </a:cxn>
                  <a:cxn ang="0">
                    <a:pos x="13" y="27"/>
                  </a:cxn>
                  <a:cxn ang="0">
                    <a:pos x="11" y="27"/>
                  </a:cxn>
                  <a:cxn ang="0">
                    <a:pos x="9" y="17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2" y="17"/>
                  </a:cxn>
                  <a:cxn ang="0">
                    <a:pos x="25" y="20"/>
                  </a:cxn>
                  <a:cxn ang="0">
                    <a:pos x="32" y="77"/>
                  </a:cxn>
                  <a:cxn ang="0">
                    <a:pos x="34" y="79"/>
                  </a:cxn>
                  <a:cxn ang="0">
                    <a:pos x="36" y="79"/>
                  </a:cxn>
                  <a:cxn ang="0">
                    <a:pos x="25" y="83"/>
                  </a:cxn>
                </a:cxnLst>
                <a:rect l="0" t="0" r="r" b="b"/>
                <a:pathLst>
                  <a:path w="36" h="83">
                    <a:moveTo>
                      <a:pt x="25" y="83"/>
                    </a:moveTo>
                    <a:lnTo>
                      <a:pt x="23" y="83"/>
                    </a:lnTo>
                    <a:lnTo>
                      <a:pt x="16" y="74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2" y="17"/>
                    </a:lnTo>
                    <a:lnTo>
                      <a:pt x="25" y="20"/>
                    </a:lnTo>
                    <a:lnTo>
                      <a:pt x="32" y="77"/>
                    </a:lnTo>
                    <a:lnTo>
                      <a:pt x="34" y="79"/>
                    </a:lnTo>
                    <a:lnTo>
                      <a:pt x="36" y="79"/>
                    </a:lnTo>
                    <a:lnTo>
                      <a:pt x="25" y="8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4" name="Freeform 7211"/>
              <p:cNvSpPr>
                <a:spLocks/>
              </p:cNvSpPr>
              <p:nvPr/>
            </p:nvSpPr>
            <p:spPr bwMode="auto">
              <a:xfrm>
                <a:off x="4069572" y="4081058"/>
                <a:ext cx="57146" cy="131803"/>
              </a:xfrm>
              <a:custGeom>
                <a:avLst/>
                <a:gdLst/>
                <a:ahLst/>
                <a:cxnLst>
                  <a:cxn ang="0">
                    <a:pos x="25" y="83"/>
                  </a:cxn>
                  <a:cxn ang="0">
                    <a:pos x="23" y="83"/>
                  </a:cxn>
                  <a:cxn ang="0">
                    <a:pos x="16" y="74"/>
                  </a:cxn>
                  <a:cxn ang="0">
                    <a:pos x="13" y="27"/>
                  </a:cxn>
                  <a:cxn ang="0">
                    <a:pos x="11" y="27"/>
                  </a:cxn>
                  <a:cxn ang="0">
                    <a:pos x="9" y="17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2" y="8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4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18" y="6"/>
                  </a:cxn>
                  <a:cxn ang="0">
                    <a:pos x="16" y="8"/>
                  </a:cxn>
                  <a:cxn ang="0">
                    <a:pos x="16" y="11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2" y="17"/>
                  </a:cxn>
                  <a:cxn ang="0">
                    <a:pos x="25" y="20"/>
                  </a:cxn>
                  <a:cxn ang="0">
                    <a:pos x="32" y="77"/>
                  </a:cxn>
                  <a:cxn ang="0">
                    <a:pos x="34" y="79"/>
                  </a:cxn>
                  <a:cxn ang="0">
                    <a:pos x="36" y="79"/>
                  </a:cxn>
                  <a:cxn ang="0">
                    <a:pos x="25" y="83"/>
                  </a:cxn>
                </a:cxnLst>
                <a:rect l="0" t="0" r="r" b="b"/>
                <a:pathLst>
                  <a:path w="36" h="83">
                    <a:moveTo>
                      <a:pt x="25" y="83"/>
                    </a:moveTo>
                    <a:lnTo>
                      <a:pt x="23" y="83"/>
                    </a:lnTo>
                    <a:lnTo>
                      <a:pt x="16" y="74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2" y="17"/>
                    </a:lnTo>
                    <a:lnTo>
                      <a:pt x="25" y="20"/>
                    </a:lnTo>
                    <a:lnTo>
                      <a:pt x="32" y="77"/>
                    </a:lnTo>
                    <a:lnTo>
                      <a:pt x="34" y="79"/>
                    </a:lnTo>
                    <a:lnTo>
                      <a:pt x="36" y="79"/>
                    </a:lnTo>
                    <a:lnTo>
                      <a:pt x="25" y="8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5" name="Freeform 7212"/>
              <p:cNvSpPr>
                <a:spLocks/>
              </p:cNvSpPr>
              <p:nvPr/>
            </p:nvSpPr>
            <p:spPr bwMode="auto">
              <a:xfrm>
                <a:off x="5120419" y="4062002"/>
                <a:ext cx="261918" cy="346182"/>
              </a:xfrm>
              <a:custGeom>
                <a:avLst/>
                <a:gdLst/>
                <a:ahLst/>
                <a:cxnLst>
                  <a:cxn ang="0">
                    <a:pos x="9" y="216"/>
                  </a:cxn>
                  <a:cxn ang="0">
                    <a:pos x="0" y="147"/>
                  </a:cxn>
                  <a:cxn ang="0">
                    <a:pos x="13" y="131"/>
                  </a:cxn>
                  <a:cxn ang="0">
                    <a:pos x="15" y="127"/>
                  </a:cxn>
                  <a:cxn ang="0">
                    <a:pos x="38" y="116"/>
                  </a:cxn>
                  <a:cxn ang="0">
                    <a:pos x="65" y="111"/>
                  </a:cxn>
                  <a:cxn ang="0">
                    <a:pos x="113" y="63"/>
                  </a:cxn>
                  <a:cxn ang="0">
                    <a:pos x="49" y="46"/>
                  </a:cxn>
                  <a:cxn ang="0">
                    <a:pos x="41" y="39"/>
                  </a:cxn>
                  <a:cxn ang="0">
                    <a:pos x="36" y="36"/>
                  </a:cxn>
                  <a:cxn ang="0">
                    <a:pos x="33" y="30"/>
                  </a:cxn>
                  <a:cxn ang="0">
                    <a:pos x="31" y="27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49" y="21"/>
                  </a:cxn>
                  <a:cxn ang="0">
                    <a:pos x="56" y="25"/>
                  </a:cxn>
                  <a:cxn ang="0">
                    <a:pos x="74" y="20"/>
                  </a:cxn>
                  <a:cxn ang="0">
                    <a:pos x="75" y="18"/>
                  </a:cxn>
                  <a:cxn ang="0">
                    <a:pos x="77" y="18"/>
                  </a:cxn>
                  <a:cxn ang="0">
                    <a:pos x="79" y="20"/>
                  </a:cxn>
                  <a:cxn ang="0">
                    <a:pos x="84" y="20"/>
                  </a:cxn>
                  <a:cxn ang="0">
                    <a:pos x="93" y="18"/>
                  </a:cxn>
                  <a:cxn ang="0">
                    <a:pos x="99" y="14"/>
                  </a:cxn>
                  <a:cxn ang="0">
                    <a:pos x="106" y="14"/>
                  </a:cxn>
                  <a:cxn ang="0">
                    <a:pos x="120" y="11"/>
                  </a:cxn>
                  <a:cxn ang="0">
                    <a:pos x="131" y="9"/>
                  </a:cxn>
                  <a:cxn ang="0">
                    <a:pos x="135" y="9"/>
                  </a:cxn>
                  <a:cxn ang="0">
                    <a:pos x="151" y="4"/>
                  </a:cxn>
                  <a:cxn ang="0">
                    <a:pos x="154" y="0"/>
                  </a:cxn>
                  <a:cxn ang="0">
                    <a:pos x="160" y="4"/>
                  </a:cxn>
                  <a:cxn ang="0">
                    <a:pos x="163" y="4"/>
                  </a:cxn>
                  <a:cxn ang="0">
                    <a:pos x="163" y="7"/>
                  </a:cxn>
                  <a:cxn ang="0">
                    <a:pos x="160" y="11"/>
                  </a:cxn>
                  <a:cxn ang="0">
                    <a:pos x="161" y="14"/>
                  </a:cxn>
                  <a:cxn ang="0">
                    <a:pos x="161" y="18"/>
                  </a:cxn>
                  <a:cxn ang="0">
                    <a:pos x="161" y="23"/>
                  </a:cxn>
                  <a:cxn ang="0">
                    <a:pos x="160" y="25"/>
                  </a:cxn>
                  <a:cxn ang="0">
                    <a:pos x="161" y="25"/>
                  </a:cxn>
                  <a:cxn ang="0">
                    <a:pos x="161" y="25"/>
                  </a:cxn>
                  <a:cxn ang="0">
                    <a:pos x="165" y="25"/>
                  </a:cxn>
                  <a:cxn ang="0">
                    <a:pos x="163" y="27"/>
                  </a:cxn>
                  <a:cxn ang="0">
                    <a:pos x="161" y="27"/>
                  </a:cxn>
                  <a:cxn ang="0">
                    <a:pos x="158" y="27"/>
                  </a:cxn>
                  <a:cxn ang="0">
                    <a:pos x="156" y="41"/>
                  </a:cxn>
                  <a:cxn ang="0">
                    <a:pos x="154" y="46"/>
                  </a:cxn>
                  <a:cxn ang="0">
                    <a:pos x="145" y="61"/>
                  </a:cxn>
                  <a:cxn ang="0">
                    <a:pos x="140" y="66"/>
                  </a:cxn>
                  <a:cxn ang="0">
                    <a:pos x="126" y="102"/>
                  </a:cxn>
                  <a:cxn ang="0">
                    <a:pos x="122" y="104"/>
                  </a:cxn>
                  <a:cxn ang="0">
                    <a:pos x="120" y="106"/>
                  </a:cxn>
                  <a:cxn ang="0">
                    <a:pos x="113" y="114"/>
                  </a:cxn>
                  <a:cxn ang="0">
                    <a:pos x="106" y="127"/>
                  </a:cxn>
                  <a:cxn ang="0">
                    <a:pos x="86" y="145"/>
                  </a:cxn>
                  <a:cxn ang="0">
                    <a:pos x="81" y="154"/>
                  </a:cxn>
                  <a:cxn ang="0">
                    <a:pos x="67" y="161"/>
                  </a:cxn>
                  <a:cxn ang="0">
                    <a:pos x="31" y="193"/>
                  </a:cxn>
                  <a:cxn ang="0">
                    <a:pos x="25" y="193"/>
                  </a:cxn>
                  <a:cxn ang="0">
                    <a:pos x="25" y="195"/>
                  </a:cxn>
                  <a:cxn ang="0">
                    <a:pos x="25" y="197"/>
                  </a:cxn>
                  <a:cxn ang="0">
                    <a:pos x="24" y="200"/>
                  </a:cxn>
                  <a:cxn ang="0">
                    <a:pos x="9" y="218"/>
                  </a:cxn>
                </a:cxnLst>
                <a:rect l="0" t="0" r="r" b="b"/>
                <a:pathLst>
                  <a:path w="165" h="218">
                    <a:moveTo>
                      <a:pt x="9" y="218"/>
                    </a:moveTo>
                    <a:lnTo>
                      <a:pt x="9" y="216"/>
                    </a:lnTo>
                    <a:lnTo>
                      <a:pt x="0" y="20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3" y="131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29" y="122"/>
                    </a:lnTo>
                    <a:lnTo>
                      <a:pt x="38" y="116"/>
                    </a:lnTo>
                    <a:lnTo>
                      <a:pt x="45" y="113"/>
                    </a:lnTo>
                    <a:lnTo>
                      <a:pt x="65" y="111"/>
                    </a:lnTo>
                    <a:lnTo>
                      <a:pt x="111" y="64"/>
                    </a:lnTo>
                    <a:lnTo>
                      <a:pt x="113" y="63"/>
                    </a:lnTo>
                    <a:lnTo>
                      <a:pt x="97" y="63"/>
                    </a:lnTo>
                    <a:lnTo>
                      <a:pt x="49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9" y="20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9" y="21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63" y="25"/>
                    </a:lnTo>
                    <a:lnTo>
                      <a:pt x="74" y="20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3" y="20"/>
                    </a:lnTo>
                    <a:lnTo>
                      <a:pt x="84" y="20"/>
                    </a:lnTo>
                    <a:lnTo>
                      <a:pt x="92" y="20"/>
                    </a:lnTo>
                    <a:lnTo>
                      <a:pt x="93" y="18"/>
                    </a:lnTo>
                    <a:lnTo>
                      <a:pt x="97" y="16"/>
                    </a:lnTo>
                    <a:lnTo>
                      <a:pt x="99" y="14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17" y="12"/>
                    </a:lnTo>
                    <a:lnTo>
                      <a:pt x="120" y="11"/>
                    </a:lnTo>
                    <a:lnTo>
                      <a:pt x="126" y="11"/>
                    </a:lnTo>
                    <a:lnTo>
                      <a:pt x="131" y="9"/>
                    </a:lnTo>
                    <a:lnTo>
                      <a:pt x="135" y="9"/>
                    </a:lnTo>
                    <a:lnTo>
                      <a:pt x="135" y="9"/>
                    </a:lnTo>
                    <a:lnTo>
                      <a:pt x="145" y="7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4" y="0"/>
                    </a:lnTo>
                    <a:lnTo>
                      <a:pt x="156" y="0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61" y="14"/>
                    </a:lnTo>
                    <a:lnTo>
                      <a:pt x="161" y="16"/>
                    </a:lnTo>
                    <a:lnTo>
                      <a:pt x="161" y="18"/>
                    </a:lnTo>
                    <a:lnTo>
                      <a:pt x="161" y="20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0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5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60" y="27"/>
                    </a:lnTo>
                    <a:lnTo>
                      <a:pt x="158" y="27"/>
                    </a:lnTo>
                    <a:lnTo>
                      <a:pt x="158" y="29"/>
                    </a:lnTo>
                    <a:lnTo>
                      <a:pt x="156" y="41"/>
                    </a:lnTo>
                    <a:lnTo>
                      <a:pt x="154" y="43"/>
                    </a:lnTo>
                    <a:lnTo>
                      <a:pt x="154" y="46"/>
                    </a:lnTo>
                    <a:lnTo>
                      <a:pt x="152" y="48"/>
                    </a:lnTo>
                    <a:lnTo>
                      <a:pt x="145" y="61"/>
                    </a:lnTo>
                    <a:lnTo>
                      <a:pt x="142" y="63"/>
                    </a:lnTo>
                    <a:lnTo>
                      <a:pt x="140" y="66"/>
                    </a:lnTo>
                    <a:lnTo>
                      <a:pt x="140" y="70"/>
                    </a:lnTo>
                    <a:lnTo>
                      <a:pt x="126" y="102"/>
                    </a:lnTo>
                    <a:lnTo>
                      <a:pt x="124" y="104"/>
                    </a:lnTo>
                    <a:lnTo>
                      <a:pt x="122" y="104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5" y="111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1" y="154"/>
                    </a:lnTo>
                    <a:lnTo>
                      <a:pt x="74" y="159"/>
                    </a:lnTo>
                    <a:lnTo>
                      <a:pt x="67" y="161"/>
                    </a:lnTo>
                    <a:lnTo>
                      <a:pt x="65" y="161"/>
                    </a:lnTo>
                    <a:lnTo>
                      <a:pt x="31" y="193"/>
                    </a:lnTo>
                    <a:lnTo>
                      <a:pt x="27" y="195"/>
                    </a:lnTo>
                    <a:lnTo>
                      <a:pt x="25" y="193"/>
                    </a:lnTo>
                    <a:lnTo>
                      <a:pt x="25" y="195"/>
                    </a:lnTo>
                    <a:lnTo>
                      <a:pt x="25" y="195"/>
                    </a:lnTo>
                    <a:lnTo>
                      <a:pt x="25" y="197"/>
                    </a:lnTo>
                    <a:lnTo>
                      <a:pt x="25" y="197"/>
                    </a:lnTo>
                    <a:lnTo>
                      <a:pt x="24" y="199"/>
                    </a:lnTo>
                    <a:lnTo>
                      <a:pt x="24" y="200"/>
                    </a:lnTo>
                    <a:lnTo>
                      <a:pt x="9" y="216"/>
                    </a:lnTo>
                    <a:lnTo>
                      <a:pt x="9" y="2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6" name="Freeform 7213"/>
              <p:cNvSpPr>
                <a:spLocks/>
              </p:cNvSpPr>
              <p:nvPr/>
            </p:nvSpPr>
            <p:spPr bwMode="auto">
              <a:xfrm>
                <a:off x="5120419" y="4062002"/>
                <a:ext cx="261918" cy="346182"/>
              </a:xfrm>
              <a:custGeom>
                <a:avLst/>
                <a:gdLst/>
                <a:ahLst/>
                <a:cxnLst>
                  <a:cxn ang="0">
                    <a:pos x="9" y="216"/>
                  </a:cxn>
                  <a:cxn ang="0">
                    <a:pos x="0" y="147"/>
                  </a:cxn>
                  <a:cxn ang="0">
                    <a:pos x="13" y="131"/>
                  </a:cxn>
                  <a:cxn ang="0">
                    <a:pos x="15" y="127"/>
                  </a:cxn>
                  <a:cxn ang="0">
                    <a:pos x="38" y="116"/>
                  </a:cxn>
                  <a:cxn ang="0">
                    <a:pos x="65" y="111"/>
                  </a:cxn>
                  <a:cxn ang="0">
                    <a:pos x="113" y="63"/>
                  </a:cxn>
                  <a:cxn ang="0">
                    <a:pos x="49" y="46"/>
                  </a:cxn>
                  <a:cxn ang="0">
                    <a:pos x="41" y="39"/>
                  </a:cxn>
                  <a:cxn ang="0">
                    <a:pos x="36" y="36"/>
                  </a:cxn>
                  <a:cxn ang="0">
                    <a:pos x="33" y="30"/>
                  </a:cxn>
                  <a:cxn ang="0">
                    <a:pos x="31" y="27"/>
                  </a:cxn>
                  <a:cxn ang="0">
                    <a:pos x="34" y="9"/>
                  </a:cxn>
                  <a:cxn ang="0">
                    <a:pos x="36" y="9"/>
                  </a:cxn>
                  <a:cxn ang="0">
                    <a:pos x="49" y="21"/>
                  </a:cxn>
                  <a:cxn ang="0">
                    <a:pos x="56" y="25"/>
                  </a:cxn>
                  <a:cxn ang="0">
                    <a:pos x="74" y="20"/>
                  </a:cxn>
                  <a:cxn ang="0">
                    <a:pos x="75" y="18"/>
                  </a:cxn>
                  <a:cxn ang="0">
                    <a:pos x="77" y="18"/>
                  </a:cxn>
                  <a:cxn ang="0">
                    <a:pos x="79" y="20"/>
                  </a:cxn>
                  <a:cxn ang="0">
                    <a:pos x="84" y="20"/>
                  </a:cxn>
                  <a:cxn ang="0">
                    <a:pos x="93" y="18"/>
                  </a:cxn>
                  <a:cxn ang="0">
                    <a:pos x="99" y="14"/>
                  </a:cxn>
                  <a:cxn ang="0">
                    <a:pos x="106" y="14"/>
                  </a:cxn>
                  <a:cxn ang="0">
                    <a:pos x="120" y="11"/>
                  </a:cxn>
                  <a:cxn ang="0">
                    <a:pos x="131" y="9"/>
                  </a:cxn>
                  <a:cxn ang="0">
                    <a:pos x="135" y="9"/>
                  </a:cxn>
                  <a:cxn ang="0">
                    <a:pos x="151" y="4"/>
                  </a:cxn>
                  <a:cxn ang="0">
                    <a:pos x="154" y="0"/>
                  </a:cxn>
                  <a:cxn ang="0">
                    <a:pos x="160" y="4"/>
                  </a:cxn>
                  <a:cxn ang="0">
                    <a:pos x="163" y="4"/>
                  </a:cxn>
                  <a:cxn ang="0">
                    <a:pos x="163" y="7"/>
                  </a:cxn>
                  <a:cxn ang="0">
                    <a:pos x="160" y="11"/>
                  </a:cxn>
                  <a:cxn ang="0">
                    <a:pos x="161" y="14"/>
                  </a:cxn>
                  <a:cxn ang="0">
                    <a:pos x="161" y="18"/>
                  </a:cxn>
                  <a:cxn ang="0">
                    <a:pos x="161" y="23"/>
                  </a:cxn>
                  <a:cxn ang="0">
                    <a:pos x="160" y="25"/>
                  </a:cxn>
                  <a:cxn ang="0">
                    <a:pos x="161" y="25"/>
                  </a:cxn>
                  <a:cxn ang="0">
                    <a:pos x="161" y="25"/>
                  </a:cxn>
                  <a:cxn ang="0">
                    <a:pos x="165" y="25"/>
                  </a:cxn>
                  <a:cxn ang="0">
                    <a:pos x="163" y="27"/>
                  </a:cxn>
                  <a:cxn ang="0">
                    <a:pos x="161" y="27"/>
                  </a:cxn>
                  <a:cxn ang="0">
                    <a:pos x="158" y="27"/>
                  </a:cxn>
                  <a:cxn ang="0">
                    <a:pos x="156" y="41"/>
                  </a:cxn>
                  <a:cxn ang="0">
                    <a:pos x="154" y="46"/>
                  </a:cxn>
                  <a:cxn ang="0">
                    <a:pos x="145" y="61"/>
                  </a:cxn>
                  <a:cxn ang="0">
                    <a:pos x="140" y="66"/>
                  </a:cxn>
                  <a:cxn ang="0">
                    <a:pos x="126" y="102"/>
                  </a:cxn>
                  <a:cxn ang="0">
                    <a:pos x="122" y="104"/>
                  </a:cxn>
                  <a:cxn ang="0">
                    <a:pos x="120" y="106"/>
                  </a:cxn>
                  <a:cxn ang="0">
                    <a:pos x="113" y="114"/>
                  </a:cxn>
                  <a:cxn ang="0">
                    <a:pos x="106" y="127"/>
                  </a:cxn>
                  <a:cxn ang="0">
                    <a:pos x="86" y="145"/>
                  </a:cxn>
                  <a:cxn ang="0">
                    <a:pos x="81" y="154"/>
                  </a:cxn>
                  <a:cxn ang="0">
                    <a:pos x="67" y="161"/>
                  </a:cxn>
                  <a:cxn ang="0">
                    <a:pos x="31" y="193"/>
                  </a:cxn>
                  <a:cxn ang="0">
                    <a:pos x="25" y="193"/>
                  </a:cxn>
                  <a:cxn ang="0">
                    <a:pos x="25" y="195"/>
                  </a:cxn>
                  <a:cxn ang="0">
                    <a:pos x="25" y="197"/>
                  </a:cxn>
                  <a:cxn ang="0">
                    <a:pos x="24" y="200"/>
                  </a:cxn>
                  <a:cxn ang="0">
                    <a:pos x="9" y="218"/>
                  </a:cxn>
                </a:cxnLst>
                <a:rect l="0" t="0" r="r" b="b"/>
                <a:pathLst>
                  <a:path w="165" h="218">
                    <a:moveTo>
                      <a:pt x="9" y="218"/>
                    </a:moveTo>
                    <a:lnTo>
                      <a:pt x="9" y="216"/>
                    </a:lnTo>
                    <a:lnTo>
                      <a:pt x="0" y="206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13" y="131"/>
                    </a:lnTo>
                    <a:lnTo>
                      <a:pt x="15" y="129"/>
                    </a:lnTo>
                    <a:lnTo>
                      <a:pt x="15" y="127"/>
                    </a:lnTo>
                    <a:lnTo>
                      <a:pt x="29" y="122"/>
                    </a:lnTo>
                    <a:lnTo>
                      <a:pt x="38" y="116"/>
                    </a:lnTo>
                    <a:lnTo>
                      <a:pt x="45" y="113"/>
                    </a:lnTo>
                    <a:lnTo>
                      <a:pt x="65" y="111"/>
                    </a:lnTo>
                    <a:lnTo>
                      <a:pt x="111" y="64"/>
                    </a:lnTo>
                    <a:lnTo>
                      <a:pt x="113" y="63"/>
                    </a:lnTo>
                    <a:lnTo>
                      <a:pt x="97" y="63"/>
                    </a:lnTo>
                    <a:lnTo>
                      <a:pt x="49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9" y="20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9" y="21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63" y="25"/>
                    </a:lnTo>
                    <a:lnTo>
                      <a:pt x="74" y="20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3" y="20"/>
                    </a:lnTo>
                    <a:lnTo>
                      <a:pt x="84" y="20"/>
                    </a:lnTo>
                    <a:lnTo>
                      <a:pt x="92" y="20"/>
                    </a:lnTo>
                    <a:lnTo>
                      <a:pt x="93" y="18"/>
                    </a:lnTo>
                    <a:lnTo>
                      <a:pt x="97" y="16"/>
                    </a:lnTo>
                    <a:lnTo>
                      <a:pt x="99" y="14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17" y="12"/>
                    </a:lnTo>
                    <a:lnTo>
                      <a:pt x="120" y="11"/>
                    </a:lnTo>
                    <a:lnTo>
                      <a:pt x="126" y="11"/>
                    </a:lnTo>
                    <a:lnTo>
                      <a:pt x="131" y="9"/>
                    </a:lnTo>
                    <a:lnTo>
                      <a:pt x="135" y="9"/>
                    </a:lnTo>
                    <a:lnTo>
                      <a:pt x="135" y="9"/>
                    </a:lnTo>
                    <a:lnTo>
                      <a:pt x="145" y="7"/>
                    </a:lnTo>
                    <a:lnTo>
                      <a:pt x="151" y="4"/>
                    </a:lnTo>
                    <a:lnTo>
                      <a:pt x="152" y="2"/>
                    </a:lnTo>
                    <a:lnTo>
                      <a:pt x="154" y="0"/>
                    </a:lnTo>
                    <a:lnTo>
                      <a:pt x="156" y="0"/>
                    </a:lnTo>
                    <a:lnTo>
                      <a:pt x="160" y="4"/>
                    </a:lnTo>
                    <a:lnTo>
                      <a:pt x="161" y="4"/>
                    </a:lnTo>
                    <a:lnTo>
                      <a:pt x="163" y="4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61" y="14"/>
                    </a:lnTo>
                    <a:lnTo>
                      <a:pt x="161" y="16"/>
                    </a:lnTo>
                    <a:lnTo>
                      <a:pt x="161" y="18"/>
                    </a:lnTo>
                    <a:lnTo>
                      <a:pt x="161" y="20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0" y="25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5" y="25"/>
                    </a:lnTo>
                    <a:lnTo>
                      <a:pt x="165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60" y="27"/>
                    </a:lnTo>
                    <a:lnTo>
                      <a:pt x="158" y="27"/>
                    </a:lnTo>
                    <a:lnTo>
                      <a:pt x="158" y="29"/>
                    </a:lnTo>
                    <a:lnTo>
                      <a:pt x="156" y="41"/>
                    </a:lnTo>
                    <a:lnTo>
                      <a:pt x="154" y="43"/>
                    </a:lnTo>
                    <a:lnTo>
                      <a:pt x="154" y="46"/>
                    </a:lnTo>
                    <a:lnTo>
                      <a:pt x="152" y="48"/>
                    </a:lnTo>
                    <a:lnTo>
                      <a:pt x="145" y="61"/>
                    </a:lnTo>
                    <a:lnTo>
                      <a:pt x="142" y="63"/>
                    </a:lnTo>
                    <a:lnTo>
                      <a:pt x="140" y="66"/>
                    </a:lnTo>
                    <a:lnTo>
                      <a:pt x="140" y="70"/>
                    </a:lnTo>
                    <a:lnTo>
                      <a:pt x="126" y="102"/>
                    </a:lnTo>
                    <a:lnTo>
                      <a:pt x="124" y="104"/>
                    </a:lnTo>
                    <a:lnTo>
                      <a:pt x="122" y="104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5" y="111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06" y="127"/>
                    </a:lnTo>
                    <a:lnTo>
                      <a:pt x="106" y="127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1" y="154"/>
                    </a:lnTo>
                    <a:lnTo>
                      <a:pt x="74" y="159"/>
                    </a:lnTo>
                    <a:lnTo>
                      <a:pt x="67" y="161"/>
                    </a:lnTo>
                    <a:lnTo>
                      <a:pt x="65" y="161"/>
                    </a:lnTo>
                    <a:lnTo>
                      <a:pt x="31" y="193"/>
                    </a:lnTo>
                    <a:lnTo>
                      <a:pt x="27" y="195"/>
                    </a:lnTo>
                    <a:lnTo>
                      <a:pt x="25" y="193"/>
                    </a:lnTo>
                    <a:lnTo>
                      <a:pt x="25" y="195"/>
                    </a:lnTo>
                    <a:lnTo>
                      <a:pt x="25" y="195"/>
                    </a:lnTo>
                    <a:lnTo>
                      <a:pt x="25" y="197"/>
                    </a:lnTo>
                    <a:lnTo>
                      <a:pt x="25" y="197"/>
                    </a:lnTo>
                    <a:lnTo>
                      <a:pt x="24" y="199"/>
                    </a:lnTo>
                    <a:lnTo>
                      <a:pt x="24" y="200"/>
                    </a:lnTo>
                    <a:lnTo>
                      <a:pt x="9" y="216"/>
                    </a:lnTo>
                    <a:lnTo>
                      <a:pt x="9" y="2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7" name="Freeform 7214"/>
              <p:cNvSpPr>
                <a:spLocks/>
              </p:cNvSpPr>
              <p:nvPr/>
            </p:nvSpPr>
            <p:spPr bwMode="auto">
              <a:xfrm>
                <a:off x="4714049" y="4763893"/>
                <a:ext cx="201597" cy="190559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59" y="20"/>
                  </a:cxn>
                  <a:cxn ang="0">
                    <a:pos x="58" y="21"/>
                  </a:cxn>
                  <a:cxn ang="0">
                    <a:pos x="54" y="20"/>
                  </a:cxn>
                  <a:cxn ang="0">
                    <a:pos x="52" y="21"/>
                  </a:cxn>
                  <a:cxn ang="0">
                    <a:pos x="50" y="21"/>
                  </a:cxn>
                  <a:cxn ang="0">
                    <a:pos x="49" y="21"/>
                  </a:cxn>
                  <a:cxn ang="0">
                    <a:pos x="47" y="23"/>
                  </a:cxn>
                  <a:cxn ang="0">
                    <a:pos x="47" y="25"/>
                  </a:cxn>
                  <a:cxn ang="0">
                    <a:pos x="47" y="27"/>
                  </a:cxn>
                  <a:cxn ang="0">
                    <a:pos x="43" y="27"/>
                  </a:cxn>
                  <a:cxn ang="0">
                    <a:pos x="42" y="29"/>
                  </a:cxn>
                  <a:cxn ang="0">
                    <a:pos x="40" y="30"/>
                  </a:cxn>
                  <a:cxn ang="0">
                    <a:pos x="36" y="32"/>
                  </a:cxn>
                  <a:cxn ang="0">
                    <a:pos x="34" y="34"/>
                  </a:cxn>
                  <a:cxn ang="0">
                    <a:pos x="31" y="38"/>
                  </a:cxn>
                  <a:cxn ang="0">
                    <a:pos x="29" y="41"/>
                  </a:cxn>
                  <a:cxn ang="0">
                    <a:pos x="24" y="41"/>
                  </a:cxn>
                  <a:cxn ang="0">
                    <a:pos x="22" y="39"/>
                  </a:cxn>
                  <a:cxn ang="0">
                    <a:pos x="18" y="39"/>
                  </a:cxn>
                  <a:cxn ang="0">
                    <a:pos x="13" y="39"/>
                  </a:cxn>
                  <a:cxn ang="0">
                    <a:pos x="4" y="39"/>
                  </a:cxn>
                  <a:cxn ang="0">
                    <a:pos x="0" y="38"/>
                  </a:cxn>
                  <a:cxn ang="0">
                    <a:pos x="6" y="48"/>
                  </a:cxn>
                  <a:cxn ang="0">
                    <a:pos x="9" y="54"/>
                  </a:cxn>
                  <a:cxn ang="0">
                    <a:pos x="29" y="75"/>
                  </a:cxn>
                  <a:cxn ang="0">
                    <a:pos x="34" y="81"/>
                  </a:cxn>
                  <a:cxn ang="0">
                    <a:pos x="42" y="86"/>
                  </a:cxn>
                  <a:cxn ang="0">
                    <a:pos x="45" y="100"/>
                  </a:cxn>
                  <a:cxn ang="0">
                    <a:pos x="58" y="106"/>
                  </a:cxn>
                  <a:cxn ang="0">
                    <a:pos x="72" y="109"/>
                  </a:cxn>
                  <a:cxn ang="0">
                    <a:pos x="92" y="113"/>
                  </a:cxn>
                  <a:cxn ang="0">
                    <a:pos x="102" y="118"/>
                  </a:cxn>
                  <a:cxn ang="0">
                    <a:pos x="104" y="120"/>
                  </a:cxn>
                  <a:cxn ang="0">
                    <a:pos x="104" y="115"/>
                  </a:cxn>
                  <a:cxn ang="0">
                    <a:pos x="106" y="109"/>
                  </a:cxn>
                  <a:cxn ang="0">
                    <a:pos x="124" y="75"/>
                  </a:cxn>
                  <a:cxn ang="0">
                    <a:pos x="126" y="52"/>
                  </a:cxn>
                  <a:cxn ang="0">
                    <a:pos x="124" y="18"/>
                  </a:cxn>
                  <a:cxn ang="0">
                    <a:pos x="95" y="7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77" y="2"/>
                  </a:cxn>
                  <a:cxn ang="0">
                    <a:pos x="74" y="0"/>
                  </a:cxn>
                  <a:cxn ang="0">
                    <a:pos x="65" y="4"/>
                  </a:cxn>
                  <a:cxn ang="0">
                    <a:pos x="59" y="7"/>
                  </a:cxn>
                  <a:cxn ang="0">
                    <a:pos x="58" y="16"/>
                  </a:cxn>
                </a:cxnLst>
                <a:rect l="0" t="0" r="r" b="b"/>
                <a:pathLst>
                  <a:path w="127" h="120">
                    <a:moveTo>
                      <a:pt x="58" y="16"/>
                    </a:moveTo>
                    <a:lnTo>
                      <a:pt x="59" y="18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5" y="25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6" y="48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24" y="73"/>
                    </a:lnTo>
                    <a:lnTo>
                      <a:pt x="29" y="75"/>
                    </a:lnTo>
                    <a:lnTo>
                      <a:pt x="33" y="77"/>
                    </a:lnTo>
                    <a:lnTo>
                      <a:pt x="34" y="81"/>
                    </a:lnTo>
                    <a:lnTo>
                      <a:pt x="40" y="82"/>
                    </a:lnTo>
                    <a:lnTo>
                      <a:pt x="42" y="86"/>
                    </a:lnTo>
                    <a:lnTo>
                      <a:pt x="43" y="97"/>
                    </a:lnTo>
                    <a:lnTo>
                      <a:pt x="45" y="100"/>
                    </a:lnTo>
                    <a:lnTo>
                      <a:pt x="50" y="106"/>
                    </a:lnTo>
                    <a:lnTo>
                      <a:pt x="58" y="106"/>
                    </a:lnTo>
                    <a:lnTo>
                      <a:pt x="68" y="111"/>
                    </a:lnTo>
                    <a:lnTo>
                      <a:pt x="72" y="109"/>
                    </a:lnTo>
                    <a:lnTo>
                      <a:pt x="81" y="113"/>
                    </a:lnTo>
                    <a:lnTo>
                      <a:pt x="92" y="113"/>
                    </a:lnTo>
                    <a:lnTo>
                      <a:pt x="97" y="115"/>
                    </a:lnTo>
                    <a:lnTo>
                      <a:pt x="102" y="118"/>
                    </a:lnTo>
                    <a:lnTo>
                      <a:pt x="102" y="120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4" y="115"/>
                    </a:lnTo>
                    <a:lnTo>
                      <a:pt x="104" y="111"/>
                    </a:lnTo>
                    <a:lnTo>
                      <a:pt x="106" y="109"/>
                    </a:lnTo>
                    <a:lnTo>
                      <a:pt x="111" y="104"/>
                    </a:lnTo>
                    <a:lnTo>
                      <a:pt x="124" y="75"/>
                    </a:lnTo>
                    <a:lnTo>
                      <a:pt x="122" y="57"/>
                    </a:lnTo>
                    <a:lnTo>
                      <a:pt x="126" y="52"/>
                    </a:lnTo>
                    <a:lnTo>
                      <a:pt x="127" y="3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95" y="7"/>
                    </a:lnTo>
                    <a:lnTo>
                      <a:pt x="83" y="7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65" y="4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8" name="Freeform 7215"/>
              <p:cNvSpPr>
                <a:spLocks/>
              </p:cNvSpPr>
              <p:nvPr/>
            </p:nvSpPr>
            <p:spPr bwMode="auto">
              <a:xfrm>
                <a:off x="4714049" y="4763893"/>
                <a:ext cx="201597" cy="190559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59" y="20"/>
                  </a:cxn>
                  <a:cxn ang="0">
                    <a:pos x="58" y="21"/>
                  </a:cxn>
                  <a:cxn ang="0">
                    <a:pos x="54" y="20"/>
                  </a:cxn>
                  <a:cxn ang="0">
                    <a:pos x="52" y="21"/>
                  </a:cxn>
                  <a:cxn ang="0">
                    <a:pos x="50" y="21"/>
                  </a:cxn>
                  <a:cxn ang="0">
                    <a:pos x="49" y="21"/>
                  </a:cxn>
                  <a:cxn ang="0">
                    <a:pos x="47" y="23"/>
                  </a:cxn>
                  <a:cxn ang="0">
                    <a:pos x="47" y="25"/>
                  </a:cxn>
                  <a:cxn ang="0">
                    <a:pos x="47" y="27"/>
                  </a:cxn>
                  <a:cxn ang="0">
                    <a:pos x="43" y="27"/>
                  </a:cxn>
                  <a:cxn ang="0">
                    <a:pos x="42" y="29"/>
                  </a:cxn>
                  <a:cxn ang="0">
                    <a:pos x="40" y="30"/>
                  </a:cxn>
                  <a:cxn ang="0">
                    <a:pos x="36" y="32"/>
                  </a:cxn>
                  <a:cxn ang="0">
                    <a:pos x="34" y="34"/>
                  </a:cxn>
                  <a:cxn ang="0">
                    <a:pos x="31" y="38"/>
                  </a:cxn>
                  <a:cxn ang="0">
                    <a:pos x="29" y="41"/>
                  </a:cxn>
                  <a:cxn ang="0">
                    <a:pos x="24" y="41"/>
                  </a:cxn>
                  <a:cxn ang="0">
                    <a:pos x="22" y="39"/>
                  </a:cxn>
                  <a:cxn ang="0">
                    <a:pos x="18" y="39"/>
                  </a:cxn>
                  <a:cxn ang="0">
                    <a:pos x="13" y="39"/>
                  </a:cxn>
                  <a:cxn ang="0">
                    <a:pos x="4" y="39"/>
                  </a:cxn>
                  <a:cxn ang="0">
                    <a:pos x="0" y="38"/>
                  </a:cxn>
                  <a:cxn ang="0">
                    <a:pos x="6" y="48"/>
                  </a:cxn>
                  <a:cxn ang="0">
                    <a:pos x="9" y="54"/>
                  </a:cxn>
                  <a:cxn ang="0">
                    <a:pos x="29" y="75"/>
                  </a:cxn>
                  <a:cxn ang="0">
                    <a:pos x="34" y="81"/>
                  </a:cxn>
                  <a:cxn ang="0">
                    <a:pos x="42" y="86"/>
                  </a:cxn>
                  <a:cxn ang="0">
                    <a:pos x="45" y="100"/>
                  </a:cxn>
                  <a:cxn ang="0">
                    <a:pos x="58" y="106"/>
                  </a:cxn>
                  <a:cxn ang="0">
                    <a:pos x="72" y="109"/>
                  </a:cxn>
                  <a:cxn ang="0">
                    <a:pos x="92" y="113"/>
                  </a:cxn>
                  <a:cxn ang="0">
                    <a:pos x="102" y="118"/>
                  </a:cxn>
                  <a:cxn ang="0">
                    <a:pos x="104" y="120"/>
                  </a:cxn>
                  <a:cxn ang="0">
                    <a:pos x="104" y="115"/>
                  </a:cxn>
                  <a:cxn ang="0">
                    <a:pos x="106" y="109"/>
                  </a:cxn>
                  <a:cxn ang="0">
                    <a:pos x="124" y="75"/>
                  </a:cxn>
                  <a:cxn ang="0">
                    <a:pos x="126" y="52"/>
                  </a:cxn>
                  <a:cxn ang="0">
                    <a:pos x="124" y="18"/>
                  </a:cxn>
                  <a:cxn ang="0">
                    <a:pos x="95" y="7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77" y="2"/>
                  </a:cxn>
                  <a:cxn ang="0">
                    <a:pos x="74" y="0"/>
                  </a:cxn>
                  <a:cxn ang="0">
                    <a:pos x="65" y="4"/>
                  </a:cxn>
                  <a:cxn ang="0">
                    <a:pos x="59" y="7"/>
                  </a:cxn>
                  <a:cxn ang="0">
                    <a:pos x="58" y="16"/>
                  </a:cxn>
                </a:cxnLst>
                <a:rect l="0" t="0" r="r" b="b"/>
                <a:pathLst>
                  <a:path w="127" h="120">
                    <a:moveTo>
                      <a:pt x="58" y="16"/>
                    </a:moveTo>
                    <a:lnTo>
                      <a:pt x="59" y="18"/>
                    </a:lnTo>
                    <a:lnTo>
                      <a:pt x="61" y="20"/>
                    </a:lnTo>
                    <a:lnTo>
                      <a:pt x="59" y="20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5" y="25"/>
                    </a:lnTo>
                    <a:lnTo>
                      <a:pt x="43" y="27"/>
                    </a:lnTo>
                    <a:lnTo>
                      <a:pt x="42" y="27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30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8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4" y="41"/>
                    </a:lnTo>
                    <a:lnTo>
                      <a:pt x="24" y="41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3" y="39"/>
                    </a:lnTo>
                    <a:lnTo>
                      <a:pt x="9" y="38"/>
                    </a:lnTo>
                    <a:lnTo>
                      <a:pt x="4" y="39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6" y="48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24" y="73"/>
                    </a:lnTo>
                    <a:lnTo>
                      <a:pt x="29" y="75"/>
                    </a:lnTo>
                    <a:lnTo>
                      <a:pt x="33" y="77"/>
                    </a:lnTo>
                    <a:lnTo>
                      <a:pt x="34" y="81"/>
                    </a:lnTo>
                    <a:lnTo>
                      <a:pt x="40" y="82"/>
                    </a:lnTo>
                    <a:lnTo>
                      <a:pt x="42" y="86"/>
                    </a:lnTo>
                    <a:lnTo>
                      <a:pt x="43" y="97"/>
                    </a:lnTo>
                    <a:lnTo>
                      <a:pt x="45" y="100"/>
                    </a:lnTo>
                    <a:lnTo>
                      <a:pt x="50" y="106"/>
                    </a:lnTo>
                    <a:lnTo>
                      <a:pt x="58" y="106"/>
                    </a:lnTo>
                    <a:lnTo>
                      <a:pt x="68" y="111"/>
                    </a:lnTo>
                    <a:lnTo>
                      <a:pt x="72" y="109"/>
                    </a:lnTo>
                    <a:lnTo>
                      <a:pt x="81" y="113"/>
                    </a:lnTo>
                    <a:lnTo>
                      <a:pt x="92" y="113"/>
                    </a:lnTo>
                    <a:lnTo>
                      <a:pt x="97" y="115"/>
                    </a:lnTo>
                    <a:lnTo>
                      <a:pt x="102" y="118"/>
                    </a:lnTo>
                    <a:lnTo>
                      <a:pt x="102" y="120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4" y="115"/>
                    </a:lnTo>
                    <a:lnTo>
                      <a:pt x="104" y="111"/>
                    </a:lnTo>
                    <a:lnTo>
                      <a:pt x="106" y="109"/>
                    </a:lnTo>
                    <a:lnTo>
                      <a:pt x="111" y="104"/>
                    </a:lnTo>
                    <a:lnTo>
                      <a:pt x="124" y="75"/>
                    </a:lnTo>
                    <a:lnTo>
                      <a:pt x="122" y="57"/>
                    </a:lnTo>
                    <a:lnTo>
                      <a:pt x="126" y="52"/>
                    </a:lnTo>
                    <a:lnTo>
                      <a:pt x="127" y="3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95" y="7"/>
                    </a:lnTo>
                    <a:lnTo>
                      <a:pt x="83" y="7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77" y="2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65" y="4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39" name="Freeform 7216"/>
              <p:cNvSpPr>
                <a:spLocks/>
              </p:cNvSpPr>
              <p:nvPr/>
            </p:nvSpPr>
            <p:spPr bwMode="auto">
              <a:xfrm>
                <a:off x="4631505" y="3766636"/>
                <a:ext cx="423831" cy="508156"/>
              </a:xfrm>
              <a:custGeom>
                <a:avLst/>
                <a:gdLst/>
                <a:ahLst/>
                <a:cxnLst>
                  <a:cxn ang="0">
                    <a:pos x="18" y="123"/>
                  </a:cxn>
                  <a:cxn ang="0">
                    <a:pos x="8" y="143"/>
                  </a:cxn>
                  <a:cxn ang="0">
                    <a:pos x="8" y="152"/>
                  </a:cxn>
                  <a:cxn ang="0">
                    <a:pos x="4" y="161"/>
                  </a:cxn>
                  <a:cxn ang="0">
                    <a:pos x="2" y="173"/>
                  </a:cxn>
                  <a:cxn ang="0">
                    <a:pos x="13" y="191"/>
                  </a:cxn>
                  <a:cxn ang="0">
                    <a:pos x="17" y="193"/>
                  </a:cxn>
                  <a:cxn ang="0">
                    <a:pos x="27" y="216"/>
                  </a:cxn>
                  <a:cxn ang="0">
                    <a:pos x="27" y="234"/>
                  </a:cxn>
                  <a:cxn ang="0">
                    <a:pos x="38" y="243"/>
                  </a:cxn>
                  <a:cxn ang="0">
                    <a:pos x="54" y="249"/>
                  </a:cxn>
                  <a:cxn ang="0">
                    <a:pos x="56" y="256"/>
                  </a:cxn>
                  <a:cxn ang="0">
                    <a:pos x="72" y="268"/>
                  </a:cxn>
                  <a:cxn ang="0">
                    <a:pos x="77" y="281"/>
                  </a:cxn>
                  <a:cxn ang="0">
                    <a:pos x="90" y="290"/>
                  </a:cxn>
                  <a:cxn ang="0">
                    <a:pos x="97" y="300"/>
                  </a:cxn>
                  <a:cxn ang="0">
                    <a:pos x="110" y="308"/>
                  </a:cxn>
                  <a:cxn ang="0">
                    <a:pos x="122" y="306"/>
                  </a:cxn>
                  <a:cxn ang="0">
                    <a:pos x="145" y="318"/>
                  </a:cxn>
                  <a:cxn ang="0">
                    <a:pos x="156" y="318"/>
                  </a:cxn>
                  <a:cxn ang="0">
                    <a:pos x="163" y="320"/>
                  </a:cxn>
                  <a:cxn ang="0">
                    <a:pos x="196" y="311"/>
                  </a:cxn>
                  <a:cxn ang="0">
                    <a:pos x="203" y="304"/>
                  </a:cxn>
                  <a:cxn ang="0">
                    <a:pos x="222" y="292"/>
                  </a:cxn>
                  <a:cxn ang="0">
                    <a:pos x="206" y="270"/>
                  </a:cxn>
                  <a:cxn ang="0">
                    <a:pos x="196" y="259"/>
                  </a:cxn>
                  <a:cxn ang="0">
                    <a:pos x="188" y="254"/>
                  </a:cxn>
                  <a:cxn ang="0">
                    <a:pos x="181" y="252"/>
                  </a:cxn>
                  <a:cxn ang="0">
                    <a:pos x="183" y="247"/>
                  </a:cxn>
                  <a:cxn ang="0">
                    <a:pos x="192" y="243"/>
                  </a:cxn>
                  <a:cxn ang="0">
                    <a:pos x="199" y="209"/>
                  </a:cxn>
                  <a:cxn ang="0">
                    <a:pos x="204" y="202"/>
                  </a:cxn>
                  <a:cxn ang="0">
                    <a:pos x="212" y="190"/>
                  </a:cxn>
                  <a:cxn ang="0">
                    <a:pos x="230" y="170"/>
                  </a:cxn>
                  <a:cxn ang="0">
                    <a:pos x="244" y="100"/>
                  </a:cxn>
                  <a:cxn ang="0">
                    <a:pos x="251" y="96"/>
                  </a:cxn>
                  <a:cxn ang="0">
                    <a:pos x="265" y="82"/>
                  </a:cxn>
                  <a:cxn ang="0">
                    <a:pos x="262" y="82"/>
                  </a:cxn>
                  <a:cxn ang="0">
                    <a:pos x="251" y="73"/>
                  </a:cxn>
                  <a:cxn ang="0">
                    <a:pos x="246" y="34"/>
                  </a:cxn>
                  <a:cxn ang="0">
                    <a:pos x="240" y="18"/>
                  </a:cxn>
                  <a:cxn ang="0">
                    <a:pos x="231" y="7"/>
                  </a:cxn>
                  <a:cxn ang="0">
                    <a:pos x="213" y="5"/>
                  </a:cxn>
                  <a:cxn ang="0">
                    <a:pos x="197" y="14"/>
                  </a:cxn>
                  <a:cxn ang="0">
                    <a:pos x="181" y="18"/>
                  </a:cxn>
                  <a:cxn ang="0">
                    <a:pos x="154" y="14"/>
                  </a:cxn>
                  <a:cxn ang="0">
                    <a:pos x="151" y="18"/>
                  </a:cxn>
                  <a:cxn ang="0">
                    <a:pos x="36" y="50"/>
                  </a:cxn>
                </a:cxnLst>
                <a:rect l="0" t="0" r="r" b="b"/>
                <a:pathLst>
                  <a:path w="267" h="320">
                    <a:moveTo>
                      <a:pt x="36" y="61"/>
                    </a:moveTo>
                    <a:lnTo>
                      <a:pt x="34" y="123"/>
                    </a:lnTo>
                    <a:lnTo>
                      <a:pt x="18" y="123"/>
                    </a:lnTo>
                    <a:lnTo>
                      <a:pt x="18" y="125"/>
                    </a:lnTo>
                    <a:lnTo>
                      <a:pt x="17" y="130"/>
                    </a:lnTo>
                    <a:lnTo>
                      <a:pt x="8" y="143"/>
                    </a:lnTo>
                    <a:lnTo>
                      <a:pt x="8" y="150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4" y="154"/>
                    </a:lnTo>
                    <a:lnTo>
                      <a:pt x="4" y="161"/>
                    </a:lnTo>
                    <a:lnTo>
                      <a:pt x="2" y="166"/>
                    </a:lnTo>
                    <a:lnTo>
                      <a:pt x="0" y="173"/>
                    </a:lnTo>
                    <a:lnTo>
                      <a:pt x="2" y="173"/>
                    </a:lnTo>
                    <a:lnTo>
                      <a:pt x="8" y="172"/>
                    </a:lnTo>
                    <a:lnTo>
                      <a:pt x="8" y="177"/>
                    </a:lnTo>
                    <a:lnTo>
                      <a:pt x="13" y="191"/>
                    </a:lnTo>
                    <a:lnTo>
                      <a:pt x="13" y="191"/>
                    </a:lnTo>
                    <a:lnTo>
                      <a:pt x="15" y="193"/>
                    </a:lnTo>
                    <a:lnTo>
                      <a:pt x="17" y="193"/>
                    </a:lnTo>
                    <a:lnTo>
                      <a:pt x="17" y="198"/>
                    </a:lnTo>
                    <a:lnTo>
                      <a:pt x="15" y="200"/>
                    </a:lnTo>
                    <a:lnTo>
                      <a:pt x="27" y="216"/>
                    </a:lnTo>
                    <a:lnTo>
                      <a:pt x="29" y="220"/>
                    </a:lnTo>
                    <a:lnTo>
                      <a:pt x="26" y="231"/>
                    </a:lnTo>
                    <a:lnTo>
                      <a:pt x="27" y="234"/>
                    </a:lnTo>
                    <a:lnTo>
                      <a:pt x="29" y="238"/>
                    </a:lnTo>
                    <a:lnTo>
                      <a:pt x="36" y="238"/>
                    </a:lnTo>
                    <a:lnTo>
                      <a:pt x="38" y="243"/>
                    </a:lnTo>
                    <a:lnTo>
                      <a:pt x="42" y="245"/>
                    </a:lnTo>
                    <a:lnTo>
                      <a:pt x="49" y="245"/>
                    </a:lnTo>
                    <a:lnTo>
                      <a:pt x="54" y="249"/>
                    </a:lnTo>
                    <a:lnTo>
                      <a:pt x="54" y="250"/>
                    </a:lnTo>
                    <a:lnTo>
                      <a:pt x="54" y="252"/>
                    </a:lnTo>
                    <a:lnTo>
                      <a:pt x="56" y="256"/>
                    </a:lnTo>
                    <a:lnTo>
                      <a:pt x="67" y="263"/>
                    </a:lnTo>
                    <a:lnTo>
                      <a:pt x="68" y="266"/>
                    </a:lnTo>
                    <a:lnTo>
                      <a:pt x="72" y="268"/>
                    </a:lnTo>
                    <a:lnTo>
                      <a:pt x="74" y="274"/>
                    </a:lnTo>
                    <a:lnTo>
                      <a:pt x="76" y="277"/>
                    </a:lnTo>
                    <a:lnTo>
                      <a:pt x="77" y="281"/>
                    </a:lnTo>
                    <a:lnTo>
                      <a:pt x="79" y="281"/>
                    </a:lnTo>
                    <a:lnTo>
                      <a:pt x="88" y="286"/>
                    </a:lnTo>
                    <a:lnTo>
                      <a:pt x="90" y="290"/>
                    </a:lnTo>
                    <a:lnTo>
                      <a:pt x="90" y="293"/>
                    </a:lnTo>
                    <a:lnTo>
                      <a:pt x="94" y="297"/>
                    </a:lnTo>
                    <a:lnTo>
                      <a:pt x="97" y="300"/>
                    </a:lnTo>
                    <a:lnTo>
                      <a:pt x="101" y="306"/>
                    </a:lnTo>
                    <a:lnTo>
                      <a:pt x="108" y="308"/>
                    </a:lnTo>
                    <a:lnTo>
                      <a:pt x="110" y="308"/>
                    </a:lnTo>
                    <a:lnTo>
                      <a:pt x="111" y="304"/>
                    </a:lnTo>
                    <a:lnTo>
                      <a:pt x="119" y="306"/>
                    </a:lnTo>
                    <a:lnTo>
                      <a:pt x="122" y="306"/>
                    </a:lnTo>
                    <a:lnTo>
                      <a:pt x="126" y="304"/>
                    </a:lnTo>
                    <a:lnTo>
                      <a:pt x="144" y="320"/>
                    </a:lnTo>
                    <a:lnTo>
                      <a:pt x="145" y="318"/>
                    </a:lnTo>
                    <a:lnTo>
                      <a:pt x="149" y="318"/>
                    </a:lnTo>
                    <a:lnTo>
                      <a:pt x="153" y="318"/>
                    </a:lnTo>
                    <a:lnTo>
                      <a:pt x="156" y="318"/>
                    </a:lnTo>
                    <a:lnTo>
                      <a:pt x="158" y="318"/>
                    </a:lnTo>
                    <a:lnTo>
                      <a:pt x="162" y="318"/>
                    </a:lnTo>
                    <a:lnTo>
                      <a:pt x="163" y="320"/>
                    </a:lnTo>
                    <a:lnTo>
                      <a:pt x="187" y="317"/>
                    </a:lnTo>
                    <a:lnTo>
                      <a:pt x="196" y="311"/>
                    </a:lnTo>
                    <a:lnTo>
                      <a:pt x="196" y="311"/>
                    </a:lnTo>
                    <a:lnTo>
                      <a:pt x="196" y="313"/>
                    </a:lnTo>
                    <a:lnTo>
                      <a:pt x="199" y="306"/>
                    </a:lnTo>
                    <a:lnTo>
                      <a:pt x="203" y="304"/>
                    </a:lnTo>
                    <a:lnTo>
                      <a:pt x="224" y="304"/>
                    </a:lnTo>
                    <a:lnTo>
                      <a:pt x="226" y="293"/>
                    </a:lnTo>
                    <a:lnTo>
                      <a:pt x="222" y="292"/>
                    </a:lnTo>
                    <a:lnTo>
                      <a:pt x="217" y="290"/>
                    </a:lnTo>
                    <a:lnTo>
                      <a:pt x="213" y="288"/>
                    </a:lnTo>
                    <a:lnTo>
                      <a:pt x="206" y="270"/>
                    </a:lnTo>
                    <a:lnTo>
                      <a:pt x="197" y="265"/>
                    </a:lnTo>
                    <a:lnTo>
                      <a:pt x="196" y="263"/>
                    </a:lnTo>
                    <a:lnTo>
                      <a:pt x="196" y="259"/>
                    </a:lnTo>
                    <a:lnTo>
                      <a:pt x="194" y="256"/>
                    </a:lnTo>
                    <a:lnTo>
                      <a:pt x="190" y="254"/>
                    </a:lnTo>
                    <a:lnTo>
                      <a:pt x="188" y="254"/>
                    </a:lnTo>
                    <a:lnTo>
                      <a:pt x="185" y="254"/>
                    </a:lnTo>
                    <a:lnTo>
                      <a:pt x="183" y="252"/>
                    </a:lnTo>
                    <a:lnTo>
                      <a:pt x="181" y="252"/>
                    </a:lnTo>
                    <a:lnTo>
                      <a:pt x="179" y="250"/>
                    </a:lnTo>
                    <a:lnTo>
                      <a:pt x="181" y="249"/>
                    </a:lnTo>
                    <a:lnTo>
                      <a:pt x="183" y="247"/>
                    </a:lnTo>
                    <a:lnTo>
                      <a:pt x="183" y="243"/>
                    </a:lnTo>
                    <a:lnTo>
                      <a:pt x="185" y="241"/>
                    </a:lnTo>
                    <a:lnTo>
                      <a:pt x="192" y="243"/>
                    </a:lnTo>
                    <a:lnTo>
                      <a:pt x="196" y="241"/>
                    </a:lnTo>
                    <a:lnTo>
                      <a:pt x="197" y="240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203" y="204"/>
                    </a:lnTo>
                    <a:lnTo>
                      <a:pt x="204" y="202"/>
                    </a:lnTo>
                    <a:lnTo>
                      <a:pt x="208" y="202"/>
                    </a:lnTo>
                    <a:lnTo>
                      <a:pt x="210" y="202"/>
                    </a:lnTo>
                    <a:lnTo>
                      <a:pt x="212" y="190"/>
                    </a:lnTo>
                    <a:lnTo>
                      <a:pt x="226" y="172"/>
                    </a:lnTo>
                    <a:lnTo>
                      <a:pt x="228" y="172"/>
                    </a:lnTo>
                    <a:lnTo>
                      <a:pt x="230" y="170"/>
                    </a:lnTo>
                    <a:lnTo>
                      <a:pt x="235" y="148"/>
                    </a:lnTo>
                    <a:lnTo>
                      <a:pt x="235" y="138"/>
                    </a:lnTo>
                    <a:lnTo>
                      <a:pt x="244" y="100"/>
                    </a:lnTo>
                    <a:lnTo>
                      <a:pt x="247" y="100"/>
                    </a:lnTo>
                    <a:lnTo>
                      <a:pt x="249" y="98"/>
                    </a:lnTo>
                    <a:lnTo>
                      <a:pt x="251" y="96"/>
                    </a:lnTo>
                    <a:lnTo>
                      <a:pt x="264" y="91"/>
                    </a:lnTo>
                    <a:lnTo>
                      <a:pt x="267" y="84"/>
                    </a:lnTo>
                    <a:lnTo>
                      <a:pt x="265" y="82"/>
                    </a:lnTo>
                    <a:lnTo>
                      <a:pt x="264" y="82"/>
                    </a:lnTo>
                    <a:lnTo>
                      <a:pt x="264" y="80"/>
                    </a:lnTo>
                    <a:lnTo>
                      <a:pt x="262" y="82"/>
                    </a:lnTo>
                    <a:lnTo>
                      <a:pt x="260" y="79"/>
                    </a:lnTo>
                    <a:lnTo>
                      <a:pt x="258" y="77"/>
                    </a:lnTo>
                    <a:lnTo>
                      <a:pt x="251" y="73"/>
                    </a:lnTo>
                    <a:lnTo>
                      <a:pt x="249" y="70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2"/>
                    </a:lnTo>
                    <a:lnTo>
                      <a:pt x="242" y="27"/>
                    </a:lnTo>
                    <a:lnTo>
                      <a:pt x="240" y="18"/>
                    </a:lnTo>
                    <a:lnTo>
                      <a:pt x="237" y="12"/>
                    </a:lnTo>
                    <a:lnTo>
                      <a:pt x="235" y="12"/>
                    </a:lnTo>
                    <a:lnTo>
                      <a:pt x="231" y="7"/>
                    </a:lnTo>
                    <a:lnTo>
                      <a:pt x="224" y="5"/>
                    </a:lnTo>
                    <a:lnTo>
                      <a:pt x="221" y="0"/>
                    </a:lnTo>
                    <a:lnTo>
                      <a:pt x="213" y="5"/>
                    </a:lnTo>
                    <a:lnTo>
                      <a:pt x="210" y="3"/>
                    </a:lnTo>
                    <a:lnTo>
                      <a:pt x="206" y="12"/>
                    </a:lnTo>
                    <a:lnTo>
                      <a:pt x="197" y="14"/>
                    </a:lnTo>
                    <a:lnTo>
                      <a:pt x="196" y="21"/>
                    </a:lnTo>
                    <a:lnTo>
                      <a:pt x="188" y="21"/>
                    </a:lnTo>
                    <a:lnTo>
                      <a:pt x="181" y="18"/>
                    </a:lnTo>
                    <a:lnTo>
                      <a:pt x="154" y="1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1" y="18"/>
                    </a:lnTo>
                    <a:lnTo>
                      <a:pt x="51" y="18"/>
                    </a:lnTo>
                    <a:lnTo>
                      <a:pt x="51" y="50"/>
                    </a:lnTo>
                    <a:lnTo>
                      <a:pt x="36" y="50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0" name="Freeform 7217"/>
              <p:cNvSpPr>
                <a:spLocks/>
              </p:cNvSpPr>
              <p:nvPr/>
            </p:nvSpPr>
            <p:spPr bwMode="auto">
              <a:xfrm>
                <a:off x="4631505" y="3766636"/>
                <a:ext cx="423831" cy="508156"/>
              </a:xfrm>
              <a:custGeom>
                <a:avLst/>
                <a:gdLst/>
                <a:ahLst/>
                <a:cxnLst>
                  <a:cxn ang="0">
                    <a:pos x="18" y="123"/>
                  </a:cxn>
                  <a:cxn ang="0">
                    <a:pos x="8" y="143"/>
                  </a:cxn>
                  <a:cxn ang="0">
                    <a:pos x="8" y="152"/>
                  </a:cxn>
                  <a:cxn ang="0">
                    <a:pos x="4" y="161"/>
                  </a:cxn>
                  <a:cxn ang="0">
                    <a:pos x="2" y="173"/>
                  </a:cxn>
                  <a:cxn ang="0">
                    <a:pos x="13" y="191"/>
                  </a:cxn>
                  <a:cxn ang="0">
                    <a:pos x="17" y="193"/>
                  </a:cxn>
                  <a:cxn ang="0">
                    <a:pos x="27" y="216"/>
                  </a:cxn>
                  <a:cxn ang="0">
                    <a:pos x="27" y="234"/>
                  </a:cxn>
                  <a:cxn ang="0">
                    <a:pos x="38" y="243"/>
                  </a:cxn>
                  <a:cxn ang="0">
                    <a:pos x="54" y="249"/>
                  </a:cxn>
                  <a:cxn ang="0">
                    <a:pos x="56" y="256"/>
                  </a:cxn>
                  <a:cxn ang="0">
                    <a:pos x="72" y="268"/>
                  </a:cxn>
                  <a:cxn ang="0">
                    <a:pos x="77" y="281"/>
                  </a:cxn>
                  <a:cxn ang="0">
                    <a:pos x="90" y="290"/>
                  </a:cxn>
                  <a:cxn ang="0">
                    <a:pos x="97" y="300"/>
                  </a:cxn>
                  <a:cxn ang="0">
                    <a:pos x="110" y="308"/>
                  </a:cxn>
                  <a:cxn ang="0">
                    <a:pos x="122" y="306"/>
                  </a:cxn>
                  <a:cxn ang="0">
                    <a:pos x="145" y="318"/>
                  </a:cxn>
                  <a:cxn ang="0">
                    <a:pos x="156" y="318"/>
                  </a:cxn>
                  <a:cxn ang="0">
                    <a:pos x="163" y="320"/>
                  </a:cxn>
                  <a:cxn ang="0">
                    <a:pos x="196" y="311"/>
                  </a:cxn>
                  <a:cxn ang="0">
                    <a:pos x="203" y="304"/>
                  </a:cxn>
                  <a:cxn ang="0">
                    <a:pos x="222" y="292"/>
                  </a:cxn>
                  <a:cxn ang="0">
                    <a:pos x="206" y="270"/>
                  </a:cxn>
                  <a:cxn ang="0">
                    <a:pos x="196" y="259"/>
                  </a:cxn>
                  <a:cxn ang="0">
                    <a:pos x="188" y="254"/>
                  </a:cxn>
                  <a:cxn ang="0">
                    <a:pos x="181" y="252"/>
                  </a:cxn>
                  <a:cxn ang="0">
                    <a:pos x="183" y="247"/>
                  </a:cxn>
                  <a:cxn ang="0">
                    <a:pos x="192" y="243"/>
                  </a:cxn>
                  <a:cxn ang="0">
                    <a:pos x="199" y="209"/>
                  </a:cxn>
                  <a:cxn ang="0">
                    <a:pos x="204" y="202"/>
                  </a:cxn>
                  <a:cxn ang="0">
                    <a:pos x="212" y="190"/>
                  </a:cxn>
                  <a:cxn ang="0">
                    <a:pos x="230" y="170"/>
                  </a:cxn>
                  <a:cxn ang="0">
                    <a:pos x="244" y="100"/>
                  </a:cxn>
                  <a:cxn ang="0">
                    <a:pos x="251" y="96"/>
                  </a:cxn>
                  <a:cxn ang="0">
                    <a:pos x="265" y="82"/>
                  </a:cxn>
                  <a:cxn ang="0">
                    <a:pos x="262" y="82"/>
                  </a:cxn>
                  <a:cxn ang="0">
                    <a:pos x="251" y="73"/>
                  </a:cxn>
                  <a:cxn ang="0">
                    <a:pos x="246" y="34"/>
                  </a:cxn>
                  <a:cxn ang="0">
                    <a:pos x="240" y="18"/>
                  </a:cxn>
                  <a:cxn ang="0">
                    <a:pos x="231" y="7"/>
                  </a:cxn>
                  <a:cxn ang="0">
                    <a:pos x="213" y="5"/>
                  </a:cxn>
                  <a:cxn ang="0">
                    <a:pos x="197" y="14"/>
                  </a:cxn>
                  <a:cxn ang="0">
                    <a:pos x="181" y="18"/>
                  </a:cxn>
                  <a:cxn ang="0">
                    <a:pos x="154" y="14"/>
                  </a:cxn>
                  <a:cxn ang="0">
                    <a:pos x="151" y="18"/>
                  </a:cxn>
                  <a:cxn ang="0">
                    <a:pos x="36" y="50"/>
                  </a:cxn>
                </a:cxnLst>
                <a:rect l="0" t="0" r="r" b="b"/>
                <a:pathLst>
                  <a:path w="267" h="320">
                    <a:moveTo>
                      <a:pt x="36" y="61"/>
                    </a:moveTo>
                    <a:lnTo>
                      <a:pt x="34" y="123"/>
                    </a:lnTo>
                    <a:lnTo>
                      <a:pt x="18" y="123"/>
                    </a:lnTo>
                    <a:lnTo>
                      <a:pt x="18" y="125"/>
                    </a:lnTo>
                    <a:lnTo>
                      <a:pt x="17" y="130"/>
                    </a:lnTo>
                    <a:lnTo>
                      <a:pt x="8" y="143"/>
                    </a:lnTo>
                    <a:lnTo>
                      <a:pt x="8" y="150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4" y="154"/>
                    </a:lnTo>
                    <a:lnTo>
                      <a:pt x="4" y="161"/>
                    </a:lnTo>
                    <a:lnTo>
                      <a:pt x="2" y="166"/>
                    </a:lnTo>
                    <a:lnTo>
                      <a:pt x="0" y="173"/>
                    </a:lnTo>
                    <a:lnTo>
                      <a:pt x="2" y="173"/>
                    </a:lnTo>
                    <a:lnTo>
                      <a:pt x="8" y="172"/>
                    </a:lnTo>
                    <a:lnTo>
                      <a:pt x="8" y="177"/>
                    </a:lnTo>
                    <a:lnTo>
                      <a:pt x="13" y="191"/>
                    </a:lnTo>
                    <a:lnTo>
                      <a:pt x="13" y="191"/>
                    </a:lnTo>
                    <a:lnTo>
                      <a:pt x="15" y="193"/>
                    </a:lnTo>
                    <a:lnTo>
                      <a:pt x="17" y="193"/>
                    </a:lnTo>
                    <a:lnTo>
                      <a:pt x="17" y="198"/>
                    </a:lnTo>
                    <a:lnTo>
                      <a:pt x="15" y="200"/>
                    </a:lnTo>
                    <a:lnTo>
                      <a:pt x="27" y="216"/>
                    </a:lnTo>
                    <a:lnTo>
                      <a:pt x="29" y="220"/>
                    </a:lnTo>
                    <a:lnTo>
                      <a:pt x="26" y="231"/>
                    </a:lnTo>
                    <a:lnTo>
                      <a:pt x="27" y="234"/>
                    </a:lnTo>
                    <a:lnTo>
                      <a:pt x="29" y="238"/>
                    </a:lnTo>
                    <a:lnTo>
                      <a:pt x="36" y="238"/>
                    </a:lnTo>
                    <a:lnTo>
                      <a:pt x="38" y="243"/>
                    </a:lnTo>
                    <a:lnTo>
                      <a:pt x="42" y="245"/>
                    </a:lnTo>
                    <a:lnTo>
                      <a:pt x="49" y="245"/>
                    </a:lnTo>
                    <a:lnTo>
                      <a:pt x="54" y="249"/>
                    </a:lnTo>
                    <a:lnTo>
                      <a:pt x="54" y="250"/>
                    </a:lnTo>
                    <a:lnTo>
                      <a:pt x="54" y="252"/>
                    </a:lnTo>
                    <a:lnTo>
                      <a:pt x="56" y="256"/>
                    </a:lnTo>
                    <a:lnTo>
                      <a:pt x="67" y="263"/>
                    </a:lnTo>
                    <a:lnTo>
                      <a:pt x="68" y="266"/>
                    </a:lnTo>
                    <a:lnTo>
                      <a:pt x="72" y="268"/>
                    </a:lnTo>
                    <a:lnTo>
                      <a:pt x="74" y="274"/>
                    </a:lnTo>
                    <a:lnTo>
                      <a:pt x="76" y="277"/>
                    </a:lnTo>
                    <a:lnTo>
                      <a:pt x="77" y="281"/>
                    </a:lnTo>
                    <a:lnTo>
                      <a:pt x="79" y="281"/>
                    </a:lnTo>
                    <a:lnTo>
                      <a:pt x="88" y="286"/>
                    </a:lnTo>
                    <a:lnTo>
                      <a:pt x="90" y="290"/>
                    </a:lnTo>
                    <a:lnTo>
                      <a:pt x="90" y="293"/>
                    </a:lnTo>
                    <a:lnTo>
                      <a:pt x="94" y="297"/>
                    </a:lnTo>
                    <a:lnTo>
                      <a:pt x="97" y="300"/>
                    </a:lnTo>
                    <a:lnTo>
                      <a:pt x="101" y="306"/>
                    </a:lnTo>
                    <a:lnTo>
                      <a:pt x="108" y="308"/>
                    </a:lnTo>
                    <a:lnTo>
                      <a:pt x="110" y="308"/>
                    </a:lnTo>
                    <a:lnTo>
                      <a:pt x="111" y="304"/>
                    </a:lnTo>
                    <a:lnTo>
                      <a:pt x="119" y="306"/>
                    </a:lnTo>
                    <a:lnTo>
                      <a:pt x="122" y="306"/>
                    </a:lnTo>
                    <a:lnTo>
                      <a:pt x="126" y="304"/>
                    </a:lnTo>
                    <a:lnTo>
                      <a:pt x="144" y="320"/>
                    </a:lnTo>
                    <a:lnTo>
                      <a:pt x="145" y="318"/>
                    </a:lnTo>
                    <a:lnTo>
                      <a:pt x="149" y="318"/>
                    </a:lnTo>
                    <a:lnTo>
                      <a:pt x="153" y="318"/>
                    </a:lnTo>
                    <a:lnTo>
                      <a:pt x="156" y="318"/>
                    </a:lnTo>
                    <a:lnTo>
                      <a:pt x="158" y="318"/>
                    </a:lnTo>
                    <a:lnTo>
                      <a:pt x="162" y="318"/>
                    </a:lnTo>
                    <a:lnTo>
                      <a:pt x="163" y="320"/>
                    </a:lnTo>
                    <a:lnTo>
                      <a:pt x="187" y="317"/>
                    </a:lnTo>
                    <a:lnTo>
                      <a:pt x="196" y="311"/>
                    </a:lnTo>
                    <a:lnTo>
                      <a:pt x="196" y="311"/>
                    </a:lnTo>
                    <a:lnTo>
                      <a:pt x="196" y="313"/>
                    </a:lnTo>
                    <a:lnTo>
                      <a:pt x="199" y="306"/>
                    </a:lnTo>
                    <a:lnTo>
                      <a:pt x="203" y="304"/>
                    </a:lnTo>
                    <a:lnTo>
                      <a:pt x="224" y="304"/>
                    </a:lnTo>
                    <a:lnTo>
                      <a:pt x="226" y="293"/>
                    </a:lnTo>
                    <a:lnTo>
                      <a:pt x="222" y="292"/>
                    </a:lnTo>
                    <a:lnTo>
                      <a:pt x="217" y="290"/>
                    </a:lnTo>
                    <a:lnTo>
                      <a:pt x="213" y="288"/>
                    </a:lnTo>
                    <a:lnTo>
                      <a:pt x="206" y="270"/>
                    </a:lnTo>
                    <a:lnTo>
                      <a:pt x="197" y="265"/>
                    </a:lnTo>
                    <a:lnTo>
                      <a:pt x="196" y="263"/>
                    </a:lnTo>
                    <a:lnTo>
                      <a:pt x="196" y="259"/>
                    </a:lnTo>
                    <a:lnTo>
                      <a:pt x="194" y="256"/>
                    </a:lnTo>
                    <a:lnTo>
                      <a:pt x="190" y="254"/>
                    </a:lnTo>
                    <a:lnTo>
                      <a:pt x="188" y="254"/>
                    </a:lnTo>
                    <a:lnTo>
                      <a:pt x="185" y="254"/>
                    </a:lnTo>
                    <a:lnTo>
                      <a:pt x="183" y="252"/>
                    </a:lnTo>
                    <a:lnTo>
                      <a:pt x="181" y="252"/>
                    </a:lnTo>
                    <a:lnTo>
                      <a:pt x="179" y="250"/>
                    </a:lnTo>
                    <a:lnTo>
                      <a:pt x="181" y="249"/>
                    </a:lnTo>
                    <a:lnTo>
                      <a:pt x="183" y="247"/>
                    </a:lnTo>
                    <a:lnTo>
                      <a:pt x="183" y="243"/>
                    </a:lnTo>
                    <a:lnTo>
                      <a:pt x="185" y="241"/>
                    </a:lnTo>
                    <a:lnTo>
                      <a:pt x="192" y="243"/>
                    </a:lnTo>
                    <a:lnTo>
                      <a:pt x="196" y="241"/>
                    </a:lnTo>
                    <a:lnTo>
                      <a:pt x="197" y="240"/>
                    </a:lnTo>
                    <a:lnTo>
                      <a:pt x="199" y="209"/>
                    </a:lnTo>
                    <a:lnTo>
                      <a:pt x="199" y="209"/>
                    </a:lnTo>
                    <a:lnTo>
                      <a:pt x="203" y="204"/>
                    </a:lnTo>
                    <a:lnTo>
                      <a:pt x="204" y="202"/>
                    </a:lnTo>
                    <a:lnTo>
                      <a:pt x="208" y="202"/>
                    </a:lnTo>
                    <a:lnTo>
                      <a:pt x="210" y="202"/>
                    </a:lnTo>
                    <a:lnTo>
                      <a:pt x="212" y="190"/>
                    </a:lnTo>
                    <a:lnTo>
                      <a:pt x="226" y="172"/>
                    </a:lnTo>
                    <a:lnTo>
                      <a:pt x="228" y="172"/>
                    </a:lnTo>
                    <a:lnTo>
                      <a:pt x="230" y="170"/>
                    </a:lnTo>
                    <a:lnTo>
                      <a:pt x="235" y="148"/>
                    </a:lnTo>
                    <a:lnTo>
                      <a:pt x="235" y="138"/>
                    </a:lnTo>
                    <a:lnTo>
                      <a:pt x="244" y="100"/>
                    </a:lnTo>
                    <a:lnTo>
                      <a:pt x="247" y="100"/>
                    </a:lnTo>
                    <a:lnTo>
                      <a:pt x="249" y="98"/>
                    </a:lnTo>
                    <a:lnTo>
                      <a:pt x="251" y="96"/>
                    </a:lnTo>
                    <a:lnTo>
                      <a:pt x="264" y="91"/>
                    </a:lnTo>
                    <a:lnTo>
                      <a:pt x="267" y="84"/>
                    </a:lnTo>
                    <a:lnTo>
                      <a:pt x="265" y="82"/>
                    </a:lnTo>
                    <a:lnTo>
                      <a:pt x="264" y="82"/>
                    </a:lnTo>
                    <a:lnTo>
                      <a:pt x="264" y="80"/>
                    </a:lnTo>
                    <a:lnTo>
                      <a:pt x="262" y="82"/>
                    </a:lnTo>
                    <a:lnTo>
                      <a:pt x="260" y="79"/>
                    </a:lnTo>
                    <a:lnTo>
                      <a:pt x="258" y="77"/>
                    </a:lnTo>
                    <a:lnTo>
                      <a:pt x="251" y="73"/>
                    </a:lnTo>
                    <a:lnTo>
                      <a:pt x="249" y="70"/>
                    </a:lnTo>
                    <a:lnTo>
                      <a:pt x="246" y="34"/>
                    </a:lnTo>
                    <a:lnTo>
                      <a:pt x="246" y="34"/>
                    </a:lnTo>
                    <a:lnTo>
                      <a:pt x="246" y="32"/>
                    </a:lnTo>
                    <a:lnTo>
                      <a:pt x="242" y="27"/>
                    </a:lnTo>
                    <a:lnTo>
                      <a:pt x="240" y="18"/>
                    </a:lnTo>
                    <a:lnTo>
                      <a:pt x="237" y="12"/>
                    </a:lnTo>
                    <a:lnTo>
                      <a:pt x="235" y="12"/>
                    </a:lnTo>
                    <a:lnTo>
                      <a:pt x="231" y="7"/>
                    </a:lnTo>
                    <a:lnTo>
                      <a:pt x="224" y="5"/>
                    </a:lnTo>
                    <a:lnTo>
                      <a:pt x="221" y="0"/>
                    </a:lnTo>
                    <a:lnTo>
                      <a:pt x="213" y="5"/>
                    </a:lnTo>
                    <a:lnTo>
                      <a:pt x="210" y="3"/>
                    </a:lnTo>
                    <a:lnTo>
                      <a:pt x="206" y="12"/>
                    </a:lnTo>
                    <a:lnTo>
                      <a:pt x="197" y="14"/>
                    </a:lnTo>
                    <a:lnTo>
                      <a:pt x="196" y="21"/>
                    </a:lnTo>
                    <a:lnTo>
                      <a:pt x="188" y="21"/>
                    </a:lnTo>
                    <a:lnTo>
                      <a:pt x="181" y="18"/>
                    </a:lnTo>
                    <a:lnTo>
                      <a:pt x="154" y="18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4" y="14"/>
                    </a:lnTo>
                    <a:lnTo>
                      <a:pt x="153" y="14"/>
                    </a:lnTo>
                    <a:lnTo>
                      <a:pt x="151" y="18"/>
                    </a:lnTo>
                    <a:lnTo>
                      <a:pt x="51" y="18"/>
                    </a:lnTo>
                    <a:lnTo>
                      <a:pt x="51" y="50"/>
                    </a:lnTo>
                    <a:lnTo>
                      <a:pt x="36" y="50"/>
                    </a:lnTo>
                    <a:lnTo>
                      <a:pt x="36" y="6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1" name="Freeform 7218"/>
              <p:cNvSpPr>
                <a:spLocks/>
              </p:cNvSpPr>
              <p:nvPr/>
            </p:nvSpPr>
            <p:spPr bwMode="auto">
              <a:xfrm>
                <a:off x="4077509" y="3752344"/>
                <a:ext cx="404782" cy="316010"/>
              </a:xfrm>
              <a:custGeom>
                <a:avLst/>
                <a:gdLst/>
                <a:ahLst/>
                <a:cxnLst>
                  <a:cxn ang="0">
                    <a:pos x="65" y="127"/>
                  </a:cxn>
                  <a:cxn ang="0">
                    <a:pos x="61" y="129"/>
                  </a:cxn>
                  <a:cxn ang="0">
                    <a:pos x="60" y="132"/>
                  </a:cxn>
                  <a:cxn ang="0">
                    <a:pos x="54" y="136"/>
                  </a:cxn>
                  <a:cxn ang="0">
                    <a:pos x="47" y="138"/>
                  </a:cxn>
                  <a:cxn ang="0">
                    <a:pos x="45" y="138"/>
                  </a:cxn>
                  <a:cxn ang="0">
                    <a:pos x="13" y="145"/>
                  </a:cxn>
                  <a:cxn ang="0">
                    <a:pos x="0" y="145"/>
                  </a:cxn>
                  <a:cxn ang="0">
                    <a:pos x="0" y="152"/>
                  </a:cxn>
                  <a:cxn ang="0">
                    <a:pos x="4" y="156"/>
                  </a:cxn>
                  <a:cxn ang="0">
                    <a:pos x="4" y="159"/>
                  </a:cxn>
                  <a:cxn ang="0">
                    <a:pos x="20" y="181"/>
                  </a:cxn>
                  <a:cxn ang="0">
                    <a:pos x="27" y="184"/>
                  </a:cxn>
                  <a:cxn ang="0">
                    <a:pos x="29" y="182"/>
                  </a:cxn>
                  <a:cxn ang="0">
                    <a:pos x="33" y="182"/>
                  </a:cxn>
                  <a:cxn ang="0">
                    <a:pos x="34" y="186"/>
                  </a:cxn>
                  <a:cxn ang="0">
                    <a:pos x="33" y="188"/>
                  </a:cxn>
                  <a:cxn ang="0">
                    <a:pos x="33" y="190"/>
                  </a:cxn>
                  <a:cxn ang="0">
                    <a:pos x="40" y="193"/>
                  </a:cxn>
                  <a:cxn ang="0">
                    <a:pos x="36" y="190"/>
                  </a:cxn>
                  <a:cxn ang="0">
                    <a:pos x="43" y="188"/>
                  </a:cxn>
                  <a:cxn ang="0">
                    <a:pos x="56" y="186"/>
                  </a:cxn>
                  <a:cxn ang="0">
                    <a:pos x="58" y="182"/>
                  </a:cxn>
                  <a:cxn ang="0">
                    <a:pos x="61" y="181"/>
                  </a:cxn>
                  <a:cxn ang="0">
                    <a:pos x="70" y="166"/>
                  </a:cxn>
                  <a:cxn ang="0">
                    <a:pos x="101" y="170"/>
                  </a:cxn>
                  <a:cxn ang="0">
                    <a:pos x="110" y="177"/>
                  </a:cxn>
                  <a:cxn ang="0">
                    <a:pos x="115" y="175"/>
                  </a:cxn>
                  <a:cxn ang="0">
                    <a:pos x="126" y="172"/>
                  </a:cxn>
                  <a:cxn ang="0">
                    <a:pos x="149" y="181"/>
                  </a:cxn>
                  <a:cxn ang="0">
                    <a:pos x="163" y="172"/>
                  </a:cxn>
                  <a:cxn ang="0">
                    <a:pos x="194" y="173"/>
                  </a:cxn>
                  <a:cxn ang="0">
                    <a:pos x="199" y="173"/>
                  </a:cxn>
                  <a:cxn ang="0">
                    <a:pos x="201" y="170"/>
                  </a:cxn>
                  <a:cxn ang="0">
                    <a:pos x="204" y="168"/>
                  </a:cxn>
                  <a:cxn ang="0">
                    <a:pos x="208" y="165"/>
                  </a:cxn>
                  <a:cxn ang="0">
                    <a:pos x="210" y="165"/>
                  </a:cxn>
                  <a:cxn ang="0">
                    <a:pos x="208" y="161"/>
                  </a:cxn>
                  <a:cxn ang="0">
                    <a:pos x="208" y="157"/>
                  </a:cxn>
                  <a:cxn ang="0">
                    <a:pos x="212" y="156"/>
                  </a:cxn>
                  <a:cxn ang="0">
                    <a:pos x="213" y="152"/>
                  </a:cxn>
                  <a:cxn ang="0">
                    <a:pos x="217" y="150"/>
                  </a:cxn>
                  <a:cxn ang="0">
                    <a:pos x="219" y="147"/>
                  </a:cxn>
                  <a:cxn ang="0">
                    <a:pos x="246" y="113"/>
                  </a:cxn>
                  <a:cxn ang="0">
                    <a:pos x="255" y="54"/>
                  </a:cxn>
                  <a:cxn ang="0">
                    <a:pos x="244" y="45"/>
                  </a:cxn>
                  <a:cxn ang="0">
                    <a:pos x="242" y="37"/>
                  </a:cxn>
                  <a:cxn ang="0">
                    <a:pos x="240" y="9"/>
                  </a:cxn>
                  <a:cxn ang="0">
                    <a:pos x="231" y="7"/>
                  </a:cxn>
                  <a:cxn ang="0">
                    <a:pos x="226" y="3"/>
                  </a:cxn>
                  <a:cxn ang="0">
                    <a:pos x="188" y="0"/>
                  </a:cxn>
                  <a:cxn ang="0">
                    <a:pos x="65" y="75"/>
                  </a:cxn>
                  <a:cxn ang="0">
                    <a:pos x="65" y="75"/>
                  </a:cxn>
                </a:cxnLst>
                <a:rect l="0" t="0" r="r" b="b"/>
                <a:pathLst>
                  <a:path w="255" h="199">
                    <a:moveTo>
                      <a:pt x="65" y="79"/>
                    </a:moveTo>
                    <a:lnTo>
                      <a:pt x="65" y="127"/>
                    </a:lnTo>
                    <a:lnTo>
                      <a:pt x="63" y="127"/>
                    </a:lnTo>
                    <a:lnTo>
                      <a:pt x="61" y="129"/>
                    </a:lnTo>
                    <a:lnTo>
                      <a:pt x="60" y="131"/>
                    </a:lnTo>
                    <a:lnTo>
                      <a:pt x="60" y="132"/>
                    </a:lnTo>
                    <a:lnTo>
                      <a:pt x="56" y="134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47" y="138"/>
                    </a:lnTo>
                    <a:lnTo>
                      <a:pt x="47" y="139"/>
                    </a:lnTo>
                    <a:lnTo>
                      <a:pt x="45" y="138"/>
                    </a:lnTo>
                    <a:lnTo>
                      <a:pt x="20" y="139"/>
                    </a:lnTo>
                    <a:lnTo>
                      <a:pt x="13" y="145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9"/>
                    </a:lnTo>
                    <a:lnTo>
                      <a:pt x="4" y="161"/>
                    </a:lnTo>
                    <a:lnTo>
                      <a:pt x="20" y="181"/>
                    </a:lnTo>
                    <a:lnTo>
                      <a:pt x="25" y="184"/>
                    </a:lnTo>
                    <a:lnTo>
                      <a:pt x="27" y="184"/>
                    </a:lnTo>
                    <a:lnTo>
                      <a:pt x="29" y="182"/>
                    </a:lnTo>
                    <a:lnTo>
                      <a:pt x="29" y="182"/>
                    </a:lnTo>
                    <a:lnTo>
                      <a:pt x="31" y="181"/>
                    </a:lnTo>
                    <a:lnTo>
                      <a:pt x="33" y="182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3" y="186"/>
                    </a:lnTo>
                    <a:lnTo>
                      <a:pt x="33" y="188"/>
                    </a:lnTo>
                    <a:lnTo>
                      <a:pt x="33" y="188"/>
                    </a:lnTo>
                    <a:lnTo>
                      <a:pt x="33" y="190"/>
                    </a:lnTo>
                    <a:lnTo>
                      <a:pt x="36" y="195"/>
                    </a:lnTo>
                    <a:lnTo>
                      <a:pt x="40" y="193"/>
                    </a:lnTo>
                    <a:lnTo>
                      <a:pt x="38" y="191"/>
                    </a:lnTo>
                    <a:lnTo>
                      <a:pt x="36" y="190"/>
                    </a:lnTo>
                    <a:lnTo>
                      <a:pt x="42" y="188"/>
                    </a:lnTo>
                    <a:lnTo>
                      <a:pt x="43" y="188"/>
                    </a:lnTo>
                    <a:lnTo>
                      <a:pt x="56" y="199"/>
                    </a:lnTo>
                    <a:lnTo>
                      <a:pt x="56" y="186"/>
                    </a:lnTo>
                    <a:lnTo>
                      <a:pt x="58" y="184"/>
                    </a:lnTo>
                    <a:lnTo>
                      <a:pt x="58" y="182"/>
                    </a:lnTo>
                    <a:lnTo>
                      <a:pt x="60" y="182"/>
                    </a:lnTo>
                    <a:lnTo>
                      <a:pt x="61" y="181"/>
                    </a:lnTo>
                    <a:lnTo>
                      <a:pt x="65" y="170"/>
                    </a:lnTo>
                    <a:lnTo>
                      <a:pt x="70" y="166"/>
                    </a:lnTo>
                    <a:lnTo>
                      <a:pt x="90" y="165"/>
                    </a:lnTo>
                    <a:lnTo>
                      <a:pt x="101" y="170"/>
                    </a:lnTo>
                    <a:lnTo>
                      <a:pt x="110" y="177"/>
                    </a:lnTo>
                    <a:lnTo>
                      <a:pt x="110" y="177"/>
                    </a:lnTo>
                    <a:lnTo>
                      <a:pt x="113" y="177"/>
                    </a:lnTo>
                    <a:lnTo>
                      <a:pt x="115" y="175"/>
                    </a:lnTo>
                    <a:lnTo>
                      <a:pt x="122" y="172"/>
                    </a:lnTo>
                    <a:lnTo>
                      <a:pt x="126" y="172"/>
                    </a:lnTo>
                    <a:lnTo>
                      <a:pt x="138" y="179"/>
                    </a:lnTo>
                    <a:lnTo>
                      <a:pt x="149" y="181"/>
                    </a:lnTo>
                    <a:lnTo>
                      <a:pt x="153" y="181"/>
                    </a:lnTo>
                    <a:lnTo>
                      <a:pt x="163" y="172"/>
                    </a:lnTo>
                    <a:lnTo>
                      <a:pt x="185" y="170"/>
                    </a:lnTo>
                    <a:lnTo>
                      <a:pt x="194" y="173"/>
                    </a:lnTo>
                    <a:lnTo>
                      <a:pt x="197" y="173"/>
                    </a:lnTo>
                    <a:lnTo>
                      <a:pt x="199" y="173"/>
                    </a:lnTo>
                    <a:lnTo>
                      <a:pt x="201" y="170"/>
                    </a:lnTo>
                    <a:lnTo>
                      <a:pt x="201" y="170"/>
                    </a:lnTo>
                    <a:lnTo>
                      <a:pt x="203" y="168"/>
                    </a:lnTo>
                    <a:lnTo>
                      <a:pt x="204" y="168"/>
                    </a:lnTo>
                    <a:lnTo>
                      <a:pt x="208" y="168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10" y="156"/>
                    </a:lnTo>
                    <a:lnTo>
                      <a:pt x="212" y="156"/>
                    </a:lnTo>
                    <a:lnTo>
                      <a:pt x="213" y="156"/>
                    </a:lnTo>
                    <a:lnTo>
                      <a:pt x="213" y="152"/>
                    </a:lnTo>
                    <a:lnTo>
                      <a:pt x="213" y="150"/>
                    </a:lnTo>
                    <a:lnTo>
                      <a:pt x="217" y="150"/>
                    </a:lnTo>
                    <a:lnTo>
                      <a:pt x="217" y="147"/>
                    </a:lnTo>
                    <a:lnTo>
                      <a:pt x="219" y="147"/>
                    </a:lnTo>
                    <a:lnTo>
                      <a:pt x="219" y="143"/>
                    </a:lnTo>
                    <a:lnTo>
                      <a:pt x="246" y="113"/>
                    </a:lnTo>
                    <a:lnTo>
                      <a:pt x="251" y="61"/>
                    </a:lnTo>
                    <a:lnTo>
                      <a:pt x="255" y="54"/>
                    </a:lnTo>
                    <a:lnTo>
                      <a:pt x="246" y="48"/>
                    </a:lnTo>
                    <a:lnTo>
                      <a:pt x="244" y="45"/>
                    </a:lnTo>
                    <a:lnTo>
                      <a:pt x="242" y="39"/>
                    </a:lnTo>
                    <a:lnTo>
                      <a:pt x="242" y="37"/>
                    </a:lnTo>
                    <a:lnTo>
                      <a:pt x="240" y="34"/>
                    </a:lnTo>
                    <a:lnTo>
                      <a:pt x="240" y="9"/>
                    </a:lnTo>
                    <a:lnTo>
                      <a:pt x="235" y="11"/>
                    </a:lnTo>
                    <a:lnTo>
                      <a:pt x="231" y="7"/>
                    </a:lnTo>
                    <a:lnTo>
                      <a:pt x="228" y="3"/>
                    </a:lnTo>
                    <a:lnTo>
                      <a:pt x="226" y="3"/>
                    </a:lnTo>
                    <a:lnTo>
                      <a:pt x="224" y="2"/>
                    </a:lnTo>
                    <a:lnTo>
                      <a:pt x="188" y="0"/>
                    </a:lnTo>
                    <a:lnTo>
                      <a:pt x="90" y="68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5" y="7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2" name="Freeform 7219"/>
              <p:cNvSpPr>
                <a:spLocks/>
              </p:cNvSpPr>
              <p:nvPr/>
            </p:nvSpPr>
            <p:spPr bwMode="auto">
              <a:xfrm>
                <a:off x="4077509" y="3752344"/>
                <a:ext cx="404782" cy="316010"/>
              </a:xfrm>
              <a:custGeom>
                <a:avLst/>
                <a:gdLst/>
                <a:ahLst/>
                <a:cxnLst>
                  <a:cxn ang="0">
                    <a:pos x="65" y="127"/>
                  </a:cxn>
                  <a:cxn ang="0">
                    <a:pos x="61" y="129"/>
                  </a:cxn>
                  <a:cxn ang="0">
                    <a:pos x="60" y="132"/>
                  </a:cxn>
                  <a:cxn ang="0">
                    <a:pos x="54" y="136"/>
                  </a:cxn>
                  <a:cxn ang="0">
                    <a:pos x="47" y="138"/>
                  </a:cxn>
                  <a:cxn ang="0">
                    <a:pos x="45" y="138"/>
                  </a:cxn>
                  <a:cxn ang="0">
                    <a:pos x="13" y="145"/>
                  </a:cxn>
                  <a:cxn ang="0">
                    <a:pos x="0" y="145"/>
                  </a:cxn>
                  <a:cxn ang="0">
                    <a:pos x="0" y="152"/>
                  </a:cxn>
                  <a:cxn ang="0">
                    <a:pos x="4" y="156"/>
                  </a:cxn>
                  <a:cxn ang="0">
                    <a:pos x="4" y="159"/>
                  </a:cxn>
                  <a:cxn ang="0">
                    <a:pos x="20" y="181"/>
                  </a:cxn>
                  <a:cxn ang="0">
                    <a:pos x="27" y="184"/>
                  </a:cxn>
                  <a:cxn ang="0">
                    <a:pos x="29" y="182"/>
                  </a:cxn>
                  <a:cxn ang="0">
                    <a:pos x="33" y="182"/>
                  </a:cxn>
                  <a:cxn ang="0">
                    <a:pos x="34" y="186"/>
                  </a:cxn>
                  <a:cxn ang="0">
                    <a:pos x="33" y="188"/>
                  </a:cxn>
                  <a:cxn ang="0">
                    <a:pos x="33" y="190"/>
                  </a:cxn>
                  <a:cxn ang="0">
                    <a:pos x="40" y="193"/>
                  </a:cxn>
                  <a:cxn ang="0">
                    <a:pos x="36" y="190"/>
                  </a:cxn>
                  <a:cxn ang="0">
                    <a:pos x="43" y="188"/>
                  </a:cxn>
                  <a:cxn ang="0">
                    <a:pos x="56" y="186"/>
                  </a:cxn>
                  <a:cxn ang="0">
                    <a:pos x="58" y="182"/>
                  </a:cxn>
                  <a:cxn ang="0">
                    <a:pos x="61" y="181"/>
                  </a:cxn>
                  <a:cxn ang="0">
                    <a:pos x="70" y="166"/>
                  </a:cxn>
                  <a:cxn ang="0">
                    <a:pos x="101" y="170"/>
                  </a:cxn>
                  <a:cxn ang="0">
                    <a:pos x="110" y="177"/>
                  </a:cxn>
                  <a:cxn ang="0">
                    <a:pos x="115" y="175"/>
                  </a:cxn>
                  <a:cxn ang="0">
                    <a:pos x="126" y="172"/>
                  </a:cxn>
                  <a:cxn ang="0">
                    <a:pos x="149" y="181"/>
                  </a:cxn>
                  <a:cxn ang="0">
                    <a:pos x="163" y="172"/>
                  </a:cxn>
                  <a:cxn ang="0">
                    <a:pos x="194" y="173"/>
                  </a:cxn>
                  <a:cxn ang="0">
                    <a:pos x="199" y="173"/>
                  </a:cxn>
                  <a:cxn ang="0">
                    <a:pos x="201" y="170"/>
                  </a:cxn>
                  <a:cxn ang="0">
                    <a:pos x="204" y="168"/>
                  </a:cxn>
                  <a:cxn ang="0">
                    <a:pos x="208" y="165"/>
                  </a:cxn>
                  <a:cxn ang="0">
                    <a:pos x="210" y="165"/>
                  </a:cxn>
                  <a:cxn ang="0">
                    <a:pos x="208" y="161"/>
                  </a:cxn>
                  <a:cxn ang="0">
                    <a:pos x="208" y="157"/>
                  </a:cxn>
                  <a:cxn ang="0">
                    <a:pos x="212" y="156"/>
                  </a:cxn>
                  <a:cxn ang="0">
                    <a:pos x="213" y="152"/>
                  </a:cxn>
                  <a:cxn ang="0">
                    <a:pos x="217" y="150"/>
                  </a:cxn>
                  <a:cxn ang="0">
                    <a:pos x="219" y="147"/>
                  </a:cxn>
                  <a:cxn ang="0">
                    <a:pos x="246" y="113"/>
                  </a:cxn>
                  <a:cxn ang="0">
                    <a:pos x="255" y="54"/>
                  </a:cxn>
                  <a:cxn ang="0">
                    <a:pos x="244" y="45"/>
                  </a:cxn>
                  <a:cxn ang="0">
                    <a:pos x="242" y="37"/>
                  </a:cxn>
                  <a:cxn ang="0">
                    <a:pos x="240" y="9"/>
                  </a:cxn>
                  <a:cxn ang="0">
                    <a:pos x="231" y="7"/>
                  </a:cxn>
                  <a:cxn ang="0">
                    <a:pos x="226" y="3"/>
                  </a:cxn>
                  <a:cxn ang="0">
                    <a:pos x="188" y="0"/>
                  </a:cxn>
                  <a:cxn ang="0">
                    <a:pos x="65" y="75"/>
                  </a:cxn>
                  <a:cxn ang="0">
                    <a:pos x="65" y="75"/>
                  </a:cxn>
                </a:cxnLst>
                <a:rect l="0" t="0" r="r" b="b"/>
                <a:pathLst>
                  <a:path w="255" h="199">
                    <a:moveTo>
                      <a:pt x="65" y="79"/>
                    </a:moveTo>
                    <a:lnTo>
                      <a:pt x="65" y="127"/>
                    </a:lnTo>
                    <a:lnTo>
                      <a:pt x="63" y="127"/>
                    </a:lnTo>
                    <a:lnTo>
                      <a:pt x="61" y="129"/>
                    </a:lnTo>
                    <a:lnTo>
                      <a:pt x="60" y="131"/>
                    </a:lnTo>
                    <a:lnTo>
                      <a:pt x="60" y="132"/>
                    </a:lnTo>
                    <a:lnTo>
                      <a:pt x="56" y="134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47" y="138"/>
                    </a:lnTo>
                    <a:lnTo>
                      <a:pt x="47" y="139"/>
                    </a:lnTo>
                    <a:lnTo>
                      <a:pt x="45" y="138"/>
                    </a:lnTo>
                    <a:lnTo>
                      <a:pt x="20" y="139"/>
                    </a:lnTo>
                    <a:lnTo>
                      <a:pt x="13" y="145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" y="156"/>
                    </a:lnTo>
                    <a:lnTo>
                      <a:pt x="4" y="156"/>
                    </a:lnTo>
                    <a:lnTo>
                      <a:pt x="4" y="159"/>
                    </a:lnTo>
                    <a:lnTo>
                      <a:pt x="4" y="161"/>
                    </a:lnTo>
                    <a:lnTo>
                      <a:pt x="20" y="181"/>
                    </a:lnTo>
                    <a:lnTo>
                      <a:pt x="25" y="184"/>
                    </a:lnTo>
                    <a:lnTo>
                      <a:pt x="27" y="184"/>
                    </a:lnTo>
                    <a:lnTo>
                      <a:pt x="29" y="182"/>
                    </a:lnTo>
                    <a:lnTo>
                      <a:pt x="29" y="182"/>
                    </a:lnTo>
                    <a:lnTo>
                      <a:pt x="31" y="181"/>
                    </a:lnTo>
                    <a:lnTo>
                      <a:pt x="33" y="182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3" y="186"/>
                    </a:lnTo>
                    <a:lnTo>
                      <a:pt x="33" y="188"/>
                    </a:lnTo>
                    <a:lnTo>
                      <a:pt x="33" y="188"/>
                    </a:lnTo>
                    <a:lnTo>
                      <a:pt x="33" y="190"/>
                    </a:lnTo>
                    <a:lnTo>
                      <a:pt x="36" y="195"/>
                    </a:lnTo>
                    <a:lnTo>
                      <a:pt x="40" y="193"/>
                    </a:lnTo>
                    <a:lnTo>
                      <a:pt x="38" y="191"/>
                    </a:lnTo>
                    <a:lnTo>
                      <a:pt x="36" y="190"/>
                    </a:lnTo>
                    <a:lnTo>
                      <a:pt x="42" y="188"/>
                    </a:lnTo>
                    <a:lnTo>
                      <a:pt x="43" y="188"/>
                    </a:lnTo>
                    <a:lnTo>
                      <a:pt x="56" y="199"/>
                    </a:lnTo>
                    <a:lnTo>
                      <a:pt x="56" y="186"/>
                    </a:lnTo>
                    <a:lnTo>
                      <a:pt x="58" y="184"/>
                    </a:lnTo>
                    <a:lnTo>
                      <a:pt x="58" y="182"/>
                    </a:lnTo>
                    <a:lnTo>
                      <a:pt x="60" y="182"/>
                    </a:lnTo>
                    <a:lnTo>
                      <a:pt x="61" y="181"/>
                    </a:lnTo>
                    <a:lnTo>
                      <a:pt x="65" y="170"/>
                    </a:lnTo>
                    <a:lnTo>
                      <a:pt x="70" y="166"/>
                    </a:lnTo>
                    <a:lnTo>
                      <a:pt x="90" y="165"/>
                    </a:lnTo>
                    <a:lnTo>
                      <a:pt x="101" y="170"/>
                    </a:lnTo>
                    <a:lnTo>
                      <a:pt x="110" y="177"/>
                    </a:lnTo>
                    <a:lnTo>
                      <a:pt x="110" y="177"/>
                    </a:lnTo>
                    <a:lnTo>
                      <a:pt x="113" y="177"/>
                    </a:lnTo>
                    <a:lnTo>
                      <a:pt x="115" y="175"/>
                    </a:lnTo>
                    <a:lnTo>
                      <a:pt x="122" y="172"/>
                    </a:lnTo>
                    <a:lnTo>
                      <a:pt x="126" y="172"/>
                    </a:lnTo>
                    <a:lnTo>
                      <a:pt x="138" y="179"/>
                    </a:lnTo>
                    <a:lnTo>
                      <a:pt x="149" y="181"/>
                    </a:lnTo>
                    <a:lnTo>
                      <a:pt x="153" y="181"/>
                    </a:lnTo>
                    <a:lnTo>
                      <a:pt x="163" y="172"/>
                    </a:lnTo>
                    <a:lnTo>
                      <a:pt x="185" y="170"/>
                    </a:lnTo>
                    <a:lnTo>
                      <a:pt x="194" y="173"/>
                    </a:lnTo>
                    <a:lnTo>
                      <a:pt x="197" y="173"/>
                    </a:lnTo>
                    <a:lnTo>
                      <a:pt x="199" y="173"/>
                    </a:lnTo>
                    <a:lnTo>
                      <a:pt x="201" y="170"/>
                    </a:lnTo>
                    <a:lnTo>
                      <a:pt x="201" y="170"/>
                    </a:lnTo>
                    <a:lnTo>
                      <a:pt x="203" y="168"/>
                    </a:lnTo>
                    <a:lnTo>
                      <a:pt x="204" y="168"/>
                    </a:lnTo>
                    <a:lnTo>
                      <a:pt x="208" y="168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0" y="165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57"/>
                    </a:lnTo>
                    <a:lnTo>
                      <a:pt x="210" y="156"/>
                    </a:lnTo>
                    <a:lnTo>
                      <a:pt x="212" y="156"/>
                    </a:lnTo>
                    <a:lnTo>
                      <a:pt x="213" y="156"/>
                    </a:lnTo>
                    <a:lnTo>
                      <a:pt x="213" y="152"/>
                    </a:lnTo>
                    <a:lnTo>
                      <a:pt x="213" y="150"/>
                    </a:lnTo>
                    <a:lnTo>
                      <a:pt x="217" y="150"/>
                    </a:lnTo>
                    <a:lnTo>
                      <a:pt x="217" y="147"/>
                    </a:lnTo>
                    <a:lnTo>
                      <a:pt x="219" y="147"/>
                    </a:lnTo>
                    <a:lnTo>
                      <a:pt x="219" y="143"/>
                    </a:lnTo>
                    <a:lnTo>
                      <a:pt x="246" y="113"/>
                    </a:lnTo>
                    <a:lnTo>
                      <a:pt x="251" y="61"/>
                    </a:lnTo>
                    <a:lnTo>
                      <a:pt x="255" y="54"/>
                    </a:lnTo>
                    <a:lnTo>
                      <a:pt x="246" y="48"/>
                    </a:lnTo>
                    <a:lnTo>
                      <a:pt x="244" y="45"/>
                    </a:lnTo>
                    <a:lnTo>
                      <a:pt x="242" y="39"/>
                    </a:lnTo>
                    <a:lnTo>
                      <a:pt x="242" y="37"/>
                    </a:lnTo>
                    <a:lnTo>
                      <a:pt x="240" y="34"/>
                    </a:lnTo>
                    <a:lnTo>
                      <a:pt x="240" y="9"/>
                    </a:lnTo>
                    <a:lnTo>
                      <a:pt x="235" y="11"/>
                    </a:lnTo>
                    <a:lnTo>
                      <a:pt x="231" y="7"/>
                    </a:lnTo>
                    <a:lnTo>
                      <a:pt x="228" y="3"/>
                    </a:lnTo>
                    <a:lnTo>
                      <a:pt x="226" y="3"/>
                    </a:lnTo>
                    <a:lnTo>
                      <a:pt x="224" y="2"/>
                    </a:lnTo>
                    <a:lnTo>
                      <a:pt x="188" y="0"/>
                    </a:lnTo>
                    <a:lnTo>
                      <a:pt x="90" y="68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5" y="7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3" name="Freeform 7220"/>
              <p:cNvSpPr>
                <a:spLocks/>
              </p:cNvSpPr>
              <p:nvPr/>
            </p:nvSpPr>
            <p:spPr bwMode="auto">
              <a:xfrm>
                <a:off x="5475992" y="4905224"/>
                <a:ext cx="17461" cy="1429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5" y="8"/>
                  </a:cxn>
                  <a:cxn ang="0">
                    <a:pos x="4" y="6"/>
                  </a:cxn>
                  <a:cxn ang="0">
                    <a:pos x="2" y="2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4" name="Freeform 7221"/>
              <p:cNvSpPr>
                <a:spLocks/>
              </p:cNvSpPr>
              <p:nvPr/>
            </p:nvSpPr>
            <p:spPr bwMode="auto">
              <a:xfrm>
                <a:off x="5475992" y="4905224"/>
                <a:ext cx="17461" cy="1429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9"/>
                  </a:cxn>
                  <a:cxn ang="0">
                    <a:pos x="7" y="9"/>
                  </a:cxn>
                  <a:cxn ang="0">
                    <a:pos x="5" y="8"/>
                  </a:cxn>
                  <a:cxn ang="0">
                    <a:pos x="4" y="6"/>
                  </a:cxn>
                  <a:cxn ang="0">
                    <a:pos x="2" y="2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5" y="8"/>
                    </a:lnTo>
                    <a:lnTo>
                      <a:pt x="4" y="6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5" name="Freeform 7222"/>
              <p:cNvSpPr>
                <a:spLocks/>
              </p:cNvSpPr>
              <p:nvPr/>
            </p:nvSpPr>
            <p:spPr bwMode="auto">
              <a:xfrm>
                <a:off x="4288631" y="4039770"/>
                <a:ext cx="195248" cy="285838"/>
              </a:xfrm>
              <a:custGeom>
                <a:avLst/>
                <a:gdLst/>
                <a:ahLst/>
                <a:cxnLst>
                  <a:cxn ang="0">
                    <a:pos x="21" y="171"/>
                  </a:cxn>
                  <a:cxn ang="0">
                    <a:pos x="25" y="154"/>
                  </a:cxn>
                  <a:cxn ang="0">
                    <a:pos x="20" y="148"/>
                  </a:cxn>
                  <a:cxn ang="0">
                    <a:pos x="20" y="146"/>
                  </a:cxn>
                  <a:cxn ang="0">
                    <a:pos x="21" y="145"/>
                  </a:cxn>
                  <a:cxn ang="0">
                    <a:pos x="20" y="141"/>
                  </a:cxn>
                  <a:cxn ang="0">
                    <a:pos x="18" y="143"/>
                  </a:cxn>
                  <a:cxn ang="0">
                    <a:pos x="11" y="139"/>
                  </a:cxn>
                  <a:cxn ang="0">
                    <a:pos x="3" y="132"/>
                  </a:cxn>
                  <a:cxn ang="0">
                    <a:pos x="2" y="132"/>
                  </a:cxn>
                  <a:cxn ang="0">
                    <a:pos x="0" y="130"/>
                  </a:cxn>
                  <a:cxn ang="0">
                    <a:pos x="3" y="127"/>
                  </a:cxn>
                  <a:cxn ang="0">
                    <a:pos x="7" y="112"/>
                  </a:cxn>
                  <a:cxn ang="0">
                    <a:pos x="18" y="100"/>
                  </a:cxn>
                  <a:cxn ang="0">
                    <a:pos x="34" y="94"/>
                  </a:cxn>
                  <a:cxn ang="0">
                    <a:pos x="39" y="98"/>
                  </a:cxn>
                  <a:cxn ang="0">
                    <a:pos x="39" y="100"/>
                  </a:cxn>
                  <a:cxn ang="0">
                    <a:pos x="46" y="102"/>
                  </a:cxn>
                  <a:cxn ang="0">
                    <a:pos x="63" y="69"/>
                  </a:cxn>
                  <a:cxn ang="0">
                    <a:pos x="70" y="64"/>
                  </a:cxn>
                  <a:cxn ang="0">
                    <a:pos x="84" y="25"/>
                  </a:cxn>
                  <a:cxn ang="0">
                    <a:pos x="91" y="21"/>
                  </a:cxn>
                  <a:cxn ang="0">
                    <a:pos x="97" y="9"/>
                  </a:cxn>
                  <a:cxn ang="0">
                    <a:pos x="95" y="7"/>
                  </a:cxn>
                  <a:cxn ang="0">
                    <a:pos x="91" y="3"/>
                  </a:cxn>
                  <a:cxn ang="0">
                    <a:pos x="95" y="0"/>
                  </a:cxn>
                  <a:cxn ang="0">
                    <a:pos x="100" y="1"/>
                  </a:cxn>
                  <a:cxn ang="0">
                    <a:pos x="105" y="14"/>
                  </a:cxn>
                  <a:cxn ang="0">
                    <a:pos x="111" y="41"/>
                  </a:cxn>
                  <a:cxn ang="0">
                    <a:pos x="111" y="46"/>
                  </a:cxn>
                  <a:cxn ang="0">
                    <a:pos x="100" y="44"/>
                  </a:cxn>
                  <a:cxn ang="0">
                    <a:pos x="93" y="46"/>
                  </a:cxn>
                  <a:cxn ang="0">
                    <a:pos x="91" y="52"/>
                  </a:cxn>
                  <a:cxn ang="0">
                    <a:pos x="95" y="60"/>
                  </a:cxn>
                  <a:cxn ang="0">
                    <a:pos x="104" y="64"/>
                  </a:cxn>
                  <a:cxn ang="0">
                    <a:pos x="111" y="86"/>
                  </a:cxn>
                  <a:cxn ang="0">
                    <a:pos x="98" y="111"/>
                  </a:cxn>
                  <a:cxn ang="0">
                    <a:pos x="98" y="120"/>
                  </a:cxn>
                  <a:cxn ang="0">
                    <a:pos x="114" y="154"/>
                  </a:cxn>
                  <a:cxn ang="0">
                    <a:pos x="123" y="161"/>
                  </a:cxn>
                  <a:cxn ang="0">
                    <a:pos x="123" y="175"/>
                  </a:cxn>
                  <a:cxn ang="0">
                    <a:pos x="122" y="180"/>
                  </a:cxn>
                  <a:cxn ang="0">
                    <a:pos x="111" y="175"/>
                  </a:cxn>
                  <a:cxn ang="0">
                    <a:pos x="100" y="171"/>
                  </a:cxn>
                </a:cxnLst>
                <a:rect l="0" t="0" r="r" b="b"/>
                <a:pathLst>
                  <a:path w="123" h="180">
                    <a:moveTo>
                      <a:pt x="79" y="171"/>
                    </a:moveTo>
                    <a:lnTo>
                      <a:pt x="21" y="171"/>
                    </a:lnTo>
                    <a:lnTo>
                      <a:pt x="23" y="155"/>
                    </a:lnTo>
                    <a:lnTo>
                      <a:pt x="25" y="154"/>
                    </a:lnTo>
                    <a:lnTo>
                      <a:pt x="21" y="150"/>
                    </a:lnTo>
                    <a:lnTo>
                      <a:pt x="20" y="148"/>
                    </a:lnTo>
                    <a:lnTo>
                      <a:pt x="20" y="146"/>
                    </a:lnTo>
                    <a:lnTo>
                      <a:pt x="20" y="146"/>
                    </a:lnTo>
                    <a:lnTo>
                      <a:pt x="20" y="145"/>
                    </a:lnTo>
                    <a:lnTo>
                      <a:pt x="21" y="145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18" y="141"/>
                    </a:lnTo>
                    <a:lnTo>
                      <a:pt x="18" y="143"/>
                    </a:lnTo>
                    <a:lnTo>
                      <a:pt x="16" y="143"/>
                    </a:lnTo>
                    <a:lnTo>
                      <a:pt x="11" y="139"/>
                    </a:lnTo>
                    <a:lnTo>
                      <a:pt x="7" y="132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2" y="132"/>
                    </a:lnTo>
                    <a:lnTo>
                      <a:pt x="2" y="130"/>
                    </a:lnTo>
                    <a:lnTo>
                      <a:pt x="0" y="130"/>
                    </a:lnTo>
                    <a:lnTo>
                      <a:pt x="2" y="128"/>
                    </a:lnTo>
                    <a:lnTo>
                      <a:pt x="3" y="127"/>
                    </a:lnTo>
                    <a:lnTo>
                      <a:pt x="5" y="121"/>
                    </a:lnTo>
                    <a:lnTo>
                      <a:pt x="7" y="112"/>
                    </a:lnTo>
                    <a:lnTo>
                      <a:pt x="14" y="102"/>
                    </a:lnTo>
                    <a:lnTo>
                      <a:pt x="18" y="100"/>
                    </a:lnTo>
                    <a:lnTo>
                      <a:pt x="20" y="96"/>
                    </a:lnTo>
                    <a:lnTo>
                      <a:pt x="34" y="94"/>
                    </a:lnTo>
                    <a:lnTo>
                      <a:pt x="37" y="98"/>
                    </a:lnTo>
                    <a:lnTo>
                      <a:pt x="39" y="98"/>
                    </a:lnTo>
                    <a:lnTo>
                      <a:pt x="39" y="100"/>
                    </a:lnTo>
                    <a:lnTo>
                      <a:pt x="39" y="100"/>
                    </a:lnTo>
                    <a:lnTo>
                      <a:pt x="43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63" y="69"/>
                    </a:lnTo>
                    <a:lnTo>
                      <a:pt x="66" y="66"/>
                    </a:lnTo>
                    <a:lnTo>
                      <a:pt x="70" y="64"/>
                    </a:lnTo>
                    <a:lnTo>
                      <a:pt x="80" y="32"/>
                    </a:lnTo>
                    <a:lnTo>
                      <a:pt x="84" y="25"/>
                    </a:lnTo>
                    <a:lnTo>
                      <a:pt x="91" y="23"/>
                    </a:lnTo>
                    <a:lnTo>
                      <a:pt x="91" y="21"/>
                    </a:lnTo>
                    <a:lnTo>
                      <a:pt x="97" y="18"/>
                    </a:lnTo>
                    <a:lnTo>
                      <a:pt x="97" y="9"/>
                    </a:lnTo>
                    <a:lnTo>
                      <a:pt x="97" y="7"/>
                    </a:lnTo>
                    <a:lnTo>
                      <a:pt x="95" y="7"/>
                    </a:lnTo>
                    <a:lnTo>
                      <a:pt x="91" y="5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102" y="9"/>
                    </a:lnTo>
                    <a:lnTo>
                      <a:pt x="105" y="14"/>
                    </a:lnTo>
                    <a:lnTo>
                      <a:pt x="104" y="28"/>
                    </a:lnTo>
                    <a:lnTo>
                      <a:pt x="111" y="41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00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1" y="48"/>
                    </a:lnTo>
                    <a:lnTo>
                      <a:pt x="91" y="52"/>
                    </a:lnTo>
                    <a:lnTo>
                      <a:pt x="91" y="55"/>
                    </a:lnTo>
                    <a:lnTo>
                      <a:pt x="95" y="60"/>
                    </a:lnTo>
                    <a:lnTo>
                      <a:pt x="97" y="62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11" y="86"/>
                    </a:lnTo>
                    <a:lnTo>
                      <a:pt x="113" y="87"/>
                    </a:lnTo>
                    <a:lnTo>
                      <a:pt x="98" y="111"/>
                    </a:lnTo>
                    <a:lnTo>
                      <a:pt x="98" y="114"/>
                    </a:lnTo>
                    <a:lnTo>
                      <a:pt x="98" y="120"/>
                    </a:lnTo>
                    <a:lnTo>
                      <a:pt x="98" y="128"/>
                    </a:lnTo>
                    <a:lnTo>
                      <a:pt x="114" y="154"/>
                    </a:lnTo>
                    <a:lnTo>
                      <a:pt x="122" y="161"/>
                    </a:lnTo>
                    <a:lnTo>
                      <a:pt x="123" y="161"/>
                    </a:lnTo>
                    <a:lnTo>
                      <a:pt x="123" y="162"/>
                    </a:lnTo>
                    <a:lnTo>
                      <a:pt x="123" y="175"/>
                    </a:lnTo>
                    <a:lnTo>
                      <a:pt x="123" y="179"/>
                    </a:lnTo>
                    <a:lnTo>
                      <a:pt x="122" y="180"/>
                    </a:lnTo>
                    <a:lnTo>
                      <a:pt x="114" y="173"/>
                    </a:lnTo>
                    <a:lnTo>
                      <a:pt x="111" y="175"/>
                    </a:lnTo>
                    <a:lnTo>
                      <a:pt x="104" y="173"/>
                    </a:lnTo>
                    <a:lnTo>
                      <a:pt x="100" y="171"/>
                    </a:lnTo>
                    <a:lnTo>
                      <a:pt x="79" y="171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6" name="Freeform 7223"/>
              <p:cNvSpPr>
                <a:spLocks/>
              </p:cNvSpPr>
              <p:nvPr/>
            </p:nvSpPr>
            <p:spPr bwMode="auto">
              <a:xfrm>
                <a:off x="4288631" y="4039770"/>
                <a:ext cx="195248" cy="285838"/>
              </a:xfrm>
              <a:custGeom>
                <a:avLst/>
                <a:gdLst/>
                <a:ahLst/>
                <a:cxnLst>
                  <a:cxn ang="0">
                    <a:pos x="21" y="171"/>
                  </a:cxn>
                  <a:cxn ang="0">
                    <a:pos x="25" y="154"/>
                  </a:cxn>
                  <a:cxn ang="0">
                    <a:pos x="20" y="148"/>
                  </a:cxn>
                  <a:cxn ang="0">
                    <a:pos x="20" y="146"/>
                  </a:cxn>
                  <a:cxn ang="0">
                    <a:pos x="21" y="145"/>
                  </a:cxn>
                  <a:cxn ang="0">
                    <a:pos x="20" y="141"/>
                  </a:cxn>
                  <a:cxn ang="0">
                    <a:pos x="18" y="143"/>
                  </a:cxn>
                  <a:cxn ang="0">
                    <a:pos x="11" y="139"/>
                  </a:cxn>
                  <a:cxn ang="0">
                    <a:pos x="3" y="132"/>
                  </a:cxn>
                  <a:cxn ang="0">
                    <a:pos x="2" y="132"/>
                  </a:cxn>
                  <a:cxn ang="0">
                    <a:pos x="0" y="130"/>
                  </a:cxn>
                  <a:cxn ang="0">
                    <a:pos x="3" y="127"/>
                  </a:cxn>
                  <a:cxn ang="0">
                    <a:pos x="7" y="112"/>
                  </a:cxn>
                  <a:cxn ang="0">
                    <a:pos x="18" y="100"/>
                  </a:cxn>
                  <a:cxn ang="0">
                    <a:pos x="34" y="94"/>
                  </a:cxn>
                  <a:cxn ang="0">
                    <a:pos x="39" y="98"/>
                  </a:cxn>
                  <a:cxn ang="0">
                    <a:pos x="39" y="100"/>
                  </a:cxn>
                  <a:cxn ang="0">
                    <a:pos x="46" y="102"/>
                  </a:cxn>
                  <a:cxn ang="0">
                    <a:pos x="63" y="69"/>
                  </a:cxn>
                  <a:cxn ang="0">
                    <a:pos x="70" y="64"/>
                  </a:cxn>
                  <a:cxn ang="0">
                    <a:pos x="84" y="25"/>
                  </a:cxn>
                  <a:cxn ang="0">
                    <a:pos x="91" y="21"/>
                  </a:cxn>
                  <a:cxn ang="0">
                    <a:pos x="97" y="9"/>
                  </a:cxn>
                  <a:cxn ang="0">
                    <a:pos x="95" y="7"/>
                  </a:cxn>
                  <a:cxn ang="0">
                    <a:pos x="91" y="3"/>
                  </a:cxn>
                  <a:cxn ang="0">
                    <a:pos x="95" y="0"/>
                  </a:cxn>
                  <a:cxn ang="0">
                    <a:pos x="100" y="1"/>
                  </a:cxn>
                  <a:cxn ang="0">
                    <a:pos x="105" y="14"/>
                  </a:cxn>
                  <a:cxn ang="0">
                    <a:pos x="111" y="41"/>
                  </a:cxn>
                  <a:cxn ang="0">
                    <a:pos x="111" y="46"/>
                  </a:cxn>
                  <a:cxn ang="0">
                    <a:pos x="100" y="44"/>
                  </a:cxn>
                  <a:cxn ang="0">
                    <a:pos x="93" y="46"/>
                  </a:cxn>
                  <a:cxn ang="0">
                    <a:pos x="91" y="52"/>
                  </a:cxn>
                  <a:cxn ang="0">
                    <a:pos x="95" y="60"/>
                  </a:cxn>
                  <a:cxn ang="0">
                    <a:pos x="104" y="64"/>
                  </a:cxn>
                  <a:cxn ang="0">
                    <a:pos x="111" y="86"/>
                  </a:cxn>
                  <a:cxn ang="0">
                    <a:pos x="98" y="111"/>
                  </a:cxn>
                  <a:cxn ang="0">
                    <a:pos x="98" y="120"/>
                  </a:cxn>
                  <a:cxn ang="0">
                    <a:pos x="114" y="154"/>
                  </a:cxn>
                  <a:cxn ang="0">
                    <a:pos x="123" y="161"/>
                  </a:cxn>
                  <a:cxn ang="0">
                    <a:pos x="123" y="175"/>
                  </a:cxn>
                  <a:cxn ang="0">
                    <a:pos x="122" y="180"/>
                  </a:cxn>
                  <a:cxn ang="0">
                    <a:pos x="111" y="175"/>
                  </a:cxn>
                  <a:cxn ang="0">
                    <a:pos x="100" y="171"/>
                  </a:cxn>
                </a:cxnLst>
                <a:rect l="0" t="0" r="r" b="b"/>
                <a:pathLst>
                  <a:path w="123" h="180">
                    <a:moveTo>
                      <a:pt x="79" y="171"/>
                    </a:moveTo>
                    <a:lnTo>
                      <a:pt x="21" y="171"/>
                    </a:lnTo>
                    <a:lnTo>
                      <a:pt x="23" y="155"/>
                    </a:lnTo>
                    <a:lnTo>
                      <a:pt x="25" y="154"/>
                    </a:lnTo>
                    <a:lnTo>
                      <a:pt x="21" y="150"/>
                    </a:lnTo>
                    <a:lnTo>
                      <a:pt x="20" y="148"/>
                    </a:lnTo>
                    <a:lnTo>
                      <a:pt x="20" y="146"/>
                    </a:lnTo>
                    <a:lnTo>
                      <a:pt x="20" y="146"/>
                    </a:lnTo>
                    <a:lnTo>
                      <a:pt x="20" y="145"/>
                    </a:lnTo>
                    <a:lnTo>
                      <a:pt x="21" y="145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18" y="141"/>
                    </a:lnTo>
                    <a:lnTo>
                      <a:pt x="18" y="143"/>
                    </a:lnTo>
                    <a:lnTo>
                      <a:pt x="16" y="143"/>
                    </a:lnTo>
                    <a:lnTo>
                      <a:pt x="11" y="139"/>
                    </a:lnTo>
                    <a:lnTo>
                      <a:pt x="7" y="132"/>
                    </a:lnTo>
                    <a:lnTo>
                      <a:pt x="3" y="132"/>
                    </a:lnTo>
                    <a:lnTo>
                      <a:pt x="3" y="134"/>
                    </a:lnTo>
                    <a:lnTo>
                      <a:pt x="2" y="132"/>
                    </a:lnTo>
                    <a:lnTo>
                      <a:pt x="2" y="130"/>
                    </a:lnTo>
                    <a:lnTo>
                      <a:pt x="0" y="130"/>
                    </a:lnTo>
                    <a:lnTo>
                      <a:pt x="2" y="128"/>
                    </a:lnTo>
                    <a:lnTo>
                      <a:pt x="3" y="127"/>
                    </a:lnTo>
                    <a:lnTo>
                      <a:pt x="5" y="121"/>
                    </a:lnTo>
                    <a:lnTo>
                      <a:pt x="7" y="112"/>
                    </a:lnTo>
                    <a:lnTo>
                      <a:pt x="14" y="102"/>
                    </a:lnTo>
                    <a:lnTo>
                      <a:pt x="18" y="100"/>
                    </a:lnTo>
                    <a:lnTo>
                      <a:pt x="20" y="96"/>
                    </a:lnTo>
                    <a:lnTo>
                      <a:pt x="34" y="94"/>
                    </a:lnTo>
                    <a:lnTo>
                      <a:pt x="37" y="98"/>
                    </a:lnTo>
                    <a:lnTo>
                      <a:pt x="39" y="98"/>
                    </a:lnTo>
                    <a:lnTo>
                      <a:pt x="39" y="100"/>
                    </a:lnTo>
                    <a:lnTo>
                      <a:pt x="39" y="100"/>
                    </a:lnTo>
                    <a:lnTo>
                      <a:pt x="43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63" y="69"/>
                    </a:lnTo>
                    <a:lnTo>
                      <a:pt x="66" y="66"/>
                    </a:lnTo>
                    <a:lnTo>
                      <a:pt x="70" y="64"/>
                    </a:lnTo>
                    <a:lnTo>
                      <a:pt x="80" y="32"/>
                    </a:lnTo>
                    <a:lnTo>
                      <a:pt x="84" y="25"/>
                    </a:lnTo>
                    <a:lnTo>
                      <a:pt x="91" y="23"/>
                    </a:lnTo>
                    <a:lnTo>
                      <a:pt x="91" y="21"/>
                    </a:lnTo>
                    <a:lnTo>
                      <a:pt x="97" y="18"/>
                    </a:lnTo>
                    <a:lnTo>
                      <a:pt x="97" y="9"/>
                    </a:lnTo>
                    <a:lnTo>
                      <a:pt x="97" y="7"/>
                    </a:lnTo>
                    <a:lnTo>
                      <a:pt x="95" y="7"/>
                    </a:lnTo>
                    <a:lnTo>
                      <a:pt x="91" y="5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1"/>
                    </a:lnTo>
                    <a:lnTo>
                      <a:pt x="102" y="9"/>
                    </a:lnTo>
                    <a:lnTo>
                      <a:pt x="105" y="14"/>
                    </a:lnTo>
                    <a:lnTo>
                      <a:pt x="104" y="28"/>
                    </a:lnTo>
                    <a:lnTo>
                      <a:pt x="111" y="41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00" y="44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1" y="48"/>
                    </a:lnTo>
                    <a:lnTo>
                      <a:pt x="91" y="52"/>
                    </a:lnTo>
                    <a:lnTo>
                      <a:pt x="91" y="55"/>
                    </a:lnTo>
                    <a:lnTo>
                      <a:pt x="95" y="60"/>
                    </a:lnTo>
                    <a:lnTo>
                      <a:pt x="97" y="62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11" y="86"/>
                    </a:lnTo>
                    <a:lnTo>
                      <a:pt x="113" y="87"/>
                    </a:lnTo>
                    <a:lnTo>
                      <a:pt x="98" y="111"/>
                    </a:lnTo>
                    <a:lnTo>
                      <a:pt x="98" y="114"/>
                    </a:lnTo>
                    <a:lnTo>
                      <a:pt x="98" y="120"/>
                    </a:lnTo>
                    <a:lnTo>
                      <a:pt x="98" y="128"/>
                    </a:lnTo>
                    <a:lnTo>
                      <a:pt x="114" y="154"/>
                    </a:lnTo>
                    <a:lnTo>
                      <a:pt x="122" y="161"/>
                    </a:lnTo>
                    <a:lnTo>
                      <a:pt x="123" y="161"/>
                    </a:lnTo>
                    <a:lnTo>
                      <a:pt x="123" y="162"/>
                    </a:lnTo>
                    <a:lnTo>
                      <a:pt x="123" y="175"/>
                    </a:lnTo>
                    <a:lnTo>
                      <a:pt x="123" y="179"/>
                    </a:lnTo>
                    <a:lnTo>
                      <a:pt x="122" y="180"/>
                    </a:lnTo>
                    <a:lnTo>
                      <a:pt x="114" y="173"/>
                    </a:lnTo>
                    <a:lnTo>
                      <a:pt x="111" y="175"/>
                    </a:lnTo>
                    <a:lnTo>
                      <a:pt x="104" y="173"/>
                    </a:lnTo>
                    <a:lnTo>
                      <a:pt x="100" y="171"/>
                    </a:lnTo>
                    <a:lnTo>
                      <a:pt x="79" y="17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7" name="Freeform 7224"/>
              <p:cNvSpPr>
                <a:spLocks/>
              </p:cNvSpPr>
              <p:nvPr/>
            </p:nvSpPr>
            <p:spPr bwMode="auto">
              <a:xfrm>
                <a:off x="4371174" y="4514579"/>
                <a:ext cx="320651" cy="314422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12" y="130"/>
                  </a:cxn>
                  <a:cxn ang="0">
                    <a:pos x="12" y="127"/>
                  </a:cxn>
                  <a:cxn ang="0">
                    <a:pos x="14" y="121"/>
                  </a:cxn>
                  <a:cxn ang="0">
                    <a:pos x="19" y="112"/>
                  </a:cxn>
                  <a:cxn ang="0">
                    <a:pos x="30" y="103"/>
                  </a:cxn>
                  <a:cxn ang="0">
                    <a:pos x="36" y="82"/>
                  </a:cxn>
                  <a:cxn ang="0">
                    <a:pos x="30" y="73"/>
                  </a:cxn>
                  <a:cxn ang="0">
                    <a:pos x="27" y="68"/>
                  </a:cxn>
                  <a:cxn ang="0">
                    <a:pos x="23" y="51"/>
                  </a:cxn>
                  <a:cxn ang="0">
                    <a:pos x="27" y="42"/>
                  </a:cxn>
                  <a:cxn ang="0">
                    <a:pos x="23" y="35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45" y="0"/>
                  </a:cxn>
                  <a:cxn ang="0">
                    <a:pos x="75" y="0"/>
                  </a:cxn>
                  <a:cxn ang="0">
                    <a:pos x="77" y="1"/>
                  </a:cxn>
                  <a:cxn ang="0">
                    <a:pos x="79" y="1"/>
                  </a:cxn>
                  <a:cxn ang="0">
                    <a:pos x="95" y="35"/>
                  </a:cxn>
                  <a:cxn ang="0">
                    <a:pos x="102" y="35"/>
                  </a:cxn>
                  <a:cxn ang="0">
                    <a:pos x="123" y="34"/>
                  </a:cxn>
                  <a:cxn ang="0">
                    <a:pos x="125" y="26"/>
                  </a:cxn>
                  <a:cxn ang="0">
                    <a:pos x="139" y="17"/>
                  </a:cxn>
                  <a:cxn ang="0">
                    <a:pos x="147" y="16"/>
                  </a:cxn>
                  <a:cxn ang="0">
                    <a:pos x="161" y="23"/>
                  </a:cxn>
                  <a:cxn ang="0">
                    <a:pos x="164" y="50"/>
                  </a:cxn>
                  <a:cxn ang="0">
                    <a:pos x="164" y="60"/>
                  </a:cxn>
                  <a:cxn ang="0">
                    <a:pos x="170" y="78"/>
                  </a:cxn>
                  <a:cxn ang="0">
                    <a:pos x="166" y="84"/>
                  </a:cxn>
                  <a:cxn ang="0">
                    <a:pos x="166" y="85"/>
                  </a:cxn>
                  <a:cxn ang="0">
                    <a:pos x="170" y="87"/>
                  </a:cxn>
                  <a:cxn ang="0">
                    <a:pos x="172" y="87"/>
                  </a:cxn>
                  <a:cxn ang="0">
                    <a:pos x="175" y="82"/>
                  </a:cxn>
                  <a:cxn ang="0">
                    <a:pos x="193" y="82"/>
                  </a:cxn>
                  <a:cxn ang="0">
                    <a:pos x="197" y="82"/>
                  </a:cxn>
                  <a:cxn ang="0">
                    <a:pos x="198" y="80"/>
                  </a:cxn>
                  <a:cxn ang="0">
                    <a:pos x="200" y="82"/>
                  </a:cxn>
                  <a:cxn ang="0">
                    <a:pos x="200" y="84"/>
                  </a:cxn>
                  <a:cxn ang="0">
                    <a:pos x="197" y="112"/>
                  </a:cxn>
                  <a:cxn ang="0">
                    <a:pos x="198" y="114"/>
                  </a:cxn>
                  <a:cxn ang="0">
                    <a:pos x="166" y="114"/>
                  </a:cxn>
                  <a:cxn ang="0">
                    <a:pos x="170" y="177"/>
                  </a:cxn>
                  <a:cxn ang="0">
                    <a:pos x="182" y="187"/>
                  </a:cxn>
                  <a:cxn ang="0">
                    <a:pos x="186" y="191"/>
                  </a:cxn>
                  <a:cxn ang="0">
                    <a:pos x="157" y="198"/>
                  </a:cxn>
                  <a:cxn ang="0">
                    <a:pos x="114" y="193"/>
                  </a:cxn>
                  <a:cxn ang="0">
                    <a:pos x="107" y="187"/>
                  </a:cxn>
                  <a:cxn ang="0">
                    <a:pos x="32" y="184"/>
                  </a:cxn>
                  <a:cxn ang="0">
                    <a:pos x="27" y="180"/>
                  </a:cxn>
                  <a:cxn ang="0">
                    <a:pos x="14" y="180"/>
                  </a:cxn>
                  <a:cxn ang="0">
                    <a:pos x="11" y="184"/>
                  </a:cxn>
                  <a:cxn ang="0">
                    <a:pos x="0" y="187"/>
                  </a:cxn>
                  <a:cxn ang="0">
                    <a:pos x="2" y="177"/>
                  </a:cxn>
                </a:cxnLst>
                <a:rect l="0" t="0" r="r" b="b"/>
                <a:pathLst>
                  <a:path w="202" h="198">
                    <a:moveTo>
                      <a:pt x="2" y="173"/>
                    </a:moveTo>
                    <a:lnTo>
                      <a:pt x="2" y="164"/>
                    </a:lnTo>
                    <a:lnTo>
                      <a:pt x="3" y="161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2" y="127"/>
                    </a:lnTo>
                    <a:lnTo>
                      <a:pt x="14" y="125"/>
                    </a:lnTo>
                    <a:lnTo>
                      <a:pt x="14" y="121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25" y="110"/>
                    </a:lnTo>
                    <a:lnTo>
                      <a:pt x="30" y="103"/>
                    </a:lnTo>
                    <a:lnTo>
                      <a:pt x="34" y="84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7" y="48"/>
                    </a:lnTo>
                    <a:lnTo>
                      <a:pt x="27" y="42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19" y="1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27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6" y="23"/>
                    </a:lnTo>
                    <a:lnTo>
                      <a:pt x="95" y="35"/>
                    </a:lnTo>
                    <a:lnTo>
                      <a:pt x="98" y="35"/>
                    </a:lnTo>
                    <a:lnTo>
                      <a:pt x="102" y="35"/>
                    </a:lnTo>
                    <a:lnTo>
                      <a:pt x="113" y="34"/>
                    </a:lnTo>
                    <a:lnTo>
                      <a:pt x="123" y="34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7" y="17"/>
                    </a:lnTo>
                    <a:lnTo>
                      <a:pt x="139" y="17"/>
                    </a:lnTo>
                    <a:lnTo>
                      <a:pt x="139" y="16"/>
                    </a:lnTo>
                    <a:lnTo>
                      <a:pt x="147" y="16"/>
                    </a:lnTo>
                    <a:lnTo>
                      <a:pt x="147" y="23"/>
                    </a:lnTo>
                    <a:lnTo>
                      <a:pt x="161" y="23"/>
                    </a:lnTo>
                    <a:lnTo>
                      <a:pt x="163" y="26"/>
                    </a:lnTo>
                    <a:lnTo>
                      <a:pt x="164" y="50"/>
                    </a:lnTo>
                    <a:lnTo>
                      <a:pt x="164" y="53"/>
                    </a:lnTo>
                    <a:lnTo>
                      <a:pt x="164" y="60"/>
                    </a:lnTo>
                    <a:lnTo>
                      <a:pt x="170" y="75"/>
                    </a:lnTo>
                    <a:lnTo>
                      <a:pt x="170" y="78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70" y="87"/>
                    </a:lnTo>
                    <a:lnTo>
                      <a:pt x="172" y="87"/>
                    </a:lnTo>
                    <a:lnTo>
                      <a:pt x="172" y="87"/>
                    </a:lnTo>
                    <a:lnTo>
                      <a:pt x="173" y="84"/>
                    </a:lnTo>
                    <a:lnTo>
                      <a:pt x="175" y="82"/>
                    </a:lnTo>
                    <a:lnTo>
                      <a:pt x="190" y="82"/>
                    </a:lnTo>
                    <a:lnTo>
                      <a:pt x="193" y="82"/>
                    </a:lnTo>
                    <a:lnTo>
                      <a:pt x="195" y="82"/>
                    </a:lnTo>
                    <a:lnTo>
                      <a:pt x="197" y="82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5"/>
                    </a:lnTo>
                    <a:lnTo>
                      <a:pt x="197" y="112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202" y="114"/>
                    </a:lnTo>
                    <a:lnTo>
                      <a:pt x="166" y="114"/>
                    </a:lnTo>
                    <a:lnTo>
                      <a:pt x="166" y="175"/>
                    </a:lnTo>
                    <a:lnTo>
                      <a:pt x="170" y="177"/>
                    </a:lnTo>
                    <a:lnTo>
                      <a:pt x="170" y="178"/>
                    </a:lnTo>
                    <a:lnTo>
                      <a:pt x="182" y="187"/>
                    </a:lnTo>
                    <a:lnTo>
                      <a:pt x="184" y="189"/>
                    </a:lnTo>
                    <a:lnTo>
                      <a:pt x="186" y="191"/>
                    </a:lnTo>
                    <a:lnTo>
                      <a:pt x="186" y="191"/>
                    </a:lnTo>
                    <a:lnTo>
                      <a:pt x="157" y="198"/>
                    </a:lnTo>
                    <a:lnTo>
                      <a:pt x="157" y="198"/>
                    </a:lnTo>
                    <a:lnTo>
                      <a:pt x="114" y="193"/>
                    </a:lnTo>
                    <a:lnTo>
                      <a:pt x="113" y="189"/>
                    </a:lnTo>
                    <a:lnTo>
                      <a:pt x="107" y="187"/>
                    </a:lnTo>
                    <a:lnTo>
                      <a:pt x="36" y="187"/>
                    </a:lnTo>
                    <a:lnTo>
                      <a:pt x="32" y="184"/>
                    </a:lnTo>
                    <a:lnTo>
                      <a:pt x="28" y="182"/>
                    </a:lnTo>
                    <a:lnTo>
                      <a:pt x="27" y="180"/>
                    </a:lnTo>
                    <a:lnTo>
                      <a:pt x="18" y="178"/>
                    </a:lnTo>
                    <a:lnTo>
                      <a:pt x="14" y="180"/>
                    </a:lnTo>
                    <a:lnTo>
                      <a:pt x="12" y="184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0" y="187"/>
                    </a:lnTo>
                    <a:lnTo>
                      <a:pt x="0" y="175"/>
                    </a:lnTo>
                    <a:lnTo>
                      <a:pt x="2" y="177"/>
                    </a:lnTo>
                    <a:lnTo>
                      <a:pt x="2" y="17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8" name="Freeform 7225"/>
              <p:cNvSpPr>
                <a:spLocks/>
              </p:cNvSpPr>
              <p:nvPr/>
            </p:nvSpPr>
            <p:spPr bwMode="auto">
              <a:xfrm>
                <a:off x="4371174" y="4514579"/>
                <a:ext cx="320651" cy="314422"/>
              </a:xfrm>
              <a:custGeom>
                <a:avLst/>
                <a:gdLst/>
                <a:ahLst/>
                <a:cxnLst>
                  <a:cxn ang="0">
                    <a:pos x="2" y="164"/>
                  </a:cxn>
                  <a:cxn ang="0">
                    <a:pos x="12" y="130"/>
                  </a:cxn>
                  <a:cxn ang="0">
                    <a:pos x="12" y="127"/>
                  </a:cxn>
                  <a:cxn ang="0">
                    <a:pos x="14" y="121"/>
                  </a:cxn>
                  <a:cxn ang="0">
                    <a:pos x="19" y="112"/>
                  </a:cxn>
                  <a:cxn ang="0">
                    <a:pos x="30" y="103"/>
                  </a:cxn>
                  <a:cxn ang="0">
                    <a:pos x="36" y="82"/>
                  </a:cxn>
                  <a:cxn ang="0">
                    <a:pos x="30" y="73"/>
                  </a:cxn>
                  <a:cxn ang="0">
                    <a:pos x="27" y="68"/>
                  </a:cxn>
                  <a:cxn ang="0">
                    <a:pos x="23" y="51"/>
                  </a:cxn>
                  <a:cxn ang="0">
                    <a:pos x="27" y="42"/>
                  </a:cxn>
                  <a:cxn ang="0">
                    <a:pos x="23" y="35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45" y="0"/>
                  </a:cxn>
                  <a:cxn ang="0">
                    <a:pos x="75" y="0"/>
                  </a:cxn>
                  <a:cxn ang="0">
                    <a:pos x="77" y="1"/>
                  </a:cxn>
                  <a:cxn ang="0">
                    <a:pos x="79" y="1"/>
                  </a:cxn>
                  <a:cxn ang="0">
                    <a:pos x="95" y="35"/>
                  </a:cxn>
                  <a:cxn ang="0">
                    <a:pos x="102" y="35"/>
                  </a:cxn>
                  <a:cxn ang="0">
                    <a:pos x="123" y="34"/>
                  </a:cxn>
                  <a:cxn ang="0">
                    <a:pos x="125" y="26"/>
                  </a:cxn>
                  <a:cxn ang="0">
                    <a:pos x="139" y="17"/>
                  </a:cxn>
                  <a:cxn ang="0">
                    <a:pos x="147" y="16"/>
                  </a:cxn>
                  <a:cxn ang="0">
                    <a:pos x="161" y="23"/>
                  </a:cxn>
                  <a:cxn ang="0">
                    <a:pos x="164" y="50"/>
                  </a:cxn>
                  <a:cxn ang="0">
                    <a:pos x="164" y="60"/>
                  </a:cxn>
                  <a:cxn ang="0">
                    <a:pos x="170" y="78"/>
                  </a:cxn>
                  <a:cxn ang="0">
                    <a:pos x="166" y="84"/>
                  </a:cxn>
                  <a:cxn ang="0">
                    <a:pos x="166" y="85"/>
                  </a:cxn>
                  <a:cxn ang="0">
                    <a:pos x="170" y="87"/>
                  </a:cxn>
                  <a:cxn ang="0">
                    <a:pos x="172" y="87"/>
                  </a:cxn>
                  <a:cxn ang="0">
                    <a:pos x="175" y="82"/>
                  </a:cxn>
                  <a:cxn ang="0">
                    <a:pos x="193" y="82"/>
                  </a:cxn>
                  <a:cxn ang="0">
                    <a:pos x="197" y="82"/>
                  </a:cxn>
                  <a:cxn ang="0">
                    <a:pos x="198" y="80"/>
                  </a:cxn>
                  <a:cxn ang="0">
                    <a:pos x="200" y="82"/>
                  </a:cxn>
                  <a:cxn ang="0">
                    <a:pos x="200" y="84"/>
                  </a:cxn>
                  <a:cxn ang="0">
                    <a:pos x="197" y="112"/>
                  </a:cxn>
                  <a:cxn ang="0">
                    <a:pos x="198" y="114"/>
                  </a:cxn>
                  <a:cxn ang="0">
                    <a:pos x="166" y="114"/>
                  </a:cxn>
                  <a:cxn ang="0">
                    <a:pos x="170" y="177"/>
                  </a:cxn>
                  <a:cxn ang="0">
                    <a:pos x="182" y="187"/>
                  </a:cxn>
                  <a:cxn ang="0">
                    <a:pos x="186" y="191"/>
                  </a:cxn>
                  <a:cxn ang="0">
                    <a:pos x="157" y="198"/>
                  </a:cxn>
                  <a:cxn ang="0">
                    <a:pos x="114" y="193"/>
                  </a:cxn>
                  <a:cxn ang="0">
                    <a:pos x="107" y="187"/>
                  </a:cxn>
                  <a:cxn ang="0">
                    <a:pos x="32" y="184"/>
                  </a:cxn>
                  <a:cxn ang="0">
                    <a:pos x="27" y="180"/>
                  </a:cxn>
                  <a:cxn ang="0">
                    <a:pos x="14" y="180"/>
                  </a:cxn>
                  <a:cxn ang="0">
                    <a:pos x="11" y="184"/>
                  </a:cxn>
                  <a:cxn ang="0">
                    <a:pos x="0" y="187"/>
                  </a:cxn>
                  <a:cxn ang="0">
                    <a:pos x="2" y="177"/>
                  </a:cxn>
                </a:cxnLst>
                <a:rect l="0" t="0" r="r" b="b"/>
                <a:pathLst>
                  <a:path w="202" h="198">
                    <a:moveTo>
                      <a:pt x="2" y="173"/>
                    </a:moveTo>
                    <a:lnTo>
                      <a:pt x="2" y="164"/>
                    </a:lnTo>
                    <a:lnTo>
                      <a:pt x="3" y="161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2" y="127"/>
                    </a:lnTo>
                    <a:lnTo>
                      <a:pt x="14" y="125"/>
                    </a:lnTo>
                    <a:lnTo>
                      <a:pt x="14" y="121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25" y="110"/>
                    </a:lnTo>
                    <a:lnTo>
                      <a:pt x="30" y="103"/>
                    </a:lnTo>
                    <a:lnTo>
                      <a:pt x="34" y="84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7" y="48"/>
                    </a:lnTo>
                    <a:lnTo>
                      <a:pt x="27" y="42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19" y="1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27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9" y="1"/>
                    </a:lnTo>
                    <a:lnTo>
                      <a:pt x="86" y="23"/>
                    </a:lnTo>
                    <a:lnTo>
                      <a:pt x="95" y="35"/>
                    </a:lnTo>
                    <a:lnTo>
                      <a:pt x="98" y="35"/>
                    </a:lnTo>
                    <a:lnTo>
                      <a:pt x="102" y="35"/>
                    </a:lnTo>
                    <a:lnTo>
                      <a:pt x="113" y="34"/>
                    </a:lnTo>
                    <a:lnTo>
                      <a:pt x="123" y="34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7" y="17"/>
                    </a:lnTo>
                    <a:lnTo>
                      <a:pt x="139" y="17"/>
                    </a:lnTo>
                    <a:lnTo>
                      <a:pt x="139" y="16"/>
                    </a:lnTo>
                    <a:lnTo>
                      <a:pt x="147" y="16"/>
                    </a:lnTo>
                    <a:lnTo>
                      <a:pt x="147" y="23"/>
                    </a:lnTo>
                    <a:lnTo>
                      <a:pt x="161" y="23"/>
                    </a:lnTo>
                    <a:lnTo>
                      <a:pt x="163" y="26"/>
                    </a:lnTo>
                    <a:lnTo>
                      <a:pt x="164" y="50"/>
                    </a:lnTo>
                    <a:lnTo>
                      <a:pt x="164" y="53"/>
                    </a:lnTo>
                    <a:lnTo>
                      <a:pt x="164" y="60"/>
                    </a:lnTo>
                    <a:lnTo>
                      <a:pt x="170" y="75"/>
                    </a:lnTo>
                    <a:lnTo>
                      <a:pt x="170" y="78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70" y="87"/>
                    </a:lnTo>
                    <a:lnTo>
                      <a:pt x="172" y="87"/>
                    </a:lnTo>
                    <a:lnTo>
                      <a:pt x="172" y="87"/>
                    </a:lnTo>
                    <a:lnTo>
                      <a:pt x="173" y="84"/>
                    </a:lnTo>
                    <a:lnTo>
                      <a:pt x="175" y="82"/>
                    </a:lnTo>
                    <a:lnTo>
                      <a:pt x="190" y="82"/>
                    </a:lnTo>
                    <a:lnTo>
                      <a:pt x="193" y="82"/>
                    </a:lnTo>
                    <a:lnTo>
                      <a:pt x="195" y="82"/>
                    </a:lnTo>
                    <a:lnTo>
                      <a:pt x="197" y="82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5"/>
                    </a:lnTo>
                    <a:lnTo>
                      <a:pt x="197" y="112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202" y="114"/>
                    </a:lnTo>
                    <a:lnTo>
                      <a:pt x="166" y="114"/>
                    </a:lnTo>
                    <a:lnTo>
                      <a:pt x="166" y="175"/>
                    </a:lnTo>
                    <a:lnTo>
                      <a:pt x="170" y="177"/>
                    </a:lnTo>
                    <a:lnTo>
                      <a:pt x="170" y="178"/>
                    </a:lnTo>
                    <a:lnTo>
                      <a:pt x="182" y="187"/>
                    </a:lnTo>
                    <a:lnTo>
                      <a:pt x="184" y="189"/>
                    </a:lnTo>
                    <a:lnTo>
                      <a:pt x="186" y="191"/>
                    </a:lnTo>
                    <a:lnTo>
                      <a:pt x="186" y="191"/>
                    </a:lnTo>
                    <a:lnTo>
                      <a:pt x="157" y="198"/>
                    </a:lnTo>
                    <a:lnTo>
                      <a:pt x="157" y="198"/>
                    </a:lnTo>
                    <a:lnTo>
                      <a:pt x="114" y="193"/>
                    </a:lnTo>
                    <a:lnTo>
                      <a:pt x="113" y="189"/>
                    </a:lnTo>
                    <a:lnTo>
                      <a:pt x="107" y="187"/>
                    </a:lnTo>
                    <a:lnTo>
                      <a:pt x="36" y="187"/>
                    </a:lnTo>
                    <a:lnTo>
                      <a:pt x="32" y="184"/>
                    </a:lnTo>
                    <a:lnTo>
                      <a:pt x="28" y="182"/>
                    </a:lnTo>
                    <a:lnTo>
                      <a:pt x="27" y="180"/>
                    </a:lnTo>
                    <a:lnTo>
                      <a:pt x="18" y="178"/>
                    </a:lnTo>
                    <a:lnTo>
                      <a:pt x="14" y="180"/>
                    </a:lnTo>
                    <a:lnTo>
                      <a:pt x="12" y="184"/>
                    </a:lnTo>
                    <a:lnTo>
                      <a:pt x="11" y="184"/>
                    </a:lnTo>
                    <a:lnTo>
                      <a:pt x="7" y="182"/>
                    </a:lnTo>
                    <a:lnTo>
                      <a:pt x="0" y="187"/>
                    </a:lnTo>
                    <a:lnTo>
                      <a:pt x="0" y="175"/>
                    </a:lnTo>
                    <a:lnTo>
                      <a:pt x="2" y="177"/>
                    </a:lnTo>
                    <a:lnTo>
                      <a:pt x="2" y="1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9" name="Freeform 7226"/>
              <p:cNvSpPr>
                <a:spLocks/>
              </p:cNvSpPr>
              <p:nvPr/>
            </p:nvSpPr>
            <p:spPr bwMode="auto">
              <a:xfrm>
                <a:off x="4379111" y="4476467"/>
                <a:ext cx="25398" cy="38112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7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9" y="22"/>
                  </a:cxn>
                  <a:cxn ang="0">
                    <a:pos x="11" y="9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24">
                    <a:moveTo>
                      <a:pt x="16" y="6"/>
                    </a:moveTo>
                    <a:lnTo>
                      <a:pt x="16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7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9" y="22"/>
                    </a:lnTo>
                    <a:lnTo>
                      <a:pt x="11" y="9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0" name="Freeform 7227"/>
              <p:cNvSpPr>
                <a:spLocks/>
              </p:cNvSpPr>
              <p:nvPr/>
            </p:nvSpPr>
            <p:spPr bwMode="auto">
              <a:xfrm>
                <a:off x="4379111" y="4476467"/>
                <a:ext cx="25398" cy="38112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9" y="2"/>
                  </a:cxn>
                  <a:cxn ang="0">
                    <a:pos x="7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22"/>
                  </a:cxn>
                  <a:cxn ang="0">
                    <a:pos x="6" y="24"/>
                  </a:cxn>
                  <a:cxn ang="0">
                    <a:pos x="9" y="22"/>
                  </a:cxn>
                  <a:cxn ang="0">
                    <a:pos x="11" y="9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rect l="0" t="0" r="r" b="b"/>
                <a:pathLst>
                  <a:path w="16" h="24">
                    <a:moveTo>
                      <a:pt x="16" y="6"/>
                    </a:moveTo>
                    <a:lnTo>
                      <a:pt x="16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7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9" y="22"/>
                    </a:lnTo>
                    <a:lnTo>
                      <a:pt x="11" y="9"/>
                    </a:lnTo>
                    <a:lnTo>
                      <a:pt x="16" y="6"/>
                    </a:lnTo>
                    <a:lnTo>
                      <a:pt x="16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1" name="Freeform 7228"/>
              <p:cNvSpPr>
                <a:spLocks/>
              </p:cNvSpPr>
              <p:nvPr/>
            </p:nvSpPr>
            <p:spPr bwMode="auto">
              <a:xfrm>
                <a:off x="4493403" y="4936984"/>
                <a:ext cx="417481" cy="370001"/>
              </a:xfrm>
              <a:custGeom>
                <a:avLst/>
                <a:gdLst/>
                <a:ahLst/>
                <a:cxnLst>
                  <a:cxn ang="0">
                    <a:pos x="55" y="115"/>
                  </a:cxn>
                  <a:cxn ang="0">
                    <a:pos x="41" y="124"/>
                  </a:cxn>
                  <a:cxn ang="0">
                    <a:pos x="25" y="124"/>
                  </a:cxn>
                  <a:cxn ang="0">
                    <a:pos x="18" y="120"/>
                  </a:cxn>
                  <a:cxn ang="0">
                    <a:pos x="10" y="111"/>
                  </a:cxn>
                  <a:cxn ang="0">
                    <a:pos x="3" y="116"/>
                  </a:cxn>
                  <a:cxn ang="0">
                    <a:pos x="0" y="118"/>
                  </a:cxn>
                  <a:cxn ang="0">
                    <a:pos x="2" y="120"/>
                  </a:cxn>
                  <a:cxn ang="0">
                    <a:pos x="28" y="179"/>
                  </a:cxn>
                  <a:cxn ang="0">
                    <a:pos x="27" y="195"/>
                  </a:cxn>
                  <a:cxn ang="0">
                    <a:pos x="23" y="195"/>
                  </a:cxn>
                  <a:cxn ang="0">
                    <a:pos x="23" y="199"/>
                  </a:cxn>
                  <a:cxn ang="0">
                    <a:pos x="25" y="202"/>
                  </a:cxn>
                  <a:cxn ang="0">
                    <a:pos x="27" y="206"/>
                  </a:cxn>
                  <a:cxn ang="0">
                    <a:pos x="32" y="213"/>
                  </a:cxn>
                  <a:cxn ang="0">
                    <a:pos x="30" y="217"/>
                  </a:cxn>
                  <a:cxn ang="0">
                    <a:pos x="32" y="226"/>
                  </a:cxn>
                  <a:cxn ang="0">
                    <a:pos x="32" y="220"/>
                  </a:cxn>
                  <a:cxn ang="0">
                    <a:pos x="37" y="220"/>
                  </a:cxn>
                  <a:cxn ang="0">
                    <a:pos x="37" y="226"/>
                  </a:cxn>
                  <a:cxn ang="0">
                    <a:pos x="44" y="226"/>
                  </a:cxn>
                  <a:cxn ang="0">
                    <a:pos x="46" y="229"/>
                  </a:cxn>
                  <a:cxn ang="0">
                    <a:pos x="52" y="231"/>
                  </a:cxn>
                  <a:cxn ang="0">
                    <a:pos x="57" y="233"/>
                  </a:cxn>
                  <a:cxn ang="0">
                    <a:pos x="62" y="227"/>
                  </a:cxn>
                  <a:cxn ang="0">
                    <a:pos x="70" y="226"/>
                  </a:cxn>
                  <a:cxn ang="0">
                    <a:pos x="77" y="226"/>
                  </a:cxn>
                  <a:cxn ang="0">
                    <a:pos x="84" y="226"/>
                  </a:cxn>
                  <a:cxn ang="0">
                    <a:pos x="87" y="224"/>
                  </a:cxn>
                  <a:cxn ang="0">
                    <a:pos x="93" y="218"/>
                  </a:cxn>
                  <a:cxn ang="0">
                    <a:pos x="107" y="220"/>
                  </a:cxn>
                  <a:cxn ang="0">
                    <a:pos x="113" y="218"/>
                  </a:cxn>
                  <a:cxn ang="0">
                    <a:pos x="134" y="222"/>
                  </a:cxn>
                  <a:cxn ang="0">
                    <a:pos x="141" y="218"/>
                  </a:cxn>
                  <a:cxn ang="0">
                    <a:pos x="148" y="217"/>
                  </a:cxn>
                  <a:cxn ang="0">
                    <a:pos x="150" y="213"/>
                  </a:cxn>
                  <a:cxn ang="0">
                    <a:pos x="245" y="124"/>
                  </a:cxn>
                  <a:cxn ang="0">
                    <a:pos x="254" y="118"/>
                  </a:cxn>
                  <a:cxn ang="0">
                    <a:pos x="263" y="82"/>
                  </a:cxn>
                  <a:cxn ang="0">
                    <a:pos x="249" y="84"/>
                  </a:cxn>
                  <a:cxn ang="0">
                    <a:pos x="245" y="91"/>
                  </a:cxn>
                  <a:cxn ang="0">
                    <a:pos x="231" y="81"/>
                  </a:cxn>
                  <a:cxn ang="0">
                    <a:pos x="241" y="65"/>
                  </a:cxn>
                  <a:cxn ang="0">
                    <a:pos x="250" y="66"/>
                  </a:cxn>
                  <a:cxn ang="0">
                    <a:pos x="241" y="11"/>
                  </a:cxn>
                  <a:cxn ang="0">
                    <a:pos x="236" y="6"/>
                  </a:cxn>
                  <a:cxn ang="0">
                    <a:pos x="223" y="4"/>
                  </a:cxn>
                  <a:cxn ang="0">
                    <a:pos x="207" y="2"/>
                  </a:cxn>
                  <a:cxn ang="0">
                    <a:pos x="188" y="13"/>
                  </a:cxn>
                  <a:cxn ang="0">
                    <a:pos x="163" y="38"/>
                  </a:cxn>
                  <a:cxn ang="0">
                    <a:pos x="152" y="48"/>
                  </a:cxn>
                  <a:cxn ang="0">
                    <a:pos x="145" y="61"/>
                  </a:cxn>
                  <a:cxn ang="0">
                    <a:pos x="129" y="65"/>
                  </a:cxn>
                  <a:cxn ang="0">
                    <a:pos x="114" y="57"/>
                  </a:cxn>
                  <a:cxn ang="0">
                    <a:pos x="100" y="74"/>
                  </a:cxn>
                  <a:cxn ang="0">
                    <a:pos x="91" y="81"/>
                  </a:cxn>
                  <a:cxn ang="0">
                    <a:pos x="70" y="82"/>
                  </a:cxn>
                  <a:cxn ang="0">
                    <a:pos x="71" y="70"/>
                  </a:cxn>
                  <a:cxn ang="0">
                    <a:pos x="57" y="47"/>
                  </a:cxn>
                </a:cxnLst>
                <a:rect l="0" t="0" r="r" b="b"/>
                <a:pathLst>
                  <a:path w="263" h="233">
                    <a:moveTo>
                      <a:pt x="55" y="47"/>
                    </a:moveTo>
                    <a:lnTo>
                      <a:pt x="55" y="115"/>
                    </a:lnTo>
                    <a:lnTo>
                      <a:pt x="50" y="116"/>
                    </a:lnTo>
                    <a:lnTo>
                      <a:pt x="41" y="124"/>
                    </a:lnTo>
                    <a:lnTo>
                      <a:pt x="30" y="124"/>
                    </a:lnTo>
                    <a:lnTo>
                      <a:pt x="25" y="124"/>
                    </a:lnTo>
                    <a:lnTo>
                      <a:pt x="21" y="124"/>
                    </a:lnTo>
                    <a:lnTo>
                      <a:pt x="18" y="120"/>
                    </a:lnTo>
                    <a:lnTo>
                      <a:pt x="18" y="116"/>
                    </a:lnTo>
                    <a:lnTo>
                      <a:pt x="10" y="111"/>
                    </a:lnTo>
                    <a:lnTo>
                      <a:pt x="7" y="111"/>
                    </a:lnTo>
                    <a:lnTo>
                      <a:pt x="3" y="116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2" y="120"/>
                    </a:lnTo>
                    <a:lnTo>
                      <a:pt x="5" y="125"/>
                    </a:lnTo>
                    <a:lnTo>
                      <a:pt x="28" y="179"/>
                    </a:lnTo>
                    <a:lnTo>
                      <a:pt x="30" y="190"/>
                    </a:lnTo>
                    <a:lnTo>
                      <a:pt x="27" y="195"/>
                    </a:lnTo>
                    <a:lnTo>
                      <a:pt x="23" y="193"/>
                    </a:lnTo>
                    <a:lnTo>
                      <a:pt x="23" y="195"/>
                    </a:lnTo>
                    <a:lnTo>
                      <a:pt x="23" y="199"/>
                    </a:lnTo>
                    <a:lnTo>
                      <a:pt x="23" y="199"/>
                    </a:lnTo>
                    <a:lnTo>
                      <a:pt x="25" y="201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7" y="206"/>
                    </a:lnTo>
                    <a:lnTo>
                      <a:pt x="28" y="206"/>
                    </a:lnTo>
                    <a:lnTo>
                      <a:pt x="32" y="213"/>
                    </a:lnTo>
                    <a:lnTo>
                      <a:pt x="32" y="215"/>
                    </a:lnTo>
                    <a:lnTo>
                      <a:pt x="30" y="217"/>
                    </a:lnTo>
                    <a:lnTo>
                      <a:pt x="30" y="222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32" y="220"/>
                    </a:lnTo>
                    <a:lnTo>
                      <a:pt x="34" y="220"/>
                    </a:lnTo>
                    <a:lnTo>
                      <a:pt x="37" y="220"/>
                    </a:lnTo>
                    <a:lnTo>
                      <a:pt x="37" y="224"/>
                    </a:lnTo>
                    <a:lnTo>
                      <a:pt x="37" y="226"/>
                    </a:lnTo>
                    <a:lnTo>
                      <a:pt x="39" y="226"/>
                    </a:lnTo>
                    <a:lnTo>
                      <a:pt x="44" y="226"/>
                    </a:lnTo>
                    <a:lnTo>
                      <a:pt x="46" y="227"/>
                    </a:lnTo>
                    <a:lnTo>
                      <a:pt x="46" y="229"/>
                    </a:lnTo>
                    <a:lnTo>
                      <a:pt x="50" y="231"/>
                    </a:lnTo>
                    <a:lnTo>
                      <a:pt x="52" y="231"/>
                    </a:lnTo>
                    <a:lnTo>
                      <a:pt x="53" y="233"/>
                    </a:lnTo>
                    <a:lnTo>
                      <a:pt x="57" y="233"/>
                    </a:lnTo>
                    <a:lnTo>
                      <a:pt x="61" y="231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0" y="226"/>
                    </a:lnTo>
                    <a:lnTo>
                      <a:pt x="71" y="226"/>
                    </a:lnTo>
                    <a:lnTo>
                      <a:pt x="77" y="226"/>
                    </a:lnTo>
                    <a:lnTo>
                      <a:pt x="79" y="226"/>
                    </a:lnTo>
                    <a:lnTo>
                      <a:pt x="84" y="226"/>
                    </a:lnTo>
                    <a:lnTo>
                      <a:pt x="86" y="226"/>
                    </a:lnTo>
                    <a:lnTo>
                      <a:pt x="87" y="224"/>
                    </a:lnTo>
                    <a:lnTo>
                      <a:pt x="91" y="220"/>
                    </a:lnTo>
                    <a:lnTo>
                      <a:pt x="93" y="218"/>
                    </a:lnTo>
                    <a:lnTo>
                      <a:pt x="100" y="218"/>
                    </a:lnTo>
                    <a:lnTo>
                      <a:pt x="107" y="220"/>
                    </a:lnTo>
                    <a:lnTo>
                      <a:pt x="109" y="220"/>
                    </a:lnTo>
                    <a:lnTo>
                      <a:pt x="113" y="218"/>
                    </a:lnTo>
                    <a:lnTo>
                      <a:pt x="116" y="218"/>
                    </a:lnTo>
                    <a:lnTo>
                      <a:pt x="134" y="222"/>
                    </a:lnTo>
                    <a:lnTo>
                      <a:pt x="138" y="218"/>
                    </a:lnTo>
                    <a:lnTo>
                      <a:pt x="141" y="218"/>
                    </a:lnTo>
                    <a:lnTo>
                      <a:pt x="148" y="220"/>
                    </a:lnTo>
                    <a:lnTo>
                      <a:pt x="148" y="217"/>
                    </a:lnTo>
                    <a:lnTo>
                      <a:pt x="148" y="215"/>
                    </a:lnTo>
                    <a:lnTo>
                      <a:pt x="150" y="213"/>
                    </a:lnTo>
                    <a:lnTo>
                      <a:pt x="166" y="213"/>
                    </a:lnTo>
                    <a:lnTo>
                      <a:pt x="245" y="124"/>
                    </a:lnTo>
                    <a:lnTo>
                      <a:pt x="249" y="122"/>
                    </a:lnTo>
                    <a:lnTo>
                      <a:pt x="254" y="118"/>
                    </a:lnTo>
                    <a:lnTo>
                      <a:pt x="256" y="115"/>
                    </a:lnTo>
                    <a:lnTo>
                      <a:pt x="263" y="82"/>
                    </a:lnTo>
                    <a:lnTo>
                      <a:pt x="250" y="82"/>
                    </a:lnTo>
                    <a:lnTo>
                      <a:pt x="249" y="84"/>
                    </a:lnTo>
                    <a:lnTo>
                      <a:pt x="247" y="88"/>
                    </a:lnTo>
                    <a:lnTo>
                      <a:pt x="245" y="91"/>
                    </a:lnTo>
                    <a:lnTo>
                      <a:pt x="234" y="90"/>
                    </a:lnTo>
                    <a:lnTo>
                      <a:pt x="231" y="81"/>
                    </a:lnTo>
                    <a:lnTo>
                      <a:pt x="236" y="66"/>
                    </a:lnTo>
                    <a:lnTo>
                      <a:pt x="241" y="65"/>
                    </a:lnTo>
                    <a:lnTo>
                      <a:pt x="247" y="68"/>
                    </a:lnTo>
                    <a:lnTo>
                      <a:pt x="250" y="66"/>
                    </a:lnTo>
                    <a:lnTo>
                      <a:pt x="243" y="11"/>
                    </a:lnTo>
                    <a:lnTo>
                      <a:pt x="241" y="11"/>
                    </a:lnTo>
                    <a:lnTo>
                      <a:pt x="241" y="9"/>
                    </a:lnTo>
                    <a:lnTo>
                      <a:pt x="236" y="6"/>
                    </a:lnTo>
                    <a:lnTo>
                      <a:pt x="231" y="4"/>
                    </a:lnTo>
                    <a:lnTo>
                      <a:pt x="223" y="4"/>
                    </a:lnTo>
                    <a:lnTo>
                      <a:pt x="211" y="0"/>
                    </a:lnTo>
                    <a:lnTo>
                      <a:pt x="207" y="2"/>
                    </a:lnTo>
                    <a:lnTo>
                      <a:pt x="206" y="2"/>
                    </a:lnTo>
                    <a:lnTo>
                      <a:pt x="188" y="13"/>
                    </a:lnTo>
                    <a:lnTo>
                      <a:pt x="172" y="27"/>
                    </a:lnTo>
                    <a:lnTo>
                      <a:pt x="163" y="38"/>
                    </a:lnTo>
                    <a:lnTo>
                      <a:pt x="155" y="43"/>
                    </a:lnTo>
                    <a:lnTo>
                      <a:pt x="152" y="48"/>
                    </a:lnTo>
                    <a:lnTo>
                      <a:pt x="147" y="59"/>
                    </a:lnTo>
                    <a:lnTo>
                      <a:pt x="145" y="61"/>
                    </a:lnTo>
                    <a:lnTo>
                      <a:pt x="132" y="65"/>
                    </a:lnTo>
                    <a:lnTo>
                      <a:pt x="129" y="65"/>
                    </a:lnTo>
                    <a:lnTo>
                      <a:pt x="118" y="59"/>
                    </a:lnTo>
                    <a:lnTo>
                      <a:pt x="114" y="57"/>
                    </a:lnTo>
                    <a:lnTo>
                      <a:pt x="111" y="59"/>
                    </a:lnTo>
                    <a:lnTo>
                      <a:pt x="100" y="74"/>
                    </a:lnTo>
                    <a:lnTo>
                      <a:pt x="96" y="75"/>
                    </a:lnTo>
                    <a:lnTo>
                      <a:pt x="91" y="81"/>
                    </a:lnTo>
                    <a:lnTo>
                      <a:pt x="82" y="84"/>
                    </a:lnTo>
                    <a:lnTo>
                      <a:pt x="70" y="82"/>
                    </a:lnTo>
                    <a:lnTo>
                      <a:pt x="68" y="79"/>
                    </a:lnTo>
                    <a:lnTo>
                      <a:pt x="71" y="70"/>
                    </a:lnTo>
                    <a:lnTo>
                      <a:pt x="70" y="63"/>
                    </a:lnTo>
                    <a:lnTo>
                      <a:pt x="57" y="47"/>
                    </a:lnTo>
                    <a:lnTo>
                      <a:pt x="55" y="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2" name="Freeform 7229"/>
              <p:cNvSpPr>
                <a:spLocks/>
              </p:cNvSpPr>
              <p:nvPr/>
            </p:nvSpPr>
            <p:spPr bwMode="auto">
              <a:xfrm>
                <a:off x="4493403" y="4936984"/>
                <a:ext cx="417481" cy="370001"/>
              </a:xfrm>
              <a:custGeom>
                <a:avLst/>
                <a:gdLst/>
                <a:ahLst/>
                <a:cxnLst>
                  <a:cxn ang="0">
                    <a:pos x="55" y="115"/>
                  </a:cxn>
                  <a:cxn ang="0">
                    <a:pos x="41" y="124"/>
                  </a:cxn>
                  <a:cxn ang="0">
                    <a:pos x="25" y="124"/>
                  </a:cxn>
                  <a:cxn ang="0">
                    <a:pos x="18" y="120"/>
                  </a:cxn>
                  <a:cxn ang="0">
                    <a:pos x="10" y="111"/>
                  </a:cxn>
                  <a:cxn ang="0">
                    <a:pos x="3" y="116"/>
                  </a:cxn>
                  <a:cxn ang="0">
                    <a:pos x="0" y="118"/>
                  </a:cxn>
                  <a:cxn ang="0">
                    <a:pos x="2" y="120"/>
                  </a:cxn>
                  <a:cxn ang="0">
                    <a:pos x="28" y="179"/>
                  </a:cxn>
                  <a:cxn ang="0">
                    <a:pos x="27" y="195"/>
                  </a:cxn>
                  <a:cxn ang="0">
                    <a:pos x="23" y="195"/>
                  </a:cxn>
                  <a:cxn ang="0">
                    <a:pos x="23" y="199"/>
                  </a:cxn>
                  <a:cxn ang="0">
                    <a:pos x="25" y="202"/>
                  </a:cxn>
                  <a:cxn ang="0">
                    <a:pos x="27" y="206"/>
                  </a:cxn>
                  <a:cxn ang="0">
                    <a:pos x="32" y="213"/>
                  </a:cxn>
                  <a:cxn ang="0">
                    <a:pos x="30" y="217"/>
                  </a:cxn>
                  <a:cxn ang="0">
                    <a:pos x="32" y="226"/>
                  </a:cxn>
                  <a:cxn ang="0">
                    <a:pos x="32" y="220"/>
                  </a:cxn>
                  <a:cxn ang="0">
                    <a:pos x="37" y="220"/>
                  </a:cxn>
                  <a:cxn ang="0">
                    <a:pos x="37" y="226"/>
                  </a:cxn>
                  <a:cxn ang="0">
                    <a:pos x="44" y="226"/>
                  </a:cxn>
                  <a:cxn ang="0">
                    <a:pos x="46" y="229"/>
                  </a:cxn>
                  <a:cxn ang="0">
                    <a:pos x="52" y="231"/>
                  </a:cxn>
                  <a:cxn ang="0">
                    <a:pos x="57" y="233"/>
                  </a:cxn>
                  <a:cxn ang="0">
                    <a:pos x="62" y="227"/>
                  </a:cxn>
                  <a:cxn ang="0">
                    <a:pos x="70" y="226"/>
                  </a:cxn>
                  <a:cxn ang="0">
                    <a:pos x="77" y="226"/>
                  </a:cxn>
                  <a:cxn ang="0">
                    <a:pos x="84" y="226"/>
                  </a:cxn>
                  <a:cxn ang="0">
                    <a:pos x="87" y="224"/>
                  </a:cxn>
                  <a:cxn ang="0">
                    <a:pos x="93" y="218"/>
                  </a:cxn>
                  <a:cxn ang="0">
                    <a:pos x="107" y="220"/>
                  </a:cxn>
                  <a:cxn ang="0">
                    <a:pos x="113" y="218"/>
                  </a:cxn>
                  <a:cxn ang="0">
                    <a:pos x="134" y="222"/>
                  </a:cxn>
                  <a:cxn ang="0">
                    <a:pos x="141" y="218"/>
                  </a:cxn>
                  <a:cxn ang="0">
                    <a:pos x="148" y="217"/>
                  </a:cxn>
                  <a:cxn ang="0">
                    <a:pos x="150" y="213"/>
                  </a:cxn>
                  <a:cxn ang="0">
                    <a:pos x="245" y="124"/>
                  </a:cxn>
                  <a:cxn ang="0">
                    <a:pos x="254" y="118"/>
                  </a:cxn>
                  <a:cxn ang="0">
                    <a:pos x="263" y="82"/>
                  </a:cxn>
                  <a:cxn ang="0">
                    <a:pos x="249" y="84"/>
                  </a:cxn>
                  <a:cxn ang="0">
                    <a:pos x="245" y="91"/>
                  </a:cxn>
                  <a:cxn ang="0">
                    <a:pos x="231" y="81"/>
                  </a:cxn>
                  <a:cxn ang="0">
                    <a:pos x="241" y="65"/>
                  </a:cxn>
                  <a:cxn ang="0">
                    <a:pos x="250" y="66"/>
                  </a:cxn>
                  <a:cxn ang="0">
                    <a:pos x="241" y="11"/>
                  </a:cxn>
                  <a:cxn ang="0">
                    <a:pos x="236" y="6"/>
                  </a:cxn>
                  <a:cxn ang="0">
                    <a:pos x="223" y="4"/>
                  </a:cxn>
                  <a:cxn ang="0">
                    <a:pos x="207" y="2"/>
                  </a:cxn>
                  <a:cxn ang="0">
                    <a:pos x="188" y="13"/>
                  </a:cxn>
                  <a:cxn ang="0">
                    <a:pos x="163" y="38"/>
                  </a:cxn>
                  <a:cxn ang="0">
                    <a:pos x="152" y="48"/>
                  </a:cxn>
                  <a:cxn ang="0">
                    <a:pos x="145" y="61"/>
                  </a:cxn>
                  <a:cxn ang="0">
                    <a:pos x="129" y="65"/>
                  </a:cxn>
                  <a:cxn ang="0">
                    <a:pos x="114" y="57"/>
                  </a:cxn>
                  <a:cxn ang="0">
                    <a:pos x="100" y="74"/>
                  </a:cxn>
                  <a:cxn ang="0">
                    <a:pos x="91" y="81"/>
                  </a:cxn>
                  <a:cxn ang="0">
                    <a:pos x="70" y="82"/>
                  </a:cxn>
                  <a:cxn ang="0">
                    <a:pos x="71" y="70"/>
                  </a:cxn>
                  <a:cxn ang="0">
                    <a:pos x="57" y="47"/>
                  </a:cxn>
                </a:cxnLst>
                <a:rect l="0" t="0" r="r" b="b"/>
                <a:pathLst>
                  <a:path w="263" h="233">
                    <a:moveTo>
                      <a:pt x="55" y="47"/>
                    </a:moveTo>
                    <a:lnTo>
                      <a:pt x="55" y="115"/>
                    </a:lnTo>
                    <a:lnTo>
                      <a:pt x="50" y="116"/>
                    </a:lnTo>
                    <a:lnTo>
                      <a:pt x="41" y="124"/>
                    </a:lnTo>
                    <a:lnTo>
                      <a:pt x="30" y="124"/>
                    </a:lnTo>
                    <a:lnTo>
                      <a:pt x="25" y="124"/>
                    </a:lnTo>
                    <a:lnTo>
                      <a:pt x="21" y="124"/>
                    </a:lnTo>
                    <a:lnTo>
                      <a:pt x="18" y="120"/>
                    </a:lnTo>
                    <a:lnTo>
                      <a:pt x="18" y="116"/>
                    </a:lnTo>
                    <a:lnTo>
                      <a:pt x="10" y="111"/>
                    </a:lnTo>
                    <a:lnTo>
                      <a:pt x="7" y="111"/>
                    </a:lnTo>
                    <a:lnTo>
                      <a:pt x="3" y="116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2" y="120"/>
                    </a:lnTo>
                    <a:lnTo>
                      <a:pt x="5" y="125"/>
                    </a:lnTo>
                    <a:lnTo>
                      <a:pt x="28" y="179"/>
                    </a:lnTo>
                    <a:lnTo>
                      <a:pt x="30" y="190"/>
                    </a:lnTo>
                    <a:lnTo>
                      <a:pt x="27" y="195"/>
                    </a:lnTo>
                    <a:lnTo>
                      <a:pt x="23" y="193"/>
                    </a:lnTo>
                    <a:lnTo>
                      <a:pt x="23" y="195"/>
                    </a:lnTo>
                    <a:lnTo>
                      <a:pt x="23" y="199"/>
                    </a:lnTo>
                    <a:lnTo>
                      <a:pt x="23" y="199"/>
                    </a:lnTo>
                    <a:lnTo>
                      <a:pt x="25" y="201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7" y="206"/>
                    </a:lnTo>
                    <a:lnTo>
                      <a:pt x="28" y="206"/>
                    </a:lnTo>
                    <a:lnTo>
                      <a:pt x="32" y="213"/>
                    </a:lnTo>
                    <a:lnTo>
                      <a:pt x="32" y="215"/>
                    </a:lnTo>
                    <a:lnTo>
                      <a:pt x="30" y="217"/>
                    </a:lnTo>
                    <a:lnTo>
                      <a:pt x="30" y="222"/>
                    </a:lnTo>
                    <a:lnTo>
                      <a:pt x="32" y="226"/>
                    </a:lnTo>
                    <a:lnTo>
                      <a:pt x="32" y="226"/>
                    </a:lnTo>
                    <a:lnTo>
                      <a:pt x="32" y="220"/>
                    </a:lnTo>
                    <a:lnTo>
                      <a:pt x="34" y="220"/>
                    </a:lnTo>
                    <a:lnTo>
                      <a:pt x="37" y="220"/>
                    </a:lnTo>
                    <a:lnTo>
                      <a:pt x="37" y="224"/>
                    </a:lnTo>
                    <a:lnTo>
                      <a:pt x="37" y="226"/>
                    </a:lnTo>
                    <a:lnTo>
                      <a:pt x="39" y="226"/>
                    </a:lnTo>
                    <a:lnTo>
                      <a:pt x="44" y="226"/>
                    </a:lnTo>
                    <a:lnTo>
                      <a:pt x="46" y="227"/>
                    </a:lnTo>
                    <a:lnTo>
                      <a:pt x="46" y="229"/>
                    </a:lnTo>
                    <a:lnTo>
                      <a:pt x="50" y="231"/>
                    </a:lnTo>
                    <a:lnTo>
                      <a:pt x="52" y="231"/>
                    </a:lnTo>
                    <a:lnTo>
                      <a:pt x="53" y="233"/>
                    </a:lnTo>
                    <a:lnTo>
                      <a:pt x="57" y="233"/>
                    </a:lnTo>
                    <a:lnTo>
                      <a:pt x="61" y="231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0" y="226"/>
                    </a:lnTo>
                    <a:lnTo>
                      <a:pt x="71" y="226"/>
                    </a:lnTo>
                    <a:lnTo>
                      <a:pt x="77" y="226"/>
                    </a:lnTo>
                    <a:lnTo>
                      <a:pt x="79" y="226"/>
                    </a:lnTo>
                    <a:lnTo>
                      <a:pt x="84" y="226"/>
                    </a:lnTo>
                    <a:lnTo>
                      <a:pt x="86" y="226"/>
                    </a:lnTo>
                    <a:lnTo>
                      <a:pt x="87" y="224"/>
                    </a:lnTo>
                    <a:lnTo>
                      <a:pt x="91" y="220"/>
                    </a:lnTo>
                    <a:lnTo>
                      <a:pt x="93" y="218"/>
                    </a:lnTo>
                    <a:lnTo>
                      <a:pt x="100" y="218"/>
                    </a:lnTo>
                    <a:lnTo>
                      <a:pt x="107" y="220"/>
                    </a:lnTo>
                    <a:lnTo>
                      <a:pt x="109" y="220"/>
                    </a:lnTo>
                    <a:lnTo>
                      <a:pt x="113" y="218"/>
                    </a:lnTo>
                    <a:lnTo>
                      <a:pt x="116" y="218"/>
                    </a:lnTo>
                    <a:lnTo>
                      <a:pt x="134" y="222"/>
                    </a:lnTo>
                    <a:lnTo>
                      <a:pt x="138" y="218"/>
                    </a:lnTo>
                    <a:lnTo>
                      <a:pt x="141" y="218"/>
                    </a:lnTo>
                    <a:lnTo>
                      <a:pt x="148" y="220"/>
                    </a:lnTo>
                    <a:lnTo>
                      <a:pt x="148" y="217"/>
                    </a:lnTo>
                    <a:lnTo>
                      <a:pt x="148" y="215"/>
                    </a:lnTo>
                    <a:lnTo>
                      <a:pt x="150" y="213"/>
                    </a:lnTo>
                    <a:lnTo>
                      <a:pt x="166" y="213"/>
                    </a:lnTo>
                    <a:lnTo>
                      <a:pt x="245" y="124"/>
                    </a:lnTo>
                    <a:lnTo>
                      <a:pt x="249" y="122"/>
                    </a:lnTo>
                    <a:lnTo>
                      <a:pt x="254" y="118"/>
                    </a:lnTo>
                    <a:lnTo>
                      <a:pt x="256" y="115"/>
                    </a:lnTo>
                    <a:lnTo>
                      <a:pt x="263" y="82"/>
                    </a:lnTo>
                    <a:lnTo>
                      <a:pt x="250" y="82"/>
                    </a:lnTo>
                    <a:lnTo>
                      <a:pt x="249" y="84"/>
                    </a:lnTo>
                    <a:lnTo>
                      <a:pt x="247" y="88"/>
                    </a:lnTo>
                    <a:lnTo>
                      <a:pt x="245" y="91"/>
                    </a:lnTo>
                    <a:lnTo>
                      <a:pt x="234" y="90"/>
                    </a:lnTo>
                    <a:lnTo>
                      <a:pt x="231" y="81"/>
                    </a:lnTo>
                    <a:lnTo>
                      <a:pt x="236" y="66"/>
                    </a:lnTo>
                    <a:lnTo>
                      <a:pt x="241" y="65"/>
                    </a:lnTo>
                    <a:lnTo>
                      <a:pt x="247" y="68"/>
                    </a:lnTo>
                    <a:lnTo>
                      <a:pt x="250" y="66"/>
                    </a:lnTo>
                    <a:lnTo>
                      <a:pt x="243" y="11"/>
                    </a:lnTo>
                    <a:lnTo>
                      <a:pt x="241" y="11"/>
                    </a:lnTo>
                    <a:lnTo>
                      <a:pt x="241" y="9"/>
                    </a:lnTo>
                    <a:lnTo>
                      <a:pt x="236" y="6"/>
                    </a:lnTo>
                    <a:lnTo>
                      <a:pt x="231" y="4"/>
                    </a:lnTo>
                    <a:lnTo>
                      <a:pt x="223" y="4"/>
                    </a:lnTo>
                    <a:lnTo>
                      <a:pt x="211" y="0"/>
                    </a:lnTo>
                    <a:lnTo>
                      <a:pt x="207" y="2"/>
                    </a:lnTo>
                    <a:lnTo>
                      <a:pt x="206" y="2"/>
                    </a:lnTo>
                    <a:lnTo>
                      <a:pt x="188" y="13"/>
                    </a:lnTo>
                    <a:lnTo>
                      <a:pt x="172" y="27"/>
                    </a:lnTo>
                    <a:lnTo>
                      <a:pt x="163" y="38"/>
                    </a:lnTo>
                    <a:lnTo>
                      <a:pt x="155" y="43"/>
                    </a:lnTo>
                    <a:lnTo>
                      <a:pt x="152" y="48"/>
                    </a:lnTo>
                    <a:lnTo>
                      <a:pt x="147" y="59"/>
                    </a:lnTo>
                    <a:lnTo>
                      <a:pt x="145" y="61"/>
                    </a:lnTo>
                    <a:lnTo>
                      <a:pt x="132" y="65"/>
                    </a:lnTo>
                    <a:lnTo>
                      <a:pt x="129" y="65"/>
                    </a:lnTo>
                    <a:lnTo>
                      <a:pt x="118" y="59"/>
                    </a:lnTo>
                    <a:lnTo>
                      <a:pt x="114" y="57"/>
                    </a:lnTo>
                    <a:lnTo>
                      <a:pt x="111" y="59"/>
                    </a:lnTo>
                    <a:lnTo>
                      <a:pt x="100" y="74"/>
                    </a:lnTo>
                    <a:lnTo>
                      <a:pt x="96" y="75"/>
                    </a:lnTo>
                    <a:lnTo>
                      <a:pt x="91" y="81"/>
                    </a:lnTo>
                    <a:lnTo>
                      <a:pt x="82" y="84"/>
                    </a:lnTo>
                    <a:lnTo>
                      <a:pt x="70" y="82"/>
                    </a:lnTo>
                    <a:lnTo>
                      <a:pt x="68" y="79"/>
                    </a:lnTo>
                    <a:lnTo>
                      <a:pt x="71" y="70"/>
                    </a:lnTo>
                    <a:lnTo>
                      <a:pt x="70" y="63"/>
                    </a:lnTo>
                    <a:lnTo>
                      <a:pt x="57" y="47"/>
                    </a:lnTo>
                    <a:lnTo>
                      <a:pt x="55" y="4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3" name="Freeform 7230"/>
              <p:cNvSpPr>
                <a:spLocks/>
              </p:cNvSpPr>
              <p:nvPr/>
            </p:nvSpPr>
            <p:spPr bwMode="auto">
              <a:xfrm>
                <a:off x="5174390" y="4676553"/>
                <a:ext cx="179374" cy="360473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27" y="66"/>
                  </a:cxn>
                  <a:cxn ang="0">
                    <a:pos x="31" y="62"/>
                  </a:cxn>
                  <a:cxn ang="0">
                    <a:pos x="33" y="64"/>
                  </a:cxn>
                  <a:cxn ang="0">
                    <a:pos x="36" y="64"/>
                  </a:cxn>
                  <a:cxn ang="0">
                    <a:pos x="38" y="60"/>
                  </a:cxn>
                  <a:cxn ang="0">
                    <a:pos x="41" y="60"/>
                  </a:cxn>
                  <a:cxn ang="0">
                    <a:pos x="47" y="59"/>
                  </a:cxn>
                  <a:cxn ang="0">
                    <a:pos x="49" y="64"/>
                  </a:cxn>
                  <a:cxn ang="0">
                    <a:pos x="54" y="64"/>
                  </a:cxn>
                  <a:cxn ang="0">
                    <a:pos x="50" y="59"/>
                  </a:cxn>
                  <a:cxn ang="0">
                    <a:pos x="54" y="53"/>
                  </a:cxn>
                  <a:cxn ang="0">
                    <a:pos x="59" y="51"/>
                  </a:cxn>
                  <a:cxn ang="0">
                    <a:pos x="61" y="55"/>
                  </a:cxn>
                  <a:cxn ang="0">
                    <a:pos x="61" y="50"/>
                  </a:cxn>
                  <a:cxn ang="0">
                    <a:pos x="65" y="42"/>
                  </a:cxn>
                  <a:cxn ang="0">
                    <a:pos x="67" y="42"/>
                  </a:cxn>
                  <a:cxn ang="0">
                    <a:pos x="72" y="41"/>
                  </a:cxn>
                  <a:cxn ang="0">
                    <a:pos x="75" y="41"/>
                  </a:cxn>
                  <a:cxn ang="0">
                    <a:pos x="72" y="39"/>
                  </a:cxn>
                  <a:cxn ang="0">
                    <a:pos x="74" y="32"/>
                  </a:cxn>
                  <a:cxn ang="0">
                    <a:pos x="75" y="30"/>
                  </a:cxn>
                  <a:cxn ang="0">
                    <a:pos x="74" y="23"/>
                  </a:cxn>
                  <a:cxn ang="0">
                    <a:pos x="79" y="26"/>
                  </a:cxn>
                  <a:cxn ang="0">
                    <a:pos x="83" y="17"/>
                  </a:cxn>
                  <a:cxn ang="0">
                    <a:pos x="88" y="17"/>
                  </a:cxn>
                  <a:cxn ang="0">
                    <a:pos x="88" y="5"/>
                  </a:cxn>
                  <a:cxn ang="0">
                    <a:pos x="92" y="1"/>
                  </a:cxn>
                  <a:cxn ang="0">
                    <a:pos x="102" y="10"/>
                  </a:cxn>
                  <a:cxn ang="0">
                    <a:pos x="111" y="60"/>
                  </a:cxn>
                  <a:cxn ang="0">
                    <a:pos x="106" y="53"/>
                  </a:cxn>
                  <a:cxn ang="0">
                    <a:pos x="102" y="66"/>
                  </a:cxn>
                  <a:cxn ang="0">
                    <a:pos x="104" y="73"/>
                  </a:cxn>
                  <a:cxn ang="0">
                    <a:pos x="93" y="116"/>
                  </a:cxn>
                  <a:cxn ang="0">
                    <a:pos x="61" y="214"/>
                  </a:cxn>
                  <a:cxn ang="0">
                    <a:pos x="56" y="220"/>
                  </a:cxn>
                  <a:cxn ang="0">
                    <a:pos x="43" y="221"/>
                  </a:cxn>
                  <a:cxn ang="0">
                    <a:pos x="31" y="227"/>
                  </a:cxn>
                  <a:cxn ang="0">
                    <a:pos x="9" y="209"/>
                  </a:cxn>
                  <a:cxn ang="0">
                    <a:pos x="7" y="191"/>
                  </a:cxn>
                  <a:cxn ang="0">
                    <a:pos x="2" y="180"/>
                  </a:cxn>
                  <a:cxn ang="0">
                    <a:pos x="0" y="162"/>
                  </a:cxn>
                  <a:cxn ang="0">
                    <a:pos x="7" y="152"/>
                  </a:cxn>
                  <a:cxn ang="0">
                    <a:pos x="18" y="130"/>
                  </a:cxn>
                  <a:cxn ang="0">
                    <a:pos x="20" y="125"/>
                  </a:cxn>
                  <a:cxn ang="0">
                    <a:pos x="15" y="102"/>
                  </a:cxn>
                  <a:cxn ang="0">
                    <a:pos x="11" y="89"/>
                  </a:cxn>
                  <a:cxn ang="0">
                    <a:pos x="18" y="68"/>
                  </a:cxn>
                </a:cxnLst>
                <a:rect l="0" t="0" r="r" b="b"/>
                <a:pathLst>
                  <a:path w="113" h="227">
                    <a:moveTo>
                      <a:pt x="18" y="68"/>
                    </a:moveTo>
                    <a:lnTo>
                      <a:pt x="20" y="66"/>
                    </a:lnTo>
                    <a:lnTo>
                      <a:pt x="22" y="66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33" y="64"/>
                    </a:lnTo>
                    <a:lnTo>
                      <a:pt x="34" y="62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41" y="59"/>
                    </a:lnTo>
                    <a:lnTo>
                      <a:pt x="41" y="60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62"/>
                    </a:lnTo>
                    <a:lnTo>
                      <a:pt x="49" y="64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2" y="62"/>
                    </a:lnTo>
                    <a:lnTo>
                      <a:pt x="50" y="59"/>
                    </a:lnTo>
                    <a:lnTo>
                      <a:pt x="50" y="55"/>
                    </a:lnTo>
                    <a:lnTo>
                      <a:pt x="54" y="53"/>
                    </a:lnTo>
                    <a:lnTo>
                      <a:pt x="58" y="50"/>
                    </a:lnTo>
                    <a:lnTo>
                      <a:pt x="59" y="51"/>
                    </a:lnTo>
                    <a:lnTo>
                      <a:pt x="59" y="55"/>
                    </a:lnTo>
                    <a:lnTo>
                      <a:pt x="61" y="55"/>
                    </a:lnTo>
                    <a:lnTo>
                      <a:pt x="63" y="55"/>
                    </a:lnTo>
                    <a:lnTo>
                      <a:pt x="61" y="50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7" y="41"/>
                    </a:lnTo>
                    <a:lnTo>
                      <a:pt x="67" y="42"/>
                    </a:lnTo>
                    <a:lnTo>
                      <a:pt x="67" y="46"/>
                    </a:lnTo>
                    <a:lnTo>
                      <a:pt x="72" y="41"/>
                    </a:lnTo>
                    <a:lnTo>
                      <a:pt x="74" y="41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0" y="37"/>
                    </a:lnTo>
                    <a:lnTo>
                      <a:pt x="74" y="32"/>
                    </a:lnTo>
                    <a:lnTo>
                      <a:pt x="75" y="34"/>
                    </a:lnTo>
                    <a:lnTo>
                      <a:pt x="75" y="30"/>
                    </a:lnTo>
                    <a:lnTo>
                      <a:pt x="74" y="25"/>
                    </a:lnTo>
                    <a:lnTo>
                      <a:pt x="74" y="23"/>
                    </a:lnTo>
                    <a:lnTo>
                      <a:pt x="77" y="23"/>
                    </a:lnTo>
                    <a:lnTo>
                      <a:pt x="79" y="26"/>
                    </a:lnTo>
                    <a:lnTo>
                      <a:pt x="83" y="21"/>
                    </a:lnTo>
                    <a:lnTo>
                      <a:pt x="83" y="17"/>
                    </a:lnTo>
                    <a:lnTo>
                      <a:pt x="84" y="19"/>
                    </a:lnTo>
                    <a:lnTo>
                      <a:pt x="88" y="17"/>
                    </a:lnTo>
                    <a:lnTo>
                      <a:pt x="90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102" y="10"/>
                    </a:lnTo>
                    <a:lnTo>
                      <a:pt x="113" y="59"/>
                    </a:lnTo>
                    <a:lnTo>
                      <a:pt x="111" y="60"/>
                    </a:lnTo>
                    <a:lnTo>
                      <a:pt x="109" y="62"/>
                    </a:lnTo>
                    <a:lnTo>
                      <a:pt x="106" y="53"/>
                    </a:lnTo>
                    <a:lnTo>
                      <a:pt x="104" y="53"/>
                    </a:lnTo>
                    <a:lnTo>
                      <a:pt x="102" y="66"/>
                    </a:lnTo>
                    <a:lnTo>
                      <a:pt x="104" y="69"/>
                    </a:lnTo>
                    <a:lnTo>
                      <a:pt x="104" y="73"/>
                    </a:lnTo>
                    <a:lnTo>
                      <a:pt x="99" y="82"/>
                    </a:lnTo>
                    <a:lnTo>
                      <a:pt x="93" y="116"/>
                    </a:lnTo>
                    <a:lnTo>
                      <a:pt x="92" y="116"/>
                    </a:lnTo>
                    <a:lnTo>
                      <a:pt x="61" y="214"/>
                    </a:lnTo>
                    <a:lnTo>
                      <a:pt x="58" y="218"/>
                    </a:lnTo>
                    <a:lnTo>
                      <a:pt x="56" y="220"/>
                    </a:lnTo>
                    <a:lnTo>
                      <a:pt x="54" y="218"/>
                    </a:lnTo>
                    <a:lnTo>
                      <a:pt x="43" y="221"/>
                    </a:lnTo>
                    <a:lnTo>
                      <a:pt x="34" y="227"/>
                    </a:lnTo>
                    <a:lnTo>
                      <a:pt x="31" y="227"/>
                    </a:lnTo>
                    <a:lnTo>
                      <a:pt x="13" y="214"/>
                    </a:lnTo>
                    <a:lnTo>
                      <a:pt x="9" y="209"/>
                    </a:lnTo>
                    <a:lnTo>
                      <a:pt x="6" y="195"/>
                    </a:lnTo>
                    <a:lnTo>
                      <a:pt x="7" y="191"/>
                    </a:lnTo>
                    <a:lnTo>
                      <a:pt x="4" y="182"/>
                    </a:lnTo>
                    <a:lnTo>
                      <a:pt x="2" y="180"/>
                    </a:lnTo>
                    <a:lnTo>
                      <a:pt x="0" y="175"/>
                    </a:lnTo>
                    <a:lnTo>
                      <a:pt x="0" y="162"/>
                    </a:lnTo>
                    <a:lnTo>
                      <a:pt x="6" y="152"/>
                    </a:lnTo>
                    <a:lnTo>
                      <a:pt x="7" y="152"/>
                    </a:lnTo>
                    <a:lnTo>
                      <a:pt x="16" y="134"/>
                    </a:lnTo>
                    <a:lnTo>
                      <a:pt x="18" y="130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15" y="102"/>
                    </a:lnTo>
                    <a:lnTo>
                      <a:pt x="13" y="93"/>
                    </a:lnTo>
                    <a:lnTo>
                      <a:pt x="11" y="89"/>
                    </a:lnTo>
                    <a:lnTo>
                      <a:pt x="18" y="71"/>
                    </a:lnTo>
                    <a:lnTo>
                      <a:pt x="18" y="6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4" name="Freeform 7231"/>
              <p:cNvSpPr>
                <a:spLocks/>
              </p:cNvSpPr>
              <p:nvPr/>
            </p:nvSpPr>
            <p:spPr bwMode="auto">
              <a:xfrm>
                <a:off x="5174390" y="4676553"/>
                <a:ext cx="179374" cy="360473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27" y="66"/>
                  </a:cxn>
                  <a:cxn ang="0">
                    <a:pos x="31" y="62"/>
                  </a:cxn>
                  <a:cxn ang="0">
                    <a:pos x="33" y="64"/>
                  </a:cxn>
                  <a:cxn ang="0">
                    <a:pos x="36" y="64"/>
                  </a:cxn>
                  <a:cxn ang="0">
                    <a:pos x="38" y="60"/>
                  </a:cxn>
                  <a:cxn ang="0">
                    <a:pos x="41" y="60"/>
                  </a:cxn>
                  <a:cxn ang="0">
                    <a:pos x="47" y="59"/>
                  </a:cxn>
                  <a:cxn ang="0">
                    <a:pos x="49" y="64"/>
                  </a:cxn>
                  <a:cxn ang="0">
                    <a:pos x="54" y="64"/>
                  </a:cxn>
                  <a:cxn ang="0">
                    <a:pos x="50" y="59"/>
                  </a:cxn>
                  <a:cxn ang="0">
                    <a:pos x="54" y="53"/>
                  </a:cxn>
                  <a:cxn ang="0">
                    <a:pos x="59" y="51"/>
                  </a:cxn>
                  <a:cxn ang="0">
                    <a:pos x="61" y="55"/>
                  </a:cxn>
                  <a:cxn ang="0">
                    <a:pos x="61" y="50"/>
                  </a:cxn>
                  <a:cxn ang="0">
                    <a:pos x="65" y="42"/>
                  </a:cxn>
                  <a:cxn ang="0">
                    <a:pos x="67" y="42"/>
                  </a:cxn>
                  <a:cxn ang="0">
                    <a:pos x="72" y="41"/>
                  </a:cxn>
                  <a:cxn ang="0">
                    <a:pos x="75" y="41"/>
                  </a:cxn>
                  <a:cxn ang="0">
                    <a:pos x="72" y="39"/>
                  </a:cxn>
                  <a:cxn ang="0">
                    <a:pos x="74" y="32"/>
                  </a:cxn>
                  <a:cxn ang="0">
                    <a:pos x="75" y="30"/>
                  </a:cxn>
                  <a:cxn ang="0">
                    <a:pos x="74" y="23"/>
                  </a:cxn>
                  <a:cxn ang="0">
                    <a:pos x="79" y="26"/>
                  </a:cxn>
                  <a:cxn ang="0">
                    <a:pos x="83" y="17"/>
                  </a:cxn>
                  <a:cxn ang="0">
                    <a:pos x="88" y="17"/>
                  </a:cxn>
                  <a:cxn ang="0">
                    <a:pos x="88" y="5"/>
                  </a:cxn>
                  <a:cxn ang="0">
                    <a:pos x="92" y="1"/>
                  </a:cxn>
                  <a:cxn ang="0">
                    <a:pos x="102" y="10"/>
                  </a:cxn>
                  <a:cxn ang="0">
                    <a:pos x="111" y="60"/>
                  </a:cxn>
                  <a:cxn ang="0">
                    <a:pos x="106" y="53"/>
                  </a:cxn>
                  <a:cxn ang="0">
                    <a:pos x="102" y="66"/>
                  </a:cxn>
                  <a:cxn ang="0">
                    <a:pos x="104" y="73"/>
                  </a:cxn>
                  <a:cxn ang="0">
                    <a:pos x="93" y="116"/>
                  </a:cxn>
                  <a:cxn ang="0">
                    <a:pos x="61" y="214"/>
                  </a:cxn>
                  <a:cxn ang="0">
                    <a:pos x="56" y="220"/>
                  </a:cxn>
                  <a:cxn ang="0">
                    <a:pos x="43" y="221"/>
                  </a:cxn>
                  <a:cxn ang="0">
                    <a:pos x="31" y="227"/>
                  </a:cxn>
                  <a:cxn ang="0">
                    <a:pos x="9" y="209"/>
                  </a:cxn>
                  <a:cxn ang="0">
                    <a:pos x="7" y="191"/>
                  </a:cxn>
                  <a:cxn ang="0">
                    <a:pos x="2" y="180"/>
                  </a:cxn>
                  <a:cxn ang="0">
                    <a:pos x="0" y="162"/>
                  </a:cxn>
                  <a:cxn ang="0">
                    <a:pos x="7" y="152"/>
                  </a:cxn>
                  <a:cxn ang="0">
                    <a:pos x="18" y="130"/>
                  </a:cxn>
                  <a:cxn ang="0">
                    <a:pos x="20" y="125"/>
                  </a:cxn>
                  <a:cxn ang="0">
                    <a:pos x="15" y="102"/>
                  </a:cxn>
                  <a:cxn ang="0">
                    <a:pos x="11" y="89"/>
                  </a:cxn>
                  <a:cxn ang="0">
                    <a:pos x="18" y="68"/>
                  </a:cxn>
                </a:cxnLst>
                <a:rect l="0" t="0" r="r" b="b"/>
                <a:pathLst>
                  <a:path w="113" h="227">
                    <a:moveTo>
                      <a:pt x="18" y="68"/>
                    </a:moveTo>
                    <a:lnTo>
                      <a:pt x="20" y="66"/>
                    </a:lnTo>
                    <a:lnTo>
                      <a:pt x="22" y="66"/>
                    </a:lnTo>
                    <a:lnTo>
                      <a:pt x="27" y="66"/>
                    </a:lnTo>
                    <a:lnTo>
                      <a:pt x="27" y="64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33" y="64"/>
                    </a:lnTo>
                    <a:lnTo>
                      <a:pt x="34" y="62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38" y="60"/>
                    </a:lnTo>
                    <a:lnTo>
                      <a:pt x="41" y="59"/>
                    </a:lnTo>
                    <a:lnTo>
                      <a:pt x="41" y="60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62"/>
                    </a:lnTo>
                    <a:lnTo>
                      <a:pt x="49" y="64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2" y="62"/>
                    </a:lnTo>
                    <a:lnTo>
                      <a:pt x="50" y="59"/>
                    </a:lnTo>
                    <a:lnTo>
                      <a:pt x="50" y="55"/>
                    </a:lnTo>
                    <a:lnTo>
                      <a:pt x="54" y="53"/>
                    </a:lnTo>
                    <a:lnTo>
                      <a:pt x="58" y="50"/>
                    </a:lnTo>
                    <a:lnTo>
                      <a:pt x="59" y="51"/>
                    </a:lnTo>
                    <a:lnTo>
                      <a:pt x="59" y="55"/>
                    </a:lnTo>
                    <a:lnTo>
                      <a:pt x="61" y="55"/>
                    </a:lnTo>
                    <a:lnTo>
                      <a:pt x="63" y="55"/>
                    </a:lnTo>
                    <a:lnTo>
                      <a:pt x="61" y="50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7" y="41"/>
                    </a:lnTo>
                    <a:lnTo>
                      <a:pt x="67" y="42"/>
                    </a:lnTo>
                    <a:lnTo>
                      <a:pt x="67" y="46"/>
                    </a:lnTo>
                    <a:lnTo>
                      <a:pt x="72" y="41"/>
                    </a:lnTo>
                    <a:lnTo>
                      <a:pt x="74" y="41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2" y="39"/>
                    </a:lnTo>
                    <a:lnTo>
                      <a:pt x="70" y="37"/>
                    </a:lnTo>
                    <a:lnTo>
                      <a:pt x="74" y="32"/>
                    </a:lnTo>
                    <a:lnTo>
                      <a:pt x="75" y="34"/>
                    </a:lnTo>
                    <a:lnTo>
                      <a:pt x="75" y="30"/>
                    </a:lnTo>
                    <a:lnTo>
                      <a:pt x="74" y="25"/>
                    </a:lnTo>
                    <a:lnTo>
                      <a:pt x="74" y="23"/>
                    </a:lnTo>
                    <a:lnTo>
                      <a:pt x="77" y="23"/>
                    </a:lnTo>
                    <a:lnTo>
                      <a:pt x="79" y="26"/>
                    </a:lnTo>
                    <a:lnTo>
                      <a:pt x="83" y="21"/>
                    </a:lnTo>
                    <a:lnTo>
                      <a:pt x="83" y="17"/>
                    </a:lnTo>
                    <a:lnTo>
                      <a:pt x="84" y="19"/>
                    </a:lnTo>
                    <a:lnTo>
                      <a:pt x="88" y="17"/>
                    </a:lnTo>
                    <a:lnTo>
                      <a:pt x="90" y="7"/>
                    </a:lnTo>
                    <a:lnTo>
                      <a:pt x="88" y="5"/>
                    </a:lnTo>
                    <a:lnTo>
                      <a:pt x="90" y="5"/>
                    </a:lnTo>
                    <a:lnTo>
                      <a:pt x="92" y="1"/>
                    </a:lnTo>
                    <a:lnTo>
                      <a:pt x="93" y="0"/>
                    </a:lnTo>
                    <a:lnTo>
                      <a:pt x="102" y="10"/>
                    </a:lnTo>
                    <a:lnTo>
                      <a:pt x="113" y="59"/>
                    </a:lnTo>
                    <a:lnTo>
                      <a:pt x="111" y="60"/>
                    </a:lnTo>
                    <a:lnTo>
                      <a:pt x="109" y="62"/>
                    </a:lnTo>
                    <a:lnTo>
                      <a:pt x="106" y="53"/>
                    </a:lnTo>
                    <a:lnTo>
                      <a:pt x="104" y="53"/>
                    </a:lnTo>
                    <a:lnTo>
                      <a:pt x="102" y="66"/>
                    </a:lnTo>
                    <a:lnTo>
                      <a:pt x="104" y="69"/>
                    </a:lnTo>
                    <a:lnTo>
                      <a:pt x="104" y="73"/>
                    </a:lnTo>
                    <a:lnTo>
                      <a:pt x="99" y="82"/>
                    </a:lnTo>
                    <a:lnTo>
                      <a:pt x="93" y="116"/>
                    </a:lnTo>
                    <a:lnTo>
                      <a:pt x="92" y="116"/>
                    </a:lnTo>
                    <a:lnTo>
                      <a:pt x="61" y="214"/>
                    </a:lnTo>
                    <a:lnTo>
                      <a:pt x="58" y="218"/>
                    </a:lnTo>
                    <a:lnTo>
                      <a:pt x="56" y="220"/>
                    </a:lnTo>
                    <a:lnTo>
                      <a:pt x="54" y="218"/>
                    </a:lnTo>
                    <a:lnTo>
                      <a:pt x="43" y="221"/>
                    </a:lnTo>
                    <a:lnTo>
                      <a:pt x="34" y="227"/>
                    </a:lnTo>
                    <a:lnTo>
                      <a:pt x="31" y="227"/>
                    </a:lnTo>
                    <a:lnTo>
                      <a:pt x="13" y="214"/>
                    </a:lnTo>
                    <a:lnTo>
                      <a:pt x="9" y="209"/>
                    </a:lnTo>
                    <a:lnTo>
                      <a:pt x="6" y="195"/>
                    </a:lnTo>
                    <a:lnTo>
                      <a:pt x="7" y="191"/>
                    </a:lnTo>
                    <a:lnTo>
                      <a:pt x="4" y="182"/>
                    </a:lnTo>
                    <a:lnTo>
                      <a:pt x="2" y="180"/>
                    </a:lnTo>
                    <a:lnTo>
                      <a:pt x="0" y="175"/>
                    </a:lnTo>
                    <a:lnTo>
                      <a:pt x="0" y="162"/>
                    </a:lnTo>
                    <a:lnTo>
                      <a:pt x="6" y="152"/>
                    </a:lnTo>
                    <a:lnTo>
                      <a:pt x="7" y="152"/>
                    </a:lnTo>
                    <a:lnTo>
                      <a:pt x="16" y="134"/>
                    </a:lnTo>
                    <a:lnTo>
                      <a:pt x="18" y="130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15" y="102"/>
                    </a:lnTo>
                    <a:lnTo>
                      <a:pt x="13" y="93"/>
                    </a:lnTo>
                    <a:lnTo>
                      <a:pt x="11" y="89"/>
                    </a:lnTo>
                    <a:lnTo>
                      <a:pt x="18" y="71"/>
                    </a:lnTo>
                    <a:lnTo>
                      <a:pt x="18" y="6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5" name="Freeform 7232"/>
              <p:cNvSpPr>
                <a:spLocks/>
              </p:cNvSpPr>
              <p:nvPr/>
            </p:nvSpPr>
            <p:spPr bwMode="auto">
              <a:xfrm>
                <a:off x="3944169" y="3982602"/>
                <a:ext cx="193661" cy="14133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49" y="18"/>
                  </a:cxn>
                  <a:cxn ang="0">
                    <a:pos x="24" y="27"/>
                  </a:cxn>
                  <a:cxn ang="0">
                    <a:pos x="13" y="46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4" y="82"/>
                  </a:cxn>
                  <a:cxn ang="0">
                    <a:pos x="6" y="84"/>
                  </a:cxn>
                  <a:cxn ang="0">
                    <a:pos x="7" y="86"/>
                  </a:cxn>
                  <a:cxn ang="0">
                    <a:pos x="9" y="86"/>
                  </a:cxn>
                  <a:cxn ang="0">
                    <a:pos x="11" y="84"/>
                  </a:cxn>
                  <a:cxn ang="0">
                    <a:pos x="13" y="88"/>
                  </a:cxn>
                  <a:cxn ang="0">
                    <a:pos x="15" y="84"/>
                  </a:cxn>
                  <a:cxn ang="0">
                    <a:pos x="31" y="82"/>
                  </a:cxn>
                  <a:cxn ang="0">
                    <a:pos x="33" y="82"/>
                  </a:cxn>
                  <a:cxn ang="0">
                    <a:pos x="36" y="84"/>
                  </a:cxn>
                  <a:cxn ang="0">
                    <a:pos x="38" y="89"/>
                  </a:cxn>
                  <a:cxn ang="0">
                    <a:pos x="41" y="89"/>
                  </a:cxn>
                  <a:cxn ang="0">
                    <a:pos x="40" y="82"/>
                  </a:cxn>
                  <a:cxn ang="0">
                    <a:pos x="40" y="75"/>
                  </a:cxn>
                  <a:cxn ang="0">
                    <a:pos x="38" y="73"/>
                  </a:cxn>
                  <a:cxn ang="0">
                    <a:pos x="36" y="70"/>
                  </a:cxn>
                  <a:cxn ang="0">
                    <a:pos x="38" y="64"/>
                  </a:cxn>
                  <a:cxn ang="0">
                    <a:pos x="72" y="66"/>
                  </a:cxn>
                  <a:cxn ang="0">
                    <a:pos x="79" y="62"/>
                  </a:cxn>
                  <a:cxn ang="0">
                    <a:pos x="90" y="64"/>
                  </a:cxn>
                  <a:cxn ang="0">
                    <a:pos x="92" y="66"/>
                  </a:cxn>
                  <a:cxn ang="0">
                    <a:pos x="97" y="64"/>
                  </a:cxn>
                  <a:cxn ang="0">
                    <a:pos x="99" y="64"/>
                  </a:cxn>
                  <a:cxn ang="0">
                    <a:pos x="101" y="61"/>
                  </a:cxn>
                  <a:cxn ang="0">
                    <a:pos x="102" y="61"/>
                  </a:cxn>
                  <a:cxn ang="0">
                    <a:pos x="106" y="57"/>
                  </a:cxn>
                  <a:cxn ang="0">
                    <a:pos x="108" y="57"/>
                  </a:cxn>
                  <a:cxn ang="0">
                    <a:pos x="113" y="57"/>
                  </a:cxn>
                  <a:cxn ang="0">
                    <a:pos x="115" y="57"/>
                  </a:cxn>
                  <a:cxn ang="0">
                    <a:pos x="120" y="54"/>
                  </a:cxn>
                  <a:cxn ang="0">
                    <a:pos x="120" y="52"/>
                  </a:cxn>
                  <a:cxn ang="0">
                    <a:pos x="122" y="50"/>
                  </a:cxn>
                  <a:cxn ang="0">
                    <a:pos x="117" y="45"/>
                  </a:cxn>
                  <a:cxn ang="0">
                    <a:pos x="117" y="43"/>
                  </a:cxn>
                  <a:cxn ang="0">
                    <a:pos x="118" y="41"/>
                  </a:cxn>
                  <a:cxn ang="0">
                    <a:pos x="117" y="37"/>
                  </a:cxn>
                  <a:cxn ang="0">
                    <a:pos x="113" y="37"/>
                  </a:cxn>
                  <a:cxn ang="0">
                    <a:pos x="111" y="39"/>
                  </a:cxn>
                  <a:cxn ang="0">
                    <a:pos x="104" y="36"/>
                  </a:cxn>
                  <a:cxn ang="0">
                    <a:pos x="88" y="14"/>
                  </a:cxn>
                  <a:cxn ang="0">
                    <a:pos x="88" y="11"/>
                  </a:cxn>
                  <a:cxn ang="0">
                    <a:pos x="84" y="7"/>
                  </a:cxn>
                  <a:cxn ang="0">
                    <a:pos x="84" y="0"/>
                  </a:cxn>
                </a:cxnLst>
                <a:rect l="0" t="0" r="r" b="b"/>
                <a:pathLst>
                  <a:path w="122" h="89">
                    <a:moveTo>
                      <a:pt x="86" y="0"/>
                    </a:moveTo>
                    <a:lnTo>
                      <a:pt x="75" y="0"/>
                    </a:lnTo>
                    <a:lnTo>
                      <a:pt x="52" y="14"/>
                    </a:lnTo>
                    <a:lnTo>
                      <a:pt x="49" y="18"/>
                    </a:lnTo>
                    <a:lnTo>
                      <a:pt x="43" y="23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3" y="46"/>
                    </a:lnTo>
                    <a:lnTo>
                      <a:pt x="4" y="54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9" y="86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3" y="88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38" y="89"/>
                    </a:lnTo>
                    <a:lnTo>
                      <a:pt x="38" y="89"/>
                    </a:lnTo>
                    <a:lnTo>
                      <a:pt x="40" y="89"/>
                    </a:lnTo>
                    <a:lnTo>
                      <a:pt x="41" y="89"/>
                    </a:lnTo>
                    <a:lnTo>
                      <a:pt x="40" y="86"/>
                    </a:lnTo>
                    <a:lnTo>
                      <a:pt x="40" y="82"/>
                    </a:lnTo>
                    <a:lnTo>
                      <a:pt x="38" y="79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8" y="71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70" y="66"/>
                    </a:lnTo>
                    <a:lnTo>
                      <a:pt x="72" y="66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90" y="64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3" y="64"/>
                    </a:lnTo>
                    <a:lnTo>
                      <a:pt x="97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101" y="62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09" y="57"/>
                    </a:lnTo>
                    <a:lnTo>
                      <a:pt x="113" y="57"/>
                    </a:lnTo>
                    <a:lnTo>
                      <a:pt x="115" y="57"/>
                    </a:lnTo>
                    <a:lnTo>
                      <a:pt x="115" y="57"/>
                    </a:lnTo>
                    <a:lnTo>
                      <a:pt x="118" y="54"/>
                    </a:lnTo>
                    <a:lnTo>
                      <a:pt x="120" y="54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0" y="50"/>
                    </a:lnTo>
                    <a:lnTo>
                      <a:pt x="117" y="45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7" y="37"/>
                    </a:lnTo>
                    <a:lnTo>
                      <a:pt x="115" y="36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1" y="39"/>
                    </a:lnTo>
                    <a:lnTo>
                      <a:pt x="109" y="39"/>
                    </a:lnTo>
                    <a:lnTo>
                      <a:pt x="104" y="36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3"/>
                    </a:lnTo>
                    <a:lnTo>
                      <a:pt x="84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6" name="Freeform 7233"/>
              <p:cNvSpPr>
                <a:spLocks/>
              </p:cNvSpPr>
              <p:nvPr/>
            </p:nvSpPr>
            <p:spPr bwMode="auto">
              <a:xfrm>
                <a:off x="3944169" y="3982602"/>
                <a:ext cx="193661" cy="14133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49" y="18"/>
                  </a:cxn>
                  <a:cxn ang="0">
                    <a:pos x="24" y="27"/>
                  </a:cxn>
                  <a:cxn ang="0">
                    <a:pos x="13" y="46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2" y="79"/>
                  </a:cxn>
                  <a:cxn ang="0">
                    <a:pos x="4" y="80"/>
                  </a:cxn>
                  <a:cxn ang="0">
                    <a:pos x="4" y="82"/>
                  </a:cxn>
                  <a:cxn ang="0">
                    <a:pos x="6" y="84"/>
                  </a:cxn>
                  <a:cxn ang="0">
                    <a:pos x="7" y="86"/>
                  </a:cxn>
                  <a:cxn ang="0">
                    <a:pos x="9" y="86"/>
                  </a:cxn>
                  <a:cxn ang="0">
                    <a:pos x="11" y="84"/>
                  </a:cxn>
                  <a:cxn ang="0">
                    <a:pos x="13" y="88"/>
                  </a:cxn>
                  <a:cxn ang="0">
                    <a:pos x="15" y="84"/>
                  </a:cxn>
                  <a:cxn ang="0">
                    <a:pos x="31" y="82"/>
                  </a:cxn>
                  <a:cxn ang="0">
                    <a:pos x="33" y="82"/>
                  </a:cxn>
                  <a:cxn ang="0">
                    <a:pos x="36" y="84"/>
                  </a:cxn>
                  <a:cxn ang="0">
                    <a:pos x="38" y="89"/>
                  </a:cxn>
                  <a:cxn ang="0">
                    <a:pos x="41" y="89"/>
                  </a:cxn>
                  <a:cxn ang="0">
                    <a:pos x="40" y="82"/>
                  </a:cxn>
                  <a:cxn ang="0">
                    <a:pos x="40" y="75"/>
                  </a:cxn>
                  <a:cxn ang="0">
                    <a:pos x="38" y="73"/>
                  </a:cxn>
                  <a:cxn ang="0">
                    <a:pos x="36" y="70"/>
                  </a:cxn>
                  <a:cxn ang="0">
                    <a:pos x="38" y="64"/>
                  </a:cxn>
                  <a:cxn ang="0">
                    <a:pos x="72" y="66"/>
                  </a:cxn>
                  <a:cxn ang="0">
                    <a:pos x="79" y="62"/>
                  </a:cxn>
                  <a:cxn ang="0">
                    <a:pos x="90" y="64"/>
                  </a:cxn>
                  <a:cxn ang="0">
                    <a:pos x="92" y="66"/>
                  </a:cxn>
                  <a:cxn ang="0">
                    <a:pos x="97" y="64"/>
                  </a:cxn>
                  <a:cxn ang="0">
                    <a:pos x="99" y="64"/>
                  </a:cxn>
                  <a:cxn ang="0">
                    <a:pos x="101" y="61"/>
                  </a:cxn>
                  <a:cxn ang="0">
                    <a:pos x="102" y="61"/>
                  </a:cxn>
                  <a:cxn ang="0">
                    <a:pos x="106" y="57"/>
                  </a:cxn>
                  <a:cxn ang="0">
                    <a:pos x="108" y="57"/>
                  </a:cxn>
                  <a:cxn ang="0">
                    <a:pos x="113" y="57"/>
                  </a:cxn>
                  <a:cxn ang="0">
                    <a:pos x="115" y="57"/>
                  </a:cxn>
                  <a:cxn ang="0">
                    <a:pos x="120" y="54"/>
                  </a:cxn>
                  <a:cxn ang="0">
                    <a:pos x="120" y="52"/>
                  </a:cxn>
                  <a:cxn ang="0">
                    <a:pos x="122" y="50"/>
                  </a:cxn>
                  <a:cxn ang="0">
                    <a:pos x="117" y="45"/>
                  </a:cxn>
                  <a:cxn ang="0">
                    <a:pos x="117" y="43"/>
                  </a:cxn>
                  <a:cxn ang="0">
                    <a:pos x="118" y="41"/>
                  </a:cxn>
                  <a:cxn ang="0">
                    <a:pos x="117" y="37"/>
                  </a:cxn>
                  <a:cxn ang="0">
                    <a:pos x="113" y="37"/>
                  </a:cxn>
                  <a:cxn ang="0">
                    <a:pos x="111" y="39"/>
                  </a:cxn>
                  <a:cxn ang="0">
                    <a:pos x="104" y="36"/>
                  </a:cxn>
                  <a:cxn ang="0">
                    <a:pos x="88" y="14"/>
                  </a:cxn>
                  <a:cxn ang="0">
                    <a:pos x="88" y="11"/>
                  </a:cxn>
                  <a:cxn ang="0">
                    <a:pos x="84" y="7"/>
                  </a:cxn>
                  <a:cxn ang="0">
                    <a:pos x="84" y="0"/>
                  </a:cxn>
                </a:cxnLst>
                <a:rect l="0" t="0" r="r" b="b"/>
                <a:pathLst>
                  <a:path w="122" h="89">
                    <a:moveTo>
                      <a:pt x="86" y="0"/>
                    </a:moveTo>
                    <a:lnTo>
                      <a:pt x="75" y="0"/>
                    </a:lnTo>
                    <a:lnTo>
                      <a:pt x="52" y="14"/>
                    </a:lnTo>
                    <a:lnTo>
                      <a:pt x="49" y="18"/>
                    </a:lnTo>
                    <a:lnTo>
                      <a:pt x="43" y="23"/>
                    </a:lnTo>
                    <a:lnTo>
                      <a:pt x="24" y="27"/>
                    </a:lnTo>
                    <a:lnTo>
                      <a:pt x="20" y="28"/>
                    </a:lnTo>
                    <a:lnTo>
                      <a:pt x="13" y="46"/>
                    </a:lnTo>
                    <a:lnTo>
                      <a:pt x="4" y="54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9" y="86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3" y="88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38" y="89"/>
                    </a:lnTo>
                    <a:lnTo>
                      <a:pt x="38" y="89"/>
                    </a:lnTo>
                    <a:lnTo>
                      <a:pt x="40" y="89"/>
                    </a:lnTo>
                    <a:lnTo>
                      <a:pt x="41" y="89"/>
                    </a:lnTo>
                    <a:lnTo>
                      <a:pt x="40" y="86"/>
                    </a:lnTo>
                    <a:lnTo>
                      <a:pt x="40" y="82"/>
                    </a:lnTo>
                    <a:lnTo>
                      <a:pt x="38" y="79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38" y="71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70" y="66"/>
                    </a:lnTo>
                    <a:lnTo>
                      <a:pt x="72" y="66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90" y="64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3" y="64"/>
                    </a:lnTo>
                    <a:lnTo>
                      <a:pt x="97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101" y="62"/>
                    </a:lnTo>
                    <a:lnTo>
                      <a:pt x="101" y="61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2" y="61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09" y="57"/>
                    </a:lnTo>
                    <a:lnTo>
                      <a:pt x="113" y="57"/>
                    </a:lnTo>
                    <a:lnTo>
                      <a:pt x="115" y="57"/>
                    </a:lnTo>
                    <a:lnTo>
                      <a:pt x="115" y="57"/>
                    </a:lnTo>
                    <a:lnTo>
                      <a:pt x="118" y="54"/>
                    </a:lnTo>
                    <a:lnTo>
                      <a:pt x="120" y="54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2" y="50"/>
                    </a:lnTo>
                    <a:lnTo>
                      <a:pt x="120" y="50"/>
                    </a:lnTo>
                    <a:lnTo>
                      <a:pt x="117" y="45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7" y="37"/>
                    </a:lnTo>
                    <a:lnTo>
                      <a:pt x="115" y="36"/>
                    </a:lnTo>
                    <a:lnTo>
                      <a:pt x="113" y="37"/>
                    </a:lnTo>
                    <a:lnTo>
                      <a:pt x="113" y="37"/>
                    </a:lnTo>
                    <a:lnTo>
                      <a:pt x="111" y="39"/>
                    </a:lnTo>
                    <a:lnTo>
                      <a:pt x="109" y="39"/>
                    </a:lnTo>
                    <a:lnTo>
                      <a:pt x="104" y="36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88" y="11"/>
                    </a:lnTo>
                    <a:lnTo>
                      <a:pt x="88" y="11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3"/>
                    </a:lnTo>
                    <a:lnTo>
                      <a:pt x="84" y="0"/>
                    </a:lnTo>
                    <a:lnTo>
                      <a:pt x="8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7" name="Freeform 7234"/>
              <p:cNvSpPr>
                <a:spLocks/>
              </p:cNvSpPr>
              <p:nvPr/>
            </p:nvSpPr>
            <p:spPr bwMode="auto">
              <a:xfrm>
                <a:off x="3691775" y="4039770"/>
                <a:ext cx="187311" cy="144507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45" y="7"/>
                  </a:cxn>
                  <a:cxn ang="0">
                    <a:pos x="38" y="5"/>
                  </a:cxn>
                  <a:cxn ang="0">
                    <a:pos x="34" y="5"/>
                  </a:cxn>
                  <a:cxn ang="0">
                    <a:pos x="29" y="1"/>
                  </a:cxn>
                  <a:cxn ang="0">
                    <a:pos x="23" y="5"/>
                  </a:cxn>
                  <a:cxn ang="0">
                    <a:pos x="21" y="9"/>
                  </a:cxn>
                  <a:cxn ang="0">
                    <a:pos x="21" y="12"/>
                  </a:cxn>
                  <a:cxn ang="0">
                    <a:pos x="14" y="18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5" y="30"/>
                  </a:cxn>
                  <a:cxn ang="0">
                    <a:pos x="9" y="39"/>
                  </a:cxn>
                  <a:cxn ang="0">
                    <a:pos x="23" y="53"/>
                  </a:cxn>
                  <a:cxn ang="0">
                    <a:pos x="27" y="57"/>
                  </a:cxn>
                  <a:cxn ang="0">
                    <a:pos x="34" y="60"/>
                  </a:cxn>
                  <a:cxn ang="0">
                    <a:pos x="38" y="55"/>
                  </a:cxn>
                  <a:cxn ang="0">
                    <a:pos x="41" y="48"/>
                  </a:cxn>
                  <a:cxn ang="0">
                    <a:pos x="50" y="46"/>
                  </a:cxn>
                  <a:cxn ang="0">
                    <a:pos x="64" y="48"/>
                  </a:cxn>
                  <a:cxn ang="0">
                    <a:pos x="68" y="53"/>
                  </a:cxn>
                  <a:cxn ang="0">
                    <a:pos x="72" y="55"/>
                  </a:cxn>
                  <a:cxn ang="0">
                    <a:pos x="72" y="59"/>
                  </a:cxn>
                  <a:cxn ang="0">
                    <a:pos x="73" y="62"/>
                  </a:cxn>
                  <a:cxn ang="0">
                    <a:pos x="70" y="71"/>
                  </a:cxn>
                  <a:cxn ang="0">
                    <a:pos x="77" y="69"/>
                  </a:cxn>
                  <a:cxn ang="0">
                    <a:pos x="79" y="69"/>
                  </a:cxn>
                  <a:cxn ang="0">
                    <a:pos x="84" y="69"/>
                  </a:cxn>
                  <a:cxn ang="0">
                    <a:pos x="88" y="71"/>
                  </a:cxn>
                  <a:cxn ang="0">
                    <a:pos x="91" y="80"/>
                  </a:cxn>
                  <a:cxn ang="0">
                    <a:pos x="90" y="87"/>
                  </a:cxn>
                  <a:cxn ang="0">
                    <a:pos x="93" y="87"/>
                  </a:cxn>
                  <a:cxn ang="0">
                    <a:pos x="98" y="89"/>
                  </a:cxn>
                  <a:cxn ang="0">
                    <a:pos x="102" y="84"/>
                  </a:cxn>
                  <a:cxn ang="0">
                    <a:pos x="107" y="84"/>
                  </a:cxn>
                  <a:cxn ang="0">
                    <a:pos x="113" y="77"/>
                  </a:cxn>
                  <a:cxn ang="0">
                    <a:pos x="115" y="75"/>
                  </a:cxn>
                  <a:cxn ang="0">
                    <a:pos x="109" y="73"/>
                  </a:cxn>
                  <a:cxn ang="0">
                    <a:pos x="109" y="69"/>
                  </a:cxn>
                  <a:cxn ang="0">
                    <a:pos x="116" y="71"/>
                  </a:cxn>
                  <a:cxn ang="0">
                    <a:pos x="118" y="68"/>
                  </a:cxn>
                  <a:cxn ang="0">
                    <a:pos x="116" y="64"/>
                  </a:cxn>
                  <a:cxn ang="0">
                    <a:pos x="118" y="60"/>
                  </a:cxn>
                  <a:cxn ang="0">
                    <a:pos x="116" y="55"/>
                  </a:cxn>
                  <a:cxn ang="0">
                    <a:pos x="111" y="46"/>
                  </a:cxn>
                  <a:cxn ang="0">
                    <a:pos x="115" y="41"/>
                  </a:cxn>
                  <a:cxn ang="0">
                    <a:pos x="109" y="37"/>
                  </a:cxn>
                  <a:cxn ang="0">
                    <a:pos x="106" y="28"/>
                  </a:cxn>
                  <a:cxn ang="0">
                    <a:pos x="104" y="26"/>
                  </a:cxn>
                  <a:cxn ang="0">
                    <a:pos x="107" y="23"/>
                  </a:cxn>
                  <a:cxn ang="0">
                    <a:pos x="106" y="21"/>
                  </a:cxn>
                  <a:cxn ang="0">
                    <a:pos x="102" y="18"/>
                  </a:cxn>
                  <a:cxn ang="0">
                    <a:pos x="100" y="10"/>
                  </a:cxn>
                  <a:cxn ang="0">
                    <a:pos x="98" y="9"/>
                  </a:cxn>
                  <a:cxn ang="0">
                    <a:pos x="97" y="3"/>
                  </a:cxn>
                  <a:cxn ang="0">
                    <a:pos x="93" y="3"/>
                  </a:cxn>
                  <a:cxn ang="0">
                    <a:pos x="88" y="9"/>
                  </a:cxn>
                  <a:cxn ang="0">
                    <a:pos x="81" y="9"/>
                  </a:cxn>
                  <a:cxn ang="0">
                    <a:pos x="73" y="10"/>
                  </a:cxn>
                  <a:cxn ang="0">
                    <a:pos x="66" y="9"/>
                  </a:cxn>
                  <a:cxn ang="0">
                    <a:pos x="61" y="12"/>
                  </a:cxn>
                  <a:cxn ang="0">
                    <a:pos x="59" y="7"/>
                  </a:cxn>
                </a:cxnLst>
                <a:rect l="0" t="0" r="r" b="b"/>
                <a:pathLst>
                  <a:path w="118" h="91">
                    <a:moveTo>
                      <a:pt x="61" y="5"/>
                    </a:moveTo>
                    <a:lnTo>
                      <a:pt x="57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9" y="39"/>
                    </a:lnTo>
                    <a:lnTo>
                      <a:pt x="13" y="43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3" y="53"/>
                    </a:lnTo>
                    <a:lnTo>
                      <a:pt x="25" y="53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9" y="59"/>
                    </a:lnTo>
                    <a:lnTo>
                      <a:pt x="30" y="60"/>
                    </a:lnTo>
                    <a:lnTo>
                      <a:pt x="34" y="60"/>
                    </a:lnTo>
                    <a:lnTo>
                      <a:pt x="34" y="59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9" y="53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3" y="46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63" y="46"/>
                    </a:lnTo>
                    <a:lnTo>
                      <a:pt x="63" y="48"/>
                    </a:lnTo>
                    <a:lnTo>
                      <a:pt x="64" y="48"/>
                    </a:lnTo>
                    <a:lnTo>
                      <a:pt x="66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68" y="55"/>
                    </a:lnTo>
                    <a:lnTo>
                      <a:pt x="70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0" y="57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3" y="62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0" y="71"/>
                    </a:lnTo>
                    <a:lnTo>
                      <a:pt x="70" y="71"/>
                    </a:lnTo>
                    <a:lnTo>
                      <a:pt x="75" y="71"/>
                    </a:lnTo>
                    <a:lnTo>
                      <a:pt x="75" y="69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9" y="71"/>
                    </a:lnTo>
                    <a:lnTo>
                      <a:pt x="79" y="69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88" y="71"/>
                    </a:lnTo>
                    <a:lnTo>
                      <a:pt x="90" y="71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1" y="80"/>
                    </a:lnTo>
                    <a:lnTo>
                      <a:pt x="91" y="80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90" y="87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3" y="87"/>
                    </a:lnTo>
                    <a:lnTo>
                      <a:pt x="93" y="87"/>
                    </a:lnTo>
                    <a:lnTo>
                      <a:pt x="97" y="91"/>
                    </a:lnTo>
                    <a:lnTo>
                      <a:pt x="97" y="89"/>
                    </a:lnTo>
                    <a:lnTo>
                      <a:pt x="98" y="89"/>
                    </a:lnTo>
                    <a:lnTo>
                      <a:pt x="100" y="89"/>
                    </a:lnTo>
                    <a:lnTo>
                      <a:pt x="100" y="87"/>
                    </a:lnTo>
                    <a:lnTo>
                      <a:pt x="102" y="86"/>
                    </a:lnTo>
                    <a:lnTo>
                      <a:pt x="102" y="84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6" y="86"/>
                    </a:lnTo>
                    <a:lnTo>
                      <a:pt x="107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3" y="82"/>
                    </a:lnTo>
                    <a:lnTo>
                      <a:pt x="113" y="77"/>
                    </a:lnTo>
                    <a:lnTo>
                      <a:pt x="115" y="77"/>
                    </a:lnTo>
                    <a:lnTo>
                      <a:pt x="115" y="77"/>
                    </a:lnTo>
                    <a:lnTo>
                      <a:pt x="113" y="75"/>
                    </a:lnTo>
                    <a:lnTo>
                      <a:pt x="115" y="75"/>
                    </a:lnTo>
                    <a:lnTo>
                      <a:pt x="113" y="75"/>
                    </a:lnTo>
                    <a:lnTo>
                      <a:pt x="113" y="73"/>
                    </a:lnTo>
                    <a:lnTo>
                      <a:pt x="111" y="75"/>
                    </a:lnTo>
                    <a:lnTo>
                      <a:pt x="109" y="73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13" y="69"/>
                    </a:lnTo>
                    <a:lnTo>
                      <a:pt x="115" y="69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8" y="69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6" y="62"/>
                    </a:lnTo>
                    <a:lnTo>
                      <a:pt x="116" y="60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5"/>
                    </a:lnTo>
                    <a:lnTo>
                      <a:pt x="115" y="55"/>
                    </a:lnTo>
                    <a:lnTo>
                      <a:pt x="111" y="53"/>
                    </a:lnTo>
                    <a:lnTo>
                      <a:pt x="111" y="53"/>
                    </a:lnTo>
                    <a:lnTo>
                      <a:pt x="111" y="46"/>
                    </a:lnTo>
                    <a:lnTo>
                      <a:pt x="113" y="44"/>
                    </a:lnTo>
                    <a:lnTo>
                      <a:pt x="113" y="44"/>
                    </a:lnTo>
                    <a:lnTo>
                      <a:pt x="115" y="43"/>
                    </a:lnTo>
                    <a:lnTo>
                      <a:pt x="115" y="41"/>
                    </a:lnTo>
                    <a:lnTo>
                      <a:pt x="115" y="39"/>
                    </a:lnTo>
                    <a:lnTo>
                      <a:pt x="113" y="39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9" y="28"/>
                    </a:lnTo>
                    <a:lnTo>
                      <a:pt x="107" y="26"/>
                    </a:lnTo>
                    <a:lnTo>
                      <a:pt x="106" y="28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6" y="21"/>
                    </a:lnTo>
                    <a:lnTo>
                      <a:pt x="104" y="19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100" y="12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1" y="3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6" y="12"/>
                    </a:lnTo>
                    <a:lnTo>
                      <a:pt x="82" y="10"/>
                    </a:lnTo>
                    <a:lnTo>
                      <a:pt x="81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4" y="10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8" name="Freeform 7235"/>
              <p:cNvSpPr>
                <a:spLocks/>
              </p:cNvSpPr>
              <p:nvPr/>
            </p:nvSpPr>
            <p:spPr bwMode="auto">
              <a:xfrm>
                <a:off x="3691775" y="4039770"/>
                <a:ext cx="187311" cy="144507"/>
              </a:xfrm>
              <a:custGeom>
                <a:avLst/>
                <a:gdLst/>
                <a:ahLst/>
                <a:cxnLst>
                  <a:cxn ang="0">
                    <a:pos x="52" y="5"/>
                  </a:cxn>
                  <a:cxn ang="0">
                    <a:pos x="45" y="7"/>
                  </a:cxn>
                  <a:cxn ang="0">
                    <a:pos x="38" y="5"/>
                  </a:cxn>
                  <a:cxn ang="0">
                    <a:pos x="34" y="5"/>
                  </a:cxn>
                  <a:cxn ang="0">
                    <a:pos x="29" y="1"/>
                  </a:cxn>
                  <a:cxn ang="0">
                    <a:pos x="23" y="5"/>
                  </a:cxn>
                  <a:cxn ang="0">
                    <a:pos x="21" y="9"/>
                  </a:cxn>
                  <a:cxn ang="0">
                    <a:pos x="21" y="12"/>
                  </a:cxn>
                  <a:cxn ang="0">
                    <a:pos x="14" y="18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5" y="30"/>
                  </a:cxn>
                  <a:cxn ang="0">
                    <a:pos x="9" y="39"/>
                  </a:cxn>
                  <a:cxn ang="0">
                    <a:pos x="23" y="53"/>
                  </a:cxn>
                  <a:cxn ang="0">
                    <a:pos x="27" y="57"/>
                  </a:cxn>
                  <a:cxn ang="0">
                    <a:pos x="34" y="60"/>
                  </a:cxn>
                  <a:cxn ang="0">
                    <a:pos x="38" y="55"/>
                  </a:cxn>
                  <a:cxn ang="0">
                    <a:pos x="41" y="48"/>
                  </a:cxn>
                  <a:cxn ang="0">
                    <a:pos x="50" y="46"/>
                  </a:cxn>
                  <a:cxn ang="0">
                    <a:pos x="64" y="48"/>
                  </a:cxn>
                  <a:cxn ang="0">
                    <a:pos x="68" y="53"/>
                  </a:cxn>
                  <a:cxn ang="0">
                    <a:pos x="72" y="55"/>
                  </a:cxn>
                  <a:cxn ang="0">
                    <a:pos x="72" y="59"/>
                  </a:cxn>
                  <a:cxn ang="0">
                    <a:pos x="73" y="62"/>
                  </a:cxn>
                  <a:cxn ang="0">
                    <a:pos x="70" y="71"/>
                  </a:cxn>
                  <a:cxn ang="0">
                    <a:pos x="77" y="69"/>
                  </a:cxn>
                  <a:cxn ang="0">
                    <a:pos x="79" y="69"/>
                  </a:cxn>
                  <a:cxn ang="0">
                    <a:pos x="84" y="69"/>
                  </a:cxn>
                  <a:cxn ang="0">
                    <a:pos x="88" y="71"/>
                  </a:cxn>
                  <a:cxn ang="0">
                    <a:pos x="91" y="80"/>
                  </a:cxn>
                  <a:cxn ang="0">
                    <a:pos x="90" y="87"/>
                  </a:cxn>
                  <a:cxn ang="0">
                    <a:pos x="93" y="87"/>
                  </a:cxn>
                  <a:cxn ang="0">
                    <a:pos x="98" y="89"/>
                  </a:cxn>
                  <a:cxn ang="0">
                    <a:pos x="102" y="84"/>
                  </a:cxn>
                  <a:cxn ang="0">
                    <a:pos x="107" y="84"/>
                  </a:cxn>
                  <a:cxn ang="0">
                    <a:pos x="113" y="77"/>
                  </a:cxn>
                  <a:cxn ang="0">
                    <a:pos x="115" y="75"/>
                  </a:cxn>
                  <a:cxn ang="0">
                    <a:pos x="109" y="73"/>
                  </a:cxn>
                  <a:cxn ang="0">
                    <a:pos x="109" y="69"/>
                  </a:cxn>
                  <a:cxn ang="0">
                    <a:pos x="116" y="71"/>
                  </a:cxn>
                  <a:cxn ang="0">
                    <a:pos x="118" y="68"/>
                  </a:cxn>
                  <a:cxn ang="0">
                    <a:pos x="116" y="64"/>
                  </a:cxn>
                  <a:cxn ang="0">
                    <a:pos x="118" y="60"/>
                  </a:cxn>
                  <a:cxn ang="0">
                    <a:pos x="116" y="55"/>
                  </a:cxn>
                  <a:cxn ang="0">
                    <a:pos x="111" y="46"/>
                  </a:cxn>
                  <a:cxn ang="0">
                    <a:pos x="115" y="41"/>
                  </a:cxn>
                  <a:cxn ang="0">
                    <a:pos x="109" y="37"/>
                  </a:cxn>
                  <a:cxn ang="0">
                    <a:pos x="106" y="28"/>
                  </a:cxn>
                  <a:cxn ang="0">
                    <a:pos x="104" y="26"/>
                  </a:cxn>
                  <a:cxn ang="0">
                    <a:pos x="107" y="23"/>
                  </a:cxn>
                  <a:cxn ang="0">
                    <a:pos x="106" y="21"/>
                  </a:cxn>
                  <a:cxn ang="0">
                    <a:pos x="102" y="18"/>
                  </a:cxn>
                  <a:cxn ang="0">
                    <a:pos x="100" y="10"/>
                  </a:cxn>
                  <a:cxn ang="0">
                    <a:pos x="98" y="9"/>
                  </a:cxn>
                  <a:cxn ang="0">
                    <a:pos x="97" y="3"/>
                  </a:cxn>
                  <a:cxn ang="0">
                    <a:pos x="93" y="3"/>
                  </a:cxn>
                  <a:cxn ang="0">
                    <a:pos x="88" y="9"/>
                  </a:cxn>
                  <a:cxn ang="0">
                    <a:pos x="81" y="9"/>
                  </a:cxn>
                  <a:cxn ang="0">
                    <a:pos x="73" y="10"/>
                  </a:cxn>
                  <a:cxn ang="0">
                    <a:pos x="66" y="9"/>
                  </a:cxn>
                  <a:cxn ang="0">
                    <a:pos x="61" y="12"/>
                  </a:cxn>
                  <a:cxn ang="0">
                    <a:pos x="59" y="7"/>
                  </a:cxn>
                </a:cxnLst>
                <a:rect l="0" t="0" r="r" b="b"/>
                <a:pathLst>
                  <a:path w="118" h="91">
                    <a:moveTo>
                      <a:pt x="61" y="5"/>
                    </a:moveTo>
                    <a:lnTo>
                      <a:pt x="57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8" y="5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9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2" y="1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9" y="39"/>
                    </a:lnTo>
                    <a:lnTo>
                      <a:pt x="13" y="43"/>
                    </a:lnTo>
                    <a:lnTo>
                      <a:pt x="20" y="46"/>
                    </a:lnTo>
                    <a:lnTo>
                      <a:pt x="21" y="50"/>
                    </a:lnTo>
                    <a:lnTo>
                      <a:pt x="23" y="53"/>
                    </a:lnTo>
                    <a:lnTo>
                      <a:pt x="25" y="53"/>
                    </a:lnTo>
                    <a:lnTo>
                      <a:pt x="25" y="55"/>
                    </a:lnTo>
                    <a:lnTo>
                      <a:pt x="27" y="55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9" y="59"/>
                    </a:lnTo>
                    <a:lnTo>
                      <a:pt x="30" y="60"/>
                    </a:lnTo>
                    <a:lnTo>
                      <a:pt x="34" y="60"/>
                    </a:lnTo>
                    <a:lnTo>
                      <a:pt x="34" y="59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9" y="53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3" y="46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63" y="46"/>
                    </a:lnTo>
                    <a:lnTo>
                      <a:pt x="63" y="48"/>
                    </a:lnTo>
                    <a:lnTo>
                      <a:pt x="64" y="48"/>
                    </a:lnTo>
                    <a:lnTo>
                      <a:pt x="66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68" y="55"/>
                    </a:lnTo>
                    <a:lnTo>
                      <a:pt x="70" y="55"/>
                    </a:lnTo>
                    <a:lnTo>
                      <a:pt x="72" y="55"/>
                    </a:lnTo>
                    <a:lnTo>
                      <a:pt x="72" y="55"/>
                    </a:lnTo>
                    <a:lnTo>
                      <a:pt x="70" y="57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3" y="60"/>
                    </a:lnTo>
                    <a:lnTo>
                      <a:pt x="73" y="62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2" y="66"/>
                    </a:lnTo>
                    <a:lnTo>
                      <a:pt x="70" y="71"/>
                    </a:lnTo>
                    <a:lnTo>
                      <a:pt x="70" y="71"/>
                    </a:lnTo>
                    <a:lnTo>
                      <a:pt x="75" y="71"/>
                    </a:lnTo>
                    <a:lnTo>
                      <a:pt x="75" y="69"/>
                    </a:lnTo>
                    <a:lnTo>
                      <a:pt x="77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9" y="71"/>
                    </a:lnTo>
                    <a:lnTo>
                      <a:pt x="79" y="69"/>
                    </a:lnTo>
                    <a:lnTo>
                      <a:pt x="81" y="68"/>
                    </a:lnTo>
                    <a:lnTo>
                      <a:pt x="82" y="69"/>
                    </a:lnTo>
                    <a:lnTo>
                      <a:pt x="82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86" y="69"/>
                    </a:lnTo>
                    <a:lnTo>
                      <a:pt x="88" y="71"/>
                    </a:lnTo>
                    <a:lnTo>
                      <a:pt x="90" y="71"/>
                    </a:lnTo>
                    <a:lnTo>
                      <a:pt x="90" y="75"/>
                    </a:lnTo>
                    <a:lnTo>
                      <a:pt x="91" y="75"/>
                    </a:lnTo>
                    <a:lnTo>
                      <a:pt x="91" y="80"/>
                    </a:lnTo>
                    <a:lnTo>
                      <a:pt x="91" y="80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90" y="87"/>
                    </a:lnTo>
                    <a:lnTo>
                      <a:pt x="90" y="87"/>
                    </a:lnTo>
                    <a:lnTo>
                      <a:pt x="91" y="87"/>
                    </a:lnTo>
                    <a:lnTo>
                      <a:pt x="93" y="87"/>
                    </a:lnTo>
                    <a:lnTo>
                      <a:pt x="93" y="87"/>
                    </a:lnTo>
                    <a:lnTo>
                      <a:pt x="97" y="91"/>
                    </a:lnTo>
                    <a:lnTo>
                      <a:pt x="97" y="89"/>
                    </a:lnTo>
                    <a:lnTo>
                      <a:pt x="98" y="89"/>
                    </a:lnTo>
                    <a:lnTo>
                      <a:pt x="100" y="89"/>
                    </a:lnTo>
                    <a:lnTo>
                      <a:pt x="100" y="87"/>
                    </a:lnTo>
                    <a:lnTo>
                      <a:pt x="102" y="86"/>
                    </a:lnTo>
                    <a:lnTo>
                      <a:pt x="102" y="84"/>
                    </a:lnTo>
                    <a:lnTo>
                      <a:pt x="104" y="82"/>
                    </a:lnTo>
                    <a:lnTo>
                      <a:pt x="106" y="82"/>
                    </a:lnTo>
                    <a:lnTo>
                      <a:pt x="106" y="86"/>
                    </a:lnTo>
                    <a:lnTo>
                      <a:pt x="107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3" y="82"/>
                    </a:lnTo>
                    <a:lnTo>
                      <a:pt x="113" y="77"/>
                    </a:lnTo>
                    <a:lnTo>
                      <a:pt x="115" y="77"/>
                    </a:lnTo>
                    <a:lnTo>
                      <a:pt x="115" y="77"/>
                    </a:lnTo>
                    <a:lnTo>
                      <a:pt x="113" y="75"/>
                    </a:lnTo>
                    <a:lnTo>
                      <a:pt x="115" y="75"/>
                    </a:lnTo>
                    <a:lnTo>
                      <a:pt x="113" y="75"/>
                    </a:lnTo>
                    <a:lnTo>
                      <a:pt x="113" y="73"/>
                    </a:lnTo>
                    <a:lnTo>
                      <a:pt x="111" y="75"/>
                    </a:lnTo>
                    <a:lnTo>
                      <a:pt x="109" y="73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13" y="69"/>
                    </a:lnTo>
                    <a:lnTo>
                      <a:pt x="115" y="69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8" y="69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6" y="64"/>
                    </a:lnTo>
                    <a:lnTo>
                      <a:pt x="115" y="64"/>
                    </a:lnTo>
                    <a:lnTo>
                      <a:pt x="116" y="62"/>
                    </a:lnTo>
                    <a:lnTo>
                      <a:pt x="116" y="60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5"/>
                    </a:lnTo>
                    <a:lnTo>
                      <a:pt x="115" y="55"/>
                    </a:lnTo>
                    <a:lnTo>
                      <a:pt x="111" y="53"/>
                    </a:lnTo>
                    <a:lnTo>
                      <a:pt x="111" y="53"/>
                    </a:lnTo>
                    <a:lnTo>
                      <a:pt x="111" y="46"/>
                    </a:lnTo>
                    <a:lnTo>
                      <a:pt x="113" y="44"/>
                    </a:lnTo>
                    <a:lnTo>
                      <a:pt x="113" y="44"/>
                    </a:lnTo>
                    <a:lnTo>
                      <a:pt x="115" y="43"/>
                    </a:lnTo>
                    <a:lnTo>
                      <a:pt x="115" y="41"/>
                    </a:lnTo>
                    <a:lnTo>
                      <a:pt x="115" y="39"/>
                    </a:lnTo>
                    <a:lnTo>
                      <a:pt x="113" y="39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9" y="28"/>
                    </a:lnTo>
                    <a:lnTo>
                      <a:pt x="107" y="26"/>
                    </a:lnTo>
                    <a:lnTo>
                      <a:pt x="106" y="28"/>
                    </a:lnTo>
                    <a:lnTo>
                      <a:pt x="104" y="30"/>
                    </a:lnTo>
                    <a:lnTo>
                      <a:pt x="104" y="30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5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3"/>
                    </a:lnTo>
                    <a:lnTo>
                      <a:pt x="107" y="21"/>
                    </a:lnTo>
                    <a:lnTo>
                      <a:pt x="106" y="21"/>
                    </a:lnTo>
                    <a:lnTo>
                      <a:pt x="106" y="21"/>
                    </a:lnTo>
                    <a:lnTo>
                      <a:pt x="104" y="19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100" y="12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5"/>
                    </a:lnTo>
                    <a:lnTo>
                      <a:pt x="98" y="5"/>
                    </a:lnTo>
                    <a:lnTo>
                      <a:pt x="97" y="3"/>
                    </a:lnTo>
                    <a:lnTo>
                      <a:pt x="97" y="3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3" y="3"/>
                    </a:lnTo>
                    <a:lnTo>
                      <a:pt x="93" y="3"/>
                    </a:lnTo>
                    <a:lnTo>
                      <a:pt x="91" y="3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88" y="9"/>
                    </a:lnTo>
                    <a:lnTo>
                      <a:pt x="88" y="10"/>
                    </a:lnTo>
                    <a:lnTo>
                      <a:pt x="86" y="12"/>
                    </a:lnTo>
                    <a:lnTo>
                      <a:pt x="82" y="10"/>
                    </a:lnTo>
                    <a:lnTo>
                      <a:pt x="81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4" y="10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59" y="10"/>
                    </a:lnTo>
                    <a:lnTo>
                      <a:pt x="59" y="10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9" name="Freeform 7236"/>
              <p:cNvSpPr>
                <a:spLocks/>
              </p:cNvSpPr>
              <p:nvPr/>
            </p:nvSpPr>
            <p:spPr bwMode="auto">
              <a:xfrm>
                <a:off x="4444194" y="4084234"/>
                <a:ext cx="333350" cy="21120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17" y="7"/>
                  </a:cxn>
                  <a:cxn ang="0">
                    <a:pos x="115" y="13"/>
                  </a:cxn>
                  <a:cxn ang="0">
                    <a:pos x="111" y="16"/>
                  </a:cxn>
                  <a:cxn ang="0">
                    <a:pos x="106" y="22"/>
                  </a:cxn>
                  <a:cxn ang="0">
                    <a:pos x="104" y="25"/>
                  </a:cxn>
                  <a:cxn ang="0">
                    <a:pos x="97" y="31"/>
                  </a:cxn>
                  <a:cxn ang="0">
                    <a:pos x="92" y="31"/>
                  </a:cxn>
                  <a:cxn ang="0">
                    <a:pos x="84" y="32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74" y="40"/>
                  </a:cxn>
                  <a:cxn ang="0">
                    <a:pos x="72" y="41"/>
                  </a:cxn>
                  <a:cxn ang="0">
                    <a:pos x="70" y="45"/>
                  </a:cxn>
                  <a:cxn ang="0">
                    <a:pos x="68" y="47"/>
                  </a:cxn>
                  <a:cxn ang="0">
                    <a:pos x="67" y="49"/>
                  </a:cxn>
                  <a:cxn ang="0">
                    <a:pos x="58" y="50"/>
                  </a:cxn>
                  <a:cxn ang="0">
                    <a:pos x="45" y="52"/>
                  </a:cxn>
                  <a:cxn ang="0">
                    <a:pos x="40" y="54"/>
                  </a:cxn>
                  <a:cxn ang="0">
                    <a:pos x="38" y="56"/>
                  </a:cxn>
                  <a:cxn ang="0">
                    <a:pos x="36" y="54"/>
                  </a:cxn>
                  <a:cxn ang="0">
                    <a:pos x="34" y="52"/>
                  </a:cxn>
                  <a:cxn ang="0">
                    <a:pos x="33" y="52"/>
                  </a:cxn>
                  <a:cxn ang="0">
                    <a:pos x="31" y="54"/>
                  </a:cxn>
                  <a:cxn ang="0">
                    <a:pos x="24" y="58"/>
                  </a:cxn>
                  <a:cxn ang="0">
                    <a:pos x="20" y="58"/>
                  </a:cxn>
                  <a:cxn ang="0">
                    <a:pos x="15" y="59"/>
                  </a:cxn>
                  <a:cxn ang="0">
                    <a:pos x="0" y="86"/>
                  </a:cxn>
                  <a:cxn ang="0">
                    <a:pos x="0" y="100"/>
                  </a:cxn>
                  <a:cxn ang="0">
                    <a:pos x="24" y="133"/>
                  </a:cxn>
                  <a:cxn ang="0">
                    <a:pos x="29" y="127"/>
                  </a:cxn>
                  <a:cxn ang="0">
                    <a:pos x="45" y="118"/>
                  </a:cxn>
                  <a:cxn ang="0">
                    <a:pos x="65" y="120"/>
                  </a:cxn>
                  <a:cxn ang="0">
                    <a:pos x="70" y="117"/>
                  </a:cxn>
                  <a:cxn ang="0">
                    <a:pos x="70" y="106"/>
                  </a:cxn>
                  <a:cxn ang="0">
                    <a:pos x="75" y="99"/>
                  </a:cxn>
                  <a:cxn ang="0">
                    <a:pos x="90" y="95"/>
                  </a:cxn>
                  <a:cxn ang="0">
                    <a:pos x="92" y="100"/>
                  </a:cxn>
                  <a:cxn ang="0">
                    <a:pos x="101" y="106"/>
                  </a:cxn>
                  <a:cxn ang="0">
                    <a:pos x="106" y="106"/>
                  </a:cxn>
                  <a:cxn ang="0">
                    <a:pos x="127" y="108"/>
                  </a:cxn>
                  <a:cxn ang="0">
                    <a:pos x="131" y="102"/>
                  </a:cxn>
                  <a:cxn ang="0">
                    <a:pos x="140" y="100"/>
                  </a:cxn>
                  <a:cxn ang="0">
                    <a:pos x="161" y="95"/>
                  </a:cxn>
                  <a:cxn ang="0">
                    <a:pos x="165" y="97"/>
                  </a:cxn>
                  <a:cxn ang="0">
                    <a:pos x="167" y="99"/>
                  </a:cxn>
                  <a:cxn ang="0">
                    <a:pos x="172" y="97"/>
                  </a:cxn>
                  <a:cxn ang="0">
                    <a:pos x="179" y="95"/>
                  </a:cxn>
                  <a:cxn ang="0">
                    <a:pos x="194" y="97"/>
                  </a:cxn>
                  <a:cxn ang="0">
                    <a:pos x="199" y="97"/>
                  </a:cxn>
                  <a:cxn ang="0">
                    <a:pos x="210" y="95"/>
                  </a:cxn>
                  <a:cxn ang="0">
                    <a:pos x="208" y="90"/>
                  </a:cxn>
                  <a:cxn ang="0">
                    <a:pos x="197" y="81"/>
                  </a:cxn>
                  <a:cxn ang="0">
                    <a:pos x="194" y="77"/>
                  </a:cxn>
                  <a:cxn ang="0">
                    <a:pos x="190" y="68"/>
                  </a:cxn>
                  <a:cxn ang="0">
                    <a:pos x="185" y="63"/>
                  </a:cxn>
                  <a:cxn ang="0">
                    <a:pos x="172" y="52"/>
                  </a:cxn>
                  <a:cxn ang="0">
                    <a:pos x="172" y="49"/>
                  </a:cxn>
                  <a:cxn ang="0">
                    <a:pos x="160" y="45"/>
                  </a:cxn>
                  <a:cxn ang="0">
                    <a:pos x="154" y="38"/>
                  </a:cxn>
                  <a:cxn ang="0">
                    <a:pos x="145" y="34"/>
                  </a:cxn>
                  <a:cxn ang="0">
                    <a:pos x="147" y="20"/>
                  </a:cxn>
                  <a:cxn ang="0">
                    <a:pos x="133" y="0"/>
                  </a:cxn>
                </a:cxnLst>
                <a:rect l="0" t="0" r="r" b="b"/>
                <a:pathLst>
                  <a:path w="210" h="133">
                    <a:moveTo>
                      <a:pt x="133" y="0"/>
                    </a:moveTo>
                    <a:lnTo>
                      <a:pt x="120" y="2"/>
                    </a:lnTo>
                    <a:lnTo>
                      <a:pt x="118" y="4"/>
                    </a:lnTo>
                    <a:lnTo>
                      <a:pt x="117" y="7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6" y="22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99" y="27"/>
                    </a:lnTo>
                    <a:lnTo>
                      <a:pt x="97" y="31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75" y="32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4" y="38"/>
                    </a:lnTo>
                    <a:lnTo>
                      <a:pt x="74" y="40"/>
                    </a:lnTo>
                    <a:lnTo>
                      <a:pt x="74" y="41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7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59" y="49"/>
                    </a:lnTo>
                    <a:lnTo>
                      <a:pt x="58" y="50"/>
                    </a:lnTo>
                    <a:lnTo>
                      <a:pt x="54" y="49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7" y="56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0" y="100"/>
                    </a:lnTo>
                    <a:lnTo>
                      <a:pt x="16" y="126"/>
                    </a:lnTo>
                    <a:lnTo>
                      <a:pt x="24" y="133"/>
                    </a:lnTo>
                    <a:lnTo>
                      <a:pt x="25" y="133"/>
                    </a:lnTo>
                    <a:lnTo>
                      <a:pt x="29" y="127"/>
                    </a:lnTo>
                    <a:lnTo>
                      <a:pt x="40" y="118"/>
                    </a:lnTo>
                    <a:lnTo>
                      <a:pt x="45" y="118"/>
                    </a:lnTo>
                    <a:lnTo>
                      <a:pt x="56" y="122"/>
                    </a:lnTo>
                    <a:lnTo>
                      <a:pt x="65" y="120"/>
                    </a:lnTo>
                    <a:lnTo>
                      <a:pt x="67" y="118"/>
                    </a:lnTo>
                    <a:lnTo>
                      <a:pt x="70" y="117"/>
                    </a:lnTo>
                    <a:lnTo>
                      <a:pt x="70" y="115"/>
                    </a:lnTo>
                    <a:lnTo>
                      <a:pt x="70" y="106"/>
                    </a:lnTo>
                    <a:lnTo>
                      <a:pt x="74" y="104"/>
                    </a:lnTo>
                    <a:lnTo>
                      <a:pt x="75" y="99"/>
                    </a:lnTo>
                    <a:lnTo>
                      <a:pt x="81" y="95"/>
                    </a:lnTo>
                    <a:lnTo>
                      <a:pt x="90" y="95"/>
                    </a:lnTo>
                    <a:lnTo>
                      <a:pt x="92" y="97"/>
                    </a:lnTo>
                    <a:lnTo>
                      <a:pt x="92" y="100"/>
                    </a:lnTo>
                    <a:lnTo>
                      <a:pt x="99" y="106"/>
                    </a:lnTo>
                    <a:lnTo>
                      <a:pt x="101" y="106"/>
                    </a:lnTo>
                    <a:lnTo>
                      <a:pt x="102" y="104"/>
                    </a:lnTo>
                    <a:lnTo>
                      <a:pt x="106" y="106"/>
                    </a:lnTo>
                    <a:lnTo>
                      <a:pt x="113" y="108"/>
                    </a:lnTo>
                    <a:lnTo>
                      <a:pt x="127" y="108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5" y="100"/>
                    </a:lnTo>
                    <a:lnTo>
                      <a:pt x="140" y="100"/>
                    </a:lnTo>
                    <a:lnTo>
                      <a:pt x="144" y="102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5" y="97"/>
                    </a:lnTo>
                    <a:lnTo>
                      <a:pt x="163" y="97"/>
                    </a:lnTo>
                    <a:lnTo>
                      <a:pt x="167" y="99"/>
                    </a:lnTo>
                    <a:lnTo>
                      <a:pt x="169" y="97"/>
                    </a:lnTo>
                    <a:lnTo>
                      <a:pt x="172" y="97"/>
                    </a:lnTo>
                    <a:lnTo>
                      <a:pt x="172" y="93"/>
                    </a:lnTo>
                    <a:lnTo>
                      <a:pt x="179" y="95"/>
                    </a:lnTo>
                    <a:lnTo>
                      <a:pt x="190" y="93"/>
                    </a:lnTo>
                    <a:lnTo>
                      <a:pt x="194" y="97"/>
                    </a:lnTo>
                    <a:lnTo>
                      <a:pt x="195" y="95"/>
                    </a:lnTo>
                    <a:lnTo>
                      <a:pt x="199" y="97"/>
                    </a:lnTo>
                    <a:lnTo>
                      <a:pt x="201" y="95"/>
                    </a:lnTo>
                    <a:lnTo>
                      <a:pt x="210" y="95"/>
                    </a:lnTo>
                    <a:lnTo>
                      <a:pt x="208" y="93"/>
                    </a:lnTo>
                    <a:lnTo>
                      <a:pt x="208" y="90"/>
                    </a:lnTo>
                    <a:lnTo>
                      <a:pt x="206" y="86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77"/>
                    </a:lnTo>
                    <a:lnTo>
                      <a:pt x="192" y="74"/>
                    </a:lnTo>
                    <a:lnTo>
                      <a:pt x="190" y="68"/>
                    </a:lnTo>
                    <a:lnTo>
                      <a:pt x="186" y="66"/>
                    </a:lnTo>
                    <a:lnTo>
                      <a:pt x="185" y="63"/>
                    </a:lnTo>
                    <a:lnTo>
                      <a:pt x="174" y="56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2" y="49"/>
                    </a:lnTo>
                    <a:lnTo>
                      <a:pt x="167" y="45"/>
                    </a:lnTo>
                    <a:lnTo>
                      <a:pt x="160" y="45"/>
                    </a:lnTo>
                    <a:lnTo>
                      <a:pt x="156" y="43"/>
                    </a:lnTo>
                    <a:lnTo>
                      <a:pt x="154" y="38"/>
                    </a:lnTo>
                    <a:lnTo>
                      <a:pt x="147" y="38"/>
                    </a:lnTo>
                    <a:lnTo>
                      <a:pt x="145" y="34"/>
                    </a:lnTo>
                    <a:lnTo>
                      <a:pt x="144" y="31"/>
                    </a:lnTo>
                    <a:lnTo>
                      <a:pt x="147" y="20"/>
                    </a:lnTo>
                    <a:lnTo>
                      <a:pt x="145" y="1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0" name="Freeform 7237"/>
              <p:cNvSpPr>
                <a:spLocks/>
              </p:cNvSpPr>
              <p:nvPr/>
            </p:nvSpPr>
            <p:spPr bwMode="auto">
              <a:xfrm>
                <a:off x="4444194" y="4084234"/>
                <a:ext cx="333350" cy="21120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17" y="7"/>
                  </a:cxn>
                  <a:cxn ang="0">
                    <a:pos x="115" y="13"/>
                  </a:cxn>
                  <a:cxn ang="0">
                    <a:pos x="111" y="16"/>
                  </a:cxn>
                  <a:cxn ang="0">
                    <a:pos x="106" y="22"/>
                  </a:cxn>
                  <a:cxn ang="0">
                    <a:pos x="104" y="25"/>
                  </a:cxn>
                  <a:cxn ang="0">
                    <a:pos x="97" y="31"/>
                  </a:cxn>
                  <a:cxn ang="0">
                    <a:pos x="92" y="31"/>
                  </a:cxn>
                  <a:cxn ang="0">
                    <a:pos x="84" y="32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74" y="40"/>
                  </a:cxn>
                  <a:cxn ang="0">
                    <a:pos x="72" y="41"/>
                  </a:cxn>
                  <a:cxn ang="0">
                    <a:pos x="70" y="45"/>
                  </a:cxn>
                  <a:cxn ang="0">
                    <a:pos x="68" y="47"/>
                  </a:cxn>
                  <a:cxn ang="0">
                    <a:pos x="67" y="49"/>
                  </a:cxn>
                  <a:cxn ang="0">
                    <a:pos x="58" y="50"/>
                  </a:cxn>
                  <a:cxn ang="0">
                    <a:pos x="45" y="52"/>
                  </a:cxn>
                  <a:cxn ang="0">
                    <a:pos x="40" y="54"/>
                  </a:cxn>
                  <a:cxn ang="0">
                    <a:pos x="38" y="56"/>
                  </a:cxn>
                  <a:cxn ang="0">
                    <a:pos x="36" y="54"/>
                  </a:cxn>
                  <a:cxn ang="0">
                    <a:pos x="34" y="52"/>
                  </a:cxn>
                  <a:cxn ang="0">
                    <a:pos x="33" y="52"/>
                  </a:cxn>
                  <a:cxn ang="0">
                    <a:pos x="31" y="54"/>
                  </a:cxn>
                  <a:cxn ang="0">
                    <a:pos x="24" y="58"/>
                  </a:cxn>
                  <a:cxn ang="0">
                    <a:pos x="20" y="58"/>
                  </a:cxn>
                  <a:cxn ang="0">
                    <a:pos x="15" y="59"/>
                  </a:cxn>
                  <a:cxn ang="0">
                    <a:pos x="0" y="86"/>
                  </a:cxn>
                  <a:cxn ang="0">
                    <a:pos x="0" y="100"/>
                  </a:cxn>
                  <a:cxn ang="0">
                    <a:pos x="24" y="133"/>
                  </a:cxn>
                  <a:cxn ang="0">
                    <a:pos x="29" y="127"/>
                  </a:cxn>
                  <a:cxn ang="0">
                    <a:pos x="45" y="118"/>
                  </a:cxn>
                  <a:cxn ang="0">
                    <a:pos x="65" y="120"/>
                  </a:cxn>
                  <a:cxn ang="0">
                    <a:pos x="70" y="117"/>
                  </a:cxn>
                  <a:cxn ang="0">
                    <a:pos x="70" y="106"/>
                  </a:cxn>
                  <a:cxn ang="0">
                    <a:pos x="75" y="99"/>
                  </a:cxn>
                  <a:cxn ang="0">
                    <a:pos x="90" y="95"/>
                  </a:cxn>
                  <a:cxn ang="0">
                    <a:pos x="92" y="100"/>
                  </a:cxn>
                  <a:cxn ang="0">
                    <a:pos x="101" y="106"/>
                  </a:cxn>
                  <a:cxn ang="0">
                    <a:pos x="106" y="106"/>
                  </a:cxn>
                  <a:cxn ang="0">
                    <a:pos x="127" y="108"/>
                  </a:cxn>
                  <a:cxn ang="0">
                    <a:pos x="131" y="102"/>
                  </a:cxn>
                  <a:cxn ang="0">
                    <a:pos x="140" y="100"/>
                  </a:cxn>
                  <a:cxn ang="0">
                    <a:pos x="161" y="95"/>
                  </a:cxn>
                  <a:cxn ang="0">
                    <a:pos x="165" y="97"/>
                  </a:cxn>
                  <a:cxn ang="0">
                    <a:pos x="167" y="99"/>
                  </a:cxn>
                  <a:cxn ang="0">
                    <a:pos x="172" y="97"/>
                  </a:cxn>
                  <a:cxn ang="0">
                    <a:pos x="179" y="95"/>
                  </a:cxn>
                  <a:cxn ang="0">
                    <a:pos x="194" y="97"/>
                  </a:cxn>
                  <a:cxn ang="0">
                    <a:pos x="199" y="97"/>
                  </a:cxn>
                  <a:cxn ang="0">
                    <a:pos x="210" y="95"/>
                  </a:cxn>
                  <a:cxn ang="0">
                    <a:pos x="208" y="90"/>
                  </a:cxn>
                  <a:cxn ang="0">
                    <a:pos x="197" y="81"/>
                  </a:cxn>
                  <a:cxn ang="0">
                    <a:pos x="194" y="77"/>
                  </a:cxn>
                  <a:cxn ang="0">
                    <a:pos x="190" y="68"/>
                  </a:cxn>
                  <a:cxn ang="0">
                    <a:pos x="185" y="63"/>
                  </a:cxn>
                  <a:cxn ang="0">
                    <a:pos x="172" y="52"/>
                  </a:cxn>
                  <a:cxn ang="0">
                    <a:pos x="172" y="49"/>
                  </a:cxn>
                  <a:cxn ang="0">
                    <a:pos x="160" y="45"/>
                  </a:cxn>
                  <a:cxn ang="0">
                    <a:pos x="154" y="38"/>
                  </a:cxn>
                  <a:cxn ang="0">
                    <a:pos x="145" y="34"/>
                  </a:cxn>
                  <a:cxn ang="0">
                    <a:pos x="147" y="20"/>
                  </a:cxn>
                  <a:cxn ang="0">
                    <a:pos x="133" y="0"/>
                  </a:cxn>
                </a:cxnLst>
                <a:rect l="0" t="0" r="r" b="b"/>
                <a:pathLst>
                  <a:path w="210" h="133">
                    <a:moveTo>
                      <a:pt x="133" y="0"/>
                    </a:moveTo>
                    <a:lnTo>
                      <a:pt x="120" y="2"/>
                    </a:lnTo>
                    <a:lnTo>
                      <a:pt x="118" y="4"/>
                    </a:lnTo>
                    <a:lnTo>
                      <a:pt x="117" y="7"/>
                    </a:lnTo>
                    <a:lnTo>
                      <a:pt x="117" y="13"/>
                    </a:lnTo>
                    <a:lnTo>
                      <a:pt x="115" y="13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6" y="22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99" y="27"/>
                    </a:lnTo>
                    <a:lnTo>
                      <a:pt x="97" y="31"/>
                    </a:lnTo>
                    <a:lnTo>
                      <a:pt x="93" y="31"/>
                    </a:lnTo>
                    <a:lnTo>
                      <a:pt x="92" y="31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75" y="32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4" y="38"/>
                    </a:lnTo>
                    <a:lnTo>
                      <a:pt x="74" y="40"/>
                    </a:lnTo>
                    <a:lnTo>
                      <a:pt x="74" y="41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7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59" y="49"/>
                    </a:lnTo>
                    <a:lnTo>
                      <a:pt x="58" y="50"/>
                    </a:lnTo>
                    <a:lnTo>
                      <a:pt x="54" y="49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0" y="54"/>
                    </a:lnTo>
                    <a:lnTo>
                      <a:pt x="40" y="56"/>
                    </a:lnTo>
                    <a:lnTo>
                      <a:pt x="38" y="56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7" y="56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0" y="58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92"/>
                    </a:lnTo>
                    <a:lnTo>
                      <a:pt x="0" y="100"/>
                    </a:lnTo>
                    <a:lnTo>
                      <a:pt x="16" y="126"/>
                    </a:lnTo>
                    <a:lnTo>
                      <a:pt x="24" y="133"/>
                    </a:lnTo>
                    <a:lnTo>
                      <a:pt x="25" y="133"/>
                    </a:lnTo>
                    <a:lnTo>
                      <a:pt x="29" y="127"/>
                    </a:lnTo>
                    <a:lnTo>
                      <a:pt x="40" y="118"/>
                    </a:lnTo>
                    <a:lnTo>
                      <a:pt x="45" y="118"/>
                    </a:lnTo>
                    <a:lnTo>
                      <a:pt x="56" y="122"/>
                    </a:lnTo>
                    <a:lnTo>
                      <a:pt x="65" y="120"/>
                    </a:lnTo>
                    <a:lnTo>
                      <a:pt x="67" y="118"/>
                    </a:lnTo>
                    <a:lnTo>
                      <a:pt x="70" y="117"/>
                    </a:lnTo>
                    <a:lnTo>
                      <a:pt x="70" y="115"/>
                    </a:lnTo>
                    <a:lnTo>
                      <a:pt x="70" y="106"/>
                    </a:lnTo>
                    <a:lnTo>
                      <a:pt x="74" y="104"/>
                    </a:lnTo>
                    <a:lnTo>
                      <a:pt x="75" y="99"/>
                    </a:lnTo>
                    <a:lnTo>
                      <a:pt x="81" y="95"/>
                    </a:lnTo>
                    <a:lnTo>
                      <a:pt x="90" y="95"/>
                    </a:lnTo>
                    <a:lnTo>
                      <a:pt x="92" y="97"/>
                    </a:lnTo>
                    <a:lnTo>
                      <a:pt x="92" y="100"/>
                    </a:lnTo>
                    <a:lnTo>
                      <a:pt x="99" y="106"/>
                    </a:lnTo>
                    <a:lnTo>
                      <a:pt x="101" y="106"/>
                    </a:lnTo>
                    <a:lnTo>
                      <a:pt x="102" y="104"/>
                    </a:lnTo>
                    <a:lnTo>
                      <a:pt x="106" y="106"/>
                    </a:lnTo>
                    <a:lnTo>
                      <a:pt x="113" y="108"/>
                    </a:lnTo>
                    <a:lnTo>
                      <a:pt x="127" y="108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5" y="100"/>
                    </a:lnTo>
                    <a:lnTo>
                      <a:pt x="140" y="100"/>
                    </a:lnTo>
                    <a:lnTo>
                      <a:pt x="144" y="102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5" y="97"/>
                    </a:lnTo>
                    <a:lnTo>
                      <a:pt x="163" y="97"/>
                    </a:lnTo>
                    <a:lnTo>
                      <a:pt x="167" y="99"/>
                    </a:lnTo>
                    <a:lnTo>
                      <a:pt x="169" y="97"/>
                    </a:lnTo>
                    <a:lnTo>
                      <a:pt x="172" y="97"/>
                    </a:lnTo>
                    <a:lnTo>
                      <a:pt x="172" y="93"/>
                    </a:lnTo>
                    <a:lnTo>
                      <a:pt x="179" y="95"/>
                    </a:lnTo>
                    <a:lnTo>
                      <a:pt x="190" y="93"/>
                    </a:lnTo>
                    <a:lnTo>
                      <a:pt x="194" y="97"/>
                    </a:lnTo>
                    <a:lnTo>
                      <a:pt x="195" y="95"/>
                    </a:lnTo>
                    <a:lnTo>
                      <a:pt x="199" y="97"/>
                    </a:lnTo>
                    <a:lnTo>
                      <a:pt x="201" y="95"/>
                    </a:lnTo>
                    <a:lnTo>
                      <a:pt x="210" y="95"/>
                    </a:lnTo>
                    <a:lnTo>
                      <a:pt x="208" y="93"/>
                    </a:lnTo>
                    <a:lnTo>
                      <a:pt x="208" y="90"/>
                    </a:lnTo>
                    <a:lnTo>
                      <a:pt x="206" y="86"/>
                    </a:lnTo>
                    <a:lnTo>
                      <a:pt x="197" y="81"/>
                    </a:lnTo>
                    <a:lnTo>
                      <a:pt x="195" y="81"/>
                    </a:lnTo>
                    <a:lnTo>
                      <a:pt x="194" y="77"/>
                    </a:lnTo>
                    <a:lnTo>
                      <a:pt x="192" y="74"/>
                    </a:lnTo>
                    <a:lnTo>
                      <a:pt x="190" y="68"/>
                    </a:lnTo>
                    <a:lnTo>
                      <a:pt x="186" y="66"/>
                    </a:lnTo>
                    <a:lnTo>
                      <a:pt x="185" y="63"/>
                    </a:lnTo>
                    <a:lnTo>
                      <a:pt x="174" y="56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2" y="49"/>
                    </a:lnTo>
                    <a:lnTo>
                      <a:pt x="167" y="45"/>
                    </a:lnTo>
                    <a:lnTo>
                      <a:pt x="160" y="45"/>
                    </a:lnTo>
                    <a:lnTo>
                      <a:pt x="156" y="43"/>
                    </a:lnTo>
                    <a:lnTo>
                      <a:pt x="154" y="38"/>
                    </a:lnTo>
                    <a:lnTo>
                      <a:pt x="147" y="38"/>
                    </a:lnTo>
                    <a:lnTo>
                      <a:pt x="145" y="34"/>
                    </a:lnTo>
                    <a:lnTo>
                      <a:pt x="144" y="31"/>
                    </a:lnTo>
                    <a:lnTo>
                      <a:pt x="147" y="20"/>
                    </a:lnTo>
                    <a:lnTo>
                      <a:pt x="145" y="16"/>
                    </a:lnTo>
                    <a:lnTo>
                      <a:pt x="13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1" name="Freeform 7238"/>
              <p:cNvSpPr>
                <a:spLocks/>
              </p:cNvSpPr>
              <p:nvPr/>
            </p:nvSpPr>
            <p:spPr bwMode="auto">
              <a:xfrm>
                <a:off x="4814054" y="4392303"/>
                <a:ext cx="47621" cy="41288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4" y="26"/>
                  </a:cxn>
                  <a:cxn ang="0">
                    <a:pos x="4" y="23"/>
                  </a:cxn>
                  <a:cxn ang="0">
                    <a:pos x="4" y="23"/>
                  </a:cxn>
                  <a:cxn ang="0">
                    <a:pos x="5" y="23"/>
                  </a:cxn>
                  <a:cxn ang="0">
                    <a:pos x="7" y="23"/>
                  </a:cxn>
                  <a:cxn ang="0">
                    <a:pos x="9" y="26"/>
                  </a:cxn>
                  <a:cxn ang="0">
                    <a:pos x="9" y="26"/>
                  </a:cxn>
                  <a:cxn ang="0">
                    <a:pos x="11" y="26"/>
                  </a:cxn>
                  <a:cxn ang="0">
                    <a:pos x="13" y="26"/>
                  </a:cxn>
                  <a:cxn ang="0">
                    <a:pos x="14" y="26"/>
                  </a:cxn>
                  <a:cxn ang="0">
                    <a:pos x="16" y="25"/>
                  </a:cxn>
                  <a:cxn ang="0">
                    <a:pos x="16" y="2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20" y="21"/>
                  </a:cxn>
                  <a:cxn ang="0">
                    <a:pos x="23" y="19"/>
                  </a:cxn>
                  <a:cxn ang="0">
                    <a:pos x="25" y="19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17"/>
                  </a:cxn>
                  <a:cxn ang="0">
                    <a:pos x="30" y="14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1" y="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2" y="26"/>
                  </a:cxn>
                </a:cxnLst>
                <a:rect l="0" t="0" r="r" b="b"/>
                <a:pathLst>
                  <a:path w="30" h="26">
                    <a:moveTo>
                      <a:pt x="2" y="26"/>
                    </a:moveTo>
                    <a:lnTo>
                      <a:pt x="4" y="2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2" name="Freeform 7239"/>
              <p:cNvSpPr>
                <a:spLocks/>
              </p:cNvSpPr>
              <p:nvPr/>
            </p:nvSpPr>
            <p:spPr bwMode="auto">
              <a:xfrm>
                <a:off x="4814054" y="4392303"/>
                <a:ext cx="47621" cy="41288"/>
              </a:xfrm>
              <a:custGeom>
                <a:avLst/>
                <a:gdLst/>
                <a:ahLst/>
                <a:cxnLst>
                  <a:cxn ang="0">
                    <a:pos x="2" y="26"/>
                  </a:cxn>
                  <a:cxn ang="0">
                    <a:pos x="4" y="26"/>
                  </a:cxn>
                  <a:cxn ang="0">
                    <a:pos x="4" y="23"/>
                  </a:cxn>
                  <a:cxn ang="0">
                    <a:pos x="4" y="23"/>
                  </a:cxn>
                  <a:cxn ang="0">
                    <a:pos x="5" y="23"/>
                  </a:cxn>
                  <a:cxn ang="0">
                    <a:pos x="7" y="23"/>
                  </a:cxn>
                  <a:cxn ang="0">
                    <a:pos x="9" y="26"/>
                  </a:cxn>
                  <a:cxn ang="0">
                    <a:pos x="9" y="26"/>
                  </a:cxn>
                  <a:cxn ang="0">
                    <a:pos x="11" y="26"/>
                  </a:cxn>
                  <a:cxn ang="0">
                    <a:pos x="13" y="26"/>
                  </a:cxn>
                  <a:cxn ang="0">
                    <a:pos x="14" y="26"/>
                  </a:cxn>
                  <a:cxn ang="0">
                    <a:pos x="16" y="25"/>
                  </a:cxn>
                  <a:cxn ang="0">
                    <a:pos x="16" y="2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20" y="21"/>
                  </a:cxn>
                  <a:cxn ang="0">
                    <a:pos x="23" y="19"/>
                  </a:cxn>
                  <a:cxn ang="0">
                    <a:pos x="25" y="19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7" y="21"/>
                  </a:cxn>
                  <a:cxn ang="0">
                    <a:pos x="30" y="17"/>
                  </a:cxn>
                  <a:cxn ang="0">
                    <a:pos x="30" y="14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18" y="5"/>
                  </a:cxn>
                  <a:cxn ang="0">
                    <a:pos x="14" y="5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1" y="5"/>
                  </a:cxn>
                  <a:cxn ang="0">
                    <a:pos x="0" y="21"/>
                  </a:cxn>
                  <a:cxn ang="0">
                    <a:pos x="0" y="25"/>
                  </a:cxn>
                  <a:cxn ang="0">
                    <a:pos x="2" y="26"/>
                  </a:cxn>
                </a:cxnLst>
                <a:rect l="0" t="0" r="r" b="b"/>
                <a:pathLst>
                  <a:path w="30" h="26">
                    <a:moveTo>
                      <a:pt x="2" y="26"/>
                    </a:moveTo>
                    <a:lnTo>
                      <a:pt x="4" y="2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7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4" y="26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3" name="Freeform 7240"/>
              <p:cNvSpPr>
                <a:spLocks/>
              </p:cNvSpPr>
              <p:nvPr/>
            </p:nvSpPr>
            <p:spPr bwMode="auto">
              <a:xfrm>
                <a:off x="3644154" y="3649125"/>
                <a:ext cx="306365" cy="338242"/>
              </a:xfrm>
              <a:custGeom>
                <a:avLst/>
                <a:gdLst/>
                <a:ahLst/>
                <a:cxnLst>
                  <a:cxn ang="0">
                    <a:pos x="5" y="101"/>
                  </a:cxn>
                  <a:cxn ang="0">
                    <a:pos x="1" y="108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7" y="115"/>
                  </a:cxn>
                  <a:cxn ang="0">
                    <a:pos x="9" y="115"/>
                  </a:cxn>
                  <a:cxn ang="0">
                    <a:pos x="12" y="128"/>
                  </a:cxn>
                  <a:cxn ang="0">
                    <a:pos x="10" y="135"/>
                  </a:cxn>
                  <a:cxn ang="0">
                    <a:pos x="9" y="136"/>
                  </a:cxn>
                  <a:cxn ang="0">
                    <a:pos x="16" y="165"/>
                  </a:cxn>
                  <a:cxn ang="0">
                    <a:pos x="7" y="190"/>
                  </a:cxn>
                  <a:cxn ang="0">
                    <a:pos x="10" y="183"/>
                  </a:cxn>
                  <a:cxn ang="0">
                    <a:pos x="12" y="183"/>
                  </a:cxn>
                  <a:cxn ang="0">
                    <a:pos x="21" y="185"/>
                  </a:cxn>
                  <a:cxn ang="0">
                    <a:pos x="23" y="183"/>
                  </a:cxn>
                  <a:cxn ang="0">
                    <a:pos x="30" y="183"/>
                  </a:cxn>
                  <a:cxn ang="0">
                    <a:pos x="30" y="181"/>
                  </a:cxn>
                  <a:cxn ang="0">
                    <a:pos x="32" y="181"/>
                  </a:cxn>
                  <a:cxn ang="0">
                    <a:pos x="39" y="181"/>
                  </a:cxn>
                  <a:cxn ang="0">
                    <a:pos x="41" y="181"/>
                  </a:cxn>
                  <a:cxn ang="0">
                    <a:pos x="44" y="183"/>
                  </a:cxn>
                  <a:cxn ang="0">
                    <a:pos x="48" y="188"/>
                  </a:cxn>
                  <a:cxn ang="0">
                    <a:pos x="53" y="188"/>
                  </a:cxn>
                  <a:cxn ang="0">
                    <a:pos x="53" y="190"/>
                  </a:cxn>
                  <a:cxn ang="0">
                    <a:pos x="57" y="190"/>
                  </a:cxn>
                  <a:cxn ang="0">
                    <a:pos x="60" y="197"/>
                  </a:cxn>
                  <a:cxn ang="0">
                    <a:pos x="62" y="199"/>
                  </a:cxn>
                  <a:cxn ang="0">
                    <a:pos x="64" y="201"/>
                  </a:cxn>
                  <a:cxn ang="0">
                    <a:pos x="64" y="201"/>
                  </a:cxn>
                  <a:cxn ang="0">
                    <a:pos x="66" y="203"/>
                  </a:cxn>
                  <a:cxn ang="0">
                    <a:pos x="66" y="204"/>
                  </a:cxn>
                  <a:cxn ang="0">
                    <a:pos x="68" y="204"/>
                  </a:cxn>
                  <a:cxn ang="0">
                    <a:pos x="69" y="206"/>
                  </a:cxn>
                  <a:cxn ang="0">
                    <a:pos x="71" y="208"/>
                  </a:cxn>
                  <a:cxn ang="0">
                    <a:pos x="73" y="210"/>
                  </a:cxn>
                  <a:cxn ang="0">
                    <a:pos x="75" y="212"/>
                  </a:cxn>
                  <a:cxn ang="0">
                    <a:pos x="84" y="206"/>
                  </a:cxn>
                  <a:cxn ang="0">
                    <a:pos x="89" y="194"/>
                  </a:cxn>
                  <a:cxn ang="0">
                    <a:pos x="91" y="196"/>
                  </a:cxn>
                  <a:cxn ang="0">
                    <a:pos x="93" y="196"/>
                  </a:cxn>
                  <a:cxn ang="0">
                    <a:pos x="103" y="206"/>
                  </a:cxn>
                  <a:cxn ang="0">
                    <a:pos x="184" y="201"/>
                  </a:cxn>
                  <a:cxn ang="0">
                    <a:pos x="180" y="187"/>
                  </a:cxn>
                  <a:cxn ang="0">
                    <a:pos x="193" y="40"/>
                  </a:cxn>
                  <a:cxn ang="0">
                    <a:pos x="134" y="20"/>
                  </a:cxn>
                  <a:cxn ang="0">
                    <a:pos x="82" y="65"/>
                  </a:cxn>
                  <a:cxn ang="0">
                    <a:pos x="66" y="70"/>
                  </a:cxn>
                  <a:cxn ang="0">
                    <a:pos x="66" y="101"/>
                  </a:cxn>
                </a:cxnLst>
                <a:rect l="0" t="0" r="r" b="b"/>
                <a:pathLst>
                  <a:path w="193" h="213">
                    <a:moveTo>
                      <a:pt x="59" y="101"/>
                    </a:moveTo>
                    <a:lnTo>
                      <a:pt x="5" y="101"/>
                    </a:lnTo>
                    <a:lnTo>
                      <a:pt x="5" y="104"/>
                    </a:lnTo>
                    <a:lnTo>
                      <a:pt x="1" y="108"/>
                    </a:lnTo>
                    <a:lnTo>
                      <a:pt x="1" y="106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3" y="108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9" y="115"/>
                    </a:lnTo>
                    <a:lnTo>
                      <a:pt x="12" y="122"/>
                    </a:lnTo>
                    <a:lnTo>
                      <a:pt x="12" y="128"/>
                    </a:lnTo>
                    <a:lnTo>
                      <a:pt x="10" y="133"/>
                    </a:lnTo>
                    <a:lnTo>
                      <a:pt x="10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4" y="144"/>
                    </a:lnTo>
                    <a:lnTo>
                      <a:pt x="16" y="165"/>
                    </a:lnTo>
                    <a:lnTo>
                      <a:pt x="7" y="190"/>
                    </a:lnTo>
                    <a:lnTo>
                      <a:pt x="7" y="190"/>
                    </a:lnTo>
                    <a:lnTo>
                      <a:pt x="10" y="187"/>
                    </a:lnTo>
                    <a:lnTo>
                      <a:pt x="10" y="183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7" y="183"/>
                    </a:lnTo>
                    <a:lnTo>
                      <a:pt x="21" y="185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6" y="183"/>
                    </a:lnTo>
                    <a:lnTo>
                      <a:pt x="30" y="183"/>
                    </a:lnTo>
                    <a:lnTo>
                      <a:pt x="30" y="183"/>
                    </a:lnTo>
                    <a:lnTo>
                      <a:pt x="30" y="181"/>
                    </a:lnTo>
                    <a:lnTo>
                      <a:pt x="30" y="181"/>
                    </a:lnTo>
                    <a:lnTo>
                      <a:pt x="32" y="181"/>
                    </a:lnTo>
                    <a:lnTo>
                      <a:pt x="34" y="181"/>
                    </a:lnTo>
                    <a:lnTo>
                      <a:pt x="39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3" y="183"/>
                    </a:lnTo>
                    <a:lnTo>
                      <a:pt x="44" y="183"/>
                    </a:lnTo>
                    <a:lnTo>
                      <a:pt x="48" y="187"/>
                    </a:lnTo>
                    <a:lnTo>
                      <a:pt x="48" y="188"/>
                    </a:lnTo>
                    <a:lnTo>
                      <a:pt x="50" y="190"/>
                    </a:lnTo>
                    <a:lnTo>
                      <a:pt x="53" y="188"/>
                    </a:lnTo>
                    <a:lnTo>
                      <a:pt x="53" y="190"/>
                    </a:lnTo>
                    <a:lnTo>
                      <a:pt x="53" y="190"/>
                    </a:lnTo>
                    <a:lnTo>
                      <a:pt x="55" y="190"/>
                    </a:lnTo>
                    <a:lnTo>
                      <a:pt x="57" y="190"/>
                    </a:lnTo>
                    <a:lnTo>
                      <a:pt x="60" y="197"/>
                    </a:lnTo>
                    <a:lnTo>
                      <a:pt x="60" y="197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2" y="201"/>
                    </a:lnTo>
                    <a:lnTo>
                      <a:pt x="64" y="201"/>
                    </a:lnTo>
                    <a:lnTo>
                      <a:pt x="64" y="201"/>
                    </a:lnTo>
                    <a:lnTo>
                      <a:pt x="64" y="201"/>
                    </a:lnTo>
                    <a:lnTo>
                      <a:pt x="66" y="203"/>
                    </a:lnTo>
                    <a:lnTo>
                      <a:pt x="66" y="203"/>
                    </a:lnTo>
                    <a:lnTo>
                      <a:pt x="68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8" y="204"/>
                    </a:lnTo>
                    <a:lnTo>
                      <a:pt x="68" y="206"/>
                    </a:lnTo>
                    <a:lnTo>
                      <a:pt x="69" y="206"/>
                    </a:lnTo>
                    <a:lnTo>
                      <a:pt x="69" y="206"/>
                    </a:lnTo>
                    <a:lnTo>
                      <a:pt x="71" y="208"/>
                    </a:lnTo>
                    <a:lnTo>
                      <a:pt x="73" y="208"/>
                    </a:lnTo>
                    <a:lnTo>
                      <a:pt x="73" y="210"/>
                    </a:lnTo>
                    <a:lnTo>
                      <a:pt x="73" y="210"/>
                    </a:lnTo>
                    <a:lnTo>
                      <a:pt x="75" y="212"/>
                    </a:lnTo>
                    <a:lnTo>
                      <a:pt x="77" y="213"/>
                    </a:lnTo>
                    <a:lnTo>
                      <a:pt x="84" y="206"/>
                    </a:lnTo>
                    <a:lnTo>
                      <a:pt x="89" y="194"/>
                    </a:lnTo>
                    <a:lnTo>
                      <a:pt x="89" y="194"/>
                    </a:lnTo>
                    <a:lnTo>
                      <a:pt x="91" y="194"/>
                    </a:lnTo>
                    <a:lnTo>
                      <a:pt x="91" y="196"/>
                    </a:lnTo>
                    <a:lnTo>
                      <a:pt x="93" y="196"/>
                    </a:lnTo>
                    <a:lnTo>
                      <a:pt x="93" y="196"/>
                    </a:lnTo>
                    <a:lnTo>
                      <a:pt x="98" y="206"/>
                    </a:lnTo>
                    <a:lnTo>
                      <a:pt x="103" y="206"/>
                    </a:lnTo>
                    <a:lnTo>
                      <a:pt x="111" y="201"/>
                    </a:lnTo>
                    <a:lnTo>
                      <a:pt x="184" y="201"/>
                    </a:lnTo>
                    <a:lnTo>
                      <a:pt x="188" y="188"/>
                    </a:lnTo>
                    <a:lnTo>
                      <a:pt x="180" y="187"/>
                    </a:lnTo>
                    <a:lnTo>
                      <a:pt x="166" y="40"/>
                    </a:lnTo>
                    <a:lnTo>
                      <a:pt x="193" y="40"/>
                    </a:lnTo>
                    <a:lnTo>
                      <a:pt x="134" y="0"/>
                    </a:lnTo>
                    <a:lnTo>
                      <a:pt x="134" y="20"/>
                    </a:lnTo>
                    <a:lnTo>
                      <a:pt x="82" y="20"/>
                    </a:lnTo>
                    <a:lnTo>
                      <a:pt x="82" y="65"/>
                    </a:lnTo>
                    <a:lnTo>
                      <a:pt x="68" y="68"/>
                    </a:lnTo>
                    <a:lnTo>
                      <a:pt x="66" y="70"/>
                    </a:lnTo>
                    <a:lnTo>
                      <a:pt x="64" y="76"/>
                    </a:lnTo>
                    <a:lnTo>
                      <a:pt x="66" y="101"/>
                    </a:lnTo>
                    <a:lnTo>
                      <a:pt x="59" y="10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4" name="Freeform 7241"/>
              <p:cNvSpPr>
                <a:spLocks/>
              </p:cNvSpPr>
              <p:nvPr/>
            </p:nvSpPr>
            <p:spPr bwMode="auto">
              <a:xfrm>
                <a:off x="3644154" y="3649125"/>
                <a:ext cx="306365" cy="338242"/>
              </a:xfrm>
              <a:custGeom>
                <a:avLst/>
                <a:gdLst/>
                <a:ahLst/>
                <a:cxnLst>
                  <a:cxn ang="0">
                    <a:pos x="5" y="101"/>
                  </a:cxn>
                  <a:cxn ang="0">
                    <a:pos x="1" y="108"/>
                  </a:cxn>
                  <a:cxn ang="0">
                    <a:pos x="0" y="108"/>
                  </a:cxn>
                  <a:cxn ang="0">
                    <a:pos x="0" y="108"/>
                  </a:cxn>
                  <a:cxn ang="0">
                    <a:pos x="7" y="115"/>
                  </a:cxn>
                  <a:cxn ang="0">
                    <a:pos x="9" y="115"/>
                  </a:cxn>
                  <a:cxn ang="0">
                    <a:pos x="12" y="128"/>
                  </a:cxn>
                  <a:cxn ang="0">
                    <a:pos x="10" y="135"/>
                  </a:cxn>
                  <a:cxn ang="0">
                    <a:pos x="9" y="136"/>
                  </a:cxn>
                  <a:cxn ang="0">
                    <a:pos x="16" y="165"/>
                  </a:cxn>
                  <a:cxn ang="0">
                    <a:pos x="7" y="190"/>
                  </a:cxn>
                  <a:cxn ang="0">
                    <a:pos x="10" y="183"/>
                  </a:cxn>
                  <a:cxn ang="0">
                    <a:pos x="12" y="183"/>
                  </a:cxn>
                  <a:cxn ang="0">
                    <a:pos x="21" y="185"/>
                  </a:cxn>
                  <a:cxn ang="0">
                    <a:pos x="23" y="183"/>
                  </a:cxn>
                  <a:cxn ang="0">
                    <a:pos x="30" y="183"/>
                  </a:cxn>
                  <a:cxn ang="0">
                    <a:pos x="30" y="181"/>
                  </a:cxn>
                  <a:cxn ang="0">
                    <a:pos x="32" y="181"/>
                  </a:cxn>
                  <a:cxn ang="0">
                    <a:pos x="39" y="181"/>
                  </a:cxn>
                  <a:cxn ang="0">
                    <a:pos x="41" y="181"/>
                  </a:cxn>
                  <a:cxn ang="0">
                    <a:pos x="44" y="183"/>
                  </a:cxn>
                  <a:cxn ang="0">
                    <a:pos x="48" y="188"/>
                  </a:cxn>
                  <a:cxn ang="0">
                    <a:pos x="53" y="188"/>
                  </a:cxn>
                  <a:cxn ang="0">
                    <a:pos x="53" y="190"/>
                  </a:cxn>
                  <a:cxn ang="0">
                    <a:pos x="57" y="190"/>
                  </a:cxn>
                  <a:cxn ang="0">
                    <a:pos x="60" y="197"/>
                  </a:cxn>
                  <a:cxn ang="0">
                    <a:pos x="62" y="199"/>
                  </a:cxn>
                  <a:cxn ang="0">
                    <a:pos x="64" y="201"/>
                  </a:cxn>
                  <a:cxn ang="0">
                    <a:pos x="64" y="201"/>
                  </a:cxn>
                  <a:cxn ang="0">
                    <a:pos x="66" y="203"/>
                  </a:cxn>
                  <a:cxn ang="0">
                    <a:pos x="66" y="204"/>
                  </a:cxn>
                  <a:cxn ang="0">
                    <a:pos x="68" y="204"/>
                  </a:cxn>
                  <a:cxn ang="0">
                    <a:pos x="69" y="206"/>
                  </a:cxn>
                  <a:cxn ang="0">
                    <a:pos x="71" y="208"/>
                  </a:cxn>
                  <a:cxn ang="0">
                    <a:pos x="73" y="210"/>
                  </a:cxn>
                  <a:cxn ang="0">
                    <a:pos x="75" y="212"/>
                  </a:cxn>
                  <a:cxn ang="0">
                    <a:pos x="84" y="206"/>
                  </a:cxn>
                  <a:cxn ang="0">
                    <a:pos x="89" y="194"/>
                  </a:cxn>
                  <a:cxn ang="0">
                    <a:pos x="91" y="196"/>
                  </a:cxn>
                  <a:cxn ang="0">
                    <a:pos x="93" y="196"/>
                  </a:cxn>
                  <a:cxn ang="0">
                    <a:pos x="103" y="206"/>
                  </a:cxn>
                  <a:cxn ang="0">
                    <a:pos x="184" y="201"/>
                  </a:cxn>
                  <a:cxn ang="0">
                    <a:pos x="180" y="187"/>
                  </a:cxn>
                  <a:cxn ang="0">
                    <a:pos x="193" y="40"/>
                  </a:cxn>
                  <a:cxn ang="0">
                    <a:pos x="134" y="20"/>
                  </a:cxn>
                  <a:cxn ang="0">
                    <a:pos x="82" y="65"/>
                  </a:cxn>
                  <a:cxn ang="0">
                    <a:pos x="66" y="70"/>
                  </a:cxn>
                  <a:cxn ang="0">
                    <a:pos x="66" y="101"/>
                  </a:cxn>
                </a:cxnLst>
                <a:rect l="0" t="0" r="r" b="b"/>
                <a:pathLst>
                  <a:path w="193" h="213">
                    <a:moveTo>
                      <a:pt x="59" y="101"/>
                    </a:moveTo>
                    <a:lnTo>
                      <a:pt x="5" y="101"/>
                    </a:lnTo>
                    <a:lnTo>
                      <a:pt x="5" y="104"/>
                    </a:lnTo>
                    <a:lnTo>
                      <a:pt x="1" y="108"/>
                    </a:lnTo>
                    <a:lnTo>
                      <a:pt x="1" y="106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3" y="108"/>
                    </a:lnTo>
                    <a:lnTo>
                      <a:pt x="7" y="115"/>
                    </a:lnTo>
                    <a:lnTo>
                      <a:pt x="7" y="115"/>
                    </a:lnTo>
                    <a:lnTo>
                      <a:pt x="9" y="115"/>
                    </a:lnTo>
                    <a:lnTo>
                      <a:pt x="12" y="122"/>
                    </a:lnTo>
                    <a:lnTo>
                      <a:pt x="12" y="128"/>
                    </a:lnTo>
                    <a:lnTo>
                      <a:pt x="10" y="133"/>
                    </a:lnTo>
                    <a:lnTo>
                      <a:pt x="10" y="135"/>
                    </a:lnTo>
                    <a:lnTo>
                      <a:pt x="9" y="135"/>
                    </a:lnTo>
                    <a:lnTo>
                      <a:pt x="9" y="136"/>
                    </a:lnTo>
                    <a:lnTo>
                      <a:pt x="14" y="144"/>
                    </a:lnTo>
                    <a:lnTo>
                      <a:pt x="16" y="165"/>
                    </a:lnTo>
                    <a:lnTo>
                      <a:pt x="7" y="190"/>
                    </a:lnTo>
                    <a:lnTo>
                      <a:pt x="7" y="190"/>
                    </a:lnTo>
                    <a:lnTo>
                      <a:pt x="10" y="187"/>
                    </a:lnTo>
                    <a:lnTo>
                      <a:pt x="10" y="183"/>
                    </a:lnTo>
                    <a:lnTo>
                      <a:pt x="12" y="183"/>
                    </a:lnTo>
                    <a:lnTo>
                      <a:pt x="12" y="183"/>
                    </a:lnTo>
                    <a:lnTo>
                      <a:pt x="17" y="183"/>
                    </a:lnTo>
                    <a:lnTo>
                      <a:pt x="21" y="185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6" y="183"/>
                    </a:lnTo>
                    <a:lnTo>
                      <a:pt x="30" y="183"/>
                    </a:lnTo>
                    <a:lnTo>
                      <a:pt x="30" y="183"/>
                    </a:lnTo>
                    <a:lnTo>
                      <a:pt x="30" y="181"/>
                    </a:lnTo>
                    <a:lnTo>
                      <a:pt x="30" y="181"/>
                    </a:lnTo>
                    <a:lnTo>
                      <a:pt x="32" y="181"/>
                    </a:lnTo>
                    <a:lnTo>
                      <a:pt x="34" y="181"/>
                    </a:lnTo>
                    <a:lnTo>
                      <a:pt x="39" y="181"/>
                    </a:lnTo>
                    <a:lnTo>
                      <a:pt x="41" y="181"/>
                    </a:lnTo>
                    <a:lnTo>
                      <a:pt x="41" y="181"/>
                    </a:lnTo>
                    <a:lnTo>
                      <a:pt x="43" y="183"/>
                    </a:lnTo>
                    <a:lnTo>
                      <a:pt x="44" y="183"/>
                    </a:lnTo>
                    <a:lnTo>
                      <a:pt x="48" y="187"/>
                    </a:lnTo>
                    <a:lnTo>
                      <a:pt x="48" y="188"/>
                    </a:lnTo>
                    <a:lnTo>
                      <a:pt x="50" y="190"/>
                    </a:lnTo>
                    <a:lnTo>
                      <a:pt x="53" y="188"/>
                    </a:lnTo>
                    <a:lnTo>
                      <a:pt x="53" y="190"/>
                    </a:lnTo>
                    <a:lnTo>
                      <a:pt x="53" y="190"/>
                    </a:lnTo>
                    <a:lnTo>
                      <a:pt x="55" y="190"/>
                    </a:lnTo>
                    <a:lnTo>
                      <a:pt x="57" y="190"/>
                    </a:lnTo>
                    <a:lnTo>
                      <a:pt x="60" y="197"/>
                    </a:lnTo>
                    <a:lnTo>
                      <a:pt x="60" y="197"/>
                    </a:lnTo>
                    <a:lnTo>
                      <a:pt x="62" y="199"/>
                    </a:lnTo>
                    <a:lnTo>
                      <a:pt x="62" y="199"/>
                    </a:lnTo>
                    <a:lnTo>
                      <a:pt x="62" y="201"/>
                    </a:lnTo>
                    <a:lnTo>
                      <a:pt x="64" y="201"/>
                    </a:lnTo>
                    <a:lnTo>
                      <a:pt x="64" y="201"/>
                    </a:lnTo>
                    <a:lnTo>
                      <a:pt x="64" y="201"/>
                    </a:lnTo>
                    <a:lnTo>
                      <a:pt x="66" y="203"/>
                    </a:lnTo>
                    <a:lnTo>
                      <a:pt x="66" y="203"/>
                    </a:lnTo>
                    <a:lnTo>
                      <a:pt x="68" y="204"/>
                    </a:lnTo>
                    <a:lnTo>
                      <a:pt x="66" y="204"/>
                    </a:lnTo>
                    <a:lnTo>
                      <a:pt x="66" y="204"/>
                    </a:lnTo>
                    <a:lnTo>
                      <a:pt x="68" y="204"/>
                    </a:lnTo>
                    <a:lnTo>
                      <a:pt x="68" y="206"/>
                    </a:lnTo>
                    <a:lnTo>
                      <a:pt x="69" y="206"/>
                    </a:lnTo>
                    <a:lnTo>
                      <a:pt x="69" y="206"/>
                    </a:lnTo>
                    <a:lnTo>
                      <a:pt x="71" y="208"/>
                    </a:lnTo>
                    <a:lnTo>
                      <a:pt x="73" y="208"/>
                    </a:lnTo>
                    <a:lnTo>
                      <a:pt x="73" y="210"/>
                    </a:lnTo>
                    <a:lnTo>
                      <a:pt x="73" y="210"/>
                    </a:lnTo>
                    <a:lnTo>
                      <a:pt x="75" y="212"/>
                    </a:lnTo>
                    <a:lnTo>
                      <a:pt x="77" y="213"/>
                    </a:lnTo>
                    <a:lnTo>
                      <a:pt x="84" y="206"/>
                    </a:lnTo>
                    <a:lnTo>
                      <a:pt x="89" y="194"/>
                    </a:lnTo>
                    <a:lnTo>
                      <a:pt x="89" y="194"/>
                    </a:lnTo>
                    <a:lnTo>
                      <a:pt x="91" y="194"/>
                    </a:lnTo>
                    <a:lnTo>
                      <a:pt x="91" y="196"/>
                    </a:lnTo>
                    <a:lnTo>
                      <a:pt x="93" y="196"/>
                    </a:lnTo>
                    <a:lnTo>
                      <a:pt x="93" y="196"/>
                    </a:lnTo>
                    <a:lnTo>
                      <a:pt x="98" y="206"/>
                    </a:lnTo>
                    <a:lnTo>
                      <a:pt x="103" y="206"/>
                    </a:lnTo>
                    <a:lnTo>
                      <a:pt x="111" y="201"/>
                    </a:lnTo>
                    <a:lnTo>
                      <a:pt x="184" y="201"/>
                    </a:lnTo>
                    <a:lnTo>
                      <a:pt x="188" y="188"/>
                    </a:lnTo>
                    <a:lnTo>
                      <a:pt x="180" y="187"/>
                    </a:lnTo>
                    <a:lnTo>
                      <a:pt x="166" y="40"/>
                    </a:lnTo>
                    <a:lnTo>
                      <a:pt x="193" y="40"/>
                    </a:lnTo>
                    <a:lnTo>
                      <a:pt x="134" y="0"/>
                    </a:lnTo>
                    <a:lnTo>
                      <a:pt x="134" y="20"/>
                    </a:lnTo>
                    <a:lnTo>
                      <a:pt x="82" y="20"/>
                    </a:lnTo>
                    <a:lnTo>
                      <a:pt x="82" y="65"/>
                    </a:lnTo>
                    <a:lnTo>
                      <a:pt x="68" y="68"/>
                    </a:lnTo>
                    <a:lnTo>
                      <a:pt x="66" y="70"/>
                    </a:lnTo>
                    <a:lnTo>
                      <a:pt x="64" y="76"/>
                    </a:lnTo>
                    <a:lnTo>
                      <a:pt x="66" y="101"/>
                    </a:lnTo>
                    <a:lnTo>
                      <a:pt x="59" y="10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5" name="Freeform 7242"/>
              <p:cNvSpPr>
                <a:spLocks/>
              </p:cNvSpPr>
              <p:nvPr/>
            </p:nvSpPr>
            <p:spPr bwMode="auto">
              <a:xfrm>
                <a:off x="4634680" y="4573334"/>
                <a:ext cx="298428" cy="255666"/>
              </a:xfrm>
              <a:custGeom>
                <a:avLst/>
                <a:gdLst/>
                <a:ahLst/>
                <a:cxnLst>
                  <a:cxn ang="0">
                    <a:pos x="36" y="77"/>
                  </a:cxn>
                  <a:cxn ang="0">
                    <a:pos x="31" y="75"/>
                  </a:cxn>
                  <a:cxn ang="0">
                    <a:pos x="34" y="45"/>
                  </a:cxn>
                  <a:cxn ang="0">
                    <a:pos x="32" y="43"/>
                  </a:cxn>
                  <a:cxn ang="0">
                    <a:pos x="40" y="45"/>
                  </a:cxn>
                  <a:cxn ang="0">
                    <a:pos x="41" y="50"/>
                  </a:cxn>
                  <a:cxn ang="0">
                    <a:pos x="52" y="47"/>
                  </a:cxn>
                  <a:cxn ang="0">
                    <a:pos x="56" y="54"/>
                  </a:cxn>
                  <a:cxn ang="0">
                    <a:pos x="81" y="57"/>
                  </a:cxn>
                  <a:cxn ang="0">
                    <a:pos x="95" y="66"/>
                  </a:cxn>
                  <a:cxn ang="0">
                    <a:pos x="102" y="73"/>
                  </a:cxn>
                  <a:cxn ang="0">
                    <a:pos x="118" y="81"/>
                  </a:cxn>
                  <a:cxn ang="0">
                    <a:pos x="122" y="82"/>
                  </a:cxn>
                  <a:cxn ang="0">
                    <a:pos x="126" y="82"/>
                  </a:cxn>
                  <a:cxn ang="0">
                    <a:pos x="122" y="65"/>
                  </a:cxn>
                  <a:cxn ang="0">
                    <a:pos x="111" y="65"/>
                  </a:cxn>
                  <a:cxn ang="0">
                    <a:pos x="111" y="29"/>
                  </a:cxn>
                  <a:cxn ang="0">
                    <a:pos x="117" y="5"/>
                  </a:cxn>
                  <a:cxn ang="0">
                    <a:pos x="138" y="4"/>
                  </a:cxn>
                  <a:cxn ang="0">
                    <a:pos x="142" y="7"/>
                  </a:cxn>
                  <a:cxn ang="0">
                    <a:pos x="149" y="5"/>
                  </a:cxn>
                  <a:cxn ang="0">
                    <a:pos x="176" y="18"/>
                  </a:cxn>
                  <a:cxn ang="0">
                    <a:pos x="177" y="20"/>
                  </a:cxn>
                  <a:cxn ang="0">
                    <a:pos x="177" y="23"/>
                  </a:cxn>
                  <a:cxn ang="0">
                    <a:pos x="185" y="31"/>
                  </a:cxn>
                  <a:cxn ang="0">
                    <a:pos x="188" y="39"/>
                  </a:cxn>
                  <a:cxn ang="0">
                    <a:pos x="186" y="43"/>
                  </a:cxn>
                  <a:cxn ang="0">
                    <a:pos x="183" y="50"/>
                  </a:cxn>
                  <a:cxn ang="0">
                    <a:pos x="183" y="68"/>
                  </a:cxn>
                  <a:cxn ang="0">
                    <a:pos x="185" y="70"/>
                  </a:cxn>
                  <a:cxn ang="0">
                    <a:pos x="179" y="73"/>
                  </a:cxn>
                  <a:cxn ang="0">
                    <a:pos x="174" y="88"/>
                  </a:cxn>
                  <a:cxn ang="0">
                    <a:pos x="176" y="93"/>
                  </a:cxn>
                  <a:cxn ang="0">
                    <a:pos x="179" y="95"/>
                  </a:cxn>
                  <a:cxn ang="0">
                    <a:pos x="133" y="120"/>
                  </a:cxn>
                  <a:cxn ang="0">
                    <a:pos x="131" y="122"/>
                  </a:cxn>
                  <a:cxn ang="0">
                    <a:pos x="126" y="122"/>
                  </a:cxn>
                  <a:cxn ang="0">
                    <a:pos x="115" y="124"/>
                  </a:cxn>
                  <a:cxn ang="0">
                    <a:pos x="108" y="127"/>
                  </a:cxn>
                  <a:cxn ang="0">
                    <a:pos x="99" y="138"/>
                  </a:cxn>
                  <a:cxn ang="0">
                    <a:pos x="95" y="141"/>
                  </a:cxn>
                  <a:cxn ang="0">
                    <a:pos x="92" y="141"/>
                  </a:cxn>
                  <a:cxn ang="0">
                    <a:pos x="88" y="147"/>
                  </a:cxn>
                  <a:cxn ang="0">
                    <a:pos x="84" y="154"/>
                  </a:cxn>
                  <a:cxn ang="0">
                    <a:pos x="74" y="161"/>
                  </a:cxn>
                  <a:cxn ang="0">
                    <a:pos x="72" y="159"/>
                  </a:cxn>
                  <a:cxn ang="0">
                    <a:pos x="63" y="159"/>
                  </a:cxn>
                  <a:cxn ang="0">
                    <a:pos x="52" y="158"/>
                  </a:cxn>
                  <a:cxn ang="0">
                    <a:pos x="47" y="154"/>
                  </a:cxn>
                  <a:cxn ang="0">
                    <a:pos x="34" y="150"/>
                  </a:cxn>
                  <a:cxn ang="0">
                    <a:pos x="16" y="150"/>
                  </a:cxn>
                  <a:cxn ang="0">
                    <a:pos x="0" y="138"/>
                  </a:cxn>
                </a:cxnLst>
                <a:rect l="0" t="0" r="r" b="b"/>
                <a:pathLst>
                  <a:path w="188" h="161">
                    <a:moveTo>
                      <a:pt x="0" y="136"/>
                    </a:moveTo>
                    <a:lnTo>
                      <a:pt x="0" y="77"/>
                    </a:lnTo>
                    <a:lnTo>
                      <a:pt x="36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1" y="75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7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6" y="54"/>
                    </a:lnTo>
                    <a:lnTo>
                      <a:pt x="68" y="59"/>
                    </a:lnTo>
                    <a:lnTo>
                      <a:pt x="72" y="61"/>
                    </a:lnTo>
                    <a:lnTo>
                      <a:pt x="81" y="57"/>
                    </a:lnTo>
                    <a:lnTo>
                      <a:pt x="83" y="57"/>
                    </a:lnTo>
                    <a:lnTo>
                      <a:pt x="88" y="63"/>
                    </a:lnTo>
                    <a:lnTo>
                      <a:pt x="95" y="66"/>
                    </a:lnTo>
                    <a:lnTo>
                      <a:pt x="99" y="66"/>
                    </a:lnTo>
                    <a:lnTo>
                      <a:pt x="100" y="68"/>
                    </a:lnTo>
                    <a:lnTo>
                      <a:pt x="102" y="73"/>
                    </a:lnTo>
                    <a:lnTo>
                      <a:pt x="111" y="79"/>
                    </a:lnTo>
                    <a:lnTo>
                      <a:pt x="117" y="81"/>
                    </a:lnTo>
                    <a:lnTo>
                      <a:pt x="118" y="81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22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4" y="68"/>
                    </a:lnTo>
                    <a:lnTo>
                      <a:pt x="124" y="66"/>
                    </a:lnTo>
                    <a:lnTo>
                      <a:pt x="122" y="65"/>
                    </a:lnTo>
                    <a:lnTo>
                      <a:pt x="120" y="66"/>
                    </a:lnTo>
                    <a:lnTo>
                      <a:pt x="113" y="66"/>
                    </a:lnTo>
                    <a:lnTo>
                      <a:pt x="111" y="65"/>
                    </a:lnTo>
                    <a:lnTo>
                      <a:pt x="106" y="57"/>
                    </a:lnTo>
                    <a:lnTo>
                      <a:pt x="106" y="56"/>
                    </a:lnTo>
                    <a:lnTo>
                      <a:pt x="111" y="29"/>
                    </a:lnTo>
                    <a:lnTo>
                      <a:pt x="109" y="16"/>
                    </a:lnTo>
                    <a:lnTo>
                      <a:pt x="115" y="5"/>
                    </a:lnTo>
                    <a:lnTo>
                      <a:pt x="117" y="5"/>
                    </a:lnTo>
                    <a:lnTo>
                      <a:pt x="138" y="0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5" y="9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2" y="7"/>
                    </a:lnTo>
                    <a:lnTo>
                      <a:pt x="158" y="13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81" y="23"/>
                    </a:lnTo>
                    <a:lnTo>
                      <a:pt x="183" y="29"/>
                    </a:lnTo>
                    <a:lnTo>
                      <a:pt x="185" y="31"/>
                    </a:lnTo>
                    <a:lnTo>
                      <a:pt x="186" y="32"/>
                    </a:lnTo>
                    <a:lnTo>
                      <a:pt x="186" y="38"/>
                    </a:lnTo>
                    <a:lnTo>
                      <a:pt x="188" y="39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3" y="50"/>
                    </a:lnTo>
                    <a:lnTo>
                      <a:pt x="181" y="54"/>
                    </a:lnTo>
                    <a:lnTo>
                      <a:pt x="183" y="66"/>
                    </a:lnTo>
                    <a:lnTo>
                      <a:pt x="183" y="68"/>
                    </a:lnTo>
                    <a:lnTo>
                      <a:pt x="185" y="68"/>
                    </a:lnTo>
                    <a:lnTo>
                      <a:pt x="185" y="70"/>
                    </a:lnTo>
                    <a:lnTo>
                      <a:pt x="185" y="70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79" y="73"/>
                    </a:lnTo>
                    <a:lnTo>
                      <a:pt x="177" y="73"/>
                    </a:lnTo>
                    <a:lnTo>
                      <a:pt x="176" y="86"/>
                    </a:lnTo>
                    <a:lnTo>
                      <a:pt x="174" y="88"/>
                    </a:lnTo>
                    <a:lnTo>
                      <a:pt x="174" y="90"/>
                    </a:lnTo>
                    <a:lnTo>
                      <a:pt x="174" y="91"/>
                    </a:lnTo>
                    <a:lnTo>
                      <a:pt x="176" y="93"/>
                    </a:lnTo>
                    <a:lnTo>
                      <a:pt x="176" y="95"/>
                    </a:lnTo>
                    <a:lnTo>
                      <a:pt x="179" y="95"/>
                    </a:lnTo>
                    <a:lnTo>
                      <a:pt x="179" y="95"/>
                    </a:lnTo>
                    <a:lnTo>
                      <a:pt x="179" y="95"/>
                    </a:lnTo>
                    <a:lnTo>
                      <a:pt x="129" y="113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31" y="122"/>
                    </a:lnTo>
                    <a:lnTo>
                      <a:pt x="129" y="122"/>
                    </a:lnTo>
                    <a:lnTo>
                      <a:pt x="127" y="122"/>
                    </a:lnTo>
                    <a:lnTo>
                      <a:pt x="126" y="122"/>
                    </a:lnTo>
                    <a:lnTo>
                      <a:pt x="124" y="120"/>
                    </a:lnTo>
                    <a:lnTo>
                      <a:pt x="120" y="122"/>
                    </a:lnTo>
                    <a:lnTo>
                      <a:pt x="115" y="124"/>
                    </a:lnTo>
                    <a:lnTo>
                      <a:pt x="111" y="125"/>
                    </a:lnTo>
                    <a:lnTo>
                      <a:pt x="109" y="127"/>
                    </a:lnTo>
                    <a:lnTo>
                      <a:pt x="108" y="127"/>
                    </a:lnTo>
                    <a:lnTo>
                      <a:pt x="108" y="136"/>
                    </a:lnTo>
                    <a:lnTo>
                      <a:pt x="100" y="136"/>
                    </a:lnTo>
                    <a:lnTo>
                      <a:pt x="99" y="138"/>
                    </a:lnTo>
                    <a:lnTo>
                      <a:pt x="99" y="138"/>
                    </a:lnTo>
                    <a:lnTo>
                      <a:pt x="97" y="138"/>
                    </a:lnTo>
                    <a:lnTo>
                      <a:pt x="95" y="141"/>
                    </a:lnTo>
                    <a:lnTo>
                      <a:pt x="93" y="141"/>
                    </a:lnTo>
                    <a:lnTo>
                      <a:pt x="92" y="141"/>
                    </a:lnTo>
                    <a:lnTo>
                      <a:pt x="92" y="141"/>
                    </a:lnTo>
                    <a:lnTo>
                      <a:pt x="90" y="143"/>
                    </a:lnTo>
                    <a:lnTo>
                      <a:pt x="90" y="143"/>
                    </a:lnTo>
                    <a:lnTo>
                      <a:pt x="88" y="147"/>
                    </a:lnTo>
                    <a:lnTo>
                      <a:pt x="84" y="150"/>
                    </a:lnTo>
                    <a:lnTo>
                      <a:pt x="84" y="152"/>
                    </a:lnTo>
                    <a:lnTo>
                      <a:pt x="84" y="154"/>
                    </a:lnTo>
                    <a:lnTo>
                      <a:pt x="79" y="161"/>
                    </a:lnTo>
                    <a:lnTo>
                      <a:pt x="77" y="161"/>
                    </a:lnTo>
                    <a:lnTo>
                      <a:pt x="74" y="161"/>
                    </a:lnTo>
                    <a:lnTo>
                      <a:pt x="74" y="161"/>
                    </a:lnTo>
                    <a:lnTo>
                      <a:pt x="72" y="159"/>
                    </a:lnTo>
                    <a:lnTo>
                      <a:pt x="72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3" y="159"/>
                    </a:lnTo>
                    <a:lnTo>
                      <a:pt x="59" y="158"/>
                    </a:lnTo>
                    <a:lnTo>
                      <a:pt x="54" y="159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49" y="158"/>
                    </a:lnTo>
                    <a:lnTo>
                      <a:pt x="47" y="154"/>
                    </a:lnTo>
                    <a:lnTo>
                      <a:pt x="45" y="152"/>
                    </a:lnTo>
                    <a:lnTo>
                      <a:pt x="36" y="152"/>
                    </a:lnTo>
                    <a:lnTo>
                      <a:pt x="34" y="150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4" y="141"/>
                    </a:lnTo>
                    <a:lnTo>
                      <a:pt x="4" y="140"/>
                    </a:lnTo>
                    <a:lnTo>
                      <a:pt x="0" y="13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6" name="Freeform 7243"/>
              <p:cNvSpPr>
                <a:spLocks/>
              </p:cNvSpPr>
              <p:nvPr/>
            </p:nvSpPr>
            <p:spPr bwMode="auto">
              <a:xfrm>
                <a:off x="4634680" y="4573334"/>
                <a:ext cx="298428" cy="255666"/>
              </a:xfrm>
              <a:custGeom>
                <a:avLst/>
                <a:gdLst/>
                <a:ahLst/>
                <a:cxnLst>
                  <a:cxn ang="0">
                    <a:pos x="36" y="77"/>
                  </a:cxn>
                  <a:cxn ang="0">
                    <a:pos x="31" y="75"/>
                  </a:cxn>
                  <a:cxn ang="0">
                    <a:pos x="34" y="45"/>
                  </a:cxn>
                  <a:cxn ang="0">
                    <a:pos x="32" y="43"/>
                  </a:cxn>
                  <a:cxn ang="0">
                    <a:pos x="40" y="45"/>
                  </a:cxn>
                  <a:cxn ang="0">
                    <a:pos x="41" y="50"/>
                  </a:cxn>
                  <a:cxn ang="0">
                    <a:pos x="52" y="47"/>
                  </a:cxn>
                  <a:cxn ang="0">
                    <a:pos x="56" y="54"/>
                  </a:cxn>
                  <a:cxn ang="0">
                    <a:pos x="81" y="57"/>
                  </a:cxn>
                  <a:cxn ang="0">
                    <a:pos x="95" y="66"/>
                  </a:cxn>
                  <a:cxn ang="0">
                    <a:pos x="102" y="73"/>
                  </a:cxn>
                  <a:cxn ang="0">
                    <a:pos x="118" y="81"/>
                  </a:cxn>
                  <a:cxn ang="0">
                    <a:pos x="122" y="82"/>
                  </a:cxn>
                  <a:cxn ang="0">
                    <a:pos x="126" y="82"/>
                  </a:cxn>
                  <a:cxn ang="0">
                    <a:pos x="122" y="65"/>
                  </a:cxn>
                  <a:cxn ang="0">
                    <a:pos x="111" y="65"/>
                  </a:cxn>
                  <a:cxn ang="0">
                    <a:pos x="111" y="29"/>
                  </a:cxn>
                  <a:cxn ang="0">
                    <a:pos x="117" y="5"/>
                  </a:cxn>
                  <a:cxn ang="0">
                    <a:pos x="138" y="4"/>
                  </a:cxn>
                  <a:cxn ang="0">
                    <a:pos x="142" y="7"/>
                  </a:cxn>
                  <a:cxn ang="0">
                    <a:pos x="149" y="5"/>
                  </a:cxn>
                  <a:cxn ang="0">
                    <a:pos x="176" y="18"/>
                  </a:cxn>
                  <a:cxn ang="0">
                    <a:pos x="177" y="20"/>
                  </a:cxn>
                  <a:cxn ang="0">
                    <a:pos x="177" y="23"/>
                  </a:cxn>
                  <a:cxn ang="0">
                    <a:pos x="185" y="31"/>
                  </a:cxn>
                  <a:cxn ang="0">
                    <a:pos x="188" y="39"/>
                  </a:cxn>
                  <a:cxn ang="0">
                    <a:pos x="186" y="43"/>
                  </a:cxn>
                  <a:cxn ang="0">
                    <a:pos x="183" y="50"/>
                  </a:cxn>
                  <a:cxn ang="0">
                    <a:pos x="183" y="68"/>
                  </a:cxn>
                  <a:cxn ang="0">
                    <a:pos x="185" y="70"/>
                  </a:cxn>
                  <a:cxn ang="0">
                    <a:pos x="179" y="73"/>
                  </a:cxn>
                  <a:cxn ang="0">
                    <a:pos x="174" y="88"/>
                  </a:cxn>
                  <a:cxn ang="0">
                    <a:pos x="176" y="93"/>
                  </a:cxn>
                  <a:cxn ang="0">
                    <a:pos x="179" y="95"/>
                  </a:cxn>
                  <a:cxn ang="0">
                    <a:pos x="133" y="120"/>
                  </a:cxn>
                  <a:cxn ang="0">
                    <a:pos x="131" y="122"/>
                  </a:cxn>
                  <a:cxn ang="0">
                    <a:pos x="126" y="122"/>
                  </a:cxn>
                  <a:cxn ang="0">
                    <a:pos x="115" y="124"/>
                  </a:cxn>
                  <a:cxn ang="0">
                    <a:pos x="108" y="127"/>
                  </a:cxn>
                  <a:cxn ang="0">
                    <a:pos x="99" y="138"/>
                  </a:cxn>
                  <a:cxn ang="0">
                    <a:pos x="95" y="141"/>
                  </a:cxn>
                  <a:cxn ang="0">
                    <a:pos x="92" y="141"/>
                  </a:cxn>
                  <a:cxn ang="0">
                    <a:pos x="88" y="147"/>
                  </a:cxn>
                  <a:cxn ang="0">
                    <a:pos x="84" y="154"/>
                  </a:cxn>
                  <a:cxn ang="0">
                    <a:pos x="74" y="161"/>
                  </a:cxn>
                  <a:cxn ang="0">
                    <a:pos x="72" y="159"/>
                  </a:cxn>
                  <a:cxn ang="0">
                    <a:pos x="63" y="159"/>
                  </a:cxn>
                  <a:cxn ang="0">
                    <a:pos x="52" y="158"/>
                  </a:cxn>
                  <a:cxn ang="0">
                    <a:pos x="47" y="154"/>
                  </a:cxn>
                  <a:cxn ang="0">
                    <a:pos x="34" y="150"/>
                  </a:cxn>
                  <a:cxn ang="0">
                    <a:pos x="16" y="150"/>
                  </a:cxn>
                  <a:cxn ang="0">
                    <a:pos x="0" y="138"/>
                  </a:cxn>
                </a:cxnLst>
                <a:rect l="0" t="0" r="r" b="b"/>
                <a:pathLst>
                  <a:path w="188" h="161">
                    <a:moveTo>
                      <a:pt x="0" y="136"/>
                    </a:moveTo>
                    <a:lnTo>
                      <a:pt x="0" y="77"/>
                    </a:lnTo>
                    <a:lnTo>
                      <a:pt x="36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1" y="75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8" y="41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7" y="48"/>
                    </a:lnTo>
                    <a:lnTo>
                      <a:pt x="49" y="48"/>
                    </a:lnTo>
                    <a:lnTo>
                      <a:pt x="52" y="47"/>
                    </a:lnTo>
                    <a:lnTo>
                      <a:pt x="54" y="50"/>
                    </a:lnTo>
                    <a:lnTo>
                      <a:pt x="54" y="52"/>
                    </a:lnTo>
                    <a:lnTo>
                      <a:pt x="56" y="54"/>
                    </a:lnTo>
                    <a:lnTo>
                      <a:pt x="68" y="59"/>
                    </a:lnTo>
                    <a:lnTo>
                      <a:pt x="72" y="61"/>
                    </a:lnTo>
                    <a:lnTo>
                      <a:pt x="81" y="57"/>
                    </a:lnTo>
                    <a:lnTo>
                      <a:pt x="83" y="57"/>
                    </a:lnTo>
                    <a:lnTo>
                      <a:pt x="88" y="63"/>
                    </a:lnTo>
                    <a:lnTo>
                      <a:pt x="95" y="66"/>
                    </a:lnTo>
                    <a:lnTo>
                      <a:pt x="99" y="66"/>
                    </a:lnTo>
                    <a:lnTo>
                      <a:pt x="100" y="68"/>
                    </a:lnTo>
                    <a:lnTo>
                      <a:pt x="102" y="73"/>
                    </a:lnTo>
                    <a:lnTo>
                      <a:pt x="111" y="79"/>
                    </a:lnTo>
                    <a:lnTo>
                      <a:pt x="117" y="81"/>
                    </a:lnTo>
                    <a:lnTo>
                      <a:pt x="118" y="81"/>
                    </a:lnTo>
                    <a:lnTo>
                      <a:pt x="120" y="81"/>
                    </a:lnTo>
                    <a:lnTo>
                      <a:pt x="120" y="81"/>
                    </a:lnTo>
                    <a:lnTo>
                      <a:pt x="122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6" y="82"/>
                    </a:lnTo>
                    <a:lnTo>
                      <a:pt x="124" y="68"/>
                    </a:lnTo>
                    <a:lnTo>
                      <a:pt x="124" y="66"/>
                    </a:lnTo>
                    <a:lnTo>
                      <a:pt x="122" y="65"/>
                    </a:lnTo>
                    <a:lnTo>
                      <a:pt x="120" y="66"/>
                    </a:lnTo>
                    <a:lnTo>
                      <a:pt x="113" y="66"/>
                    </a:lnTo>
                    <a:lnTo>
                      <a:pt x="111" y="65"/>
                    </a:lnTo>
                    <a:lnTo>
                      <a:pt x="106" y="57"/>
                    </a:lnTo>
                    <a:lnTo>
                      <a:pt x="106" y="56"/>
                    </a:lnTo>
                    <a:lnTo>
                      <a:pt x="111" y="29"/>
                    </a:lnTo>
                    <a:lnTo>
                      <a:pt x="109" y="16"/>
                    </a:lnTo>
                    <a:lnTo>
                      <a:pt x="115" y="5"/>
                    </a:lnTo>
                    <a:lnTo>
                      <a:pt x="117" y="5"/>
                    </a:lnTo>
                    <a:lnTo>
                      <a:pt x="138" y="0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5" y="9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2" y="7"/>
                    </a:lnTo>
                    <a:lnTo>
                      <a:pt x="158" y="13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81" y="23"/>
                    </a:lnTo>
                    <a:lnTo>
                      <a:pt x="183" y="29"/>
                    </a:lnTo>
                    <a:lnTo>
                      <a:pt x="185" y="31"/>
                    </a:lnTo>
                    <a:lnTo>
                      <a:pt x="186" y="32"/>
                    </a:lnTo>
                    <a:lnTo>
                      <a:pt x="186" y="38"/>
                    </a:lnTo>
                    <a:lnTo>
                      <a:pt x="188" y="39"/>
                    </a:lnTo>
                    <a:lnTo>
                      <a:pt x="188" y="41"/>
                    </a:lnTo>
                    <a:lnTo>
                      <a:pt x="188" y="41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3" y="50"/>
                    </a:lnTo>
                    <a:lnTo>
                      <a:pt x="181" y="54"/>
                    </a:lnTo>
                    <a:lnTo>
                      <a:pt x="183" y="66"/>
                    </a:lnTo>
                    <a:lnTo>
                      <a:pt x="183" y="68"/>
                    </a:lnTo>
                    <a:lnTo>
                      <a:pt x="185" y="68"/>
                    </a:lnTo>
                    <a:lnTo>
                      <a:pt x="185" y="70"/>
                    </a:lnTo>
                    <a:lnTo>
                      <a:pt x="185" y="70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79" y="73"/>
                    </a:lnTo>
                    <a:lnTo>
                      <a:pt x="177" y="73"/>
                    </a:lnTo>
                    <a:lnTo>
                      <a:pt x="176" y="86"/>
                    </a:lnTo>
                    <a:lnTo>
                      <a:pt x="174" y="88"/>
                    </a:lnTo>
                    <a:lnTo>
                      <a:pt x="174" y="90"/>
                    </a:lnTo>
                    <a:lnTo>
                      <a:pt x="174" y="91"/>
                    </a:lnTo>
                    <a:lnTo>
                      <a:pt x="176" y="93"/>
                    </a:lnTo>
                    <a:lnTo>
                      <a:pt x="176" y="95"/>
                    </a:lnTo>
                    <a:lnTo>
                      <a:pt x="179" y="95"/>
                    </a:lnTo>
                    <a:lnTo>
                      <a:pt x="179" y="95"/>
                    </a:lnTo>
                    <a:lnTo>
                      <a:pt x="179" y="95"/>
                    </a:lnTo>
                    <a:lnTo>
                      <a:pt x="129" y="113"/>
                    </a:lnTo>
                    <a:lnTo>
                      <a:pt x="133" y="120"/>
                    </a:lnTo>
                    <a:lnTo>
                      <a:pt x="133" y="122"/>
                    </a:lnTo>
                    <a:lnTo>
                      <a:pt x="133" y="122"/>
                    </a:lnTo>
                    <a:lnTo>
                      <a:pt x="131" y="122"/>
                    </a:lnTo>
                    <a:lnTo>
                      <a:pt x="129" y="122"/>
                    </a:lnTo>
                    <a:lnTo>
                      <a:pt x="127" y="122"/>
                    </a:lnTo>
                    <a:lnTo>
                      <a:pt x="126" y="122"/>
                    </a:lnTo>
                    <a:lnTo>
                      <a:pt x="124" y="120"/>
                    </a:lnTo>
                    <a:lnTo>
                      <a:pt x="120" y="122"/>
                    </a:lnTo>
                    <a:lnTo>
                      <a:pt x="115" y="124"/>
                    </a:lnTo>
                    <a:lnTo>
                      <a:pt x="111" y="125"/>
                    </a:lnTo>
                    <a:lnTo>
                      <a:pt x="109" y="127"/>
                    </a:lnTo>
                    <a:lnTo>
                      <a:pt x="108" y="127"/>
                    </a:lnTo>
                    <a:lnTo>
                      <a:pt x="108" y="136"/>
                    </a:lnTo>
                    <a:lnTo>
                      <a:pt x="100" y="136"/>
                    </a:lnTo>
                    <a:lnTo>
                      <a:pt x="99" y="138"/>
                    </a:lnTo>
                    <a:lnTo>
                      <a:pt x="99" y="138"/>
                    </a:lnTo>
                    <a:lnTo>
                      <a:pt x="97" y="138"/>
                    </a:lnTo>
                    <a:lnTo>
                      <a:pt x="95" y="141"/>
                    </a:lnTo>
                    <a:lnTo>
                      <a:pt x="93" y="141"/>
                    </a:lnTo>
                    <a:lnTo>
                      <a:pt x="92" y="141"/>
                    </a:lnTo>
                    <a:lnTo>
                      <a:pt x="92" y="141"/>
                    </a:lnTo>
                    <a:lnTo>
                      <a:pt x="90" y="143"/>
                    </a:lnTo>
                    <a:lnTo>
                      <a:pt x="90" y="143"/>
                    </a:lnTo>
                    <a:lnTo>
                      <a:pt x="88" y="147"/>
                    </a:lnTo>
                    <a:lnTo>
                      <a:pt x="84" y="150"/>
                    </a:lnTo>
                    <a:lnTo>
                      <a:pt x="84" y="152"/>
                    </a:lnTo>
                    <a:lnTo>
                      <a:pt x="84" y="154"/>
                    </a:lnTo>
                    <a:lnTo>
                      <a:pt x="79" y="161"/>
                    </a:lnTo>
                    <a:lnTo>
                      <a:pt x="77" y="161"/>
                    </a:lnTo>
                    <a:lnTo>
                      <a:pt x="74" y="161"/>
                    </a:lnTo>
                    <a:lnTo>
                      <a:pt x="74" y="161"/>
                    </a:lnTo>
                    <a:lnTo>
                      <a:pt x="72" y="159"/>
                    </a:lnTo>
                    <a:lnTo>
                      <a:pt x="72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3" y="159"/>
                    </a:lnTo>
                    <a:lnTo>
                      <a:pt x="59" y="158"/>
                    </a:lnTo>
                    <a:lnTo>
                      <a:pt x="54" y="159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49" y="158"/>
                    </a:lnTo>
                    <a:lnTo>
                      <a:pt x="47" y="154"/>
                    </a:lnTo>
                    <a:lnTo>
                      <a:pt x="45" y="152"/>
                    </a:lnTo>
                    <a:lnTo>
                      <a:pt x="36" y="152"/>
                    </a:lnTo>
                    <a:lnTo>
                      <a:pt x="34" y="150"/>
                    </a:lnTo>
                    <a:lnTo>
                      <a:pt x="20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4" y="141"/>
                    </a:lnTo>
                    <a:lnTo>
                      <a:pt x="4" y="140"/>
                    </a:lnTo>
                    <a:lnTo>
                      <a:pt x="0" y="138"/>
                    </a:lnTo>
                    <a:lnTo>
                      <a:pt x="0" y="13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7" name="Freeform 7244"/>
              <p:cNvSpPr>
                <a:spLocks/>
              </p:cNvSpPr>
              <p:nvPr/>
            </p:nvSpPr>
            <p:spPr bwMode="auto">
              <a:xfrm>
                <a:off x="4260058" y="4320844"/>
                <a:ext cx="3175" cy="476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8" name="Freeform 7245"/>
              <p:cNvSpPr>
                <a:spLocks/>
              </p:cNvSpPr>
              <p:nvPr/>
            </p:nvSpPr>
            <p:spPr bwMode="auto">
              <a:xfrm>
                <a:off x="4260058" y="4320844"/>
                <a:ext cx="3175" cy="476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9" name="Freeform 7246"/>
              <p:cNvSpPr>
                <a:spLocks/>
              </p:cNvSpPr>
              <p:nvPr/>
            </p:nvSpPr>
            <p:spPr bwMode="auto">
              <a:xfrm>
                <a:off x="4239422" y="4354192"/>
                <a:ext cx="9524" cy="95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0" name="Freeform 7247"/>
              <p:cNvSpPr>
                <a:spLocks/>
              </p:cNvSpPr>
              <p:nvPr/>
            </p:nvSpPr>
            <p:spPr bwMode="auto">
              <a:xfrm>
                <a:off x="4239422" y="4354192"/>
                <a:ext cx="9524" cy="952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1" name="Freeform 7248"/>
              <p:cNvSpPr>
                <a:spLocks/>
              </p:cNvSpPr>
              <p:nvPr/>
            </p:nvSpPr>
            <p:spPr bwMode="auto">
              <a:xfrm>
                <a:off x="4942632" y="4249384"/>
                <a:ext cx="201597" cy="233434"/>
              </a:xfrm>
              <a:custGeom>
                <a:avLst/>
                <a:gdLst/>
                <a:ahLst/>
                <a:cxnLst>
                  <a:cxn ang="0">
                    <a:pos x="112" y="75"/>
                  </a:cxn>
                  <a:cxn ang="0">
                    <a:pos x="112" y="29"/>
                  </a:cxn>
                  <a:cxn ang="0">
                    <a:pos x="112" y="29"/>
                  </a:cxn>
                  <a:cxn ang="0">
                    <a:pos x="125" y="13"/>
                  </a:cxn>
                  <a:cxn ang="0">
                    <a:pos x="127" y="11"/>
                  </a:cxn>
                  <a:cxn ang="0">
                    <a:pos x="118" y="11"/>
                  </a:cxn>
                  <a:cxn ang="0">
                    <a:pos x="109" y="5"/>
                  </a:cxn>
                  <a:cxn ang="0">
                    <a:pos x="96" y="9"/>
                  </a:cxn>
                  <a:cxn ang="0">
                    <a:pos x="93" y="14"/>
                  </a:cxn>
                  <a:cxn ang="0">
                    <a:pos x="85" y="18"/>
                  </a:cxn>
                  <a:cxn ang="0">
                    <a:pos x="60" y="13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4"/>
                  </a:cxn>
                  <a:cxn ang="0">
                    <a:pos x="8" y="23"/>
                  </a:cxn>
                  <a:cxn ang="0">
                    <a:pos x="8" y="25"/>
                  </a:cxn>
                  <a:cxn ang="0">
                    <a:pos x="12" y="27"/>
                  </a:cxn>
                  <a:cxn ang="0">
                    <a:pos x="14" y="29"/>
                  </a:cxn>
                  <a:cxn ang="0">
                    <a:pos x="16" y="45"/>
                  </a:cxn>
                  <a:cxn ang="0">
                    <a:pos x="14" y="48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1" y="77"/>
                  </a:cxn>
                  <a:cxn ang="0">
                    <a:pos x="1" y="79"/>
                  </a:cxn>
                  <a:cxn ang="0">
                    <a:pos x="5" y="79"/>
                  </a:cxn>
                  <a:cxn ang="0">
                    <a:pos x="7" y="77"/>
                  </a:cxn>
                  <a:cxn ang="0">
                    <a:pos x="12" y="77"/>
                  </a:cxn>
                  <a:cxn ang="0">
                    <a:pos x="12" y="79"/>
                  </a:cxn>
                  <a:cxn ang="0">
                    <a:pos x="8" y="81"/>
                  </a:cxn>
                  <a:cxn ang="0">
                    <a:pos x="7" y="82"/>
                  </a:cxn>
                  <a:cxn ang="0">
                    <a:pos x="3" y="82"/>
                  </a:cxn>
                  <a:cxn ang="0">
                    <a:pos x="1" y="86"/>
                  </a:cxn>
                  <a:cxn ang="0">
                    <a:pos x="3" y="88"/>
                  </a:cxn>
                  <a:cxn ang="0">
                    <a:pos x="59" y="122"/>
                  </a:cxn>
                  <a:cxn ang="0">
                    <a:pos x="62" y="134"/>
                  </a:cxn>
                  <a:cxn ang="0">
                    <a:pos x="85" y="147"/>
                  </a:cxn>
                  <a:cxn ang="0">
                    <a:pos x="89" y="145"/>
                  </a:cxn>
                  <a:cxn ang="0">
                    <a:pos x="100" y="125"/>
                  </a:cxn>
                  <a:cxn ang="0">
                    <a:pos x="100" y="120"/>
                  </a:cxn>
                  <a:cxn ang="0">
                    <a:pos x="103" y="115"/>
                  </a:cxn>
                  <a:cxn ang="0">
                    <a:pos x="109" y="111"/>
                  </a:cxn>
                  <a:cxn ang="0">
                    <a:pos x="111" y="107"/>
                  </a:cxn>
                  <a:cxn ang="0">
                    <a:pos x="112" y="106"/>
                  </a:cxn>
                  <a:cxn ang="0">
                    <a:pos x="114" y="104"/>
                  </a:cxn>
                  <a:cxn ang="0">
                    <a:pos x="116" y="104"/>
                  </a:cxn>
                  <a:cxn ang="0">
                    <a:pos x="119" y="100"/>
                  </a:cxn>
                  <a:cxn ang="0">
                    <a:pos x="121" y="100"/>
                  </a:cxn>
                  <a:cxn ang="0">
                    <a:pos x="121" y="98"/>
                  </a:cxn>
                  <a:cxn ang="0">
                    <a:pos x="112" y="88"/>
                  </a:cxn>
                  <a:cxn ang="0">
                    <a:pos x="112" y="75"/>
                  </a:cxn>
                </a:cxnLst>
                <a:rect l="0" t="0" r="r" b="b"/>
                <a:pathLst>
                  <a:path w="127" h="147">
                    <a:moveTo>
                      <a:pt x="112" y="75"/>
                    </a:moveTo>
                    <a:lnTo>
                      <a:pt x="112" y="29"/>
                    </a:lnTo>
                    <a:lnTo>
                      <a:pt x="112" y="29"/>
                    </a:lnTo>
                    <a:lnTo>
                      <a:pt x="125" y="13"/>
                    </a:lnTo>
                    <a:lnTo>
                      <a:pt x="127" y="11"/>
                    </a:lnTo>
                    <a:lnTo>
                      <a:pt x="118" y="11"/>
                    </a:lnTo>
                    <a:lnTo>
                      <a:pt x="109" y="5"/>
                    </a:lnTo>
                    <a:lnTo>
                      <a:pt x="96" y="9"/>
                    </a:lnTo>
                    <a:lnTo>
                      <a:pt x="93" y="14"/>
                    </a:lnTo>
                    <a:lnTo>
                      <a:pt x="85" y="18"/>
                    </a:lnTo>
                    <a:lnTo>
                      <a:pt x="60" y="13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6" y="45"/>
                    </a:lnTo>
                    <a:lnTo>
                      <a:pt x="14" y="4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5" y="79"/>
                    </a:lnTo>
                    <a:lnTo>
                      <a:pt x="7" y="77"/>
                    </a:lnTo>
                    <a:lnTo>
                      <a:pt x="12" y="77"/>
                    </a:lnTo>
                    <a:lnTo>
                      <a:pt x="12" y="79"/>
                    </a:lnTo>
                    <a:lnTo>
                      <a:pt x="8" y="81"/>
                    </a:lnTo>
                    <a:lnTo>
                      <a:pt x="7" y="82"/>
                    </a:lnTo>
                    <a:lnTo>
                      <a:pt x="3" y="82"/>
                    </a:lnTo>
                    <a:lnTo>
                      <a:pt x="1" y="86"/>
                    </a:lnTo>
                    <a:lnTo>
                      <a:pt x="3" y="88"/>
                    </a:lnTo>
                    <a:lnTo>
                      <a:pt x="59" y="122"/>
                    </a:lnTo>
                    <a:lnTo>
                      <a:pt x="62" y="134"/>
                    </a:lnTo>
                    <a:lnTo>
                      <a:pt x="85" y="147"/>
                    </a:lnTo>
                    <a:lnTo>
                      <a:pt x="89" y="145"/>
                    </a:lnTo>
                    <a:lnTo>
                      <a:pt x="100" y="125"/>
                    </a:lnTo>
                    <a:lnTo>
                      <a:pt x="100" y="120"/>
                    </a:lnTo>
                    <a:lnTo>
                      <a:pt x="103" y="115"/>
                    </a:lnTo>
                    <a:lnTo>
                      <a:pt x="109" y="111"/>
                    </a:lnTo>
                    <a:lnTo>
                      <a:pt x="111" y="107"/>
                    </a:lnTo>
                    <a:lnTo>
                      <a:pt x="112" y="106"/>
                    </a:lnTo>
                    <a:lnTo>
                      <a:pt x="114" y="104"/>
                    </a:lnTo>
                    <a:lnTo>
                      <a:pt x="116" y="104"/>
                    </a:lnTo>
                    <a:lnTo>
                      <a:pt x="119" y="100"/>
                    </a:lnTo>
                    <a:lnTo>
                      <a:pt x="121" y="100"/>
                    </a:lnTo>
                    <a:lnTo>
                      <a:pt x="121" y="98"/>
                    </a:lnTo>
                    <a:lnTo>
                      <a:pt x="112" y="88"/>
                    </a:lnTo>
                    <a:lnTo>
                      <a:pt x="112" y="7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2" name="Freeform 7249"/>
              <p:cNvSpPr>
                <a:spLocks/>
              </p:cNvSpPr>
              <p:nvPr/>
            </p:nvSpPr>
            <p:spPr bwMode="auto">
              <a:xfrm>
                <a:off x="4942632" y="4249384"/>
                <a:ext cx="201597" cy="233434"/>
              </a:xfrm>
              <a:custGeom>
                <a:avLst/>
                <a:gdLst/>
                <a:ahLst/>
                <a:cxnLst>
                  <a:cxn ang="0">
                    <a:pos x="112" y="75"/>
                  </a:cxn>
                  <a:cxn ang="0">
                    <a:pos x="112" y="29"/>
                  </a:cxn>
                  <a:cxn ang="0">
                    <a:pos x="112" y="29"/>
                  </a:cxn>
                  <a:cxn ang="0">
                    <a:pos x="125" y="13"/>
                  </a:cxn>
                  <a:cxn ang="0">
                    <a:pos x="127" y="11"/>
                  </a:cxn>
                  <a:cxn ang="0">
                    <a:pos x="118" y="11"/>
                  </a:cxn>
                  <a:cxn ang="0">
                    <a:pos x="109" y="5"/>
                  </a:cxn>
                  <a:cxn ang="0">
                    <a:pos x="96" y="9"/>
                  </a:cxn>
                  <a:cxn ang="0">
                    <a:pos x="93" y="14"/>
                  </a:cxn>
                  <a:cxn ang="0">
                    <a:pos x="85" y="18"/>
                  </a:cxn>
                  <a:cxn ang="0">
                    <a:pos x="60" y="13"/>
                  </a:cxn>
                  <a:cxn ang="0">
                    <a:pos x="43" y="0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5" y="11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5" y="14"/>
                  </a:cxn>
                  <a:cxn ang="0">
                    <a:pos x="8" y="23"/>
                  </a:cxn>
                  <a:cxn ang="0">
                    <a:pos x="8" y="25"/>
                  </a:cxn>
                  <a:cxn ang="0">
                    <a:pos x="12" y="27"/>
                  </a:cxn>
                  <a:cxn ang="0">
                    <a:pos x="14" y="29"/>
                  </a:cxn>
                  <a:cxn ang="0">
                    <a:pos x="16" y="45"/>
                  </a:cxn>
                  <a:cxn ang="0">
                    <a:pos x="14" y="48"/>
                  </a:cxn>
                  <a:cxn ang="0">
                    <a:pos x="0" y="70"/>
                  </a:cxn>
                  <a:cxn ang="0">
                    <a:pos x="0" y="73"/>
                  </a:cxn>
                  <a:cxn ang="0">
                    <a:pos x="1" y="77"/>
                  </a:cxn>
                  <a:cxn ang="0">
                    <a:pos x="1" y="79"/>
                  </a:cxn>
                  <a:cxn ang="0">
                    <a:pos x="5" y="79"/>
                  </a:cxn>
                  <a:cxn ang="0">
                    <a:pos x="7" y="77"/>
                  </a:cxn>
                  <a:cxn ang="0">
                    <a:pos x="12" y="77"/>
                  </a:cxn>
                  <a:cxn ang="0">
                    <a:pos x="12" y="79"/>
                  </a:cxn>
                  <a:cxn ang="0">
                    <a:pos x="8" y="81"/>
                  </a:cxn>
                  <a:cxn ang="0">
                    <a:pos x="7" y="82"/>
                  </a:cxn>
                  <a:cxn ang="0">
                    <a:pos x="3" y="82"/>
                  </a:cxn>
                  <a:cxn ang="0">
                    <a:pos x="1" y="86"/>
                  </a:cxn>
                  <a:cxn ang="0">
                    <a:pos x="3" y="88"/>
                  </a:cxn>
                  <a:cxn ang="0">
                    <a:pos x="59" y="122"/>
                  </a:cxn>
                  <a:cxn ang="0">
                    <a:pos x="62" y="134"/>
                  </a:cxn>
                  <a:cxn ang="0">
                    <a:pos x="85" y="147"/>
                  </a:cxn>
                  <a:cxn ang="0">
                    <a:pos x="89" y="145"/>
                  </a:cxn>
                  <a:cxn ang="0">
                    <a:pos x="100" y="125"/>
                  </a:cxn>
                  <a:cxn ang="0">
                    <a:pos x="100" y="120"/>
                  </a:cxn>
                  <a:cxn ang="0">
                    <a:pos x="103" y="115"/>
                  </a:cxn>
                  <a:cxn ang="0">
                    <a:pos x="109" y="111"/>
                  </a:cxn>
                  <a:cxn ang="0">
                    <a:pos x="111" y="107"/>
                  </a:cxn>
                  <a:cxn ang="0">
                    <a:pos x="112" y="106"/>
                  </a:cxn>
                  <a:cxn ang="0">
                    <a:pos x="114" y="104"/>
                  </a:cxn>
                  <a:cxn ang="0">
                    <a:pos x="116" y="104"/>
                  </a:cxn>
                  <a:cxn ang="0">
                    <a:pos x="119" y="100"/>
                  </a:cxn>
                  <a:cxn ang="0">
                    <a:pos x="121" y="100"/>
                  </a:cxn>
                  <a:cxn ang="0">
                    <a:pos x="121" y="98"/>
                  </a:cxn>
                  <a:cxn ang="0">
                    <a:pos x="112" y="88"/>
                  </a:cxn>
                  <a:cxn ang="0">
                    <a:pos x="112" y="75"/>
                  </a:cxn>
                </a:cxnLst>
                <a:rect l="0" t="0" r="r" b="b"/>
                <a:pathLst>
                  <a:path w="127" h="147">
                    <a:moveTo>
                      <a:pt x="112" y="75"/>
                    </a:moveTo>
                    <a:lnTo>
                      <a:pt x="112" y="29"/>
                    </a:lnTo>
                    <a:lnTo>
                      <a:pt x="112" y="29"/>
                    </a:lnTo>
                    <a:lnTo>
                      <a:pt x="125" y="13"/>
                    </a:lnTo>
                    <a:lnTo>
                      <a:pt x="127" y="11"/>
                    </a:lnTo>
                    <a:lnTo>
                      <a:pt x="118" y="11"/>
                    </a:lnTo>
                    <a:lnTo>
                      <a:pt x="109" y="5"/>
                    </a:lnTo>
                    <a:lnTo>
                      <a:pt x="96" y="9"/>
                    </a:lnTo>
                    <a:lnTo>
                      <a:pt x="93" y="14"/>
                    </a:lnTo>
                    <a:lnTo>
                      <a:pt x="85" y="18"/>
                    </a:lnTo>
                    <a:lnTo>
                      <a:pt x="60" y="13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12" y="27"/>
                    </a:lnTo>
                    <a:lnTo>
                      <a:pt x="14" y="29"/>
                    </a:lnTo>
                    <a:lnTo>
                      <a:pt x="16" y="45"/>
                    </a:lnTo>
                    <a:lnTo>
                      <a:pt x="14" y="4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7"/>
                    </a:lnTo>
                    <a:lnTo>
                      <a:pt x="1" y="79"/>
                    </a:lnTo>
                    <a:lnTo>
                      <a:pt x="5" y="79"/>
                    </a:lnTo>
                    <a:lnTo>
                      <a:pt x="7" y="77"/>
                    </a:lnTo>
                    <a:lnTo>
                      <a:pt x="12" y="77"/>
                    </a:lnTo>
                    <a:lnTo>
                      <a:pt x="12" y="79"/>
                    </a:lnTo>
                    <a:lnTo>
                      <a:pt x="8" y="81"/>
                    </a:lnTo>
                    <a:lnTo>
                      <a:pt x="7" y="82"/>
                    </a:lnTo>
                    <a:lnTo>
                      <a:pt x="3" y="82"/>
                    </a:lnTo>
                    <a:lnTo>
                      <a:pt x="1" y="86"/>
                    </a:lnTo>
                    <a:lnTo>
                      <a:pt x="3" y="88"/>
                    </a:lnTo>
                    <a:lnTo>
                      <a:pt x="59" y="122"/>
                    </a:lnTo>
                    <a:lnTo>
                      <a:pt x="62" y="134"/>
                    </a:lnTo>
                    <a:lnTo>
                      <a:pt x="85" y="147"/>
                    </a:lnTo>
                    <a:lnTo>
                      <a:pt x="89" y="145"/>
                    </a:lnTo>
                    <a:lnTo>
                      <a:pt x="100" y="125"/>
                    </a:lnTo>
                    <a:lnTo>
                      <a:pt x="100" y="120"/>
                    </a:lnTo>
                    <a:lnTo>
                      <a:pt x="103" y="115"/>
                    </a:lnTo>
                    <a:lnTo>
                      <a:pt x="109" y="111"/>
                    </a:lnTo>
                    <a:lnTo>
                      <a:pt x="111" y="107"/>
                    </a:lnTo>
                    <a:lnTo>
                      <a:pt x="112" y="106"/>
                    </a:lnTo>
                    <a:lnTo>
                      <a:pt x="114" y="104"/>
                    </a:lnTo>
                    <a:lnTo>
                      <a:pt x="116" y="104"/>
                    </a:lnTo>
                    <a:lnTo>
                      <a:pt x="119" y="100"/>
                    </a:lnTo>
                    <a:lnTo>
                      <a:pt x="121" y="100"/>
                    </a:lnTo>
                    <a:lnTo>
                      <a:pt x="121" y="98"/>
                    </a:lnTo>
                    <a:lnTo>
                      <a:pt x="112" y="88"/>
                    </a:lnTo>
                    <a:lnTo>
                      <a:pt x="112" y="7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3" name="Freeform 7250"/>
              <p:cNvSpPr>
                <a:spLocks/>
              </p:cNvSpPr>
              <p:nvPr/>
            </p:nvSpPr>
            <p:spPr bwMode="auto">
              <a:xfrm>
                <a:off x="4094970" y="4050886"/>
                <a:ext cx="77782" cy="155623"/>
              </a:xfrm>
              <a:custGeom>
                <a:avLst/>
                <a:gdLst/>
                <a:ahLst/>
                <a:cxnLst>
                  <a:cxn ang="0">
                    <a:pos x="45" y="1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27" y="3"/>
                  </a:cxn>
                  <a:cxn ang="0">
                    <a:pos x="29" y="5"/>
                  </a:cxn>
                  <a:cxn ang="0">
                    <a:pos x="25" y="7"/>
                  </a:cxn>
                  <a:cxn ang="0">
                    <a:pos x="27" y="7"/>
                  </a:cxn>
                  <a:cxn ang="0">
                    <a:pos x="27" y="7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5" y="11"/>
                  </a:cxn>
                  <a:cxn ang="0">
                    <a:pos x="23" y="11"/>
                  </a:cxn>
                  <a:cxn ang="0">
                    <a:pos x="20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4" y="14"/>
                  </a:cxn>
                  <a:cxn ang="0">
                    <a:pos x="13" y="14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9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2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6" y="36"/>
                  </a:cxn>
                  <a:cxn ang="0">
                    <a:pos x="9" y="39"/>
                  </a:cxn>
                  <a:cxn ang="0">
                    <a:pos x="16" y="96"/>
                  </a:cxn>
                  <a:cxn ang="0">
                    <a:pos x="18" y="98"/>
                  </a:cxn>
                  <a:cxn ang="0">
                    <a:pos x="32" y="98"/>
                  </a:cxn>
                  <a:cxn ang="0">
                    <a:pos x="32" y="96"/>
                  </a:cxn>
                  <a:cxn ang="0">
                    <a:pos x="32" y="62"/>
                  </a:cxn>
                  <a:cxn ang="0">
                    <a:pos x="38" y="53"/>
                  </a:cxn>
                  <a:cxn ang="0">
                    <a:pos x="40" y="45"/>
                  </a:cxn>
                  <a:cxn ang="0">
                    <a:pos x="45" y="39"/>
                  </a:cxn>
                  <a:cxn ang="0">
                    <a:pos x="45" y="37"/>
                  </a:cxn>
                  <a:cxn ang="0">
                    <a:pos x="47" y="37"/>
                  </a:cxn>
                  <a:cxn ang="0">
                    <a:pos x="47" y="36"/>
                  </a:cxn>
                  <a:cxn ang="0">
                    <a:pos x="47" y="36"/>
                  </a:cxn>
                  <a:cxn ang="0">
                    <a:pos x="45" y="34"/>
                  </a:cxn>
                  <a:cxn ang="0">
                    <a:pos x="45" y="34"/>
                  </a:cxn>
                  <a:cxn ang="0">
                    <a:pos x="45" y="32"/>
                  </a:cxn>
                  <a:cxn ang="0">
                    <a:pos x="47" y="30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19"/>
                  </a:cxn>
                  <a:cxn ang="0">
                    <a:pos x="45" y="16"/>
                  </a:cxn>
                  <a:cxn ang="0">
                    <a:pos x="43" y="16"/>
                  </a:cxn>
                  <a:cxn ang="0">
                    <a:pos x="45" y="12"/>
                  </a:cxn>
                  <a:cxn ang="0">
                    <a:pos x="45" y="11"/>
                  </a:cxn>
                </a:cxnLst>
                <a:rect l="0" t="0" r="r" b="b"/>
                <a:pathLst>
                  <a:path w="49" h="98">
                    <a:moveTo>
                      <a:pt x="45" y="11"/>
                    </a:moveTo>
                    <a:lnTo>
                      <a:pt x="32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9" y="39"/>
                    </a:lnTo>
                    <a:lnTo>
                      <a:pt x="16" y="96"/>
                    </a:lnTo>
                    <a:lnTo>
                      <a:pt x="18" y="98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32" y="62"/>
                    </a:lnTo>
                    <a:lnTo>
                      <a:pt x="38" y="53"/>
                    </a:lnTo>
                    <a:lnTo>
                      <a:pt x="40" y="45"/>
                    </a:lnTo>
                    <a:lnTo>
                      <a:pt x="45" y="39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2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19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5" y="12"/>
                    </a:lnTo>
                    <a:lnTo>
                      <a:pt x="45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4" name="Freeform 7251"/>
              <p:cNvSpPr>
                <a:spLocks/>
              </p:cNvSpPr>
              <p:nvPr/>
            </p:nvSpPr>
            <p:spPr bwMode="auto">
              <a:xfrm>
                <a:off x="4094970" y="4050886"/>
                <a:ext cx="77782" cy="155623"/>
              </a:xfrm>
              <a:custGeom>
                <a:avLst/>
                <a:gdLst/>
                <a:ahLst/>
                <a:cxnLst>
                  <a:cxn ang="0">
                    <a:pos x="45" y="11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25" y="2"/>
                  </a:cxn>
                  <a:cxn ang="0">
                    <a:pos x="27" y="3"/>
                  </a:cxn>
                  <a:cxn ang="0">
                    <a:pos x="29" y="5"/>
                  </a:cxn>
                  <a:cxn ang="0">
                    <a:pos x="25" y="7"/>
                  </a:cxn>
                  <a:cxn ang="0">
                    <a:pos x="27" y="7"/>
                  </a:cxn>
                  <a:cxn ang="0">
                    <a:pos x="27" y="7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5" y="11"/>
                  </a:cxn>
                  <a:cxn ang="0">
                    <a:pos x="23" y="11"/>
                  </a:cxn>
                  <a:cxn ang="0">
                    <a:pos x="20" y="14"/>
                  </a:cxn>
                  <a:cxn ang="0">
                    <a:pos x="20" y="14"/>
                  </a:cxn>
                  <a:cxn ang="0">
                    <a:pos x="18" y="14"/>
                  </a:cxn>
                  <a:cxn ang="0">
                    <a:pos x="14" y="14"/>
                  </a:cxn>
                  <a:cxn ang="0">
                    <a:pos x="13" y="14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6" y="18"/>
                  </a:cxn>
                  <a:cxn ang="0">
                    <a:pos x="6" y="18"/>
                  </a:cxn>
                  <a:cxn ang="0">
                    <a:pos x="6" y="19"/>
                  </a:cxn>
                  <a:cxn ang="0">
                    <a:pos x="4" y="21"/>
                  </a:cxn>
                  <a:cxn ang="0">
                    <a:pos x="4" y="21"/>
                  </a:cxn>
                  <a:cxn ang="0">
                    <a:pos x="2" y="23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6" y="36"/>
                  </a:cxn>
                  <a:cxn ang="0">
                    <a:pos x="9" y="39"/>
                  </a:cxn>
                  <a:cxn ang="0">
                    <a:pos x="16" y="96"/>
                  </a:cxn>
                  <a:cxn ang="0">
                    <a:pos x="18" y="98"/>
                  </a:cxn>
                  <a:cxn ang="0">
                    <a:pos x="32" y="98"/>
                  </a:cxn>
                  <a:cxn ang="0">
                    <a:pos x="32" y="96"/>
                  </a:cxn>
                  <a:cxn ang="0">
                    <a:pos x="32" y="62"/>
                  </a:cxn>
                  <a:cxn ang="0">
                    <a:pos x="38" y="53"/>
                  </a:cxn>
                  <a:cxn ang="0">
                    <a:pos x="40" y="45"/>
                  </a:cxn>
                  <a:cxn ang="0">
                    <a:pos x="45" y="39"/>
                  </a:cxn>
                  <a:cxn ang="0">
                    <a:pos x="45" y="37"/>
                  </a:cxn>
                  <a:cxn ang="0">
                    <a:pos x="47" y="37"/>
                  </a:cxn>
                  <a:cxn ang="0">
                    <a:pos x="47" y="36"/>
                  </a:cxn>
                  <a:cxn ang="0">
                    <a:pos x="47" y="36"/>
                  </a:cxn>
                  <a:cxn ang="0">
                    <a:pos x="45" y="34"/>
                  </a:cxn>
                  <a:cxn ang="0">
                    <a:pos x="45" y="34"/>
                  </a:cxn>
                  <a:cxn ang="0">
                    <a:pos x="45" y="32"/>
                  </a:cxn>
                  <a:cxn ang="0">
                    <a:pos x="47" y="30"/>
                  </a:cxn>
                  <a:cxn ang="0">
                    <a:pos x="49" y="30"/>
                  </a:cxn>
                  <a:cxn ang="0">
                    <a:pos x="49" y="30"/>
                  </a:cxn>
                  <a:cxn ang="0">
                    <a:pos x="47" y="19"/>
                  </a:cxn>
                  <a:cxn ang="0">
                    <a:pos x="45" y="16"/>
                  </a:cxn>
                  <a:cxn ang="0">
                    <a:pos x="43" y="16"/>
                  </a:cxn>
                  <a:cxn ang="0">
                    <a:pos x="45" y="12"/>
                  </a:cxn>
                  <a:cxn ang="0">
                    <a:pos x="45" y="11"/>
                  </a:cxn>
                </a:cxnLst>
                <a:rect l="0" t="0" r="r" b="b"/>
                <a:pathLst>
                  <a:path w="49" h="98">
                    <a:moveTo>
                      <a:pt x="45" y="11"/>
                    </a:moveTo>
                    <a:lnTo>
                      <a:pt x="32" y="0"/>
                    </a:lnTo>
                    <a:lnTo>
                      <a:pt x="31" y="0"/>
                    </a:lnTo>
                    <a:lnTo>
                      <a:pt x="25" y="2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5" y="7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1"/>
                    </a:lnTo>
                    <a:lnTo>
                      <a:pt x="23" y="11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9" y="39"/>
                    </a:lnTo>
                    <a:lnTo>
                      <a:pt x="16" y="96"/>
                    </a:lnTo>
                    <a:lnTo>
                      <a:pt x="18" y="98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32" y="62"/>
                    </a:lnTo>
                    <a:lnTo>
                      <a:pt x="38" y="53"/>
                    </a:lnTo>
                    <a:lnTo>
                      <a:pt x="40" y="45"/>
                    </a:lnTo>
                    <a:lnTo>
                      <a:pt x="45" y="39"/>
                    </a:lnTo>
                    <a:lnTo>
                      <a:pt x="45" y="37"/>
                    </a:lnTo>
                    <a:lnTo>
                      <a:pt x="47" y="37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5" y="32"/>
                    </a:lnTo>
                    <a:lnTo>
                      <a:pt x="47" y="30"/>
                    </a:lnTo>
                    <a:lnTo>
                      <a:pt x="49" y="30"/>
                    </a:lnTo>
                    <a:lnTo>
                      <a:pt x="49" y="30"/>
                    </a:lnTo>
                    <a:lnTo>
                      <a:pt x="47" y="19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5" y="12"/>
                    </a:lnTo>
                    <a:lnTo>
                      <a:pt x="45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5" name="Freeform 7252"/>
              <p:cNvSpPr>
                <a:spLocks/>
              </p:cNvSpPr>
              <p:nvPr/>
            </p:nvSpPr>
            <p:spPr bwMode="auto">
              <a:xfrm>
                <a:off x="4299742" y="4309728"/>
                <a:ext cx="139690" cy="155623"/>
              </a:xfrm>
              <a:custGeom>
                <a:avLst/>
                <a:gdLst/>
                <a:ahLst/>
                <a:cxnLst>
                  <a:cxn ang="0">
                    <a:pos x="36" y="98"/>
                  </a:cxn>
                  <a:cxn ang="0">
                    <a:pos x="34" y="94"/>
                  </a:cxn>
                  <a:cxn ang="0">
                    <a:pos x="7" y="66"/>
                  </a:cxn>
                  <a:cxn ang="0">
                    <a:pos x="0" y="48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7" y="43"/>
                  </a:cxn>
                  <a:cxn ang="0">
                    <a:pos x="7" y="32"/>
                  </a:cxn>
                  <a:cxn ang="0">
                    <a:pos x="9" y="32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6" y="34"/>
                  </a:cxn>
                  <a:cxn ang="0">
                    <a:pos x="16" y="34"/>
                  </a:cxn>
                  <a:cxn ang="0">
                    <a:pos x="16" y="32"/>
                  </a:cxn>
                  <a:cxn ang="0">
                    <a:pos x="13" y="32"/>
                  </a:cxn>
                  <a:cxn ang="0">
                    <a:pos x="9" y="28"/>
                  </a:cxn>
                  <a:cxn ang="0">
                    <a:pos x="9" y="26"/>
                  </a:cxn>
                  <a:cxn ang="0">
                    <a:pos x="9" y="26"/>
                  </a:cxn>
                  <a:cxn ang="0">
                    <a:pos x="11" y="26"/>
                  </a:cxn>
                  <a:cxn ang="0">
                    <a:pos x="13" y="25"/>
                  </a:cxn>
                  <a:cxn ang="0">
                    <a:pos x="11" y="19"/>
                  </a:cxn>
                  <a:cxn ang="0">
                    <a:pos x="39" y="18"/>
                  </a:cxn>
                  <a:cxn ang="0">
                    <a:pos x="39" y="18"/>
                  </a:cxn>
                  <a:cxn ang="0">
                    <a:pos x="38" y="3"/>
                  </a:cxn>
                  <a:cxn ang="0">
                    <a:pos x="39" y="0"/>
                  </a:cxn>
                  <a:cxn ang="0">
                    <a:pos x="68" y="0"/>
                  </a:cxn>
                  <a:cxn ang="0">
                    <a:pos x="72" y="1"/>
                  </a:cxn>
                  <a:cxn ang="0">
                    <a:pos x="70" y="5"/>
                  </a:cxn>
                  <a:cxn ang="0">
                    <a:pos x="70" y="16"/>
                  </a:cxn>
                  <a:cxn ang="0">
                    <a:pos x="72" y="18"/>
                  </a:cxn>
                  <a:cxn ang="0">
                    <a:pos x="77" y="10"/>
                  </a:cxn>
                  <a:cxn ang="0">
                    <a:pos x="84" y="12"/>
                  </a:cxn>
                  <a:cxn ang="0">
                    <a:pos x="88" y="16"/>
                  </a:cxn>
                  <a:cxn ang="0">
                    <a:pos x="88" y="23"/>
                  </a:cxn>
                  <a:cxn ang="0">
                    <a:pos x="82" y="32"/>
                  </a:cxn>
                  <a:cxn ang="0">
                    <a:pos x="82" y="35"/>
                  </a:cxn>
                  <a:cxn ang="0">
                    <a:pos x="88" y="48"/>
                  </a:cxn>
                  <a:cxn ang="0">
                    <a:pos x="84" y="73"/>
                  </a:cxn>
                  <a:cxn ang="0">
                    <a:pos x="79" y="75"/>
                  </a:cxn>
                  <a:cxn ang="0">
                    <a:pos x="73" y="69"/>
                  </a:cxn>
                  <a:cxn ang="0">
                    <a:pos x="66" y="69"/>
                  </a:cxn>
                  <a:cxn ang="0">
                    <a:pos x="63" y="66"/>
                  </a:cxn>
                  <a:cxn ang="0">
                    <a:pos x="61" y="66"/>
                  </a:cxn>
                  <a:cxn ang="0">
                    <a:pos x="56" y="71"/>
                  </a:cxn>
                  <a:cxn ang="0">
                    <a:pos x="47" y="77"/>
                  </a:cxn>
                  <a:cxn ang="0">
                    <a:pos x="45" y="78"/>
                  </a:cxn>
                  <a:cxn ang="0">
                    <a:pos x="45" y="82"/>
                  </a:cxn>
                  <a:cxn ang="0">
                    <a:pos x="47" y="89"/>
                  </a:cxn>
                  <a:cxn ang="0">
                    <a:pos x="45" y="91"/>
                  </a:cxn>
                  <a:cxn ang="0">
                    <a:pos x="41" y="91"/>
                  </a:cxn>
                  <a:cxn ang="0">
                    <a:pos x="39" y="93"/>
                  </a:cxn>
                  <a:cxn ang="0">
                    <a:pos x="38" y="94"/>
                  </a:cxn>
                  <a:cxn ang="0">
                    <a:pos x="36" y="98"/>
                  </a:cxn>
                </a:cxnLst>
                <a:rect l="0" t="0" r="r" b="b"/>
                <a:pathLst>
                  <a:path w="88" h="98">
                    <a:moveTo>
                      <a:pt x="36" y="98"/>
                    </a:moveTo>
                    <a:lnTo>
                      <a:pt x="34" y="94"/>
                    </a:lnTo>
                    <a:lnTo>
                      <a:pt x="7" y="66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7" y="4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5"/>
                    </a:lnTo>
                    <a:lnTo>
                      <a:pt x="11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8" y="3"/>
                    </a:lnTo>
                    <a:lnTo>
                      <a:pt x="39" y="0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0" y="5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7" y="10"/>
                    </a:lnTo>
                    <a:lnTo>
                      <a:pt x="84" y="12"/>
                    </a:lnTo>
                    <a:lnTo>
                      <a:pt x="88" y="16"/>
                    </a:lnTo>
                    <a:lnTo>
                      <a:pt x="88" y="23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8" y="48"/>
                    </a:lnTo>
                    <a:lnTo>
                      <a:pt x="84" y="73"/>
                    </a:lnTo>
                    <a:lnTo>
                      <a:pt x="79" y="75"/>
                    </a:lnTo>
                    <a:lnTo>
                      <a:pt x="73" y="69"/>
                    </a:lnTo>
                    <a:lnTo>
                      <a:pt x="66" y="69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6" y="71"/>
                    </a:lnTo>
                    <a:lnTo>
                      <a:pt x="47" y="77"/>
                    </a:lnTo>
                    <a:lnTo>
                      <a:pt x="45" y="78"/>
                    </a:lnTo>
                    <a:lnTo>
                      <a:pt x="45" y="82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1" y="91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8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6" name="Freeform 7253"/>
              <p:cNvSpPr>
                <a:spLocks/>
              </p:cNvSpPr>
              <p:nvPr/>
            </p:nvSpPr>
            <p:spPr bwMode="auto">
              <a:xfrm>
                <a:off x="4299742" y="4309728"/>
                <a:ext cx="139690" cy="155623"/>
              </a:xfrm>
              <a:custGeom>
                <a:avLst/>
                <a:gdLst/>
                <a:ahLst/>
                <a:cxnLst>
                  <a:cxn ang="0">
                    <a:pos x="36" y="98"/>
                  </a:cxn>
                  <a:cxn ang="0">
                    <a:pos x="34" y="94"/>
                  </a:cxn>
                  <a:cxn ang="0">
                    <a:pos x="7" y="66"/>
                  </a:cxn>
                  <a:cxn ang="0">
                    <a:pos x="0" y="48"/>
                  </a:cxn>
                  <a:cxn ang="0">
                    <a:pos x="2" y="46"/>
                  </a:cxn>
                  <a:cxn ang="0">
                    <a:pos x="4" y="44"/>
                  </a:cxn>
                  <a:cxn ang="0">
                    <a:pos x="7" y="43"/>
                  </a:cxn>
                  <a:cxn ang="0">
                    <a:pos x="7" y="32"/>
                  </a:cxn>
                  <a:cxn ang="0">
                    <a:pos x="9" y="32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6" y="34"/>
                  </a:cxn>
                  <a:cxn ang="0">
                    <a:pos x="16" y="34"/>
                  </a:cxn>
                  <a:cxn ang="0">
                    <a:pos x="16" y="32"/>
                  </a:cxn>
                  <a:cxn ang="0">
                    <a:pos x="13" y="32"/>
                  </a:cxn>
                  <a:cxn ang="0">
                    <a:pos x="9" y="28"/>
                  </a:cxn>
                  <a:cxn ang="0">
                    <a:pos x="9" y="26"/>
                  </a:cxn>
                  <a:cxn ang="0">
                    <a:pos x="9" y="26"/>
                  </a:cxn>
                  <a:cxn ang="0">
                    <a:pos x="11" y="26"/>
                  </a:cxn>
                  <a:cxn ang="0">
                    <a:pos x="13" y="25"/>
                  </a:cxn>
                  <a:cxn ang="0">
                    <a:pos x="11" y="19"/>
                  </a:cxn>
                  <a:cxn ang="0">
                    <a:pos x="39" y="18"/>
                  </a:cxn>
                  <a:cxn ang="0">
                    <a:pos x="39" y="18"/>
                  </a:cxn>
                  <a:cxn ang="0">
                    <a:pos x="38" y="3"/>
                  </a:cxn>
                  <a:cxn ang="0">
                    <a:pos x="39" y="0"/>
                  </a:cxn>
                  <a:cxn ang="0">
                    <a:pos x="68" y="0"/>
                  </a:cxn>
                  <a:cxn ang="0">
                    <a:pos x="72" y="1"/>
                  </a:cxn>
                  <a:cxn ang="0">
                    <a:pos x="70" y="5"/>
                  </a:cxn>
                  <a:cxn ang="0">
                    <a:pos x="70" y="16"/>
                  </a:cxn>
                  <a:cxn ang="0">
                    <a:pos x="72" y="18"/>
                  </a:cxn>
                  <a:cxn ang="0">
                    <a:pos x="77" y="10"/>
                  </a:cxn>
                  <a:cxn ang="0">
                    <a:pos x="84" y="12"/>
                  </a:cxn>
                  <a:cxn ang="0">
                    <a:pos x="88" y="16"/>
                  </a:cxn>
                  <a:cxn ang="0">
                    <a:pos x="88" y="23"/>
                  </a:cxn>
                  <a:cxn ang="0">
                    <a:pos x="82" y="32"/>
                  </a:cxn>
                  <a:cxn ang="0">
                    <a:pos x="82" y="35"/>
                  </a:cxn>
                  <a:cxn ang="0">
                    <a:pos x="88" y="48"/>
                  </a:cxn>
                  <a:cxn ang="0">
                    <a:pos x="84" y="73"/>
                  </a:cxn>
                  <a:cxn ang="0">
                    <a:pos x="79" y="75"/>
                  </a:cxn>
                  <a:cxn ang="0">
                    <a:pos x="73" y="69"/>
                  </a:cxn>
                  <a:cxn ang="0">
                    <a:pos x="66" y="69"/>
                  </a:cxn>
                  <a:cxn ang="0">
                    <a:pos x="63" y="66"/>
                  </a:cxn>
                  <a:cxn ang="0">
                    <a:pos x="61" y="66"/>
                  </a:cxn>
                  <a:cxn ang="0">
                    <a:pos x="56" y="71"/>
                  </a:cxn>
                  <a:cxn ang="0">
                    <a:pos x="47" y="77"/>
                  </a:cxn>
                  <a:cxn ang="0">
                    <a:pos x="45" y="78"/>
                  </a:cxn>
                  <a:cxn ang="0">
                    <a:pos x="45" y="82"/>
                  </a:cxn>
                  <a:cxn ang="0">
                    <a:pos x="47" y="89"/>
                  </a:cxn>
                  <a:cxn ang="0">
                    <a:pos x="45" y="91"/>
                  </a:cxn>
                  <a:cxn ang="0">
                    <a:pos x="41" y="91"/>
                  </a:cxn>
                  <a:cxn ang="0">
                    <a:pos x="39" y="93"/>
                  </a:cxn>
                  <a:cxn ang="0">
                    <a:pos x="38" y="94"/>
                  </a:cxn>
                  <a:cxn ang="0">
                    <a:pos x="36" y="98"/>
                  </a:cxn>
                </a:cxnLst>
                <a:rect l="0" t="0" r="r" b="b"/>
                <a:pathLst>
                  <a:path w="88" h="98">
                    <a:moveTo>
                      <a:pt x="36" y="98"/>
                    </a:moveTo>
                    <a:lnTo>
                      <a:pt x="34" y="94"/>
                    </a:lnTo>
                    <a:lnTo>
                      <a:pt x="7" y="66"/>
                    </a:lnTo>
                    <a:lnTo>
                      <a:pt x="0" y="48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7" y="4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1" y="26"/>
                    </a:lnTo>
                    <a:lnTo>
                      <a:pt x="13" y="25"/>
                    </a:lnTo>
                    <a:lnTo>
                      <a:pt x="11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8" y="3"/>
                    </a:lnTo>
                    <a:lnTo>
                      <a:pt x="39" y="0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0" y="5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7" y="10"/>
                    </a:lnTo>
                    <a:lnTo>
                      <a:pt x="84" y="12"/>
                    </a:lnTo>
                    <a:lnTo>
                      <a:pt x="88" y="16"/>
                    </a:lnTo>
                    <a:lnTo>
                      <a:pt x="88" y="23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8" y="48"/>
                    </a:lnTo>
                    <a:lnTo>
                      <a:pt x="84" y="73"/>
                    </a:lnTo>
                    <a:lnTo>
                      <a:pt x="79" y="75"/>
                    </a:lnTo>
                    <a:lnTo>
                      <a:pt x="73" y="69"/>
                    </a:lnTo>
                    <a:lnTo>
                      <a:pt x="66" y="69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6" y="71"/>
                    </a:lnTo>
                    <a:lnTo>
                      <a:pt x="47" y="77"/>
                    </a:lnTo>
                    <a:lnTo>
                      <a:pt x="45" y="78"/>
                    </a:lnTo>
                    <a:lnTo>
                      <a:pt x="45" y="82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1" y="91"/>
                    </a:lnTo>
                    <a:lnTo>
                      <a:pt x="39" y="93"/>
                    </a:lnTo>
                    <a:lnTo>
                      <a:pt x="38" y="94"/>
                    </a:lnTo>
                    <a:lnTo>
                      <a:pt x="36" y="9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7" name="Freeform 7254"/>
              <p:cNvSpPr>
                <a:spLocks/>
              </p:cNvSpPr>
              <p:nvPr/>
            </p:nvSpPr>
            <p:spPr bwMode="auto">
              <a:xfrm>
                <a:off x="4915646" y="3985779"/>
                <a:ext cx="384146" cy="292190"/>
              </a:xfrm>
              <a:custGeom>
                <a:avLst/>
                <a:gdLst/>
                <a:ahLst/>
                <a:cxnLst>
                  <a:cxn ang="0">
                    <a:pos x="51" y="32"/>
                  </a:cxn>
                  <a:cxn ang="0">
                    <a:pos x="47" y="34"/>
                  </a:cxn>
                  <a:cxn ang="0">
                    <a:pos x="31" y="64"/>
                  </a:cxn>
                  <a:cxn ang="0">
                    <a:pos x="25" y="64"/>
                  </a:cxn>
                  <a:cxn ang="0">
                    <a:pos x="20" y="71"/>
                  </a:cxn>
                  <a:cxn ang="0">
                    <a:pos x="18" y="102"/>
                  </a:cxn>
                  <a:cxn ang="0">
                    <a:pos x="13" y="105"/>
                  </a:cxn>
                  <a:cxn ang="0">
                    <a:pos x="4" y="105"/>
                  </a:cxn>
                  <a:cxn ang="0">
                    <a:pos x="2" y="111"/>
                  </a:cxn>
                  <a:cxn ang="0">
                    <a:pos x="2" y="114"/>
                  </a:cxn>
                  <a:cxn ang="0">
                    <a:pos x="6" y="116"/>
                  </a:cxn>
                  <a:cxn ang="0">
                    <a:pos x="11" y="116"/>
                  </a:cxn>
                  <a:cxn ang="0">
                    <a:pos x="17" y="121"/>
                  </a:cxn>
                  <a:cxn ang="0">
                    <a:pos x="22" y="128"/>
                  </a:cxn>
                  <a:cxn ang="0">
                    <a:pos x="34" y="150"/>
                  </a:cxn>
                  <a:cxn ang="0">
                    <a:pos x="43" y="154"/>
                  </a:cxn>
                  <a:cxn ang="0">
                    <a:pos x="45" y="166"/>
                  </a:cxn>
                  <a:cxn ang="0">
                    <a:pos x="60" y="166"/>
                  </a:cxn>
                  <a:cxn ang="0">
                    <a:pos x="77" y="179"/>
                  </a:cxn>
                  <a:cxn ang="0">
                    <a:pos x="110" y="180"/>
                  </a:cxn>
                  <a:cxn ang="0">
                    <a:pos x="126" y="171"/>
                  </a:cxn>
                  <a:cxn ang="0">
                    <a:pos x="144" y="177"/>
                  </a:cxn>
                  <a:cxn ang="0">
                    <a:pos x="158" y="170"/>
                  </a:cxn>
                  <a:cxn ang="0">
                    <a:pos x="174" y="161"/>
                  </a:cxn>
                  <a:cxn ang="0">
                    <a:pos x="240" y="112"/>
                  </a:cxn>
                  <a:cxn ang="0">
                    <a:pos x="226" y="111"/>
                  </a:cxn>
                  <a:cxn ang="0">
                    <a:pos x="176" y="91"/>
                  </a:cxn>
                  <a:cxn ang="0">
                    <a:pos x="167" y="84"/>
                  </a:cxn>
                  <a:cxn ang="0">
                    <a:pos x="165" y="82"/>
                  </a:cxn>
                  <a:cxn ang="0">
                    <a:pos x="162" y="77"/>
                  </a:cxn>
                  <a:cxn ang="0">
                    <a:pos x="158" y="68"/>
                  </a:cxn>
                  <a:cxn ang="0">
                    <a:pos x="160" y="64"/>
                  </a:cxn>
                  <a:cxn ang="0">
                    <a:pos x="156" y="62"/>
                  </a:cxn>
                  <a:cxn ang="0">
                    <a:pos x="151" y="64"/>
                  </a:cxn>
                  <a:cxn ang="0">
                    <a:pos x="151" y="64"/>
                  </a:cxn>
                  <a:cxn ang="0">
                    <a:pos x="147" y="64"/>
                  </a:cxn>
                  <a:cxn ang="0">
                    <a:pos x="142" y="62"/>
                  </a:cxn>
                  <a:cxn ang="0">
                    <a:pos x="145" y="52"/>
                  </a:cxn>
                  <a:cxn ang="0">
                    <a:pos x="151" y="41"/>
                  </a:cxn>
                  <a:cxn ang="0">
                    <a:pos x="142" y="34"/>
                  </a:cxn>
                  <a:cxn ang="0">
                    <a:pos x="124" y="12"/>
                  </a:cxn>
                  <a:cxn ang="0">
                    <a:pos x="115" y="7"/>
                  </a:cxn>
                  <a:cxn ang="0">
                    <a:pos x="110" y="9"/>
                  </a:cxn>
                  <a:cxn ang="0">
                    <a:pos x="108" y="7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99" y="7"/>
                  </a:cxn>
                  <a:cxn ang="0">
                    <a:pos x="99" y="5"/>
                  </a:cxn>
                  <a:cxn ang="0">
                    <a:pos x="95" y="5"/>
                  </a:cxn>
                  <a:cxn ang="0">
                    <a:pos x="94" y="7"/>
                  </a:cxn>
                  <a:cxn ang="0">
                    <a:pos x="88" y="9"/>
                  </a:cxn>
                  <a:cxn ang="0">
                    <a:pos x="83" y="5"/>
                  </a:cxn>
                  <a:cxn ang="0">
                    <a:pos x="83" y="3"/>
                  </a:cxn>
                  <a:cxn ang="0">
                    <a:pos x="77" y="0"/>
                  </a:cxn>
                  <a:cxn ang="0">
                    <a:pos x="68" y="10"/>
                  </a:cxn>
                  <a:cxn ang="0">
                    <a:pos x="68" y="7"/>
                  </a:cxn>
                  <a:cxn ang="0">
                    <a:pos x="65" y="9"/>
                  </a:cxn>
                  <a:cxn ang="0">
                    <a:pos x="63" y="10"/>
                  </a:cxn>
                  <a:cxn ang="0">
                    <a:pos x="61" y="10"/>
                  </a:cxn>
                  <a:cxn ang="0">
                    <a:pos x="56" y="10"/>
                  </a:cxn>
                </a:cxnLst>
                <a:rect l="0" t="0" r="r" b="b"/>
                <a:pathLst>
                  <a:path w="242" h="184">
                    <a:moveTo>
                      <a:pt x="56" y="10"/>
                    </a:moveTo>
                    <a:lnTo>
                      <a:pt x="51" y="32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33" y="5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5" y="64"/>
                    </a:lnTo>
                    <a:lnTo>
                      <a:pt x="24" y="66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3" y="105"/>
                    </a:lnTo>
                    <a:lnTo>
                      <a:pt x="6" y="103"/>
                    </a:lnTo>
                    <a:lnTo>
                      <a:pt x="4" y="105"/>
                    </a:lnTo>
                    <a:lnTo>
                      <a:pt x="4" y="109"/>
                    </a:lnTo>
                    <a:lnTo>
                      <a:pt x="2" y="111"/>
                    </a:lnTo>
                    <a:lnTo>
                      <a:pt x="0" y="112"/>
                    </a:lnTo>
                    <a:lnTo>
                      <a:pt x="2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9" y="116"/>
                    </a:lnTo>
                    <a:lnTo>
                      <a:pt x="11" y="116"/>
                    </a:lnTo>
                    <a:lnTo>
                      <a:pt x="15" y="118"/>
                    </a:lnTo>
                    <a:lnTo>
                      <a:pt x="17" y="121"/>
                    </a:lnTo>
                    <a:lnTo>
                      <a:pt x="17" y="125"/>
                    </a:lnTo>
                    <a:lnTo>
                      <a:pt x="22" y="128"/>
                    </a:lnTo>
                    <a:lnTo>
                      <a:pt x="27" y="132"/>
                    </a:lnTo>
                    <a:lnTo>
                      <a:pt x="34" y="150"/>
                    </a:lnTo>
                    <a:lnTo>
                      <a:pt x="38" y="152"/>
                    </a:lnTo>
                    <a:lnTo>
                      <a:pt x="43" y="154"/>
                    </a:lnTo>
                    <a:lnTo>
                      <a:pt x="47" y="155"/>
                    </a:lnTo>
                    <a:lnTo>
                      <a:pt x="45" y="166"/>
                    </a:lnTo>
                    <a:lnTo>
                      <a:pt x="51" y="168"/>
                    </a:lnTo>
                    <a:lnTo>
                      <a:pt x="60" y="166"/>
                    </a:lnTo>
                    <a:lnTo>
                      <a:pt x="76" y="177"/>
                    </a:lnTo>
                    <a:lnTo>
                      <a:pt x="77" y="179"/>
                    </a:lnTo>
                    <a:lnTo>
                      <a:pt x="102" y="184"/>
                    </a:lnTo>
                    <a:lnTo>
                      <a:pt x="110" y="180"/>
                    </a:lnTo>
                    <a:lnTo>
                      <a:pt x="113" y="175"/>
                    </a:lnTo>
                    <a:lnTo>
                      <a:pt x="126" y="171"/>
                    </a:lnTo>
                    <a:lnTo>
                      <a:pt x="135" y="177"/>
                    </a:lnTo>
                    <a:lnTo>
                      <a:pt x="144" y="177"/>
                    </a:lnTo>
                    <a:lnTo>
                      <a:pt x="144" y="175"/>
                    </a:lnTo>
                    <a:lnTo>
                      <a:pt x="158" y="170"/>
                    </a:lnTo>
                    <a:lnTo>
                      <a:pt x="167" y="164"/>
                    </a:lnTo>
                    <a:lnTo>
                      <a:pt x="174" y="161"/>
                    </a:lnTo>
                    <a:lnTo>
                      <a:pt x="194" y="159"/>
                    </a:lnTo>
                    <a:lnTo>
                      <a:pt x="240" y="112"/>
                    </a:lnTo>
                    <a:lnTo>
                      <a:pt x="242" y="111"/>
                    </a:lnTo>
                    <a:lnTo>
                      <a:pt x="226" y="111"/>
                    </a:lnTo>
                    <a:lnTo>
                      <a:pt x="178" y="94"/>
                    </a:lnTo>
                    <a:lnTo>
                      <a:pt x="176" y="91"/>
                    </a:lnTo>
                    <a:lnTo>
                      <a:pt x="169" y="87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5" y="82"/>
                    </a:lnTo>
                    <a:lnTo>
                      <a:pt x="162" y="78"/>
                    </a:lnTo>
                    <a:lnTo>
                      <a:pt x="162" y="77"/>
                    </a:lnTo>
                    <a:lnTo>
                      <a:pt x="160" y="75"/>
                    </a:lnTo>
                    <a:lnTo>
                      <a:pt x="158" y="68"/>
                    </a:lnTo>
                    <a:lnTo>
                      <a:pt x="158" y="66"/>
                    </a:lnTo>
                    <a:lnTo>
                      <a:pt x="160" y="64"/>
                    </a:lnTo>
                    <a:lnTo>
                      <a:pt x="160" y="64"/>
                    </a:lnTo>
                    <a:lnTo>
                      <a:pt x="156" y="62"/>
                    </a:lnTo>
                    <a:lnTo>
                      <a:pt x="154" y="62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7" y="64"/>
                    </a:lnTo>
                    <a:lnTo>
                      <a:pt x="144" y="64"/>
                    </a:lnTo>
                    <a:lnTo>
                      <a:pt x="142" y="62"/>
                    </a:lnTo>
                    <a:lnTo>
                      <a:pt x="142" y="59"/>
                    </a:lnTo>
                    <a:lnTo>
                      <a:pt x="145" y="52"/>
                    </a:lnTo>
                    <a:lnTo>
                      <a:pt x="149" y="43"/>
                    </a:lnTo>
                    <a:lnTo>
                      <a:pt x="151" y="41"/>
                    </a:lnTo>
                    <a:lnTo>
                      <a:pt x="147" y="37"/>
                    </a:lnTo>
                    <a:lnTo>
                      <a:pt x="142" y="34"/>
                    </a:lnTo>
                    <a:lnTo>
                      <a:pt x="140" y="30"/>
                    </a:lnTo>
                    <a:lnTo>
                      <a:pt x="124" y="12"/>
                    </a:lnTo>
                    <a:lnTo>
                      <a:pt x="120" y="12"/>
                    </a:lnTo>
                    <a:lnTo>
                      <a:pt x="115" y="7"/>
                    </a:lnTo>
                    <a:lnTo>
                      <a:pt x="111" y="7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4" y="7"/>
                    </a:lnTo>
                    <a:lnTo>
                      <a:pt x="90" y="7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3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77" y="0"/>
                    </a:lnTo>
                    <a:lnTo>
                      <a:pt x="72" y="14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8" name="Freeform 7255"/>
              <p:cNvSpPr>
                <a:spLocks/>
              </p:cNvSpPr>
              <p:nvPr/>
            </p:nvSpPr>
            <p:spPr bwMode="auto">
              <a:xfrm>
                <a:off x="4915646" y="3985778"/>
                <a:ext cx="384146" cy="292190"/>
              </a:xfrm>
              <a:custGeom>
                <a:avLst/>
                <a:gdLst/>
                <a:ahLst/>
                <a:cxnLst>
                  <a:cxn ang="0">
                    <a:pos x="51" y="32"/>
                  </a:cxn>
                  <a:cxn ang="0">
                    <a:pos x="47" y="34"/>
                  </a:cxn>
                  <a:cxn ang="0">
                    <a:pos x="31" y="64"/>
                  </a:cxn>
                  <a:cxn ang="0">
                    <a:pos x="25" y="64"/>
                  </a:cxn>
                  <a:cxn ang="0">
                    <a:pos x="20" y="71"/>
                  </a:cxn>
                  <a:cxn ang="0">
                    <a:pos x="18" y="102"/>
                  </a:cxn>
                  <a:cxn ang="0">
                    <a:pos x="13" y="105"/>
                  </a:cxn>
                  <a:cxn ang="0">
                    <a:pos x="4" y="105"/>
                  </a:cxn>
                  <a:cxn ang="0">
                    <a:pos x="2" y="111"/>
                  </a:cxn>
                  <a:cxn ang="0">
                    <a:pos x="2" y="114"/>
                  </a:cxn>
                  <a:cxn ang="0">
                    <a:pos x="6" y="116"/>
                  </a:cxn>
                  <a:cxn ang="0">
                    <a:pos x="11" y="116"/>
                  </a:cxn>
                  <a:cxn ang="0">
                    <a:pos x="17" y="121"/>
                  </a:cxn>
                  <a:cxn ang="0">
                    <a:pos x="22" y="128"/>
                  </a:cxn>
                  <a:cxn ang="0">
                    <a:pos x="34" y="150"/>
                  </a:cxn>
                  <a:cxn ang="0">
                    <a:pos x="43" y="154"/>
                  </a:cxn>
                  <a:cxn ang="0">
                    <a:pos x="45" y="166"/>
                  </a:cxn>
                  <a:cxn ang="0">
                    <a:pos x="60" y="166"/>
                  </a:cxn>
                  <a:cxn ang="0">
                    <a:pos x="77" y="179"/>
                  </a:cxn>
                  <a:cxn ang="0">
                    <a:pos x="110" y="180"/>
                  </a:cxn>
                  <a:cxn ang="0">
                    <a:pos x="126" y="171"/>
                  </a:cxn>
                  <a:cxn ang="0">
                    <a:pos x="144" y="177"/>
                  </a:cxn>
                  <a:cxn ang="0">
                    <a:pos x="158" y="170"/>
                  </a:cxn>
                  <a:cxn ang="0">
                    <a:pos x="174" y="161"/>
                  </a:cxn>
                  <a:cxn ang="0">
                    <a:pos x="240" y="112"/>
                  </a:cxn>
                  <a:cxn ang="0">
                    <a:pos x="226" y="111"/>
                  </a:cxn>
                  <a:cxn ang="0">
                    <a:pos x="176" y="91"/>
                  </a:cxn>
                  <a:cxn ang="0">
                    <a:pos x="167" y="84"/>
                  </a:cxn>
                  <a:cxn ang="0">
                    <a:pos x="165" y="82"/>
                  </a:cxn>
                  <a:cxn ang="0">
                    <a:pos x="162" y="77"/>
                  </a:cxn>
                  <a:cxn ang="0">
                    <a:pos x="158" y="68"/>
                  </a:cxn>
                  <a:cxn ang="0">
                    <a:pos x="160" y="64"/>
                  </a:cxn>
                  <a:cxn ang="0">
                    <a:pos x="156" y="62"/>
                  </a:cxn>
                  <a:cxn ang="0">
                    <a:pos x="151" y="64"/>
                  </a:cxn>
                  <a:cxn ang="0">
                    <a:pos x="151" y="64"/>
                  </a:cxn>
                  <a:cxn ang="0">
                    <a:pos x="147" y="64"/>
                  </a:cxn>
                  <a:cxn ang="0">
                    <a:pos x="142" y="62"/>
                  </a:cxn>
                  <a:cxn ang="0">
                    <a:pos x="145" y="52"/>
                  </a:cxn>
                  <a:cxn ang="0">
                    <a:pos x="151" y="41"/>
                  </a:cxn>
                  <a:cxn ang="0">
                    <a:pos x="142" y="34"/>
                  </a:cxn>
                  <a:cxn ang="0">
                    <a:pos x="124" y="12"/>
                  </a:cxn>
                  <a:cxn ang="0">
                    <a:pos x="115" y="7"/>
                  </a:cxn>
                  <a:cxn ang="0">
                    <a:pos x="110" y="9"/>
                  </a:cxn>
                  <a:cxn ang="0">
                    <a:pos x="108" y="7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99" y="7"/>
                  </a:cxn>
                  <a:cxn ang="0">
                    <a:pos x="99" y="5"/>
                  </a:cxn>
                  <a:cxn ang="0">
                    <a:pos x="95" y="5"/>
                  </a:cxn>
                  <a:cxn ang="0">
                    <a:pos x="94" y="7"/>
                  </a:cxn>
                  <a:cxn ang="0">
                    <a:pos x="88" y="9"/>
                  </a:cxn>
                  <a:cxn ang="0">
                    <a:pos x="83" y="5"/>
                  </a:cxn>
                  <a:cxn ang="0">
                    <a:pos x="83" y="3"/>
                  </a:cxn>
                  <a:cxn ang="0">
                    <a:pos x="77" y="0"/>
                  </a:cxn>
                  <a:cxn ang="0">
                    <a:pos x="68" y="10"/>
                  </a:cxn>
                  <a:cxn ang="0">
                    <a:pos x="68" y="7"/>
                  </a:cxn>
                  <a:cxn ang="0">
                    <a:pos x="65" y="9"/>
                  </a:cxn>
                  <a:cxn ang="0">
                    <a:pos x="63" y="10"/>
                  </a:cxn>
                  <a:cxn ang="0">
                    <a:pos x="61" y="10"/>
                  </a:cxn>
                  <a:cxn ang="0">
                    <a:pos x="56" y="10"/>
                  </a:cxn>
                </a:cxnLst>
                <a:rect l="0" t="0" r="r" b="b"/>
                <a:pathLst>
                  <a:path w="242" h="184">
                    <a:moveTo>
                      <a:pt x="56" y="10"/>
                    </a:moveTo>
                    <a:lnTo>
                      <a:pt x="51" y="32"/>
                    </a:lnTo>
                    <a:lnTo>
                      <a:pt x="49" y="34"/>
                    </a:lnTo>
                    <a:lnTo>
                      <a:pt x="47" y="34"/>
                    </a:lnTo>
                    <a:lnTo>
                      <a:pt x="33" y="5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5" y="64"/>
                    </a:lnTo>
                    <a:lnTo>
                      <a:pt x="24" y="66"/>
                    </a:lnTo>
                    <a:lnTo>
                      <a:pt x="20" y="71"/>
                    </a:lnTo>
                    <a:lnTo>
                      <a:pt x="20" y="71"/>
                    </a:lnTo>
                    <a:lnTo>
                      <a:pt x="18" y="102"/>
                    </a:lnTo>
                    <a:lnTo>
                      <a:pt x="17" y="103"/>
                    </a:lnTo>
                    <a:lnTo>
                      <a:pt x="13" y="105"/>
                    </a:lnTo>
                    <a:lnTo>
                      <a:pt x="6" y="103"/>
                    </a:lnTo>
                    <a:lnTo>
                      <a:pt x="4" y="105"/>
                    </a:lnTo>
                    <a:lnTo>
                      <a:pt x="4" y="109"/>
                    </a:lnTo>
                    <a:lnTo>
                      <a:pt x="2" y="111"/>
                    </a:lnTo>
                    <a:lnTo>
                      <a:pt x="0" y="112"/>
                    </a:lnTo>
                    <a:lnTo>
                      <a:pt x="2" y="114"/>
                    </a:lnTo>
                    <a:lnTo>
                      <a:pt x="4" y="114"/>
                    </a:lnTo>
                    <a:lnTo>
                      <a:pt x="6" y="116"/>
                    </a:lnTo>
                    <a:lnTo>
                      <a:pt x="9" y="116"/>
                    </a:lnTo>
                    <a:lnTo>
                      <a:pt x="11" y="116"/>
                    </a:lnTo>
                    <a:lnTo>
                      <a:pt x="15" y="118"/>
                    </a:lnTo>
                    <a:lnTo>
                      <a:pt x="17" y="121"/>
                    </a:lnTo>
                    <a:lnTo>
                      <a:pt x="17" y="125"/>
                    </a:lnTo>
                    <a:lnTo>
                      <a:pt x="22" y="128"/>
                    </a:lnTo>
                    <a:lnTo>
                      <a:pt x="27" y="132"/>
                    </a:lnTo>
                    <a:lnTo>
                      <a:pt x="34" y="150"/>
                    </a:lnTo>
                    <a:lnTo>
                      <a:pt x="38" y="152"/>
                    </a:lnTo>
                    <a:lnTo>
                      <a:pt x="43" y="154"/>
                    </a:lnTo>
                    <a:lnTo>
                      <a:pt x="47" y="155"/>
                    </a:lnTo>
                    <a:lnTo>
                      <a:pt x="45" y="166"/>
                    </a:lnTo>
                    <a:lnTo>
                      <a:pt x="51" y="168"/>
                    </a:lnTo>
                    <a:lnTo>
                      <a:pt x="60" y="166"/>
                    </a:lnTo>
                    <a:lnTo>
                      <a:pt x="76" y="177"/>
                    </a:lnTo>
                    <a:lnTo>
                      <a:pt x="77" y="179"/>
                    </a:lnTo>
                    <a:lnTo>
                      <a:pt x="102" y="184"/>
                    </a:lnTo>
                    <a:lnTo>
                      <a:pt x="110" y="180"/>
                    </a:lnTo>
                    <a:lnTo>
                      <a:pt x="113" y="175"/>
                    </a:lnTo>
                    <a:lnTo>
                      <a:pt x="126" y="171"/>
                    </a:lnTo>
                    <a:lnTo>
                      <a:pt x="135" y="177"/>
                    </a:lnTo>
                    <a:lnTo>
                      <a:pt x="144" y="177"/>
                    </a:lnTo>
                    <a:lnTo>
                      <a:pt x="144" y="175"/>
                    </a:lnTo>
                    <a:lnTo>
                      <a:pt x="158" y="170"/>
                    </a:lnTo>
                    <a:lnTo>
                      <a:pt x="167" y="164"/>
                    </a:lnTo>
                    <a:lnTo>
                      <a:pt x="174" y="161"/>
                    </a:lnTo>
                    <a:lnTo>
                      <a:pt x="194" y="159"/>
                    </a:lnTo>
                    <a:lnTo>
                      <a:pt x="240" y="112"/>
                    </a:lnTo>
                    <a:lnTo>
                      <a:pt x="242" y="111"/>
                    </a:lnTo>
                    <a:lnTo>
                      <a:pt x="226" y="111"/>
                    </a:lnTo>
                    <a:lnTo>
                      <a:pt x="178" y="94"/>
                    </a:lnTo>
                    <a:lnTo>
                      <a:pt x="176" y="91"/>
                    </a:lnTo>
                    <a:lnTo>
                      <a:pt x="169" y="87"/>
                    </a:lnTo>
                    <a:lnTo>
                      <a:pt x="167" y="84"/>
                    </a:lnTo>
                    <a:lnTo>
                      <a:pt x="165" y="84"/>
                    </a:lnTo>
                    <a:lnTo>
                      <a:pt x="165" y="82"/>
                    </a:lnTo>
                    <a:lnTo>
                      <a:pt x="162" y="78"/>
                    </a:lnTo>
                    <a:lnTo>
                      <a:pt x="162" y="77"/>
                    </a:lnTo>
                    <a:lnTo>
                      <a:pt x="160" y="75"/>
                    </a:lnTo>
                    <a:lnTo>
                      <a:pt x="158" y="68"/>
                    </a:lnTo>
                    <a:lnTo>
                      <a:pt x="158" y="66"/>
                    </a:lnTo>
                    <a:lnTo>
                      <a:pt x="160" y="64"/>
                    </a:lnTo>
                    <a:lnTo>
                      <a:pt x="160" y="64"/>
                    </a:lnTo>
                    <a:lnTo>
                      <a:pt x="156" y="62"/>
                    </a:lnTo>
                    <a:lnTo>
                      <a:pt x="154" y="62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51" y="64"/>
                    </a:lnTo>
                    <a:lnTo>
                      <a:pt x="149" y="64"/>
                    </a:lnTo>
                    <a:lnTo>
                      <a:pt x="147" y="64"/>
                    </a:lnTo>
                    <a:lnTo>
                      <a:pt x="144" y="64"/>
                    </a:lnTo>
                    <a:lnTo>
                      <a:pt x="142" y="62"/>
                    </a:lnTo>
                    <a:lnTo>
                      <a:pt x="142" y="59"/>
                    </a:lnTo>
                    <a:lnTo>
                      <a:pt x="145" y="52"/>
                    </a:lnTo>
                    <a:lnTo>
                      <a:pt x="149" y="43"/>
                    </a:lnTo>
                    <a:lnTo>
                      <a:pt x="151" y="41"/>
                    </a:lnTo>
                    <a:lnTo>
                      <a:pt x="147" y="37"/>
                    </a:lnTo>
                    <a:lnTo>
                      <a:pt x="142" y="34"/>
                    </a:lnTo>
                    <a:lnTo>
                      <a:pt x="140" y="30"/>
                    </a:lnTo>
                    <a:lnTo>
                      <a:pt x="124" y="12"/>
                    </a:lnTo>
                    <a:lnTo>
                      <a:pt x="120" y="12"/>
                    </a:lnTo>
                    <a:lnTo>
                      <a:pt x="115" y="7"/>
                    </a:lnTo>
                    <a:lnTo>
                      <a:pt x="111" y="7"/>
                    </a:lnTo>
                    <a:lnTo>
                      <a:pt x="110" y="9"/>
                    </a:lnTo>
                    <a:lnTo>
                      <a:pt x="110" y="9"/>
                    </a:lnTo>
                    <a:lnTo>
                      <a:pt x="108" y="7"/>
                    </a:lnTo>
                    <a:lnTo>
                      <a:pt x="106" y="7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5"/>
                    </a:lnTo>
                    <a:lnTo>
                      <a:pt x="97" y="5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4" y="7"/>
                    </a:lnTo>
                    <a:lnTo>
                      <a:pt x="90" y="7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3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1" y="3"/>
                    </a:lnTo>
                    <a:lnTo>
                      <a:pt x="77" y="0"/>
                    </a:lnTo>
                    <a:lnTo>
                      <a:pt x="72" y="14"/>
                    </a:lnTo>
                    <a:lnTo>
                      <a:pt x="68" y="10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3" y="10"/>
                    </a:lnTo>
                    <a:lnTo>
                      <a:pt x="61" y="10"/>
                    </a:lnTo>
                    <a:lnTo>
                      <a:pt x="58" y="10"/>
                    </a:lnTo>
                    <a:lnTo>
                      <a:pt x="56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79" name="Freeform 7256"/>
              <p:cNvSpPr>
                <a:spLocks/>
              </p:cNvSpPr>
              <p:nvPr/>
            </p:nvSpPr>
            <p:spPr bwMode="auto">
              <a:xfrm>
                <a:off x="4839452" y="4633678"/>
                <a:ext cx="273030" cy="433521"/>
              </a:xfrm>
              <a:custGeom>
                <a:avLst/>
                <a:gdLst/>
                <a:ahLst/>
                <a:cxnLst>
                  <a:cxn ang="0">
                    <a:pos x="172" y="1"/>
                  </a:cxn>
                  <a:cxn ang="0">
                    <a:pos x="165" y="21"/>
                  </a:cxn>
                  <a:cxn ang="0">
                    <a:pos x="167" y="41"/>
                  </a:cxn>
                  <a:cxn ang="0">
                    <a:pos x="167" y="61"/>
                  </a:cxn>
                  <a:cxn ang="0">
                    <a:pos x="170" y="62"/>
                  </a:cxn>
                  <a:cxn ang="0">
                    <a:pos x="170" y="66"/>
                  </a:cxn>
                  <a:cxn ang="0">
                    <a:pos x="167" y="77"/>
                  </a:cxn>
                  <a:cxn ang="0">
                    <a:pos x="165" y="84"/>
                  </a:cxn>
                  <a:cxn ang="0">
                    <a:pos x="156" y="96"/>
                  </a:cxn>
                  <a:cxn ang="0">
                    <a:pos x="143" y="107"/>
                  </a:cxn>
                  <a:cxn ang="0">
                    <a:pos x="109" y="123"/>
                  </a:cxn>
                  <a:cxn ang="0">
                    <a:pos x="106" y="127"/>
                  </a:cxn>
                  <a:cxn ang="0">
                    <a:pos x="99" y="137"/>
                  </a:cxn>
                  <a:cxn ang="0">
                    <a:pos x="95" y="139"/>
                  </a:cxn>
                  <a:cxn ang="0">
                    <a:pos x="75" y="155"/>
                  </a:cxn>
                  <a:cxn ang="0">
                    <a:pos x="79" y="171"/>
                  </a:cxn>
                  <a:cxn ang="0">
                    <a:pos x="84" y="195"/>
                  </a:cxn>
                  <a:cxn ang="0">
                    <a:pos x="82" y="225"/>
                  </a:cxn>
                  <a:cxn ang="0">
                    <a:pos x="86" y="223"/>
                  </a:cxn>
                  <a:cxn ang="0">
                    <a:pos x="75" y="239"/>
                  </a:cxn>
                  <a:cxn ang="0">
                    <a:pos x="47" y="252"/>
                  </a:cxn>
                  <a:cxn ang="0">
                    <a:pos x="43" y="266"/>
                  </a:cxn>
                  <a:cxn ang="0">
                    <a:pos x="45" y="273"/>
                  </a:cxn>
                  <a:cxn ang="0">
                    <a:pos x="25" y="202"/>
                  </a:cxn>
                  <a:cxn ang="0">
                    <a:pos x="27" y="191"/>
                  </a:cxn>
                  <a:cxn ang="0">
                    <a:pos x="43" y="139"/>
                  </a:cxn>
                  <a:cxn ang="0">
                    <a:pos x="45" y="100"/>
                  </a:cxn>
                  <a:cxn ang="0">
                    <a:pos x="4" y="89"/>
                  </a:cxn>
                  <a:cxn ang="0">
                    <a:pos x="0" y="75"/>
                  </a:cxn>
                  <a:cxn ang="0">
                    <a:pos x="52" y="59"/>
                  </a:cxn>
                  <a:cxn ang="0">
                    <a:pos x="59" y="66"/>
                  </a:cxn>
                  <a:cxn ang="0">
                    <a:pos x="72" y="66"/>
                  </a:cxn>
                  <a:cxn ang="0">
                    <a:pos x="72" y="82"/>
                  </a:cxn>
                  <a:cxn ang="0">
                    <a:pos x="70" y="87"/>
                  </a:cxn>
                  <a:cxn ang="0">
                    <a:pos x="73" y="95"/>
                  </a:cxn>
                  <a:cxn ang="0">
                    <a:pos x="81" y="103"/>
                  </a:cxn>
                  <a:cxn ang="0">
                    <a:pos x="81" y="107"/>
                  </a:cxn>
                  <a:cxn ang="0">
                    <a:pos x="86" y="107"/>
                  </a:cxn>
                  <a:cxn ang="0">
                    <a:pos x="84" y="100"/>
                  </a:cxn>
                  <a:cxn ang="0">
                    <a:pos x="84" y="95"/>
                  </a:cxn>
                  <a:cxn ang="0">
                    <a:pos x="93" y="89"/>
                  </a:cxn>
                  <a:cxn ang="0">
                    <a:pos x="93" y="77"/>
                  </a:cxn>
                  <a:cxn ang="0">
                    <a:pos x="79" y="48"/>
                  </a:cxn>
                  <a:cxn ang="0">
                    <a:pos x="75" y="34"/>
                  </a:cxn>
                  <a:cxn ang="0">
                    <a:pos x="93" y="18"/>
                  </a:cxn>
                  <a:cxn ang="0">
                    <a:pos x="99" y="16"/>
                  </a:cxn>
                  <a:cxn ang="0">
                    <a:pos x="106" y="19"/>
                  </a:cxn>
                  <a:cxn ang="0">
                    <a:pos x="124" y="16"/>
                  </a:cxn>
                  <a:cxn ang="0">
                    <a:pos x="134" y="12"/>
                  </a:cxn>
                  <a:cxn ang="0">
                    <a:pos x="159" y="7"/>
                  </a:cxn>
                </a:cxnLst>
                <a:rect l="0" t="0" r="r" b="b"/>
                <a:pathLst>
                  <a:path w="172" h="273">
                    <a:moveTo>
                      <a:pt x="170" y="0"/>
                    </a:moveTo>
                    <a:lnTo>
                      <a:pt x="170" y="1"/>
                    </a:lnTo>
                    <a:lnTo>
                      <a:pt x="172" y="1"/>
                    </a:lnTo>
                    <a:lnTo>
                      <a:pt x="170" y="3"/>
                    </a:lnTo>
                    <a:lnTo>
                      <a:pt x="172" y="9"/>
                    </a:lnTo>
                    <a:lnTo>
                      <a:pt x="165" y="21"/>
                    </a:lnTo>
                    <a:lnTo>
                      <a:pt x="167" y="37"/>
                    </a:lnTo>
                    <a:lnTo>
                      <a:pt x="165" y="39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7" y="57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68" y="61"/>
                    </a:lnTo>
                    <a:lnTo>
                      <a:pt x="170" y="62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6"/>
                    </a:lnTo>
                    <a:lnTo>
                      <a:pt x="170" y="68"/>
                    </a:lnTo>
                    <a:lnTo>
                      <a:pt x="168" y="73"/>
                    </a:lnTo>
                    <a:lnTo>
                      <a:pt x="167" y="77"/>
                    </a:lnTo>
                    <a:lnTo>
                      <a:pt x="168" y="77"/>
                    </a:lnTo>
                    <a:lnTo>
                      <a:pt x="167" y="82"/>
                    </a:lnTo>
                    <a:lnTo>
                      <a:pt x="165" y="84"/>
                    </a:lnTo>
                    <a:lnTo>
                      <a:pt x="159" y="91"/>
                    </a:lnTo>
                    <a:lnTo>
                      <a:pt x="154" y="95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5" y="103"/>
                    </a:lnTo>
                    <a:lnTo>
                      <a:pt x="143" y="107"/>
                    </a:lnTo>
                    <a:lnTo>
                      <a:pt x="140" y="109"/>
                    </a:lnTo>
                    <a:lnTo>
                      <a:pt x="134" y="109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106" y="129"/>
                    </a:lnTo>
                    <a:lnTo>
                      <a:pt x="99" y="137"/>
                    </a:lnTo>
                    <a:lnTo>
                      <a:pt x="97" y="137"/>
                    </a:lnTo>
                    <a:lnTo>
                      <a:pt x="97" y="134"/>
                    </a:lnTo>
                    <a:lnTo>
                      <a:pt x="95" y="139"/>
                    </a:lnTo>
                    <a:lnTo>
                      <a:pt x="91" y="141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3" y="168"/>
                    </a:lnTo>
                    <a:lnTo>
                      <a:pt x="79" y="170"/>
                    </a:lnTo>
                    <a:lnTo>
                      <a:pt x="79" y="171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4" y="195"/>
                    </a:lnTo>
                    <a:lnTo>
                      <a:pt x="86" y="193"/>
                    </a:lnTo>
                    <a:lnTo>
                      <a:pt x="88" y="195"/>
                    </a:lnTo>
                    <a:lnTo>
                      <a:pt x="82" y="225"/>
                    </a:lnTo>
                    <a:lnTo>
                      <a:pt x="82" y="229"/>
                    </a:lnTo>
                    <a:lnTo>
                      <a:pt x="84" y="227"/>
                    </a:lnTo>
                    <a:lnTo>
                      <a:pt x="86" y="223"/>
                    </a:lnTo>
                    <a:lnTo>
                      <a:pt x="86" y="229"/>
                    </a:lnTo>
                    <a:lnTo>
                      <a:pt x="81" y="238"/>
                    </a:lnTo>
                    <a:lnTo>
                      <a:pt x="75" y="239"/>
                    </a:lnTo>
                    <a:lnTo>
                      <a:pt x="70" y="243"/>
                    </a:lnTo>
                    <a:lnTo>
                      <a:pt x="66" y="243"/>
                    </a:lnTo>
                    <a:lnTo>
                      <a:pt x="47" y="252"/>
                    </a:lnTo>
                    <a:lnTo>
                      <a:pt x="39" y="261"/>
                    </a:lnTo>
                    <a:lnTo>
                      <a:pt x="39" y="261"/>
                    </a:lnTo>
                    <a:lnTo>
                      <a:pt x="43" y="266"/>
                    </a:lnTo>
                    <a:lnTo>
                      <a:pt x="45" y="265"/>
                    </a:lnTo>
                    <a:lnTo>
                      <a:pt x="47" y="263"/>
                    </a:lnTo>
                    <a:lnTo>
                      <a:pt x="45" y="273"/>
                    </a:lnTo>
                    <a:lnTo>
                      <a:pt x="32" y="273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5" y="197"/>
                    </a:lnTo>
                    <a:lnTo>
                      <a:pt x="25" y="193"/>
                    </a:lnTo>
                    <a:lnTo>
                      <a:pt x="27" y="191"/>
                    </a:lnTo>
                    <a:lnTo>
                      <a:pt x="32" y="186"/>
                    </a:lnTo>
                    <a:lnTo>
                      <a:pt x="45" y="157"/>
                    </a:lnTo>
                    <a:lnTo>
                      <a:pt x="43" y="139"/>
                    </a:lnTo>
                    <a:lnTo>
                      <a:pt x="47" y="134"/>
                    </a:lnTo>
                    <a:lnTo>
                      <a:pt x="48" y="114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16" y="89"/>
                    </a:lnTo>
                    <a:lnTo>
                      <a:pt x="4" y="89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7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62"/>
                    </a:lnTo>
                    <a:lnTo>
                      <a:pt x="57" y="66"/>
                    </a:lnTo>
                    <a:lnTo>
                      <a:pt x="59" y="66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2" y="66"/>
                    </a:lnTo>
                    <a:lnTo>
                      <a:pt x="73" y="78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0" y="86"/>
                    </a:lnTo>
                    <a:lnTo>
                      <a:pt x="70" y="87"/>
                    </a:lnTo>
                    <a:lnTo>
                      <a:pt x="70" y="89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9" y="102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5"/>
                    </a:lnTo>
                    <a:lnTo>
                      <a:pt x="81" y="107"/>
                    </a:lnTo>
                    <a:lnTo>
                      <a:pt x="82" y="107"/>
                    </a:lnTo>
                    <a:lnTo>
                      <a:pt x="86" y="107"/>
                    </a:lnTo>
                    <a:lnTo>
                      <a:pt x="86" y="107"/>
                    </a:lnTo>
                    <a:lnTo>
                      <a:pt x="86" y="103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6" y="95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5" y="80"/>
                    </a:lnTo>
                    <a:lnTo>
                      <a:pt x="93" y="77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79" y="48"/>
                    </a:lnTo>
                    <a:lnTo>
                      <a:pt x="77" y="50"/>
                    </a:lnTo>
                    <a:lnTo>
                      <a:pt x="77" y="35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81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1" y="16"/>
                    </a:lnTo>
                    <a:lnTo>
                      <a:pt x="124" y="16"/>
                    </a:lnTo>
                    <a:lnTo>
                      <a:pt x="127" y="12"/>
                    </a:lnTo>
                    <a:lnTo>
                      <a:pt x="131" y="12"/>
                    </a:lnTo>
                    <a:lnTo>
                      <a:pt x="134" y="12"/>
                    </a:lnTo>
                    <a:lnTo>
                      <a:pt x="138" y="14"/>
                    </a:lnTo>
                    <a:lnTo>
                      <a:pt x="143" y="12"/>
                    </a:lnTo>
                    <a:lnTo>
                      <a:pt x="159" y="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0" name="Freeform 7257"/>
              <p:cNvSpPr>
                <a:spLocks/>
              </p:cNvSpPr>
              <p:nvPr/>
            </p:nvSpPr>
            <p:spPr bwMode="auto">
              <a:xfrm>
                <a:off x="4839452" y="4633678"/>
                <a:ext cx="273030" cy="433521"/>
              </a:xfrm>
              <a:custGeom>
                <a:avLst/>
                <a:gdLst/>
                <a:ahLst/>
                <a:cxnLst>
                  <a:cxn ang="0">
                    <a:pos x="172" y="1"/>
                  </a:cxn>
                  <a:cxn ang="0">
                    <a:pos x="165" y="21"/>
                  </a:cxn>
                  <a:cxn ang="0">
                    <a:pos x="167" y="41"/>
                  </a:cxn>
                  <a:cxn ang="0">
                    <a:pos x="167" y="61"/>
                  </a:cxn>
                  <a:cxn ang="0">
                    <a:pos x="170" y="62"/>
                  </a:cxn>
                  <a:cxn ang="0">
                    <a:pos x="170" y="66"/>
                  </a:cxn>
                  <a:cxn ang="0">
                    <a:pos x="167" y="77"/>
                  </a:cxn>
                  <a:cxn ang="0">
                    <a:pos x="165" y="84"/>
                  </a:cxn>
                  <a:cxn ang="0">
                    <a:pos x="156" y="96"/>
                  </a:cxn>
                  <a:cxn ang="0">
                    <a:pos x="143" y="107"/>
                  </a:cxn>
                  <a:cxn ang="0">
                    <a:pos x="109" y="123"/>
                  </a:cxn>
                  <a:cxn ang="0">
                    <a:pos x="106" y="127"/>
                  </a:cxn>
                  <a:cxn ang="0">
                    <a:pos x="99" y="137"/>
                  </a:cxn>
                  <a:cxn ang="0">
                    <a:pos x="95" y="139"/>
                  </a:cxn>
                  <a:cxn ang="0">
                    <a:pos x="75" y="155"/>
                  </a:cxn>
                  <a:cxn ang="0">
                    <a:pos x="79" y="171"/>
                  </a:cxn>
                  <a:cxn ang="0">
                    <a:pos x="84" y="195"/>
                  </a:cxn>
                  <a:cxn ang="0">
                    <a:pos x="82" y="225"/>
                  </a:cxn>
                  <a:cxn ang="0">
                    <a:pos x="86" y="223"/>
                  </a:cxn>
                  <a:cxn ang="0">
                    <a:pos x="75" y="239"/>
                  </a:cxn>
                  <a:cxn ang="0">
                    <a:pos x="47" y="252"/>
                  </a:cxn>
                  <a:cxn ang="0">
                    <a:pos x="43" y="266"/>
                  </a:cxn>
                  <a:cxn ang="0">
                    <a:pos x="45" y="273"/>
                  </a:cxn>
                  <a:cxn ang="0">
                    <a:pos x="25" y="202"/>
                  </a:cxn>
                  <a:cxn ang="0">
                    <a:pos x="27" y="191"/>
                  </a:cxn>
                  <a:cxn ang="0">
                    <a:pos x="43" y="139"/>
                  </a:cxn>
                  <a:cxn ang="0">
                    <a:pos x="45" y="100"/>
                  </a:cxn>
                  <a:cxn ang="0">
                    <a:pos x="4" y="89"/>
                  </a:cxn>
                  <a:cxn ang="0">
                    <a:pos x="0" y="75"/>
                  </a:cxn>
                  <a:cxn ang="0">
                    <a:pos x="52" y="59"/>
                  </a:cxn>
                  <a:cxn ang="0">
                    <a:pos x="59" y="66"/>
                  </a:cxn>
                  <a:cxn ang="0">
                    <a:pos x="72" y="66"/>
                  </a:cxn>
                  <a:cxn ang="0">
                    <a:pos x="72" y="82"/>
                  </a:cxn>
                  <a:cxn ang="0">
                    <a:pos x="70" y="87"/>
                  </a:cxn>
                  <a:cxn ang="0">
                    <a:pos x="73" y="95"/>
                  </a:cxn>
                  <a:cxn ang="0">
                    <a:pos x="81" y="103"/>
                  </a:cxn>
                  <a:cxn ang="0">
                    <a:pos x="81" y="107"/>
                  </a:cxn>
                  <a:cxn ang="0">
                    <a:pos x="86" y="107"/>
                  </a:cxn>
                  <a:cxn ang="0">
                    <a:pos x="84" y="100"/>
                  </a:cxn>
                  <a:cxn ang="0">
                    <a:pos x="84" y="95"/>
                  </a:cxn>
                  <a:cxn ang="0">
                    <a:pos x="93" y="89"/>
                  </a:cxn>
                  <a:cxn ang="0">
                    <a:pos x="93" y="77"/>
                  </a:cxn>
                  <a:cxn ang="0">
                    <a:pos x="79" y="48"/>
                  </a:cxn>
                  <a:cxn ang="0">
                    <a:pos x="75" y="34"/>
                  </a:cxn>
                  <a:cxn ang="0">
                    <a:pos x="93" y="18"/>
                  </a:cxn>
                  <a:cxn ang="0">
                    <a:pos x="99" y="16"/>
                  </a:cxn>
                  <a:cxn ang="0">
                    <a:pos x="106" y="19"/>
                  </a:cxn>
                  <a:cxn ang="0">
                    <a:pos x="124" y="16"/>
                  </a:cxn>
                  <a:cxn ang="0">
                    <a:pos x="134" y="12"/>
                  </a:cxn>
                  <a:cxn ang="0">
                    <a:pos x="159" y="7"/>
                  </a:cxn>
                </a:cxnLst>
                <a:rect l="0" t="0" r="r" b="b"/>
                <a:pathLst>
                  <a:path w="172" h="273">
                    <a:moveTo>
                      <a:pt x="170" y="0"/>
                    </a:moveTo>
                    <a:lnTo>
                      <a:pt x="170" y="1"/>
                    </a:lnTo>
                    <a:lnTo>
                      <a:pt x="172" y="1"/>
                    </a:lnTo>
                    <a:lnTo>
                      <a:pt x="170" y="3"/>
                    </a:lnTo>
                    <a:lnTo>
                      <a:pt x="172" y="9"/>
                    </a:lnTo>
                    <a:lnTo>
                      <a:pt x="165" y="21"/>
                    </a:lnTo>
                    <a:lnTo>
                      <a:pt x="167" y="37"/>
                    </a:lnTo>
                    <a:lnTo>
                      <a:pt x="165" y="39"/>
                    </a:lnTo>
                    <a:lnTo>
                      <a:pt x="167" y="41"/>
                    </a:lnTo>
                    <a:lnTo>
                      <a:pt x="167" y="41"/>
                    </a:lnTo>
                    <a:lnTo>
                      <a:pt x="167" y="57"/>
                    </a:lnTo>
                    <a:lnTo>
                      <a:pt x="167" y="61"/>
                    </a:lnTo>
                    <a:lnTo>
                      <a:pt x="168" y="61"/>
                    </a:lnTo>
                    <a:lnTo>
                      <a:pt x="168" y="61"/>
                    </a:lnTo>
                    <a:lnTo>
                      <a:pt x="170" y="62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6"/>
                    </a:lnTo>
                    <a:lnTo>
                      <a:pt x="170" y="68"/>
                    </a:lnTo>
                    <a:lnTo>
                      <a:pt x="168" y="73"/>
                    </a:lnTo>
                    <a:lnTo>
                      <a:pt x="167" y="77"/>
                    </a:lnTo>
                    <a:lnTo>
                      <a:pt x="168" y="77"/>
                    </a:lnTo>
                    <a:lnTo>
                      <a:pt x="167" y="82"/>
                    </a:lnTo>
                    <a:lnTo>
                      <a:pt x="165" y="84"/>
                    </a:lnTo>
                    <a:lnTo>
                      <a:pt x="159" y="91"/>
                    </a:lnTo>
                    <a:lnTo>
                      <a:pt x="154" y="95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5" y="103"/>
                    </a:lnTo>
                    <a:lnTo>
                      <a:pt x="143" y="107"/>
                    </a:lnTo>
                    <a:lnTo>
                      <a:pt x="140" y="109"/>
                    </a:lnTo>
                    <a:lnTo>
                      <a:pt x="134" y="109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106" y="129"/>
                    </a:lnTo>
                    <a:lnTo>
                      <a:pt x="99" y="137"/>
                    </a:lnTo>
                    <a:lnTo>
                      <a:pt x="97" y="137"/>
                    </a:lnTo>
                    <a:lnTo>
                      <a:pt x="97" y="134"/>
                    </a:lnTo>
                    <a:lnTo>
                      <a:pt x="95" y="139"/>
                    </a:lnTo>
                    <a:lnTo>
                      <a:pt x="91" y="141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3" y="168"/>
                    </a:lnTo>
                    <a:lnTo>
                      <a:pt x="79" y="170"/>
                    </a:lnTo>
                    <a:lnTo>
                      <a:pt x="79" y="171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4" y="195"/>
                    </a:lnTo>
                    <a:lnTo>
                      <a:pt x="86" y="193"/>
                    </a:lnTo>
                    <a:lnTo>
                      <a:pt x="88" y="195"/>
                    </a:lnTo>
                    <a:lnTo>
                      <a:pt x="82" y="225"/>
                    </a:lnTo>
                    <a:lnTo>
                      <a:pt x="82" y="229"/>
                    </a:lnTo>
                    <a:lnTo>
                      <a:pt x="84" y="227"/>
                    </a:lnTo>
                    <a:lnTo>
                      <a:pt x="86" y="223"/>
                    </a:lnTo>
                    <a:lnTo>
                      <a:pt x="86" y="229"/>
                    </a:lnTo>
                    <a:lnTo>
                      <a:pt x="81" y="238"/>
                    </a:lnTo>
                    <a:lnTo>
                      <a:pt x="75" y="239"/>
                    </a:lnTo>
                    <a:lnTo>
                      <a:pt x="70" y="243"/>
                    </a:lnTo>
                    <a:lnTo>
                      <a:pt x="66" y="243"/>
                    </a:lnTo>
                    <a:lnTo>
                      <a:pt x="47" y="252"/>
                    </a:lnTo>
                    <a:lnTo>
                      <a:pt x="39" y="261"/>
                    </a:lnTo>
                    <a:lnTo>
                      <a:pt x="39" y="261"/>
                    </a:lnTo>
                    <a:lnTo>
                      <a:pt x="43" y="266"/>
                    </a:lnTo>
                    <a:lnTo>
                      <a:pt x="45" y="265"/>
                    </a:lnTo>
                    <a:lnTo>
                      <a:pt x="47" y="263"/>
                    </a:lnTo>
                    <a:lnTo>
                      <a:pt x="45" y="273"/>
                    </a:lnTo>
                    <a:lnTo>
                      <a:pt x="32" y="273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5" y="197"/>
                    </a:lnTo>
                    <a:lnTo>
                      <a:pt x="25" y="193"/>
                    </a:lnTo>
                    <a:lnTo>
                      <a:pt x="27" y="191"/>
                    </a:lnTo>
                    <a:lnTo>
                      <a:pt x="32" y="186"/>
                    </a:lnTo>
                    <a:lnTo>
                      <a:pt x="45" y="157"/>
                    </a:lnTo>
                    <a:lnTo>
                      <a:pt x="43" y="139"/>
                    </a:lnTo>
                    <a:lnTo>
                      <a:pt x="47" y="134"/>
                    </a:lnTo>
                    <a:lnTo>
                      <a:pt x="48" y="114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16" y="89"/>
                    </a:lnTo>
                    <a:lnTo>
                      <a:pt x="4" y="89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7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62"/>
                    </a:lnTo>
                    <a:lnTo>
                      <a:pt x="57" y="66"/>
                    </a:lnTo>
                    <a:lnTo>
                      <a:pt x="59" y="66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2" y="66"/>
                    </a:lnTo>
                    <a:lnTo>
                      <a:pt x="73" y="78"/>
                    </a:lnTo>
                    <a:lnTo>
                      <a:pt x="73" y="80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0" y="86"/>
                    </a:lnTo>
                    <a:lnTo>
                      <a:pt x="70" y="87"/>
                    </a:lnTo>
                    <a:lnTo>
                      <a:pt x="70" y="89"/>
                    </a:lnTo>
                    <a:lnTo>
                      <a:pt x="72" y="95"/>
                    </a:lnTo>
                    <a:lnTo>
                      <a:pt x="73" y="95"/>
                    </a:lnTo>
                    <a:lnTo>
                      <a:pt x="73" y="96"/>
                    </a:lnTo>
                    <a:lnTo>
                      <a:pt x="79" y="102"/>
                    </a:lnTo>
                    <a:lnTo>
                      <a:pt x="81" y="103"/>
                    </a:lnTo>
                    <a:lnTo>
                      <a:pt x="82" y="103"/>
                    </a:lnTo>
                    <a:lnTo>
                      <a:pt x="82" y="105"/>
                    </a:lnTo>
                    <a:lnTo>
                      <a:pt x="81" y="107"/>
                    </a:lnTo>
                    <a:lnTo>
                      <a:pt x="82" y="107"/>
                    </a:lnTo>
                    <a:lnTo>
                      <a:pt x="86" y="107"/>
                    </a:lnTo>
                    <a:lnTo>
                      <a:pt x="86" y="107"/>
                    </a:lnTo>
                    <a:lnTo>
                      <a:pt x="86" y="103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6" y="95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5" y="80"/>
                    </a:lnTo>
                    <a:lnTo>
                      <a:pt x="93" y="77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79" y="48"/>
                    </a:lnTo>
                    <a:lnTo>
                      <a:pt x="77" y="50"/>
                    </a:lnTo>
                    <a:lnTo>
                      <a:pt x="77" y="35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81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1" y="16"/>
                    </a:lnTo>
                    <a:lnTo>
                      <a:pt x="124" y="16"/>
                    </a:lnTo>
                    <a:lnTo>
                      <a:pt x="127" y="12"/>
                    </a:lnTo>
                    <a:lnTo>
                      <a:pt x="131" y="12"/>
                    </a:lnTo>
                    <a:lnTo>
                      <a:pt x="134" y="12"/>
                    </a:lnTo>
                    <a:lnTo>
                      <a:pt x="138" y="14"/>
                    </a:lnTo>
                    <a:lnTo>
                      <a:pt x="143" y="12"/>
                    </a:lnTo>
                    <a:lnTo>
                      <a:pt x="159" y="7"/>
                    </a:lnTo>
                    <a:lnTo>
                      <a:pt x="17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1" name="Freeform 7258"/>
              <p:cNvSpPr>
                <a:spLocks/>
              </p:cNvSpPr>
              <p:nvPr/>
            </p:nvSpPr>
            <p:spPr bwMode="auto">
              <a:xfrm>
                <a:off x="3766382" y="3712644"/>
                <a:ext cx="414307" cy="395409"/>
              </a:xfrm>
              <a:custGeom>
                <a:avLst/>
                <a:gdLst/>
                <a:ahLst/>
                <a:cxnLst>
                  <a:cxn ang="0">
                    <a:pos x="214" y="68"/>
                  </a:cxn>
                  <a:cxn ang="0">
                    <a:pos x="221" y="75"/>
                  </a:cxn>
                  <a:cxn ang="0">
                    <a:pos x="229" y="82"/>
                  </a:cxn>
                  <a:cxn ang="0">
                    <a:pos x="234" y="84"/>
                  </a:cxn>
                  <a:cxn ang="0">
                    <a:pos x="241" y="86"/>
                  </a:cxn>
                  <a:cxn ang="0">
                    <a:pos x="247" y="89"/>
                  </a:cxn>
                  <a:cxn ang="0">
                    <a:pos x="247" y="93"/>
                  </a:cxn>
                  <a:cxn ang="0">
                    <a:pos x="247" y="98"/>
                  </a:cxn>
                  <a:cxn ang="0">
                    <a:pos x="252" y="104"/>
                  </a:cxn>
                  <a:cxn ang="0">
                    <a:pos x="261" y="100"/>
                  </a:cxn>
                  <a:cxn ang="0">
                    <a:pos x="257" y="154"/>
                  </a:cxn>
                  <a:cxn ang="0">
                    <a:pos x="250" y="161"/>
                  </a:cxn>
                  <a:cxn ang="0">
                    <a:pos x="241" y="163"/>
                  </a:cxn>
                  <a:cxn ang="0">
                    <a:pos x="164" y="184"/>
                  </a:cxn>
                  <a:cxn ang="0">
                    <a:pos x="132" y="198"/>
                  </a:cxn>
                  <a:cxn ang="0">
                    <a:pos x="112" y="245"/>
                  </a:cxn>
                  <a:cxn ang="0">
                    <a:pos x="105" y="243"/>
                  </a:cxn>
                  <a:cxn ang="0">
                    <a:pos x="100" y="245"/>
                  </a:cxn>
                  <a:cxn ang="0">
                    <a:pos x="96" y="243"/>
                  </a:cxn>
                  <a:cxn ang="0">
                    <a:pos x="94" y="240"/>
                  </a:cxn>
                  <a:cxn ang="0">
                    <a:pos x="91" y="241"/>
                  </a:cxn>
                  <a:cxn ang="0">
                    <a:pos x="87" y="243"/>
                  </a:cxn>
                  <a:cxn ang="0">
                    <a:pos x="84" y="245"/>
                  </a:cxn>
                  <a:cxn ang="0">
                    <a:pos x="80" y="247"/>
                  </a:cxn>
                  <a:cxn ang="0">
                    <a:pos x="77" y="247"/>
                  </a:cxn>
                  <a:cxn ang="0">
                    <a:pos x="75" y="243"/>
                  </a:cxn>
                  <a:cxn ang="0">
                    <a:pos x="71" y="245"/>
                  </a:cxn>
                  <a:cxn ang="0">
                    <a:pos x="68" y="247"/>
                  </a:cxn>
                  <a:cxn ang="0">
                    <a:pos x="62" y="243"/>
                  </a:cxn>
                  <a:cxn ang="0">
                    <a:pos x="59" y="234"/>
                  </a:cxn>
                  <a:cxn ang="0">
                    <a:pos x="57" y="232"/>
                  </a:cxn>
                  <a:cxn ang="0">
                    <a:pos x="60" y="229"/>
                  </a:cxn>
                  <a:cxn ang="0">
                    <a:pos x="59" y="227"/>
                  </a:cxn>
                  <a:cxn ang="0">
                    <a:pos x="55" y="224"/>
                  </a:cxn>
                  <a:cxn ang="0">
                    <a:pos x="53" y="216"/>
                  </a:cxn>
                  <a:cxn ang="0">
                    <a:pos x="51" y="215"/>
                  </a:cxn>
                  <a:cxn ang="0">
                    <a:pos x="50" y="209"/>
                  </a:cxn>
                  <a:cxn ang="0">
                    <a:pos x="46" y="209"/>
                  </a:cxn>
                  <a:cxn ang="0">
                    <a:pos x="41" y="215"/>
                  </a:cxn>
                  <a:cxn ang="0">
                    <a:pos x="34" y="215"/>
                  </a:cxn>
                  <a:cxn ang="0">
                    <a:pos x="26" y="216"/>
                  </a:cxn>
                  <a:cxn ang="0">
                    <a:pos x="19" y="215"/>
                  </a:cxn>
                  <a:cxn ang="0">
                    <a:pos x="14" y="218"/>
                  </a:cxn>
                  <a:cxn ang="0">
                    <a:pos x="12" y="213"/>
                  </a:cxn>
                  <a:cxn ang="0">
                    <a:pos x="14" y="209"/>
                  </a:cxn>
                  <a:cxn ang="0">
                    <a:pos x="14" y="204"/>
                  </a:cxn>
                  <a:cxn ang="0">
                    <a:pos x="12" y="200"/>
                  </a:cxn>
                  <a:cxn ang="0">
                    <a:pos x="10" y="197"/>
                  </a:cxn>
                  <a:cxn ang="0">
                    <a:pos x="7" y="197"/>
                  </a:cxn>
                  <a:cxn ang="0">
                    <a:pos x="3" y="190"/>
                  </a:cxn>
                  <a:cxn ang="0">
                    <a:pos x="3" y="181"/>
                  </a:cxn>
                  <a:cxn ang="0">
                    <a:pos x="1" y="179"/>
                  </a:cxn>
                  <a:cxn ang="0">
                    <a:pos x="0" y="173"/>
                  </a:cxn>
                  <a:cxn ang="0">
                    <a:pos x="14" y="154"/>
                  </a:cxn>
                  <a:cxn ang="0">
                    <a:pos x="21" y="166"/>
                  </a:cxn>
                  <a:cxn ang="0">
                    <a:pos x="111" y="148"/>
                  </a:cxn>
                  <a:cxn ang="0">
                    <a:pos x="136" y="12"/>
                  </a:cxn>
                </a:cxnLst>
                <a:rect l="0" t="0" r="r" b="b"/>
                <a:pathLst>
                  <a:path w="261" h="249">
                    <a:moveTo>
                      <a:pt x="136" y="12"/>
                    </a:moveTo>
                    <a:lnTo>
                      <a:pt x="213" y="66"/>
                    </a:lnTo>
                    <a:lnTo>
                      <a:pt x="213" y="66"/>
                    </a:lnTo>
                    <a:lnTo>
                      <a:pt x="214" y="68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20" y="75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5" y="80"/>
                    </a:lnTo>
                    <a:lnTo>
                      <a:pt x="229" y="82"/>
                    </a:lnTo>
                    <a:lnTo>
                      <a:pt x="230" y="80"/>
                    </a:lnTo>
                    <a:lnTo>
                      <a:pt x="232" y="82"/>
                    </a:lnTo>
                    <a:lnTo>
                      <a:pt x="232" y="84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39" y="86"/>
                    </a:lnTo>
                    <a:lnTo>
                      <a:pt x="241" y="86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7" y="89"/>
                    </a:lnTo>
                    <a:lnTo>
                      <a:pt x="247" y="89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7" y="96"/>
                    </a:lnTo>
                    <a:lnTo>
                      <a:pt x="247" y="98"/>
                    </a:lnTo>
                    <a:lnTo>
                      <a:pt x="245" y="98"/>
                    </a:lnTo>
                    <a:lnTo>
                      <a:pt x="245" y="100"/>
                    </a:lnTo>
                    <a:lnTo>
                      <a:pt x="248" y="104"/>
                    </a:lnTo>
                    <a:lnTo>
                      <a:pt x="252" y="104"/>
                    </a:lnTo>
                    <a:lnTo>
                      <a:pt x="254" y="102"/>
                    </a:lnTo>
                    <a:lnTo>
                      <a:pt x="257" y="10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52"/>
                    </a:lnTo>
                    <a:lnTo>
                      <a:pt x="259" y="152"/>
                    </a:lnTo>
                    <a:lnTo>
                      <a:pt x="257" y="154"/>
                    </a:lnTo>
                    <a:lnTo>
                      <a:pt x="256" y="156"/>
                    </a:lnTo>
                    <a:lnTo>
                      <a:pt x="256" y="157"/>
                    </a:lnTo>
                    <a:lnTo>
                      <a:pt x="252" y="159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43" y="163"/>
                    </a:lnTo>
                    <a:lnTo>
                      <a:pt x="243" y="164"/>
                    </a:lnTo>
                    <a:lnTo>
                      <a:pt x="241" y="163"/>
                    </a:lnTo>
                    <a:lnTo>
                      <a:pt x="216" y="164"/>
                    </a:lnTo>
                    <a:lnTo>
                      <a:pt x="209" y="170"/>
                    </a:lnTo>
                    <a:lnTo>
                      <a:pt x="187" y="170"/>
                    </a:lnTo>
                    <a:lnTo>
                      <a:pt x="164" y="184"/>
                    </a:lnTo>
                    <a:lnTo>
                      <a:pt x="161" y="188"/>
                    </a:lnTo>
                    <a:lnTo>
                      <a:pt x="155" y="193"/>
                    </a:lnTo>
                    <a:lnTo>
                      <a:pt x="136" y="197"/>
                    </a:lnTo>
                    <a:lnTo>
                      <a:pt x="132" y="198"/>
                    </a:lnTo>
                    <a:lnTo>
                      <a:pt x="125" y="216"/>
                    </a:lnTo>
                    <a:lnTo>
                      <a:pt x="116" y="224"/>
                    </a:lnTo>
                    <a:lnTo>
                      <a:pt x="112" y="234"/>
                    </a:lnTo>
                    <a:lnTo>
                      <a:pt x="112" y="245"/>
                    </a:lnTo>
                    <a:lnTo>
                      <a:pt x="109" y="245"/>
                    </a:lnTo>
                    <a:lnTo>
                      <a:pt x="107" y="245"/>
                    </a:lnTo>
                    <a:lnTo>
                      <a:pt x="107" y="243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3"/>
                    </a:lnTo>
                    <a:lnTo>
                      <a:pt x="102" y="245"/>
                    </a:lnTo>
                    <a:lnTo>
                      <a:pt x="100" y="245"/>
                    </a:lnTo>
                    <a:lnTo>
                      <a:pt x="98" y="247"/>
                    </a:lnTo>
                    <a:lnTo>
                      <a:pt x="96" y="247"/>
                    </a:lnTo>
                    <a:lnTo>
                      <a:pt x="96" y="247"/>
                    </a:lnTo>
                    <a:lnTo>
                      <a:pt x="96" y="243"/>
                    </a:lnTo>
                    <a:lnTo>
                      <a:pt x="96" y="241"/>
                    </a:lnTo>
                    <a:lnTo>
                      <a:pt x="96" y="241"/>
                    </a:lnTo>
                    <a:lnTo>
                      <a:pt x="96" y="240"/>
                    </a:lnTo>
                    <a:lnTo>
                      <a:pt x="94" y="240"/>
                    </a:lnTo>
                    <a:lnTo>
                      <a:pt x="94" y="240"/>
                    </a:lnTo>
                    <a:lnTo>
                      <a:pt x="93" y="240"/>
                    </a:lnTo>
                    <a:lnTo>
                      <a:pt x="91" y="241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9" y="240"/>
                    </a:lnTo>
                    <a:lnTo>
                      <a:pt x="87" y="241"/>
                    </a:lnTo>
                    <a:lnTo>
                      <a:pt x="87" y="243"/>
                    </a:lnTo>
                    <a:lnTo>
                      <a:pt x="89" y="243"/>
                    </a:lnTo>
                    <a:lnTo>
                      <a:pt x="87" y="245"/>
                    </a:lnTo>
                    <a:lnTo>
                      <a:pt x="85" y="245"/>
                    </a:lnTo>
                    <a:lnTo>
                      <a:pt x="84" y="245"/>
                    </a:lnTo>
                    <a:lnTo>
                      <a:pt x="84" y="247"/>
                    </a:lnTo>
                    <a:lnTo>
                      <a:pt x="82" y="249"/>
                    </a:lnTo>
                    <a:lnTo>
                      <a:pt x="82" y="249"/>
                    </a:lnTo>
                    <a:lnTo>
                      <a:pt x="80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7" y="247"/>
                    </a:lnTo>
                    <a:lnTo>
                      <a:pt x="77" y="247"/>
                    </a:lnTo>
                    <a:lnTo>
                      <a:pt x="77" y="245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3" y="243"/>
                    </a:lnTo>
                    <a:lnTo>
                      <a:pt x="71" y="243"/>
                    </a:lnTo>
                    <a:lnTo>
                      <a:pt x="71" y="243"/>
                    </a:lnTo>
                    <a:lnTo>
                      <a:pt x="71" y="245"/>
                    </a:lnTo>
                    <a:lnTo>
                      <a:pt x="69" y="247"/>
                    </a:lnTo>
                    <a:lnTo>
                      <a:pt x="69" y="247"/>
                    </a:lnTo>
                    <a:lnTo>
                      <a:pt x="68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66" y="245"/>
                    </a:lnTo>
                    <a:lnTo>
                      <a:pt x="64" y="243"/>
                    </a:lnTo>
                    <a:lnTo>
                      <a:pt x="62" y="243"/>
                    </a:lnTo>
                    <a:lnTo>
                      <a:pt x="62" y="241"/>
                    </a:lnTo>
                    <a:lnTo>
                      <a:pt x="62" y="234"/>
                    </a:lnTo>
                    <a:lnTo>
                      <a:pt x="60" y="232"/>
                    </a:lnTo>
                    <a:lnTo>
                      <a:pt x="59" y="234"/>
                    </a:lnTo>
                    <a:lnTo>
                      <a:pt x="57" y="236"/>
                    </a:lnTo>
                    <a:lnTo>
                      <a:pt x="57" y="236"/>
                    </a:lnTo>
                    <a:lnTo>
                      <a:pt x="57" y="232"/>
                    </a:lnTo>
                    <a:lnTo>
                      <a:pt x="57" y="232"/>
                    </a:lnTo>
                    <a:lnTo>
                      <a:pt x="59" y="232"/>
                    </a:lnTo>
                    <a:lnTo>
                      <a:pt x="59" y="231"/>
                    </a:lnTo>
                    <a:lnTo>
                      <a:pt x="59" y="231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60" y="227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7" y="225"/>
                    </a:lnTo>
                    <a:lnTo>
                      <a:pt x="55" y="224"/>
                    </a:lnTo>
                    <a:lnTo>
                      <a:pt x="55" y="224"/>
                    </a:lnTo>
                    <a:lnTo>
                      <a:pt x="53" y="224"/>
                    </a:lnTo>
                    <a:lnTo>
                      <a:pt x="53" y="218"/>
                    </a:lnTo>
                    <a:lnTo>
                      <a:pt x="53" y="216"/>
                    </a:lnTo>
                    <a:lnTo>
                      <a:pt x="53" y="216"/>
                    </a:lnTo>
                    <a:lnTo>
                      <a:pt x="53" y="215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1" y="211"/>
                    </a:lnTo>
                    <a:lnTo>
                      <a:pt x="51" y="211"/>
                    </a:lnTo>
                    <a:lnTo>
                      <a:pt x="50" y="209"/>
                    </a:lnTo>
                    <a:lnTo>
                      <a:pt x="50" y="209"/>
                    </a:lnTo>
                    <a:lnTo>
                      <a:pt x="48" y="211"/>
                    </a:lnTo>
                    <a:lnTo>
                      <a:pt x="48" y="211"/>
                    </a:lnTo>
                    <a:lnTo>
                      <a:pt x="46" y="209"/>
                    </a:lnTo>
                    <a:lnTo>
                      <a:pt x="46" y="209"/>
                    </a:lnTo>
                    <a:lnTo>
                      <a:pt x="44" y="209"/>
                    </a:lnTo>
                    <a:lnTo>
                      <a:pt x="44" y="213"/>
                    </a:lnTo>
                    <a:lnTo>
                      <a:pt x="44" y="213"/>
                    </a:lnTo>
                    <a:lnTo>
                      <a:pt x="41" y="215"/>
                    </a:lnTo>
                    <a:lnTo>
                      <a:pt x="41" y="216"/>
                    </a:lnTo>
                    <a:lnTo>
                      <a:pt x="39" y="218"/>
                    </a:lnTo>
                    <a:lnTo>
                      <a:pt x="35" y="216"/>
                    </a:lnTo>
                    <a:lnTo>
                      <a:pt x="34" y="215"/>
                    </a:lnTo>
                    <a:lnTo>
                      <a:pt x="30" y="215"/>
                    </a:lnTo>
                    <a:lnTo>
                      <a:pt x="30" y="215"/>
                    </a:lnTo>
                    <a:lnTo>
                      <a:pt x="28" y="216"/>
                    </a:lnTo>
                    <a:lnTo>
                      <a:pt x="26" y="216"/>
                    </a:lnTo>
                    <a:lnTo>
                      <a:pt x="26" y="218"/>
                    </a:lnTo>
                    <a:lnTo>
                      <a:pt x="25" y="220"/>
                    </a:lnTo>
                    <a:lnTo>
                      <a:pt x="23" y="218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7" y="216"/>
                    </a:lnTo>
                    <a:lnTo>
                      <a:pt x="16" y="218"/>
                    </a:lnTo>
                    <a:lnTo>
                      <a:pt x="14" y="218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2" y="215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4" y="211"/>
                    </a:lnTo>
                    <a:lnTo>
                      <a:pt x="14" y="209"/>
                    </a:lnTo>
                    <a:lnTo>
                      <a:pt x="14" y="209"/>
                    </a:lnTo>
                    <a:lnTo>
                      <a:pt x="14" y="207"/>
                    </a:lnTo>
                    <a:lnTo>
                      <a:pt x="14" y="206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2" y="200"/>
                    </a:lnTo>
                    <a:lnTo>
                      <a:pt x="12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10" y="195"/>
                    </a:lnTo>
                    <a:lnTo>
                      <a:pt x="9" y="195"/>
                    </a:lnTo>
                    <a:lnTo>
                      <a:pt x="7" y="197"/>
                    </a:lnTo>
                    <a:lnTo>
                      <a:pt x="7" y="197"/>
                    </a:lnTo>
                    <a:lnTo>
                      <a:pt x="7" y="195"/>
                    </a:lnTo>
                    <a:lnTo>
                      <a:pt x="5" y="193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5" y="188"/>
                    </a:lnTo>
                    <a:lnTo>
                      <a:pt x="5" y="186"/>
                    </a:lnTo>
                    <a:lnTo>
                      <a:pt x="3" y="184"/>
                    </a:lnTo>
                    <a:lnTo>
                      <a:pt x="3" y="181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1" y="179"/>
                    </a:lnTo>
                    <a:lnTo>
                      <a:pt x="1" y="179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3"/>
                    </a:lnTo>
                    <a:lnTo>
                      <a:pt x="0" y="173"/>
                    </a:lnTo>
                    <a:lnTo>
                      <a:pt x="7" y="166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21" y="166"/>
                    </a:lnTo>
                    <a:lnTo>
                      <a:pt x="26" y="166"/>
                    </a:lnTo>
                    <a:lnTo>
                      <a:pt x="34" y="161"/>
                    </a:lnTo>
                    <a:lnTo>
                      <a:pt x="107" y="161"/>
                    </a:lnTo>
                    <a:lnTo>
                      <a:pt x="111" y="148"/>
                    </a:lnTo>
                    <a:lnTo>
                      <a:pt x="103" y="147"/>
                    </a:lnTo>
                    <a:lnTo>
                      <a:pt x="89" y="0"/>
                    </a:lnTo>
                    <a:lnTo>
                      <a:pt x="116" y="0"/>
                    </a:lnTo>
                    <a:lnTo>
                      <a:pt x="136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2" name="Freeform 7259"/>
              <p:cNvSpPr>
                <a:spLocks/>
              </p:cNvSpPr>
              <p:nvPr/>
            </p:nvSpPr>
            <p:spPr bwMode="auto">
              <a:xfrm>
                <a:off x="3766382" y="3712644"/>
                <a:ext cx="414307" cy="395409"/>
              </a:xfrm>
              <a:custGeom>
                <a:avLst/>
                <a:gdLst/>
                <a:ahLst/>
                <a:cxnLst>
                  <a:cxn ang="0">
                    <a:pos x="214" y="68"/>
                  </a:cxn>
                  <a:cxn ang="0">
                    <a:pos x="221" y="75"/>
                  </a:cxn>
                  <a:cxn ang="0">
                    <a:pos x="229" y="82"/>
                  </a:cxn>
                  <a:cxn ang="0">
                    <a:pos x="234" y="84"/>
                  </a:cxn>
                  <a:cxn ang="0">
                    <a:pos x="241" y="86"/>
                  </a:cxn>
                  <a:cxn ang="0">
                    <a:pos x="247" y="89"/>
                  </a:cxn>
                  <a:cxn ang="0">
                    <a:pos x="247" y="93"/>
                  </a:cxn>
                  <a:cxn ang="0">
                    <a:pos x="247" y="98"/>
                  </a:cxn>
                  <a:cxn ang="0">
                    <a:pos x="252" y="104"/>
                  </a:cxn>
                  <a:cxn ang="0">
                    <a:pos x="261" y="100"/>
                  </a:cxn>
                  <a:cxn ang="0">
                    <a:pos x="257" y="154"/>
                  </a:cxn>
                  <a:cxn ang="0">
                    <a:pos x="250" y="161"/>
                  </a:cxn>
                  <a:cxn ang="0">
                    <a:pos x="241" y="163"/>
                  </a:cxn>
                  <a:cxn ang="0">
                    <a:pos x="164" y="184"/>
                  </a:cxn>
                  <a:cxn ang="0">
                    <a:pos x="132" y="198"/>
                  </a:cxn>
                  <a:cxn ang="0">
                    <a:pos x="112" y="245"/>
                  </a:cxn>
                  <a:cxn ang="0">
                    <a:pos x="105" y="243"/>
                  </a:cxn>
                  <a:cxn ang="0">
                    <a:pos x="100" y="245"/>
                  </a:cxn>
                  <a:cxn ang="0">
                    <a:pos x="96" y="243"/>
                  </a:cxn>
                  <a:cxn ang="0">
                    <a:pos x="94" y="240"/>
                  </a:cxn>
                  <a:cxn ang="0">
                    <a:pos x="91" y="241"/>
                  </a:cxn>
                  <a:cxn ang="0">
                    <a:pos x="87" y="243"/>
                  </a:cxn>
                  <a:cxn ang="0">
                    <a:pos x="84" y="245"/>
                  </a:cxn>
                  <a:cxn ang="0">
                    <a:pos x="80" y="247"/>
                  </a:cxn>
                  <a:cxn ang="0">
                    <a:pos x="77" y="247"/>
                  </a:cxn>
                  <a:cxn ang="0">
                    <a:pos x="75" y="243"/>
                  </a:cxn>
                  <a:cxn ang="0">
                    <a:pos x="71" y="245"/>
                  </a:cxn>
                  <a:cxn ang="0">
                    <a:pos x="68" y="247"/>
                  </a:cxn>
                  <a:cxn ang="0">
                    <a:pos x="62" y="243"/>
                  </a:cxn>
                  <a:cxn ang="0">
                    <a:pos x="59" y="234"/>
                  </a:cxn>
                  <a:cxn ang="0">
                    <a:pos x="57" y="232"/>
                  </a:cxn>
                  <a:cxn ang="0">
                    <a:pos x="60" y="229"/>
                  </a:cxn>
                  <a:cxn ang="0">
                    <a:pos x="59" y="227"/>
                  </a:cxn>
                  <a:cxn ang="0">
                    <a:pos x="55" y="224"/>
                  </a:cxn>
                  <a:cxn ang="0">
                    <a:pos x="53" y="216"/>
                  </a:cxn>
                  <a:cxn ang="0">
                    <a:pos x="51" y="215"/>
                  </a:cxn>
                  <a:cxn ang="0">
                    <a:pos x="50" y="209"/>
                  </a:cxn>
                  <a:cxn ang="0">
                    <a:pos x="46" y="209"/>
                  </a:cxn>
                  <a:cxn ang="0">
                    <a:pos x="41" y="215"/>
                  </a:cxn>
                  <a:cxn ang="0">
                    <a:pos x="34" y="215"/>
                  </a:cxn>
                  <a:cxn ang="0">
                    <a:pos x="26" y="216"/>
                  </a:cxn>
                  <a:cxn ang="0">
                    <a:pos x="19" y="215"/>
                  </a:cxn>
                  <a:cxn ang="0">
                    <a:pos x="14" y="218"/>
                  </a:cxn>
                  <a:cxn ang="0">
                    <a:pos x="12" y="213"/>
                  </a:cxn>
                  <a:cxn ang="0">
                    <a:pos x="14" y="209"/>
                  </a:cxn>
                  <a:cxn ang="0">
                    <a:pos x="14" y="204"/>
                  </a:cxn>
                  <a:cxn ang="0">
                    <a:pos x="12" y="200"/>
                  </a:cxn>
                  <a:cxn ang="0">
                    <a:pos x="10" y="197"/>
                  </a:cxn>
                  <a:cxn ang="0">
                    <a:pos x="7" y="197"/>
                  </a:cxn>
                  <a:cxn ang="0">
                    <a:pos x="3" y="190"/>
                  </a:cxn>
                  <a:cxn ang="0">
                    <a:pos x="3" y="181"/>
                  </a:cxn>
                  <a:cxn ang="0">
                    <a:pos x="1" y="179"/>
                  </a:cxn>
                  <a:cxn ang="0">
                    <a:pos x="0" y="173"/>
                  </a:cxn>
                  <a:cxn ang="0">
                    <a:pos x="14" y="154"/>
                  </a:cxn>
                  <a:cxn ang="0">
                    <a:pos x="21" y="166"/>
                  </a:cxn>
                  <a:cxn ang="0">
                    <a:pos x="111" y="148"/>
                  </a:cxn>
                  <a:cxn ang="0">
                    <a:pos x="136" y="12"/>
                  </a:cxn>
                </a:cxnLst>
                <a:rect l="0" t="0" r="r" b="b"/>
                <a:pathLst>
                  <a:path w="261" h="249">
                    <a:moveTo>
                      <a:pt x="136" y="12"/>
                    </a:moveTo>
                    <a:lnTo>
                      <a:pt x="213" y="66"/>
                    </a:lnTo>
                    <a:lnTo>
                      <a:pt x="213" y="66"/>
                    </a:lnTo>
                    <a:lnTo>
                      <a:pt x="214" y="68"/>
                    </a:lnTo>
                    <a:lnTo>
                      <a:pt x="213" y="70"/>
                    </a:lnTo>
                    <a:lnTo>
                      <a:pt x="213" y="71"/>
                    </a:lnTo>
                    <a:lnTo>
                      <a:pt x="220" y="75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5" y="80"/>
                    </a:lnTo>
                    <a:lnTo>
                      <a:pt x="229" y="82"/>
                    </a:lnTo>
                    <a:lnTo>
                      <a:pt x="230" y="80"/>
                    </a:lnTo>
                    <a:lnTo>
                      <a:pt x="232" y="82"/>
                    </a:lnTo>
                    <a:lnTo>
                      <a:pt x="232" y="84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39" y="86"/>
                    </a:lnTo>
                    <a:lnTo>
                      <a:pt x="241" y="86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7" y="89"/>
                    </a:lnTo>
                    <a:lnTo>
                      <a:pt x="247" y="89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7" y="96"/>
                    </a:lnTo>
                    <a:lnTo>
                      <a:pt x="247" y="98"/>
                    </a:lnTo>
                    <a:lnTo>
                      <a:pt x="245" y="98"/>
                    </a:lnTo>
                    <a:lnTo>
                      <a:pt x="245" y="100"/>
                    </a:lnTo>
                    <a:lnTo>
                      <a:pt x="248" y="104"/>
                    </a:lnTo>
                    <a:lnTo>
                      <a:pt x="252" y="104"/>
                    </a:lnTo>
                    <a:lnTo>
                      <a:pt x="254" y="102"/>
                    </a:lnTo>
                    <a:lnTo>
                      <a:pt x="257" y="10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52"/>
                    </a:lnTo>
                    <a:lnTo>
                      <a:pt x="259" y="152"/>
                    </a:lnTo>
                    <a:lnTo>
                      <a:pt x="257" y="154"/>
                    </a:lnTo>
                    <a:lnTo>
                      <a:pt x="256" y="156"/>
                    </a:lnTo>
                    <a:lnTo>
                      <a:pt x="256" y="157"/>
                    </a:lnTo>
                    <a:lnTo>
                      <a:pt x="252" y="159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43" y="163"/>
                    </a:lnTo>
                    <a:lnTo>
                      <a:pt x="243" y="164"/>
                    </a:lnTo>
                    <a:lnTo>
                      <a:pt x="241" y="163"/>
                    </a:lnTo>
                    <a:lnTo>
                      <a:pt x="216" y="164"/>
                    </a:lnTo>
                    <a:lnTo>
                      <a:pt x="209" y="170"/>
                    </a:lnTo>
                    <a:lnTo>
                      <a:pt x="187" y="170"/>
                    </a:lnTo>
                    <a:lnTo>
                      <a:pt x="164" y="184"/>
                    </a:lnTo>
                    <a:lnTo>
                      <a:pt x="161" y="188"/>
                    </a:lnTo>
                    <a:lnTo>
                      <a:pt x="155" y="193"/>
                    </a:lnTo>
                    <a:lnTo>
                      <a:pt x="136" y="197"/>
                    </a:lnTo>
                    <a:lnTo>
                      <a:pt x="132" y="198"/>
                    </a:lnTo>
                    <a:lnTo>
                      <a:pt x="125" y="216"/>
                    </a:lnTo>
                    <a:lnTo>
                      <a:pt x="116" y="224"/>
                    </a:lnTo>
                    <a:lnTo>
                      <a:pt x="112" y="234"/>
                    </a:lnTo>
                    <a:lnTo>
                      <a:pt x="112" y="245"/>
                    </a:lnTo>
                    <a:lnTo>
                      <a:pt x="109" y="245"/>
                    </a:lnTo>
                    <a:lnTo>
                      <a:pt x="107" y="245"/>
                    </a:lnTo>
                    <a:lnTo>
                      <a:pt x="107" y="243"/>
                    </a:lnTo>
                    <a:lnTo>
                      <a:pt x="105" y="243"/>
                    </a:lnTo>
                    <a:lnTo>
                      <a:pt x="103" y="243"/>
                    </a:lnTo>
                    <a:lnTo>
                      <a:pt x="102" y="243"/>
                    </a:lnTo>
                    <a:lnTo>
                      <a:pt x="102" y="245"/>
                    </a:lnTo>
                    <a:lnTo>
                      <a:pt x="100" y="245"/>
                    </a:lnTo>
                    <a:lnTo>
                      <a:pt x="98" y="247"/>
                    </a:lnTo>
                    <a:lnTo>
                      <a:pt x="96" y="247"/>
                    </a:lnTo>
                    <a:lnTo>
                      <a:pt x="96" y="247"/>
                    </a:lnTo>
                    <a:lnTo>
                      <a:pt x="96" y="243"/>
                    </a:lnTo>
                    <a:lnTo>
                      <a:pt x="96" y="241"/>
                    </a:lnTo>
                    <a:lnTo>
                      <a:pt x="96" y="241"/>
                    </a:lnTo>
                    <a:lnTo>
                      <a:pt x="96" y="240"/>
                    </a:lnTo>
                    <a:lnTo>
                      <a:pt x="94" y="240"/>
                    </a:lnTo>
                    <a:lnTo>
                      <a:pt x="94" y="240"/>
                    </a:lnTo>
                    <a:lnTo>
                      <a:pt x="93" y="240"/>
                    </a:lnTo>
                    <a:lnTo>
                      <a:pt x="91" y="241"/>
                    </a:lnTo>
                    <a:lnTo>
                      <a:pt x="91" y="241"/>
                    </a:lnTo>
                    <a:lnTo>
                      <a:pt x="89" y="240"/>
                    </a:lnTo>
                    <a:lnTo>
                      <a:pt x="89" y="240"/>
                    </a:lnTo>
                    <a:lnTo>
                      <a:pt x="87" y="241"/>
                    </a:lnTo>
                    <a:lnTo>
                      <a:pt x="87" y="243"/>
                    </a:lnTo>
                    <a:lnTo>
                      <a:pt x="89" y="243"/>
                    </a:lnTo>
                    <a:lnTo>
                      <a:pt x="87" y="245"/>
                    </a:lnTo>
                    <a:lnTo>
                      <a:pt x="85" y="245"/>
                    </a:lnTo>
                    <a:lnTo>
                      <a:pt x="84" y="245"/>
                    </a:lnTo>
                    <a:lnTo>
                      <a:pt x="84" y="247"/>
                    </a:lnTo>
                    <a:lnTo>
                      <a:pt x="82" y="249"/>
                    </a:lnTo>
                    <a:lnTo>
                      <a:pt x="82" y="249"/>
                    </a:lnTo>
                    <a:lnTo>
                      <a:pt x="80" y="247"/>
                    </a:lnTo>
                    <a:lnTo>
                      <a:pt x="78" y="247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7" y="247"/>
                    </a:lnTo>
                    <a:lnTo>
                      <a:pt x="77" y="247"/>
                    </a:lnTo>
                    <a:lnTo>
                      <a:pt x="77" y="245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3" y="243"/>
                    </a:lnTo>
                    <a:lnTo>
                      <a:pt x="71" y="243"/>
                    </a:lnTo>
                    <a:lnTo>
                      <a:pt x="71" y="243"/>
                    </a:lnTo>
                    <a:lnTo>
                      <a:pt x="71" y="245"/>
                    </a:lnTo>
                    <a:lnTo>
                      <a:pt x="69" y="247"/>
                    </a:lnTo>
                    <a:lnTo>
                      <a:pt x="69" y="247"/>
                    </a:lnTo>
                    <a:lnTo>
                      <a:pt x="68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66" y="245"/>
                    </a:lnTo>
                    <a:lnTo>
                      <a:pt x="64" y="243"/>
                    </a:lnTo>
                    <a:lnTo>
                      <a:pt x="62" y="243"/>
                    </a:lnTo>
                    <a:lnTo>
                      <a:pt x="62" y="241"/>
                    </a:lnTo>
                    <a:lnTo>
                      <a:pt x="62" y="234"/>
                    </a:lnTo>
                    <a:lnTo>
                      <a:pt x="60" y="232"/>
                    </a:lnTo>
                    <a:lnTo>
                      <a:pt x="59" y="234"/>
                    </a:lnTo>
                    <a:lnTo>
                      <a:pt x="57" y="236"/>
                    </a:lnTo>
                    <a:lnTo>
                      <a:pt x="57" y="236"/>
                    </a:lnTo>
                    <a:lnTo>
                      <a:pt x="57" y="232"/>
                    </a:lnTo>
                    <a:lnTo>
                      <a:pt x="57" y="232"/>
                    </a:lnTo>
                    <a:lnTo>
                      <a:pt x="59" y="232"/>
                    </a:lnTo>
                    <a:lnTo>
                      <a:pt x="59" y="231"/>
                    </a:lnTo>
                    <a:lnTo>
                      <a:pt x="59" y="231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60" y="229"/>
                    </a:lnTo>
                    <a:lnTo>
                      <a:pt x="60" y="227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7" y="225"/>
                    </a:lnTo>
                    <a:lnTo>
                      <a:pt x="55" y="224"/>
                    </a:lnTo>
                    <a:lnTo>
                      <a:pt x="55" y="224"/>
                    </a:lnTo>
                    <a:lnTo>
                      <a:pt x="53" y="224"/>
                    </a:lnTo>
                    <a:lnTo>
                      <a:pt x="53" y="218"/>
                    </a:lnTo>
                    <a:lnTo>
                      <a:pt x="53" y="216"/>
                    </a:lnTo>
                    <a:lnTo>
                      <a:pt x="53" y="216"/>
                    </a:lnTo>
                    <a:lnTo>
                      <a:pt x="53" y="215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1" y="215"/>
                    </a:lnTo>
                    <a:lnTo>
                      <a:pt x="51" y="211"/>
                    </a:lnTo>
                    <a:lnTo>
                      <a:pt x="51" y="211"/>
                    </a:lnTo>
                    <a:lnTo>
                      <a:pt x="50" y="209"/>
                    </a:lnTo>
                    <a:lnTo>
                      <a:pt x="50" y="209"/>
                    </a:lnTo>
                    <a:lnTo>
                      <a:pt x="48" y="211"/>
                    </a:lnTo>
                    <a:lnTo>
                      <a:pt x="48" y="211"/>
                    </a:lnTo>
                    <a:lnTo>
                      <a:pt x="46" y="209"/>
                    </a:lnTo>
                    <a:lnTo>
                      <a:pt x="46" y="209"/>
                    </a:lnTo>
                    <a:lnTo>
                      <a:pt x="44" y="209"/>
                    </a:lnTo>
                    <a:lnTo>
                      <a:pt x="44" y="213"/>
                    </a:lnTo>
                    <a:lnTo>
                      <a:pt x="44" y="213"/>
                    </a:lnTo>
                    <a:lnTo>
                      <a:pt x="41" y="215"/>
                    </a:lnTo>
                    <a:lnTo>
                      <a:pt x="41" y="216"/>
                    </a:lnTo>
                    <a:lnTo>
                      <a:pt x="39" y="218"/>
                    </a:lnTo>
                    <a:lnTo>
                      <a:pt x="35" y="216"/>
                    </a:lnTo>
                    <a:lnTo>
                      <a:pt x="34" y="215"/>
                    </a:lnTo>
                    <a:lnTo>
                      <a:pt x="30" y="215"/>
                    </a:lnTo>
                    <a:lnTo>
                      <a:pt x="30" y="215"/>
                    </a:lnTo>
                    <a:lnTo>
                      <a:pt x="28" y="216"/>
                    </a:lnTo>
                    <a:lnTo>
                      <a:pt x="26" y="216"/>
                    </a:lnTo>
                    <a:lnTo>
                      <a:pt x="26" y="218"/>
                    </a:lnTo>
                    <a:lnTo>
                      <a:pt x="25" y="220"/>
                    </a:lnTo>
                    <a:lnTo>
                      <a:pt x="23" y="218"/>
                    </a:lnTo>
                    <a:lnTo>
                      <a:pt x="19" y="215"/>
                    </a:lnTo>
                    <a:lnTo>
                      <a:pt x="19" y="215"/>
                    </a:lnTo>
                    <a:lnTo>
                      <a:pt x="17" y="216"/>
                    </a:lnTo>
                    <a:lnTo>
                      <a:pt x="16" y="218"/>
                    </a:lnTo>
                    <a:lnTo>
                      <a:pt x="14" y="218"/>
                    </a:lnTo>
                    <a:lnTo>
                      <a:pt x="12" y="216"/>
                    </a:lnTo>
                    <a:lnTo>
                      <a:pt x="12" y="216"/>
                    </a:lnTo>
                    <a:lnTo>
                      <a:pt x="12" y="215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4" y="211"/>
                    </a:lnTo>
                    <a:lnTo>
                      <a:pt x="14" y="209"/>
                    </a:lnTo>
                    <a:lnTo>
                      <a:pt x="14" y="209"/>
                    </a:lnTo>
                    <a:lnTo>
                      <a:pt x="14" y="207"/>
                    </a:lnTo>
                    <a:lnTo>
                      <a:pt x="14" y="206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2"/>
                    </a:lnTo>
                    <a:lnTo>
                      <a:pt x="12" y="200"/>
                    </a:lnTo>
                    <a:lnTo>
                      <a:pt x="12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10" y="197"/>
                    </a:lnTo>
                    <a:lnTo>
                      <a:pt x="10" y="195"/>
                    </a:lnTo>
                    <a:lnTo>
                      <a:pt x="9" y="195"/>
                    </a:lnTo>
                    <a:lnTo>
                      <a:pt x="7" y="197"/>
                    </a:lnTo>
                    <a:lnTo>
                      <a:pt x="7" y="197"/>
                    </a:lnTo>
                    <a:lnTo>
                      <a:pt x="7" y="195"/>
                    </a:lnTo>
                    <a:lnTo>
                      <a:pt x="5" y="193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5" y="188"/>
                    </a:lnTo>
                    <a:lnTo>
                      <a:pt x="5" y="186"/>
                    </a:lnTo>
                    <a:lnTo>
                      <a:pt x="3" y="184"/>
                    </a:lnTo>
                    <a:lnTo>
                      <a:pt x="3" y="181"/>
                    </a:lnTo>
                    <a:lnTo>
                      <a:pt x="1" y="181"/>
                    </a:lnTo>
                    <a:lnTo>
                      <a:pt x="1" y="181"/>
                    </a:lnTo>
                    <a:lnTo>
                      <a:pt x="1" y="179"/>
                    </a:lnTo>
                    <a:lnTo>
                      <a:pt x="1" y="179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1" y="173"/>
                    </a:lnTo>
                    <a:lnTo>
                      <a:pt x="0" y="173"/>
                    </a:lnTo>
                    <a:lnTo>
                      <a:pt x="7" y="166"/>
                    </a:lnTo>
                    <a:lnTo>
                      <a:pt x="12" y="154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4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21" y="166"/>
                    </a:lnTo>
                    <a:lnTo>
                      <a:pt x="26" y="166"/>
                    </a:lnTo>
                    <a:lnTo>
                      <a:pt x="34" y="161"/>
                    </a:lnTo>
                    <a:lnTo>
                      <a:pt x="107" y="161"/>
                    </a:lnTo>
                    <a:lnTo>
                      <a:pt x="111" y="148"/>
                    </a:lnTo>
                    <a:lnTo>
                      <a:pt x="103" y="147"/>
                    </a:lnTo>
                    <a:lnTo>
                      <a:pt x="89" y="0"/>
                    </a:lnTo>
                    <a:lnTo>
                      <a:pt x="116" y="0"/>
                    </a:lnTo>
                    <a:lnTo>
                      <a:pt x="136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3" name="Freeform 7260"/>
              <p:cNvSpPr>
                <a:spLocks/>
              </p:cNvSpPr>
              <p:nvPr/>
            </p:nvSpPr>
            <p:spPr bwMode="auto">
              <a:xfrm>
                <a:off x="4580709" y="4824236"/>
                <a:ext cx="241282" cy="24613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71"/>
                  </a:cxn>
                  <a:cxn ang="0">
                    <a:pos x="16" y="71"/>
                  </a:cxn>
                  <a:cxn ang="0">
                    <a:pos x="16" y="10"/>
                  </a:cxn>
                  <a:cxn ang="0">
                    <a:pos x="18" y="9"/>
                  </a:cxn>
                  <a:cxn ang="0">
                    <a:pos x="54" y="5"/>
                  </a:cxn>
                  <a:cxn ang="0">
                    <a:pos x="56" y="5"/>
                  </a:cxn>
                  <a:cxn ang="0">
                    <a:pos x="58" y="9"/>
                  </a:cxn>
                  <a:cxn ang="0">
                    <a:pos x="59" y="14"/>
                  </a:cxn>
                  <a:cxn ang="0">
                    <a:pos x="63" y="9"/>
                  </a:cxn>
                  <a:cxn ang="0">
                    <a:pos x="68" y="5"/>
                  </a:cxn>
                  <a:cxn ang="0">
                    <a:pos x="75" y="1"/>
                  </a:cxn>
                  <a:cxn ang="0">
                    <a:pos x="77" y="0"/>
                  </a:cxn>
                  <a:cxn ang="0">
                    <a:pos x="79" y="0"/>
                  </a:cxn>
                  <a:cxn ang="0">
                    <a:pos x="83" y="0"/>
                  </a:cxn>
                  <a:cxn ang="0">
                    <a:pos x="84" y="0"/>
                  </a:cxn>
                  <a:cxn ang="0">
                    <a:pos x="84" y="1"/>
                  </a:cxn>
                  <a:cxn ang="0">
                    <a:pos x="90" y="10"/>
                  </a:cxn>
                  <a:cxn ang="0">
                    <a:pos x="93" y="14"/>
                  </a:cxn>
                  <a:cxn ang="0">
                    <a:pos x="95" y="21"/>
                  </a:cxn>
                  <a:cxn ang="0">
                    <a:pos x="108" y="35"/>
                  </a:cxn>
                  <a:cxn ang="0">
                    <a:pos x="113" y="37"/>
                  </a:cxn>
                  <a:cxn ang="0">
                    <a:pos x="117" y="39"/>
                  </a:cxn>
                  <a:cxn ang="0">
                    <a:pos x="118" y="43"/>
                  </a:cxn>
                  <a:cxn ang="0">
                    <a:pos x="124" y="44"/>
                  </a:cxn>
                  <a:cxn ang="0">
                    <a:pos x="126" y="48"/>
                  </a:cxn>
                  <a:cxn ang="0">
                    <a:pos x="127" y="59"/>
                  </a:cxn>
                  <a:cxn ang="0">
                    <a:pos x="129" y="62"/>
                  </a:cxn>
                  <a:cxn ang="0">
                    <a:pos x="131" y="66"/>
                  </a:cxn>
                  <a:cxn ang="0">
                    <a:pos x="134" y="68"/>
                  </a:cxn>
                  <a:cxn ang="0">
                    <a:pos x="142" y="68"/>
                  </a:cxn>
                  <a:cxn ang="0">
                    <a:pos x="152" y="73"/>
                  </a:cxn>
                  <a:cxn ang="0">
                    <a:pos x="151" y="73"/>
                  </a:cxn>
                  <a:cxn ang="0">
                    <a:pos x="133" y="84"/>
                  </a:cxn>
                  <a:cxn ang="0">
                    <a:pos x="97" y="119"/>
                  </a:cxn>
                  <a:cxn ang="0">
                    <a:pos x="92" y="130"/>
                  </a:cxn>
                  <a:cxn ang="0">
                    <a:pos x="90" y="132"/>
                  </a:cxn>
                  <a:cxn ang="0">
                    <a:pos x="77" y="136"/>
                  </a:cxn>
                  <a:cxn ang="0">
                    <a:pos x="74" y="136"/>
                  </a:cxn>
                  <a:cxn ang="0">
                    <a:pos x="63" y="130"/>
                  </a:cxn>
                  <a:cxn ang="0">
                    <a:pos x="59" y="128"/>
                  </a:cxn>
                  <a:cxn ang="0">
                    <a:pos x="56" y="130"/>
                  </a:cxn>
                  <a:cxn ang="0">
                    <a:pos x="49" y="139"/>
                  </a:cxn>
                  <a:cxn ang="0">
                    <a:pos x="47" y="141"/>
                  </a:cxn>
                  <a:cxn ang="0">
                    <a:pos x="45" y="145"/>
                  </a:cxn>
                  <a:cxn ang="0">
                    <a:pos x="41" y="146"/>
                  </a:cxn>
                  <a:cxn ang="0">
                    <a:pos x="36" y="152"/>
                  </a:cxn>
                  <a:cxn ang="0">
                    <a:pos x="27" y="155"/>
                  </a:cxn>
                  <a:cxn ang="0">
                    <a:pos x="15" y="153"/>
                  </a:cxn>
                  <a:cxn ang="0">
                    <a:pos x="13" y="150"/>
                  </a:cxn>
                  <a:cxn ang="0">
                    <a:pos x="16" y="141"/>
                  </a:cxn>
                  <a:cxn ang="0">
                    <a:pos x="15" y="134"/>
                  </a:cxn>
                  <a:cxn ang="0">
                    <a:pos x="13" y="130"/>
                  </a:cxn>
                  <a:cxn ang="0">
                    <a:pos x="9" y="127"/>
                  </a:cxn>
                  <a:cxn ang="0">
                    <a:pos x="7" y="125"/>
                  </a:cxn>
                  <a:cxn ang="0">
                    <a:pos x="4" y="121"/>
                  </a:cxn>
                  <a:cxn ang="0">
                    <a:pos x="4" y="119"/>
                  </a:cxn>
                  <a:cxn ang="0">
                    <a:pos x="2" y="118"/>
                  </a:cxn>
                  <a:cxn ang="0">
                    <a:pos x="0" y="118"/>
                  </a:cxn>
                </a:cxnLst>
                <a:rect l="0" t="0" r="r" b="b"/>
                <a:pathLst>
                  <a:path w="152" h="155">
                    <a:moveTo>
                      <a:pt x="0" y="118"/>
                    </a:moveTo>
                    <a:lnTo>
                      <a:pt x="0" y="71"/>
                    </a:lnTo>
                    <a:lnTo>
                      <a:pt x="16" y="71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9"/>
                    </a:lnTo>
                    <a:lnTo>
                      <a:pt x="59" y="14"/>
                    </a:lnTo>
                    <a:lnTo>
                      <a:pt x="63" y="9"/>
                    </a:lnTo>
                    <a:lnTo>
                      <a:pt x="68" y="5"/>
                    </a:lnTo>
                    <a:lnTo>
                      <a:pt x="75" y="1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90" y="10"/>
                    </a:lnTo>
                    <a:lnTo>
                      <a:pt x="93" y="14"/>
                    </a:lnTo>
                    <a:lnTo>
                      <a:pt x="95" y="21"/>
                    </a:lnTo>
                    <a:lnTo>
                      <a:pt x="108" y="35"/>
                    </a:lnTo>
                    <a:lnTo>
                      <a:pt x="113" y="37"/>
                    </a:lnTo>
                    <a:lnTo>
                      <a:pt x="117" y="39"/>
                    </a:lnTo>
                    <a:lnTo>
                      <a:pt x="118" y="43"/>
                    </a:lnTo>
                    <a:lnTo>
                      <a:pt x="124" y="44"/>
                    </a:lnTo>
                    <a:lnTo>
                      <a:pt x="126" y="48"/>
                    </a:lnTo>
                    <a:lnTo>
                      <a:pt x="127" y="59"/>
                    </a:lnTo>
                    <a:lnTo>
                      <a:pt x="129" y="62"/>
                    </a:lnTo>
                    <a:lnTo>
                      <a:pt x="131" y="66"/>
                    </a:lnTo>
                    <a:lnTo>
                      <a:pt x="134" y="68"/>
                    </a:lnTo>
                    <a:lnTo>
                      <a:pt x="142" y="68"/>
                    </a:lnTo>
                    <a:lnTo>
                      <a:pt x="152" y="73"/>
                    </a:lnTo>
                    <a:lnTo>
                      <a:pt x="151" y="73"/>
                    </a:lnTo>
                    <a:lnTo>
                      <a:pt x="133" y="84"/>
                    </a:lnTo>
                    <a:lnTo>
                      <a:pt x="97" y="119"/>
                    </a:lnTo>
                    <a:lnTo>
                      <a:pt x="92" y="130"/>
                    </a:lnTo>
                    <a:lnTo>
                      <a:pt x="90" y="132"/>
                    </a:lnTo>
                    <a:lnTo>
                      <a:pt x="77" y="136"/>
                    </a:lnTo>
                    <a:lnTo>
                      <a:pt x="74" y="136"/>
                    </a:lnTo>
                    <a:lnTo>
                      <a:pt x="63" y="130"/>
                    </a:lnTo>
                    <a:lnTo>
                      <a:pt x="59" y="128"/>
                    </a:lnTo>
                    <a:lnTo>
                      <a:pt x="56" y="130"/>
                    </a:lnTo>
                    <a:lnTo>
                      <a:pt x="49" y="139"/>
                    </a:lnTo>
                    <a:lnTo>
                      <a:pt x="47" y="141"/>
                    </a:lnTo>
                    <a:lnTo>
                      <a:pt x="45" y="145"/>
                    </a:lnTo>
                    <a:lnTo>
                      <a:pt x="41" y="146"/>
                    </a:lnTo>
                    <a:lnTo>
                      <a:pt x="36" y="152"/>
                    </a:lnTo>
                    <a:lnTo>
                      <a:pt x="27" y="155"/>
                    </a:lnTo>
                    <a:lnTo>
                      <a:pt x="15" y="153"/>
                    </a:lnTo>
                    <a:lnTo>
                      <a:pt x="13" y="150"/>
                    </a:lnTo>
                    <a:lnTo>
                      <a:pt x="16" y="141"/>
                    </a:lnTo>
                    <a:lnTo>
                      <a:pt x="15" y="134"/>
                    </a:lnTo>
                    <a:lnTo>
                      <a:pt x="13" y="130"/>
                    </a:lnTo>
                    <a:lnTo>
                      <a:pt x="9" y="127"/>
                    </a:lnTo>
                    <a:lnTo>
                      <a:pt x="7" y="125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4" name="Freeform 7261"/>
              <p:cNvSpPr>
                <a:spLocks/>
              </p:cNvSpPr>
              <p:nvPr/>
            </p:nvSpPr>
            <p:spPr bwMode="auto">
              <a:xfrm>
                <a:off x="4580709" y="4824236"/>
                <a:ext cx="241282" cy="246138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71"/>
                  </a:cxn>
                  <a:cxn ang="0">
                    <a:pos x="16" y="71"/>
                  </a:cxn>
                  <a:cxn ang="0">
                    <a:pos x="16" y="10"/>
                  </a:cxn>
                  <a:cxn ang="0">
                    <a:pos x="18" y="9"/>
                  </a:cxn>
                  <a:cxn ang="0">
                    <a:pos x="54" y="5"/>
                  </a:cxn>
                  <a:cxn ang="0">
                    <a:pos x="56" y="5"/>
                  </a:cxn>
                  <a:cxn ang="0">
                    <a:pos x="58" y="9"/>
                  </a:cxn>
                  <a:cxn ang="0">
                    <a:pos x="59" y="14"/>
                  </a:cxn>
                  <a:cxn ang="0">
                    <a:pos x="63" y="9"/>
                  </a:cxn>
                  <a:cxn ang="0">
                    <a:pos x="68" y="5"/>
                  </a:cxn>
                  <a:cxn ang="0">
                    <a:pos x="75" y="1"/>
                  </a:cxn>
                  <a:cxn ang="0">
                    <a:pos x="77" y="0"/>
                  </a:cxn>
                  <a:cxn ang="0">
                    <a:pos x="79" y="0"/>
                  </a:cxn>
                  <a:cxn ang="0">
                    <a:pos x="83" y="0"/>
                  </a:cxn>
                  <a:cxn ang="0">
                    <a:pos x="84" y="0"/>
                  </a:cxn>
                  <a:cxn ang="0">
                    <a:pos x="84" y="1"/>
                  </a:cxn>
                  <a:cxn ang="0">
                    <a:pos x="90" y="10"/>
                  </a:cxn>
                  <a:cxn ang="0">
                    <a:pos x="93" y="14"/>
                  </a:cxn>
                  <a:cxn ang="0">
                    <a:pos x="95" y="21"/>
                  </a:cxn>
                  <a:cxn ang="0">
                    <a:pos x="108" y="35"/>
                  </a:cxn>
                  <a:cxn ang="0">
                    <a:pos x="113" y="37"/>
                  </a:cxn>
                  <a:cxn ang="0">
                    <a:pos x="117" y="39"/>
                  </a:cxn>
                  <a:cxn ang="0">
                    <a:pos x="118" y="43"/>
                  </a:cxn>
                  <a:cxn ang="0">
                    <a:pos x="124" y="44"/>
                  </a:cxn>
                  <a:cxn ang="0">
                    <a:pos x="126" y="48"/>
                  </a:cxn>
                  <a:cxn ang="0">
                    <a:pos x="127" y="59"/>
                  </a:cxn>
                  <a:cxn ang="0">
                    <a:pos x="129" y="62"/>
                  </a:cxn>
                  <a:cxn ang="0">
                    <a:pos x="131" y="66"/>
                  </a:cxn>
                  <a:cxn ang="0">
                    <a:pos x="134" y="68"/>
                  </a:cxn>
                  <a:cxn ang="0">
                    <a:pos x="142" y="68"/>
                  </a:cxn>
                  <a:cxn ang="0">
                    <a:pos x="152" y="73"/>
                  </a:cxn>
                  <a:cxn ang="0">
                    <a:pos x="151" y="73"/>
                  </a:cxn>
                  <a:cxn ang="0">
                    <a:pos x="133" y="84"/>
                  </a:cxn>
                  <a:cxn ang="0">
                    <a:pos x="97" y="119"/>
                  </a:cxn>
                  <a:cxn ang="0">
                    <a:pos x="92" y="130"/>
                  </a:cxn>
                  <a:cxn ang="0">
                    <a:pos x="90" y="132"/>
                  </a:cxn>
                  <a:cxn ang="0">
                    <a:pos x="77" y="136"/>
                  </a:cxn>
                  <a:cxn ang="0">
                    <a:pos x="74" y="136"/>
                  </a:cxn>
                  <a:cxn ang="0">
                    <a:pos x="63" y="130"/>
                  </a:cxn>
                  <a:cxn ang="0">
                    <a:pos x="59" y="128"/>
                  </a:cxn>
                  <a:cxn ang="0">
                    <a:pos x="56" y="130"/>
                  </a:cxn>
                  <a:cxn ang="0">
                    <a:pos x="49" y="139"/>
                  </a:cxn>
                  <a:cxn ang="0">
                    <a:pos x="47" y="141"/>
                  </a:cxn>
                  <a:cxn ang="0">
                    <a:pos x="45" y="145"/>
                  </a:cxn>
                  <a:cxn ang="0">
                    <a:pos x="41" y="146"/>
                  </a:cxn>
                  <a:cxn ang="0">
                    <a:pos x="36" y="152"/>
                  </a:cxn>
                  <a:cxn ang="0">
                    <a:pos x="27" y="155"/>
                  </a:cxn>
                  <a:cxn ang="0">
                    <a:pos x="15" y="153"/>
                  </a:cxn>
                  <a:cxn ang="0">
                    <a:pos x="13" y="150"/>
                  </a:cxn>
                  <a:cxn ang="0">
                    <a:pos x="16" y="141"/>
                  </a:cxn>
                  <a:cxn ang="0">
                    <a:pos x="15" y="134"/>
                  </a:cxn>
                  <a:cxn ang="0">
                    <a:pos x="13" y="130"/>
                  </a:cxn>
                  <a:cxn ang="0">
                    <a:pos x="9" y="127"/>
                  </a:cxn>
                  <a:cxn ang="0">
                    <a:pos x="7" y="125"/>
                  </a:cxn>
                  <a:cxn ang="0">
                    <a:pos x="4" y="121"/>
                  </a:cxn>
                  <a:cxn ang="0">
                    <a:pos x="4" y="119"/>
                  </a:cxn>
                  <a:cxn ang="0">
                    <a:pos x="2" y="118"/>
                  </a:cxn>
                  <a:cxn ang="0">
                    <a:pos x="0" y="118"/>
                  </a:cxn>
                </a:cxnLst>
                <a:rect l="0" t="0" r="r" b="b"/>
                <a:pathLst>
                  <a:path w="152" h="155">
                    <a:moveTo>
                      <a:pt x="0" y="118"/>
                    </a:moveTo>
                    <a:lnTo>
                      <a:pt x="0" y="71"/>
                    </a:lnTo>
                    <a:lnTo>
                      <a:pt x="16" y="71"/>
                    </a:lnTo>
                    <a:lnTo>
                      <a:pt x="16" y="10"/>
                    </a:lnTo>
                    <a:lnTo>
                      <a:pt x="18" y="9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9"/>
                    </a:lnTo>
                    <a:lnTo>
                      <a:pt x="59" y="14"/>
                    </a:lnTo>
                    <a:lnTo>
                      <a:pt x="63" y="9"/>
                    </a:lnTo>
                    <a:lnTo>
                      <a:pt x="68" y="5"/>
                    </a:lnTo>
                    <a:lnTo>
                      <a:pt x="75" y="1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90" y="10"/>
                    </a:lnTo>
                    <a:lnTo>
                      <a:pt x="93" y="14"/>
                    </a:lnTo>
                    <a:lnTo>
                      <a:pt x="95" y="21"/>
                    </a:lnTo>
                    <a:lnTo>
                      <a:pt x="108" y="35"/>
                    </a:lnTo>
                    <a:lnTo>
                      <a:pt x="113" y="37"/>
                    </a:lnTo>
                    <a:lnTo>
                      <a:pt x="117" y="39"/>
                    </a:lnTo>
                    <a:lnTo>
                      <a:pt x="118" y="43"/>
                    </a:lnTo>
                    <a:lnTo>
                      <a:pt x="124" y="44"/>
                    </a:lnTo>
                    <a:lnTo>
                      <a:pt x="126" y="48"/>
                    </a:lnTo>
                    <a:lnTo>
                      <a:pt x="127" y="59"/>
                    </a:lnTo>
                    <a:lnTo>
                      <a:pt x="129" y="62"/>
                    </a:lnTo>
                    <a:lnTo>
                      <a:pt x="131" y="66"/>
                    </a:lnTo>
                    <a:lnTo>
                      <a:pt x="134" y="68"/>
                    </a:lnTo>
                    <a:lnTo>
                      <a:pt x="142" y="68"/>
                    </a:lnTo>
                    <a:lnTo>
                      <a:pt x="152" y="73"/>
                    </a:lnTo>
                    <a:lnTo>
                      <a:pt x="151" y="73"/>
                    </a:lnTo>
                    <a:lnTo>
                      <a:pt x="133" y="84"/>
                    </a:lnTo>
                    <a:lnTo>
                      <a:pt x="97" y="119"/>
                    </a:lnTo>
                    <a:lnTo>
                      <a:pt x="92" y="130"/>
                    </a:lnTo>
                    <a:lnTo>
                      <a:pt x="90" y="132"/>
                    </a:lnTo>
                    <a:lnTo>
                      <a:pt x="77" y="136"/>
                    </a:lnTo>
                    <a:lnTo>
                      <a:pt x="74" y="136"/>
                    </a:lnTo>
                    <a:lnTo>
                      <a:pt x="63" y="130"/>
                    </a:lnTo>
                    <a:lnTo>
                      <a:pt x="59" y="128"/>
                    </a:lnTo>
                    <a:lnTo>
                      <a:pt x="56" y="130"/>
                    </a:lnTo>
                    <a:lnTo>
                      <a:pt x="49" y="139"/>
                    </a:lnTo>
                    <a:lnTo>
                      <a:pt x="47" y="141"/>
                    </a:lnTo>
                    <a:lnTo>
                      <a:pt x="45" y="145"/>
                    </a:lnTo>
                    <a:lnTo>
                      <a:pt x="41" y="146"/>
                    </a:lnTo>
                    <a:lnTo>
                      <a:pt x="36" y="152"/>
                    </a:lnTo>
                    <a:lnTo>
                      <a:pt x="27" y="155"/>
                    </a:lnTo>
                    <a:lnTo>
                      <a:pt x="15" y="153"/>
                    </a:lnTo>
                    <a:lnTo>
                      <a:pt x="13" y="150"/>
                    </a:lnTo>
                    <a:lnTo>
                      <a:pt x="16" y="141"/>
                    </a:lnTo>
                    <a:lnTo>
                      <a:pt x="15" y="134"/>
                    </a:lnTo>
                    <a:lnTo>
                      <a:pt x="13" y="130"/>
                    </a:lnTo>
                    <a:lnTo>
                      <a:pt x="9" y="127"/>
                    </a:lnTo>
                    <a:lnTo>
                      <a:pt x="7" y="125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2" y="118"/>
                    </a:lnTo>
                    <a:lnTo>
                      <a:pt x="0" y="1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5" name="Freeform 7262"/>
              <p:cNvSpPr>
                <a:spLocks/>
              </p:cNvSpPr>
              <p:nvPr/>
            </p:nvSpPr>
            <p:spPr bwMode="auto">
              <a:xfrm>
                <a:off x="3429857" y="3925435"/>
                <a:ext cx="12699" cy="63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6" name="Freeform 7263"/>
              <p:cNvSpPr>
                <a:spLocks/>
              </p:cNvSpPr>
              <p:nvPr/>
            </p:nvSpPr>
            <p:spPr bwMode="auto">
              <a:xfrm>
                <a:off x="3429857" y="3925435"/>
                <a:ext cx="12699" cy="635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6" y="0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7" name="Freeform 7264"/>
              <p:cNvSpPr>
                <a:spLocks/>
              </p:cNvSpPr>
              <p:nvPr/>
            </p:nvSpPr>
            <p:spPr bwMode="auto">
              <a:xfrm>
                <a:off x="3455255" y="3939727"/>
                <a:ext cx="12699" cy="317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8" name="Freeform 7265"/>
              <p:cNvSpPr>
                <a:spLocks/>
              </p:cNvSpPr>
              <p:nvPr/>
            </p:nvSpPr>
            <p:spPr bwMode="auto">
              <a:xfrm>
                <a:off x="3455255" y="3939727"/>
                <a:ext cx="12699" cy="3176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8" y="2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8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89" name="Freeform 7266"/>
              <p:cNvSpPr>
                <a:spLocks/>
              </p:cNvSpPr>
              <p:nvPr/>
            </p:nvSpPr>
            <p:spPr bwMode="auto">
              <a:xfrm>
                <a:off x="3493352" y="3931787"/>
                <a:ext cx="3175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0" name="Freeform 7267"/>
              <p:cNvSpPr>
                <a:spLocks/>
              </p:cNvSpPr>
              <p:nvPr/>
            </p:nvSpPr>
            <p:spPr bwMode="auto">
              <a:xfrm>
                <a:off x="3493352" y="3931787"/>
                <a:ext cx="3175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1" name="Freeform 7268"/>
              <p:cNvSpPr>
                <a:spLocks/>
              </p:cNvSpPr>
              <p:nvPr/>
            </p:nvSpPr>
            <p:spPr bwMode="auto">
              <a:xfrm>
                <a:off x="3493352" y="3950843"/>
                <a:ext cx="4762" cy="95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3" h="6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2" name="Freeform 7269"/>
              <p:cNvSpPr>
                <a:spLocks/>
              </p:cNvSpPr>
              <p:nvPr/>
            </p:nvSpPr>
            <p:spPr bwMode="auto">
              <a:xfrm>
                <a:off x="3493352" y="3950843"/>
                <a:ext cx="4762" cy="95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3" h="6">
                    <a:moveTo>
                      <a:pt x="0" y="2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3" name="Freeform 7270"/>
              <p:cNvSpPr>
                <a:spLocks/>
              </p:cNvSpPr>
              <p:nvPr/>
            </p:nvSpPr>
            <p:spPr bwMode="auto">
              <a:xfrm>
                <a:off x="3472716" y="3976250"/>
                <a:ext cx="9524" cy="9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4" name="Freeform 7271"/>
              <p:cNvSpPr>
                <a:spLocks/>
              </p:cNvSpPr>
              <p:nvPr/>
            </p:nvSpPr>
            <p:spPr bwMode="auto">
              <a:xfrm>
                <a:off x="3472716" y="3976250"/>
                <a:ext cx="9524" cy="9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5" name="Freeform 7272"/>
              <p:cNvSpPr>
                <a:spLocks/>
              </p:cNvSpPr>
              <p:nvPr/>
            </p:nvSpPr>
            <p:spPr bwMode="auto">
              <a:xfrm>
                <a:off x="3453668" y="3985778"/>
                <a:ext cx="4762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6" name="Freeform 7273"/>
              <p:cNvSpPr>
                <a:spLocks/>
              </p:cNvSpPr>
              <p:nvPr/>
            </p:nvSpPr>
            <p:spPr bwMode="auto">
              <a:xfrm>
                <a:off x="3453668" y="3985778"/>
                <a:ext cx="4762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7" name="Freeform 7274"/>
              <p:cNvSpPr>
                <a:spLocks/>
              </p:cNvSpPr>
              <p:nvPr/>
            </p:nvSpPr>
            <p:spPr bwMode="auto">
              <a:xfrm>
                <a:off x="4388636" y="4231917"/>
                <a:ext cx="485739" cy="471633"/>
              </a:xfrm>
              <a:custGeom>
                <a:avLst/>
                <a:gdLst/>
                <a:ahLst/>
                <a:cxnLst>
                  <a:cxn ang="0">
                    <a:pos x="288" y="201"/>
                  </a:cxn>
                  <a:cxn ang="0">
                    <a:pos x="275" y="188"/>
                  </a:cxn>
                  <a:cxn ang="0">
                    <a:pos x="273" y="174"/>
                  </a:cxn>
                  <a:cxn ang="0">
                    <a:pos x="272" y="151"/>
                  </a:cxn>
                  <a:cxn ang="0">
                    <a:pos x="273" y="131"/>
                  </a:cxn>
                  <a:cxn ang="0">
                    <a:pos x="279" y="106"/>
                  </a:cxn>
                  <a:cxn ang="0">
                    <a:pos x="297" y="59"/>
                  </a:cxn>
                  <a:cxn ang="0">
                    <a:pos x="306" y="50"/>
                  </a:cxn>
                  <a:cxn ang="0">
                    <a:pos x="302" y="47"/>
                  </a:cxn>
                  <a:cxn ang="0">
                    <a:pos x="298" y="31"/>
                  </a:cxn>
                  <a:cxn ang="0">
                    <a:pos x="297" y="27"/>
                  </a:cxn>
                  <a:cxn ang="0">
                    <a:pos x="272" y="13"/>
                  </a:cxn>
                  <a:cxn ang="0">
                    <a:pos x="261" y="15"/>
                  </a:cxn>
                  <a:cxn ang="0">
                    <a:pos x="247" y="4"/>
                  </a:cxn>
                  <a:cxn ang="0">
                    <a:pos x="234" y="4"/>
                  </a:cxn>
                  <a:cxn ang="0">
                    <a:pos x="225" y="0"/>
                  </a:cxn>
                  <a:cxn ang="0">
                    <a:pos x="207" y="4"/>
                  </a:cxn>
                  <a:cxn ang="0">
                    <a:pos x="198" y="4"/>
                  </a:cxn>
                  <a:cxn ang="0">
                    <a:pos x="196" y="2"/>
                  </a:cxn>
                  <a:cxn ang="0">
                    <a:pos x="170" y="7"/>
                  </a:cxn>
                  <a:cxn ang="0">
                    <a:pos x="162" y="15"/>
                  </a:cxn>
                  <a:cxn ang="0">
                    <a:pos x="137" y="11"/>
                  </a:cxn>
                  <a:cxn ang="0">
                    <a:pos x="127" y="7"/>
                  </a:cxn>
                  <a:cxn ang="0">
                    <a:pos x="116" y="2"/>
                  </a:cxn>
                  <a:cxn ang="0">
                    <a:pos x="105" y="13"/>
                  </a:cxn>
                  <a:cxn ang="0">
                    <a:pos x="102" y="25"/>
                  </a:cxn>
                  <a:cxn ang="0">
                    <a:pos x="87" y="95"/>
                  </a:cxn>
                  <a:cxn ang="0">
                    <a:pos x="60" y="140"/>
                  </a:cxn>
                  <a:cxn ang="0">
                    <a:pos x="35" y="161"/>
                  </a:cxn>
                  <a:cxn ang="0">
                    <a:pos x="32" y="154"/>
                  </a:cxn>
                  <a:cxn ang="0">
                    <a:pos x="19" y="161"/>
                  </a:cxn>
                  <a:cxn ang="0">
                    <a:pos x="10" y="160"/>
                  </a:cxn>
                  <a:cxn ang="0">
                    <a:pos x="0" y="178"/>
                  </a:cxn>
                  <a:cxn ang="0">
                    <a:pos x="0" y="185"/>
                  </a:cxn>
                  <a:cxn ang="0">
                    <a:pos x="34" y="178"/>
                  </a:cxn>
                  <a:cxn ang="0">
                    <a:pos x="64" y="178"/>
                  </a:cxn>
                  <a:cxn ang="0">
                    <a:pos x="68" y="179"/>
                  </a:cxn>
                  <a:cxn ang="0">
                    <a:pos x="87" y="213"/>
                  </a:cxn>
                  <a:cxn ang="0">
                    <a:pos x="112" y="212"/>
                  </a:cxn>
                  <a:cxn ang="0">
                    <a:pos x="116" y="195"/>
                  </a:cxn>
                  <a:cxn ang="0">
                    <a:pos x="136" y="194"/>
                  </a:cxn>
                  <a:cxn ang="0">
                    <a:pos x="152" y="204"/>
                  </a:cxn>
                  <a:cxn ang="0">
                    <a:pos x="153" y="238"/>
                  </a:cxn>
                  <a:cxn ang="0">
                    <a:pos x="155" y="262"/>
                  </a:cxn>
                  <a:cxn ang="0">
                    <a:pos x="155" y="263"/>
                  </a:cxn>
                  <a:cxn ang="0">
                    <a:pos x="161" y="265"/>
                  </a:cxn>
                  <a:cxn ang="0">
                    <a:pos x="164" y="260"/>
                  </a:cxn>
                  <a:cxn ang="0">
                    <a:pos x="184" y="260"/>
                  </a:cxn>
                  <a:cxn ang="0">
                    <a:pos x="187" y="258"/>
                  </a:cxn>
                  <a:cxn ang="0">
                    <a:pos x="195" y="260"/>
                  </a:cxn>
                  <a:cxn ang="0">
                    <a:pos x="196" y="265"/>
                  </a:cxn>
                  <a:cxn ang="0">
                    <a:pos x="207" y="262"/>
                  </a:cxn>
                  <a:cxn ang="0">
                    <a:pos x="211" y="269"/>
                  </a:cxn>
                  <a:cxn ang="0">
                    <a:pos x="236" y="272"/>
                  </a:cxn>
                  <a:cxn ang="0">
                    <a:pos x="250" y="281"/>
                  </a:cxn>
                  <a:cxn ang="0">
                    <a:pos x="257" y="288"/>
                  </a:cxn>
                  <a:cxn ang="0">
                    <a:pos x="273" y="296"/>
                  </a:cxn>
                  <a:cxn ang="0">
                    <a:pos x="277" y="297"/>
                  </a:cxn>
                  <a:cxn ang="0">
                    <a:pos x="281" y="297"/>
                  </a:cxn>
                  <a:cxn ang="0">
                    <a:pos x="277" y="280"/>
                  </a:cxn>
                  <a:cxn ang="0">
                    <a:pos x="266" y="280"/>
                  </a:cxn>
                  <a:cxn ang="0">
                    <a:pos x="266" y="244"/>
                  </a:cxn>
                  <a:cxn ang="0">
                    <a:pos x="272" y="220"/>
                  </a:cxn>
                </a:cxnLst>
                <a:rect l="0" t="0" r="r" b="b"/>
                <a:pathLst>
                  <a:path w="306" h="297">
                    <a:moveTo>
                      <a:pt x="293" y="215"/>
                    </a:moveTo>
                    <a:lnTo>
                      <a:pt x="291" y="204"/>
                    </a:lnTo>
                    <a:lnTo>
                      <a:pt x="288" y="201"/>
                    </a:lnTo>
                    <a:lnTo>
                      <a:pt x="284" y="201"/>
                    </a:lnTo>
                    <a:lnTo>
                      <a:pt x="277" y="194"/>
                    </a:lnTo>
                    <a:lnTo>
                      <a:pt x="275" y="188"/>
                    </a:lnTo>
                    <a:lnTo>
                      <a:pt x="275" y="186"/>
                    </a:lnTo>
                    <a:lnTo>
                      <a:pt x="273" y="183"/>
                    </a:lnTo>
                    <a:lnTo>
                      <a:pt x="273" y="174"/>
                    </a:lnTo>
                    <a:lnTo>
                      <a:pt x="270" y="165"/>
                    </a:lnTo>
                    <a:lnTo>
                      <a:pt x="272" y="154"/>
                    </a:lnTo>
                    <a:lnTo>
                      <a:pt x="272" y="151"/>
                    </a:lnTo>
                    <a:lnTo>
                      <a:pt x="270" y="152"/>
                    </a:lnTo>
                    <a:lnTo>
                      <a:pt x="273" y="138"/>
                    </a:lnTo>
                    <a:lnTo>
                      <a:pt x="273" y="131"/>
                    </a:lnTo>
                    <a:lnTo>
                      <a:pt x="268" y="126"/>
                    </a:lnTo>
                    <a:lnTo>
                      <a:pt x="268" y="122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77"/>
                    </a:lnTo>
                    <a:lnTo>
                      <a:pt x="297" y="59"/>
                    </a:lnTo>
                    <a:lnTo>
                      <a:pt x="302" y="56"/>
                    </a:lnTo>
                    <a:lnTo>
                      <a:pt x="304" y="54"/>
                    </a:lnTo>
                    <a:lnTo>
                      <a:pt x="306" y="50"/>
                    </a:lnTo>
                    <a:lnTo>
                      <a:pt x="306" y="49"/>
                    </a:lnTo>
                    <a:lnTo>
                      <a:pt x="304" y="47"/>
                    </a:lnTo>
                    <a:lnTo>
                      <a:pt x="302" y="47"/>
                    </a:lnTo>
                    <a:lnTo>
                      <a:pt x="298" y="45"/>
                    </a:lnTo>
                    <a:lnTo>
                      <a:pt x="298" y="41"/>
                    </a:lnTo>
                    <a:lnTo>
                      <a:pt x="298" y="31"/>
                    </a:lnTo>
                    <a:lnTo>
                      <a:pt x="300" y="27"/>
                    </a:lnTo>
                    <a:lnTo>
                      <a:pt x="298" y="25"/>
                    </a:lnTo>
                    <a:lnTo>
                      <a:pt x="297" y="27"/>
                    </a:lnTo>
                    <a:lnTo>
                      <a:pt x="279" y="11"/>
                    </a:lnTo>
                    <a:lnTo>
                      <a:pt x="275" y="13"/>
                    </a:lnTo>
                    <a:lnTo>
                      <a:pt x="272" y="13"/>
                    </a:lnTo>
                    <a:lnTo>
                      <a:pt x="264" y="11"/>
                    </a:lnTo>
                    <a:lnTo>
                      <a:pt x="263" y="15"/>
                    </a:lnTo>
                    <a:lnTo>
                      <a:pt x="261" y="15"/>
                    </a:lnTo>
                    <a:lnTo>
                      <a:pt x="254" y="13"/>
                    </a:lnTo>
                    <a:lnTo>
                      <a:pt x="250" y="7"/>
                    </a:lnTo>
                    <a:lnTo>
                      <a:pt x="247" y="4"/>
                    </a:lnTo>
                    <a:lnTo>
                      <a:pt x="245" y="2"/>
                    </a:lnTo>
                    <a:lnTo>
                      <a:pt x="236" y="2"/>
                    </a:lnTo>
                    <a:lnTo>
                      <a:pt x="234" y="4"/>
                    </a:lnTo>
                    <a:lnTo>
                      <a:pt x="230" y="2"/>
                    </a:lnTo>
                    <a:lnTo>
                      <a:pt x="229" y="4"/>
                    </a:lnTo>
                    <a:lnTo>
                      <a:pt x="225" y="0"/>
                    </a:lnTo>
                    <a:lnTo>
                      <a:pt x="214" y="2"/>
                    </a:lnTo>
                    <a:lnTo>
                      <a:pt x="207" y="0"/>
                    </a:lnTo>
                    <a:lnTo>
                      <a:pt x="207" y="4"/>
                    </a:lnTo>
                    <a:lnTo>
                      <a:pt x="204" y="4"/>
                    </a:lnTo>
                    <a:lnTo>
                      <a:pt x="202" y="6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198" y="2"/>
                    </a:lnTo>
                    <a:lnTo>
                      <a:pt x="196" y="2"/>
                    </a:lnTo>
                    <a:lnTo>
                      <a:pt x="179" y="9"/>
                    </a:lnTo>
                    <a:lnTo>
                      <a:pt x="175" y="7"/>
                    </a:lnTo>
                    <a:lnTo>
                      <a:pt x="170" y="7"/>
                    </a:lnTo>
                    <a:lnTo>
                      <a:pt x="166" y="9"/>
                    </a:lnTo>
                    <a:lnTo>
                      <a:pt x="166" y="15"/>
                    </a:lnTo>
                    <a:lnTo>
                      <a:pt x="162" y="15"/>
                    </a:lnTo>
                    <a:lnTo>
                      <a:pt x="148" y="15"/>
                    </a:lnTo>
                    <a:lnTo>
                      <a:pt x="141" y="13"/>
                    </a:lnTo>
                    <a:lnTo>
                      <a:pt x="137" y="11"/>
                    </a:lnTo>
                    <a:lnTo>
                      <a:pt x="136" y="13"/>
                    </a:lnTo>
                    <a:lnTo>
                      <a:pt x="134" y="13"/>
                    </a:lnTo>
                    <a:lnTo>
                      <a:pt x="127" y="7"/>
                    </a:lnTo>
                    <a:lnTo>
                      <a:pt x="127" y="4"/>
                    </a:lnTo>
                    <a:lnTo>
                      <a:pt x="125" y="2"/>
                    </a:lnTo>
                    <a:lnTo>
                      <a:pt x="116" y="2"/>
                    </a:lnTo>
                    <a:lnTo>
                      <a:pt x="110" y="6"/>
                    </a:lnTo>
                    <a:lnTo>
                      <a:pt x="109" y="11"/>
                    </a:lnTo>
                    <a:lnTo>
                      <a:pt x="105" y="13"/>
                    </a:lnTo>
                    <a:lnTo>
                      <a:pt x="105" y="22"/>
                    </a:lnTo>
                    <a:lnTo>
                      <a:pt x="105" y="24"/>
                    </a:lnTo>
                    <a:lnTo>
                      <a:pt x="102" y="25"/>
                    </a:lnTo>
                    <a:lnTo>
                      <a:pt x="102" y="31"/>
                    </a:lnTo>
                    <a:lnTo>
                      <a:pt x="93" y="54"/>
                    </a:lnTo>
                    <a:lnTo>
                      <a:pt x="87" y="95"/>
                    </a:lnTo>
                    <a:lnTo>
                      <a:pt x="76" y="102"/>
                    </a:lnTo>
                    <a:lnTo>
                      <a:pt x="64" y="118"/>
                    </a:lnTo>
                    <a:lnTo>
                      <a:pt x="60" y="140"/>
                    </a:lnTo>
                    <a:lnTo>
                      <a:pt x="51" y="151"/>
                    </a:lnTo>
                    <a:lnTo>
                      <a:pt x="42" y="160"/>
                    </a:lnTo>
                    <a:lnTo>
                      <a:pt x="35" y="161"/>
                    </a:lnTo>
                    <a:lnTo>
                      <a:pt x="32" y="160"/>
                    </a:lnTo>
                    <a:lnTo>
                      <a:pt x="32" y="156"/>
                    </a:lnTo>
                    <a:lnTo>
                      <a:pt x="32" y="154"/>
                    </a:lnTo>
                    <a:lnTo>
                      <a:pt x="23" y="156"/>
                    </a:lnTo>
                    <a:lnTo>
                      <a:pt x="21" y="158"/>
                    </a:lnTo>
                    <a:lnTo>
                      <a:pt x="19" y="161"/>
                    </a:lnTo>
                    <a:lnTo>
                      <a:pt x="16" y="161"/>
                    </a:lnTo>
                    <a:lnTo>
                      <a:pt x="10" y="160"/>
                    </a:lnTo>
                    <a:lnTo>
                      <a:pt x="10" y="160"/>
                    </a:lnTo>
                    <a:lnTo>
                      <a:pt x="5" y="163"/>
                    </a:lnTo>
                    <a:lnTo>
                      <a:pt x="3" y="176"/>
                    </a:lnTo>
                    <a:lnTo>
                      <a:pt x="0" y="178"/>
                    </a:lnTo>
                    <a:lnTo>
                      <a:pt x="0" y="181"/>
                    </a:lnTo>
                    <a:lnTo>
                      <a:pt x="0" y="183"/>
                    </a:lnTo>
                    <a:lnTo>
                      <a:pt x="0" y="185"/>
                    </a:lnTo>
                    <a:lnTo>
                      <a:pt x="0" y="183"/>
                    </a:lnTo>
                    <a:lnTo>
                      <a:pt x="16" y="178"/>
                    </a:lnTo>
                    <a:lnTo>
                      <a:pt x="34" y="178"/>
                    </a:lnTo>
                    <a:lnTo>
                      <a:pt x="35" y="178"/>
                    </a:lnTo>
                    <a:lnTo>
                      <a:pt x="64" y="178"/>
                    </a:lnTo>
                    <a:lnTo>
                      <a:pt x="64" y="178"/>
                    </a:lnTo>
                    <a:lnTo>
                      <a:pt x="66" y="179"/>
                    </a:lnTo>
                    <a:lnTo>
                      <a:pt x="66" y="179"/>
                    </a:lnTo>
                    <a:lnTo>
                      <a:pt x="68" y="179"/>
                    </a:lnTo>
                    <a:lnTo>
                      <a:pt x="75" y="201"/>
                    </a:lnTo>
                    <a:lnTo>
                      <a:pt x="84" y="213"/>
                    </a:lnTo>
                    <a:lnTo>
                      <a:pt x="87" y="213"/>
                    </a:lnTo>
                    <a:lnTo>
                      <a:pt x="91" y="213"/>
                    </a:lnTo>
                    <a:lnTo>
                      <a:pt x="102" y="212"/>
                    </a:lnTo>
                    <a:lnTo>
                      <a:pt x="112" y="212"/>
                    </a:lnTo>
                    <a:lnTo>
                      <a:pt x="114" y="206"/>
                    </a:lnTo>
                    <a:lnTo>
                      <a:pt x="114" y="204"/>
                    </a:lnTo>
                    <a:lnTo>
                      <a:pt x="116" y="195"/>
                    </a:lnTo>
                    <a:lnTo>
                      <a:pt x="128" y="195"/>
                    </a:lnTo>
                    <a:lnTo>
                      <a:pt x="128" y="194"/>
                    </a:lnTo>
                    <a:lnTo>
                      <a:pt x="136" y="194"/>
                    </a:lnTo>
                    <a:lnTo>
                      <a:pt x="136" y="201"/>
                    </a:lnTo>
                    <a:lnTo>
                      <a:pt x="150" y="201"/>
                    </a:lnTo>
                    <a:lnTo>
                      <a:pt x="152" y="204"/>
                    </a:lnTo>
                    <a:lnTo>
                      <a:pt x="153" y="228"/>
                    </a:lnTo>
                    <a:lnTo>
                      <a:pt x="153" y="231"/>
                    </a:lnTo>
                    <a:lnTo>
                      <a:pt x="153" y="238"/>
                    </a:lnTo>
                    <a:lnTo>
                      <a:pt x="159" y="253"/>
                    </a:lnTo>
                    <a:lnTo>
                      <a:pt x="159" y="256"/>
                    </a:lnTo>
                    <a:lnTo>
                      <a:pt x="155" y="262"/>
                    </a:lnTo>
                    <a:lnTo>
                      <a:pt x="155" y="262"/>
                    </a:lnTo>
                    <a:lnTo>
                      <a:pt x="155" y="262"/>
                    </a:lnTo>
                    <a:lnTo>
                      <a:pt x="155" y="263"/>
                    </a:lnTo>
                    <a:lnTo>
                      <a:pt x="157" y="263"/>
                    </a:lnTo>
                    <a:lnTo>
                      <a:pt x="159" y="265"/>
                    </a:lnTo>
                    <a:lnTo>
                      <a:pt x="161" y="265"/>
                    </a:lnTo>
                    <a:lnTo>
                      <a:pt x="161" y="265"/>
                    </a:lnTo>
                    <a:lnTo>
                      <a:pt x="162" y="262"/>
                    </a:lnTo>
                    <a:lnTo>
                      <a:pt x="164" y="260"/>
                    </a:lnTo>
                    <a:lnTo>
                      <a:pt x="179" y="260"/>
                    </a:lnTo>
                    <a:lnTo>
                      <a:pt x="182" y="260"/>
                    </a:lnTo>
                    <a:lnTo>
                      <a:pt x="184" y="260"/>
                    </a:lnTo>
                    <a:lnTo>
                      <a:pt x="186" y="260"/>
                    </a:lnTo>
                    <a:lnTo>
                      <a:pt x="187" y="258"/>
                    </a:lnTo>
                    <a:lnTo>
                      <a:pt x="187" y="258"/>
                    </a:lnTo>
                    <a:lnTo>
                      <a:pt x="193" y="256"/>
                    </a:lnTo>
                    <a:lnTo>
                      <a:pt x="193" y="258"/>
                    </a:lnTo>
                    <a:lnTo>
                      <a:pt x="195" y="260"/>
                    </a:lnTo>
                    <a:lnTo>
                      <a:pt x="195" y="263"/>
                    </a:lnTo>
                    <a:lnTo>
                      <a:pt x="195" y="265"/>
                    </a:lnTo>
                    <a:lnTo>
                      <a:pt x="196" y="265"/>
                    </a:lnTo>
                    <a:lnTo>
                      <a:pt x="202" y="263"/>
                    </a:lnTo>
                    <a:lnTo>
                      <a:pt x="204" y="263"/>
                    </a:lnTo>
                    <a:lnTo>
                      <a:pt x="207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11" y="269"/>
                    </a:lnTo>
                    <a:lnTo>
                      <a:pt x="223" y="274"/>
                    </a:lnTo>
                    <a:lnTo>
                      <a:pt x="227" y="276"/>
                    </a:lnTo>
                    <a:lnTo>
                      <a:pt x="236" y="272"/>
                    </a:lnTo>
                    <a:lnTo>
                      <a:pt x="238" y="272"/>
                    </a:lnTo>
                    <a:lnTo>
                      <a:pt x="243" y="278"/>
                    </a:lnTo>
                    <a:lnTo>
                      <a:pt x="250" y="281"/>
                    </a:lnTo>
                    <a:lnTo>
                      <a:pt x="254" y="281"/>
                    </a:lnTo>
                    <a:lnTo>
                      <a:pt x="255" y="283"/>
                    </a:lnTo>
                    <a:lnTo>
                      <a:pt x="257" y="288"/>
                    </a:lnTo>
                    <a:lnTo>
                      <a:pt x="266" y="294"/>
                    </a:lnTo>
                    <a:lnTo>
                      <a:pt x="272" y="296"/>
                    </a:lnTo>
                    <a:lnTo>
                      <a:pt x="273" y="296"/>
                    </a:lnTo>
                    <a:lnTo>
                      <a:pt x="275" y="296"/>
                    </a:lnTo>
                    <a:lnTo>
                      <a:pt x="275" y="296"/>
                    </a:lnTo>
                    <a:lnTo>
                      <a:pt x="277" y="297"/>
                    </a:lnTo>
                    <a:lnTo>
                      <a:pt x="279" y="297"/>
                    </a:lnTo>
                    <a:lnTo>
                      <a:pt x="281" y="297"/>
                    </a:lnTo>
                    <a:lnTo>
                      <a:pt x="281" y="297"/>
                    </a:lnTo>
                    <a:lnTo>
                      <a:pt x="279" y="283"/>
                    </a:lnTo>
                    <a:lnTo>
                      <a:pt x="279" y="281"/>
                    </a:lnTo>
                    <a:lnTo>
                      <a:pt x="277" y="280"/>
                    </a:lnTo>
                    <a:lnTo>
                      <a:pt x="275" y="281"/>
                    </a:lnTo>
                    <a:lnTo>
                      <a:pt x="268" y="281"/>
                    </a:lnTo>
                    <a:lnTo>
                      <a:pt x="266" y="280"/>
                    </a:lnTo>
                    <a:lnTo>
                      <a:pt x="261" y="272"/>
                    </a:lnTo>
                    <a:lnTo>
                      <a:pt x="261" y="271"/>
                    </a:lnTo>
                    <a:lnTo>
                      <a:pt x="266" y="244"/>
                    </a:lnTo>
                    <a:lnTo>
                      <a:pt x="264" y="231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93" y="2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8" name="Freeform 7275"/>
              <p:cNvSpPr>
                <a:spLocks/>
              </p:cNvSpPr>
              <p:nvPr/>
            </p:nvSpPr>
            <p:spPr bwMode="auto">
              <a:xfrm>
                <a:off x="4388636" y="4231917"/>
                <a:ext cx="485739" cy="471633"/>
              </a:xfrm>
              <a:custGeom>
                <a:avLst/>
                <a:gdLst/>
                <a:ahLst/>
                <a:cxnLst>
                  <a:cxn ang="0">
                    <a:pos x="288" y="201"/>
                  </a:cxn>
                  <a:cxn ang="0">
                    <a:pos x="275" y="188"/>
                  </a:cxn>
                  <a:cxn ang="0">
                    <a:pos x="273" y="174"/>
                  </a:cxn>
                  <a:cxn ang="0">
                    <a:pos x="272" y="151"/>
                  </a:cxn>
                  <a:cxn ang="0">
                    <a:pos x="273" y="131"/>
                  </a:cxn>
                  <a:cxn ang="0">
                    <a:pos x="279" y="106"/>
                  </a:cxn>
                  <a:cxn ang="0">
                    <a:pos x="297" y="59"/>
                  </a:cxn>
                  <a:cxn ang="0">
                    <a:pos x="306" y="50"/>
                  </a:cxn>
                  <a:cxn ang="0">
                    <a:pos x="302" y="47"/>
                  </a:cxn>
                  <a:cxn ang="0">
                    <a:pos x="298" y="31"/>
                  </a:cxn>
                  <a:cxn ang="0">
                    <a:pos x="297" y="27"/>
                  </a:cxn>
                  <a:cxn ang="0">
                    <a:pos x="272" y="13"/>
                  </a:cxn>
                  <a:cxn ang="0">
                    <a:pos x="261" y="15"/>
                  </a:cxn>
                  <a:cxn ang="0">
                    <a:pos x="247" y="4"/>
                  </a:cxn>
                  <a:cxn ang="0">
                    <a:pos x="234" y="4"/>
                  </a:cxn>
                  <a:cxn ang="0">
                    <a:pos x="225" y="0"/>
                  </a:cxn>
                  <a:cxn ang="0">
                    <a:pos x="207" y="4"/>
                  </a:cxn>
                  <a:cxn ang="0">
                    <a:pos x="198" y="4"/>
                  </a:cxn>
                  <a:cxn ang="0">
                    <a:pos x="196" y="2"/>
                  </a:cxn>
                  <a:cxn ang="0">
                    <a:pos x="170" y="7"/>
                  </a:cxn>
                  <a:cxn ang="0">
                    <a:pos x="162" y="15"/>
                  </a:cxn>
                  <a:cxn ang="0">
                    <a:pos x="137" y="11"/>
                  </a:cxn>
                  <a:cxn ang="0">
                    <a:pos x="127" y="7"/>
                  </a:cxn>
                  <a:cxn ang="0">
                    <a:pos x="116" y="2"/>
                  </a:cxn>
                  <a:cxn ang="0">
                    <a:pos x="105" y="13"/>
                  </a:cxn>
                  <a:cxn ang="0">
                    <a:pos x="102" y="25"/>
                  </a:cxn>
                  <a:cxn ang="0">
                    <a:pos x="87" y="95"/>
                  </a:cxn>
                  <a:cxn ang="0">
                    <a:pos x="60" y="140"/>
                  </a:cxn>
                  <a:cxn ang="0">
                    <a:pos x="35" y="161"/>
                  </a:cxn>
                  <a:cxn ang="0">
                    <a:pos x="32" y="154"/>
                  </a:cxn>
                  <a:cxn ang="0">
                    <a:pos x="19" y="161"/>
                  </a:cxn>
                  <a:cxn ang="0">
                    <a:pos x="10" y="160"/>
                  </a:cxn>
                  <a:cxn ang="0">
                    <a:pos x="0" y="178"/>
                  </a:cxn>
                  <a:cxn ang="0">
                    <a:pos x="0" y="185"/>
                  </a:cxn>
                  <a:cxn ang="0">
                    <a:pos x="34" y="178"/>
                  </a:cxn>
                  <a:cxn ang="0">
                    <a:pos x="64" y="178"/>
                  </a:cxn>
                  <a:cxn ang="0">
                    <a:pos x="68" y="179"/>
                  </a:cxn>
                  <a:cxn ang="0">
                    <a:pos x="87" y="213"/>
                  </a:cxn>
                  <a:cxn ang="0">
                    <a:pos x="112" y="212"/>
                  </a:cxn>
                  <a:cxn ang="0">
                    <a:pos x="116" y="195"/>
                  </a:cxn>
                  <a:cxn ang="0">
                    <a:pos x="136" y="194"/>
                  </a:cxn>
                  <a:cxn ang="0">
                    <a:pos x="152" y="204"/>
                  </a:cxn>
                  <a:cxn ang="0">
                    <a:pos x="153" y="238"/>
                  </a:cxn>
                  <a:cxn ang="0">
                    <a:pos x="155" y="262"/>
                  </a:cxn>
                  <a:cxn ang="0">
                    <a:pos x="155" y="263"/>
                  </a:cxn>
                  <a:cxn ang="0">
                    <a:pos x="161" y="265"/>
                  </a:cxn>
                  <a:cxn ang="0">
                    <a:pos x="164" y="260"/>
                  </a:cxn>
                  <a:cxn ang="0">
                    <a:pos x="184" y="260"/>
                  </a:cxn>
                  <a:cxn ang="0">
                    <a:pos x="187" y="258"/>
                  </a:cxn>
                  <a:cxn ang="0">
                    <a:pos x="195" y="260"/>
                  </a:cxn>
                  <a:cxn ang="0">
                    <a:pos x="196" y="265"/>
                  </a:cxn>
                  <a:cxn ang="0">
                    <a:pos x="207" y="262"/>
                  </a:cxn>
                  <a:cxn ang="0">
                    <a:pos x="211" y="269"/>
                  </a:cxn>
                  <a:cxn ang="0">
                    <a:pos x="236" y="272"/>
                  </a:cxn>
                  <a:cxn ang="0">
                    <a:pos x="250" y="281"/>
                  </a:cxn>
                  <a:cxn ang="0">
                    <a:pos x="257" y="288"/>
                  </a:cxn>
                  <a:cxn ang="0">
                    <a:pos x="273" y="296"/>
                  </a:cxn>
                  <a:cxn ang="0">
                    <a:pos x="277" y="297"/>
                  </a:cxn>
                  <a:cxn ang="0">
                    <a:pos x="281" y="297"/>
                  </a:cxn>
                  <a:cxn ang="0">
                    <a:pos x="277" y="280"/>
                  </a:cxn>
                  <a:cxn ang="0">
                    <a:pos x="266" y="280"/>
                  </a:cxn>
                  <a:cxn ang="0">
                    <a:pos x="266" y="244"/>
                  </a:cxn>
                  <a:cxn ang="0">
                    <a:pos x="272" y="220"/>
                  </a:cxn>
                </a:cxnLst>
                <a:rect l="0" t="0" r="r" b="b"/>
                <a:pathLst>
                  <a:path w="306" h="297">
                    <a:moveTo>
                      <a:pt x="293" y="215"/>
                    </a:moveTo>
                    <a:lnTo>
                      <a:pt x="291" y="204"/>
                    </a:lnTo>
                    <a:lnTo>
                      <a:pt x="288" y="201"/>
                    </a:lnTo>
                    <a:lnTo>
                      <a:pt x="284" y="201"/>
                    </a:lnTo>
                    <a:lnTo>
                      <a:pt x="277" y="194"/>
                    </a:lnTo>
                    <a:lnTo>
                      <a:pt x="275" y="188"/>
                    </a:lnTo>
                    <a:lnTo>
                      <a:pt x="275" y="186"/>
                    </a:lnTo>
                    <a:lnTo>
                      <a:pt x="273" y="183"/>
                    </a:lnTo>
                    <a:lnTo>
                      <a:pt x="273" y="174"/>
                    </a:lnTo>
                    <a:lnTo>
                      <a:pt x="270" y="165"/>
                    </a:lnTo>
                    <a:lnTo>
                      <a:pt x="272" y="154"/>
                    </a:lnTo>
                    <a:lnTo>
                      <a:pt x="272" y="151"/>
                    </a:lnTo>
                    <a:lnTo>
                      <a:pt x="270" y="152"/>
                    </a:lnTo>
                    <a:lnTo>
                      <a:pt x="273" y="138"/>
                    </a:lnTo>
                    <a:lnTo>
                      <a:pt x="273" y="131"/>
                    </a:lnTo>
                    <a:lnTo>
                      <a:pt x="268" y="126"/>
                    </a:lnTo>
                    <a:lnTo>
                      <a:pt x="268" y="122"/>
                    </a:lnTo>
                    <a:lnTo>
                      <a:pt x="279" y="106"/>
                    </a:lnTo>
                    <a:lnTo>
                      <a:pt x="281" y="104"/>
                    </a:lnTo>
                    <a:lnTo>
                      <a:pt x="282" y="77"/>
                    </a:lnTo>
                    <a:lnTo>
                      <a:pt x="297" y="59"/>
                    </a:lnTo>
                    <a:lnTo>
                      <a:pt x="302" y="56"/>
                    </a:lnTo>
                    <a:lnTo>
                      <a:pt x="304" y="54"/>
                    </a:lnTo>
                    <a:lnTo>
                      <a:pt x="306" y="50"/>
                    </a:lnTo>
                    <a:lnTo>
                      <a:pt x="306" y="49"/>
                    </a:lnTo>
                    <a:lnTo>
                      <a:pt x="304" y="47"/>
                    </a:lnTo>
                    <a:lnTo>
                      <a:pt x="302" y="47"/>
                    </a:lnTo>
                    <a:lnTo>
                      <a:pt x="298" y="45"/>
                    </a:lnTo>
                    <a:lnTo>
                      <a:pt x="298" y="41"/>
                    </a:lnTo>
                    <a:lnTo>
                      <a:pt x="298" y="31"/>
                    </a:lnTo>
                    <a:lnTo>
                      <a:pt x="300" y="27"/>
                    </a:lnTo>
                    <a:lnTo>
                      <a:pt x="298" y="25"/>
                    </a:lnTo>
                    <a:lnTo>
                      <a:pt x="297" y="27"/>
                    </a:lnTo>
                    <a:lnTo>
                      <a:pt x="279" y="11"/>
                    </a:lnTo>
                    <a:lnTo>
                      <a:pt x="275" y="13"/>
                    </a:lnTo>
                    <a:lnTo>
                      <a:pt x="272" y="13"/>
                    </a:lnTo>
                    <a:lnTo>
                      <a:pt x="264" y="11"/>
                    </a:lnTo>
                    <a:lnTo>
                      <a:pt x="263" y="15"/>
                    </a:lnTo>
                    <a:lnTo>
                      <a:pt x="261" y="15"/>
                    </a:lnTo>
                    <a:lnTo>
                      <a:pt x="254" y="13"/>
                    </a:lnTo>
                    <a:lnTo>
                      <a:pt x="250" y="7"/>
                    </a:lnTo>
                    <a:lnTo>
                      <a:pt x="247" y="4"/>
                    </a:lnTo>
                    <a:lnTo>
                      <a:pt x="245" y="2"/>
                    </a:lnTo>
                    <a:lnTo>
                      <a:pt x="236" y="2"/>
                    </a:lnTo>
                    <a:lnTo>
                      <a:pt x="234" y="4"/>
                    </a:lnTo>
                    <a:lnTo>
                      <a:pt x="230" y="2"/>
                    </a:lnTo>
                    <a:lnTo>
                      <a:pt x="229" y="4"/>
                    </a:lnTo>
                    <a:lnTo>
                      <a:pt x="225" y="0"/>
                    </a:lnTo>
                    <a:lnTo>
                      <a:pt x="214" y="2"/>
                    </a:lnTo>
                    <a:lnTo>
                      <a:pt x="207" y="0"/>
                    </a:lnTo>
                    <a:lnTo>
                      <a:pt x="207" y="4"/>
                    </a:lnTo>
                    <a:lnTo>
                      <a:pt x="204" y="4"/>
                    </a:lnTo>
                    <a:lnTo>
                      <a:pt x="202" y="6"/>
                    </a:lnTo>
                    <a:lnTo>
                      <a:pt x="198" y="4"/>
                    </a:lnTo>
                    <a:lnTo>
                      <a:pt x="200" y="4"/>
                    </a:lnTo>
                    <a:lnTo>
                      <a:pt x="198" y="2"/>
                    </a:lnTo>
                    <a:lnTo>
                      <a:pt x="196" y="2"/>
                    </a:lnTo>
                    <a:lnTo>
                      <a:pt x="179" y="9"/>
                    </a:lnTo>
                    <a:lnTo>
                      <a:pt x="175" y="7"/>
                    </a:lnTo>
                    <a:lnTo>
                      <a:pt x="170" y="7"/>
                    </a:lnTo>
                    <a:lnTo>
                      <a:pt x="166" y="9"/>
                    </a:lnTo>
                    <a:lnTo>
                      <a:pt x="166" y="15"/>
                    </a:lnTo>
                    <a:lnTo>
                      <a:pt x="162" y="15"/>
                    </a:lnTo>
                    <a:lnTo>
                      <a:pt x="148" y="15"/>
                    </a:lnTo>
                    <a:lnTo>
                      <a:pt x="141" y="13"/>
                    </a:lnTo>
                    <a:lnTo>
                      <a:pt x="137" y="11"/>
                    </a:lnTo>
                    <a:lnTo>
                      <a:pt x="136" y="13"/>
                    </a:lnTo>
                    <a:lnTo>
                      <a:pt x="134" y="13"/>
                    </a:lnTo>
                    <a:lnTo>
                      <a:pt x="127" y="7"/>
                    </a:lnTo>
                    <a:lnTo>
                      <a:pt x="127" y="4"/>
                    </a:lnTo>
                    <a:lnTo>
                      <a:pt x="125" y="2"/>
                    </a:lnTo>
                    <a:lnTo>
                      <a:pt x="116" y="2"/>
                    </a:lnTo>
                    <a:lnTo>
                      <a:pt x="110" y="6"/>
                    </a:lnTo>
                    <a:lnTo>
                      <a:pt x="109" y="11"/>
                    </a:lnTo>
                    <a:lnTo>
                      <a:pt x="105" y="13"/>
                    </a:lnTo>
                    <a:lnTo>
                      <a:pt x="105" y="22"/>
                    </a:lnTo>
                    <a:lnTo>
                      <a:pt x="105" y="24"/>
                    </a:lnTo>
                    <a:lnTo>
                      <a:pt x="102" y="25"/>
                    </a:lnTo>
                    <a:lnTo>
                      <a:pt x="102" y="31"/>
                    </a:lnTo>
                    <a:lnTo>
                      <a:pt x="93" y="54"/>
                    </a:lnTo>
                    <a:lnTo>
                      <a:pt x="87" y="95"/>
                    </a:lnTo>
                    <a:lnTo>
                      <a:pt x="76" y="102"/>
                    </a:lnTo>
                    <a:lnTo>
                      <a:pt x="64" y="118"/>
                    </a:lnTo>
                    <a:lnTo>
                      <a:pt x="60" y="140"/>
                    </a:lnTo>
                    <a:lnTo>
                      <a:pt x="51" y="151"/>
                    </a:lnTo>
                    <a:lnTo>
                      <a:pt x="42" y="160"/>
                    </a:lnTo>
                    <a:lnTo>
                      <a:pt x="35" y="161"/>
                    </a:lnTo>
                    <a:lnTo>
                      <a:pt x="32" y="160"/>
                    </a:lnTo>
                    <a:lnTo>
                      <a:pt x="32" y="156"/>
                    </a:lnTo>
                    <a:lnTo>
                      <a:pt x="32" y="154"/>
                    </a:lnTo>
                    <a:lnTo>
                      <a:pt x="23" y="156"/>
                    </a:lnTo>
                    <a:lnTo>
                      <a:pt x="21" y="158"/>
                    </a:lnTo>
                    <a:lnTo>
                      <a:pt x="19" y="161"/>
                    </a:lnTo>
                    <a:lnTo>
                      <a:pt x="16" y="161"/>
                    </a:lnTo>
                    <a:lnTo>
                      <a:pt x="10" y="160"/>
                    </a:lnTo>
                    <a:lnTo>
                      <a:pt x="10" y="160"/>
                    </a:lnTo>
                    <a:lnTo>
                      <a:pt x="5" y="163"/>
                    </a:lnTo>
                    <a:lnTo>
                      <a:pt x="3" y="176"/>
                    </a:lnTo>
                    <a:lnTo>
                      <a:pt x="0" y="178"/>
                    </a:lnTo>
                    <a:lnTo>
                      <a:pt x="0" y="181"/>
                    </a:lnTo>
                    <a:lnTo>
                      <a:pt x="0" y="183"/>
                    </a:lnTo>
                    <a:lnTo>
                      <a:pt x="0" y="185"/>
                    </a:lnTo>
                    <a:lnTo>
                      <a:pt x="0" y="183"/>
                    </a:lnTo>
                    <a:lnTo>
                      <a:pt x="16" y="178"/>
                    </a:lnTo>
                    <a:lnTo>
                      <a:pt x="34" y="178"/>
                    </a:lnTo>
                    <a:lnTo>
                      <a:pt x="35" y="178"/>
                    </a:lnTo>
                    <a:lnTo>
                      <a:pt x="64" y="178"/>
                    </a:lnTo>
                    <a:lnTo>
                      <a:pt x="64" y="178"/>
                    </a:lnTo>
                    <a:lnTo>
                      <a:pt x="66" y="179"/>
                    </a:lnTo>
                    <a:lnTo>
                      <a:pt x="66" y="179"/>
                    </a:lnTo>
                    <a:lnTo>
                      <a:pt x="68" y="179"/>
                    </a:lnTo>
                    <a:lnTo>
                      <a:pt x="75" y="201"/>
                    </a:lnTo>
                    <a:lnTo>
                      <a:pt x="84" y="213"/>
                    </a:lnTo>
                    <a:lnTo>
                      <a:pt x="87" y="213"/>
                    </a:lnTo>
                    <a:lnTo>
                      <a:pt x="91" y="213"/>
                    </a:lnTo>
                    <a:lnTo>
                      <a:pt x="102" y="212"/>
                    </a:lnTo>
                    <a:lnTo>
                      <a:pt x="112" y="212"/>
                    </a:lnTo>
                    <a:lnTo>
                      <a:pt x="114" y="206"/>
                    </a:lnTo>
                    <a:lnTo>
                      <a:pt x="114" y="204"/>
                    </a:lnTo>
                    <a:lnTo>
                      <a:pt x="116" y="195"/>
                    </a:lnTo>
                    <a:lnTo>
                      <a:pt x="128" y="195"/>
                    </a:lnTo>
                    <a:lnTo>
                      <a:pt x="128" y="194"/>
                    </a:lnTo>
                    <a:lnTo>
                      <a:pt x="136" y="194"/>
                    </a:lnTo>
                    <a:lnTo>
                      <a:pt x="136" y="201"/>
                    </a:lnTo>
                    <a:lnTo>
                      <a:pt x="150" y="201"/>
                    </a:lnTo>
                    <a:lnTo>
                      <a:pt x="152" y="204"/>
                    </a:lnTo>
                    <a:lnTo>
                      <a:pt x="153" y="228"/>
                    </a:lnTo>
                    <a:lnTo>
                      <a:pt x="153" y="231"/>
                    </a:lnTo>
                    <a:lnTo>
                      <a:pt x="153" y="238"/>
                    </a:lnTo>
                    <a:lnTo>
                      <a:pt x="159" y="253"/>
                    </a:lnTo>
                    <a:lnTo>
                      <a:pt x="159" y="256"/>
                    </a:lnTo>
                    <a:lnTo>
                      <a:pt x="155" y="262"/>
                    </a:lnTo>
                    <a:lnTo>
                      <a:pt x="155" y="262"/>
                    </a:lnTo>
                    <a:lnTo>
                      <a:pt x="155" y="262"/>
                    </a:lnTo>
                    <a:lnTo>
                      <a:pt x="155" y="263"/>
                    </a:lnTo>
                    <a:lnTo>
                      <a:pt x="157" y="263"/>
                    </a:lnTo>
                    <a:lnTo>
                      <a:pt x="159" y="265"/>
                    </a:lnTo>
                    <a:lnTo>
                      <a:pt x="161" y="265"/>
                    </a:lnTo>
                    <a:lnTo>
                      <a:pt x="161" y="265"/>
                    </a:lnTo>
                    <a:lnTo>
                      <a:pt x="162" y="262"/>
                    </a:lnTo>
                    <a:lnTo>
                      <a:pt x="164" y="260"/>
                    </a:lnTo>
                    <a:lnTo>
                      <a:pt x="179" y="260"/>
                    </a:lnTo>
                    <a:lnTo>
                      <a:pt x="182" y="260"/>
                    </a:lnTo>
                    <a:lnTo>
                      <a:pt x="184" y="260"/>
                    </a:lnTo>
                    <a:lnTo>
                      <a:pt x="186" y="260"/>
                    </a:lnTo>
                    <a:lnTo>
                      <a:pt x="187" y="258"/>
                    </a:lnTo>
                    <a:lnTo>
                      <a:pt x="187" y="258"/>
                    </a:lnTo>
                    <a:lnTo>
                      <a:pt x="193" y="256"/>
                    </a:lnTo>
                    <a:lnTo>
                      <a:pt x="193" y="258"/>
                    </a:lnTo>
                    <a:lnTo>
                      <a:pt x="195" y="260"/>
                    </a:lnTo>
                    <a:lnTo>
                      <a:pt x="195" y="263"/>
                    </a:lnTo>
                    <a:lnTo>
                      <a:pt x="195" y="265"/>
                    </a:lnTo>
                    <a:lnTo>
                      <a:pt x="196" y="265"/>
                    </a:lnTo>
                    <a:lnTo>
                      <a:pt x="202" y="263"/>
                    </a:lnTo>
                    <a:lnTo>
                      <a:pt x="204" y="263"/>
                    </a:lnTo>
                    <a:lnTo>
                      <a:pt x="207" y="262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11" y="269"/>
                    </a:lnTo>
                    <a:lnTo>
                      <a:pt x="223" y="274"/>
                    </a:lnTo>
                    <a:lnTo>
                      <a:pt x="227" y="276"/>
                    </a:lnTo>
                    <a:lnTo>
                      <a:pt x="236" y="272"/>
                    </a:lnTo>
                    <a:lnTo>
                      <a:pt x="238" y="272"/>
                    </a:lnTo>
                    <a:lnTo>
                      <a:pt x="243" y="278"/>
                    </a:lnTo>
                    <a:lnTo>
                      <a:pt x="250" y="281"/>
                    </a:lnTo>
                    <a:lnTo>
                      <a:pt x="254" y="281"/>
                    </a:lnTo>
                    <a:lnTo>
                      <a:pt x="255" y="283"/>
                    </a:lnTo>
                    <a:lnTo>
                      <a:pt x="257" y="288"/>
                    </a:lnTo>
                    <a:lnTo>
                      <a:pt x="266" y="294"/>
                    </a:lnTo>
                    <a:lnTo>
                      <a:pt x="272" y="296"/>
                    </a:lnTo>
                    <a:lnTo>
                      <a:pt x="273" y="296"/>
                    </a:lnTo>
                    <a:lnTo>
                      <a:pt x="275" y="296"/>
                    </a:lnTo>
                    <a:lnTo>
                      <a:pt x="275" y="296"/>
                    </a:lnTo>
                    <a:lnTo>
                      <a:pt x="277" y="297"/>
                    </a:lnTo>
                    <a:lnTo>
                      <a:pt x="279" y="297"/>
                    </a:lnTo>
                    <a:lnTo>
                      <a:pt x="281" y="297"/>
                    </a:lnTo>
                    <a:lnTo>
                      <a:pt x="281" y="297"/>
                    </a:lnTo>
                    <a:lnTo>
                      <a:pt x="279" y="283"/>
                    </a:lnTo>
                    <a:lnTo>
                      <a:pt x="279" y="281"/>
                    </a:lnTo>
                    <a:lnTo>
                      <a:pt x="277" y="280"/>
                    </a:lnTo>
                    <a:lnTo>
                      <a:pt x="275" y="281"/>
                    </a:lnTo>
                    <a:lnTo>
                      <a:pt x="268" y="281"/>
                    </a:lnTo>
                    <a:lnTo>
                      <a:pt x="266" y="280"/>
                    </a:lnTo>
                    <a:lnTo>
                      <a:pt x="261" y="272"/>
                    </a:lnTo>
                    <a:lnTo>
                      <a:pt x="261" y="271"/>
                    </a:lnTo>
                    <a:lnTo>
                      <a:pt x="266" y="244"/>
                    </a:lnTo>
                    <a:lnTo>
                      <a:pt x="264" y="231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93" y="2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9" name="Freeform 7276"/>
              <p:cNvSpPr>
                <a:spLocks/>
              </p:cNvSpPr>
              <p:nvPr/>
            </p:nvSpPr>
            <p:spPr bwMode="auto">
              <a:xfrm>
                <a:off x="4766433" y="5119602"/>
                <a:ext cx="58733" cy="58756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7" y="14"/>
                  </a:cxn>
                  <a:cxn ang="0">
                    <a:pos x="37" y="16"/>
                  </a:cxn>
                  <a:cxn ang="0">
                    <a:pos x="30" y="28"/>
                  </a:cxn>
                  <a:cxn ang="0">
                    <a:pos x="21" y="32"/>
                  </a:cxn>
                  <a:cxn ang="0">
                    <a:pos x="17" y="35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3" y="2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2" y="3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35" y="12"/>
                  </a:cxn>
                  <a:cxn ang="0">
                    <a:pos x="35" y="14"/>
                  </a:cxn>
                </a:cxnLst>
                <a:rect l="0" t="0" r="r" b="b"/>
                <a:pathLst>
                  <a:path w="37" h="37">
                    <a:moveTo>
                      <a:pt x="35" y="14"/>
                    </a:moveTo>
                    <a:lnTo>
                      <a:pt x="37" y="14"/>
                    </a:lnTo>
                    <a:lnTo>
                      <a:pt x="37" y="16"/>
                    </a:lnTo>
                    <a:lnTo>
                      <a:pt x="30" y="28"/>
                    </a:lnTo>
                    <a:lnTo>
                      <a:pt x="21" y="32"/>
                    </a:lnTo>
                    <a:lnTo>
                      <a:pt x="17" y="35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2" y="3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5" y="12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0" name="Freeform 7277"/>
              <p:cNvSpPr>
                <a:spLocks/>
              </p:cNvSpPr>
              <p:nvPr/>
            </p:nvSpPr>
            <p:spPr bwMode="auto">
              <a:xfrm>
                <a:off x="4766433" y="5119602"/>
                <a:ext cx="58733" cy="58756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7" y="14"/>
                  </a:cxn>
                  <a:cxn ang="0">
                    <a:pos x="37" y="16"/>
                  </a:cxn>
                  <a:cxn ang="0">
                    <a:pos x="30" y="28"/>
                  </a:cxn>
                  <a:cxn ang="0">
                    <a:pos x="21" y="32"/>
                  </a:cxn>
                  <a:cxn ang="0">
                    <a:pos x="17" y="35"/>
                  </a:cxn>
                  <a:cxn ang="0">
                    <a:pos x="16" y="37"/>
                  </a:cxn>
                  <a:cxn ang="0">
                    <a:pos x="12" y="37"/>
                  </a:cxn>
                  <a:cxn ang="0">
                    <a:pos x="3" y="28"/>
                  </a:cxn>
                  <a:cxn ang="0">
                    <a:pos x="0" y="21"/>
                  </a:cxn>
                  <a:cxn ang="0">
                    <a:pos x="0" y="18"/>
                  </a:cxn>
                  <a:cxn ang="0">
                    <a:pos x="12" y="3"/>
                  </a:cxn>
                  <a:cxn ang="0">
                    <a:pos x="19" y="0"/>
                  </a:cxn>
                  <a:cxn ang="0">
                    <a:pos x="25" y="0"/>
                  </a:cxn>
                  <a:cxn ang="0">
                    <a:pos x="28" y="1"/>
                  </a:cxn>
                  <a:cxn ang="0">
                    <a:pos x="35" y="12"/>
                  </a:cxn>
                  <a:cxn ang="0">
                    <a:pos x="35" y="14"/>
                  </a:cxn>
                </a:cxnLst>
                <a:rect l="0" t="0" r="r" b="b"/>
                <a:pathLst>
                  <a:path w="37" h="37">
                    <a:moveTo>
                      <a:pt x="35" y="14"/>
                    </a:moveTo>
                    <a:lnTo>
                      <a:pt x="37" y="14"/>
                    </a:lnTo>
                    <a:lnTo>
                      <a:pt x="37" y="16"/>
                    </a:lnTo>
                    <a:lnTo>
                      <a:pt x="30" y="28"/>
                    </a:lnTo>
                    <a:lnTo>
                      <a:pt x="21" y="32"/>
                    </a:lnTo>
                    <a:lnTo>
                      <a:pt x="17" y="35"/>
                    </a:lnTo>
                    <a:lnTo>
                      <a:pt x="16" y="37"/>
                    </a:lnTo>
                    <a:lnTo>
                      <a:pt x="12" y="37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2" y="3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5" y="12"/>
                    </a:lnTo>
                    <a:lnTo>
                      <a:pt x="35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1" name="Freeform 7278"/>
              <p:cNvSpPr>
                <a:spLocks/>
              </p:cNvSpPr>
              <p:nvPr/>
            </p:nvSpPr>
            <p:spPr bwMode="auto">
              <a:xfrm>
                <a:off x="3644154" y="3636421"/>
                <a:ext cx="212709" cy="184207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5" y="109"/>
                  </a:cxn>
                  <a:cxn ang="0">
                    <a:pos x="5" y="112"/>
                  </a:cxn>
                  <a:cxn ang="0">
                    <a:pos x="1" y="116"/>
                  </a:cxn>
                  <a:cxn ang="0">
                    <a:pos x="1" y="114"/>
                  </a:cxn>
                  <a:cxn ang="0">
                    <a:pos x="0" y="116"/>
                  </a:cxn>
                  <a:cxn ang="0">
                    <a:pos x="1" y="103"/>
                  </a:cxn>
                  <a:cxn ang="0">
                    <a:pos x="5" y="96"/>
                  </a:cxn>
                  <a:cxn ang="0">
                    <a:pos x="9" y="94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21" y="69"/>
                  </a:cxn>
                  <a:cxn ang="0">
                    <a:pos x="21" y="66"/>
                  </a:cxn>
                  <a:cxn ang="0">
                    <a:pos x="35" y="46"/>
                  </a:cxn>
                  <a:cxn ang="0">
                    <a:pos x="41" y="28"/>
                  </a:cxn>
                  <a:cxn ang="0">
                    <a:pos x="46" y="23"/>
                  </a:cxn>
                  <a:cxn ang="0">
                    <a:pos x="57" y="16"/>
                  </a:cxn>
                  <a:cxn ang="0">
                    <a:pos x="62" y="1"/>
                  </a:cxn>
                  <a:cxn ang="0">
                    <a:pos x="64" y="0"/>
                  </a:cxn>
                  <a:cxn ang="0">
                    <a:pos x="134" y="0"/>
                  </a:cxn>
                  <a:cxn ang="0">
                    <a:pos x="134" y="28"/>
                  </a:cxn>
                  <a:cxn ang="0">
                    <a:pos x="82" y="28"/>
                  </a:cxn>
                  <a:cxn ang="0">
                    <a:pos x="82" y="73"/>
                  </a:cxn>
                  <a:cxn ang="0">
                    <a:pos x="68" y="76"/>
                  </a:cxn>
                  <a:cxn ang="0">
                    <a:pos x="66" y="78"/>
                  </a:cxn>
                  <a:cxn ang="0">
                    <a:pos x="64" y="84"/>
                  </a:cxn>
                  <a:cxn ang="0">
                    <a:pos x="66" y="109"/>
                  </a:cxn>
                  <a:cxn ang="0">
                    <a:pos x="59" y="109"/>
                  </a:cxn>
                </a:cxnLst>
                <a:rect l="0" t="0" r="r" b="b"/>
                <a:pathLst>
                  <a:path w="134" h="116">
                    <a:moveTo>
                      <a:pt x="59" y="109"/>
                    </a:moveTo>
                    <a:lnTo>
                      <a:pt x="5" y="109"/>
                    </a:lnTo>
                    <a:lnTo>
                      <a:pt x="5" y="112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6"/>
                    </a:lnTo>
                    <a:lnTo>
                      <a:pt x="9" y="94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21" y="69"/>
                    </a:lnTo>
                    <a:lnTo>
                      <a:pt x="21" y="66"/>
                    </a:lnTo>
                    <a:lnTo>
                      <a:pt x="35" y="46"/>
                    </a:lnTo>
                    <a:lnTo>
                      <a:pt x="41" y="28"/>
                    </a:lnTo>
                    <a:lnTo>
                      <a:pt x="46" y="23"/>
                    </a:lnTo>
                    <a:lnTo>
                      <a:pt x="57" y="16"/>
                    </a:lnTo>
                    <a:lnTo>
                      <a:pt x="62" y="1"/>
                    </a:lnTo>
                    <a:lnTo>
                      <a:pt x="64" y="0"/>
                    </a:lnTo>
                    <a:lnTo>
                      <a:pt x="134" y="0"/>
                    </a:lnTo>
                    <a:lnTo>
                      <a:pt x="134" y="28"/>
                    </a:lnTo>
                    <a:lnTo>
                      <a:pt x="82" y="28"/>
                    </a:lnTo>
                    <a:lnTo>
                      <a:pt x="82" y="73"/>
                    </a:lnTo>
                    <a:lnTo>
                      <a:pt x="68" y="76"/>
                    </a:lnTo>
                    <a:lnTo>
                      <a:pt x="66" y="78"/>
                    </a:lnTo>
                    <a:lnTo>
                      <a:pt x="64" y="84"/>
                    </a:lnTo>
                    <a:lnTo>
                      <a:pt x="66" y="109"/>
                    </a:lnTo>
                    <a:lnTo>
                      <a:pt x="59" y="10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2" name="Freeform 7279"/>
              <p:cNvSpPr>
                <a:spLocks/>
              </p:cNvSpPr>
              <p:nvPr/>
            </p:nvSpPr>
            <p:spPr bwMode="auto">
              <a:xfrm>
                <a:off x="3644154" y="3636421"/>
                <a:ext cx="212709" cy="184207"/>
              </a:xfrm>
              <a:custGeom>
                <a:avLst/>
                <a:gdLst/>
                <a:ahLst/>
                <a:cxnLst>
                  <a:cxn ang="0">
                    <a:pos x="59" y="109"/>
                  </a:cxn>
                  <a:cxn ang="0">
                    <a:pos x="5" y="109"/>
                  </a:cxn>
                  <a:cxn ang="0">
                    <a:pos x="5" y="112"/>
                  </a:cxn>
                  <a:cxn ang="0">
                    <a:pos x="1" y="116"/>
                  </a:cxn>
                  <a:cxn ang="0">
                    <a:pos x="1" y="114"/>
                  </a:cxn>
                  <a:cxn ang="0">
                    <a:pos x="0" y="116"/>
                  </a:cxn>
                  <a:cxn ang="0">
                    <a:pos x="1" y="103"/>
                  </a:cxn>
                  <a:cxn ang="0">
                    <a:pos x="5" y="96"/>
                  </a:cxn>
                  <a:cxn ang="0">
                    <a:pos x="9" y="94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21" y="69"/>
                  </a:cxn>
                  <a:cxn ang="0">
                    <a:pos x="21" y="66"/>
                  </a:cxn>
                  <a:cxn ang="0">
                    <a:pos x="35" y="46"/>
                  </a:cxn>
                  <a:cxn ang="0">
                    <a:pos x="41" y="28"/>
                  </a:cxn>
                  <a:cxn ang="0">
                    <a:pos x="46" y="23"/>
                  </a:cxn>
                  <a:cxn ang="0">
                    <a:pos x="57" y="16"/>
                  </a:cxn>
                  <a:cxn ang="0">
                    <a:pos x="62" y="1"/>
                  </a:cxn>
                  <a:cxn ang="0">
                    <a:pos x="64" y="0"/>
                  </a:cxn>
                  <a:cxn ang="0">
                    <a:pos x="134" y="0"/>
                  </a:cxn>
                  <a:cxn ang="0">
                    <a:pos x="134" y="28"/>
                  </a:cxn>
                  <a:cxn ang="0">
                    <a:pos x="82" y="28"/>
                  </a:cxn>
                  <a:cxn ang="0">
                    <a:pos x="82" y="73"/>
                  </a:cxn>
                  <a:cxn ang="0">
                    <a:pos x="68" y="76"/>
                  </a:cxn>
                  <a:cxn ang="0">
                    <a:pos x="66" y="78"/>
                  </a:cxn>
                  <a:cxn ang="0">
                    <a:pos x="64" y="84"/>
                  </a:cxn>
                  <a:cxn ang="0">
                    <a:pos x="66" y="109"/>
                  </a:cxn>
                  <a:cxn ang="0">
                    <a:pos x="59" y="109"/>
                  </a:cxn>
                </a:cxnLst>
                <a:rect l="0" t="0" r="r" b="b"/>
                <a:pathLst>
                  <a:path w="134" h="116">
                    <a:moveTo>
                      <a:pt x="59" y="109"/>
                    </a:moveTo>
                    <a:lnTo>
                      <a:pt x="5" y="109"/>
                    </a:lnTo>
                    <a:lnTo>
                      <a:pt x="5" y="112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6"/>
                    </a:lnTo>
                    <a:lnTo>
                      <a:pt x="9" y="94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21" y="69"/>
                    </a:lnTo>
                    <a:lnTo>
                      <a:pt x="21" y="66"/>
                    </a:lnTo>
                    <a:lnTo>
                      <a:pt x="35" y="46"/>
                    </a:lnTo>
                    <a:lnTo>
                      <a:pt x="41" y="28"/>
                    </a:lnTo>
                    <a:lnTo>
                      <a:pt x="46" y="23"/>
                    </a:lnTo>
                    <a:lnTo>
                      <a:pt x="57" y="16"/>
                    </a:lnTo>
                    <a:lnTo>
                      <a:pt x="62" y="1"/>
                    </a:lnTo>
                    <a:lnTo>
                      <a:pt x="64" y="0"/>
                    </a:lnTo>
                    <a:lnTo>
                      <a:pt x="134" y="0"/>
                    </a:lnTo>
                    <a:lnTo>
                      <a:pt x="134" y="28"/>
                    </a:lnTo>
                    <a:lnTo>
                      <a:pt x="82" y="28"/>
                    </a:lnTo>
                    <a:lnTo>
                      <a:pt x="82" y="73"/>
                    </a:lnTo>
                    <a:lnTo>
                      <a:pt x="68" y="76"/>
                    </a:lnTo>
                    <a:lnTo>
                      <a:pt x="66" y="78"/>
                    </a:lnTo>
                    <a:lnTo>
                      <a:pt x="64" y="84"/>
                    </a:lnTo>
                    <a:lnTo>
                      <a:pt x="66" y="109"/>
                    </a:lnTo>
                    <a:lnTo>
                      <a:pt x="59" y="10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3" name="Freeform 7280"/>
              <p:cNvSpPr>
                <a:spLocks/>
              </p:cNvSpPr>
              <p:nvPr/>
            </p:nvSpPr>
            <p:spPr bwMode="auto">
              <a:xfrm>
                <a:off x="5141055" y="4039770"/>
                <a:ext cx="39685" cy="4764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7" y="9"/>
                  </a:cxn>
                  <a:cxn ang="0">
                    <a:pos x="3" y="18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12" y="28"/>
                  </a:cxn>
                  <a:cxn ang="0">
                    <a:pos x="14" y="2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28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1" y="19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11" y="21"/>
                  </a:cxn>
                  <a:cxn ang="0">
                    <a:pos x="11" y="19"/>
                  </a:cxn>
                  <a:cxn ang="0">
                    <a:pos x="12" y="21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3" y="14"/>
                  </a:cxn>
                  <a:cxn ang="0">
                    <a:pos x="25" y="12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1"/>
                  </a:cxn>
                  <a:cxn ang="0">
                    <a:pos x="20" y="0"/>
                  </a:cxn>
                </a:cxnLst>
                <a:rect l="0" t="0" r="r" b="b"/>
                <a:pathLst>
                  <a:path w="25" h="30">
                    <a:moveTo>
                      <a:pt x="20" y="0"/>
                    </a:moveTo>
                    <a:lnTo>
                      <a:pt x="7" y="9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4" name="Freeform 7281"/>
              <p:cNvSpPr>
                <a:spLocks/>
              </p:cNvSpPr>
              <p:nvPr/>
            </p:nvSpPr>
            <p:spPr bwMode="auto">
              <a:xfrm>
                <a:off x="5141055" y="4039770"/>
                <a:ext cx="39685" cy="4764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7" y="9"/>
                  </a:cxn>
                  <a:cxn ang="0">
                    <a:pos x="3" y="18"/>
                  </a:cxn>
                  <a:cxn ang="0">
                    <a:pos x="0" y="25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5" y="30"/>
                  </a:cxn>
                  <a:cxn ang="0">
                    <a:pos x="7" y="3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12" y="28"/>
                  </a:cxn>
                  <a:cxn ang="0">
                    <a:pos x="14" y="28"/>
                  </a:cxn>
                  <a:cxn ang="0">
                    <a:pos x="18" y="30"/>
                  </a:cxn>
                  <a:cxn ang="0">
                    <a:pos x="18" y="30"/>
                  </a:cxn>
                  <a:cxn ang="0">
                    <a:pos x="18" y="28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3" y="21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21" y="19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2" y="21"/>
                  </a:cxn>
                  <a:cxn ang="0">
                    <a:pos x="12" y="21"/>
                  </a:cxn>
                  <a:cxn ang="0">
                    <a:pos x="11" y="21"/>
                  </a:cxn>
                  <a:cxn ang="0">
                    <a:pos x="11" y="19"/>
                  </a:cxn>
                  <a:cxn ang="0">
                    <a:pos x="12" y="21"/>
                  </a:cxn>
                  <a:cxn ang="0">
                    <a:pos x="14" y="21"/>
                  </a:cxn>
                  <a:cxn ang="0">
                    <a:pos x="14" y="19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8" y="16"/>
                  </a:cxn>
                  <a:cxn ang="0">
                    <a:pos x="20" y="14"/>
                  </a:cxn>
                  <a:cxn ang="0">
                    <a:pos x="23" y="14"/>
                  </a:cxn>
                  <a:cxn ang="0">
                    <a:pos x="25" y="12"/>
                  </a:cxn>
                  <a:cxn ang="0">
                    <a:pos x="25" y="10"/>
                  </a:cxn>
                  <a:cxn ang="0">
                    <a:pos x="23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1"/>
                  </a:cxn>
                  <a:cxn ang="0">
                    <a:pos x="20" y="0"/>
                  </a:cxn>
                </a:cxnLst>
                <a:rect l="0" t="0" r="r" b="b"/>
                <a:pathLst>
                  <a:path w="25" h="30">
                    <a:moveTo>
                      <a:pt x="20" y="0"/>
                    </a:moveTo>
                    <a:lnTo>
                      <a:pt x="7" y="9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2" y="30"/>
                    </a:lnTo>
                    <a:lnTo>
                      <a:pt x="5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28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1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5" name="Freeform 7282"/>
              <p:cNvSpPr>
                <a:spLocks/>
              </p:cNvSpPr>
              <p:nvPr/>
            </p:nvSpPr>
            <p:spPr bwMode="auto">
              <a:xfrm>
                <a:off x="5807755" y="3388695"/>
                <a:ext cx="747657" cy="773351"/>
              </a:xfrm>
              <a:custGeom>
                <a:avLst/>
                <a:gdLst/>
                <a:ahLst/>
                <a:cxnLst>
                  <a:cxn ang="0">
                    <a:pos x="99" y="379"/>
                  </a:cxn>
                  <a:cxn ang="0">
                    <a:pos x="160" y="478"/>
                  </a:cxn>
                  <a:cxn ang="0">
                    <a:pos x="196" y="401"/>
                  </a:cxn>
                  <a:cxn ang="0">
                    <a:pos x="196" y="361"/>
                  </a:cxn>
                  <a:cxn ang="0">
                    <a:pos x="256" y="318"/>
                  </a:cxn>
                  <a:cxn ang="0">
                    <a:pos x="317" y="259"/>
                  </a:cxn>
                  <a:cxn ang="0">
                    <a:pos x="330" y="263"/>
                  </a:cxn>
                  <a:cxn ang="0">
                    <a:pos x="330" y="240"/>
                  </a:cxn>
                  <a:cxn ang="0">
                    <a:pos x="317" y="206"/>
                  </a:cxn>
                  <a:cxn ang="0">
                    <a:pos x="321" y="190"/>
                  </a:cxn>
                  <a:cxn ang="0">
                    <a:pos x="342" y="186"/>
                  </a:cxn>
                  <a:cxn ang="0">
                    <a:pos x="385" y="206"/>
                  </a:cxn>
                  <a:cxn ang="0">
                    <a:pos x="385" y="225"/>
                  </a:cxn>
                  <a:cxn ang="0">
                    <a:pos x="405" y="241"/>
                  </a:cxn>
                  <a:cxn ang="0">
                    <a:pos x="435" y="190"/>
                  </a:cxn>
                  <a:cxn ang="0">
                    <a:pos x="466" y="156"/>
                  </a:cxn>
                  <a:cxn ang="0">
                    <a:pos x="451" y="129"/>
                  </a:cxn>
                  <a:cxn ang="0">
                    <a:pos x="412" y="138"/>
                  </a:cxn>
                  <a:cxn ang="0">
                    <a:pos x="387" y="166"/>
                  </a:cxn>
                  <a:cxn ang="0">
                    <a:pos x="333" y="170"/>
                  </a:cxn>
                  <a:cxn ang="0">
                    <a:pos x="333" y="156"/>
                  </a:cxn>
                  <a:cxn ang="0">
                    <a:pos x="317" y="168"/>
                  </a:cxn>
                  <a:cxn ang="0">
                    <a:pos x="285" y="175"/>
                  </a:cxn>
                  <a:cxn ang="0">
                    <a:pos x="244" y="163"/>
                  </a:cxn>
                  <a:cxn ang="0">
                    <a:pos x="206" y="143"/>
                  </a:cxn>
                  <a:cxn ang="0">
                    <a:pos x="194" y="132"/>
                  </a:cxn>
                  <a:cxn ang="0">
                    <a:pos x="201" y="114"/>
                  </a:cxn>
                  <a:cxn ang="0">
                    <a:pos x="199" y="105"/>
                  </a:cxn>
                  <a:cxn ang="0">
                    <a:pos x="185" y="95"/>
                  </a:cxn>
                  <a:cxn ang="0">
                    <a:pos x="170" y="88"/>
                  </a:cxn>
                  <a:cxn ang="0">
                    <a:pos x="170" y="64"/>
                  </a:cxn>
                  <a:cxn ang="0">
                    <a:pos x="181" y="66"/>
                  </a:cxn>
                  <a:cxn ang="0">
                    <a:pos x="178" y="54"/>
                  </a:cxn>
                  <a:cxn ang="0">
                    <a:pos x="178" y="39"/>
                  </a:cxn>
                  <a:cxn ang="0">
                    <a:pos x="190" y="27"/>
                  </a:cxn>
                  <a:cxn ang="0">
                    <a:pos x="194" y="11"/>
                  </a:cxn>
                  <a:cxn ang="0">
                    <a:pos x="185" y="2"/>
                  </a:cxn>
                  <a:cxn ang="0">
                    <a:pos x="162" y="9"/>
                  </a:cxn>
                  <a:cxn ang="0">
                    <a:pos x="142" y="25"/>
                  </a:cxn>
                  <a:cxn ang="0">
                    <a:pos x="124" y="28"/>
                  </a:cxn>
                  <a:cxn ang="0">
                    <a:pos x="95" y="23"/>
                  </a:cxn>
                  <a:cxn ang="0">
                    <a:pos x="94" y="36"/>
                  </a:cxn>
                  <a:cxn ang="0">
                    <a:pos x="99" y="48"/>
                  </a:cxn>
                  <a:cxn ang="0">
                    <a:pos x="106" y="61"/>
                  </a:cxn>
                  <a:cxn ang="0">
                    <a:pos x="115" y="75"/>
                  </a:cxn>
                  <a:cxn ang="0">
                    <a:pos x="108" y="88"/>
                  </a:cxn>
                  <a:cxn ang="0">
                    <a:pos x="106" y="95"/>
                  </a:cxn>
                  <a:cxn ang="0">
                    <a:pos x="86" y="116"/>
                  </a:cxn>
                  <a:cxn ang="0">
                    <a:pos x="42" y="150"/>
                  </a:cxn>
                  <a:cxn ang="0">
                    <a:pos x="34" y="177"/>
                  </a:cxn>
                  <a:cxn ang="0">
                    <a:pos x="42" y="198"/>
                  </a:cxn>
                  <a:cxn ang="0">
                    <a:pos x="49" y="215"/>
                  </a:cxn>
                  <a:cxn ang="0">
                    <a:pos x="40" y="213"/>
                  </a:cxn>
                  <a:cxn ang="0">
                    <a:pos x="13" y="216"/>
                  </a:cxn>
                  <a:cxn ang="0">
                    <a:pos x="0" y="225"/>
                  </a:cxn>
                  <a:cxn ang="0">
                    <a:pos x="29" y="249"/>
                  </a:cxn>
                  <a:cxn ang="0">
                    <a:pos x="65" y="265"/>
                  </a:cxn>
                  <a:cxn ang="0">
                    <a:pos x="72" y="261"/>
                  </a:cxn>
                  <a:cxn ang="0">
                    <a:pos x="76" y="306"/>
                  </a:cxn>
                  <a:cxn ang="0">
                    <a:pos x="86" y="354"/>
                  </a:cxn>
                </a:cxnLst>
                <a:rect l="0" t="0" r="r" b="b"/>
                <a:pathLst>
                  <a:path w="471" h="487">
                    <a:moveTo>
                      <a:pt x="90" y="361"/>
                    </a:moveTo>
                    <a:lnTo>
                      <a:pt x="90" y="361"/>
                    </a:lnTo>
                    <a:lnTo>
                      <a:pt x="92" y="365"/>
                    </a:lnTo>
                    <a:lnTo>
                      <a:pt x="92" y="367"/>
                    </a:lnTo>
                    <a:lnTo>
                      <a:pt x="92" y="365"/>
                    </a:lnTo>
                    <a:lnTo>
                      <a:pt x="94" y="365"/>
                    </a:lnTo>
                    <a:lnTo>
                      <a:pt x="94" y="367"/>
                    </a:lnTo>
                    <a:lnTo>
                      <a:pt x="94" y="368"/>
                    </a:lnTo>
                    <a:lnTo>
                      <a:pt x="95" y="374"/>
                    </a:lnTo>
                    <a:lnTo>
                      <a:pt x="97" y="377"/>
                    </a:lnTo>
                    <a:lnTo>
                      <a:pt x="99" y="379"/>
                    </a:lnTo>
                    <a:lnTo>
                      <a:pt x="111" y="419"/>
                    </a:lnTo>
                    <a:lnTo>
                      <a:pt x="122" y="431"/>
                    </a:lnTo>
                    <a:lnTo>
                      <a:pt x="135" y="467"/>
                    </a:lnTo>
                    <a:lnTo>
                      <a:pt x="149" y="487"/>
                    </a:lnTo>
                    <a:lnTo>
                      <a:pt x="154" y="485"/>
                    </a:lnTo>
                    <a:lnTo>
                      <a:pt x="156" y="483"/>
                    </a:lnTo>
                    <a:lnTo>
                      <a:pt x="156" y="483"/>
                    </a:lnTo>
                    <a:lnTo>
                      <a:pt x="158" y="481"/>
                    </a:lnTo>
                    <a:lnTo>
                      <a:pt x="160" y="479"/>
                    </a:lnTo>
                    <a:lnTo>
                      <a:pt x="162" y="478"/>
                    </a:lnTo>
                    <a:lnTo>
                      <a:pt x="160" y="478"/>
                    </a:lnTo>
                    <a:lnTo>
                      <a:pt x="163" y="470"/>
                    </a:lnTo>
                    <a:lnTo>
                      <a:pt x="169" y="469"/>
                    </a:lnTo>
                    <a:lnTo>
                      <a:pt x="174" y="467"/>
                    </a:lnTo>
                    <a:lnTo>
                      <a:pt x="174" y="462"/>
                    </a:lnTo>
                    <a:lnTo>
                      <a:pt x="179" y="451"/>
                    </a:lnTo>
                    <a:lnTo>
                      <a:pt x="185" y="449"/>
                    </a:lnTo>
                    <a:lnTo>
                      <a:pt x="185" y="451"/>
                    </a:lnTo>
                    <a:lnTo>
                      <a:pt x="188" y="451"/>
                    </a:lnTo>
                    <a:lnTo>
                      <a:pt x="188" y="426"/>
                    </a:lnTo>
                    <a:lnTo>
                      <a:pt x="196" y="404"/>
                    </a:lnTo>
                    <a:lnTo>
                      <a:pt x="196" y="401"/>
                    </a:lnTo>
                    <a:lnTo>
                      <a:pt x="194" y="399"/>
                    </a:lnTo>
                    <a:lnTo>
                      <a:pt x="194" y="397"/>
                    </a:lnTo>
                    <a:lnTo>
                      <a:pt x="192" y="397"/>
                    </a:lnTo>
                    <a:lnTo>
                      <a:pt x="194" y="395"/>
                    </a:lnTo>
                    <a:lnTo>
                      <a:pt x="194" y="397"/>
                    </a:lnTo>
                    <a:lnTo>
                      <a:pt x="192" y="386"/>
                    </a:lnTo>
                    <a:lnTo>
                      <a:pt x="194" y="385"/>
                    </a:lnTo>
                    <a:lnTo>
                      <a:pt x="194" y="381"/>
                    </a:lnTo>
                    <a:lnTo>
                      <a:pt x="192" y="379"/>
                    </a:lnTo>
                    <a:lnTo>
                      <a:pt x="192" y="368"/>
                    </a:lnTo>
                    <a:lnTo>
                      <a:pt x="196" y="361"/>
                    </a:lnTo>
                    <a:lnTo>
                      <a:pt x="199" y="360"/>
                    </a:lnTo>
                    <a:lnTo>
                      <a:pt x="201" y="360"/>
                    </a:lnTo>
                    <a:lnTo>
                      <a:pt x="204" y="361"/>
                    </a:lnTo>
                    <a:lnTo>
                      <a:pt x="206" y="361"/>
                    </a:lnTo>
                    <a:lnTo>
                      <a:pt x="210" y="354"/>
                    </a:lnTo>
                    <a:lnTo>
                      <a:pt x="212" y="352"/>
                    </a:lnTo>
                    <a:lnTo>
                      <a:pt x="226" y="349"/>
                    </a:lnTo>
                    <a:lnTo>
                      <a:pt x="228" y="347"/>
                    </a:lnTo>
                    <a:lnTo>
                      <a:pt x="228" y="343"/>
                    </a:lnTo>
                    <a:lnTo>
                      <a:pt x="230" y="340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8" y="318"/>
                    </a:lnTo>
                    <a:lnTo>
                      <a:pt x="271" y="30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9" y="284"/>
                    </a:lnTo>
                    <a:lnTo>
                      <a:pt x="301" y="283"/>
                    </a:lnTo>
                    <a:lnTo>
                      <a:pt x="303" y="279"/>
                    </a:lnTo>
                    <a:lnTo>
                      <a:pt x="301" y="272"/>
                    </a:lnTo>
                    <a:lnTo>
                      <a:pt x="303" y="266"/>
                    </a:lnTo>
                    <a:lnTo>
                      <a:pt x="317" y="259"/>
                    </a:lnTo>
                    <a:lnTo>
                      <a:pt x="319" y="256"/>
                    </a:lnTo>
                    <a:lnTo>
                      <a:pt x="321" y="254"/>
                    </a:lnTo>
                    <a:lnTo>
                      <a:pt x="323" y="254"/>
                    </a:lnTo>
                    <a:lnTo>
                      <a:pt x="321" y="261"/>
                    </a:lnTo>
                    <a:lnTo>
                      <a:pt x="321" y="261"/>
                    </a:lnTo>
                    <a:lnTo>
                      <a:pt x="323" y="261"/>
                    </a:lnTo>
                    <a:lnTo>
                      <a:pt x="323" y="261"/>
                    </a:lnTo>
                    <a:lnTo>
                      <a:pt x="324" y="265"/>
                    </a:lnTo>
                    <a:lnTo>
                      <a:pt x="326" y="263"/>
                    </a:lnTo>
                    <a:lnTo>
                      <a:pt x="328" y="263"/>
                    </a:lnTo>
                    <a:lnTo>
                      <a:pt x="330" y="263"/>
                    </a:lnTo>
                    <a:lnTo>
                      <a:pt x="330" y="261"/>
                    </a:lnTo>
                    <a:lnTo>
                      <a:pt x="330" y="259"/>
                    </a:lnTo>
                    <a:lnTo>
                      <a:pt x="332" y="263"/>
                    </a:lnTo>
                    <a:lnTo>
                      <a:pt x="332" y="263"/>
                    </a:lnTo>
                    <a:lnTo>
                      <a:pt x="335" y="263"/>
                    </a:lnTo>
                    <a:lnTo>
                      <a:pt x="333" y="258"/>
                    </a:lnTo>
                    <a:lnTo>
                      <a:pt x="333" y="258"/>
                    </a:lnTo>
                    <a:lnTo>
                      <a:pt x="332" y="247"/>
                    </a:lnTo>
                    <a:lnTo>
                      <a:pt x="330" y="245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0" y="240"/>
                    </a:lnTo>
                    <a:lnTo>
                      <a:pt x="330" y="236"/>
                    </a:lnTo>
                    <a:lnTo>
                      <a:pt x="330" y="234"/>
                    </a:lnTo>
                    <a:lnTo>
                      <a:pt x="328" y="234"/>
                    </a:lnTo>
                    <a:lnTo>
                      <a:pt x="328" y="229"/>
                    </a:lnTo>
                    <a:lnTo>
                      <a:pt x="326" y="227"/>
                    </a:lnTo>
                    <a:lnTo>
                      <a:pt x="328" y="216"/>
                    </a:lnTo>
                    <a:lnTo>
                      <a:pt x="326" y="213"/>
                    </a:lnTo>
                    <a:lnTo>
                      <a:pt x="317" y="209"/>
                    </a:lnTo>
                    <a:lnTo>
                      <a:pt x="317" y="207"/>
                    </a:lnTo>
                    <a:lnTo>
                      <a:pt x="317" y="206"/>
                    </a:lnTo>
                    <a:lnTo>
                      <a:pt x="319" y="204"/>
                    </a:lnTo>
                    <a:lnTo>
                      <a:pt x="321" y="202"/>
                    </a:lnTo>
                    <a:lnTo>
                      <a:pt x="323" y="202"/>
                    </a:lnTo>
                    <a:lnTo>
                      <a:pt x="324" y="200"/>
                    </a:lnTo>
                    <a:lnTo>
                      <a:pt x="330" y="198"/>
                    </a:lnTo>
                    <a:lnTo>
                      <a:pt x="330" y="197"/>
                    </a:lnTo>
                    <a:lnTo>
                      <a:pt x="328" y="195"/>
                    </a:lnTo>
                    <a:lnTo>
                      <a:pt x="328" y="195"/>
                    </a:lnTo>
                    <a:lnTo>
                      <a:pt x="324" y="195"/>
                    </a:lnTo>
                    <a:lnTo>
                      <a:pt x="323" y="193"/>
                    </a:lnTo>
                    <a:lnTo>
                      <a:pt x="321" y="190"/>
                    </a:lnTo>
                    <a:lnTo>
                      <a:pt x="321" y="188"/>
                    </a:lnTo>
                    <a:lnTo>
                      <a:pt x="324" y="181"/>
                    </a:lnTo>
                    <a:lnTo>
                      <a:pt x="326" y="177"/>
                    </a:lnTo>
                    <a:lnTo>
                      <a:pt x="326" y="177"/>
                    </a:lnTo>
                    <a:lnTo>
                      <a:pt x="332" y="184"/>
                    </a:lnTo>
                    <a:lnTo>
                      <a:pt x="333" y="179"/>
                    </a:lnTo>
                    <a:lnTo>
                      <a:pt x="335" y="179"/>
                    </a:lnTo>
                    <a:lnTo>
                      <a:pt x="335" y="184"/>
                    </a:lnTo>
                    <a:lnTo>
                      <a:pt x="337" y="186"/>
                    </a:lnTo>
                    <a:lnTo>
                      <a:pt x="339" y="184"/>
                    </a:lnTo>
                    <a:lnTo>
                      <a:pt x="342" y="186"/>
                    </a:lnTo>
                    <a:lnTo>
                      <a:pt x="344" y="182"/>
                    </a:lnTo>
                    <a:lnTo>
                      <a:pt x="344" y="184"/>
                    </a:lnTo>
                    <a:lnTo>
                      <a:pt x="348" y="195"/>
                    </a:lnTo>
                    <a:lnTo>
                      <a:pt x="349" y="197"/>
                    </a:lnTo>
                    <a:lnTo>
                      <a:pt x="351" y="198"/>
                    </a:lnTo>
                    <a:lnTo>
                      <a:pt x="366" y="200"/>
                    </a:lnTo>
                    <a:lnTo>
                      <a:pt x="366" y="198"/>
                    </a:lnTo>
                    <a:lnTo>
                      <a:pt x="376" y="198"/>
                    </a:lnTo>
                    <a:lnTo>
                      <a:pt x="389" y="202"/>
                    </a:lnTo>
                    <a:lnTo>
                      <a:pt x="387" y="204"/>
                    </a:lnTo>
                    <a:lnTo>
                      <a:pt x="385" y="206"/>
                    </a:lnTo>
                    <a:lnTo>
                      <a:pt x="383" y="209"/>
                    </a:lnTo>
                    <a:lnTo>
                      <a:pt x="376" y="216"/>
                    </a:lnTo>
                    <a:lnTo>
                      <a:pt x="369" y="220"/>
                    </a:lnTo>
                    <a:lnTo>
                      <a:pt x="369" y="224"/>
                    </a:lnTo>
                    <a:lnTo>
                      <a:pt x="371" y="232"/>
                    </a:lnTo>
                    <a:lnTo>
                      <a:pt x="375" y="234"/>
                    </a:lnTo>
                    <a:lnTo>
                      <a:pt x="376" y="236"/>
                    </a:lnTo>
                    <a:lnTo>
                      <a:pt x="378" y="238"/>
                    </a:lnTo>
                    <a:lnTo>
                      <a:pt x="382" y="229"/>
                    </a:lnTo>
                    <a:lnTo>
                      <a:pt x="383" y="225"/>
                    </a:lnTo>
                    <a:lnTo>
                      <a:pt x="385" y="225"/>
                    </a:lnTo>
                    <a:lnTo>
                      <a:pt x="394" y="258"/>
                    </a:lnTo>
                    <a:lnTo>
                      <a:pt x="394" y="258"/>
                    </a:lnTo>
                    <a:lnTo>
                      <a:pt x="396" y="256"/>
                    </a:lnTo>
                    <a:lnTo>
                      <a:pt x="400" y="256"/>
                    </a:lnTo>
                    <a:lnTo>
                      <a:pt x="400" y="256"/>
                    </a:lnTo>
                    <a:lnTo>
                      <a:pt x="401" y="254"/>
                    </a:lnTo>
                    <a:lnTo>
                      <a:pt x="401" y="252"/>
                    </a:lnTo>
                    <a:lnTo>
                      <a:pt x="401" y="252"/>
                    </a:lnTo>
                    <a:lnTo>
                      <a:pt x="401" y="249"/>
                    </a:lnTo>
                    <a:lnTo>
                      <a:pt x="401" y="241"/>
                    </a:lnTo>
                    <a:lnTo>
                      <a:pt x="405" y="241"/>
                    </a:lnTo>
                    <a:lnTo>
                      <a:pt x="405" y="240"/>
                    </a:lnTo>
                    <a:lnTo>
                      <a:pt x="405" y="225"/>
                    </a:lnTo>
                    <a:lnTo>
                      <a:pt x="409" y="224"/>
                    </a:lnTo>
                    <a:lnTo>
                      <a:pt x="412" y="224"/>
                    </a:lnTo>
                    <a:lnTo>
                      <a:pt x="417" y="224"/>
                    </a:lnTo>
                    <a:lnTo>
                      <a:pt x="419" y="222"/>
                    </a:lnTo>
                    <a:lnTo>
                      <a:pt x="428" y="202"/>
                    </a:lnTo>
                    <a:lnTo>
                      <a:pt x="426" y="200"/>
                    </a:lnTo>
                    <a:lnTo>
                      <a:pt x="428" y="197"/>
                    </a:lnTo>
                    <a:lnTo>
                      <a:pt x="434" y="195"/>
                    </a:lnTo>
                    <a:lnTo>
                      <a:pt x="435" y="190"/>
                    </a:lnTo>
                    <a:lnTo>
                      <a:pt x="435" y="182"/>
                    </a:lnTo>
                    <a:lnTo>
                      <a:pt x="437" y="177"/>
                    </a:lnTo>
                    <a:lnTo>
                      <a:pt x="441" y="173"/>
                    </a:lnTo>
                    <a:lnTo>
                      <a:pt x="446" y="172"/>
                    </a:lnTo>
                    <a:lnTo>
                      <a:pt x="450" y="166"/>
                    </a:lnTo>
                    <a:lnTo>
                      <a:pt x="457" y="164"/>
                    </a:lnTo>
                    <a:lnTo>
                      <a:pt x="459" y="163"/>
                    </a:lnTo>
                    <a:lnTo>
                      <a:pt x="464" y="164"/>
                    </a:lnTo>
                    <a:lnTo>
                      <a:pt x="466" y="163"/>
                    </a:lnTo>
                    <a:lnTo>
                      <a:pt x="464" y="159"/>
                    </a:lnTo>
                    <a:lnTo>
                      <a:pt x="466" y="156"/>
                    </a:lnTo>
                    <a:lnTo>
                      <a:pt x="469" y="154"/>
                    </a:lnTo>
                    <a:lnTo>
                      <a:pt x="471" y="152"/>
                    </a:lnTo>
                    <a:lnTo>
                      <a:pt x="471" y="148"/>
                    </a:lnTo>
                    <a:lnTo>
                      <a:pt x="469" y="145"/>
                    </a:lnTo>
                    <a:lnTo>
                      <a:pt x="466" y="143"/>
                    </a:lnTo>
                    <a:lnTo>
                      <a:pt x="462" y="143"/>
                    </a:lnTo>
                    <a:lnTo>
                      <a:pt x="460" y="141"/>
                    </a:lnTo>
                    <a:lnTo>
                      <a:pt x="455" y="141"/>
                    </a:lnTo>
                    <a:lnTo>
                      <a:pt x="455" y="134"/>
                    </a:lnTo>
                    <a:lnTo>
                      <a:pt x="451" y="132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48" y="123"/>
                    </a:lnTo>
                    <a:lnTo>
                      <a:pt x="444" y="125"/>
                    </a:lnTo>
                    <a:lnTo>
                      <a:pt x="441" y="127"/>
                    </a:lnTo>
                    <a:lnTo>
                      <a:pt x="437" y="129"/>
                    </a:lnTo>
                    <a:lnTo>
                      <a:pt x="428" y="129"/>
                    </a:lnTo>
                    <a:lnTo>
                      <a:pt x="426" y="127"/>
                    </a:lnTo>
                    <a:lnTo>
                      <a:pt x="425" y="127"/>
                    </a:lnTo>
                    <a:lnTo>
                      <a:pt x="419" y="130"/>
                    </a:lnTo>
                    <a:lnTo>
                      <a:pt x="417" y="132"/>
                    </a:lnTo>
                    <a:lnTo>
                      <a:pt x="412" y="138"/>
                    </a:lnTo>
                    <a:lnTo>
                      <a:pt x="409" y="139"/>
                    </a:lnTo>
                    <a:lnTo>
                      <a:pt x="401" y="147"/>
                    </a:lnTo>
                    <a:lnTo>
                      <a:pt x="380" y="154"/>
                    </a:lnTo>
                    <a:lnTo>
                      <a:pt x="380" y="154"/>
                    </a:lnTo>
                    <a:lnTo>
                      <a:pt x="380" y="156"/>
                    </a:lnTo>
                    <a:lnTo>
                      <a:pt x="380" y="157"/>
                    </a:lnTo>
                    <a:lnTo>
                      <a:pt x="380" y="157"/>
                    </a:lnTo>
                    <a:lnTo>
                      <a:pt x="380" y="159"/>
                    </a:lnTo>
                    <a:lnTo>
                      <a:pt x="385" y="161"/>
                    </a:lnTo>
                    <a:lnTo>
                      <a:pt x="387" y="163"/>
                    </a:lnTo>
                    <a:lnTo>
                      <a:pt x="387" y="166"/>
                    </a:lnTo>
                    <a:lnTo>
                      <a:pt x="387" y="168"/>
                    </a:lnTo>
                    <a:lnTo>
                      <a:pt x="387" y="168"/>
                    </a:lnTo>
                    <a:lnTo>
                      <a:pt x="383" y="170"/>
                    </a:lnTo>
                    <a:lnTo>
                      <a:pt x="366" y="173"/>
                    </a:lnTo>
                    <a:lnTo>
                      <a:pt x="358" y="172"/>
                    </a:lnTo>
                    <a:lnTo>
                      <a:pt x="351" y="173"/>
                    </a:lnTo>
                    <a:lnTo>
                      <a:pt x="341" y="173"/>
                    </a:lnTo>
                    <a:lnTo>
                      <a:pt x="337" y="172"/>
                    </a:lnTo>
                    <a:lnTo>
                      <a:pt x="335" y="172"/>
                    </a:lnTo>
                    <a:lnTo>
                      <a:pt x="335" y="172"/>
                    </a:lnTo>
                    <a:lnTo>
                      <a:pt x="333" y="170"/>
                    </a:lnTo>
                    <a:lnTo>
                      <a:pt x="333" y="168"/>
                    </a:lnTo>
                    <a:lnTo>
                      <a:pt x="333" y="168"/>
                    </a:lnTo>
                    <a:lnTo>
                      <a:pt x="332" y="168"/>
                    </a:lnTo>
                    <a:lnTo>
                      <a:pt x="332" y="166"/>
                    </a:lnTo>
                    <a:lnTo>
                      <a:pt x="335" y="163"/>
                    </a:lnTo>
                    <a:lnTo>
                      <a:pt x="335" y="163"/>
                    </a:lnTo>
                    <a:lnTo>
                      <a:pt x="333" y="163"/>
                    </a:lnTo>
                    <a:lnTo>
                      <a:pt x="332" y="163"/>
                    </a:lnTo>
                    <a:lnTo>
                      <a:pt x="332" y="161"/>
                    </a:lnTo>
                    <a:lnTo>
                      <a:pt x="332" y="159"/>
                    </a:lnTo>
                    <a:lnTo>
                      <a:pt x="333" y="156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0" y="148"/>
                    </a:lnTo>
                    <a:lnTo>
                      <a:pt x="330" y="150"/>
                    </a:lnTo>
                    <a:lnTo>
                      <a:pt x="326" y="152"/>
                    </a:lnTo>
                    <a:lnTo>
                      <a:pt x="324" y="152"/>
                    </a:lnTo>
                    <a:lnTo>
                      <a:pt x="321" y="152"/>
                    </a:lnTo>
                    <a:lnTo>
                      <a:pt x="319" y="157"/>
                    </a:lnTo>
                    <a:lnTo>
                      <a:pt x="319" y="166"/>
                    </a:lnTo>
                    <a:lnTo>
                      <a:pt x="317" y="168"/>
                    </a:lnTo>
                    <a:lnTo>
                      <a:pt x="317" y="168"/>
                    </a:lnTo>
                    <a:lnTo>
                      <a:pt x="321" y="170"/>
                    </a:lnTo>
                    <a:lnTo>
                      <a:pt x="323" y="173"/>
                    </a:lnTo>
                    <a:lnTo>
                      <a:pt x="321" y="175"/>
                    </a:lnTo>
                    <a:lnTo>
                      <a:pt x="319" y="179"/>
                    </a:lnTo>
                    <a:lnTo>
                      <a:pt x="319" y="179"/>
                    </a:lnTo>
                    <a:lnTo>
                      <a:pt x="315" y="179"/>
                    </a:lnTo>
                    <a:lnTo>
                      <a:pt x="314" y="179"/>
                    </a:lnTo>
                    <a:lnTo>
                      <a:pt x="308" y="179"/>
                    </a:lnTo>
                    <a:lnTo>
                      <a:pt x="307" y="179"/>
                    </a:lnTo>
                    <a:lnTo>
                      <a:pt x="303" y="179"/>
                    </a:lnTo>
                    <a:lnTo>
                      <a:pt x="285" y="175"/>
                    </a:lnTo>
                    <a:lnTo>
                      <a:pt x="283" y="173"/>
                    </a:lnTo>
                    <a:lnTo>
                      <a:pt x="271" y="172"/>
                    </a:lnTo>
                    <a:lnTo>
                      <a:pt x="265" y="168"/>
                    </a:lnTo>
                    <a:lnTo>
                      <a:pt x="264" y="164"/>
                    </a:lnTo>
                    <a:lnTo>
                      <a:pt x="262" y="163"/>
                    </a:lnTo>
                    <a:lnTo>
                      <a:pt x="255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49" y="163"/>
                    </a:lnTo>
                    <a:lnTo>
                      <a:pt x="246" y="161"/>
                    </a:lnTo>
                    <a:lnTo>
                      <a:pt x="244" y="163"/>
                    </a:lnTo>
                    <a:lnTo>
                      <a:pt x="237" y="161"/>
                    </a:lnTo>
                    <a:lnTo>
                      <a:pt x="233" y="157"/>
                    </a:lnTo>
                    <a:lnTo>
                      <a:pt x="233" y="157"/>
                    </a:lnTo>
                    <a:lnTo>
                      <a:pt x="230" y="157"/>
                    </a:lnTo>
                    <a:lnTo>
                      <a:pt x="226" y="156"/>
                    </a:lnTo>
                    <a:lnTo>
                      <a:pt x="222" y="154"/>
                    </a:lnTo>
                    <a:lnTo>
                      <a:pt x="221" y="154"/>
                    </a:lnTo>
                    <a:lnTo>
                      <a:pt x="215" y="150"/>
                    </a:lnTo>
                    <a:lnTo>
                      <a:pt x="212" y="147"/>
                    </a:lnTo>
                    <a:lnTo>
                      <a:pt x="206" y="143"/>
                    </a:lnTo>
                    <a:lnTo>
                      <a:pt x="206" y="143"/>
                    </a:lnTo>
                    <a:lnTo>
                      <a:pt x="203" y="139"/>
                    </a:lnTo>
                    <a:lnTo>
                      <a:pt x="201" y="139"/>
                    </a:lnTo>
                    <a:lnTo>
                      <a:pt x="201" y="141"/>
                    </a:lnTo>
                    <a:lnTo>
                      <a:pt x="199" y="141"/>
                    </a:lnTo>
                    <a:lnTo>
                      <a:pt x="199" y="139"/>
                    </a:lnTo>
                    <a:lnTo>
                      <a:pt x="197" y="139"/>
                    </a:lnTo>
                    <a:lnTo>
                      <a:pt x="196" y="138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4" y="132"/>
                    </a:lnTo>
                    <a:lnTo>
                      <a:pt x="196" y="130"/>
                    </a:lnTo>
                    <a:lnTo>
                      <a:pt x="196" y="129"/>
                    </a:lnTo>
                    <a:lnTo>
                      <a:pt x="197" y="129"/>
                    </a:lnTo>
                    <a:lnTo>
                      <a:pt x="196" y="125"/>
                    </a:lnTo>
                    <a:lnTo>
                      <a:pt x="197" y="123"/>
                    </a:lnTo>
                    <a:lnTo>
                      <a:pt x="199" y="122"/>
                    </a:lnTo>
                    <a:lnTo>
                      <a:pt x="197" y="120"/>
                    </a:lnTo>
                    <a:lnTo>
                      <a:pt x="197" y="118"/>
                    </a:lnTo>
                    <a:lnTo>
                      <a:pt x="199" y="116"/>
                    </a:lnTo>
                    <a:lnTo>
                      <a:pt x="201" y="116"/>
                    </a:lnTo>
                    <a:lnTo>
                      <a:pt x="201" y="114"/>
                    </a:lnTo>
                    <a:lnTo>
                      <a:pt x="204" y="113"/>
                    </a:lnTo>
                    <a:lnTo>
                      <a:pt x="204" y="111"/>
                    </a:lnTo>
                    <a:lnTo>
                      <a:pt x="204" y="111"/>
                    </a:lnTo>
                    <a:lnTo>
                      <a:pt x="206" y="109"/>
                    </a:lnTo>
                    <a:lnTo>
                      <a:pt x="206" y="111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1" y="105"/>
                    </a:lnTo>
                    <a:lnTo>
                      <a:pt x="199" y="105"/>
                    </a:lnTo>
                    <a:lnTo>
                      <a:pt x="196" y="102"/>
                    </a:lnTo>
                    <a:lnTo>
                      <a:pt x="192" y="102"/>
                    </a:lnTo>
                    <a:lnTo>
                      <a:pt x="192" y="100"/>
                    </a:lnTo>
                    <a:lnTo>
                      <a:pt x="192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5" y="95"/>
                    </a:lnTo>
                    <a:lnTo>
                      <a:pt x="183" y="95"/>
                    </a:lnTo>
                    <a:lnTo>
                      <a:pt x="178" y="95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4" y="95"/>
                    </a:lnTo>
                    <a:lnTo>
                      <a:pt x="176" y="93"/>
                    </a:lnTo>
                    <a:lnTo>
                      <a:pt x="174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8"/>
                    </a:lnTo>
                    <a:lnTo>
                      <a:pt x="170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0" y="79"/>
                    </a:lnTo>
                    <a:lnTo>
                      <a:pt x="172" y="77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7" y="68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68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3" y="66"/>
                    </a:lnTo>
                    <a:lnTo>
                      <a:pt x="185" y="64"/>
                    </a:lnTo>
                    <a:lnTo>
                      <a:pt x="185" y="62"/>
                    </a:lnTo>
                    <a:lnTo>
                      <a:pt x="183" y="59"/>
                    </a:lnTo>
                    <a:lnTo>
                      <a:pt x="181" y="57"/>
                    </a:lnTo>
                    <a:lnTo>
                      <a:pt x="183" y="57"/>
                    </a:lnTo>
                    <a:lnTo>
                      <a:pt x="183" y="55"/>
                    </a:lnTo>
                    <a:lnTo>
                      <a:pt x="179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76" y="50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6" y="45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4" y="41"/>
                    </a:lnTo>
                    <a:lnTo>
                      <a:pt x="174" y="39"/>
                    </a:lnTo>
                    <a:lnTo>
                      <a:pt x="174" y="39"/>
                    </a:lnTo>
                    <a:lnTo>
                      <a:pt x="178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3" y="39"/>
                    </a:lnTo>
                    <a:lnTo>
                      <a:pt x="185" y="34"/>
                    </a:lnTo>
                    <a:lnTo>
                      <a:pt x="185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7"/>
                    </a:lnTo>
                    <a:lnTo>
                      <a:pt x="194" y="25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6" y="16"/>
                    </a:lnTo>
                    <a:lnTo>
                      <a:pt x="196" y="14"/>
                    </a:lnTo>
                    <a:lnTo>
                      <a:pt x="196" y="12"/>
                    </a:lnTo>
                    <a:lnTo>
                      <a:pt x="197" y="11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6" y="9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2" y="11"/>
                    </a:lnTo>
                    <a:lnTo>
                      <a:pt x="192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7" y="7"/>
                    </a:lnTo>
                    <a:lnTo>
                      <a:pt x="187" y="5"/>
                    </a:lnTo>
                    <a:lnTo>
                      <a:pt x="187" y="3"/>
                    </a:lnTo>
                    <a:lnTo>
                      <a:pt x="185" y="3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6" y="2"/>
                    </a:lnTo>
                    <a:lnTo>
                      <a:pt x="172" y="2"/>
                    </a:lnTo>
                    <a:lnTo>
                      <a:pt x="163" y="7"/>
                    </a:lnTo>
                    <a:lnTo>
                      <a:pt x="162" y="9"/>
                    </a:lnTo>
                    <a:lnTo>
                      <a:pt x="160" y="9"/>
                    </a:lnTo>
                    <a:lnTo>
                      <a:pt x="160" y="11"/>
                    </a:lnTo>
                    <a:lnTo>
                      <a:pt x="158" y="9"/>
                    </a:lnTo>
                    <a:lnTo>
                      <a:pt x="156" y="11"/>
                    </a:lnTo>
                    <a:lnTo>
                      <a:pt x="154" y="11"/>
                    </a:lnTo>
                    <a:lnTo>
                      <a:pt x="144" y="18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3" y="23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7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2" y="27"/>
                    </a:lnTo>
                    <a:lnTo>
                      <a:pt x="120" y="28"/>
                    </a:lnTo>
                    <a:lnTo>
                      <a:pt x="119" y="27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7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5" y="32"/>
                    </a:lnTo>
                    <a:lnTo>
                      <a:pt x="95" y="34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3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7" y="54"/>
                    </a:lnTo>
                    <a:lnTo>
                      <a:pt x="97" y="57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6" y="61"/>
                    </a:lnTo>
                    <a:lnTo>
                      <a:pt x="106" y="64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13" y="68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7" y="71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7" y="75"/>
                    </a:lnTo>
                    <a:lnTo>
                      <a:pt x="115" y="75"/>
                    </a:lnTo>
                    <a:lnTo>
                      <a:pt x="113" y="77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6" y="79"/>
                    </a:lnTo>
                    <a:lnTo>
                      <a:pt x="104" y="80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08" y="88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8" y="93"/>
                    </a:lnTo>
                    <a:lnTo>
                      <a:pt x="110" y="95"/>
                    </a:lnTo>
                    <a:lnTo>
                      <a:pt x="108" y="95"/>
                    </a:lnTo>
                    <a:lnTo>
                      <a:pt x="108" y="96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4" y="96"/>
                    </a:lnTo>
                    <a:lnTo>
                      <a:pt x="101" y="98"/>
                    </a:lnTo>
                    <a:lnTo>
                      <a:pt x="97" y="104"/>
                    </a:lnTo>
                    <a:lnTo>
                      <a:pt x="95" y="104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4" y="111"/>
                    </a:lnTo>
                    <a:lnTo>
                      <a:pt x="92" y="113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6" y="134"/>
                    </a:lnTo>
                    <a:lnTo>
                      <a:pt x="72" y="136"/>
                    </a:lnTo>
                    <a:lnTo>
                      <a:pt x="60" y="152"/>
                    </a:lnTo>
                    <a:lnTo>
                      <a:pt x="58" y="152"/>
                    </a:lnTo>
                    <a:lnTo>
                      <a:pt x="58" y="154"/>
                    </a:lnTo>
                    <a:lnTo>
                      <a:pt x="51" y="152"/>
                    </a:lnTo>
                    <a:lnTo>
                      <a:pt x="47" y="154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6" y="164"/>
                    </a:lnTo>
                    <a:lnTo>
                      <a:pt x="24" y="172"/>
                    </a:lnTo>
                    <a:lnTo>
                      <a:pt x="24" y="173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7" y="175"/>
                    </a:lnTo>
                    <a:lnTo>
                      <a:pt x="29" y="177"/>
                    </a:lnTo>
                    <a:lnTo>
                      <a:pt x="33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4" y="179"/>
                    </a:lnTo>
                    <a:lnTo>
                      <a:pt x="33" y="186"/>
                    </a:lnTo>
                    <a:lnTo>
                      <a:pt x="33" y="188"/>
                    </a:lnTo>
                    <a:lnTo>
                      <a:pt x="33" y="188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2" y="191"/>
                    </a:lnTo>
                    <a:lnTo>
                      <a:pt x="42" y="193"/>
                    </a:lnTo>
                    <a:lnTo>
                      <a:pt x="42" y="198"/>
                    </a:lnTo>
                    <a:lnTo>
                      <a:pt x="43" y="200"/>
                    </a:lnTo>
                    <a:lnTo>
                      <a:pt x="43" y="202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9" y="207"/>
                    </a:lnTo>
                    <a:lnTo>
                      <a:pt x="49" y="209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7" y="213"/>
                    </a:lnTo>
                    <a:lnTo>
                      <a:pt x="47" y="215"/>
                    </a:lnTo>
                    <a:lnTo>
                      <a:pt x="49" y="215"/>
                    </a:lnTo>
                    <a:lnTo>
                      <a:pt x="49" y="215"/>
                    </a:lnTo>
                    <a:lnTo>
                      <a:pt x="47" y="215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0" y="213"/>
                    </a:lnTo>
                    <a:lnTo>
                      <a:pt x="34" y="216"/>
                    </a:lnTo>
                    <a:lnTo>
                      <a:pt x="33" y="218"/>
                    </a:lnTo>
                    <a:lnTo>
                      <a:pt x="33" y="218"/>
                    </a:lnTo>
                    <a:lnTo>
                      <a:pt x="27" y="218"/>
                    </a:lnTo>
                    <a:lnTo>
                      <a:pt x="26" y="216"/>
                    </a:lnTo>
                    <a:lnTo>
                      <a:pt x="24" y="216"/>
                    </a:lnTo>
                    <a:lnTo>
                      <a:pt x="22" y="216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1" y="216"/>
                    </a:lnTo>
                    <a:lnTo>
                      <a:pt x="11" y="222"/>
                    </a:lnTo>
                    <a:lnTo>
                      <a:pt x="6" y="222"/>
                    </a:lnTo>
                    <a:lnTo>
                      <a:pt x="6" y="222"/>
                    </a:lnTo>
                    <a:lnTo>
                      <a:pt x="4" y="222"/>
                    </a:lnTo>
                    <a:lnTo>
                      <a:pt x="4" y="224"/>
                    </a:lnTo>
                    <a:lnTo>
                      <a:pt x="2" y="224"/>
                    </a:lnTo>
                    <a:lnTo>
                      <a:pt x="2" y="224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4" y="229"/>
                    </a:lnTo>
                    <a:lnTo>
                      <a:pt x="11" y="240"/>
                    </a:lnTo>
                    <a:lnTo>
                      <a:pt x="15" y="241"/>
                    </a:lnTo>
                    <a:lnTo>
                      <a:pt x="26" y="241"/>
                    </a:lnTo>
                    <a:lnTo>
                      <a:pt x="33" y="240"/>
                    </a:lnTo>
                    <a:lnTo>
                      <a:pt x="34" y="236"/>
                    </a:lnTo>
                    <a:lnTo>
                      <a:pt x="36" y="236"/>
                    </a:lnTo>
                    <a:lnTo>
                      <a:pt x="36" y="238"/>
                    </a:lnTo>
                    <a:lnTo>
                      <a:pt x="34" y="243"/>
                    </a:lnTo>
                    <a:lnTo>
                      <a:pt x="29" y="249"/>
                    </a:lnTo>
                    <a:lnTo>
                      <a:pt x="18" y="250"/>
                    </a:lnTo>
                    <a:lnTo>
                      <a:pt x="15" y="249"/>
                    </a:lnTo>
                    <a:lnTo>
                      <a:pt x="15" y="250"/>
                    </a:lnTo>
                    <a:lnTo>
                      <a:pt x="15" y="254"/>
                    </a:lnTo>
                    <a:lnTo>
                      <a:pt x="36" y="275"/>
                    </a:lnTo>
                    <a:lnTo>
                      <a:pt x="45" y="277"/>
                    </a:lnTo>
                    <a:lnTo>
                      <a:pt x="51" y="275"/>
                    </a:lnTo>
                    <a:lnTo>
                      <a:pt x="54" y="274"/>
                    </a:lnTo>
                    <a:lnTo>
                      <a:pt x="56" y="274"/>
                    </a:lnTo>
                    <a:lnTo>
                      <a:pt x="61" y="270"/>
                    </a:lnTo>
                    <a:lnTo>
                      <a:pt x="65" y="265"/>
                    </a:lnTo>
                    <a:lnTo>
                      <a:pt x="67" y="249"/>
                    </a:lnTo>
                    <a:lnTo>
                      <a:pt x="67" y="250"/>
                    </a:lnTo>
                    <a:lnTo>
                      <a:pt x="67" y="250"/>
                    </a:lnTo>
                    <a:lnTo>
                      <a:pt x="76" y="250"/>
                    </a:lnTo>
                    <a:lnTo>
                      <a:pt x="76" y="252"/>
                    </a:lnTo>
                    <a:lnTo>
                      <a:pt x="74" y="254"/>
                    </a:lnTo>
                    <a:lnTo>
                      <a:pt x="72" y="254"/>
                    </a:lnTo>
                    <a:lnTo>
                      <a:pt x="70" y="258"/>
                    </a:lnTo>
                    <a:lnTo>
                      <a:pt x="70" y="258"/>
                    </a:lnTo>
                    <a:lnTo>
                      <a:pt x="70" y="261"/>
                    </a:lnTo>
                    <a:lnTo>
                      <a:pt x="72" y="261"/>
                    </a:lnTo>
                    <a:lnTo>
                      <a:pt x="74" y="263"/>
                    </a:lnTo>
                    <a:lnTo>
                      <a:pt x="72" y="266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74" y="272"/>
                    </a:lnTo>
                    <a:lnTo>
                      <a:pt x="76" y="284"/>
                    </a:lnTo>
                    <a:lnTo>
                      <a:pt x="72" y="292"/>
                    </a:lnTo>
                    <a:lnTo>
                      <a:pt x="74" y="300"/>
                    </a:lnTo>
                    <a:lnTo>
                      <a:pt x="74" y="302"/>
                    </a:lnTo>
                    <a:lnTo>
                      <a:pt x="74" y="306"/>
                    </a:lnTo>
                    <a:lnTo>
                      <a:pt x="76" y="306"/>
                    </a:lnTo>
                    <a:lnTo>
                      <a:pt x="77" y="304"/>
                    </a:lnTo>
                    <a:lnTo>
                      <a:pt x="77" y="306"/>
                    </a:lnTo>
                    <a:lnTo>
                      <a:pt x="77" y="308"/>
                    </a:lnTo>
                    <a:lnTo>
                      <a:pt x="77" y="309"/>
                    </a:lnTo>
                    <a:lnTo>
                      <a:pt x="76" y="317"/>
                    </a:lnTo>
                    <a:lnTo>
                      <a:pt x="77" y="320"/>
                    </a:lnTo>
                    <a:lnTo>
                      <a:pt x="77" y="320"/>
                    </a:lnTo>
                    <a:lnTo>
                      <a:pt x="77" y="326"/>
                    </a:lnTo>
                    <a:lnTo>
                      <a:pt x="77" y="326"/>
                    </a:lnTo>
                    <a:lnTo>
                      <a:pt x="85" y="354"/>
                    </a:lnTo>
                    <a:lnTo>
                      <a:pt x="86" y="354"/>
                    </a:lnTo>
                    <a:lnTo>
                      <a:pt x="86" y="358"/>
                    </a:lnTo>
                    <a:lnTo>
                      <a:pt x="90" y="36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6" name="Freeform 7283"/>
              <p:cNvSpPr>
                <a:spLocks/>
              </p:cNvSpPr>
              <p:nvPr/>
            </p:nvSpPr>
            <p:spPr bwMode="auto">
              <a:xfrm>
                <a:off x="5807755" y="3388695"/>
                <a:ext cx="747657" cy="773351"/>
              </a:xfrm>
              <a:custGeom>
                <a:avLst/>
                <a:gdLst/>
                <a:ahLst/>
                <a:cxnLst>
                  <a:cxn ang="0">
                    <a:pos x="99" y="379"/>
                  </a:cxn>
                  <a:cxn ang="0">
                    <a:pos x="160" y="478"/>
                  </a:cxn>
                  <a:cxn ang="0">
                    <a:pos x="196" y="401"/>
                  </a:cxn>
                  <a:cxn ang="0">
                    <a:pos x="196" y="361"/>
                  </a:cxn>
                  <a:cxn ang="0">
                    <a:pos x="256" y="318"/>
                  </a:cxn>
                  <a:cxn ang="0">
                    <a:pos x="317" y="259"/>
                  </a:cxn>
                  <a:cxn ang="0">
                    <a:pos x="330" y="263"/>
                  </a:cxn>
                  <a:cxn ang="0">
                    <a:pos x="330" y="240"/>
                  </a:cxn>
                  <a:cxn ang="0">
                    <a:pos x="317" y="206"/>
                  </a:cxn>
                  <a:cxn ang="0">
                    <a:pos x="321" y="190"/>
                  </a:cxn>
                  <a:cxn ang="0">
                    <a:pos x="342" y="186"/>
                  </a:cxn>
                  <a:cxn ang="0">
                    <a:pos x="385" y="206"/>
                  </a:cxn>
                  <a:cxn ang="0">
                    <a:pos x="385" y="225"/>
                  </a:cxn>
                  <a:cxn ang="0">
                    <a:pos x="405" y="241"/>
                  </a:cxn>
                  <a:cxn ang="0">
                    <a:pos x="435" y="190"/>
                  </a:cxn>
                  <a:cxn ang="0">
                    <a:pos x="466" y="156"/>
                  </a:cxn>
                  <a:cxn ang="0">
                    <a:pos x="451" y="129"/>
                  </a:cxn>
                  <a:cxn ang="0">
                    <a:pos x="412" y="138"/>
                  </a:cxn>
                  <a:cxn ang="0">
                    <a:pos x="387" y="166"/>
                  </a:cxn>
                  <a:cxn ang="0">
                    <a:pos x="333" y="170"/>
                  </a:cxn>
                  <a:cxn ang="0">
                    <a:pos x="333" y="156"/>
                  </a:cxn>
                  <a:cxn ang="0">
                    <a:pos x="317" y="168"/>
                  </a:cxn>
                  <a:cxn ang="0">
                    <a:pos x="285" y="175"/>
                  </a:cxn>
                  <a:cxn ang="0">
                    <a:pos x="244" y="163"/>
                  </a:cxn>
                  <a:cxn ang="0">
                    <a:pos x="206" y="143"/>
                  </a:cxn>
                  <a:cxn ang="0">
                    <a:pos x="194" y="132"/>
                  </a:cxn>
                  <a:cxn ang="0">
                    <a:pos x="201" y="114"/>
                  </a:cxn>
                  <a:cxn ang="0">
                    <a:pos x="199" y="105"/>
                  </a:cxn>
                  <a:cxn ang="0">
                    <a:pos x="185" y="95"/>
                  </a:cxn>
                  <a:cxn ang="0">
                    <a:pos x="170" y="88"/>
                  </a:cxn>
                  <a:cxn ang="0">
                    <a:pos x="170" y="64"/>
                  </a:cxn>
                  <a:cxn ang="0">
                    <a:pos x="181" y="66"/>
                  </a:cxn>
                  <a:cxn ang="0">
                    <a:pos x="178" y="54"/>
                  </a:cxn>
                  <a:cxn ang="0">
                    <a:pos x="178" y="39"/>
                  </a:cxn>
                  <a:cxn ang="0">
                    <a:pos x="190" y="27"/>
                  </a:cxn>
                  <a:cxn ang="0">
                    <a:pos x="194" y="11"/>
                  </a:cxn>
                  <a:cxn ang="0">
                    <a:pos x="185" y="2"/>
                  </a:cxn>
                  <a:cxn ang="0">
                    <a:pos x="162" y="9"/>
                  </a:cxn>
                  <a:cxn ang="0">
                    <a:pos x="142" y="25"/>
                  </a:cxn>
                  <a:cxn ang="0">
                    <a:pos x="124" y="28"/>
                  </a:cxn>
                  <a:cxn ang="0">
                    <a:pos x="95" y="23"/>
                  </a:cxn>
                  <a:cxn ang="0">
                    <a:pos x="94" y="36"/>
                  </a:cxn>
                  <a:cxn ang="0">
                    <a:pos x="99" y="48"/>
                  </a:cxn>
                  <a:cxn ang="0">
                    <a:pos x="106" y="61"/>
                  </a:cxn>
                  <a:cxn ang="0">
                    <a:pos x="115" y="75"/>
                  </a:cxn>
                  <a:cxn ang="0">
                    <a:pos x="108" y="88"/>
                  </a:cxn>
                  <a:cxn ang="0">
                    <a:pos x="106" y="95"/>
                  </a:cxn>
                  <a:cxn ang="0">
                    <a:pos x="86" y="116"/>
                  </a:cxn>
                  <a:cxn ang="0">
                    <a:pos x="42" y="150"/>
                  </a:cxn>
                  <a:cxn ang="0">
                    <a:pos x="34" y="177"/>
                  </a:cxn>
                  <a:cxn ang="0">
                    <a:pos x="42" y="198"/>
                  </a:cxn>
                  <a:cxn ang="0">
                    <a:pos x="49" y="215"/>
                  </a:cxn>
                  <a:cxn ang="0">
                    <a:pos x="40" y="213"/>
                  </a:cxn>
                  <a:cxn ang="0">
                    <a:pos x="13" y="216"/>
                  </a:cxn>
                  <a:cxn ang="0">
                    <a:pos x="0" y="225"/>
                  </a:cxn>
                  <a:cxn ang="0">
                    <a:pos x="29" y="249"/>
                  </a:cxn>
                  <a:cxn ang="0">
                    <a:pos x="65" y="265"/>
                  </a:cxn>
                  <a:cxn ang="0">
                    <a:pos x="72" y="261"/>
                  </a:cxn>
                  <a:cxn ang="0">
                    <a:pos x="76" y="306"/>
                  </a:cxn>
                  <a:cxn ang="0">
                    <a:pos x="86" y="354"/>
                  </a:cxn>
                </a:cxnLst>
                <a:rect l="0" t="0" r="r" b="b"/>
                <a:pathLst>
                  <a:path w="471" h="487">
                    <a:moveTo>
                      <a:pt x="90" y="361"/>
                    </a:moveTo>
                    <a:lnTo>
                      <a:pt x="90" y="361"/>
                    </a:lnTo>
                    <a:lnTo>
                      <a:pt x="92" y="365"/>
                    </a:lnTo>
                    <a:lnTo>
                      <a:pt x="92" y="367"/>
                    </a:lnTo>
                    <a:lnTo>
                      <a:pt x="92" y="365"/>
                    </a:lnTo>
                    <a:lnTo>
                      <a:pt x="94" y="365"/>
                    </a:lnTo>
                    <a:lnTo>
                      <a:pt x="94" y="367"/>
                    </a:lnTo>
                    <a:lnTo>
                      <a:pt x="94" y="368"/>
                    </a:lnTo>
                    <a:lnTo>
                      <a:pt x="95" y="374"/>
                    </a:lnTo>
                    <a:lnTo>
                      <a:pt x="97" y="377"/>
                    </a:lnTo>
                    <a:lnTo>
                      <a:pt x="99" y="379"/>
                    </a:lnTo>
                    <a:lnTo>
                      <a:pt x="111" y="419"/>
                    </a:lnTo>
                    <a:lnTo>
                      <a:pt x="122" y="431"/>
                    </a:lnTo>
                    <a:lnTo>
                      <a:pt x="135" y="467"/>
                    </a:lnTo>
                    <a:lnTo>
                      <a:pt x="149" y="487"/>
                    </a:lnTo>
                    <a:lnTo>
                      <a:pt x="154" y="485"/>
                    </a:lnTo>
                    <a:lnTo>
                      <a:pt x="156" y="483"/>
                    </a:lnTo>
                    <a:lnTo>
                      <a:pt x="156" y="483"/>
                    </a:lnTo>
                    <a:lnTo>
                      <a:pt x="158" y="481"/>
                    </a:lnTo>
                    <a:lnTo>
                      <a:pt x="160" y="479"/>
                    </a:lnTo>
                    <a:lnTo>
                      <a:pt x="162" y="478"/>
                    </a:lnTo>
                    <a:lnTo>
                      <a:pt x="160" y="478"/>
                    </a:lnTo>
                    <a:lnTo>
                      <a:pt x="163" y="470"/>
                    </a:lnTo>
                    <a:lnTo>
                      <a:pt x="169" y="469"/>
                    </a:lnTo>
                    <a:lnTo>
                      <a:pt x="174" y="467"/>
                    </a:lnTo>
                    <a:lnTo>
                      <a:pt x="174" y="462"/>
                    </a:lnTo>
                    <a:lnTo>
                      <a:pt x="179" y="451"/>
                    </a:lnTo>
                    <a:lnTo>
                      <a:pt x="185" y="449"/>
                    </a:lnTo>
                    <a:lnTo>
                      <a:pt x="185" y="451"/>
                    </a:lnTo>
                    <a:lnTo>
                      <a:pt x="188" y="451"/>
                    </a:lnTo>
                    <a:lnTo>
                      <a:pt x="188" y="426"/>
                    </a:lnTo>
                    <a:lnTo>
                      <a:pt x="196" y="404"/>
                    </a:lnTo>
                    <a:lnTo>
                      <a:pt x="196" y="401"/>
                    </a:lnTo>
                    <a:lnTo>
                      <a:pt x="194" y="399"/>
                    </a:lnTo>
                    <a:lnTo>
                      <a:pt x="194" y="397"/>
                    </a:lnTo>
                    <a:lnTo>
                      <a:pt x="192" y="397"/>
                    </a:lnTo>
                    <a:lnTo>
                      <a:pt x="194" y="395"/>
                    </a:lnTo>
                    <a:lnTo>
                      <a:pt x="194" y="397"/>
                    </a:lnTo>
                    <a:lnTo>
                      <a:pt x="192" y="386"/>
                    </a:lnTo>
                    <a:lnTo>
                      <a:pt x="194" y="385"/>
                    </a:lnTo>
                    <a:lnTo>
                      <a:pt x="194" y="381"/>
                    </a:lnTo>
                    <a:lnTo>
                      <a:pt x="192" y="379"/>
                    </a:lnTo>
                    <a:lnTo>
                      <a:pt x="192" y="368"/>
                    </a:lnTo>
                    <a:lnTo>
                      <a:pt x="196" y="361"/>
                    </a:lnTo>
                    <a:lnTo>
                      <a:pt x="199" y="360"/>
                    </a:lnTo>
                    <a:lnTo>
                      <a:pt x="201" y="360"/>
                    </a:lnTo>
                    <a:lnTo>
                      <a:pt x="204" y="361"/>
                    </a:lnTo>
                    <a:lnTo>
                      <a:pt x="206" y="361"/>
                    </a:lnTo>
                    <a:lnTo>
                      <a:pt x="210" y="354"/>
                    </a:lnTo>
                    <a:lnTo>
                      <a:pt x="212" y="352"/>
                    </a:lnTo>
                    <a:lnTo>
                      <a:pt x="226" y="349"/>
                    </a:lnTo>
                    <a:lnTo>
                      <a:pt x="228" y="347"/>
                    </a:lnTo>
                    <a:lnTo>
                      <a:pt x="228" y="343"/>
                    </a:lnTo>
                    <a:lnTo>
                      <a:pt x="230" y="340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8" y="318"/>
                    </a:lnTo>
                    <a:lnTo>
                      <a:pt x="271" y="30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9" y="284"/>
                    </a:lnTo>
                    <a:lnTo>
                      <a:pt x="301" y="283"/>
                    </a:lnTo>
                    <a:lnTo>
                      <a:pt x="303" y="279"/>
                    </a:lnTo>
                    <a:lnTo>
                      <a:pt x="301" y="272"/>
                    </a:lnTo>
                    <a:lnTo>
                      <a:pt x="303" y="266"/>
                    </a:lnTo>
                    <a:lnTo>
                      <a:pt x="317" y="259"/>
                    </a:lnTo>
                    <a:lnTo>
                      <a:pt x="319" y="256"/>
                    </a:lnTo>
                    <a:lnTo>
                      <a:pt x="321" y="254"/>
                    </a:lnTo>
                    <a:lnTo>
                      <a:pt x="323" y="254"/>
                    </a:lnTo>
                    <a:lnTo>
                      <a:pt x="321" y="261"/>
                    </a:lnTo>
                    <a:lnTo>
                      <a:pt x="321" y="261"/>
                    </a:lnTo>
                    <a:lnTo>
                      <a:pt x="323" y="261"/>
                    </a:lnTo>
                    <a:lnTo>
                      <a:pt x="323" y="261"/>
                    </a:lnTo>
                    <a:lnTo>
                      <a:pt x="324" y="265"/>
                    </a:lnTo>
                    <a:lnTo>
                      <a:pt x="326" y="263"/>
                    </a:lnTo>
                    <a:lnTo>
                      <a:pt x="328" y="263"/>
                    </a:lnTo>
                    <a:lnTo>
                      <a:pt x="330" y="263"/>
                    </a:lnTo>
                    <a:lnTo>
                      <a:pt x="330" y="261"/>
                    </a:lnTo>
                    <a:lnTo>
                      <a:pt x="330" y="259"/>
                    </a:lnTo>
                    <a:lnTo>
                      <a:pt x="332" y="263"/>
                    </a:lnTo>
                    <a:lnTo>
                      <a:pt x="332" y="263"/>
                    </a:lnTo>
                    <a:lnTo>
                      <a:pt x="335" y="263"/>
                    </a:lnTo>
                    <a:lnTo>
                      <a:pt x="333" y="258"/>
                    </a:lnTo>
                    <a:lnTo>
                      <a:pt x="333" y="258"/>
                    </a:lnTo>
                    <a:lnTo>
                      <a:pt x="332" y="247"/>
                    </a:lnTo>
                    <a:lnTo>
                      <a:pt x="330" y="245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0" y="240"/>
                    </a:lnTo>
                    <a:lnTo>
                      <a:pt x="330" y="236"/>
                    </a:lnTo>
                    <a:lnTo>
                      <a:pt x="330" y="234"/>
                    </a:lnTo>
                    <a:lnTo>
                      <a:pt x="328" y="234"/>
                    </a:lnTo>
                    <a:lnTo>
                      <a:pt x="328" y="229"/>
                    </a:lnTo>
                    <a:lnTo>
                      <a:pt x="326" y="227"/>
                    </a:lnTo>
                    <a:lnTo>
                      <a:pt x="328" y="216"/>
                    </a:lnTo>
                    <a:lnTo>
                      <a:pt x="326" y="213"/>
                    </a:lnTo>
                    <a:lnTo>
                      <a:pt x="317" y="209"/>
                    </a:lnTo>
                    <a:lnTo>
                      <a:pt x="317" y="207"/>
                    </a:lnTo>
                    <a:lnTo>
                      <a:pt x="317" y="206"/>
                    </a:lnTo>
                    <a:lnTo>
                      <a:pt x="319" y="204"/>
                    </a:lnTo>
                    <a:lnTo>
                      <a:pt x="321" y="202"/>
                    </a:lnTo>
                    <a:lnTo>
                      <a:pt x="323" y="202"/>
                    </a:lnTo>
                    <a:lnTo>
                      <a:pt x="324" y="200"/>
                    </a:lnTo>
                    <a:lnTo>
                      <a:pt x="330" y="198"/>
                    </a:lnTo>
                    <a:lnTo>
                      <a:pt x="330" y="197"/>
                    </a:lnTo>
                    <a:lnTo>
                      <a:pt x="328" y="195"/>
                    </a:lnTo>
                    <a:lnTo>
                      <a:pt x="328" y="195"/>
                    </a:lnTo>
                    <a:lnTo>
                      <a:pt x="324" y="195"/>
                    </a:lnTo>
                    <a:lnTo>
                      <a:pt x="323" y="193"/>
                    </a:lnTo>
                    <a:lnTo>
                      <a:pt x="321" y="190"/>
                    </a:lnTo>
                    <a:lnTo>
                      <a:pt x="321" y="188"/>
                    </a:lnTo>
                    <a:lnTo>
                      <a:pt x="324" y="181"/>
                    </a:lnTo>
                    <a:lnTo>
                      <a:pt x="326" y="177"/>
                    </a:lnTo>
                    <a:lnTo>
                      <a:pt x="326" y="177"/>
                    </a:lnTo>
                    <a:lnTo>
                      <a:pt x="332" y="184"/>
                    </a:lnTo>
                    <a:lnTo>
                      <a:pt x="333" y="179"/>
                    </a:lnTo>
                    <a:lnTo>
                      <a:pt x="335" y="179"/>
                    </a:lnTo>
                    <a:lnTo>
                      <a:pt x="335" y="184"/>
                    </a:lnTo>
                    <a:lnTo>
                      <a:pt x="337" y="186"/>
                    </a:lnTo>
                    <a:lnTo>
                      <a:pt x="339" y="184"/>
                    </a:lnTo>
                    <a:lnTo>
                      <a:pt x="342" y="186"/>
                    </a:lnTo>
                    <a:lnTo>
                      <a:pt x="344" y="182"/>
                    </a:lnTo>
                    <a:lnTo>
                      <a:pt x="344" y="184"/>
                    </a:lnTo>
                    <a:lnTo>
                      <a:pt x="348" y="195"/>
                    </a:lnTo>
                    <a:lnTo>
                      <a:pt x="349" y="197"/>
                    </a:lnTo>
                    <a:lnTo>
                      <a:pt x="351" y="198"/>
                    </a:lnTo>
                    <a:lnTo>
                      <a:pt x="366" y="200"/>
                    </a:lnTo>
                    <a:lnTo>
                      <a:pt x="366" y="198"/>
                    </a:lnTo>
                    <a:lnTo>
                      <a:pt x="376" y="198"/>
                    </a:lnTo>
                    <a:lnTo>
                      <a:pt x="389" y="202"/>
                    </a:lnTo>
                    <a:lnTo>
                      <a:pt x="387" y="204"/>
                    </a:lnTo>
                    <a:lnTo>
                      <a:pt x="385" y="206"/>
                    </a:lnTo>
                    <a:lnTo>
                      <a:pt x="383" y="209"/>
                    </a:lnTo>
                    <a:lnTo>
                      <a:pt x="376" y="216"/>
                    </a:lnTo>
                    <a:lnTo>
                      <a:pt x="369" y="220"/>
                    </a:lnTo>
                    <a:lnTo>
                      <a:pt x="369" y="224"/>
                    </a:lnTo>
                    <a:lnTo>
                      <a:pt x="371" y="232"/>
                    </a:lnTo>
                    <a:lnTo>
                      <a:pt x="375" y="234"/>
                    </a:lnTo>
                    <a:lnTo>
                      <a:pt x="376" y="236"/>
                    </a:lnTo>
                    <a:lnTo>
                      <a:pt x="378" y="238"/>
                    </a:lnTo>
                    <a:lnTo>
                      <a:pt x="382" y="229"/>
                    </a:lnTo>
                    <a:lnTo>
                      <a:pt x="383" y="225"/>
                    </a:lnTo>
                    <a:lnTo>
                      <a:pt x="385" y="225"/>
                    </a:lnTo>
                    <a:lnTo>
                      <a:pt x="394" y="258"/>
                    </a:lnTo>
                    <a:lnTo>
                      <a:pt x="394" y="258"/>
                    </a:lnTo>
                    <a:lnTo>
                      <a:pt x="396" y="256"/>
                    </a:lnTo>
                    <a:lnTo>
                      <a:pt x="400" y="256"/>
                    </a:lnTo>
                    <a:lnTo>
                      <a:pt x="400" y="256"/>
                    </a:lnTo>
                    <a:lnTo>
                      <a:pt x="401" y="254"/>
                    </a:lnTo>
                    <a:lnTo>
                      <a:pt x="401" y="252"/>
                    </a:lnTo>
                    <a:lnTo>
                      <a:pt x="401" y="252"/>
                    </a:lnTo>
                    <a:lnTo>
                      <a:pt x="401" y="249"/>
                    </a:lnTo>
                    <a:lnTo>
                      <a:pt x="401" y="241"/>
                    </a:lnTo>
                    <a:lnTo>
                      <a:pt x="405" y="241"/>
                    </a:lnTo>
                    <a:lnTo>
                      <a:pt x="405" y="240"/>
                    </a:lnTo>
                    <a:lnTo>
                      <a:pt x="405" y="225"/>
                    </a:lnTo>
                    <a:lnTo>
                      <a:pt x="409" y="224"/>
                    </a:lnTo>
                    <a:lnTo>
                      <a:pt x="412" y="224"/>
                    </a:lnTo>
                    <a:lnTo>
                      <a:pt x="417" y="224"/>
                    </a:lnTo>
                    <a:lnTo>
                      <a:pt x="419" y="222"/>
                    </a:lnTo>
                    <a:lnTo>
                      <a:pt x="428" y="202"/>
                    </a:lnTo>
                    <a:lnTo>
                      <a:pt x="426" y="200"/>
                    </a:lnTo>
                    <a:lnTo>
                      <a:pt x="428" y="197"/>
                    </a:lnTo>
                    <a:lnTo>
                      <a:pt x="434" y="195"/>
                    </a:lnTo>
                    <a:lnTo>
                      <a:pt x="435" y="190"/>
                    </a:lnTo>
                    <a:lnTo>
                      <a:pt x="435" y="182"/>
                    </a:lnTo>
                    <a:lnTo>
                      <a:pt x="437" y="177"/>
                    </a:lnTo>
                    <a:lnTo>
                      <a:pt x="441" y="173"/>
                    </a:lnTo>
                    <a:lnTo>
                      <a:pt x="446" y="172"/>
                    </a:lnTo>
                    <a:lnTo>
                      <a:pt x="450" y="166"/>
                    </a:lnTo>
                    <a:lnTo>
                      <a:pt x="457" y="164"/>
                    </a:lnTo>
                    <a:lnTo>
                      <a:pt x="459" y="163"/>
                    </a:lnTo>
                    <a:lnTo>
                      <a:pt x="464" y="164"/>
                    </a:lnTo>
                    <a:lnTo>
                      <a:pt x="466" y="163"/>
                    </a:lnTo>
                    <a:lnTo>
                      <a:pt x="464" y="159"/>
                    </a:lnTo>
                    <a:lnTo>
                      <a:pt x="466" y="156"/>
                    </a:lnTo>
                    <a:lnTo>
                      <a:pt x="469" y="154"/>
                    </a:lnTo>
                    <a:lnTo>
                      <a:pt x="471" y="152"/>
                    </a:lnTo>
                    <a:lnTo>
                      <a:pt x="471" y="148"/>
                    </a:lnTo>
                    <a:lnTo>
                      <a:pt x="469" y="145"/>
                    </a:lnTo>
                    <a:lnTo>
                      <a:pt x="466" y="143"/>
                    </a:lnTo>
                    <a:lnTo>
                      <a:pt x="462" y="143"/>
                    </a:lnTo>
                    <a:lnTo>
                      <a:pt x="460" y="141"/>
                    </a:lnTo>
                    <a:lnTo>
                      <a:pt x="455" y="141"/>
                    </a:lnTo>
                    <a:lnTo>
                      <a:pt x="455" y="134"/>
                    </a:lnTo>
                    <a:lnTo>
                      <a:pt x="451" y="132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48" y="123"/>
                    </a:lnTo>
                    <a:lnTo>
                      <a:pt x="444" y="125"/>
                    </a:lnTo>
                    <a:lnTo>
                      <a:pt x="441" y="127"/>
                    </a:lnTo>
                    <a:lnTo>
                      <a:pt x="437" y="129"/>
                    </a:lnTo>
                    <a:lnTo>
                      <a:pt x="428" y="129"/>
                    </a:lnTo>
                    <a:lnTo>
                      <a:pt x="426" y="127"/>
                    </a:lnTo>
                    <a:lnTo>
                      <a:pt x="425" y="127"/>
                    </a:lnTo>
                    <a:lnTo>
                      <a:pt x="419" y="130"/>
                    </a:lnTo>
                    <a:lnTo>
                      <a:pt x="417" y="132"/>
                    </a:lnTo>
                    <a:lnTo>
                      <a:pt x="412" y="138"/>
                    </a:lnTo>
                    <a:lnTo>
                      <a:pt x="409" y="139"/>
                    </a:lnTo>
                    <a:lnTo>
                      <a:pt x="401" y="147"/>
                    </a:lnTo>
                    <a:lnTo>
                      <a:pt x="380" y="154"/>
                    </a:lnTo>
                    <a:lnTo>
                      <a:pt x="380" y="154"/>
                    </a:lnTo>
                    <a:lnTo>
                      <a:pt x="380" y="156"/>
                    </a:lnTo>
                    <a:lnTo>
                      <a:pt x="380" y="157"/>
                    </a:lnTo>
                    <a:lnTo>
                      <a:pt x="380" y="157"/>
                    </a:lnTo>
                    <a:lnTo>
                      <a:pt x="380" y="159"/>
                    </a:lnTo>
                    <a:lnTo>
                      <a:pt x="385" y="161"/>
                    </a:lnTo>
                    <a:lnTo>
                      <a:pt x="387" y="163"/>
                    </a:lnTo>
                    <a:lnTo>
                      <a:pt x="387" y="166"/>
                    </a:lnTo>
                    <a:lnTo>
                      <a:pt x="387" y="168"/>
                    </a:lnTo>
                    <a:lnTo>
                      <a:pt x="387" y="168"/>
                    </a:lnTo>
                    <a:lnTo>
                      <a:pt x="383" y="170"/>
                    </a:lnTo>
                    <a:lnTo>
                      <a:pt x="366" y="173"/>
                    </a:lnTo>
                    <a:lnTo>
                      <a:pt x="358" y="172"/>
                    </a:lnTo>
                    <a:lnTo>
                      <a:pt x="351" y="173"/>
                    </a:lnTo>
                    <a:lnTo>
                      <a:pt x="341" y="173"/>
                    </a:lnTo>
                    <a:lnTo>
                      <a:pt x="337" y="172"/>
                    </a:lnTo>
                    <a:lnTo>
                      <a:pt x="335" y="172"/>
                    </a:lnTo>
                    <a:lnTo>
                      <a:pt x="335" y="172"/>
                    </a:lnTo>
                    <a:lnTo>
                      <a:pt x="333" y="170"/>
                    </a:lnTo>
                    <a:lnTo>
                      <a:pt x="333" y="168"/>
                    </a:lnTo>
                    <a:lnTo>
                      <a:pt x="333" y="168"/>
                    </a:lnTo>
                    <a:lnTo>
                      <a:pt x="332" y="168"/>
                    </a:lnTo>
                    <a:lnTo>
                      <a:pt x="332" y="166"/>
                    </a:lnTo>
                    <a:lnTo>
                      <a:pt x="335" y="163"/>
                    </a:lnTo>
                    <a:lnTo>
                      <a:pt x="335" y="163"/>
                    </a:lnTo>
                    <a:lnTo>
                      <a:pt x="333" y="163"/>
                    </a:lnTo>
                    <a:lnTo>
                      <a:pt x="332" y="163"/>
                    </a:lnTo>
                    <a:lnTo>
                      <a:pt x="332" y="161"/>
                    </a:lnTo>
                    <a:lnTo>
                      <a:pt x="332" y="159"/>
                    </a:lnTo>
                    <a:lnTo>
                      <a:pt x="333" y="156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0" y="148"/>
                    </a:lnTo>
                    <a:lnTo>
                      <a:pt x="330" y="150"/>
                    </a:lnTo>
                    <a:lnTo>
                      <a:pt x="326" y="152"/>
                    </a:lnTo>
                    <a:lnTo>
                      <a:pt x="324" y="152"/>
                    </a:lnTo>
                    <a:lnTo>
                      <a:pt x="321" y="152"/>
                    </a:lnTo>
                    <a:lnTo>
                      <a:pt x="319" y="157"/>
                    </a:lnTo>
                    <a:lnTo>
                      <a:pt x="319" y="166"/>
                    </a:lnTo>
                    <a:lnTo>
                      <a:pt x="317" y="168"/>
                    </a:lnTo>
                    <a:lnTo>
                      <a:pt x="317" y="168"/>
                    </a:lnTo>
                    <a:lnTo>
                      <a:pt x="321" y="170"/>
                    </a:lnTo>
                    <a:lnTo>
                      <a:pt x="323" y="173"/>
                    </a:lnTo>
                    <a:lnTo>
                      <a:pt x="321" y="175"/>
                    </a:lnTo>
                    <a:lnTo>
                      <a:pt x="319" y="179"/>
                    </a:lnTo>
                    <a:lnTo>
                      <a:pt x="319" y="179"/>
                    </a:lnTo>
                    <a:lnTo>
                      <a:pt x="315" y="179"/>
                    </a:lnTo>
                    <a:lnTo>
                      <a:pt x="314" y="179"/>
                    </a:lnTo>
                    <a:lnTo>
                      <a:pt x="308" y="179"/>
                    </a:lnTo>
                    <a:lnTo>
                      <a:pt x="307" y="179"/>
                    </a:lnTo>
                    <a:lnTo>
                      <a:pt x="303" y="179"/>
                    </a:lnTo>
                    <a:lnTo>
                      <a:pt x="285" y="175"/>
                    </a:lnTo>
                    <a:lnTo>
                      <a:pt x="283" y="173"/>
                    </a:lnTo>
                    <a:lnTo>
                      <a:pt x="271" y="172"/>
                    </a:lnTo>
                    <a:lnTo>
                      <a:pt x="265" y="168"/>
                    </a:lnTo>
                    <a:lnTo>
                      <a:pt x="264" y="164"/>
                    </a:lnTo>
                    <a:lnTo>
                      <a:pt x="262" y="163"/>
                    </a:lnTo>
                    <a:lnTo>
                      <a:pt x="255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49" y="163"/>
                    </a:lnTo>
                    <a:lnTo>
                      <a:pt x="246" y="161"/>
                    </a:lnTo>
                    <a:lnTo>
                      <a:pt x="244" y="163"/>
                    </a:lnTo>
                    <a:lnTo>
                      <a:pt x="237" y="161"/>
                    </a:lnTo>
                    <a:lnTo>
                      <a:pt x="233" y="157"/>
                    </a:lnTo>
                    <a:lnTo>
                      <a:pt x="233" y="157"/>
                    </a:lnTo>
                    <a:lnTo>
                      <a:pt x="230" y="157"/>
                    </a:lnTo>
                    <a:lnTo>
                      <a:pt x="226" y="156"/>
                    </a:lnTo>
                    <a:lnTo>
                      <a:pt x="222" y="154"/>
                    </a:lnTo>
                    <a:lnTo>
                      <a:pt x="221" y="154"/>
                    </a:lnTo>
                    <a:lnTo>
                      <a:pt x="215" y="150"/>
                    </a:lnTo>
                    <a:lnTo>
                      <a:pt x="212" y="147"/>
                    </a:lnTo>
                    <a:lnTo>
                      <a:pt x="206" y="143"/>
                    </a:lnTo>
                    <a:lnTo>
                      <a:pt x="206" y="143"/>
                    </a:lnTo>
                    <a:lnTo>
                      <a:pt x="203" y="139"/>
                    </a:lnTo>
                    <a:lnTo>
                      <a:pt x="201" y="139"/>
                    </a:lnTo>
                    <a:lnTo>
                      <a:pt x="201" y="141"/>
                    </a:lnTo>
                    <a:lnTo>
                      <a:pt x="199" y="141"/>
                    </a:lnTo>
                    <a:lnTo>
                      <a:pt x="199" y="139"/>
                    </a:lnTo>
                    <a:lnTo>
                      <a:pt x="197" y="139"/>
                    </a:lnTo>
                    <a:lnTo>
                      <a:pt x="196" y="138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4" y="132"/>
                    </a:lnTo>
                    <a:lnTo>
                      <a:pt x="196" y="130"/>
                    </a:lnTo>
                    <a:lnTo>
                      <a:pt x="196" y="129"/>
                    </a:lnTo>
                    <a:lnTo>
                      <a:pt x="197" y="129"/>
                    </a:lnTo>
                    <a:lnTo>
                      <a:pt x="196" y="125"/>
                    </a:lnTo>
                    <a:lnTo>
                      <a:pt x="197" y="123"/>
                    </a:lnTo>
                    <a:lnTo>
                      <a:pt x="199" y="122"/>
                    </a:lnTo>
                    <a:lnTo>
                      <a:pt x="197" y="120"/>
                    </a:lnTo>
                    <a:lnTo>
                      <a:pt x="197" y="118"/>
                    </a:lnTo>
                    <a:lnTo>
                      <a:pt x="199" y="116"/>
                    </a:lnTo>
                    <a:lnTo>
                      <a:pt x="201" y="116"/>
                    </a:lnTo>
                    <a:lnTo>
                      <a:pt x="201" y="114"/>
                    </a:lnTo>
                    <a:lnTo>
                      <a:pt x="204" y="113"/>
                    </a:lnTo>
                    <a:lnTo>
                      <a:pt x="204" y="111"/>
                    </a:lnTo>
                    <a:lnTo>
                      <a:pt x="204" y="111"/>
                    </a:lnTo>
                    <a:lnTo>
                      <a:pt x="206" y="109"/>
                    </a:lnTo>
                    <a:lnTo>
                      <a:pt x="206" y="111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1" y="105"/>
                    </a:lnTo>
                    <a:lnTo>
                      <a:pt x="199" y="105"/>
                    </a:lnTo>
                    <a:lnTo>
                      <a:pt x="196" y="102"/>
                    </a:lnTo>
                    <a:lnTo>
                      <a:pt x="192" y="102"/>
                    </a:lnTo>
                    <a:lnTo>
                      <a:pt x="192" y="100"/>
                    </a:lnTo>
                    <a:lnTo>
                      <a:pt x="192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5" y="95"/>
                    </a:lnTo>
                    <a:lnTo>
                      <a:pt x="183" y="95"/>
                    </a:lnTo>
                    <a:lnTo>
                      <a:pt x="178" y="95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4" y="95"/>
                    </a:lnTo>
                    <a:lnTo>
                      <a:pt x="176" y="93"/>
                    </a:lnTo>
                    <a:lnTo>
                      <a:pt x="174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8"/>
                    </a:lnTo>
                    <a:lnTo>
                      <a:pt x="170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0" y="79"/>
                    </a:lnTo>
                    <a:lnTo>
                      <a:pt x="172" y="77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7" y="68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68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3" y="66"/>
                    </a:lnTo>
                    <a:lnTo>
                      <a:pt x="185" y="64"/>
                    </a:lnTo>
                    <a:lnTo>
                      <a:pt x="185" y="62"/>
                    </a:lnTo>
                    <a:lnTo>
                      <a:pt x="183" y="59"/>
                    </a:lnTo>
                    <a:lnTo>
                      <a:pt x="181" y="57"/>
                    </a:lnTo>
                    <a:lnTo>
                      <a:pt x="183" y="57"/>
                    </a:lnTo>
                    <a:lnTo>
                      <a:pt x="183" y="55"/>
                    </a:lnTo>
                    <a:lnTo>
                      <a:pt x="179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76" y="50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6" y="45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4" y="41"/>
                    </a:lnTo>
                    <a:lnTo>
                      <a:pt x="174" y="39"/>
                    </a:lnTo>
                    <a:lnTo>
                      <a:pt x="174" y="39"/>
                    </a:lnTo>
                    <a:lnTo>
                      <a:pt x="178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3" y="39"/>
                    </a:lnTo>
                    <a:lnTo>
                      <a:pt x="185" y="34"/>
                    </a:lnTo>
                    <a:lnTo>
                      <a:pt x="185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7"/>
                    </a:lnTo>
                    <a:lnTo>
                      <a:pt x="194" y="25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6" y="16"/>
                    </a:lnTo>
                    <a:lnTo>
                      <a:pt x="196" y="14"/>
                    </a:lnTo>
                    <a:lnTo>
                      <a:pt x="196" y="12"/>
                    </a:lnTo>
                    <a:lnTo>
                      <a:pt x="197" y="11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6" y="9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2" y="11"/>
                    </a:lnTo>
                    <a:lnTo>
                      <a:pt x="192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7" y="7"/>
                    </a:lnTo>
                    <a:lnTo>
                      <a:pt x="187" y="5"/>
                    </a:lnTo>
                    <a:lnTo>
                      <a:pt x="187" y="3"/>
                    </a:lnTo>
                    <a:lnTo>
                      <a:pt x="185" y="3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6" y="2"/>
                    </a:lnTo>
                    <a:lnTo>
                      <a:pt x="172" y="2"/>
                    </a:lnTo>
                    <a:lnTo>
                      <a:pt x="163" y="7"/>
                    </a:lnTo>
                    <a:lnTo>
                      <a:pt x="162" y="9"/>
                    </a:lnTo>
                    <a:lnTo>
                      <a:pt x="160" y="9"/>
                    </a:lnTo>
                    <a:lnTo>
                      <a:pt x="160" y="11"/>
                    </a:lnTo>
                    <a:lnTo>
                      <a:pt x="158" y="9"/>
                    </a:lnTo>
                    <a:lnTo>
                      <a:pt x="156" y="11"/>
                    </a:lnTo>
                    <a:lnTo>
                      <a:pt x="154" y="11"/>
                    </a:lnTo>
                    <a:lnTo>
                      <a:pt x="144" y="18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3" y="23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7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2" y="27"/>
                    </a:lnTo>
                    <a:lnTo>
                      <a:pt x="120" y="28"/>
                    </a:lnTo>
                    <a:lnTo>
                      <a:pt x="119" y="27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7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5" y="32"/>
                    </a:lnTo>
                    <a:lnTo>
                      <a:pt x="95" y="34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3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7" y="54"/>
                    </a:lnTo>
                    <a:lnTo>
                      <a:pt x="97" y="57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6" y="61"/>
                    </a:lnTo>
                    <a:lnTo>
                      <a:pt x="106" y="64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13" y="68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7" y="71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7" y="75"/>
                    </a:lnTo>
                    <a:lnTo>
                      <a:pt x="115" y="75"/>
                    </a:lnTo>
                    <a:lnTo>
                      <a:pt x="113" y="77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6" y="79"/>
                    </a:lnTo>
                    <a:lnTo>
                      <a:pt x="104" y="80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08" y="88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8" y="93"/>
                    </a:lnTo>
                    <a:lnTo>
                      <a:pt x="110" y="95"/>
                    </a:lnTo>
                    <a:lnTo>
                      <a:pt x="108" y="95"/>
                    </a:lnTo>
                    <a:lnTo>
                      <a:pt x="108" y="96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4" y="96"/>
                    </a:lnTo>
                    <a:lnTo>
                      <a:pt x="101" y="98"/>
                    </a:lnTo>
                    <a:lnTo>
                      <a:pt x="97" y="104"/>
                    </a:lnTo>
                    <a:lnTo>
                      <a:pt x="95" y="104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4" y="111"/>
                    </a:lnTo>
                    <a:lnTo>
                      <a:pt x="92" y="113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6" y="134"/>
                    </a:lnTo>
                    <a:lnTo>
                      <a:pt x="72" y="136"/>
                    </a:lnTo>
                    <a:lnTo>
                      <a:pt x="60" y="152"/>
                    </a:lnTo>
                    <a:lnTo>
                      <a:pt x="58" y="152"/>
                    </a:lnTo>
                    <a:lnTo>
                      <a:pt x="58" y="154"/>
                    </a:lnTo>
                    <a:lnTo>
                      <a:pt x="51" y="152"/>
                    </a:lnTo>
                    <a:lnTo>
                      <a:pt x="47" y="154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6" y="164"/>
                    </a:lnTo>
                    <a:lnTo>
                      <a:pt x="24" y="172"/>
                    </a:lnTo>
                    <a:lnTo>
                      <a:pt x="24" y="173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7" y="175"/>
                    </a:lnTo>
                    <a:lnTo>
                      <a:pt x="29" y="177"/>
                    </a:lnTo>
                    <a:lnTo>
                      <a:pt x="33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4" y="179"/>
                    </a:lnTo>
                    <a:lnTo>
                      <a:pt x="33" y="186"/>
                    </a:lnTo>
                    <a:lnTo>
                      <a:pt x="33" y="188"/>
                    </a:lnTo>
                    <a:lnTo>
                      <a:pt x="33" y="188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2" y="191"/>
                    </a:lnTo>
                    <a:lnTo>
                      <a:pt x="42" y="193"/>
                    </a:lnTo>
                    <a:lnTo>
                      <a:pt x="42" y="198"/>
                    </a:lnTo>
                    <a:lnTo>
                      <a:pt x="43" y="200"/>
                    </a:lnTo>
                    <a:lnTo>
                      <a:pt x="43" y="202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9" y="207"/>
                    </a:lnTo>
                    <a:lnTo>
                      <a:pt x="49" y="209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7" y="213"/>
                    </a:lnTo>
                    <a:lnTo>
                      <a:pt x="47" y="215"/>
                    </a:lnTo>
                    <a:lnTo>
                      <a:pt x="49" y="215"/>
                    </a:lnTo>
                    <a:lnTo>
                      <a:pt x="49" y="215"/>
                    </a:lnTo>
                    <a:lnTo>
                      <a:pt x="47" y="215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0" y="213"/>
                    </a:lnTo>
                    <a:lnTo>
                      <a:pt x="34" y="216"/>
                    </a:lnTo>
                    <a:lnTo>
                      <a:pt x="33" y="218"/>
                    </a:lnTo>
                    <a:lnTo>
                      <a:pt x="33" y="218"/>
                    </a:lnTo>
                    <a:lnTo>
                      <a:pt x="27" y="218"/>
                    </a:lnTo>
                    <a:lnTo>
                      <a:pt x="26" y="216"/>
                    </a:lnTo>
                    <a:lnTo>
                      <a:pt x="24" y="216"/>
                    </a:lnTo>
                    <a:lnTo>
                      <a:pt x="22" y="216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1" y="216"/>
                    </a:lnTo>
                    <a:lnTo>
                      <a:pt x="11" y="222"/>
                    </a:lnTo>
                    <a:lnTo>
                      <a:pt x="6" y="222"/>
                    </a:lnTo>
                    <a:lnTo>
                      <a:pt x="6" y="222"/>
                    </a:lnTo>
                    <a:lnTo>
                      <a:pt x="4" y="222"/>
                    </a:lnTo>
                    <a:lnTo>
                      <a:pt x="4" y="224"/>
                    </a:lnTo>
                    <a:lnTo>
                      <a:pt x="2" y="224"/>
                    </a:lnTo>
                    <a:lnTo>
                      <a:pt x="2" y="224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4" y="229"/>
                    </a:lnTo>
                    <a:lnTo>
                      <a:pt x="11" y="240"/>
                    </a:lnTo>
                    <a:lnTo>
                      <a:pt x="15" y="241"/>
                    </a:lnTo>
                    <a:lnTo>
                      <a:pt x="26" y="241"/>
                    </a:lnTo>
                    <a:lnTo>
                      <a:pt x="33" y="240"/>
                    </a:lnTo>
                    <a:lnTo>
                      <a:pt x="34" y="236"/>
                    </a:lnTo>
                    <a:lnTo>
                      <a:pt x="36" y="236"/>
                    </a:lnTo>
                    <a:lnTo>
                      <a:pt x="36" y="238"/>
                    </a:lnTo>
                    <a:lnTo>
                      <a:pt x="34" y="243"/>
                    </a:lnTo>
                    <a:lnTo>
                      <a:pt x="29" y="249"/>
                    </a:lnTo>
                    <a:lnTo>
                      <a:pt x="18" y="250"/>
                    </a:lnTo>
                    <a:lnTo>
                      <a:pt x="15" y="249"/>
                    </a:lnTo>
                    <a:lnTo>
                      <a:pt x="15" y="250"/>
                    </a:lnTo>
                    <a:lnTo>
                      <a:pt x="15" y="254"/>
                    </a:lnTo>
                    <a:lnTo>
                      <a:pt x="36" y="275"/>
                    </a:lnTo>
                    <a:lnTo>
                      <a:pt x="45" y="277"/>
                    </a:lnTo>
                    <a:lnTo>
                      <a:pt x="51" y="275"/>
                    </a:lnTo>
                    <a:lnTo>
                      <a:pt x="54" y="274"/>
                    </a:lnTo>
                    <a:lnTo>
                      <a:pt x="56" y="274"/>
                    </a:lnTo>
                    <a:lnTo>
                      <a:pt x="61" y="270"/>
                    </a:lnTo>
                    <a:lnTo>
                      <a:pt x="65" y="265"/>
                    </a:lnTo>
                    <a:lnTo>
                      <a:pt x="67" y="249"/>
                    </a:lnTo>
                    <a:lnTo>
                      <a:pt x="67" y="250"/>
                    </a:lnTo>
                    <a:lnTo>
                      <a:pt x="67" y="250"/>
                    </a:lnTo>
                    <a:lnTo>
                      <a:pt x="76" y="250"/>
                    </a:lnTo>
                    <a:lnTo>
                      <a:pt x="76" y="252"/>
                    </a:lnTo>
                    <a:lnTo>
                      <a:pt x="74" y="254"/>
                    </a:lnTo>
                    <a:lnTo>
                      <a:pt x="72" y="254"/>
                    </a:lnTo>
                    <a:lnTo>
                      <a:pt x="70" y="258"/>
                    </a:lnTo>
                    <a:lnTo>
                      <a:pt x="70" y="258"/>
                    </a:lnTo>
                    <a:lnTo>
                      <a:pt x="70" y="261"/>
                    </a:lnTo>
                    <a:lnTo>
                      <a:pt x="72" y="261"/>
                    </a:lnTo>
                    <a:lnTo>
                      <a:pt x="74" y="263"/>
                    </a:lnTo>
                    <a:lnTo>
                      <a:pt x="72" y="266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74" y="272"/>
                    </a:lnTo>
                    <a:lnTo>
                      <a:pt x="76" y="284"/>
                    </a:lnTo>
                    <a:lnTo>
                      <a:pt x="72" y="292"/>
                    </a:lnTo>
                    <a:lnTo>
                      <a:pt x="74" y="300"/>
                    </a:lnTo>
                    <a:lnTo>
                      <a:pt x="74" y="302"/>
                    </a:lnTo>
                    <a:lnTo>
                      <a:pt x="74" y="306"/>
                    </a:lnTo>
                    <a:lnTo>
                      <a:pt x="76" y="306"/>
                    </a:lnTo>
                    <a:lnTo>
                      <a:pt x="77" y="304"/>
                    </a:lnTo>
                    <a:lnTo>
                      <a:pt x="77" y="306"/>
                    </a:lnTo>
                    <a:lnTo>
                      <a:pt x="77" y="308"/>
                    </a:lnTo>
                    <a:lnTo>
                      <a:pt x="77" y="309"/>
                    </a:lnTo>
                    <a:lnTo>
                      <a:pt x="76" y="317"/>
                    </a:lnTo>
                    <a:lnTo>
                      <a:pt x="77" y="320"/>
                    </a:lnTo>
                    <a:lnTo>
                      <a:pt x="77" y="320"/>
                    </a:lnTo>
                    <a:lnTo>
                      <a:pt x="77" y="326"/>
                    </a:lnTo>
                    <a:lnTo>
                      <a:pt x="77" y="326"/>
                    </a:lnTo>
                    <a:lnTo>
                      <a:pt x="85" y="354"/>
                    </a:lnTo>
                    <a:lnTo>
                      <a:pt x="86" y="354"/>
                    </a:lnTo>
                    <a:lnTo>
                      <a:pt x="86" y="358"/>
                    </a:lnTo>
                    <a:lnTo>
                      <a:pt x="90" y="36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7" name="Freeform 7284"/>
              <p:cNvSpPr>
                <a:spLocks/>
              </p:cNvSpPr>
              <p:nvPr/>
            </p:nvSpPr>
            <p:spPr bwMode="auto">
              <a:xfrm>
                <a:off x="6674466" y="3763460"/>
                <a:ext cx="185724" cy="384293"/>
              </a:xfrm>
              <a:custGeom>
                <a:avLst/>
                <a:gdLst/>
                <a:ahLst/>
                <a:cxnLst>
                  <a:cxn ang="0">
                    <a:pos x="72" y="224"/>
                  </a:cxn>
                  <a:cxn ang="0">
                    <a:pos x="72" y="220"/>
                  </a:cxn>
                  <a:cxn ang="0">
                    <a:pos x="74" y="215"/>
                  </a:cxn>
                  <a:cxn ang="0">
                    <a:pos x="79" y="211"/>
                  </a:cxn>
                  <a:cxn ang="0">
                    <a:pos x="95" y="208"/>
                  </a:cxn>
                  <a:cxn ang="0">
                    <a:pos x="108" y="199"/>
                  </a:cxn>
                  <a:cxn ang="0">
                    <a:pos x="113" y="192"/>
                  </a:cxn>
                  <a:cxn ang="0">
                    <a:pos x="113" y="188"/>
                  </a:cxn>
                  <a:cxn ang="0">
                    <a:pos x="113" y="179"/>
                  </a:cxn>
                  <a:cxn ang="0">
                    <a:pos x="115" y="175"/>
                  </a:cxn>
                  <a:cxn ang="0">
                    <a:pos x="117" y="170"/>
                  </a:cxn>
                  <a:cxn ang="0">
                    <a:pos x="99" y="124"/>
                  </a:cxn>
                  <a:cxn ang="0">
                    <a:pos x="97" y="120"/>
                  </a:cxn>
                  <a:cxn ang="0">
                    <a:pos x="90" y="115"/>
                  </a:cxn>
                  <a:cxn ang="0">
                    <a:pos x="58" y="79"/>
                  </a:cxn>
                  <a:cxn ang="0">
                    <a:pos x="72" y="48"/>
                  </a:cxn>
                  <a:cxn ang="0">
                    <a:pos x="84" y="36"/>
                  </a:cxn>
                  <a:cxn ang="0">
                    <a:pos x="93" y="30"/>
                  </a:cxn>
                  <a:cxn ang="0">
                    <a:pos x="92" y="27"/>
                  </a:cxn>
                  <a:cxn ang="0">
                    <a:pos x="76" y="22"/>
                  </a:cxn>
                  <a:cxn ang="0">
                    <a:pos x="74" y="9"/>
                  </a:cxn>
                  <a:cxn ang="0">
                    <a:pos x="50" y="0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2" y="7"/>
                  </a:cxn>
                  <a:cxn ang="0">
                    <a:pos x="13" y="11"/>
                  </a:cxn>
                  <a:cxn ang="0">
                    <a:pos x="8" y="7"/>
                  </a:cxn>
                  <a:cxn ang="0">
                    <a:pos x="2" y="13"/>
                  </a:cxn>
                  <a:cxn ang="0">
                    <a:pos x="13" y="32"/>
                  </a:cxn>
                  <a:cxn ang="0">
                    <a:pos x="24" y="39"/>
                  </a:cxn>
                  <a:cxn ang="0">
                    <a:pos x="38" y="45"/>
                  </a:cxn>
                  <a:cxn ang="0">
                    <a:pos x="42" y="50"/>
                  </a:cxn>
                  <a:cxn ang="0">
                    <a:pos x="40" y="59"/>
                  </a:cxn>
                  <a:cxn ang="0">
                    <a:pos x="31" y="61"/>
                  </a:cxn>
                  <a:cxn ang="0">
                    <a:pos x="49" y="77"/>
                  </a:cxn>
                  <a:cxn ang="0">
                    <a:pos x="56" y="90"/>
                  </a:cxn>
                  <a:cxn ang="0">
                    <a:pos x="68" y="100"/>
                  </a:cxn>
                  <a:cxn ang="0">
                    <a:pos x="70" y="107"/>
                  </a:cxn>
                  <a:cxn ang="0">
                    <a:pos x="81" y="116"/>
                  </a:cxn>
                  <a:cxn ang="0">
                    <a:pos x="88" y="163"/>
                  </a:cxn>
                  <a:cxn ang="0">
                    <a:pos x="83" y="183"/>
                  </a:cxn>
                  <a:cxn ang="0">
                    <a:pos x="70" y="188"/>
                  </a:cxn>
                  <a:cxn ang="0">
                    <a:pos x="61" y="197"/>
                  </a:cxn>
                  <a:cxn ang="0">
                    <a:pos x="54" y="206"/>
                  </a:cxn>
                  <a:cxn ang="0">
                    <a:pos x="47" y="206"/>
                  </a:cxn>
                  <a:cxn ang="0">
                    <a:pos x="38" y="211"/>
                  </a:cxn>
                  <a:cxn ang="0">
                    <a:pos x="49" y="218"/>
                  </a:cxn>
                  <a:cxn ang="0">
                    <a:pos x="47" y="240"/>
                  </a:cxn>
                  <a:cxn ang="0">
                    <a:pos x="49" y="242"/>
                  </a:cxn>
                  <a:cxn ang="0">
                    <a:pos x="65" y="229"/>
                  </a:cxn>
                </a:cxnLst>
                <a:rect l="0" t="0" r="r" b="b"/>
                <a:pathLst>
                  <a:path w="117" h="242">
                    <a:moveTo>
                      <a:pt x="68" y="226"/>
                    </a:moveTo>
                    <a:lnTo>
                      <a:pt x="70" y="226"/>
                    </a:lnTo>
                    <a:lnTo>
                      <a:pt x="72" y="224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72" y="220"/>
                    </a:lnTo>
                    <a:lnTo>
                      <a:pt x="74" y="218"/>
                    </a:lnTo>
                    <a:lnTo>
                      <a:pt x="74" y="218"/>
                    </a:lnTo>
                    <a:lnTo>
                      <a:pt x="74" y="215"/>
                    </a:lnTo>
                    <a:lnTo>
                      <a:pt x="74" y="215"/>
                    </a:lnTo>
                    <a:lnTo>
                      <a:pt x="76" y="213"/>
                    </a:lnTo>
                    <a:lnTo>
                      <a:pt x="79" y="211"/>
                    </a:lnTo>
                    <a:lnTo>
                      <a:pt x="81" y="213"/>
                    </a:lnTo>
                    <a:lnTo>
                      <a:pt x="84" y="213"/>
                    </a:lnTo>
                    <a:lnTo>
                      <a:pt x="95" y="208"/>
                    </a:lnTo>
                    <a:lnTo>
                      <a:pt x="97" y="204"/>
                    </a:lnTo>
                    <a:lnTo>
                      <a:pt x="106" y="200"/>
                    </a:lnTo>
                    <a:lnTo>
                      <a:pt x="108" y="199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5" y="181"/>
                    </a:lnTo>
                    <a:lnTo>
                      <a:pt x="115" y="177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0"/>
                    </a:lnTo>
                    <a:lnTo>
                      <a:pt x="115" y="170"/>
                    </a:lnTo>
                    <a:lnTo>
                      <a:pt x="108" y="132"/>
                    </a:lnTo>
                    <a:lnTo>
                      <a:pt x="99" y="124"/>
                    </a:lnTo>
                    <a:lnTo>
                      <a:pt x="99" y="118"/>
                    </a:lnTo>
                    <a:lnTo>
                      <a:pt x="99" y="120"/>
                    </a:lnTo>
                    <a:lnTo>
                      <a:pt x="97" y="120"/>
                    </a:lnTo>
                    <a:lnTo>
                      <a:pt x="97" y="118"/>
                    </a:lnTo>
                    <a:lnTo>
                      <a:pt x="95" y="116"/>
                    </a:lnTo>
                    <a:lnTo>
                      <a:pt x="90" y="115"/>
                    </a:lnTo>
                    <a:lnTo>
                      <a:pt x="70" y="93"/>
                    </a:lnTo>
                    <a:lnTo>
                      <a:pt x="68" y="86"/>
                    </a:lnTo>
                    <a:lnTo>
                      <a:pt x="58" y="79"/>
                    </a:lnTo>
                    <a:lnTo>
                      <a:pt x="58" y="75"/>
                    </a:lnTo>
                    <a:lnTo>
                      <a:pt x="63" y="56"/>
                    </a:lnTo>
                    <a:lnTo>
                      <a:pt x="72" y="48"/>
                    </a:lnTo>
                    <a:lnTo>
                      <a:pt x="72" y="43"/>
                    </a:lnTo>
                    <a:lnTo>
                      <a:pt x="76" y="39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90" y="30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72" y="14"/>
                    </a:lnTo>
                    <a:lnTo>
                      <a:pt x="74" y="9"/>
                    </a:lnTo>
                    <a:lnTo>
                      <a:pt x="72" y="7"/>
                    </a:lnTo>
                    <a:lnTo>
                      <a:pt x="63" y="5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2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3" y="29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8" y="39"/>
                    </a:lnTo>
                    <a:lnTo>
                      <a:pt x="24" y="39"/>
                    </a:lnTo>
                    <a:lnTo>
                      <a:pt x="29" y="38"/>
                    </a:lnTo>
                    <a:lnTo>
                      <a:pt x="34" y="39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40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1" y="61"/>
                    </a:lnTo>
                    <a:lnTo>
                      <a:pt x="29" y="64"/>
                    </a:lnTo>
                    <a:lnTo>
                      <a:pt x="31" y="66"/>
                    </a:lnTo>
                    <a:lnTo>
                      <a:pt x="49" y="77"/>
                    </a:lnTo>
                    <a:lnTo>
                      <a:pt x="49" y="81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61" y="95"/>
                    </a:lnTo>
                    <a:lnTo>
                      <a:pt x="63" y="97"/>
                    </a:lnTo>
                    <a:lnTo>
                      <a:pt x="68" y="100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2" y="111"/>
                    </a:lnTo>
                    <a:lnTo>
                      <a:pt x="74" y="111"/>
                    </a:lnTo>
                    <a:lnTo>
                      <a:pt x="81" y="116"/>
                    </a:lnTo>
                    <a:lnTo>
                      <a:pt x="86" y="131"/>
                    </a:lnTo>
                    <a:lnTo>
                      <a:pt x="86" y="158"/>
                    </a:lnTo>
                    <a:lnTo>
                      <a:pt x="88" y="163"/>
                    </a:lnTo>
                    <a:lnTo>
                      <a:pt x="88" y="181"/>
                    </a:lnTo>
                    <a:lnTo>
                      <a:pt x="86" y="183"/>
                    </a:lnTo>
                    <a:lnTo>
                      <a:pt x="83" y="183"/>
                    </a:lnTo>
                    <a:lnTo>
                      <a:pt x="77" y="186"/>
                    </a:lnTo>
                    <a:lnTo>
                      <a:pt x="76" y="186"/>
                    </a:lnTo>
                    <a:lnTo>
                      <a:pt x="70" y="188"/>
                    </a:lnTo>
                    <a:lnTo>
                      <a:pt x="70" y="192"/>
                    </a:lnTo>
                    <a:lnTo>
                      <a:pt x="61" y="192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8" y="202"/>
                    </a:lnTo>
                    <a:lnTo>
                      <a:pt x="54" y="206"/>
                    </a:lnTo>
                    <a:lnTo>
                      <a:pt x="50" y="206"/>
                    </a:lnTo>
                    <a:lnTo>
                      <a:pt x="49" y="206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5" y="209"/>
                    </a:lnTo>
                    <a:lnTo>
                      <a:pt x="38" y="211"/>
                    </a:lnTo>
                    <a:lnTo>
                      <a:pt x="40" y="215"/>
                    </a:lnTo>
                    <a:lnTo>
                      <a:pt x="45" y="217"/>
                    </a:lnTo>
                    <a:lnTo>
                      <a:pt x="49" y="218"/>
                    </a:lnTo>
                    <a:lnTo>
                      <a:pt x="45" y="224"/>
                    </a:lnTo>
                    <a:lnTo>
                      <a:pt x="43" y="233"/>
                    </a:lnTo>
                    <a:lnTo>
                      <a:pt x="47" y="240"/>
                    </a:lnTo>
                    <a:lnTo>
                      <a:pt x="45" y="240"/>
                    </a:lnTo>
                    <a:lnTo>
                      <a:pt x="45" y="242"/>
                    </a:lnTo>
                    <a:lnTo>
                      <a:pt x="49" y="242"/>
                    </a:lnTo>
                    <a:lnTo>
                      <a:pt x="58" y="233"/>
                    </a:lnTo>
                    <a:lnTo>
                      <a:pt x="65" y="229"/>
                    </a:lnTo>
                    <a:lnTo>
                      <a:pt x="65" y="229"/>
                    </a:lnTo>
                    <a:lnTo>
                      <a:pt x="65" y="22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8" name="Freeform 7285"/>
              <p:cNvSpPr>
                <a:spLocks/>
              </p:cNvSpPr>
              <p:nvPr/>
            </p:nvSpPr>
            <p:spPr bwMode="auto">
              <a:xfrm>
                <a:off x="6674466" y="3763460"/>
                <a:ext cx="185724" cy="384293"/>
              </a:xfrm>
              <a:custGeom>
                <a:avLst/>
                <a:gdLst/>
                <a:ahLst/>
                <a:cxnLst>
                  <a:cxn ang="0">
                    <a:pos x="72" y="224"/>
                  </a:cxn>
                  <a:cxn ang="0">
                    <a:pos x="72" y="220"/>
                  </a:cxn>
                  <a:cxn ang="0">
                    <a:pos x="74" y="215"/>
                  </a:cxn>
                  <a:cxn ang="0">
                    <a:pos x="79" y="211"/>
                  </a:cxn>
                  <a:cxn ang="0">
                    <a:pos x="95" y="208"/>
                  </a:cxn>
                  <a:cxn ang="0">
                    <a:pos x="108" y="199"/>
                  </a:cxn>
                  <a:cxn ang="0">
                    <a:pos x="113" y="192"/>
                  </a:cxn>
                  <a:cxn ang="0">
                    <a:pos x="113" y="188"/>
                  </a:cxn>
                  <a:cxn ang="0">
                    <a:pos x="113" y="179"/>
                  </a:cxn>
                  <a:cxn ang="0">
                    <a:pos x="115" y="175"/>
                  </a:cxn>
                  <a:cxn ang="0">
                    <a:pos x="117" y="170"/>
                  </a:cxn>
                  <a:cxn ang="0">
                    <a:pos x="99" y="124"/>
                  </a:cxn>
                  <a:cxn ang="0">
                    <a:pos x="97" y="120"/>
                  </a:cxn>
                  <a:cxn ang="0">
                    <a:pos x="90" y="115"/>
                  </a:cxn>
                  <a:cxn ang="0">
                    <a:pos x="58" y="79"/>
                  </a:cxn>
                  <a:cxn ang="0">
                    <a:pos x="72" y="48"/>
                  </a:cxn>
                  <a:cxn ang="0">
                    <a:pos x="84" y="36"/>
                  </a:cxn>
                  <a:cxn ang="0">
                    <a:pos x="93" y="30"/>
                  </a:cxn>
                  <a:cxn ang="0">
                    <a:pos x="92" y="27"/>
                  </a:cxn>
                  <a:cxn ang="0">
                    <a:pos x="76" y="22"/>
                  </a:cxn>
                  <a:cxn ang="0">
                    <a:pos x="74" y="9"/>
                  </a:cxn>
                  <a:cxn ang="0">
                    <a:pos x="50" y="0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2" y="7"/>
                  </a:cxn>
                  <a:cxn ang="0">
                    <a:pos x="13" y="11"/>
                  </a:cxn>
                  <a:cxn ang="0">
                    <a:pos x="8" y="7"/>
                  </a:cxn>
                  <a:cxn ang="0">
                    <a:pos x="2" y="13"/>
                  </a:cxn>
                  <a:cxn ang="0">
                    <a:pos x="13" y="32"/>
                  </a:cxn>
                  <a:cxn ang="0">
                    <a:pos x="24" y="39"/>
                  </a:cxn>
                  <a:cxn ang="0">
                    <a:pos x="38" y="45"/>
                  </a:cxn>
                  <a:cxn ang="0">
                    <a:pos x="42" y="50"/>
                  </a:cxn>
                  <a:cxn ang="0">
                    <a:pos x="40" y="59"/>
                  </a:cxn>
                  <a:cxn ang="0">
                    <a:pos x="31" y="61"/>
                  </a:cxn>
                  <a:cxn ang="0">
                    <a:pos x="49" y="77"/>
                  </a:cxn>
                  <a:cxn ang="0">
                    <a:pos x="56" y="90"/>
                  </a:cxn>
                  <a:cxn ang="0">
                    <a:pos x="68" y="100"/>
                  </a:cxn>
                  <a:cxn ang="0">
                    <a:pos x="70" y="107"/>
                  </a:cxn>
                  <a:cxn ang="0">
                    <a:pos x="81" y="116"/>
                  </a:cxn>
                  <a:cxn ang="0">
                    <a:pos x="88" y="163"/>
                  </a:cxn>
                  <a:cxn ang="0">
                    <a:pos x="83" y="183"/>
                  </a:cxn>
                  <a:cxn ang="0">
                    <a:pos x="70" y="188"/>
                  </a:cxn>
                  <a:cxn ang="0">
                    <a:pos x="61" y="197"/>
                  </a:cxn>
                  <a:cxn ang="0">
                    <a:pos x="54" y="206"/>
                  </a:cxn>
                  <a:cxn ang="0">
                    <a:pos x="47" y="206"/>
                  </a:cxn>
                  <a:cxn ang="0">
                    <a:pos x="38" y="211"/>
                  </a:cxn>
                  <a:cxn ang="0">
                    <a:pos x="49" y="218"/>
                  </a:cxn>
                  <a:cxn ang="0">
                    <a:pos x="47" y="240"/>
                  </a:cxn>
                  <a:cxn ang="0">
                    <a:pos x="49" y="242"/>
                  </a:cxn>
                  <a:cxn ang="0">
                    <a:pos x="65" y="229"/>
                  </a:cxn>
                </a:cxnLst>
                <a:rect l="0" t="0" r="r" b="b"/>
                <a:pathLst>
                  <a:path w="117" h="242">
                    <a:moveTo>
                      <a:pt x="68" y="226"/>
                    </a:moveTo>
                    <a:lnTo>
                      <a:pt x="70" y="226"/>
                    </a:lnTo>
                    <a:lnTo>
                      <a:pt x="72" y="224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72" y="220"/>
                    </a:lnTo>
                    <a:lnTo>
                      <a:pt x="74" y="218"/>
                    </a:lnTo>
                    <a:lnTo>
                      <a:pt x="74" y="218"/>
                    </a:lnTo>
                    <a:lnTo>
                      <a:pt x="74" y="215"/>
                    </a:lnTo>
                    <a:lnTo>
                      <a:pt x="74" y="215"/>
                    </a:lnTo>
                    <a:lnTo>
                      <a:pt x="76" y="213"/>
                    </a:lnTo>
                    <a:lnTo>
                      <a:pt x="79" y="211"/>
                    </a:lnTo>
                    <a:lnTo>
                      <a:pt x="81" y="213"/>
                    </a:lnTo>
                    <a:lnTo>
                      <a:pt x="84" y="213"/>
                    </a:lnTo>
                    <a:lnTo>
                      <a:pt x="95" y="208"/>
                    </a:lnTo>
                    <a:lnTo>
                      <a:pt x="97" y="204"/>
                    </a:lnTo>
                    <a:lnTo>
                      <a:pt x="106" y="200"/>
                    </a:lnTo>
                    <a:lnTo>
                      <a:pt x="108" y="199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5" y="181"/>
                    </a:lnTo>
                    <a:lnTo>
                      <a:pt x="115" y="177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0"/>
                    </a:lnTo>
                    <a:lnTo>
                      <a:pt x="115" y="170"/>
                    </a:lnTo>
                    <a:lnTo>
                      <a:pt x="108" y="132"/>
                    </a:lnTo>
                    <a:lnTo>
                      <a:pt x="99" y="124"/>
                    </a:lnTo>
                    <a:lnTo>
                      <a:pt x="99" y="118"/>
                    </a:lnTo>
                    <a:lnTo>
                      <a:pt x="99" y="120"/>
                    </a:lnTo>
                    <a:lnTo>
                      <a:pt x="97" y="120"/>
                    </a:lnTo>
                    <a:lnTo>
                      <a:pt x="97" y="118"/>
                    </a:lnTo>
                    <a:lnTo>
                      <a:pt x="95" y="116"/>
                    </a:lnTo>
                    <a:lnTo>
                      <a:pt x="90" y="115"/>
                    </a:lnTo>
                    <a:lnTo>
                      <a:pt x="70" y="93"/>
                    </a:lnTo>
                    <a:lnTo>
                      <a:pt x="68" y="86"/>
                    </a:lnTo>
                    <a:lnTo>
                      <a:pt x="58" y="79"/>
                    </a:lnTo>
                    <a:lnTo>
                      <a:pt x="58" y="75"/>
                    </a:lnTo>
                    <a:lnTo>
                      <a:pt x="63" y="56"/>
                    </a:lnTo>
                    <a:lnTo>
                      <a:pt x="72" y="48"/>
                    </a:lnTo>
                    <a:lnTo>
                      <a:pt x="72" y="43"/>
                    </a:lnTo>
                    <a:lnTo>
                      <a:pt x="76" y="39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90" y="30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72" y="14"/>
                    </a:lnTo>
                    <a:lnTo>
                      <a:pt x="74" y="9"/>
                    </a:lnTo>
                    <a:lnTo>
                      <a:pt x="72" y="7"/>
                    </a:lnTo>
                    <a:lnTo>
                      <a:pt x="63" y="5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2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3" y="29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8" y="39"/>
                    </a:lnTo>
                    <a:lnTo>
                      <a:pt x="24" y="39"/>
                    </a:lnTo>
                    <a:lnTo>
                      <a:pt x="29" y="38"/>
                    </a:lnTo>
                    <a:lnTo>
                      <a:pt x="34" y="39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40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1" y="61"/>
                    </a:lnTo>
                    <a:lnTo>
                      <a:pt x="29" y="64"/>
                    </a:lnTo>
                    <a:lnTo>
                      <a:pt x="31" y="66"/>
                    </a:lnTo>
                    <a:lnTo>
                      <a:pt x="49" y="77"/>
                    </a:lnTo>
                    <a:lnTo>
                      <a:pt x="49" y="81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61" y="95"/>
                    </a:lnTo>
                    <a:lnTo>
                      <a:pt x="63" y="97"/>
                    </a:lnTo>
                    <a:lnTo>
                      <a:pt x="68" y="100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2" y="111"/>
                    </a:lnTo>
                    <a:lnTo>
                      <a:pt x="74" y="111"/>
                    </a:lnTo>
                    <a:lnTo>
                      <a:pt x="81" y="116"/>
                    </a:lnTo>
                    <a:lnTo>
                      <a:pt x="86" y="131"/>
                    </a:lnTo>
                    <a:lnTo>
                      <a:pt x="86" y="158"/>
                    </a:lnTo>
                    <a:lnTo>
                      <a:pt x="88" y="163"/>
                    </a:lnTo>
                    <a:lnTo>
                      <a:pt x="88" y="181"/>
                    </a:lnTo>
                    <a:lnTo>
                      <a:pt x="86" y="183"/>
                    </a:lnTo>
                    <a:lnTo>
                      <a:pt x="83" y="183"/>
                    </a:lnTo>
                    <a:lnTo>
                      <a:pt x="77" y="186"/>
                    </a:lnTo>
                    <a:lnTo>
                      <a:pt x="76" y="186"/>
                    </a:lnTo>
                    <a:lnTo>
                      <a:pt x="70" y="188"/>
                    </a:lnTo>
                    <a:lnTo>
                      <a:pt x="70" y="192"/>
                    </a:lnTo>
                    <a:lnTo>
                      <a:pt x="61" y="192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8" y="202"/>
                    </a:lnTo>
                    <a:lnTo>
                      <a:pt x="54" y="206"/>
                    </a:lnTo>
                    <a:lnTo>
                      <a:pt x="50" y="206"/>
                    </a:lnTo>
                    <a:lnTo>
                      <a:pt x="49" y="206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5" y="209"/>
                    </a:lnTo>
                    <a:lnTo>
                      <a:pt x="38" y="211"/>
                    </a:lnTo>
                    <a:lnTo>
                      <a:pt x="40" y="215"/>
                    </a:lnTo>
                    <a:lnTo>
                      <a:pt x="45" y="217"/>
                    </a:lnTo>
                    <a:lnTo>
                      <a:pt x="49" y="218"/>
                    </a:lnTo>
                    <a:lnTo>
                      <a:pt x="45" y="224"/>
                    </a:lnTo>
                    <a:lnTo>
                      <a:pt x="43" y="233"/>
                    </a:lnTo>
                    <a:lnTo>
                      <a:pt x="47" y="240"/>
                    </a:lnTo>
                    <a:lnTo>
                      <a:pt x="45" y="240"/>
                    </a:lnTo>
                    <a:lnTo>
                      <a:pt x="45" y="242"/>
                    </a:lnTo>
                    <a:lnTo>
                      <a:pt x="49" y="242"/>
                    </a:lnTo>
                    <a:lnTo>
                      <a:pt x="58" y="233"/>
                    </a:lnTo>
                    <a:lnTo>
                      <a:pt x="65" y="229"/>
                    </a:lnTo>
                    <a:lnTo>
                      <a:pt x="65" y="229"/>
                    </a:lnTo>
                    <a:lnTo>
                      <a:pt x="65" y="226"/>
                    </a:lnTo>
                    <a:lnTo>
                      <a:pt x="68" y="22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9" name="Freeform 7286"/>
              <p:cNvSpPr>
                <a:spLocks/>
              </p:cNvSpPr>
              <p:nvPr/>
            </p:nvSpPr>
            <p:spPr bwMode="auto">
              <a:xfrm>
                <a:off x="6310955" y="2812255"/>
                <a:ext cx="804803" cy="393821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18" y="64"/>
                  </a:cxn>
                  <a:cxn ang="0">
                    <a:pos x="72" y="39"/>
                  </a:cxn>
                  <a:cxn ang="0">
                    <a:pos x="86" y="44"/>
                  </a:cxn>
                  <a:cxn ang="0">
                    <a:pos x="102" y="44"/>
                  </a:cxn>
                  <a:cxn ang="0">
                    <a:pos x="118" y="55"/>
                  </a:cxn>
                  <a:cxn ang="0">
                    <a:pos x="136" y="55"/>
                  </a:cxn>
                  <a:cxn ang="0">
                    <a:pos x="163" y="51"/>
                  </a:cxn>
                  <a:cxn ang="0">
                    <a:pos x="163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79" y="0"/>
                  </a:cxn>
                  <a:cxn ang="0">
                    <a:pos x="188" y="1"/>
                  </a:cxn>
                  <a:cxn ang="0">
                    <a:pos x="204" y="7"/>
                  </a:cxn>
                  <a:cxn ang="0">
                    <a:pos x="226" y="16"/>
                  </a:cxn>
                  <a:cxn ang="0">
                    <a:pos x="231" y="35"/>
                  </a:cxn>
                  <a:cxn ang="0">
                    <a:pos x="244" y="44"/>
                  </a:cxn>
                  <a:cxn ang="0">
                    <a:pos x="262" y="46"/>
                  </a:cxn>
                  <a:cxn ang="0">
                    <a:pos x="299" y="46"/>
                  </a:cxn>
                  <a:cxn ang="0">
                    <a:pos x="303" y="48"/>
                  </a:cxn>
                  <a:cxn ang="0">
                    <a:pos x="322" y="59"/>
                  </a:cxn>
                  <a:cxn ang="0">
                    <a:pos x="335" y="69"/>
                  </a:cxn>
                  <a:cxn ang="0">
                    <a:pos x="369" y="75"/>
                  </a:cxn>
                  <a:cxn ang="0">
                    <a:pos x="421" y="51"/>
                  </a:cxn>
                  <a:cxn ang="0">
                    <a:pos x="435" y="51"/>
                  </a:cxn>
                  <a:cxn ang="0">
                    <a:pos x="448" y="57"/>
                  </a:cxn>
                  <a:cxn ang="0">
                    <a:pos x="457" y="55"/>
                  </a:cxn>
                  <a:cxn ang="0">
                    <a:pos x="458" y="57"/>
                  </a:cxn>
                  <a:cxn ang="0">
                    <a:pos x="446" y="75"/>
                  </a:cxn>
                  <a:cxn ang="0">
                    <a:pos x="444" y="94"/>
                  </a:cxn>
                  <a:cxn ang="0">
                    <a:pos x="448" y="110"/>
                  </a:cxn>
                  <a:cxn ang="0">
                    <a:pos x="475" y="110"/>
                  </a:cxn>
                  <a:cxn ang="0">
                    <a:pos x="492" y="110"/>
                  </a:cxn>
                  <a:cxn ang="0">
                    <a:pos x="503" y="121"/>
                  </a:cxn>
                  <a:cxn ang="0">
                    <a:pos x="507" y="130"/>
                  </a:cxn>
                  <a:cxn ang="0">
                    <a:pos x="505" y="136"/>
                  </a:cxn>
                  <a:cxn ang="0">
                    <a:pos x="466" y="136"/>
                  </a:cxn>
                  <a:cxn ang="0">
                    <a:pos x="439" y="161"/>
                  </a:cxn>
                  <a:cxn ang="0">
                    <a:pos x="421" y="173"/>
                  </a:cxn>
                  <a:cxn ang="0">
                    <a:pos x="401" y="177"/>
                  </a:cxn>
                  <a:cxn ang="0">
                    <a:pos x="394" y="171"/>
                  </a:cxn>
                  <a:cxn ang="0">
                    <a:pos x="381" y="184"/>
                  </a:cxn>
                  <a:cxn ang="0">
                    <a:pos x="387" y="196"/>
                  </a:cxn>
                  <a:cxn ang="0">
                    <a:pos x="371" y="216"/>
                  </a:cxn>
                  <a:cxn ang="0">
                    <a:pos x="349" y="230"/>
                  </a:cxn>
                  <a:cxn ang="0">
                    <a:pos x="339" y="230"/>
                  </a:cxn>
                  <a:cxn ang="0">
                    <a:pos x="326" y="230"/>
                  </a:cxn>
                  <a:cxn ang="0">
                    <a:pos x="299" y="236"/>
                  </a:cxn>
                  <a:cxn ang="0">
                    <a:pos x="281" y="243"/>
                  </a:cxn>
                  <a:cxn ang="0">
                    <a:pos x="272" y="248"/>
                  </a:cxn>
                  <a:cxn ang="0">
                    <a:pos x="265" y="245"/>
                  </a:cxn>
                  <a:cxn ang="0">
                    <a:pos x="220" y="225"/>
                  </a:cxn>
                  <a:cxn ang="0">
                    <a:pos x="149" y="223"/>
                  </a:cxn>
                  <a:cxn ang="0">
                    <a:pos x="120" y="187"/>
                  </a:cxn>
                  <a:cxn ang="0">
                    <a:pos x="83" y="171"/>
                  </a:cxn>
                  <a:cxn ang="0">
                    <a:pos x="49" y="168"/>
                  </a:cxn>
                  <a:cxn ang="0">
                    <a:pos x="47" y="161"/>
                  </a:cxn>
                  <a:cxn ang="0">
                    <a:pos x="45" y="125"/>
                  </a:cxn>
                  <a:cxn ang="0">
                    <a:pos x="31" y="107"/>
                  </a:cxn>
                  <a:cxn ang="0">
                    <a:pos x="24" y="103"/>
                  </a:cxn>
                  <a:cxn ang="0">
                    <a:pos x="16" y="103"/>
                  </a:cxn>
                  <a:cxn ang="0">
                    <a:pos x="4" y="91"/>
                  </a:cxn>
                  <a:cxn ang="0">
                    <a:pos x="0" y="80"/>
                  </a:cxn>
                </a:cxnLst>
                <a:rect l="0" t="0" r="r" b="b"/>
                <a:pathLst>
                  <a:path w="507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3" y="41"/>
                    </a:lnTo>
                    <a:lnTo>
                      <a:pt x="86" y="44"/>
                    </a:lnTo>
                    <a:lnTo>
                      <a:pt x="97" y="42"/>
                    </a:lnTo>
                    <a:lnTo>
                      <a:pt x="102" y="44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3" y="53"/>
                    </a:lnTo>
                    <a:lnTo>
                      <a:pt x="136" y="55"/>
                    </a:lnTo>
                    <a:lnTo>
                      <a:pt x="160" y="53"/>
                    </a:lnTo>
                    <a:lnTo>
                      <a:pt x="163" y="51"/>
                    </a:lnTo>
                    <a:lnTo>
                      <a:pt x="161" y="46"/>
                    </a:lnTo>
                    <a:lnTo>
                      <a:pt x="163" y="42"/>
                    </a:lnTo>
                    <a:lnTo>
                      <a:pt x="165" y="37"/>
                    </a:lnTo>
                    <a:lnTo>
                      <a:pt x="165" y="34"/>
                    </a:lnTo>
                    <a:lnTo>
                      <a:pt x="161" y="28"/>
                    </a:lnTo>
                    <a:lnTo>
                      <a:pt x="161" y="23"/>
                    </a:lnTo>
                    <a:lnTo>
                      <a:pt x="161" y="17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8" y="1"/>
                    </a:lnTo>
                    <a:lnTo>
                      <a:pt x="194" y="5"/>
                    </a:lnTo>
                    <a:lnTo>
                      <a:pt x="204" y="7"/>
                    </a:lnTo>
                    <a:lnTo>
                      <a:pt x="208" y="12"/>
                    </a:lnTo>
                    <a:lnTo>
                      <a:pt x="226" y="16"/>
                    </a:lnTo>
                    <a:lnTo>
                      <a:pt x="229" y="21"/>
                    </a:lnTo>
                    <a:lnTo>
                      <a:pt x="231" y="35"/>
                    </a:lnTo>
                    <a:lnTo>
                      <a:pt x="231" y="35"/>
                    </a:lnTo>
                    <a:lnTo>
                      <a:pt x="244" y="44"/>
                    </a:lnTo>
                    <a:lnTo>
                      <a:pt x="253" y="48"/>
                    </a:lnTo>
                    <a:lnTo>
                      <a:pt x="262" y="46"/>
                    </a:lnTo>
                    <a:lnTo>
                      <a:pt x="276" y="39"/>
                    </a:lnTo>
                    <a:lnTo>
                      <a:pt x="299" y="46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310" y="53"/>
                    </a:lnTo>
                    <a:lnTo>
                      <a:pt x="322" y="59"/>
                    </a:lnTo>
                    <a:lnTo>
                      <a:pt x="328" y="64"/>
                    </a:lnTo>
                    <a:lnTo>
                      <a:pt x="335" y="69"/>
                    </a:lnTo>
                    <a:lnTo>
                      <a:pt x="364" y="71"/>
                    </a:lnTo>
                    <a:lnTo>
                      <a:pt x="369" y="75"/>
                    </a:lnTo>
                    <a:lnTo>
                      <a:pt x="403" y="66"/>
                    </a:lnTo>
                    <a:lnTo>
                      <a:pt x="421" y="51"/>
                    </a:lnTo>
                    <a:lnTo>
                      <a:pt x="428" y="50"/>
                    </a:lnTo>
                    <a:lnTo>
                      <a:pt x="435" y="51"/>
                    </a:lnTo>
                    <a:lnTo>
                      <a:pt x="441" y="57"/>
                    </a:lnTo>
                    <a:lnTo>
                      <a:pt x="448" y="57"/>
                    </a:lnTo>
                    <a:lnTo>
                      <a:pt x="451" y="57"/>
                    </a:lnTo>
                    <a:lnTo>
                      <a:pt x="457" y="55"/>
                    </a:lnTo>
                    <a:lnTo>
                      <a:pt x="458" y="55"/>
                    </a:lnTo>
                    <a:lnTo>
                      <a:pt x="458" y="57"/>
                    </a:lnTo>
                    <a:lnTo>
                      <a:pt x="455" y="59"/>
                    </a:lnTo>
                    <a:lnTo>
                      <a:pt x="446" y="75"/>
                    </a:lnTo>
                    <a:lnTo>
                      <a:pt x="446" y="89"/>
                    </a:lnTo>
                    <a:lnTo>
                      <a:pt x="444" y="94"/>
                    </a:lnTo>
                    <a:lnTo>
                      <a:pt x="444" y="107"/>
                    </a:lnTo>
                    <a:lnTo>
                      <a:pt x="448" y="110"/>
                    </a:lnTo>
                    <a:lnTo>
                      <a:pt x="458" y="114"/>
                    </a:lnTo>
                    <a:lnTo>
                      <a:pt x="475" y="110"/>
                    </a:lnTo>
                    <a:lnTo>
                      <a:pt x="487" y="102"/>
                    </a:lnTo>
                    <a:lnTo>
                      <a:pt x="492" y="110"/>
                    </a:lnTo>
                    <a:lnTo>
                      <a:pt x="501" y="116"/>
                    </a:lnTo>
                    <a:lnTo>
                      <a:pt x="503" y="121"/>
                    </a:lnTo>
                    <a:lnTo>
                      <a:pt x="503" y="127"/>
                    </a:lnTo>
                    <a:lnTo>
                      <a:pt x="507" y="130"/>
                    </a:lnTo>
                    <a:lnTo>
                      <a:pt x="507" y="134"/>
                    </a:lnTo>
                    <a:lnTo>
                      <a:pt x="505" y="136"/>
                    </a:lnTo>
                    <a:lnTo>
                      <a:pt x="494" y="132"/>
                    </a:lnTo>
                    <a:lnTo>
                      <a:pt x="466" y="136"/>
                    </a:lnTo>
                    <a:lnTo>
                      <a:pt x="446" y="157"/>
                    </a:lnTo>
                    <a:lnTo>
                      <a:pt x="439" y="161"/>
                    </a:lnTo>
                    <a:lnTo>
                      <a:pt x="432" y="161"/>
                    </a:lnTo>
                    <a:lnTo>
                      <a:pt x="421" y="173"/>
                    </a:lnTo>
                    <a:lnTo>
                      <a:pt x="412" y="178"/>
                    </a:lnTo>
                    <a:lnTo>
                      <a:pt x="401" y="177"/>
                    </a:lnTo>
                    <a:lnTo>
                      <a:pt x="398" y="173"/>
                    </a:lnTo>
                    <a:lnTo>
                      <a:pt x="394" y="171"/>
                    </a:lnTo>
                    <a:lnTo>
                      <a:pt x="387" y="173"/>
                    </a:lnTo>
                    <a:lnTo>
                      <a:pt x="381" y="184"/>
                    </a:lnTo>
                    <a:lnTo>
                      <a:pt x="380" y="187"/>
                    </a:lnTo>
                    <a:lnTo>
                      <a:pt x="387" y="196"/>
                    </a:lnTo>
                    <a:lnTo>
                      <a:pt x="387" y="200"/>
                    </a:lnTo>
                    <a:lnTo>
                      <a:pt x="371" y="216"/>
                    </a:lnTo>
                    <a:lnTo>
                      <a:pt x="367" y="220"/>
                    </a:lnTo>
                    <a:lnTo>
                      <a:pt x="349" y="230"/>
                    </a:lnTo>
                    <a:lnTo>
                      <a:pt x="340" y="230"/>
                    </a:lnTo>
                    <a:lnTo>
                      <a:pt x="339" y="230"/>
                    </a:lnTo>
                    <a:lnTo>
                      <a:pt x="331" y="229"/>
                    </a:lnTo>
                    <a:lnTo>
                      <a:pt x="326" y="230"/>
                    </a:lnTo>
                    <a:lnTo>
                      <a:pt x="319" y="230"/>
                    </a:lnTo>
                    <a:lnTo>
                      <a:pt x="299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6" y="246"/>
                    </a:lnTo>
                    <a:lnTo>
                      <a:pt x="272" y="248"/>
                    </a:lnTo>
                    <a:lnTo>
                      <a:pt x="269" y="246"/>
                    </a:lnTo>
                    <a:lnTo>
                      <a:pt x="265" y="245"/>
                    </a:lnTo>
                    <a:lnTo>
                      <a:pt x="228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9" y="223"/>
                    </a:lnTo>
                    <a:lnTo>
                      <a:pt x="143" y="221"/>
                    </a:lnTo>
                    <a:lnTo>
                      <a:pt x="120" y="187"/>
                    </a:lnTo>
                    <a:lnTo>
                      <a:pt x="117" y="187"/>
                    </a:lnTo>
                    <a:lnTo>
                      <a:pt x="83" y="171"/>
                    </a:lnTo>
                    <a:lnTo>
                      <a:pt x="75" y="173"/>
                    </a:lnTo>
                    <a:lnTo>
                      <a:pt x="49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9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4" y="103"/>
                    </a:lnTo>
                    <a:lnTo>
                      <a:pt x="20" y="107"/>
                    </a:lnTo>
                    <a:lnTo>
                      <a:pt x="16" y="103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0" name="Freeform 7287"/>
              <p:cNvSpPr>
                <a:spLocks/>
              </p:cNvSpPr>
              <p:nvPr/>
            </p:nvSpPr>
            <p:spPr bwMode="auto">
              <a:xfrm>
                <a:off x="6310955" y="2812255"/>
                <a:ext cx="804803" cy="393821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18" y="64"/>
                  </a:cxn>
                  <a:cxn ang="0">
                    <a:pos x="72" y="39"/>
                  </a:cxn>
                  <a:cxn ang="0">
                    <a:pos x="86" y="44"/>
                  </a:cxn>
                  <a:cxn ang="0">
                    <a:pos x="102" y="44"/>
                  </a:cxn>
                  <a:cxn ang="0">
                    <a:pos x="118" y="55"/>
                  </a:cxn>
                  <a:cxn ang="0">
                    <a:pos x="136" y="55"/>
                  </a:cxn>
                  <a:cxn ang="0">
                    <a:pos x="163" y="51"/>
                  </a:cxn>
                  <a:cxn ang="0">
                    <a:pos x="163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79" y="0"/>
                  </a:cxn>
                  <a:cxn ang="0">
                    <a:pos x="188" y="1"/>
                  </a:cxn>
                  <a:cxn ang="0">
                    <a:pos x="204" y="7"/>
                  </a:cxn>
                  <a:cxn ang="0">
                    <a:pos x="226" y="16"/>
                  </a:cxn>
                  <a:cxn ang="0">
                    <a:pos x="231" y="35"/>
                  </a:cxn>
                  <a:cxn ang="0">
                    <a:pos x="244" y="44"/>
                  </a:cxn>
                  <a:cxn ang="0">
                    <a:pos x="262" y="46"/>
                  </a:cxn>
                  <a:cxn ang="0">
                    <a:pos x="299" y="46"/>
                  </a:cxn>
                  <a:cxn ang="0">
                    <a:pos x="303" y="48"/>
                  </a:cxn>
                  <a:cxn ang="0">
                    <a:pos x="322" y="59"/>
                  </a:cxn>
                  <a:cxn ang="0">
                    <a:pos x="335" y="69"/>
                  </a:cxn>
                  <a:cxn ang="0">
                    <a:pos x="369" y="75"/>
                  </a:cxn>
                  <a:cxn ang="0">
                    <a:pos x="421" y="51"/>
                  </a:cxn>
                  <a:cxn ang="0">
                    <a:pos x="435" y="51"/>
                  </a:cxn>
                  <a:cxn ang="0">
                    <a:pos x="448" y="57"/>
                  </a:cxn>
                  <a:cxn ang="0">
                    <a:pos x="457" y="55"/>
                  </a:cxn>
                  <a:cxn ang="0">
                    <a:pos x="458" y="57"/>
                  </a:cxn>
                  <a:cxn ang="0">
                    <a:pos x="446" y="75"/>
                  </a:cxn>
                  <a:cxn ang="0">
                    <a:pos x="444" y="94"/>
                  </a:cxn>
                  <a:cxn ang="0">
                    <a:pos x="448" y="110"/>
                  </a:cxn>
                  <a:cxn ang="0">
                    <a:pos x="475" y="110"/>
                  </a:cxn>
                  <a:cxn ang="0">
                    <a:pos x="492" y="110"/>
                  </a:cxn>
                  <a:cxn ang="0">
                    <a:pos x="503" y="121"/>
                  </a:cxn>
                  <a:cxn ang="0">
                    <a:pos x="507" y="130"/>
                  </a:cxn>
                  <a:cxn ang="0">
                    <a:pos x="505" y="136"/>
                  </a:cxn>
                  <a:cxn ang="0">
                    <a:pos x="466" y="136"/>
                  </a:cxn>
                  <a:cxn ang="0">
                    <a:pos x="439" y="161"/>
                  </a:cxn>
                  <a:cxn ang="0">
                    <a:pos x="421" y="173"/>
                  </a:cxn>
                  <a:cxn ang="0">
                    <a:pos x="401" y="177"/>
                  </a:cxn>
                  <a:cxn ang="0">
                    <a:pos x="394" y="171"/>
                  </a:cxn>
                  <a:cxn ang="0">
                    <a:pos x="381" y="184"/>
                  </a:cxn>
                  <a:cxn ang="0">
                    <a:pos x="387" y="196"/>
                  </a:cxn>
                  <a:cxn ang="0">
                    <a:pos x="371" y="216"/>
                  </a:cxn>
                  <a:cxn ang="0">
                    <a:pos x="349" y="230"/>
                  </a:cxn>
                  <a:cxn ang="0">
                    <a:pos x="339" y="230"/>
                  </a:cxn>
                  <a:cxn ang="0">
                    <a:pos x="326" y="230"/>
                  </a:cxn>
                  <a:cxn ang="0">
                    <a:pos x="299" y="236"/>
                  </a:cxn>
                  <a:cxn ang="0">
                    <a:pos x="281" y="243"/>
                  </a:cxn>
                  <a:cxn ang="0">
                    <a:pos x="272" y="248"/>
                  </a:cxn>
                  <a:cxn ang="0">
                    <a:pos x="265" y="245"/>
                  </a:cxn>
                  <a:cxn ang="0">
                    <a:pos x="220" y="225"/>
                  </a:cxn>
                  <a:cxn ang="0">
                    <a:pos x="149" y="223"/>
                  </a:cxn>
                  <a:cxn ang="0">
                    <a:pos x="120" y="187"/>
                  </a:cxn>
                  <a:cxn ang="0">
                    <a:pos x="83" y="171"/>
                  </a:cxn>
                  <a:cxn ang="0">
                    <a:pos x="49" y="168"/>
                  </a:cxn>
                  <a:cxn ang="0">
                    <a:pos x="47" y="161"/>
                  </a:cxn>
                  <a:cxn ang="0">
                    <a:pos x="45" y="125"/>
                  </a:cxn>
                  <a:cxn ang="0">
                    <a:pos x="31" y="107"/>
                  </a:cxn>
                  <a:cxn ang="0">
                    <a:pos x="24" y="103"/>
                  </a:cxn>
                  <a:cxn ang="0">
                    <a:pos x="16" y="103"/>
                  </a:cxn>
                  <a:cxn ang="0">
                    <a:pos x="4" y="91"/>
                  </a:cxn>
                  <a:cxn ang="0">
                    <a:pos x="0" y="80"/>
                  </a:cxn>
                </a:cxnLst>
                <a:rect l="0" t="0" r="r" b="b"/>
                <a:pathLst>
                  <a:path w="507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3" y="41"/>
                    </a:lnTo>
                    <a:lnTo>
                      <a:pt x="86" y="44"/>
                    </a:lnTo>
                    <a:lnTo>
                      <a:pt x="97" y="42"/>
                    </a:lnTo>
                    <a:lnTo>
                      <a:pt x="102" y="44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3" y="53"/>
                    </a:lnTo>
                    <a:lnTo>
                      <a:pt x="136" y="55"/>
                    </a:lnTo>
                    <a:lnTo>
                      <a:pt x="160" y="53"/>
                    </a:lnTo>
                    <a:lnTo>
                      <a:pt x="163" y="51"/>
                    </a:lnTo>
                    <a:lnTo>
                      <a:pt x="161" y="46"/>
                    </a:lnTo>
                    <a:lnTo>
                      <a:pt x="163" y="42"/>
                    </a:lnTo>
                    <a:lnTo>
                      <a:pt x="165" y="37"/>
                    </a:lnTo>
                    <a:lnTo>
                      <a:pt x="165" y="34"/>
                    </a:lnTo>
                    <a:lnTo>
                      <a:pt x="161" y="28"/>
                    </a:lnTo>
                    <a:lnTo>
                      <a:pt x="161" y="23"/>
                    </a:lnTo>
                    <a:lnTo>
                      <a:pt x="161" y="17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8" y="1"/>
                    </a:lnTo>
                    <a:lnTo>
                      <a:pt x="194" y="5"/>
                    </a:lnTo>
                    <a:lnTo>
                      <a:pt x="204" y="7"/>
                    </a:lnTo>
                    <a:lnTo>
                      <a:pt x="208" y="12"/>
                    </a:lnTo>
                    <a:lnTo>
                      <a:pt x="226" y="16"/>
                    </a:lnTo>
                    <a:lnTo>
                      <a:pt x="229" y="21"/>
                    </a:lnTo>
                    <a:lnTo>
                      <a:pt x="231" y="35"/>
                    </a:lnTo>
                    <a:lnTo>
                      <a:pt x="231" y="35"/>
                    </a:lnTo>
                    <a:lnTo>
                      <a:pt x="244" y="44"/>
                    </a:lnTo>
                    <a:lnTo>
                      <a:pt x="253" y="48"/>
                    </a:lnTo>
                    <a:lnTo>
                      <a:pt x="262" y="46"/>
                    </a:lnTo>
                    <a:lnTo>
                      <a:pt x="276" y="39"/>
                    </a:lnTo>
                    <a:lnTo>
                      <a:pt x="299" y="46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310" y="53"/>
                    </a:lnTo>
                    <a:lnTo>
                      <a:pt x="322" y="59"/>
                    </a:lnTo>
                    <a:lnTo>
                      <a:pt x="328" y="64"/>
                    </a:lnTo>
                    <a:lnTo>
                      <a:pt x="335" y="69"/>
                    </a:lnTo>
                    <a:lnTo>
                      <a:pt x="364" y="71"/>
                    </a:lnTo>
                    <a:lnTo>
                      <a:pt x="369" y="75"/>
                    </a:lnTo>
                    <a:lnTo>
                      <a:pt x="403" y="66"/>
                    </a:lnTo>
                    <a:lnTo>
                      <a:pt x="421" y="51"/>
                    </a:lnTo>
                    <a:lnTo>
                      <a:pt x="428" y="50"/>
                    </a:lnTo>
                    <a:lnTo>
                      <a:pt x="435" y="51"/>
                    </a:lnTo>
                    <a:lnTo>
                      <a:pt x="441" y="57"/>
                    </a:lnTo>
                    <a:lnTo>
                      <a:pt x="448" y="57"/>
                    </a:lnTo>
                    <a:lnTo>
                      <a:pt x="451" y="57"/>
                    </a:lnTo>
                    <a:lnTo>
                      <a:pt x="457" y="55"/>
                    </a:lnTo>
                    <a:lnTo>
                      <a:pt x="458" y="55"/>
                    </a:lnTo>
                    <a:lnTo>
                      <a:pt x="458" y="57"/>
                    </a:lnTo>
                    <a:lnTo>
                      <a:pt x="455" y="59"/>
                    </a:lnTo>
                    <a:lnTo>
                      <a:pt x="446" y="75"/>
                    </a:lnTo>
                    <a:lnTo>
                      <a:pt x="446" y="89"/>
                    </a:lnTo>
                    <a:lnTo>
                      <a:pt x="444" y="94"/>
                    </a:lnTo>
                    <a:lnTo>
                      <a:pt x="444" y="107"/>
                    </a:lnTo>
                    <a:lnTo>
                      <a:pt x="448" y="110"/>
                    </a:lnTo>
                    <a:lnTo>
                      <a:pt x="458" y="114"/>
                    </a:lnTo>
                    <a:lnTo>
                      <a:pt x="475" y="110"/>
                    </a:lnTo>
                    <a:lnTo>
                      <a:pt x="487" y="102"/>
                    </a:lnTo>
                    <a:lnTo>
                      <a:pt x="492" y="110"/>
                    </a:lnTo>
                    <a:lnTo>
                      <a:pt x="501" y="116"/>
                    </a:lnTo>
                    <a:lnTo>
                      <a:pt x="503" y="121"/>
                    </a:lnTo>
                    <a:lnTo>
                      <a:pt x="503" y="127"/>
                    </a:lnTo>
                    <a:lnTo>
                      <a:pt x="507" y="130"/>
                    </a:lnTo>
                    <a:lnTo>
                      <a:pt x="507" y="134"/>
                    </a:lnTo>
                    <a:lnTo>
                      <a:pt x="505" y="136"/>
                    </a:lnTo>
                    <a:lnTo>
                      <a:pt x="494" y="132"/>
                    </a:lnTo>
                    <a:lnTo>
                      <a:pt x="466" y="136"/>
                    </a:lnTo>
                    <a:lnTo>
                      <a:pt x="446" y="157"/>
                    </a:lnTo>
                    <a:lnTo>
                      <a:pt x="439" y="161"/>
                    </a:lnTo>
                    <a:lnTo>
                      <a:pt x="432" y="161"/>
                    </a:lnTo>
                    <a:lnTo>
                      <a:pt x="421" y="173"/>
                    </a:lnTo>
                    <a:lnTo>
                      <a:pt x="412" y="178"/>
                    </a:lnTo>
                    <a:lnTo>
                      <a:pt x="401" y="177"/>
                    </a:lnTo>
                    <a:lnTo>
                      <a:pt x="398" y="173"/>
                    </a:lnTo>
                    <a:lnTo>
                      <a:pt x="394" y="171"/>
                    </a:lnTo>
                    <a:lnTo>
                      <a:pt x="387" y="173"/>
                    </a:lnTo>
                    <a:lnTo>
                      <a:pt x="381" y="184"/>
                    </a:lnTo>
                    <a:lnTo>
                      <a:pt x="380" y="187"/>
                    </a:lnTo>
                    <a:lnTo>
                      <a:pt x="387" y="196"/>
                    </a:lnTo>
                    <a:lnTo>
                      <a:pt x="387" y="200"/>
                    </a:lnTo>
                    <a:lnTo>
                      <a:pt x="371" y="216"/>
                    </a:lnTo>
                    <a:lnTo>
                      <a:pt x="367" y="220"/>
                    </a:lnTo>
                    <a:lnTo>
                      <a:pt x="349" y="230"/>
                    </a:lnTo>
                    <a:lnTo>
                      <a:pt x="340" y="230"/>
                    </a:lnTo>
                    <a:lnTo>
                      <a:pt x="339" y="230"/>
                    </a:lnTo>
                    <a:lnTo>
                      <a:pt x="331" y="229"/>
                    </a:lnTo>
                    <a:lnTo>
                      <a:pt x="326" y="230"/>
                    </a:lnTo>
                    <a:lnTo>
                      <a:pt x="319" y="230"/>
                    </a:lnTo>
                    <a:lnTo>
                      <a:pt x="299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6" y="246"/>
                    </a:lnTo>
                    <a:lnTo>
                      <a:pt x="272" y="248"/>
                    </a:lnTo>
                    <a:lnTo>
                      <a:pt x="269" y="246"/>
                    </a:lnTo>
                    <a:lnTo>
                      <a:pt x="265" y="245"/>
                    </a:lnTo>
                    <a:lnTo>
                      <a:pt x="228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9" y="223"/>
                    </a:lnTo>
                    <a:lnTo>
                      <a:pt x="143" y="221"/>
                    </a:lnTo>
                    <a:lnTo>
                      <a:pt x="120" y="187"/>
                    </a:lnTo>
                    <a:lnTo>
                      <a:pt x="117" y="187"/>
                    </a:lnTo>
                    <a:lnTo>
                      <a:pt x="83" y="171"/>
                    </a:lnTo>
                    <a:lnTo>
                      <a:pt x="75" y="173"/>
                    </a:lnTo>
                    <a:lnTo>
                      <a:pt x="49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9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4" y="103"/>
                    </a:lnTo>
                    <a:lnTo>
                      <a:pt x="20" y="107"/>
                    </a:lnTo>
                    <a:lnTo>
                      <a:pt x="16" y="103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1" name="Freeform 7288"/>
              <p:cNvSpPr>
                <a:spLocks/>
              </p:cNvSpPr>
              <p:nvPr/>
            </p:nvSpPr>
            <p:spPr bwMode="auto">
              <a:xfrm>
                <a:off x="6680815" y="3990542"/>
                <a:ext cx="133340" cy="107983"/>
              </a:xfrm>
              <a:custGeom>
                <a:avLst/>
                <a:gdLst/>
                <a:ahLst/>
                <a:cxnLst>
                  <a:cxn ang="0">
                    <a:pos x="32" y="68"/>
                  </a:cxn>
                  <a:cxn ang="0">
                    <a:pos x="30" y="66"/>
                  </a:cxn>
                  <a:cxn ang="0">
                    <a:pos x="23" y="66"/>
                  </a:cxn>
                  <a:cxn ang="0">
                    <a:pos x="20" y="65"/>
                  </a:cxn>
                  <a:cxn ang="0">
                    <a:pos x="21" y="59"/>
                  </a:cxn>
                  <a:cxn ang="0">
                    <a:pos x="18" y="59"/>
                  </a:cxn>
                  <a:cxn ang="0">
                    <a:pos x="14" y="61"/>
                  </a:cxn>
                  <a:cxn ang="0">
                    <a:pos x="11" y="54"/>
                  </a:cxn>
                  <a:cxn ang="0">
                    <a:pos x="12" y="54"/>
                  </a:cxn>
                  <a:cxn ang="0">
                    <a:pos x="11" y="50"/>
                  </a:cxn>
                  <a:cxn ang="0">
                    <a:pos x="11" y="45"/>
                  </a:cxn>
                  <a:cxn ang="0">
                    <a:pos x="2" y="34"/>
                  </a:cxn>
                  <a:cxn ang="0">
                    <a:pos x="0" y="18"/>
                  </a:cxn>
                  <a:cxn ang="0">
                    <a:pos x="4" y="15"/>
                  </a:cxn>
                  <a:cxn ang="0">
                    <a:pos x="12" y="6"/>
                  </a:cxn>
                  <a:cxn ang="0">
                    <a:pos x="41" y="6"/>
                  </a:cxn>
                  <a:cxn ang="0">
                    <a:pos x="46" y="7"/>
                  </a:cxn>
                  <a:cxn ang="0">
                    <a:pos x="57" y="11"/>
                  </a:cxn>
                  <a:cxn ang="0">
                    <a:pos x="61" y="6"/>
                  </a:cxn>
                  <a:cxn ang="0">
                    <a:pos x="70" y="2"/>
                  </a:cxn>
                  <a:cxn ang="0">
                    <a:pos x="75" y="6"/>
                  </a:cxn>
                  <a:cxn ang="0">
                    <a:pos x="80" y="0"/>
                  </a:cxn>
                  <a:cxn ang="0">
                    <a:pos x="82" y="15"/>
                  </a:cxn>
                  <a:cxn ang="0">
                    <a:pos x="84" y="38"/>
                  </a:cxn>
                  <a:cxn ang="0">
                    <a:pos x="79" y="40"/>
                  </a:cxn>
                  <a:cxn ang="0">
                    <a:pos x="72" y="43"/>
                  </a:cxn>
                  <a:cxn ang="0">
                    <a:pos x="66" y="49"/>
                  </a:cxn>
                  <a:cxn ang="0">
                    <a:pos x="57" y="54"/>
                  </a:cxn>
                  <a:cxn ang="0">
                    <a:pos x="54" y="59"/>
                  </a:cxn>
                  <a:cxn ang="0">
                    <a:pos x="46" y="63"/>
                  </a:cxn>
                  <a:cxn ang="0">
                    <a:pos x="43" y="63"/>
                  </a:cxn>
                  <a:cxn ang="0">
                    <a:pos x="41" y="66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2" y="68"/>
                    </a:lnTo>
                    <a:lnTo>
                      <a:pt x="32" y="68"/>
                    </a:lnTo>
                    <a:lnTo>
                      <a:pt x="30" y="66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5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9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61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9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41" y="66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2" name="Freeform 7289"/>
              <p:cNvSpPr>
                <a:spLocks/>
              </p:cNvSpPr>
              <p:nvPr/>
            </p:nvSpPr>
            <p:spPr bwMode="auto">
              <a:xfrm>
                <a:off x="6680815" y="3990542"/>
                <a:ext cx="133340" cy="107983"/>
              </a:xfrm>
              <a:custGeom>
                <a:avLst/>
                <a:gdLst/>
                <a:ahLst/>
                <a:cxnLst>
                  <a:cxn ang="0">
                    <a:pos x="32" y="68"/>
                  </a:cxn>
                  <a:cxn ang="0">
                    <a:pos x="30" y="66"/>
                  </a:cxn>
                  <a:cxn ang="0">
                    <a:pos x="23" y="66"/>
                  </a:cxn>
                  <a:cxn ang="0">
                    <a:pos x="20" y="65"/>
                  </a:cxn>
                  <a:cxn ang="0">
                    <a:pos x="21" y="59"/>
                  </a:cxn>
                  <a:cxn ang="0">
                    <a:pos x="18" y="59"/>
                  </a:cxn>
                  <a:cxn ang="0">
                    <a:pos x="14" y="61"/>
                  </a:cxn>
                  <a:cxn ang="0">
                    <a:pos x="11" y="54"/>
                  </a:cxn>
                  <a:cxn ang="0">
                    <a:pos x="12" y="54"/>
                  </a:cxn>
                  <a:cxn ang="0">
                    <a:pos x="11" y="50"/>
                  </a:cxn>
                  <a:cxn ang="0">
                    <a:pos x="11" y="45"/>
                  </a:cxn>
                  <a:cxn ang="0">
                    <a:pos x="2" y="34"/>
                  </a:cxn>
                  <a:cxn ang="0">
                    <a:pos x="0" y="18"/>
                  </a:cxn>
                  <a:cxn ang="0">
                    <a:pos x="4" y="15"/>
                  </a:cxn>
                  <a:cxn ang="0">
                    <a:pos x="12" y="6"/>
                  </a:cxn>
                  <a:cxn ang="0">
                    <a:pos x="41" y="6"/>
                  </a:cxn>
                  <a:cxn ang="0">
                    <a:pos x="46" y="7"/>
                  </a:cxn>
                  <a:cxn ang="0">
                    <a:pos x="57" y="11"/>
                  </a:cxn>
                  <a:cxn ang="0">
                    <a:pos x="61" y="6"/>
                  </a:cxn>
                  <a:cxn ang="0">
                    <a:pos x="70" y="2"/>
                  </a:cxn>
                  <a:cxn ang="0">
                    <a:pos x="75" y="6"/>
                  </a:cxn>
                  <a:cxn ang="0">
                    <a:pos x="80" y="0"/>
                  </a:cxn>
                  <a:cxn ang="0">
                    <a:pos x="82" y="15"/>
                  </a:cxn>
                  <a:cxn ang="0">
                    <a:pos x="84" y="38"/>
                  </a:cxn>
                  <a:cxn ang="0">
                    <a:pos x="79" y="40"/>
                  </a:cxn>
                  <a:cxn ang="0">
                    <a:pos x="72" y="43"/>
                  </a:cxn>
                  <a:cxn ang="0">
                    <a:pos x="66" y="49"/>
                  </a:cxn>
                  <a:cxn ang="0">
                    <a:pos x="57" y="54"/>
                  </a:cxn>
                  <a:cxn ang="0">
                    <a:pos x="54" y="59"/>
                  </a:cxn>
                  <a:cxn ang="0">
                    <a:pos x="46" y="63"/>
                  </a:cxn>
                  <a:cxn ang="0">
                    <a:pos x="43" y="63"/>
                  </a:cxn>
                  <a:cxn ang="0">
                    <a:pos x="41" y="66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2" y="68"/>
                    </a:lnTo>
                    <a:lnTo>
                      <a:pt x="32" y="68"/>
                    </a:lnTo>
                    <a:lnTo>
                      <a:pt x="30" y="66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5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9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61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9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41" y="66"/>
                    </a:lnTo>
                    <a:lnTo>
                      <a:pt x="34" y="6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3" name="Freeform 7290"/>
              <p:cNvSpPr>
                <a:spLocks/>
              </p:cNvSpPr>
              <p:nvPr/>
            </p:nvSpPr>
            <p:spPr bwMode="auto">
              <a:xfrm>
                <a:off x="5950619" y="2758263"/>
                <a:ext cx="1557222" cy="1084596"/>
              </a:xfrm>
              <a:custGeom>
                <a:avLst/>
                <a:gdLst/>
                <a:ahLst/>
                <a:cxnLst>
                  <a:cxn ang="0">
                    <a:pos x="646" y="644"/>
                  </a:cxn>
                  <a:cxn ang="0">
                    <a:pos x="625" y="656"/>
                  </a:cxn>
                  <a:cxn ang="0">
                    <a:pos x="589" y="678"/>
                  </a:cxn>
                  <a:cxn ang="0">
                    <a:pos x="558" y="660"/>
                  </a:cxn>
                  <a:cxn ang="0">
                    <a:pos x="519" y="638"/>
                  </a:cxn>
                  <a:cxn ang="0">
                    <a:pos x="469" y="644"/>
                  </a:cxn>
                  <a:cxn ang="0">
                    <a:pos x="451" y="663"/>
                  </a:cxn>
                  <a:cxn ang="0">
                    <a:pos x="404" y="621"/>
                  </a:cxn>
                  <a:cxn ang="0">
                    <a:pos x="399" y="556"/>
                  </a:cxn>
                  <a:cxn ang="0">
                    <a:pos x="365" y="538"/>
                  </a:cxn>
                  <a:cxn ang="0">
                    <a:pos x="327" y="529"/>
                  </a:cxn>
                  <a:cxn ang="0">
                    <a:pos x="268" y="544"/>
                  </a:cxn>
                  <a:cxn ang="0">
                    <a:pos x="243" y="553"/>
                  </a:cxn>
                  <a:cxn ang="0">
                    <a:pos x="220" y="551"/>
                  </a:cxn>
                  <a:cxn ang="0">
                    <a:pos x="195" y="547"/>
                  </a:cxn>
                  <a:cxn ang="0">
                    <a:pos x="174" y="535"/>
                  </a:cxn>
                  <a:cxn ang="0">
                    <a:pos x="163" y="526"/>
                  </a:cxn>
                  <a:cxn ang="0">
                    <a:pos x="123" y="506"/>
                  </a:cxn>
                  <a:cxn ang="0">
                    <a:pos x="106" y="499"/>
                  </a:cxn>
                  <a:cxn ang="0">
                    <a:pos x="88" y="492"/>
                  </a:cxn>
                  <a:cxn ang="0">
                    <a:pos x="82" y="474"/>
                  </a:cxn>
                  <a:cxn ang="0">
                    <a:pos x="88" y="467"/>
                  </a:cxn>
                  <a:cxn ang="0">
                    <a:pos x="93" y="452"/>
                  </a:cxn>
                  <a:cxn ang="0">
                    <a:pos x="88" y="436"/>
                  </a:cxn>
                  <a:cxn ang="0">
                    <a:pos x="104" y="420"/>
                  </a:cxn>
                  <a:cxn ang="0">
                    <a:pos x="100" y="404"/>
                  </a:cxn>
                  <a:cxn ang="0">
                    <a:pos x="89" y="397"/>
                  </a:cxn>
                  <a:cxn ang="0">
                    <a:pos x="46" y="400"/>
                  </a:cxn>
                  <a:cxn ang="0">
                    <a:pos x="38" y="393"/>
                  </a:cxn>
                  <a:cxn ang="0">
                    <a:pos x="23" y="377"/>
                  </a:cxn>
                  <a:cxn ang="0">
                    <a:pos x="21" y="372"/>
                  </a:cxn>
                  <a:cxn ang="0">
                    <a:pos x="16" y="309"/>
                  </a:cxn>
                  <a:cxn ang="0">
                    <a:pos x="80" y="284"/>
                  </a:cxn>
                  <a:cxn ang="0">
                    <a:pos x="138" y="191"/>
                  </a:cxn>
                  <a:cxn ang="0">
                    <a:pos x="211" y="121"/>
                  </a:cxn>
                  <a:cxn ang="0">
                    <a:pos x="263" y="143"/>
                  </a:cxn>
                  <a:cxn ang="0">
                    <a:pos x="447" y="259"/>
                  </a:cxn>
                  <a:cxn ang="0">
                    <a:pos x="558" y="263"/>
                  </a:cxn>
                  <a:cxn ang="0">
                    <a:pos x="628" y="211"/>
                  </a:cxn>
                  <a:cxn ang="0">
                    <a:pos x="728" y="150"/>
                  </a:cxn>
                  <a:cxn ang="0">
                    <a:pos x="709" y="100"/>
                  </a:cxn>
                  <a:cxn ang="0">
                    <a:pos x="752" y="25"/>
                  </a:cxn>
                  <a:cxn ang="0">
                    <a:pos x="839" y="25"/>
                  </a:cxn>
                  <a:cxn ang="0">
                    <a:pos x="909" y="114"/>
                  </a:cxn>
                  <a:cxn ang="0">
                    <a:pos x="963" y="134"/>
                  </a:cxn>
                  <a:cxn ang="0">
                    <a:pos x="934" y="202"/>
                  </a:cxn>
                  <a:cxn ang="0">
                    <a:pos x="875" y="275"/>
                  </a:cxn>
                  <a:cxn ang="0">
                    <a:pos x="782" y="329"/>
                  </a:cxn>
                  <a:cxn ang="0">
                    <a:pos x="768" y="325"/>
                  </a:cxn>
                  <a:cxn ang="0">
                    <a:pos x="732" y="329"/>
                  </a:cxn>
                  <a:cxn ang="0">
                    <a:pos x="721" y="361"/>
                  </a:cxn>
                  <a:cxn ang="0">
                    <a:pos x="770" y="370"/>
                  </a:cxn>
                  <a:cxn ang="0">
                    <a:pos x="775" y="379"/>
                  </a:cxn>
                  <a:cxn ang="0">
                    <a:pos x="745" y="395"/>
                  </a:cxn>
                  <a:cxn ang="0">
                    <a:pos x="766" y="470"/>
                  </a:cxn>
                  <a:cxn ang="0">
                    <a:pos x="766" y="485"/>
                  </a:cxn>
                  <a:cxn ang="0">
                    <a:pos x="762" y="506"/>
                  </a:cxn>
                  <a:cxn ang="0">
                    <a:pos x="768" y="526"/>
                  </a:cxn>
                  <a:cxn ang="0">
                    <a:pos x="745" y="569"/>
                  </a:cxn>
                  <a:cxn ang="0">
                    <a:pos x="734" y="588"/>
                  </a:cxn>
                  <a:cxn ang="0">
                    <a:pos x="721" y="606"/>
                  </a:cxn>
                  <a:cxn ang="0">
                    <a:pos x="702" y="624"/>
                  </a:cxn>
                  <a:cxn ang="0">
                    <a:pos x="668" y="638"/>
                  </a:cxn>
                </a:cxnLst>
                <a:rect l="0" t="0" r="r" b="b"/>
                <a:pathLst>
                  <a:path w="981" h="683">
                    <a:moveTo>
                      <a:pt x="657" y="644"/>
                    </a:moveTo>
                    <a:lnTo>
                      <a:pt x="655" y="646"/>
                    </a:lnTo>
                    <a:lnTo>
                      <a:pt x="655" y="644"/>
                    </a:lnTo>
                    <a:lnTo>
                      <a:pt x="655" y="644"/>
                    </a:lnTo>
                    <a:lnTo>
                      <a:pt x="653" y="642"/>
                    </a:lnTo>
                    <a:lnTo>
                      <a:pt x="651" y="644"/>
                    </a:lnTo>
                    <a:lnTo>
                      <a:pt x="650" y="644"/>
                    </a:lnTo>
                    <a:lnTo>
                      <a:pt x="650" y="644"/>
                    </a:lnTo>
                    <a:lnTo>
                      <a:pt x="651" y="646"/>
                    </a:lnTo>
                    <a:lnTo>
                      <a:pt x="646" y="647"/>
                    </a:lnTo>
                    <a:lnTo>
                      <a:pt x="646" y="646"/>
                    </a:lnTo>
                    <a:lnTo>
                      <a:pt x="646" y="646"/>
                    </a:lnTo>
                    <a:lnTo>
                      <a:pt x="646" y="644"/>
                    </a:lnTo>
                    <a:lnTo>
                      <a:pt x="642" y="642"/>
                    </a:lnTo>
                    <a:lnTo>
                      <a:pt x="641" y="640"/>
                    </a:lnTo>
                    <a:lnTo>
                      <a:pt x="639" y="638"/>
                    </a:lnTo>
                    <a:lnTo>
                      <a:pt x="639" y="649"/>
                    </a:lnTo>
                    <a:lnTo>
                      <a:pt x="639" y="649"/>
                    </a:lnTo>
                    <a:lnTo>
                      <a:pt x="637" y="649"/>
                    </a:lnTo>
                    <a:lnTo>
                      <a:pt x="634" y="644"/>
                    </a:lnTo>
                    <a:lnTo>
                      <a:pt x="632" y="642"/>
                    </a:lnTo>
                    <a:lnTo>
                      <a:pt x="630" y="649"/>
                    </a:lnTo>
                    <a:lnTo>
                      <a:pt x="630" y="653"/>
                    </a:lnTo>
                    <a:lnTo>
                      <a:pt x="630" y="655"/>
                    </a:lnTo>
                    <a:lnTo>
                      <a:pt x="628" y="655"/>
                    </a:lnTo>
                    <a:lnTo>
                      <a:pt x="625" y="656"/>
                    </a:lnTo>
                    <a:lnTo>
                      <a:pt x="621" y="656"/>
                    </a:lnTo>
                    <a:lnTo>
                      <a:pt x="619" y="658"/>
                    </a:lnTo>
                    <a:lnTo>
                      <a:pt x="616" y="658"/>
                    </a:lnTo>
                    <a:lnTo>
                      <a:pt x="616" y="656"/>
                    </a:lnTo>
                    <a:lnTo>
                      <a:pt x="612" y="656"/>
                    </a:lnTo>
                    <a:lnTo>
                      <a:pt x="608" y="660"/>
                    </a:lnTo>
                    <a:lnTo>
                      <a:pt x="601" y="662"/>
                    </a:lnTo>
                    <a:lnTo>
                      <a:pt x="600" y="662"/>
                    </a:lnTo>
                    <a:lnTo>
                      <a:pt x="600" y="662"/>
                    </a:lnTo>
                    <a:lnTo>
                      <a:pt x="592" y="665"/>
                    </a:lnTo>
                    <a:lnTo>
                      <a:pt x="589" y="663"/>
                    </a:lnTo>
                    <a:lnTo>
                      <a:pt x="585" y="671"/>
                    </a:lnTo>
                    <a:lnTo>
                      <a:pt x="589" y="678"/>
                    </a:lnTo>
                    <a:lnTo>
                      <a:pt x="589" y="680"/>
                    </a:lnTo>
                    <a:lnTo>
                      <a:pt x="585" y="683"/>
                    </a:lnTo>
                    <a:lnTo>
                      <a:pt x="582" y="681"/>
                    </a:lnTo>
                    <a:lnTo>
                      <a:pt x="576" y="669"/>
                    </a:lnTo>
                    <a:lnTo>
                      <a:pt x="578" y="662"/>
                    </a:lnTo>
                    <a:lnTo>
                      <a:pt x="578" y="660"/>
                    </a:lnTo>
                    <a:lnTo>
                      <a:pt x="573" y="663"/>
                    </a:lnTo>
                    <a:lnTo>
                      <a:pt x="569" y="663"/>
                    </a:lnTo>
                    <a:lnTo>
                      <a:pt x="567" y="662"/>
                    </a:lnTo>
                    <a:lnTo>
                      <a:pt x="567" y="660"/>
                    </a:lnTo>
                    <a:lnTo>
                      <a:pt x="560" y="658"/>
                    </a:lnTo>
                    <a:lnTo>
                      <a:pt x="558" y="658"/>
                    </a:lnTo>
                    <a:lnTo>
                      <a:pt x="558" y="660"/>
                    </a:lnTo>
                    <a:lnTo>
                      <a:pt x="555" y="662"/>
                    </a:lnTo>
                    <a:lnTo>
                      <a:pt x="555" y="663"/>
                    </a:lnTo>
                    <a:lnTo>
                      <a:pt x="555" y="660"/>
                    </a:lnTo>
                    <a:lnTo>
                      <a:pt x="549" y="662"/>
                    </a:lnTo>
                    <a:lnTo>
                      <a:pt x="548" y="660"/>
                    </a:lnTo>
                    <a:lnTo>
                      <a:pt x="539" y="660"/>
                    </a:lnTo>
                    <a:lnTo>
                      <a:pt x="539" y="658"/>
                    </a:lnTo>
                    <a:lnTo>
                      <a:pt x="532" y="655"/>
                    </a:lnTo>
                    <a:lnTo>
                      <a:pt x="530" y="651"/>
                    </a:lnTo>
                    <a:lnTo>
                      <a:pt x="528" y="647"/>
                    </a:lnTo>
                    <a:lnTo>
                      <a:pt x="530" y="642"/>
                    </a:lnTo>
                    <a:lnTo>
                      <a:pt x="528" y="640"/>
                    </a:lnTo>
                    <a:lnTo>
                      <a:pt x="519" y="638"/>
                    </a:lnTo>
                    <a:lnTo>
                      <a:pt x="506" y="633"/>
                    </a:lnTo>
                    <a:lnTo>
                      <a:pt x="505" y="633"/>
                    </a:lnTo>
                    <a:lnTo>
                      <a:pt x="498" y="638"/>
                    </a:lnTo>
                    <a:lnTo>
                      <a:pt x="492" y="640"/>
                    </a:lnTo>
                    <a:lnTo>
                      <a:pt x="490" y="640"/>
                    </a:lnTo>
                    <a:lnTo>
                      <a:pt x="487" y="642"/>
                    </a:lnTo>
                    <a:lnTo>
                      <a:pt x="485" y="644"/>
                    </a:lnTo>
                    <a:lnTo>
                      <a:pt x="483" y="642"/>
                    </a:lnTo>
                    <a:lnTo>
                      <a:pt x="480" y="642"/>
                    </a:lnTo>
                    <a:lnTo>
                      <a:pt x="478" y="640"/>
                    </a:lnTo>
                    <a:lnTo>
                      <a:pt x="476" y="642"/>
                    </a:lnTo>
                    <a:lnTo>
                      <a:pt x="471" y="644"/>
                    </a:lnTo>
                    <a:lnTo>
                      <a:pt x="469" y="644"/>
                    </a:lnTo>
                    <a:lnTo>
                      <a:pt x="467" y="642"/>
                    </a:lnTo>
                    <a:lnTo>
                      <a:pt x="464" y="642"/>
                    </a:lnTo>
                    <a:lnTo>
                      <a:pt x="464" y="640"/>
                    </a:lnTo>
                    <a:lnTo>
                      <a:pt x="462" y="640"/>
                    </a:lnTo>
                    <a:lnTo>
                      <a:pt x="458" y="646"/>
                    </a:lnTo>
                    <a:lnTo>
                      <a:pt x="458" y="646"/>
                    </a:lnTo>
                    <a:lnTo>
                      <a:pt x="456" y="646"/>
                    </a:lnTo>
                    <a:lnTo>
                      <a:pt x="456" y="644"/>
                    </a:lnTo>
                    <a:lnTo>
                      <a:pt x="451" y="644"/>
                    </a:lnTo>
                    <a:lnTo>
                      <a:pt x="449" y="646"/>
                    </a:lnTo>
                    <a:lnTo>
                      <a:pt x="449" y="655"/>
                    </a:lnTo>
                    <a:lnTo>
                      <a:pt x="451" y="660"/>
                    </a:lnTo>
                    <a:lnTo>
                      <a:pt x="451" y="663"/>
                    </a:lnTo>
                    <a:lnTo>
                      <a:pt x="449" y="665"/>
                    </a:lnTo>
                    <a:lnTo>
                      <a:pt x="444" y="665"/>
                    </a:lnTo>
                    <a:lnTo>
                      <a:pt x="440" y="656"/>
                    </a:lnTo>
                    <a:lnTo>
                      <a:pt x="438" y="656"/>
                    </a:lnTo>
                    <a:lnTo>
                      <a:pt x="433" y="660"/>
                    </a:lnTo>
                    <a:lnTo>
                      <a:pt x="428" y="660"/>
                    </a:lnTo>
                    <a:lnTo>
                      <a:pt x="422" y="655"/>
                    </a:lnTo>
                    <a:lnTo>
                      <a:pt x="421" y="653"/>
                    </a:lnTo>
                    <a:lnTo>
                      <a:pt x="412" y="649"/>
                    </a:lnTo>
                    <a:lnTo>
                      <a:pt x="415" y="637"/>
                    </a:lnTo>
                    <a:lnTo>
                      <a:pt x="406" y="631"/>
                    </a:lnTo>
                    <a:lnTo>
                      <a:pt x="406" y="624"/>
                    </a:lnTo>
                    <a:lnTo>
                      <a:pt x="404" y="621"/>
                    </a:lnTo>
                    <a:lnTo>
                      <a:pt x="404" y="617"/>
                    </a:lnTo>
                    <a:lnTo>
                      <a:pt x="394" y="617"/>
                    </a:lnTo>
                    <a:lnTo>
                      <a:pt x="387" y="624"/>
                    </a:lnTo>
                    <a:lnTo>
                      <a:pt x="385" y="622"/>
                    </a:lnTo>
                    <a:lnTo>
                      <a:pt x="387" y="617"/>
                    </a:lnTo>
                    <a:lnTo>
                      <a:pt x="388" y="615"/>
                    </a:lnTo>
                    <a:lnTo>
                      <a:pt x="387" y="610"/>
                    </a:lnTo>
                    <a:lnTo>
                      <a:pt x="390" y="601"/>
                    </a:lnTo>
                    <a:lnTo>
                      <a:pt x="392" y="597"/>
                    </a:lnTo>
                    <a:lnTo>
                      <a:pt x="394" y="594"/>
                    </a:lnTo>
                    <a:lnTo>
                      <a:pt x="395" y="594"/>
                    </a:lnTo>
                    <a:lnTo>
                      <a:pt x="401" y="583"/>
                    </a:lnTo>
                    <a:lnTo>
                      <a:pt x="399" y="556"/>
                    </a:lnTo>
                    <a:lnTo>
                      <a:pt x="395" y="556"/>
                    </a:lnTo>
                    <a:lnTo>
                      <a:pt x="394" y="553"/>
                    </a:lnTo>
                    <a:lnTo>
                      <a:pt x="392" y="547"/>
                    </a:lnTo>
                    <a:lnTo>
                      <a:pt x="388" y="544"/>
                    </a:lnTo>
                    <a:lnTo>
                      <a:pt x="385" y="542"/>
                    </a:lnTo>
                    <a:lnTo>
                      <a:pt x="385" y="542"/>
                    </a:lnTo>
                    <a:lnTo>
                      <a:pt x="383" y="544"/>
                    </a:lnTo>
                    <a:lnTo>
                      <a:pt x="381" y="545"/>
                    </a:lnTo>
                    <a:lnTo>
                      <a:pt x="379" y="542"/>
                    </a:lnTo>
                    <a:lnTo>
                      <a:pt x="376" y="540"/>
                    </a:lnTo>
                    <a:lnTo>
                      <a:pt x="372" y="540"/>
                    </a:lnTo>
                    <a:lnTo>
                      <a:pt x="370" y="538"/>
                    </a:lnTo>
                    <a:lnTo>
                      <a:pt x="365" y="538"/>
                    </a:lnTo>
                    <a:lnTo>
                      <a:pt x="365" y="531"/>
                    </a:lnTo>
                    <a:lnTo>
                      <a:pt x="361" y="529"/>
                    </a:lnTo>
                    <a:lnTo>
                      <a:pt x="361" y="526"/>
                    </a:lnTo>
                    <a:lnTo>
                      <a:pt x="361" y="524"/>
                    </a:lnTo>
                    <a:lnTo>
                      <a:pt x="358" y="520"/>
                    </a:lnTo>
                    <a:lnTo>
                      <a:pt x="354" y="522"/>
                    </a:lnTo>
                    <a:lnTo>
                      <a:pt x="351" y="524"/>
                    </a:lnTo>
                    <a:lnTo>
                      <a:pt x="347" y="526"/>
                    </a:lnTo>
                    <a:lnTo>
                      <a:pt x="338" y="526"/>
                    </a:lnTo>
                    <a:lnTo>
                      <a:pt x="336" y="524"/>
                    </a:lnTo>
                    <a:lnTo>
                      <a:pt x="335" y="524"/>
                    </a:lnTo>
                    <a:lnTo>
                      <a:pt x="329" y="527"/>
                    </a:lnTo>
                    <a:lnTo>
                      <a:pt x="327" y="529"/>
                    </a:lnTo>
                    <a:lnTo>
                      <a:pt x="322" y="535"/>
                    </a:lnTo>
                    <a:lnTo>
                      <a:pt x="319" y="536"/>
                    </a:lnTo>
                    <a:lnTo>
                      <a:pt x="311" y="544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86" y="549"/>
                    </a:lnTo>
                    <a:lnTo>
                      <a:pt x="285" y="547"/>
                    </a:lnTo>
                    <a:lnTo>
                      <a:pt x="285" y="547"/>
                    </a:lnTo>
                    <a:lnTo>
                      <a:pt x="281" y="549"/>
                    </a:lnTo>
                    <a:lnTo>
                      <a:pt x="270" y="547"/>
                    </a:lnTo>
                    <a:lnTo>
                      <a:pt x="268" y="545"/>
                    </a:lnTo>
                    <a:lnTo>
                      <a:pt x="268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1" y="542"/>
                    </a:lnTo>
                    <a:lnTo>
                      <a:pt x="258" y="544"/>
                    </a:lnTo>
                    <a:lnTo>
                      <a:pt x="254" y="547"/>
                    </a:lnTo>
                    <a:lnTo>
                      <a:pt x="252" y="553"/>
                    </a:lnTo>
                    <a:lnTo>
                      <a:pt x="245" y="558"/>
                    </a:lnTo>
                    <a:lnTo>
                      <a:pt x="245" y="560"/>
                    </a:lnTo>
                    <a:lnTo>
                      <a:pt x="243" y="560"/>
                    </a:lnTo>
                    <a:lnTo>
                      <a:pt x="242" y="560"/>
                    </a:lnTo>
                    <a:lnTo>
                      <a:pt x="242" y="558"/>
                    </a:lnTo>
                    <a:lnTo>
                      <a:pt x="242" y="556"/>
                    </a:lnTo>
                    <a:lnTo>
                      <a:pt x="243" y="553"/>
                    </a:lnTo>
                    <a:lnTo>
                      <a:pt x="242" y="547"/>
                    </a:lnTo>
                    <a:lnTo>
                      <a:pt x="242" y="547"/>
                    </a:lnTo>
                    <a:lnTo>
                      <a:pt x="240" y="545"/>
                    </a:lnTo>
                    <a:lnTo>
                      <a:pt x="240" y="547"/>
                    </a:lnTo>
                    <a:lnTo>
                      <a:pt x="236" y="549"/>
                    </a:lnTo>
                    <a:lnTo>
                      <a:pt x="234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27" y="549"/>
                    </a:lnTo>
                    <a:lnTo>
                      <a:pt x="227" y="553"/>
                    </a:lnTo>
                    <a:lnTo>
                      <a:pt x="222" y="551"/>
                    </a:lnTo>
                    <a:lnTo>
                      <a:pt x="220" y="551"/>
                    </a:lnTo>
                    <a:lnTo>
                      <a:pt x="218" y="551"/>
                    </a:lnTo>
                    <a:lnTo>
                      <a:pt x="213" y="549"/>
                    </a:lnTo>
                    <a:lnTo>
                      <a:pt x="211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6" y="549"/>
                    </a:lnTo>
                    <a:lnTo>
                      <a:pt x="206" y="549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0" y="549"/>
                    </a:lnTo>
                    <a:lnTo>
                      <a:pt x="199" y="549"/>
                    </a:lnTo>
                    <a:lnTo>
                      <a:pt x="197" y="549"/>
                    </a:lnTo>
                    <a:lnTo>
                      <a:pt x="195" y="547"/>
                    </a:lnTo>
                    <a:lnTo>
                      <a:pt x="195" y="545"/>
                    </a:lnTo>
                    <a:lnTo>
                      <a:pt x="193" y="544"/>
                    </a:lnTo>
                    <a:lnTo>
                      <a:pt x="191" y="544"/>
                    </a:lnTo>
                    <a:lnTo>
                      <a:pt x="188" y="544"/>
                    </a:lnTo>
                    <a:lnTo>
                      <a:pt x="184" y="542"/>
                    </a:lnTo>
                    <a:lnTo>
                      <a:pt x="184" y="540"/>
                    </a:lnTo>
                    <a:lnTo>
                      <a:pt x="184" y="536"/>
                    </a:lnTo>
                    <a:lnTo>
                      <a:pt x="184" y="536"/>
                    </a:lnTo>
                    <a:lnTo>
                      <a:pt x="182" y="536"/>
                    </a:lnTo>
                    <a:lnTo>
                      <a:pt x="179" y="536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4" y="535"/>
                    </a:lnTo>
                    <a:lnTo>
                      <a:pt x="172" y="535"/>
                    </a:lnTo>
                    <a:lnTo>
                      <a:pt x="172" y="535"/>
                    </a:lnTo>
                    <a:lnTo>
                      <a:pt x="170" y="533"/>
                    </a:lnTo>
                    <a:lnTo>
                      <a:pt x="168" y="533"/>
                    </a:lnTo>
                    <a:lnTo>
                      <a:pt x="168" y="533"/>
                    </a:lnTo>
                    <a:lnTo>
                      <a:pt x="170" y="529"/>
                    </a:lnTo>
                    <a:lnTo>
                      <a:pt x="168" y="527"/>
                    </a:lnTo>
                    <a:lnTo>
                      <a:pt x="170" y="526"/>
                    </a:lnTo>
                    <a:lnTo>
                      <a:pt x="170" y="524"/>
                    </a:lnTo>
                    <a:lnTo>
                      <a:pt x="168" y="524"/>
                    </a:lnTo>
                    <a:lnTo>
                      <a:pt x="166" y="524"/>
                    </a:lnTo>
                    <a:lnTo>
                      <a:pt x="165" y="524"/>
                    </a:lnTo>
                    <a:lnTo>
                      <a:pt x="163" y="526"/>
                    </a:lnTo>
                    <a:lnTo>
                      <a:pt x="163" y="526"/>
                    </a:lnTo>
                    <a:lnTo>
                      <a:pt x="163" y="527"/>
                    </a:lnTo>
                    <a:lnTo>
                      <a:pt x="161" y="527"/>
                    </a:lnTo>
                    <a:lnTo>
                      <a:pt x="161" y="529"/>
                    </a:lnTo>
                    <a:lnTo>
                      <a:pt x="157" y="527"/>
                    </a:lnTo>
                    <a:lnTo>
                      <a:pt x="156" y="527"/>
                    </a:lnTo>
                    <a:lnTo>
                      <a:pt x="156" y="522"/>
                    </a:lnTo>
                    <a:lnTo>
                      <a:pt x="150" y="517"/>
                    </a:lnTo>
                    <a:lnTo>
                      <a:pt x="147" y="515"/>
                    </a:lnTo>
                    <a:lnTo>
                      <a:pt x="141" y="510"/>
                    </a:lnTo>
                    <a:lnTo>
                      <a:pt x="129" y="506"/>
                    </a:lnTo>
                    <a:lnTo>
                      <a:pt x="129" y="506"/>
                    </a:lnTo>
                    <a:lnTo>
                      <a:pt x="123" y="506"/>
                    </a:lnTo>
                    <a:lnTo>
                      <a:pt x="123" y="506"/>
                    </a:lnTo>
                    <a:lnTo>
                      <a:pt x="123" y="508"/>
                    </a:lnTo>
                    <a:lnTo>
                      <a:pt x="122" y="510"/>
                    </a:lnTo>
                    <a:lnTo>
                      <a:pt x="123" y="510"/>
                    </a:lnTo>
                    <a:lnTo>
                      <a:pt x="122" y="511"/>
                    </a:lnTo>
                    <a:lnTo>
                      <a:pt x="120" y="508"/>
                    </a:lnTo>
                    <a:lnTo>
                      <a:pt x="120" y="508"/>
                    </a:lnTo>
                    <a:lnTo>
                      <a:pt x="118" y="506"/>
                    </a:lnTo>
                    <a:lnTo>
                      <a:pt x="113" y="504"/>
                    </a:lnTo>
                    <a:lnTo>
                      <a:pt x="113" y="504"/>
                    </a:lnTo>
                    <a:lnTo>
                      <a:pt x="111" y="502"/>
                    </a:lnTo>
                    <a:lnTo>
                      <a:pt x="109" y="502"/>
                    </a:lnTo>
                    <a:lnTo>
                      <a:pt x="106" y="499"/>
                    </a:lnTo>
                    <a:lnTo>
                      <a:pt x="102" y="499"/>
                    </a:lnTo>
                    <a:lnTo>
                      <a:pt x="102" y="497"/>
                    </a:lnTo>
                    <a:lnTo>
                      <a:pt x="102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5" y="495"/>
                    </a:lnTo>
                    <a:lnTo>
                      <a:pt x="95" y="493"/>
                    </a:lnTo>
                    <a:lnTo>
                      <a:pt x="95" y="492"/>
                    </a:lnTo>
                    <a:lnTo>
                      <a:pt x="95" y="492"/>
                    </a:lnTo>
                    <a:lnTo>
                      <a:pt x="93" y="492"/>
                    </a:lnTo>
                    <a:lnTo>
                      <a:pt x="88" y="492"/>
                    </a:lnTo>
                    <a:lnTo>
                      <a:pt x="86" y="493"/>
                    </a:lnTo>
                    <a:lnTo>
                      <a:pt x="86" y="493"/>
                    </a:lnTo>
                    <a:lnTo>
                      <a:pt x="84" y="492"/>
                    </a:lnTo>
                    <a:lnTo>
                      <a:pt x="86" y="490"/>
                    </a:lnTo>
                    <a:lnTo>
                      <a:pt x="84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5"/>
                    </a:lnTo>
                    <a:lnTo>
                      <a:pt x="80" y="483"/>
                    </a:lnTo>
                    <a:lnTo>
                      <a:pt x="82" y="481"/>
                    </a:lnTo>
                    <a:lnTo>
                      <a:pt x="80" y="479"/>
                    </a:lnTo>
                    <a:lnTo>
                      <a:pt x="80" y="476"/>
                    </a:lnTo>
                    <a:lnTo>
                      <a:pt x="82" y="474"/>
                    </a:lnTo>
                    <a:lnTo>
                      <a:pt x="77" y="468"/>
                    </a:lnTo>
                    <a:lnTo>
                      <a:pt x="77" y="467"/>
                    </a:lnTo>
                    <a:lnTo>
                      <a:pt x="77" y="465"/>
                    </a:lnTo>
                    <a:lnTo>
                      <a:pt x="77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5"/>
                    </a:lnTo>
                    <a:lnTo>
                      <a:pt x="82" y="465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7"/>
                    </a:lnTo>
                    <a:lnTo>
                      <a:pt x="88" y="467"/>
                    </a:lnTo>
                    <a:lnTo>
                      <a:pt x="88" y="467"/>
                    </a:lnTo>
                    <a:lnTo>
                      <a:pt x="88" y="465"/>
                    </a:lnTo>
                    <a:lnTo>
                      <a:pt x="89" y="465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3" y="463"/>
                    </a:lnTo>
                    <a:lnTo>
                      <a:pt x="95" y="461"/>
                    </a:lnTo>
                    <a:lnTo>
                      <a:pt x="95" y="459"/>
                    </a:lnTo>
                    <a:lnTo>
                      <a:pt x="93" y="456"/>
                    </a:lnTo>
                    <a:lnTo>
                      <a:pt x="91" y="454"/>
                    </a:lnTo>
                    <a:lnTo>
                      <a:pt x="93" y="454"/>
                    </a:lnTo>
                    <a:lnTo>
                      <a:pt x="93" y="452"/>
                    </a:lnTo>
                    <a:lnTo>
                      <a:pt x="89" y="451"/>
                    </a:lnTo>
                    <a:lnTo>
                      <a:pt x="88" y="451"/>
                    </a:lnTo>
                    <a:lnTo>
                      <a:pt x="88" y="451"/>
                    </a:lnTo>
                    <a:lnTo>
                      <a:pt x="86" y="447"/>
                    </a:lnTo>
                    <a:lnTo>
                      <a:pt x="86" y="443"/>
                    </a:lnTo>
                    <a:lnTo>
                      <a:pt x="86" y="443"/>
                    </a:lnTo>
                    <a:lnTo>
                      <a:pt x="86" y="442"/>
                    </a:lnTo>
                    <a:lnTo>
                      <a:pt x="86" y="440"/>
                    </a:lnTo>
                    <a:lnTo>
                      <a:pt x="86" y="440"/>
                    </a:lnTo>
                    <a:lnTo>
                      <a:pt x="84" y="438"/>
                    </a:lnTo>
                    <a:lnTo>
                      <a:pt x="84" y="436"/>
                    </a:lnTo>
                    <a:lnTo>
                      <a:pt x="84" y="436"/>
                    </a:lnTo>
                    <a:lnTo>
                      <a:pt x="88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3" y="436"/>
                    </a:lnTo>
                    <a:lnTo>
                      <a:pt x="95" y="431"/>
                    </a:lnTo>
                    <a:lnTo>
                      <a:pt x="95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4"/>
                    </a:lnTo>
                    <a:lnTo>
                      <a:pt x="104" y="422"/>
                    </a:lnTo>
                    <a:lnTo>
                      <a:pt x="104" y="420"/>
                    </a:lnTo>
                    <a:lnTo>
                      <a:pt x="104" y="418"/>
                    </a:lnTo>
                    <a:lnTo>
                      <a:pt x="106" y="413"/>
                    </a:lnTo>
                    <a:lnTo>
                      <a:pt x="106" y="411"/>
                    </a:lnTo>
                    <a:lnTo>
                      <a:pt x="106" y="409"/>
                    </a:lnTo>
                    <a:lnTo>
                      <a:pt x="107" y="408"/>
                    </a:lnTo>
                    <a:lnTo>
                      <a:pt x="107" y="406"/>
                    </a:lnTo>
                    <a:lnTo>
                      <a:pt x="107" y="406"/>
                    </a:lnTo>
                    <a:lnTo>
                      <a:pt x="106" y="406"/>
                    </a:lnTo>
                    <a:lnTo>
                      <a:pt x="104" y="408"/>
                    </a:lnTo>
                    <a:lnTo>
                      <a:pt x="104" y="408"/>
                    </a:lnTo>
                    <a:lnTo>
                      <a:pt x="102" y="408"/>
                    </a:lnTo>
                    <a:lnTo>
                      <a:pt x="102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7" y="404"/>
                    </a:lnTo>
                    <a:lnTo>
                      <a:pt x="97" y="402"/>
                    </a:lnTo>
                    <a:lnTo>
                      <a:pt x="97" y="400"/>
                    </a:lnTo>
                    <a:lnTo>
                      <a:pt x="95" y="400"/>
                    </a:lnTo>
                    <a:lnTo>
                      <a:pt x="95" y="399"/>
                    </a:lnTo>
                    <a:lnTo>
                      <a:pt x="95" y="399"/>
                    </a:lnTo>
                    <a:lnTo>
                      <a:pt x="93" y="399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8" y="397"/>
                    </a:lnTo>
                    <a:lnTo>
                      <a:pt x="86" y="399"/>
                    </a:lnTo>
                    <a:lnTo>
                      <a:pt x="82" y="399"/>
                    </a:lnTo>
                    <a:lnTo>
                      <a:pt x="73" y="404"/>
                    </a:lnTo>
                    <a:lnTo>
                      <a:pt x="72" y="406"/>
                    </a:lnTo>
                    <a:lnTo>
                      <a:pt x="70" y="406"/>
                    </a:lnTo>
                    <a:lnTo>
                      <a:pt x="70" y="408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1" y="408"/>
                    </a:lnTo>
                    <a:lnTo>
                      <a:pt x="59" y="406"/>
                    </a:lnTo>
                    <a:lnTo>
                      <a:pt x="57" y="406"/>
                    </a:lnTo>
                    <a:lnTo>
                      <a:pt x="46" y="400"/>
                    </a:lnTo>
                    <a:lnTo>
                      <a:pt x="46" y="399"/>
                    </a:lnTo>
                    <a:lnTo>
                      <a:pt x="46" y="399"/>
                    </a:lnTo>
                    <a:lnTo>
                      <a:pt x="45" y="399"/>
                    </a:lnTo>
                    <a:lnTo>
                      <a:pt x="45" y="399"/>
                    </a:lnTo>
                    <a:lnTo>
                      <a:pt x="43" y="399"/>
                    </a:lnTo>
                    <a:lnTo>
                      <a:pt x="41" y="400"/>
                    </a:lnTo>
                    <a:lnTo>
                      <a:pt x="41" y="399"/>
                    </a:lnTo>
                    <a:lnTo>
                      <a:pt x="39" y="397"/>
                    </a:lnTo>
                    <a:lnTo>
                      <a:pt x="38" y="395"/>
                    </a:lnTo>
                    <a:lnTo>
                      <a:pt x="36" y="395"/>
                    </a:lnTo>
                    <a:lnTo>
                      <a:pt x="36" y="393"/>
                    </a:lnTo>
                    <a:lnTo>
                      <a:pt x="38" y="393"/>
                    </a:lnTo>
                    <a:lnTo>
                      <a:pt x="38" y="393"/>
                    </a:lnTo>
                    <a:lnTo>
                      <a:pt x="38" y="391"/>
                    </a:lnTo>
                    <a:lnTo>
                      <a:pt x="38" y="390"/>
                    </a:lnTo>
                    <a:lnTo>
                      <a:pt x="38" y="386"/>
                    </a:lnTo>
                    <a:lnTo>
                      <a:pt x="38" y="384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9" y="382"/>
                    </a:lnTo>
                    <a:lnTo>
                      <a:pt x="29" y="382"/>
                    </a:lnTo>
                    <a:lnTo>
                      <a:pt x="29" y="379"/>
                    </a:lnTo>
                    <a:lnTo>
                      <a:pt x="27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0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4"/>
                    </a:lnTo>
                    <a:lnTo>
                      <a:pt x="12" y="374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8" y="354"/>
                    </a:lnTo>
                    <a:lnTo>
                      <a:pt x="18" y="348"/>
                    </a:lnTo>
                    <a:lnTo>
                      <a:pt x="16" y="345"/>
                    </a:lnTo>
                    <a:lnTo>
                      <a:pt x="11" y="345"/>
                    </a:lnTo>
                    <a:lnTo>
                      <a:pt x="5" y="347"/>
                    </a:lnTo>
                    <a:lnTo>
                      <a:pt x="2" y="345"/>
                    </a:lnTo>
                    <a:lnTo>
                      <a:pt x="0" y="334"/>
                    </a:lnTo>
                    <a:lnTo>
                      <a:pt x="4" y="323"/>
                    </a:lnTo>
                    <a:lnTo>
                      <a:pt x="4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8" y="309"/>
                    </a:lnTo>
                    <a:lnTo>
                      <a:pt x="20" y="306"/>
                    </a:lnTo>
                    <a:lnTo>
                      <a:pt x="23" y="306"/>
                    </a:lnTo>
                    <a:lnTo>
                      <a:pt x="27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3" y="307"/>
                    </a:lnTo>
                    <a:lnTo>
                      <a:pt x="46" y="306"/>
                    </a:lnTo>
                    <a:lnTo>
                      <a:pt x="48" y="300"/>
                    </a:lnTo>
                    <a:lnTo>
                      <a:pt x="52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4" y="273"/>
                    </a:lnTo>
                    <a:lnTo>
                      <a:pt x="106" y="268"/>
                    </a:lnTo>
                    <a:lnTo>
                      <a:pt x="107" y="257"/>
                    </a:lnTo>
                    <a:lnTo>
                      <a:pt x="109" y="254"/>
                    </a:lnTo>
                    <a:lnTo>
                      <a:pt x="109" y="250"/>
                    </a:lnTo>
                    <a:lnTo>
                      <a:pt x="113" y="248"/>
                    </a:lnTo>
                    <a:lnTo>
                      <a:pt x="106" y="216"/>
                    </a:lnTo>
                    <a:lnTo>
                      <a:pt x="104" y="212"/>
                    </a:lnTo>
                    <a:lnTo>
                      <a:pt x="102" y="211"/>
                    </a:lnTo>
                    <a:lnTo>
                      <a:pt x="104" y="207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38" y="191"/>
                    </a:lnTo>
                    <a:lnTo>
                      <a:pt x="148" y="157"/>
                    </a:lnTo>
                    <a:lnTo>
                      <a:pt x="156" y="157"/>
                    </a:lnTo>
                    <a:lnTo>
                      <a:pt x="159" y="159"/>
                    </a:lnTo>
                    <a:lnTo>
                      <a:pt x="165" y="161"/>
                    </a:lnTo>
                    <a:lnTo>
                      <a:pt x="174" y="159"/>
                    </a:lnTo>
                    <a:lnTo>
                      <a:pt x="181" y="164"/>
                    </a:lnTo>
                    <a:lnTo>
                      <a:pt x="184" y="161"/>
                    </a:lnTo>
                    <a:lnTo>
                      <a:pt x="191" y="159"/>
                    </a:lnTo>
                    <a:lnTo>
                      <a:pt x="193" y="134"/>
                    </a:lnTo>
                    <a:lnTo>
                      <a:pt x="195" y="128"/>
                    </a:lnTo>
                    <a:lnTo>
                      <a:pt x="200" y="128"/>
                    </a:lnTo>
                    <a:lnTo>
                      <a:pt x="206" y="127"/>
                    </a:lnTo>
                    <a:lnTo>
                      <a:pt x="211" y="121"/>
                    </a:lnTo>
                    <a:lnTo>
                      <a:pt x="215" y="116"/>
                    </a:lnTo>
                    <a:lnTo>
                      <a:pt x="220" y="118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31" y="125"/>
                    </a:lnTo>
                    <a:lnTo>
                      <a:pt x="240" y="132"/>
                    </a:lnTo>
                    <a:lnTo>
                      <a:pt x="243" y="137"/>
                    </a:lnTo>
                    <a:lnTo>
                      <a:pt x="247" y="141"/>
                    </a:lnTo>
                    <a:lnTo>
                      <a:pt x="251" y="137"/>
                    </a:lnTo>
                    <a:lnTo>
                      <a:pt x="254" y="139"/>
                    </a:lnTo>
                    <a:lnTo>
                      <a:pt x="258" y="141"/>
                    </a:lnTo>
                    <a:lnTo>
                      <a:pt x="263" y="143"/>
                    </a:lnTo>
                    <a:lnTo>
                      <a:pt x="276" y="171"/>
                    </a:lnTo>
                    <a:lnTo>
                      <a:pt x="276" y="189"/>
                    </a:lnTo>
                    <a:lnTo>
                      <a:pt x="274" y="195"/>
                    </a:lnTo>
                    <a:lnTo>
                      <a:pt x="272" y="200"/>
                    </a:lnTo>
                    <a:lnTo>
                      <a:pt x="276" y="202"/>
                    </a:lnTo>
                    <a:lnTo>
                      <a:pt x="302" y="207"/>
                    </a:lnTo>
                    <a:lnTo>
                      <a:pt x="310" y="205"/>
                    </a:lnTo>
                    <a:lnTo>
                      <a:pt x="344" y="221"/>
                    </a:lnTo>
                    <a:lnTo>
                      <a:pt x="347" y="221"/>
                    </a:lnTo>
                    <a:lnTo>
                      <a:pt x="370" y="255"/>
                    </a:lnTo>
                    <a:lnTo>
                      <a:pt x="376" y="257"/>
                    </a:lnTo>
                    <a:lnTo>
                      <a:pt x="429" y="254"/>
                    </a:lnTo>
                    <a:lnTo>
                      <a:pt x="447" y="259"/>
                    </a:lnTo>
                    <a:lnTo>
                      <a:pt x="455" y="266"/>
                    </a:lnTo>
                    <a:lnTo>
                      <a:pt x="483" y="277"/>
                    </a:lnTo>
                    <a:lnTo>
                      <a:pt x="490" y="277"/>
                    </a:lnTo>
                    <a:lnTo>
                      <a:pt x="492" y="279"/>
                    </a:lnTo>
                    <a:lnTo>
                      <a:pt x="496" y="280"/>
                    </a:lnTo>
                    <a:lnTo>
                      <a:pt x="499" y="282"/>
                    </a:lnTo>
                    <a:lnTo>
                      <a:pt x="503" y="280"/>
                    </a:lnTo>
                    <a:lnTo>
                      <a:pt x="508" y="277"/>
                    </a:lnTo>
                    <a:lnTo>
                      <a:pt x="524" y="272"/>
                    </a:lnTo>
                    <a:lnTo>
                      <a:pt x="526" y="270"/>
                    </a:lnTo>
                    <a:lnTo>
                      <a:pt x="546" y="264"/>
                    </a:lnTo>
                    <a:lnTo>
                      <a:pt x="553" y="264"/>
                    </a:lnTo>
                    <a:lnTo>
                      <a:pt x="558" y="263"/>
                    </a:lnTo>
                    <a:lnTo>
                      <a:pt x="566" y="264"/>
                    </a:lnTo>
                    <a:lnTo>
                      <a:pt x="567" y="264"/>
                    </a:lnTo>
                    <a:lnTo>
                      <a:pt x="576" y="264"/>
                    </a:lnTo>
                    <a:lnTo>
                      <a:pt x="594" y="254"/>
                    </a:lnTo>
                    <a:lnTo>
                      <a:pt x="598" y="250"/>
                    </a:lnTo>
                    <a:lnTo>
                      <a:pt x="614" y="234"/>
                    </a:lnTo>
                    <a:lnTo>
                      <a:pt x="614" y="230"/>
                    </a:lnTo>
                    <a:lnTo>
                      <a:pt x="607" y="221"/>
                    </a:lnTo>
                    <a:lnTo>
                      <a:pt x="608" y="218"/>
                    </a:lnTo>
                    <a:lnTo>
                      <a:pt x="614" y="207"/>
                    </a:lnTo>
                    <a:lnTo>
                      <a:pt x="621" y="205"/>
                    </a:lnTo>
                    <a:lnTo>
                      <a:pt x="625" y="207"/>
                    </a:lnTo>
                    <a:lnTo>
                      <a:pt x="628" y="211"/>
                    </a:lnTo>
                    <a:lnTo>
                      <a:pt x="639" y="212"/>
                    </a:lnTo>
                    <a:lnTo>
                      <a:pt x="648" y="207"/>
                    </a:lnTo>
                    <a:lnTo>
                      <a:pt x="659" y="195"/>
                    </a:lnTo>
                    <a:lnTo>
                      <a:pt x="666" y="195"/>
                    </a:lnTo>
                    <a:lnTo>
                      <a:pt x="673" y="191"/>
                    </a:lnTo>
                    <a:lnTo>
                      <a:pt x="693" y="170"/>
                    </a:lnTo>
                    <a:lnTo>
                      <a:pt x="721" y="166"/>
                    </a:lnTo>
                    <a:lnTo>
                      <a:pt x="732" y="170"/>
                    </a:lnTo>
                    <a:lnTo>
                      <a:pt x="734" y="168"/>
                    </a:lnTo>
                    <a:lnTo>
                      <a:pt x="734" y="164"/>
                    </a:lnTo>
                    <a:lnTo>
                      <a:pt x="730" y="161"/>
                    </a:lnTo>
                    <a:lnTo>
                      <a:pt x="730" y="155"/>
                    </a:lnTo>
                    <a:lnTo>
                      <a:pt x="728" y="150"/>
                    </a:lnTo>
                    <a:lnTo>
                      <a:pt x="716" y="139"/>
                    </a:lnTo>
                    <a:lnTo>
                      <a:pt x="714" y="136"/>
                    </a:lnTo>
                    <a:lnTo>
                      <a:pt x="702" y="144"/>
                    </a:lnTo>
                    <a:lnTo>
                      <a:pt x="685" y="148"/>
                    </a:lnTo>
                    <a:lnTo>
                      <a:pt x="675" y="144"/>
                    </a:lnTo>
                    <a:lnTo>
                      <a:pt x="671" y="141"/>
                    </a:lnTo>
                    <a:lnTo>
                      <a:pt x="671" y="128"/>
                    </a:lnTo>
                    <a:lnTo>
                      <a:pt x="673" y="123"/>
                    </a:lnTo>
                    <a:lnTo>
                      <a:pt x="673" y="109"/>
                    </a:lnTo>
                    <a:lnTo>
                      <a:pt x="682" y="93"/>
                    </a:lnTo>
                    <a:lnTo>
                      <a:pt x="685" y="91"/>
                    </a:lnTo>
                    <a:lnTo>
                      <a:pt x="685" y="89"/>
                    </a:lnTo>
                    <a:lnTo>
                      <a:pt x="709" y="100"/>
                    </a:lnTo>
                    <a:lnTo>
                      <a:pt x="712" y="98"/>
                    </a:lnTo>
                    <a:lnTo>
                      <a:pt x="730" y="85"/>
                    </a:lnTo>
                    <a:lnTo>
                      <a:pt x="732" y="84"/>
                    </a:lnTo>
                    <a:lnTo>
                      <a:pt x="730" y="80"/>
                    </a:lnTo>
                    <a:lnTo>
                      <a:pt x="732" y="76"/>
                    </a:lnTo>
                    <a:lnTo>
                      <a:pt x="736" y="69"/>
                    </a:lnTo>
                    <a:lnTo>
                      <a:pt x="743" y="50"/>
                    </a:lnTo>
                    <a:lnTo>
                      <a:pt x="748" y="46"/>
                    </a:lnTo>
                    <a:lnTo>
                      <a:pt x="755" y="39"/>
                    </a:lnTo>
                    <a:lnTo>
                      <a:pt x="755" y="37"/>
                    </a:lnTo>
                    <a:lnTo>
                      <a:pt x="753" y="34"/>
                    </a:lnTo>
                    <a:lnTo>
                      <a:pt x="753" y="26"/>
                    </a:lnTo>
                    <a:lnTo>
                      <a:pt x="752" y="25"/>
                    </a:lnTo>
                    <a:lnTo>
                      <a:pt x="743" y="26"/>
                    </a:lnTo>
                    <a:lnTo>
                      <a:pt x="743" y="25"/>
                    </a:lnTo>
                    <a:lnTo>
                      <a:pt x="743" y="21"/>
                    </a:lnTo>
                    <a:lnTo>
                      <a:pt x="750" y="14"/>
                    </a:lnTo>
                    <a:lnTo>
                      <a:pt x="753" y="10"/>
                    </a:lnTo>
                    <a:lnTo>
                      <a:pt x="757" y="7"/>
                    </a:lnTo>
                    <a:lnTo>
                      <a:pt x="800" y="0"/>
                    </a:lnTo>
                    <a:lnTo>
                      <a:pt x="814" y="8"/>
                    </a:lnTo>
                    <a:lnTo>
                      <a:pt x="820" y="10"/>
                    </a:lnTo>
                    <a:lnTo>
                      <a:pt x="825" y="10"/>
                    </a:lnTo>
                    <a:lnTo>
                      <a:pt x="834" y="12"/>
                    </a:lnTo>
                    <a:lnTo>
                      <a:pt x="839" y="23"/>
                    </a:lnTo>
                    <a:lnTo>
                      <a:pt x="839" y="25"/>
                    </a:lnTo>
                    <a:lnTo>
                      <a:pt x="845" y="30"/>
                    </a:lnTo>
                    <a:lnTo>
                      <a:pt x="845" y="32"/>
                    </a:lnTo>
                    <a:lnTo>
                      <a:pt x="845" y="30"/>
                    </a:lnTo>
                    <a:lnTo>
                      <a:pt x="863" y="84"/>
                    </a:lnTo>
                    <a:lnTo>
                      <a:pt x="863" y="85"/>
                    </a:lnTo>
                    <a:lnTo>
                      <a:pt x="863" y="85"/>
                    </a:lnTo>
                    <a:lnTo>
                      <a:pt x="863" y="98"/>
                    </a:lnTo>
                    <a:lnTo>
                      <a:pt x="866" y="100"/>
                    </a:lnTo>
                    <a:lnTo>
                      <a:pt x="873" y="102"/>
                    </a:lnTo>
                    <a:lnTo>
                      <a:pt x="881" y="100"/>
                    </a:lnTo>
                    <a:lnTo>
                      <a:pt x="895" y="105"/>
                    </a:lnTo>
                    <a:lnTo>
                      <a:pt x="904" y="112"/>
                    </a:lnTo>
                    <a:lnTo>
                      <a:pt x="909" y="114"/>
                    </a:lnTo>
                    <a:lnTo>
                      <a:pt x="913" y="116"/>
                    </a:lnTo>
                    <a:lnTo>
                      <a:pt x="915" y="118"/>
                    </a:lnTo>
                    <a:lnTo>
                      <a:pt x="915" y="119"/>
                    </a:lnTo>
                    <a:lnTo>
                      <a:pt x="915" y="119"/>
                    </a:lnTo>
                    <a:lnTo>
                      <a:pt x="915" y="123"/>
                    </a:lnTo>
                    <a:lnTo>
                      <a:pt x="916" y="127"/>
                    </a:lnTo>
                    <a:lnTo>
                      <a:pt x="916" y="136"/>
                    </a:lnTo>
                    <a:lnTo>
                      <a:pt x="922" y="144"/>
                    </a:lnTo>
                    <a:lnTo>
                      <a:pt x="927" y="144"/>
                    </a:lnTo>
                    <a:lnTo>
                      <a:pt x="932" y="146"/>
                    </a:lnTo>
                    <a:lnTo>
                      <a:pt x="938" y="144"/>
                    </a:lnTo>
                    <a:lnTo>
                      <a:pt x="957" y="134"/>
                    </a:lnTo>
                    <a:lnTo>
                      <a:pt x="963" y="134"/>
                    </a:lnTo>
                    <a:lnTo>
                      <a:pt x="981" y="127"/>
                    </a:lnTo>
                    <a:lnTo>
                      <a:pt x="981" y="127"/>
                    </a:lnTo>
                    <a:lnTo>
                      <a:pt x="979" y="130"/>
                    </a:lnTo>
                    <a:lnTo>
                      <a:pt x="979" y="136"/>
                    </a:lnTo>
                    <a:lnTo>
                      <a:pt x="981" y="141"/>
                    </a:lnTo>
                    <a:lnTo>
                      <a:pt x="979" y="146"/>
                    </a:lnTo>
                    <a:lnTo>
                      <a:pt x="972" y="153"/>
                    </a:lnTo>
                    <a:lnTo>
                      <a:pt x="965" y="182"/>
                    </a:lnTo>
                    <a:lnTo>
                      <a:pt x="956" y="198"/>
                    </a:lnTo>
                    <a:lnTo>
                      <a:pt x="954" y="204"/>
                    </a:lnTo>
                    <a:lnTo>
                      <a:pt x="950" y="207"/>
                    </a:lnTo>
                    <a:lnTo>
                      <a:pt x="949" y="205"/>
                    </a:lnTo>
                    <a:lnTo>
                      <a:pt x="934" y="202"/>
                    </a:lnTo>
                    <a:lnTo>
                      <a:pt x="920" y="214"/>
                    </a:lnTo>
                    <a:lnTo>
                      <a:pt x="922" y="218"/>
                    </a:lnTo>
                    <a:lnTo>
                      <a:pt x="923" y="243"/>
                    </a:lnTo>
                    <a:lnTo>
                      <a:pt x="920" y="250"/>
                    </a:lnTo>
                    <a:lnTo>
                      <a:pt x="913" y="255"/>
                    </a:lnTo>
                    <a:lnTo>
                      <a:pt x="913" y="261"/>
                    </a:lnTo>
                    <a:lnTo>
                      <a:pt x="911" y="261"/>
                    </a:lnTo>
                    <a:lnTo>
                      <a:pt x="909" y="255"/>
                    </a:lnTo>
                    <a:lnTo>
                      <a:pt x="906" y="254"/>
                    </a:lnTo>
                    <a:lnTo>
                      <a:pt x="902" y="255"/>
                    </a:lnTo>
                    <a:lnTo>
                      <a:pt x="897" y="266"/>
                    </a:lnTo>
                    <a:lnTo>
                      <a:pt x="888" y="273"/>
                    </a:lnTo>
                    <a:lnTo>
                      <a:pt x="875" y="275"/>
                    </a:lnTo>
                    <a:lnTo>
                      <a:pt x="873" y="277"/>
                    </a:lnTo>
                    <a:lnTo>
                      <a:pt x="875" y="286"/>
                    </a:lnTo>
                    <a:lnTo>
                      <a:pt x="864" y="288"/>
                    </a:lnTo>
                    <a:lnTo>
                      <a:pt x="859" y="284"/>
                    </a:lnTo>
                    <a:lnTo>
                      <a:pt x="854" y="284"/>
                    </a:lnTo>
                    <a:lnTo>
                      <a:pt x="827" y="306"/>
                    </a:lnTo>
                    <a:lnTo>
                      <a:pt x="821" y="307"/>
                    </a:lnTo>
                    <a:lnTo>
                      <a:pt x="814" y="318"/>
                    </a:lnTo>
                    <a:lnTo>
                      <a:pt x="813" y="318"/>
                    </a:lnTo>
                    <a:lnTo>
                      <a:pt x="800" y="322"/>
                    </a:lnTo>
                    <a:lnTo>
                      <a:pt x="798" y="320"/>
                    </a:lnTo>
                    <a:lnTo>
                      <a:pt x="793" y="325"/>
                    </a:lnTo>
                    <a:lnTo>
                      <a:pt x="782" y="329"/>
                    </a:lnTo>
                    <a:lnTo>
                      <a:pt x="779" y="332"/>
                    </a:lnTo>
                    <a:lnTo>
                      <a:pt x="777" y="336"/>
                    </a:lnTo>
                    <a:lnTo>
                      <a:pt x="773" y="338"/>
                    </a:lnTo>
                    <a:lnTo>
                      <a:pt x="771" y="338"/>
                    </a:lnTo>
                    <a:lnTo>
                      <a:pt x="770" y="340"/>
                    </a:lnTo>
                    <a:lnTo>
                      <a:pt x="764" y="343"/>
                    </a:lnTo>
                    <a:lnTo>
                      <a:pt x="762" y="341"/>
                    </a:lnTo>
                    <a:lnTo>
                      <a:pt x="764" y="338"/>
                    </a:lnTo>
                    <a:lnTo>
                      <a:pt x="770" y="336"/>
                    </a:lnTo>
                    <a:lnTo>
                      <a:pt x="771" y="329"/>
                    </a:lnTo>
                    <a:lnTo>
                      <a:pt x="766" y="327"/>
                    </a:lnTo>
                    <a:lnTo>
                      <a:pt x="764" y="327"/>
                    </a:lnTo>
                    <a:lnTo>
                      <a:pt x="768" y="325"/>
                    </a:lnTo>
                    <a:lnTo>
                      <a:pt x="768" y="322"/>
                    </a:lnTo>
                    <a:lnTo>
                      <a:pt x="771" y="320"/>
                    </a:lnTo>
                    <a:lnTo>
                      <a:pt x="780" y="307"/>
                    </a:lnTo>
                    <a:lnTo>
                      <a:pt x="779" y="304"/>
                    </a:lnTo>
                    <a:lnTo>
                      <a:pt x="775" y="300"/>
                    </a:lnTo>
                    <a:lnTo>
                      <a:pt x="775" y="297"/>
                    </a:lnTo>
                    <a:lnTo>
                      <a:pt x="773" y="295"/>
                    </a:lnTo>
                    <a:lnTo>
                      <a:pt x="771" y="297"/>
                    </a:lnTo>
                    <a:lnTo>
                      <a:pt x="764" y="297"/>
                    </a:lnTo>
                    <a:lnTo>
                      <a:pt x="762" y="298"/>
                    </a:lnTo>
                    <a:lnTo>
                      <a:pt x="752" y="313"/>
                    </a:lnTo>
                    <a:lnTo>
                      <a:pt x="736" y="322"/>
                    </a:lnTo>
                    <a:lnTo>
                      <a:pt x="732" y="329"/>
                    </a:lnTo>
                    <a:lnTo>
                      <a:pt x="730" y="331"/>
                    </a:lnTo>
                    <a:lnTo>
                      <a:pt x="727" y="334"/>
                    </a:lnTo>
                    <a:lnTo>
                      <a:pt x="718" y="336"/>
                    </a:lnTo>
                    <a:lnTo>
                      <a:pt x="714" y="334"/>
                    </a:lnTo>
                    <a:lnTo>
                      <a:pt x="711" y="334"/>
                    </a:lnTo>
                    <a:lnTo>
                      <a:pt x="709" y="336"/>
                    </a:lnTo>
                    <a:lnTo>
                      <a:pt x="705" y="347"/>
                    </a:lnTo>
                    <a:lnTo>
                      <a:pt x="712" y="356"/>
                    </a:lnTo>
                    <a:lnTo>
                      <a:pt x="714" y="356"/>
                    </a:lnTo>
                    <a:lnTo>
                      <a:pt x="718" y="356"/>
                    </a:lnTo>
                    <a:lnTo>
                      <a:pt x="718" y="359"/>
                    </a:lnTo>
                    <a:lnTo>
                      <a:pt x="721" y="359"/>
                    </a:lnTo>
                    <a:lnTo>
                      <a:pt x="721" y="361"/>
                    </a:lnTo>
                    <a:lnTo>
                      <a:pt x="725" y="365"/>
                    </a:lnTo>
                    <a:lnTo>
                      <a:pt x="727" y="370"/>
                    </a:lnTo>
                    <a:lnTo>
                      <a:pt x="728" y="374"/>
                    </a:lnTo>
                    <a:lnTo>
                      <a:pt x="736" y="375"/>
                    </a:lnTo>
                    <a:lnTo>
                      <a:pt x="741" y="375"/>
                    </a:lnTo>
                    <a:lnTo>
                      <a:pt x="743" y="370"/>
                    </a:lnTo>
                    <a:lnTo>
                      <a:pt x="746" y="368"/>
                    </a:lnTo>
                    <a:lnTo>
                      <a:pt x="750" y="365"/>
                    </a:lnTo>
                    <a:lnTo>
                      <a:pt x="755" y="361"/>
                    </a:lnTo>
                    <a:lnTo>
                      <a:pt x="757" y="361"/>
                    </a:lnTo>
                    <a:lnTo>
                      <a:pt x="764" y="366"/>
                    </a:lnTo>
                    <a:lnTo>
                      <a:pt x="766" y="366"/>
                    </a:lnTo>
                    <a:lnTo>
                      <a:pt x="770" y="370"/>
                    </a:lnTo>
                    <a:lnTo>
                      <a:pt x="775" y="368"/>
                    </a:lnTo>
                    <a:lnTo>
                      <a:pt x="777" y="368"/>
                    </a:lnTo>
                    <a:lnTo>
                      <a:pt x="780" y="370"/>
                    </a:lnTo>
                    <a:lnTo>
                      <a:pt x="784" y="370"/>
                    </a:lnTo>
                    <a:lnTo>
                      <a:pt x="786" y="370"/>
                    </a:lnTo>
                    <a:lnTo>
                      <a:pt x="786" y="374"/>
                    </a:lnTo>
                    <a:lnTo>
                      <a:pt x="784" y="377"/>
                    </a:lnTo>
                    <a:lnTo>
                      <a:pt x="784" y="379"/>
                    </a:lnTo>
                    <a:lnTo>
                      <a:pt x="780" y="381"/>
                    </a:lnTo>
                    <a:lnTo>
                      <a:pt x="780" y="381"/>
                    </a:lnTo>
                    <a:lnTo>
                      <a:pt x="779" y="377"/>
                    </a:lnTo>
                    <a:lnTo>
                      <a:pt x="777" y="379"/>
                    </a:lnTo>
                    <a:lnTo>
                      <a:pt x="775" y="379"/>
                    </a:lnTo>
                    <a:lnTo>
                      <a:pt x="773" y="381"/>
                    </a:lnTo>
                    <a:lnTo>
                      <a:pt x="771" y="382"/>
                    </a:lnTo>
                    <a:lnTo>
                      <a:pt x="764" y="384"/>
                    </a:lnTo>
                    <a:lnTo>
                      <a:pt x="761" y="386"/>
                    </a:lnTo>
                    <a:lnTo>
                      <a:pt x="757" y="386"/>
                    </a:lnTo>
                    <a:lnTo>
                      <a:pt x="759" y="390"/>
                    </a:lnTo>
                    <a:lnTo>
                      <a:pt x="757" y="390"/>
                    </a:lnTo>
                    <a:lnTo>
                      <a:pt x="755" y="391"/>
                    </a:lnTo>
                    <a:lnTo>
                      <a:pt x="753" y="395"/>
                    </a:lnTo>
                    <a:lnTo>
                      <a:pt x="752" y="397"/>
                    </a:lnTo>
                    <a:lnTo>
                      <a:pt x="750" y="393"/>
                    </a:lnTo>
                    <a:lnTo>
                      <a:pt x="746" y="393"/>
                    </a:lnTo>
                    <a:lnTo>
                      <a:pt x="745" y="395"/>
                    </a:lnTo>
                    <a:lnTo>
                      <a:pt x="748" y="399"/>
                    </a:lnTo>
                    <a:lnTo>
                      <a:pt x="745" y="402"/>
                    </a:lnTo>
                    <a:lnTo>
                      <a:pt x="739" y="406"/>
                    </a:lnTo>
                    <a:lnTo>
                      <a:pt x="732" y="420"/>
                    </a:lnTo>
                    <a:lnTo>
                      <a:pt x="732" y="422"/>
                    </a:lnTo>
                    <a:lnTo>
                      <a:pt x="748" y="431"/>
                    </a:lnTo>
                    <a:lnTo>
                      <a:pt x="750" y="433"/>
                    </a:lnTo>
                    <a:lnTo>
                      <a:pt x="750" y="438"/>
                    </a:lnTo>
                    <a:lnTo>
                      <a:pt x="753" y="440"/>
                    </a:lnTo>
                    <a:lnTo>
                      <a:pt x="759" y="461"/>
                    </a:lnTo>
                    <a:lnTo>
                      <a:pt x="761" y="465"/>
                    </a:lnTo>
                    <a:lnTo>
                      <a:pt x="766" y="467"/>
                    </a:lnTo>
                    <a:lnTo>
                      <a:pt x="766" y="470"/>
                    </a:lnTo>
                    <a:lnTo>
                      <a:pt x="773" y="479"/>
                    </a:lnTo>
                    <a:lnTo>
                      <a:pt x="773" y="481"/>
                    </a:lnTo>
                    <a:lnTo>
                      <a:pt x="764" y="477"/>
                    </a:lnTo>
                    <a:lnTo>
                      <a:pt x="761" y="477"/>
                    </a:lnTo>
                    <a:lnTo>
                      <a:pt x="753" y="474"/>
                    </a:lnTo>
                    <a:lnTo>
                      <a:pt x="746" y="476"/>
                    </a:lnTo>
                    <a:lnTo>
                      <a:pt x="746" y="477"/>
                    </a:lnTo>
                    <a:lnTo>
                      <a:pt x="753" y="476"/>
                    </a:lnTo>
                    <a:lnTo>
                      <a:pt x="755" y="476"/>
                    </a:lnTo>
                    <a:lnTo>
                      <a:pt x="755" y="479"/>
                    </a:lnTo>
                    <a:lnTo>
                      <a:pt x="759" y="479"/>
                    </a:lnTo>
                    <a:lnTo>
                      <a:pt x="762" y="481"/>
                    </a:lnTo>
                    <a:lnTo>
                      <a:pt x="766" y="485"/>
                    </a:lnTo>
                    <a:lnTo>
                      <a:pt x="770" y="486"/>
                    </a:lnTo>
                    <a:lnTo>
                      <a:pt x="775" y="493"/>
                    </a:lnTo>
                    <a:lnTo>
                      <a:pt x="773" y="495"/>
                    </a:lnTo>
                    <a:lnTo>
                      <a:pt x="770" y="495"/>
                    </a:lnTo>
                    <a:lnTo>
                      <a:pt x="766" y="499"/>
                    </a:lnTo>
                    <a:lnTo>
                      <a:pt x="761" y="501"/>
                    </a:lnTo>
                    <a:lnTo>
                      <a:pt x="761" y="502"/>
                    </a:lnTo>
                    <a:lnTo>
                      <a:pt x="757" y="504"/>
                    </a:lnTo>
                    <a:lnTo>
                      <a:pt x="750" y="506"/>
                    </a:lnTo>
                    <a:lnTo>
                      <a:pt x="746" y="506"/>
                    </a:lnTo>
                    <a:lnTo>
                      <a:pt x="750" y="506"/>
                    </a:lnTo>
                    <a:lnTo>
                      <a:pt x="757" y="510"/>
                    </a:lnTo>
                    <a:lnTo>
                      <a:pt x="762" y="506"/>
                    </a:lnTo>
                    <a:lnTo>
                      <a:pt x="764" y="508"/>
                    </a:lnTo>
                    <a:lnTo>
                      <a:pt x="768" y="510"/>
                    </a:lnTo>
                    <a:lnTo>
                      <a:pt x="768" y="511"/>
                    </a:lnTo>
                    <a:lnTo>
                      <a:pt x="771" y="513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68" y="520"/>
                    </a:lnTo>
                    <a:lnTo>
                      <a:pt x="768" y="520"/>
                    </a:lnTo>
                    <a:lnTo>
                      <a:pt x="773" y="519"/>
                    </a:lnTo>
                    <a:lnTo>
                      <a:pt x="773" y="526"/>
                    </a:lnTo>
                    <a:lnTo>
                      <a:pt x="771" y="524"/>
                    </a:lnTo>
                    <a:lnTo>
                      <a:pt x="771" y="526"/>
                    </a:lnTo>
                    <a:lnTo>
                      <a:pt x="768" y="526"/>
                    </a:lnTo>
                    <a:lnTo>
                      <a:pt x="768" y="527"/>
                    </a:lnTo>
                    <a:lnTo>
                      <a:pt x="768" y="531"/>
                    </a:lnTo>
                    <a:lnTo>
                      <a:pt x="768" y="535"/>
                    </a:lnTo>
                    <a:lnTo>
                      <a:pt x="766" y="535"/>
                    </a:lnTo>
                    <a:lnTo>
                      <a:pt x="766" y="540"/>
                    </a:lnTo>
                    <a:lnTo>
                      <a:pt x="764" y="545"/>
                    </a:lnTo>
                    <a:lnTo>
                      <a:pt x="764" y="544"/>
                    </a:lnTo>
                    <a:lnTo>
                      <a:pt x="762" y="542"/>
                    </a:lnTo>
                    <a:lnTo>
                      <a:pt x="761" y="544"/>
                    </a:lnTo>
                    <a:lnTo>
                      <a:pt x="752" y="556"/>
                    </a:lnTo>
                    <a:lnTo>
                      <a:pt x="752" y="558"/>
                    </a:lnTo>
                    <a:lnTo>
                      <a:pt x="748" y="563"/>
                    </a:lnTo>
                    <a:lnTo>
                      <a:pt x="745" y="569"/>
                    </a:lnTo>
                    <a:lnTo>
                      <a:pt x="745" y="572"/>
                    </a:lnTo>
                    <a:lnTo>
                      <a:pt x="741" y="574"/>
                    </a:lnTo>
                    <a:lnTo>
                      <a:pt x="741" y="574"/>
                    </a:lnTo>
                    <a:lnTo>
                      <a:pt x="741" y="569"/>
                    </a:lnTo>
                    <a:lnTo>
                      <a:pt x="739" y="570"/>
                    </a:lnTo>
                    <a:lnTo>
                      <a:pt x="736" y="572"/>
                    </a:lnTo>
                    <a:lnTo>
                      <a:pt x="739" y="576"/>
                    </a:lnTo>
                    <a:lnTo>
                      <a:pt x="739" y="578"/>
                    </a:lnTo>
                    <a:lnTo>
                      <a:pt x="737" y="583"/>
                    </a:lnTo>
                    <a:lnTo>
                      <a:pt x="737" y="583"/>
                    </a:lnTo>
                    <a:lnTo>
                      <a:pt x="736" y="587"/>
                    </a:lnTo>
                    <a:lnTo>
                      <a:pt x="736" y="588"/>
                    </a:lnTo>
                    <a:lnTo>
                      <a:pt x="734" y="588"/>
                    </a:lnTo>
                    <a:lnTo>
                      <a:pt x="734" y="590"/>
                    </a:lnTo>
                    <a:lnTo>
                      <a:pt x="736" y="592"/>
                    </a:lnTo>
                    <a:lnTo>
                      <a:pt x="734" y="594"/>
                    </a:lnTo>
                    <a:lnTo>
                      <a:pt x="732" y="592"/>
                    </a:lnTo>
                    <a:lnTo>
                      <a:pt x="730" y="592"/>
                    </a:lnTo>
                    <a:lnTo>
                      <a:pt x="730" y="594"/>
                    </a:lnTo>
                    <a:lnTo>
                      <a:pt x="730" y="595"/>
                    </a:lnTo>
                    <a:lnTo>
                      <a:pt x="728" y="597"/>
                    </a:lnTo>
                    <a:lnTo>
                      <a:pt x="728" y="597"/>
                    </a:lnTo>
                    <a:lnTo>
                      <a:pt x="727" y="597"/>
                    </a:lnTo>
                    <a:lnTo>
                      <a:pt x="725" y="603"/>
                    </a:lnTo>
                    <a:lnTo>
                      <a:pt x="723" y="603"/>
                    </a:lnTo>
                    <a:lnTo>
                      <a:pt x="721" y="606"/>
                    </a:lnTo>
                    <a:lnTo>
                      <a:pt x="721" y="608"/>
                    </a:lnTo>
                    <a:lnTo>
                      <a:pt x="716" y="608"/>
                    </a:lnTo>
                    <a:lnTo>
                      <a:pt x="714" y="608"/>
                    </a:lnTo>
                    <a:lnTo>
                      <a:pt x="711" y="610"/>
                    </a:lnTo>
                    <a:lnTo>
                      <a:pt x="711" y="612"/>
                    </a:lnTo>
                    <a:lnTo>
                      <a:pt x="712" y="613"/>
                    </a:lnTo>
                    <a:lnTo>
                      <a:pt x="711" y="615"/>
                    </a:lnTo>
                    <a:lnTo>
                      <a:pt x="707" y="619"/>
                    </a:lnTo>
                    <a:lnTo>
                      <a:pt x="705" y="619"/>
                    </a:lnTo>
                    <a:lnTo>
                      <a:pt x="705" y="622"/>
                    </a:lnTo>
                    <a:lnTo>
                      <a:pt x="703" y="621"/>
                    </a:lnTo>
                    <a:lnTo>
                      <a:pt x="703" y="622"/>
                    </a:lnTo>
                    <a:lnTo>
                      <a:pt x="702" y="624"/>
                    </a:lnTo>
                    <a:lnTo>
                      <a:pt x="702" y="624"/>
                    </a:lnTo>
                    <a:lnTo>
                      <a:pt x="700" y="624"/>
                    </a:lnTo>
                    <a:lnTo>
                      <a:pt x="698" y="626"/>
                    </a:lnTo>
                    <a:lnTo>
                      <a:pt x="696" y="626"/>
                    </a:lnTo>
                    <a:lnTo>
                      <a:pt x="694" y="626"/>
                    </a:lnTo>
                    <a:lnTo>
                      <a:pt x="689" y="635"/>
                    </a:lnTo>
                    <a:lnTo>
                      <a:pt x="678" y="640"/>
                    </a:lnTo>
                    <a:lnTo>
                      <a:pt x="673" y="638"/>
                    </a:lnTo>
                    <a:lnTo>
                      <a:pt x="673" y="640"/>
                    </a:lnTo>
                    <a:lnTo>
                      <a:pt x="671" y="640"/>
                    </a:lnTo>
                    <a:lnTo>
                      <a:pt x="669" y="642"/>
                    </a:lnTo>
                    <a:lnTo>
                      <a:pt x="668" y="640"/>
                    </a:lnTo>
                    <a:lnTo>
                      <a:pt x="668" y="638"/>
                    </a:lnTo>
                    <a:lnTo>
                      <a:pt x="666" y="638"/>
                    </a:lnTo>
                    <a:lnTo>
                      <a:pt x="664" y="640"/>
                    </a:lnTo>
                    <a:lnTo>
                      <a:pt x="662" y="642"/>
                    </a:lnTo>
                    <a:lnTo>
                      <a:pt x="660" y="642"/>
                    </a:lnTo>
                    <a:lnTo>
                      <a:pt x="659" y="640"/>
                    </a:lnTo>
                    <a:lnTo>
                      <a:pt x="659" y="640"/>
                    </a:lnTo>
                    <a:lnTo>
                      <a:pt x="657" y="640"/>
                    </a:lnTo>
                    <a:lnTo>
                      <a:pt x="657" y="644"/>
                    </a:lnTo>
                    <a:lnTo>
                      <a:pt x="657" y="64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4" name="Freeform 7291"/>
              <p:cNvSpPr>
                <a:spLocks/>
              </p:cNvSpPr>
              <p:nvPr/>
            </p:nvSpPr>
            <p:spPr bwMode="auto">
              <a:xfrm>
                <a:off x="5950619" y="2758263"/>
                <a:ext cx="1557222" cy="1084596"/>
              </a:xfrm>
              <a:custGeom>
                <a:avLst/>
                <a:gdLst/>
                <a:ahLst/>
                <a:cxnLst>
                  <a:cxn ang="0">
                    <a:pos x="646" y="644"/>
                  </a:cxn>
                  <a:cxn ang="0">
                    <a:pos x="625" y="656"/>
                  </a:cxn>
                  <a:cxn ang="0">
                    <a:pos x="589" y="678"/>
                  </a:cxn>
                  <a:cxn ang="0">
                    <a:pos x="558" y="660"/>
                  </a:cxn>
                  <a:cxn ang="0">
                    <a:pos x="519" y="638"/>
                  </a:cxn>
                  <a:cxn ang="0">
                    <a:pos x="469" y="644"/>
                  </a:cxn>
                  <a:cxn ang="0">
                    <a:pos x="451" y="663"/>
                  </a:cxn>
                  <a:cxn ang="0">
                    <a:pos x="404" y="621"/>
                  </a:cxn>
                  <a:cxn ang="0">
                    <a:pos x="399" y="556"/>
                  </a:cxn>
                  <a:cxn ang="0">
                    <a:pos x="365" y="538"/>
                  </a:cxn>
                  <a:cxn ang="0">
                    <a:pos x="327" y="529"/>
                  </a:cxn>
                  <a:cxn ang="0">
                    <a:pos x="268" y="544"/>
                  </a:cxn>
                  <a:cxn ang="0">
                    <a:pos x="243" y="553"/>
                  </a:cxn>
                  <a:cxn ang="0">
                    <a:pos x="220" y="551"/>
                  </a:cxn>
                  <a:cxn ang="0">
                    <a:pos x="195" y="547"/>
                  </a:cxn>
                  <a:cxn ang="0">
                    <a:pos x="174" y="535"/>
                  </a:cxn>
                  <a:cxn ang="0">
                    <a:pos x="163" y="526"/>
                  </a:cxn>
                  <a:cxn ang="0">
                    <a:pos x="123" y="506"/>
                  </a:cxn>
                  <a:cxn ang="0">
                    <a:pos x="106" y="499"/>
                  </a:cxn>
                  <a:cxn ang="0">
                    <a:pos x="88" y="492"/>
                  </a:cxn>
                  <a:cxn ang="0">
                    <a:pos x="82" y="474"/>
                  </a:cxn>
                  <a:cxn ang="0">
                    <a:pos x="88" y="467"/>
                  </a:cxn>
                  <a:cxn ang="0">
                    <a:pos x="93" y="452"/>
                  </a:cxn>
                  <a:cxn ang="0">
                    <a:pos x="88" y="436"/>
                  </a:cxn>
                  <a:cxn ang="0">
                    <a:pos x="104" y="420"/>
                  </a:cxn>
                  <a:cxn ang="0">
                    <a:pos x="100" y="404"/>
                  </a:cxn>
                  <a:cxn ang="0">
                    <a:pos x="89" y="397"/>
                  </a:cxn>
                  <a:cxn ang="0">
                    <a:pos x="46" y="400"/>
                  </a:cxn>
                  <a:cxn ang="0">
                    <a:pos x="38" y="393"/>
                  </a:cxn>
                  <a:cxn ang="0">
                    <a:pos x="23" y="377"/>
                  </a:cxn>
                  <a:cxn ang="0">
                    <a:pos x="21" y="372"/>
                  </a:cxn>
                  <a:cxn ang="0">
                    <a:pos x="16" y="309"/>
                  </a:cxn>
                  <a:cxn ang="0">
                    <a:pos x="80" y="284"/>
                  </a:cxn>
                  <a:cxn ang="0">
                    <a:pos x="138" y="191"/>
                  </a:cxn>
                  <a:cxn ang="0">
                    <a:pos x="211" y="121"/>
                  </a:cxn>
                  <a:cxn ang="0">
                    <a:pos x="263" y="143"/>
                  </a:cxn>
                  <a:cxn ang="0">
                    <a:pos x="447" y="259"/>
                  </a:cxn>
                  <a:cxn ang="0">
                    <a:pos x="558" y="263"/>
                  </a:cxn>
                  <a:cxn ang="0">
                    <a:pos x="628" y="211"/>
                  </a:cxn>
                  <a:cxn ang="0">
                    <a:pos x="728" y="150"/>
                  </a:cxn>
                  <a:cxn ang="0">
                    <a:pos x="709" y="100"/>
                  </a:cxn>
                  <a:cxn ang="0">
                    <a:pos x="752" y="25"/>
                  </a:cxn>
                  <a:cxn ang="0">
                    <a:pos x="839" y="25"/>
                  </a:cxn>
                  <a:cxn ang="0">
                    <a:pos x="909" y="114"/>
                  </a:cxn>
                  <a:cxn ang="0">
                    <a:pos x="963" y="134"/>
                  </a:cxn>
                  <a:cxn ang="0">
                    <a:pos x="934" y="202"/>
                  </a:cxn>
                  <a:cxn ang="0">
                    <a:pos x="875" y="275"/>
                  </a:cxn>
                  <a:cxn ang="0">
                    <a:pos x="782" y="329"/>
                  </a:cxn>
                  <a:cxn ang="0">
                    <a:pos x="768" y="325"/>
                  </a:cxn>
                  <a:cxn ang="0">
                    <a:pos x="732" y="329"/>
                  </a:cxn>
                  <a:cxn ang="0">
                    <a:pos x="721" y="361"/>
                  </a:cxn>
                  <a:cxn ang="0">
                    <a:pos x="770" y="370"/>
                  </a:cxn>
                  <a:cxn ang="0">
                    <a:pos x="775" y="379"/>
                  </a:cxn>
                  <a:cxn ang="0">
                    <a:pos x="745" y="395"/>
                  </a:cxn>
                  <a:cxn ang="0">
                    <a:pos x="766" y="470"/>
                  </a:cxn>
                  <a:cxn ang="0">
                    <a:pos x="766" y="485"/>
                  </a:cxn>
                  <a:cxn ang="0">
                    <a:pos x="762" y="506"/>
                  </a:cxn>
                  <a:cxn ang="0">
                    <a:pos x="768" y="526"/>
                  </a:cxn>
                  <a:cxn ang="0">
                    <a:pos x="745" y="569"/>
                  </a:cxn>
                  <a:cxn ang="0">
                    <a:pos x="734" y="588"/>
                  </a:cxn>
                  <a:cxn ang="0">
                    <a:pos x="721" y="606"/>
                  </a:cxn>
                  <a:cxn ang="0">
                    <a:pos x="702" y="624"/>
                  </a:cxn>
                  <a:cxn ang="0">
                    <a:pos x="668" y="638"/>
                  </a:cxn>
                </a:cxnLst>
                <a:rect l="0" t="0" r="r" b="b"/>
                <a:pathLst>
                  <a:path w="981" h="683">
                    <a:moveTo>
                      <a:pt x="657" y="644"/>
                    </a:moveTo>
                    <a:lnTo>
                      <a:pt x="655" y="646"/>
                    </a:lnTo>
                    <a:lnTo>
                      <a:pt x="655" y="644"/>
                    </a:lnTo>
                    <a:lnTo>
                      <a:pt x="655" y="644"/>
                    </a:lnTo>
                    <a:lnTo>
                      <a:pt x="653" y="642"/>
                    </a:lnTo>
                    <a:lnTo>
                      <a:pt x="651" y="644"/>
                    </a:lnTo>
                    <a:lnTo>
                      <a:pt x="650" y="644"/>
                    </a:lnTo>
                    <a:lnTo>
                      <a:pt x="650" y="644"/>
                    </a:lnTo>
                    <a:lnTo>
                      <a:pt x="651" y="646"/>
                    </a:lnTo>
                    <a:lnTo>
                      <a:pt x="646" y="647"/>
                    </a:lnTo>
                    <a:lnTo>
                      <a:pt x="646" y="646"/>
                    </a:lnTo>
                    <a:lnTo>
                      <a:pt x="646" y="646"/>
                    </a:lnTo>
                    <a:lnTo>
                      <a:pt x="646" y="644"/>
                    </a:lnTo>
                    <a:lnTo>
                      <a:pt x="642" y="642"/>
                    </a:lnTo>
                    <a:lnTo>
                      <a:pt x="641" y="640"/>
                    </a:lnTo>
                    <a:lnTo>
                      <a:pt x="639" y="638"/>
                    </a:lnTo>
                    <a:lnTo>
                      <a:pt x="639" y="649"/>
                    </a:lnTo>
                    <a:lnTo>
                      <a:pt x="639" y="649"/>
                    </a:lnTo>
                    <a:lnTo>
                      <a:pt x="637" y="649"/>
                    </a:lnTo>
                    <a:lnTo>
                      <a:pt x="634" y="644"/>
                    </a:lnTo>
                    <a:lnTo>
                      <a:pt x="632" y="642"/>
                    </a:lnTo>
                    <a:lnTo>
                      <a:pt x="630" y="649"/>
                    </a:lnTo>
                    <a:lnTo>
                      <a:pt x="630" y="653"/>
                    </a:lnTo>
                    <a:lnTo>
                      <a:pt x="630" y="655"/>
                    </a:lnTo>
                    <a:lnTo>
                      <a:pt x="628" y="655"/>
                    </a:lnTo>
                    <a:lnTo>
                      <a:pt x="625" y="656"/>
                    </a:lnTo>
                    <a:lnTo>
                      <a:pt x="621" y="656"/>
                    </a:lnTo>
                    <a:lnTo>
                      <a:pt x="619" y="658"/>
                    </a:lnTo>
                    <a:lnTo>
                      <a:pt x="616" y="658"/>
                    </a:lnTo>
                    <a:lnTo>
                      <a:pt x="616" y="656"/>
                    </a:lnTo>
                    <a:lnTo>
                      <a:pt x="612" y="656"/>
                    </a:lnTo>
                    <a:lnTo>
                      <a:pt x="608" y="660"/>
                    </a:lnTo>
                    <a:lnTo>
                      <a:pt x="601" y="662"/>
                    </a:lnTo>
                    <a:lnTo>
                      <a:pt x="600" y="662"/>
                    </a:lnTo>
                    <a:lnTo>
                      <a:pt x="600" y="662"/>
                    </a:lnTo>
                    <a:lnTo>
                      <a:pt x="592" y="665"/>
                    </a:lnTo>
                    <a:lnTo>
                      <a:pt x="589" y="663"/>
                    </a:lnTo>
                    <a:lnTo>
                      <a:pt x="585" y="671"/>
                    </a:lnTo>
                    <a:lnTo>
                      <a:pt x="589" y="678"/>
                    </a:lnTo>
                    <a:lnTo>
                      <a:pt x="589" y="680"/>
                    </a:lnTo>
                    <a:lnTo>
                      <a:pt x="585" y="683"/>
                    </a:lnTo>
                    <a:lnTo>
                      <a:pt x="582" y="681"/>
                    </a:lnTo>
                    <a:lnTo>
                      <a:pt x="576" y="669"/>
                    </a:lnTo>
                    <a:lnTo>
                      <a:pt x="578" y="662"/>
                    </a:lnTo>
                    <a:lnTo>
                      <a:pt x="578" y="660"/>
                    </a:lnTo>
                    <a:lnTo>
                      <a:pt x="573" y="663"/>
                    </a:lnTo>
                    <a:lnTo>
                      <a:pt x="569" y="663"/>
                    </a:lnTo>
                    <a:lnTo>
                      <a:pt x="567" y="662"/>
                    </a:lnTo>
                    <a:lnTo>
                      <a:pt x="567" y="660"/>
                    </a:lnTo>
                    <a:lnTo>
                      <a:pt x="560" y="658"/>
                    </a:lnTo>
                    <a:lnTo>
                      <a:pt x="558" y="658"/>
                    </a:lnTo>
                    <a:lnTo>
                      <a:pt x="558" y="660"/>
                    </a:lnTo>
                    <a:lnTo>
                      <a:pt x="555" y="662"/>
                    </a:lnTo>
                    <a:lnTo>
                      <a:pt x="555" y="663"/>
                    </a:lnTo>
                    <a:lnTo>
                      <a:pt x="555" y="660"/>
                    </a:lnTo>
                    <a:lnTo>
                      <a:pt x="549" y="662"/>
                    </a:lnTo>
                    <a:lnTo>
                      <a:pt x="548" y="660"/>
                    </a:lnTo>
                    <a:lnTo>
                      <a:pt x="539" y="660"/>
                    </a:lnTo>
                    <a:lnTo>
                      <a:pt x="539" y="658"/>
                    </a:lnTo>
                    <a:lnTo>
                      <a:pt x="532" y="655"/>
                    </a:lnTo>
                    <a:lnTo>
                      <a:pt x="530" y="651"/>
                    </a:lnTo>
                    <a:lnTo>
                      <a:pt x="528" y="647"/>
                    </a:lnTo>
                    <a:lnTo>
                      <a:pt x="530" y="642"/>
                    </a:lnTo>
                    <a:lnTo>
                      <a:pt x="528" y="640"/>
                    </a:lnTo>
                    <a:lnTo>
                      <a:pt x="519" y="638"/>
                    </a:lnTo>
                    <a:lnTo>
                      <a:pt x="506" y="633"/>
                    </a:lnTo>
                    <a:lnTo>
                      <a:pt x="505" y="633"/>
                    </a:lnTo>
                    <a:lnTo>
                      <a:pt x="498" y="638"/>
                    </a:lnTo>
                    <a:lnTo>
                      <a:pt x="492" y="640"/>
                    </a:lnTo>
                    <a:lnTo>
                      <a:pt x="490" y="640"/>
                    </a:lnTo>
                    <a:lnTo>
                      <a:pt x="487" y="642"/>
                    </a:lnTo>
                    <a:lnTo>
                      <a:pt x="485" y="644"/>
                    </a:lnTo>
                    <a:lnTo>
                      <a:pt x="483" y="642"/>
                    </a:lnTo>
                    <a:lnTo>
                      <a:pt x="480" y="642"/>
                    </a:lnTo>
                    <a:lnTo>
                      <a:pt x="478" y="640"/>
                    </a:lnTo>
                    <a:lnTo>
                      <a:pt x="476" y="642"/>
                    </a:lnTo>
                    <a:lnTo>
                      <a:pt x="471" y="644"/>
                    </a:lnTo>
                    <a:lnTo>
                      <a:pt x="469" y="644"/>
                    </a:lnTo>
                    <a:lnTo>
                      <a:pt x="467" y="642"/>
                    </a:lnTo>
                    <a:lnTo>
                      <a:pt x="464" y="642"/>
                    </a:lnTo>
                    <a:lnTo>
                      <a:pt x="464" y="640"/>
                    </a:lnTo>
                    <a:lnTo>
                      <a:pt x="462" y="640"/>
                    </a:lnTo>
                    <a:lnTo>
                      <a:pt x="458" y="646"/>
                    </a:lnTo>
                    <a:lnTo>
                      <a:pt x="458" y="646"/>
                    </a:lnTo>
                    <a:lnTo>
                      <a:pt x="456" y="646"/>
                    </a:lnTo>
                    <a:lnTo>
                      <a:pt x="456" y="644"/>
                    </a:lnTo>
                    <a:lnTo>
                      <a:pt x="451" y="644"/>
                    </a:lnTo>
                    <a:lnTo>
                      <a:pt x="449" y="646"/>
                    </a:lnTo>
                    <a:lnTo>
                      <a:pt x="449" y="655"/>
                    </a:lnTo>
                    <a:lnTo>
                      <a:pt x="451" y="660"/>
                    </a:lnTo>
                    <a:lnTo>
                      <a:pt x="451" y="663"/>
                    </a:lnTo>
                    <a:lnTo>
                      <a:pt x="449" y="665"/>
                    </a:lnTo>
                    <a:lnTo>
                      <a:pt x="444" y="665"/>
                    </a:lnTo>
                    <a:lnTo>
                      <a:pt x="440" y="656"/>
                    </a:lnTo>
                    <a:lnTo>
                      <a:pt x="438" y="656"/>
                    </a:lnTo>
                    <a:lnTo>
                      <a:pt x="433" y="660"/>
                    </a:lnTo>
                    <a:lnTo>
                      <a:pt x="428" y="660"/>
                    </a:lnTo>
                    <a:lnTo>
                      <a:pt x="422" y="655"/>
                    </a:lnTo>
                    <a:lnTo>
                      <a:pt x="421" y="653"/>
                    </a:lnTo>
                    <a:lnTo>
                      <a:pt x="412" y="649"/>
                    </a:lnTo>
                    <a:lnTo>
                      <a:pt x="415" y="637"/>
                    </a:lnTo>
                    <a:lnTo>
                      <a:pt x="406" y="631"/>
                    </a:lnTo>
                    <a:lnTo>
                      <a:pt x="406" y="624"/>
                    </a:lnTo>
                    <a:lnTo>
                      <a:pt x="404" y="621"/>
                    </a:lnTo>
                    <a:lnTo>
                      <a:pt x="404" y="617"/>
                    </a:lnTo>
                    <a:lnTo>
                      <a:pt x="394" y="617"/>
                    </a:lnTo>
                    <a:lnTo>
                      <a:pt x="387" y="624"/>
                    </a:lnTo>
                    <a:lnTo>
                      <a:pt x="385" y="622"/>
                    </a:lnTo>
                    <a:lnTo>
                      <a:pt x="387" y="617"/>
                    </a:lnTo>
                    <a:lnTo>
                      <a:pt x="388" y="615"/>
                    </a:lnTo>
                    <a:lnTo>
                      <a:pt x="387" y="610"/>
                    </a:lnTo>
                    <a:lnTo>
                      <a:pt x="390" y="601"/>
                    </a:lnTo>
                    <a:lnTo>
                      <a:pt x="392" y="597"/>
                    </a:lnTo>
                    <a:lnTo>
                      <a:pt x="394" y="594"/>
                    </a:lnTo>
                    <a:lnTo>
                      <a:pt x="395" y="594"/>
                    </a:lnTo>
                    <a:lnTo>
                      <a:pt x="401" y="583"/>
                    </a:lnTo>
                    <a:lnTo>
                      <a:pt x="399" y="556"/>
                    </a:lnTo>
                    <a:lnTo>
                      <a:pt x="395" y="556"/>
                    </a:lnTo>
                    <a:lnTo>
                      <a:pt x="394" y="553"/>
                    </a:lnTo>
                    <a:lnTo>
                      <a:pt x="392" y="547"/>
                    </a:lnTo>
                    <a:lnTo>
                      <a:pt x="388" y="544"/>
                    </a:lnTo>
                    <a:lnTo>
                      <a:pt x="385" y="542"/>
                    </a:lnTo>
                    <a:lnTo>
                      <a:pt x="385" y="542"/>
                    </a:lnTo>
                    <a:lnTo>
                      <a:pt x="383" y="544"/>
                    </a:lnTo>
                    <a:lnTo>
                      <a:pt x="381" y="545"/>
                    </a:lnTo>
                    <a:lnTo>
                      <a:pt x="379" y="542"/>
                    </a:lnTo>
                    <a:lnTo>
                      <a:pt x="376" y="540"/>
                    </a:lnTo>
                    <a:lnTo>
                      <a:pt x="372" y="540"/>
                    </a:lnTo>
                    <a:lnTo>
                      <a:pt x="370" y="538"/>
                    </a:lnTo>
                    <a:lnTo>
                      <a:pt x="365" y="538"/>
                    </a:lnTo>
                    <a:lnTo>
                      <a:pt x="365" y="531"/>
                    </a:lnTo>
                    <a:lnTo>
                      <a:pt x="361" y="529"/>
                    </a:lnTo>
                    <a:lnTo>
                      <a:pt x="361" y="526"/>
                    </a:lnTo>
                    <a:lnTo>
                      <a:pt x="361" y="524"/>
                    </a:lnTo>
                    <a:lnTo>
                      <a:pt x="358" y="520"/>
                    </a:lnTo>
                    <a:lnTo>
                      <a:pt x="354" y="522"/>
                    </a:lnTo>
                    <a:lnTo>
                      <a:pt x="351" y="524"/>
                    </a:lnTo>
                    <a:lnTo>
                      <a:pt x="347" y="526"/>
                    </a:lnTo>
                    <a:lnTo>
                      <a:pt x="338" y="526"/>
                    </a:lnTo>
                    <a:lnTo>
                      <a:pt x="336" y="524"/>
                    </a:lnTo>
                    <a:lnTo>
                      <a:pt x="335" y="524"/>
                    </a:lnTo>
                    <a:lnTo>
                      <a:pt x="329" y="527"/>
                    </a:lnTo>
                    <a:lnTo>
                      <a:pt x="327" y="529"/>
                    </a:lnTo>
                    <a:lnTo>
                      <a:pt x="322" y="535"/>
                    </a:lnTo>
                    <a:lnTo>
                      <a:pt x="319" y="536"/>
                    </a:lnTo>
                    <a:lnTo>
                      <a:pt x="311" y="544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86" y="549"/>
                    </a:lnTo>
                    <a:lnTo>
                      <a:pt x="285" y="547"/>
                    </a:lnTo>
                    <a:lnTo>
                      <a:pt x="285" y="547"/>
                    </a:lnTo>
                    <a:lnTo>
                      <a:pt x="281" y="549"/>
                    </a:lnTo>
                    <a:lnTo>
                      <a:pt x="270" y="547"/>
                    </a:lnTo>
                    <a:lnTo>
                      <a:pt x="268" y="545"/>
                    </a:lnTo>
                    <a:lnTo>
                      <a:pt x="268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1" y="542"/>
                    </a:lnTo>
                    <a:lnTo>
                      <a:pt x="258" y="544"/>
                    </a:lnTo>
                    <a:lnTo>
                      <a:pt x="254" y="547"/>
                    </a:lnTo>
                    <a:lnTo>
                      <a:pt x="252" y="553"/>
                    </a:lnTo>
                    <a:lnTo>
                      <a:pt x="245" y="558"/>
                    </a:lnTo>
                    <a:lnTo>
                      <a:pt x="245" y="560"/>
                    </a:lnTo>
                    <a:lnTo>
                      <a:pt x="243" y="560"/>
                    </a:lnTo>
                    <a:lnTo>
                      <a:pt x="242" y="560"/>
                    </a:lnTo>
                    <a:lnTo>
                      <a:pt x="242" y="558"/>
                    </a:lnTo>
                    <a:lnTo>
                      <a:pt x="242" y="556"/>
                    </a:lnTo>
                    <a:lnTo>
                      <a:pt x="243" y="553"/>
                    </a:lnTo>
                    <a:lnTo>
                      <a:pt x="242" y="547"/>
                    </a:lnTo>
                    <a:lnTo>
                      <a:pt x="242" y="547"/>
                    </a:lnTo>
                    <a:lnTo>
                      <a:pt x="240" y="545"/>
                    </a:lnTo>
                    <a:lnTo>
                      <a:pt x="240" y="547"/>
                    </a:lnTo>
                    <a:lnTo>
                      <a:pt x="236" y="549"/>
                    </a:lnTo>
                    <a:lnTo>
                      <a:pt x="234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27" y="549"/>
                    </a:lnTo>
                    <a:lnTo>
                      <a:pt x="227" y="553"/>
                    </a:lnTo>
                    <a:lnTo>
                      <a:pt x="222" y="551"/>
                    </a:lnTo>
                    <a:lnTo>
                      <a:pt x="220" y="551"/>
                    </a:lnTo>
                    <a:lnTo>
                      <a:pt x="218" y="551"/>
                    </a:lnTo>
                    <a:lnTo>
                      <a:pt x="213" y="549"/>
                    </a:lnTo>
                    <a:lnTo>
                      <a:pt x="211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6" y="549"/>
                    </a:lnTo>
                    <a:lnTo>
                      <a:pt x="206" y="549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0" y="549"/>
                    </a:lnTo>
                    <a:lnTo>
                      <a:pt x="199" y="549"/>
                    </a:lnTo>
                    <a:lnTo>
                      <a:pt x="197" y="549"/>
                    </a:lnTo>
                    <a:lnTo>
                      <a:pt x="195" y="547"/>
                    </a:lnTo>
                    <a:lnTo>
                      <a:pt x="195" y="545"/>
                    </a:lnTo>
                    <a:lnTo>
                      <a:pt x="193" y="544"/>
                    </a:lnTo>
                    <a:lnTo>
                      <a:pt x="191" y="544"/>
                    </a:lnTo>
                    <a:lnTo>
                      <a:pt x="188" y="544"/>
                    </a:lnTo>
                    <a:lnTo>
                      <a:pt x="184" y="542"/>
                    </a:lnTo>
                    <a:lnTo>
                      <a:pt x="184" y="540"/>
                    </a:lnTo>
                    <a:lnTo>
                      <a:pt x="184" y="536"/>
                    </a:lnTo>
                    <a:lnTo>
                      <a:pt x="184" y="536"/>
                    </a:lnTo>
                    <a:lnTo>
                      <a:pt x="182" y="536"/>
                    </a:lnTo>
                    <a:lnTo>
                      <a:pt x="179" y="536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4" y="535"/>
                    </a:lnTo>
                    <a:lnTo>
                      <a:pt x="172" y="535"/>
                    </a:lnTo>
                    <a:lnTo>
                      <a:pt x="172" y="535"/>
                    </a:lnTo>
                    <a:lnTo>
                      <a:pt x="170" y="533"/>
                    </a:lnTo>
                    <a:lnTo>
                      <a:pt x="168" y="533"/>
                    </a:lnTo>
                    <a:lnTo>
                      <a:pt x="168" y="533"/>
                    </a:lnTo>
                    <a:lnTo>
                      <a:pt x="170" y="529"/>
                    </a:lnTo>
                    <a:lnTo>
                      <a:pt x="168" y="527"/>
                    </a:lnTo>
                    <a:lnTo>
                      <a:pt x="170" y="526"/>
                    </a:lnTo>
                    <a:lnTo>
                      <a:pt x="170" y="524"/>
                    </a:lnTo>
                    <a:lnTo>
                      <a:pt x="168" y="524"/>
                    </a:lnTo>
                    <a:lnTo>
                      <a:pt x="166" y="524"/>
                    </a:lnTo>
                    <a:lnTo>
                      <a:pt x="165" y="524"/>
                    </a:lnTo>
                    <a:lnTo>
                      <a:pt x="163" y="526"/>
                    </a:lnTo>
                    <a:lnTo>
                      <a:pt x="163" y="526"/>
                    </a:lnTo>
                    <a:lnTo>
                      <a:pt x="163" y="527"/>
                    </a:lnTo>
                    <a:lnTo>
                      <a:pt x="161" y="527"/>
                    </a:lnTo>
                    <a:lnTo>
                      <a:pt x="161" y="529"/>
                    </a:lnTo>
                    <a:lnTo>
                      <a:pt x="157" y="527"/>
                    </a:lnTo>
                    <a:lnTo>
                      <a:pt x="156" y="527"/>
                    </a:lnTo>
                    <a:lnTo>
                      <a:pt x="156" y="522"/>
                    </a:lnTo>
                    <a:lnTo>
                      <a:pt x="150" y="517"/>
                    </a:lnTo>
                    <a:lnTo>
                      <a:pt x="147" y="515"/>
                    </a:lnTo>
                    <a:lnTo>
                      <a:pt x="141" y="510"/>
                    </a:lnTo>
                    <a:lnTo>
                      <a:pt x="129" y="506"/>
                    </a:lnTo>
                    <a:lnTo>
                      <a:pt x="129" y="506"/>
                    </a:lnTo>
                    <a:lnTo>
                      <a:pt x="123" y="506"/>
                    </a:lnTo>
                    <a:lnTo>
                      <a:pt x="123" y="506"/>
                    </a:lnTo>
                    <a:lnTo>
                      <a:pt x="123" y="508"/>
                    </a:lnTo>
                    <a:lnTo>
                      <a:pt x="122" y="510"/>
                    </a:lnTo>
                    <a:lnTo>
                      <a:pt x="123" y="510"/>
                    </a:lnTo>
                    <a:lnTo>
                      <a:pt x="122" y="511"/>
                    </a:lnTo>
                    <a:lnTo>
                      <a:pt x="120" y="508"/>
                    </a:lnTo>
                    <a:lnTo>
                      <a:pt x="120" y="508"/>
                    </a:lnTo>
                    <a:lnTo>
                      <a:pt x="118" y="506"/>
                    </a:lnTo>
                    <a:lnTo>
                      <a:pt x="113" y="504"/>
                    </a:lnTo>
                    <a:lnTo>
                      <a:pt x="113" y="504"/>
                    </a:lnTo>
                    <a:lnTo>
                      <a:pt x="111" y="502"/>
                    </a:lnTo>
                    <a:lnTo>
                      <a:pt x="109" y="502"/>
                    </a:lnTo>
                    <a:lnTo>
                      <a:pt x="106" y="499"/>
                    </a:lnTo>
                    <a:lnTo>
                      <a:pt x="102" y="499"/>
                    </a:lnTo>
                    <a:lnTo>
                      <a:pt x="102" y="497"/>
                    </a:lnTo>
                    <a:lnTo>
                      <a:pt x="102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5" y="495"/>
                    </a:lnTo>
                    <a:lnTo>
                      <a:pt x="95" y="493"/>
                    </a:lnTo>
                    <a:lnTo>
                      <a:pt x="95" y="492"/>
                    </a:lnTo>
                    <a:lnTo>
                      <a:pt x="95" y="492"/>
                    </a:lnTo>
                    <a:lnTo>
                      <a:pt x="93" y="492"/>
                    </a:lnTo>
                    <a:lnTo>
                      <a:pt x="88" y="492"/>
                    </a:lnTo>
                    <a:lnTo>
                      <a:pt x="86" y="493"/>
                    </a:lnTo>
                    <a:lnTo>
                      <a:pt x="86" y="493"/>
                    </a:lnTo>
                    <a:lnTo>
                      <a:pt x="84" y="492"/>
                    </a:lnTo>
                    <a:lnTo>
                      <a:pt x="86" y="490"/>
                    </a:lnTo>
                    <a:lnTo>
                      <a:pt x="84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5"/>
                    </a:lnTo>
                    <a:lnTo>
                      <a:pt x="80" y="483"/>
                    </a:lnTo>
                    <a:lnTo>
                      <a:pt x="82" y="481"/>
                    </a:lnTo>
                    <a:lnTo>
                      <a:pt x="80" y="479"/>
                    </a:lnTo>
                    <a:lnTo>
                      <a:pt x="80" y="476"/>
                    </a:lnTo>
                    <a:lnTo>
                      <a:pt x="82" y="474"/>
                    </a:lnTo>
                    <a:lnTo>
                      <a:pt x="77" y="468"/>
                    </a:lnTo>
                    <a:lnTo>
                      <a:pt x="77" y="467"/>
                    </a:lnTo>
                    <a:lnTo>
                      <a:pt x="77" y="465"/>
                    </a:lnTo>
                    <a:lnTo>
                      <a:pt x="77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5"/>
                    </a:lnTo>
                    <a:lnTo>
                      <a:pt x="82" y="465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7"/>
                    </a:lnTo>
                    <a:lnTo>
                      <a:pt x="88" y="467"/>
                    </a:lnTo>
                    <a:lnTo>
                      <a:pt x="88" y="467"/>
                    </a:lnTo>
                    <a:lnTo>
                      <a:pt x="88" y="465"/>
                    </a:lnTo>
                    <a:lnTo>
                      <a:pt x="89" y="465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3" y="463"/>
                    </a:lnTo>
                    <a:lnTo>
                      <a:pt x="95" y="461"/>
                    </a:lnTo>
                    <a:lnTo>
                      <a:pt x="95" y="459"/>
                    </a:lnTo>
                    <a:lnTo>
                      <a:pt x="93" y="456"/>
                    </a:lnTo>
                    <a:lnTo>
                      <a:pt x="91" y="454"/>
                    </a:lnTo>
                    <a:lnTo>
                      <a:pt x="93" y="454"/>
                    </a:lnTo>
                    <a:lnTo>
                      <a:pt x="93" y="452"/>
                    </a:lnTo>
                    <a:lnTo>
                      <a:pt x="89" y="451"/>
                    </a:lnTo>
                    <a:lnTo>
                      <a:pt x="88" y="451"/>
                    </a:lnTo>
                    <a:lnTo>
                      <a:pt x="88" y="451"/>
                    </a:lnTo>
                    <a:lnTo>
                      <a:pt x="86" y="447"/>
                    </a:lnTo>
                    <a:lnTo>
                      <a:pt x="86" y="443"/>
                    </a:lnTo>
                    <a:lnTo>
                      <a:pt x="86" y="443"/>
                    </a:lnTo>
                    <a:lnTo>
                      <a:pt x="86" y="442"/>
                    </a:lnTo>
                    <a:lnTo>
                      <a:pt x="86" y="440"/>
                    </a:lnTo>
                    <a:lnTo>
                      <a:pt x="86" y="440"/>
                    </a:lnTo>
                    <a:lnTo>
                      <a:pt x="84" y="438"/>
                    </a:lnTo>
                    <a:lnTo>
                      <a:pt x="84" y="436"/>
                    </a:lnTo>
                    <a:lnTo>
                      <a:pt x="84" y="436"/>
                    </a:lnTo>
                    <a:lnTo>
                      <a:pt x="88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3" y="436"/>
                    </a:lnTo>
                    <a:lnTo>
                      <a:pt x="95" y="431"/>
                    </a:lnTo>
                    <a:lnTo>
                      <a:pt x="95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4"/>
                    </a:lnTo>
                    <a:lnTo>
                      <a:pt x="104" y="422"/>
                    </a:lnTo>
                    <a:lnTo>
                      <a:pt x="104" y="420"/>
                    </a:lnTo>
                    <a:lnTo>
                      <a:pt x="104" y="418"/>
                    </a:lnTo>
                    <a:lnTo>
                      <a:pt x="106" y="413"/>
                    </a:lnTo>
                    <a:lnTo>
                      <a:pt x="106" y="411"/>
                    </a:lnTo>
                    <a:lnTo>
                      <a:pt x="106" y="409"/>
                    </a:lnTo>
                    <a:lnTo>
                      <a:pt x="107" y="408"/>
                    </a:lnTo>
                    <a:lnTo>
                      <a:pt x="107" y="406"/>
                    </a:lnTo>
                    <a:lnTo>
                      <a:pt x="107" y="406"/>
                    </a:lnTo>
                    <a:lnTo>
                      <a:pt x="106" y="406"/>
                    </a:lnTo>
                    <a:lnTo>
                      <a:pt x="104" y="408"/>
                    </a:lnTo>
                    <a:lnTo>
                      <a:pt x="104" y="408"/>
                    </a:lnTo>
                    <a:lnTo>
                      <a:pt x="102" y="408"/>
                    </a:lnTo>
                    <a:lnTo>
                      <a:pt x="102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7" y="404"/>
                    </a:lnTo>
                    <a:lnTo>
                      <a:pt x="97" y="402"/>
                    </a:lnTo>
                    <a:lnTo>
                      <a:pt x="97" y="400"/>
                    </a:lnTo>
                    <a:lnTo>
                      <a:pt x="95" y="400"/>
                    </a:lnTo>
                    <a:lnTo>
                      <a:pt x="95" y="399"/>
                    </a:lnTo>
                    <a:lnTo>
                      <a:pt x="95" y="399"/>
                    </a:lnTo>
                    <a:lnTo>
                      <a:pt x="93" y="399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8" y="397"/>
                    </a:lnTo>
                    <a:lnTo>
                      <a:pt x="86" y="399"/>
                    </a:lnTo>
                    <a:lnTo>
                      <a:pt x="82" y="399"/>
                    </a:lnTo>
                    <a:lnTo>
                      <a:pt x="73" y="404"/>
                    </a:lnTo>
                    <a:lnTo>
                      <a:pt x="72" y="406"/>
                    </a:lnTo>
                    <a:lnTo>
                      <a:pt x="70" y="406"/>
                    </a:lnTo>
                    <a:lnTo>
                      <a:pt x="70" y="408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1" y="408"/>
                    </a:lnTo>
                    <a:lnTo>
                      <a:pt x="59" y="406"/>
                    </a:lnTo>
                    <a:lnTo>
                      <a:pt x="57" y="406"/>
                    </a:lnTo>
                    <a:lnTo>
                      <a:pt x="46" y="400"/>
                    </a:lnTo>
                    <a:lnTo>
                      <a:pt x="46" y="399"/>
                    </a:lnTo>
                    <a:lnTo>
                      <a:pt x="46" y="399"/>
                    </a:lnTo>
                    <a:lnTo>
                      <a:pt x="45" y="399"/>
                    </a:lnTo>
                    <a:lnTo>
                      <a:pt x="45" y="399"/>
                    </a:lnTo>
                    <a:lnTo>
                      <a:pt x="43" y="399"/>
                    </a:lnTo>
                    <a:lnTo>
                      <a:pt x="41" y="400"/>
                    </a:lnTo>
                    <a:lnTo>
                      <a:pt x="41" y="399"/>
                    </a:lnTo>
                    <a:lnTo>
                      <a:pt x="39" y="397"/>
                    </a:lnTo>
                    <a:lnTo>
                      <a:pt x="38" y="395"/>
                    </a:lnTo>
                    <a:lnTo>
                      <a:pt x="36" y="395"/>
                    </a:lnTo>
                    <a:lnTo>
                      <a:pt x="36" y="393"/>
                    </a:lnTo>
                    <a:lnTo>
                      <a:pt x="38" y="393"/>
                    </a:lnTo>
                    <a:lnTo>
                      <a:pt x="38" y="393"/>
                    </a:lnTo>
                    <a:lnTo>
                      <a:pt x="38" y="391"/>
                    </a:lnTo>
                    <a:lnTo>
                      <a:pt x="38" y="390"/>
                    </a:lnTo>
                    <a:lnTo>
                      <a:pt x="38" y="386"/>
                    </a:lnTo>
                    <a:lnTo>
                      <a:pt x="38" y="384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9" y="382"/>
                    </a:lnTo>
                    <a:lnTo>
                      <a:pt x="29" y="382"/>
                    </a:lnTo>
                    <a:lnTo>
                      <a:pt x="29" y="379"/>
                    </a:lnTo>
                    <a:lnTo>
                      <a:pt x="27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0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4"/>
                    </a:lnTo>
                    <a:lnTo>
                      <a:pt x="12" y="374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8" y="354"/>
                    </a:lnTo>
                    <a:lnTo>
                      <a:pt x="18" y="348"/>
                    </a:lnTo>
                    <a:lnTo>
                      <a:pt x="16" y="345"/>
                    </a:lnTo>
                    <a:lnTo>
                      <a:pt x="11" y="345"/>
                    </a:lnTo>
                    <a:lnTo>
                      <a:pt x="5" y="347"/>
                    </a:lnTo>
                    <a:lnTo>
                      <a:pt x="2" y="345"/>
                    </a:lnTo>
                    <a:lnTo>
                      <a:pt x="0" y="334"/>
                    </a:lnTo>
                    <a:lnTo>
                      <a:pt x="4" y="323"/>
                    </a:lnTo>
                    <a:lnTo>
                      <a:pt x="4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8" y="309"/>
                    </a:lnTo>
                    <a:lnTo>
                      <a:pt x="20" y="306"/>
                    </a:lnTo>
                    <a:lnTo>
                      <a:pt x="23" y="306"/>
                    </a:lnTo>
                    <a:lnTo>
                      <a:pt x="27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3" y="307"/>
                    </a:lnTo>
                    <a:lnTo>
                      <a:pt x="46" y="306"/>
                    </a:lnTo>
                    <a:lnTo>
                      <a:pt x="48" y="300"/>
                    </a:lnTo>
                    <a:lnTo>
                      <a:pt x="52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4" y="273"/>
                    </a:lnTo>
                    <a:lnTo>
                      <a:pt x="106" y="268"/>
                    </a:lnTo>
                    <a:lnTo>
                      <a:pt x="107" y="257"/>
                    </a:lnTo>
                    <a:lnTo>
                      <a:pt x="109" y="254"/>
                    </a:lnTo>
                    <a:lnTo>
                      <a:pt x="109" y="250"/>
                    </a:lnTo>
                    <a:lnTo>
                      <a:pt x="113" y="248"/>
                    </a:lnTo>
                    <a:lnTo>
                      <a:pt x="106" y="216"/>
                    </a:lnTo>
                    <a:lnTo>
                      <a:pt x="104" y="212"/>
                    </a:lnTo>
                    <a:lnTo>
                      <a:pt x="102" y="211"/>
                    </a:lnTo>
                    <a:lnTo>
                      <a:pt x="104" y="207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38" y="191"/>
                    </a:lnTo>
                    <a:lnTo>
                      <a:pt x="148" y="157"/>
                    </a:lnTo>
                    <a:lnTo>
                      <a:pt x="156" y="157"/>
                    </a:lnTo>
                    <a:lnTo>
                      <a:pt x="159" y="159"/>
                    </a:lnTo>
                    <a:lnTo>
                      <a:pt x="165" y="161"/>
                    </a:lnTo>
                    <a:lnTo>
                      <a:pt x="174" y="159"/>
                    </a:lnTo>
                    <a:lnTo>
                      <a:pt x="181" y="164"/>
                    </a:lnTo>
                    <a:lnTo>
                      <a:pt x="184" y="161"/>
                    </a:lnTo>
                    <a:lnTo>
                      <a:pt x="191" y="159"/>
                    </a:lnTo>
                    <a:lnTo>
                      <a:pt x="193" y="134"/>
                    </a:lnTo>
                    <a:lnTo>
                      <a:pt x="195" y="128"/>
                    </a:lnTo>
                    <a:lnTo>
                      <a:pt x="200" y="128"/>
                    </a:lnTo>
                    <a:lnTo>
                      <a:pt x="206" y="127"/>
                    </a:lnTo>
                    <a:lnTo>
                      <a:pt x="211" y="121"/>
                    </a:lnTo>
                    <a:lnTo>
                      <a:pt x="215" y="116"/>
                    </a:lnTo>
                    <a:lnTo>
                      <a:pt x="220" y="118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31" y="125"/>
                    </a:lnTo>
                    <a:lnTo>
                      <a:pt x="240" y="132"/>
                    </a:lnTo>
                    <a:lnTo>
                      <a:pt x="243" y="137"/>
                    </a:lnTo>
                    <a:lnTo>
                      <a:pt x="247" y="141"/>
                    </a:lnTo>
                    <a:lnTo>
                      <a:pt x="251" y="137"/>
                    </a:lnTo>
                    <a:lnTo>
                      <a:pt x="254" y="139"/>
                    </a:lnTo>
                    <a:lnTo>
                      <a:pt x="258" y="141"/>
                    </a:lnTo>
                    <a:lnTo>
                      <a:pt x="263" y="143"/>
                    </a:lnTo>
                    <a:lnTo>
                      <a:pt x="276" y="171"/>
                    </a:lnTo>
                    <a:lnTo>
                      <a:pt x="276" y="189"/>
                    </a:lnTo>
                    <a:lnTo>
                      <a:pt x="274" y="195"/>
                    </a:lnTo>
                    <a:lnTo>
                      <a:pt x="272" y="200"/>
                    </a:lnTo>
                    <a:lnTo>
                      <a:pt x="276" y="202"/>
                    </a:lnTo>
                    <a:lnTo>
                      <a:pt x="302" y="207"/>
                    </a:lnTo>
                    <a:lnTo>
                      <a:pt x="310" y="205"/>
                    </a:lnTo>
                    <a:lnTo>
                      <a:pt x="344" y="221"/>
                    </a:lnTo>
                    <a:lnTo>
                      <a:pt x="347" y="221"/>
                    </a:lnTo>
                    <a:lnTo>
                      <a:pt x="370" y="255"/>
                    </a:lnTo>
                    <a:lnTo>
                      <a:pt x="376" y="257"/>
                    </a:lnTo>
                    <a:lnTo>
                      <a:pt x="429" y="254"/>
                    </a:lnTo>
                    <a:lnTo>
                      <a:pt x="447" y="259"/>
                    </a:lnTo>
                    <a:lnTo>
                      <a:pt x="455" y="266"/>
                    </a:lnTo>
                    <a:lnTo>
                      <a:pt x="483" y="277"/>
                    </a:lnTo>
                    <a:lnTo>
                      <a:pt x="490" y="277"/>
                    </a:lnTo>
                    <a:lnTo>
                      <a:pt x="492" y="279"/>
                    </a:lnTo>
                    <a:lnTo>
                      <a:pt x="496" y="280"/>
                    </a:lnTo>
                    <a:lnTo>
                      <a:pt x="499" y="282"/>
                    </a:lnTo>
                    <a:lnTo>
                      <a:pt x="503" y="280"/>
                    </a:lnTo>
                    <a:lnTo>
                      <a:pt x="508" y="277"/>
                    </a:lnTo>
                    <a:lnTo>
                      <a:pt x="524" y="272"/>
                    </a:lnTo>
                    <a:lnTo>
                      <a:pt x="526" y="270"/>
                    </a:lnTo>
                    <a:lnTo>
                      <a:pt x="546" y="264"/>
                    </a:lnTo>
                    <a:lnTo>
                      <a:pt x="553" y="264"/>
                    </a:lnTo>
                    <a:lnTo>
                      <a:pt x="558" y="263"/>
                    </a:lnTo>
                    <a:lnTo>
                      <a:pt x="566" y="264"/>
                    </a:lnTo>
                    <a:lnTo>
                      <a:pt x="567" y="264"/>
                    </a:lnTo>
                    <a:lnTo>
                      <a:pt x="576" y="264"/>
                    </a:lnTo>
                    <a:lnTo>
                      <a:pt x="594" y="254"/>
                    </a:lnTo>
                    <a:lnTo>
                      <a:pt x="598" y="250"/>
                    </a:lnTo>
                    <a:lnTo>
                      <a:pt x="614" y="234"/>
                    </a:lnTo>
                    <a:lnTo>
                      <a:pt x="614" y="230"/>
                    </a:lnTo>
                    <a:lnTo>
                      <a:pt x="607" y="221"/>
                    </a:lnTo>
                    <a:lnTo>
                      <a:pt x="608" y="218"/>
                    </a:lnTo>
                    <a:lnTo>
                      <a:pt x="614" y="207"/>
                    </a:lnTo>
                    <a:lnTo>
                      <a:pt x="621" y="205"/>
                    </a:lnTo>
                    <a:lnTo>
                      <a:pt x="625" y="207"/>
                    </a:lnTo>
                    <a:lnTo>
                      <a:pt x="628" y="211"/>
                    </a:lnTo>
                    <a:lnTo>
                      <a:pt x="639" y="212"/>
                    </a:lnTo>
                    <a:lnTo>
                      <a:pt x="648" y="207"/>
                    </a:lnTo>
                    <a:lnTo>
                      <a:pt x="659" y="195"/>
                    </a:lnTo>
                    <a:lnTo>
                      <a:pt x="666" y="195"/>
                    </a:lnTo>
                    <a:lnTo>
                      <a:pt x="673" y="191"/>
                    </a:lnTo>
                    <a:lnTo>
                      <a:pt x="693" y="170"/>
                    </a:lnTo>
                    <a:lnTo>
                      <a:pt x="721" y="166"/>
                    </a:lnTo>
                    <a:lnTo>
                      <a:pt x="732" y="170"/>
                    </a:lnTo>
                    <a:lnTo>
                      <a:pt x="734" y="168"/>
                    </a:lnTo>
                    <a:lnTo>
                      <a:pt x="734" y="164"/>
                    </a:lnTo>
                    <a:lnTo>
                      <a:pt x="730" y="161"/>
                    </a:lnTo>
                    <a:lnTo>
                      <a:pt x="730" y="155"/>
                    </a:lnTo>
                    <a:lnTo>
                      <a:pt x="728" y="150"/>
                    </a:lnTo>
                    <a:lnTo>
                      <a:pt x="716" y="139"/>
                    </a:lnTo>
                    <a:lnTo>
                      <a:pt x="714" y="136"/>
                    </a:lnTo>
                    <a:lnTo>
                      <a:pt x="702" y="144"/>
                    </a:lnTo>
                    <a:lnTo>
                      <a:pt x="685" y="148"/>
                    </a:lnTo>
                    <a:lnTo>
                      <a:pt x="675" y="144"/>
                    </a:lnTo>
                    <a:lnTo>
                      <a:pt x="671" y="141"/>
                    </a:lnTo>
                    <a:lnTo>
                      <a:pt x="671" y="128"/>
                    </a:lnTo>
                    <a:lnTo>
                      <a:pt x="673" y="123"/>
                    </a:lnTo>
                    <a:lnTo>
                      <a:pt x="673" y="109"/>
                    </a:lnTo>
                    <a:lnTo>
                      <a:pt x="682" y="93"/>
                    </a:lnTo>
                    <a:lnTo>
                      <a:pt x="685" y="91"/>
                    </a:lnTo>
                    <a:lnTo>
                      <a:pt x="685" y="89"/>
                    </a:lnTo>
                    <a:lnTo>
                      <a:pt x="709" y="100"/>
                    </a:lnTo>
                    <a:lnTo>
                      <a:pt x="712" y="98"/>
                    </a:lnTo>
                    <a:lnTo>
                      <a:pt x="730" y="85"/>
                    </a:lnTo>
                    <a:lnTo>
                      <a:pt x="732" y="84"/>
                    </a:lnTo>
                    <a:lnTo>
                      <a:pt x="730" y="80"/>
                    </a:lnTo>
                    <a:lnTo>
                      <a:pt x="732" y="76"/>
                    </a:lnTo>
                    <a:lnTo>
                      <a:pt x="736" y="69"/>
                    </a:lnTo>
                    <a:lnTo>
                      <a:pt x="743" y="50"/>
                    </a:lnTo>
                    <a:lnTo>
                      <a:pt x="748" y="46"/>
                    </a:lnTo>
                    <a:lnTo>
                      <a:pt x="755" y="39"/>
                    </a:lnTo>
                    <a:lnTo>
                      <a:pt x="755" y="37"/>
                    </a:lnTo>
                    <a:lnTo>
                      <a:pt x="753" y="34"/>
                    </a:lnTo>
                    <a:lnTo>
                      <a:pt x="753" y="26"/>
                    </a:lnTo>
                    <a:lnTo>
                      <a:pt x="752" y="25"/>
                    </a:lnTo>
                    <a:lnTo>
                      <a:pt x="743" y="26"/>
                    </a:lnTo>
                    <a:lnTo>
                      <a:pt x="743" y="25"/>
                    </a:lnTo>
                    <a:lnTo>
                      <a:pt x="743" y="21"/>
                    </a:lnTo>
                    <a:lnTo>
                      <a:pt x="750" y="14"/>
                    </a:lnTo>
                    <a:lnTo>
                      <a:pt x="753" y="10"/>
                    </a:lnTo>
                    <a:lnTo>
                      <a:pt x="757" y="7"/>
                    </a:lnTo>
                    <a:lnTo>
                      <a:pt x="800" y="0"/>
                    </a:lnTo>
                    <a:lnTo>
                      <a:pt x="814" y="8"/>
                    </a:lnTo>
                    <a:lnTo>
                      <a:pt x="820" y="10"/>
                    </a:lnTo>
                    <a:lnTo>
                      <a:pt x="825" y="10"/>
                    </a:lnTo>
                    <a:lnTo>
                      <a:pt x="834" y="12"/>
                    </a:lnTo>
                    <a:lnTo>
                      <a:pt x="839" y="23"/>
                    </a:lnTo>
                    <a:lnTo>
                      <a:pt x="839" y="25"/>
                    </a:lnTo>
                    <a:lnTo>
                      <a:pt x="845" y="30"/>
                    </a:lnTo>
                    <a:lnTo>
                      <a:pt x="845" y="32"/>
                    </a:lnTo>
                    <a:lnTo>
                      <a:pt x="845" y="30"/>
                    </a:lnTo>
                    <a:lnTo>
                      <a:pt x="863" y="84"/>
                    </a:lnTo>
                    <a:lnTo>
                      <a:pt x="863" y="85"/>
                    </a:lnTo>
                    <a:lnTo>
                      <a:pt x="863" y="85"/>
                    </a:lnTo>
                    <a:lnTo>
                      <a:pt x="863" y="98"/>
                    </a:lnTo>
                    <a:lnTo>
                      <a:pt x="866" y="100"/>
                    </a:lnTo>
                    <a:lnTo>
                      <a:pt x="873" y="102"/>
                    </a:lnTo>
                    <a:lnTo>
                      <a:pt x="881" y="100"/>
                    </a:lnTo>
                    <a:lnTo>
                      <a:pt x="895" y="105"/>
                    </a:lnTo>
                    <a:lnTo>
                      <a:pt x="904" y="112"/>
                    </a:lnTo>
                    <a:lnTo>
                      <a:pt x="909" y="114"/>
                    </a:lnTo>
                    <a:lnTo>
                      <a:pt x="913" y="116"/>
                    </a:lnTo>
                    <a:lnTo>
                      <a:pt x="915" y="118"/>
                    </a:lnTo>
                    <a:lnTo>
                      <a:pt x="915" y="119"/>
                    </a:lnTo>
                    <a:lnTo>
                      <a:pt x="915" y="119"/>
                    </a:lnTo>
                    <a:lnTo>
                      <a:pt x="915" y="123"/>
                    </a:lnTo>
                    <a:lnTo>
                      <a:pt x="916" y="127"/>
                    </a:lnTo>
                    <a:lnTo>
                      <a:pt x="916" y="136"/>
                    </a:lnTo>
                    <a:lnTo>
                      <a:pt x="922" y="144"/>
                    </a:lnTo>
                    <a:lnTo>
                      <a:pt x="927" y="144"/>
                    </a:lnTo>
                    <a:lnTo>
                      <a:pt x="932" y="146"/>
                    </a:lnTo>
                    <a:lnTo>
                      <a:pt x="938" y="144"/>
                    </a:lnTo>
                    <a:lnTo>
                      <a:pt x="957" y="134"/>
                    </a:lnTo>
                    <a:lnTo>
                      <a:pt x="963" y="134"/>
                    </a:lnTo>
                    <a:lnTo>
                      <a:pt x="981" y="127"/>
                    </a:lnTo>
                    <a:lnTo>
                      <a:pt x="981" y="127"/>
                    </a:lnTo>
                    <a:lnTo>
                      <a:pt x="979" y="130"/>
                    </a:lnTo>
                    <a:lnTo>
                      <a:pt x="979" y="136"/>
                    </a:lnTo>
                    <a:lnTo>
                      <a:pt x="981" y="141"/>
                    </a:lnTo>
                    <a:lnTo>
                      <a:pt x="979" y="146"/>
                    </a:lnTo>
                    <a:lnTo>
                      <a:pt x="972" y="153"/>
                    </a:lnTo>
                    <a:lnTo>
                      <a:pt x="965" y="182"/>
                    </a:lnTo>
                    <a:lnTo>
                      <a:pt x="956" y="198"/>
                    </a:lnTo>
                    <a:lnTo>
                      <a:pt x="954" y="204"/>
                    </a:lnTo>
                    <a:lnTo>
                      <a:pt x="950" y="207"/>
                    </a:lnTo>
                    <a:lnTo>
                      <a:pt x="949" y="205"/>
                    </a:lnTo>
                    <a:lnTo>
                      <a:pt x="934" y="202"/>
                    </a:lnTo>
                    <a:lnTo>
                      <a:pt x="920" y="214"/>
                    </a:lnTo>
                    <a:lnTo>
                      <a:pt x="922" y="218"/>
                    </a:lnTo>
                    <a:lnTo>
                      <a:pt x="923" y="243"/>
                    </a:lnTo>
                    <a:lnTo>
                      <a:pt x="920" y="250"/>
                    </a:lnTo>
                    <a:lnTo>
                      <a:pt x="913" y="255"/>
                    </a:lnTo>
                    <a:lnTo>
                      <a:pt x="913" y="261"/>
                    </a:lnTo>
                    <a:lnTo>
                      <a:pt x="911" y="261"/>
                    </a:lnTo>
                    <a:lnTo>
                      <a:pt x="909" y="255"/>
                    </a:lnTo>
                    <a:lnTo>
                      <a:pt x="906" y="254"/>
                    </a:lnTo>
                    <a:lnTo>
                      <a:pt x="902" y="255"/>
                    </a:lnTo>
                    <a:lnTo>
                      <a:pt x="897" y="266"/>
                    </a:lnTo>
                    <a:lnTo>
                      <a:pt x="888" y="273"/>
                    </a:lnTo>
                    <a:lnTo>
                      <a:pt x="875" y="275"/>
                    </a:lnTo>
                    <a:lnTo>
                      <a:pt x="873" y="277"/>
                    </a:lnTo>
                    <a:lnTo>
                      <a:pt x="875" y="286"/>
                    </a:lnTo>
                    <a:lnTo>
                      <a:pt x="864" y="288"/>
                    </a:lnTo>
                    <a:lnTo>
                      <a:pt x="859" y="284"/>
                    </a:lnTo>
                    <a:lnTo>
                      <a:pt x="854" y="284"/>
                    </a:lnTo>
                    <a:lnTo>
                      <a:pt x="827" y="306"/>
                    </a:lnTo>
                    <a:lnTo>
                      <a:pt x="821" y="307"/>
                    </a:lnTo>
                    <a:lnTo>
                      <a:pt x="814" y="318"/>
                    </a:lnTo>
                    <a:lnTo>
                      <a:pt x="813" y="318"/>
                    </a:lnTo>
                    <a:lnTo>
                      <a:pt x="800" y="322"/>
                    </a:lnTo>
                    <a:lnTo>
                      <a:pt x="798" y="320"/>
                    </a:lnTo>
                    <a:lnTo>
                      <a:pt x="793" y="325"/>
                    </a:lnTo>
                    <a:lnTo>
                      <a:pt x="782" y="329"/>
                    </a:lnTo>
                    <a:lnTo>
                      <a:pt x="779" y="332"/>
                    </a:lnTo>
                    <a:lnTo>
                      <a:pt x="777" y="336"/>
                    </a:lnTo>
                    <a:lnTo>
                      <a:pt x="773" y="338"/>
                    </a:lnTo>
                    <a:lnTo>
                      <a:pt x="771" y="338"/>
                    </a:lnTo>
                    <a:lnTo>
                      <a:pt x="770" y="340"/>
                    </a:lnTo>
                    <a:lnTo>
                      <a:pt x="764" y="343"/>
                    </a:lnTo>
                    <a:lnTo>
                      <a:pt x="762" y="341"/>
                    </a:lnTo>
                    <a:lnTo>
                      <a:pt x="764" y="338"/>
                    </a:lnTo>
                    <a:lnTo>
                      <a:pt x="770" y="336"/>
                    </a:lnTo>
                    <a:lnTo>
                      <a:pt x="771" y="329"/>
                    </a:lnTo>
                    <a:lnTo>
                      <a:pt x="766" y="327"/>
                    </a:lnTo>
                    <a:lnTo>
                      <a:pt x="764" y="327"/>
                    </a:lnTo>
                    <a:lnTo>
                      <a:pt x="768" y="325"/>
                    </a:lnTo>
                    <a:lnTo>
                      <a:pt x="768" y="322"/>
                    </a:lnTo>
                    <a:lnTo>
                      <a:pt x="771" y="320"/>
                    </a:lnTo>
                    <a:lnTo>
                      <a:pt x="780" y="307"/>
                    </a:lnTo>
                    <a:lnTo>
                      <a:pt x="779" y="304"/>
                    </a:lnTo>
                    <a:lnTo>
                      <a:pt x="775" y="300"/>
                    </a:lnTo>
                    <a:lnTo>
                      <a:pt x="775" y="297"/>
                    </a:lnTo>
                    <a:lnTo>
                      <a:pt x="773" y="295"/>
                    </a:lnTo>
                    <a:lnTo>
                      <a:pt x="771" y="297"/>
                    </a:lnTo>
                    <a:lnTo>
                      <a:pt x="764" y="297"/>
                    </a:lnTo>
                    <a:lnTo>
                      <a:pt x="762" y="298"/>
                    </a:lnTo>
                    <a:lnTo>
                      <a:pt x="752" y="313"/>
                    </a:lnTo>
                    <a:lnTo>
                      <a:pt x="736" y="322"/>
                    </a:lnTo>
                    <a:lnTo>
                      <a:pt x="732" y="329"/>
                    </a:lnTo>
                    <a:lnTo>
                      <a:pt x="730" y="331"/>
                    </a:lnTo>
                    <a:lnTo>
                      <a:pt x="727" y="334"/>
                    </a:lnTo>
                    <a:lnTo>
                      <a:pt x="718" y="336"/>
                    </a:lnTo>
                    <a:lnTo>
                      <a:pt x="714" y="334"/>
                    </a:lnTo>
                    <a:lnTo>
                      <a:pt x="711" y="334"/>
                    </a:lnTo>
                    <a:lnTo>
                      <a:pt x="709" y="336"/>
                    </a:lnTo>
                    <a:lnTo>
                      <a:pt x="705" y="347"/>
                    </a:lnTo>
                    <a:lnTo>
                      <a:pt x="712" y="356"/>
                    </a:lnTo>
                    <a:lnTo>
                      <a:pt x="714" y="356"/>
                    </a:lnTo>
                    <a:lnTo>
                      <a:pt x="718" y="356"/>
                    </a:lnTo>
                    <a:lnTo>
                      <a:pt x="718" y="359"/>
                    </a:lnTo>
                    <a:lnTo>
                      <a:pt x="721" y="359"/>
                    </a:lnTo>
                    <a:lnTo>
                      <a:pt x="721" y="361"/>
                    </a:lnTo>
                    <a:lnTo>
                      <a:pt x="725" y="365"/>
                    </a:lnTo>
                    <a:lnTo>
                      <a:pt x="727" y="370"/>
                    </a:lnTo>
                    <a:lnTo>
                      <a:pt x="728" y="374"/>
                    </a:lnTo>
                    <a:lnTo>
                      <a:pt x="736" y="375"/>
                    </a:lnTo>
                    <a:lnTo>
                      <a:pt x="741" y="375"/>
                    </a:lnTo>
                    <a:lnTo>
                      <a:pt x="743" y="370"/>
                    </a:lnTo>
                    <a:lnTo>
                      <a:pt x="746" y="368"/>
                    </a:lnTo>
                    <a:lnTo>
                      <a:pt x="750" y="365"/>
                    </a:lnTo>
                    <a:lnTo>
                      <a:pt x="755" y="361"/>
                    </a:lnTo>
                    <a:lnTo>
                      <a:pt x="757" y="361"/>
                    </a:lnTo>
                    <a:lnTo>
                      <a:pt x="764" y="366"/>
                    </a:lnTo>
                    <a:lnTo>
                      <a:pt x="766" y="366"/>
                    </a:lnTo>
                    <a:lnTo>
                      <a:pt x="770" y="370"/>
                    </a:lnTo>
                    <a:lnTo>
                      <a:pt x="775" y="368"/>
                    </a:lnTo>
                    <a:lnTo>
                      <a:pt x="777" y="368"/>
                    </a:lnTo>
                    <a:lnTo>
                      <a:pt x="780" y="370"/>
                    </a:lnTo>
                    <a:lnTo>
                      <a:pt x="784" y="370"/>
                    </a:lnTo>
                    <a:lnTo>
                      <a:pt x="786" y="370"/>
                    </a:lnTo>
                    <a:lnTo>
                      <a:pt x="786" y="374"/>
                    </a:lnTo>
                    <a:lnTo>
                      <a:pt x="784" y="377"/>
                    </a:lnTo>
                    <a:lnTo>
                      <a:pt x="784" y="379"/>
                    </a:lnTo>
                    <a:lnTo>
                      <a:pt x="780" y="381"/>
                    </a:lnTo>
                    <a:lnTo>
                      <a:pt x="780" y="381"/>
                    </a:lnTo>
                    <a:lnTo>
                      <a:pt x="779" y="377"/>
                    </a:lnTo>
                    <a:lnTo>
                      <a:pt x="777" y="379"/>
                    </a:lnTo>
                    <a:lnTo>
                      <a:pt x="775" y="379"/>
                    </a:lnTo>
                    <a:lnTo>
                      <a:pt x="773" y="381"/>
                    </a:lnTo>
                    <a:lnTo>
                      <a:pt x="771" y="382"/>
                    </a:lnTo>
                    <a:lnTo>
                      <a:pt x="764" y="384"/>
                    </a:lnTo>
                    <a:lnTo>
                      <a:pt x="761" y="386"/>
                    </a:lnTo>
                    <a:lnTo>
                      <a:pt x="757" y="386"/>
                    </a:lnTo>
                    <a:lnTo>
                      <a:pt x="759" y="390"/>
                    </a:lnTo>
                    <a:lnTo>
                      <a:pt x="757" y="390"/>
                    </a:lnTo>
                    <a:lnTo>
                      <a:pt x="755" y="391"/>
                    </a:lnTo>
                    <a:lnTo>
                      <a:pt x="753" y="395"/>
                    </a:lnTo>
                    <a:lnTo>
                      <a:pt x="752" y="397"/>
                    </a:lnTo>
                    <a:lnTo>
                      <a:pt x="750" y="393"/>
                    </a:lnTo>
                    <a:lnTo>
                      <a:pt x="746" y="393"/>
                    </a:lnTo>
                    <a:lnTo>
                      <a:pt x="745" y="395"/>
                    </a:lnTo>
                    <a:lnTo>
                      <a:pt x="748" y="399"/>
                    </a:lnTo>
                    <a:lnTo>
                      <a:pt x="745" y="402"/>
                    </a:lnTo>
                    <a:lnTo>
                      <a:pt x="739" y="406"/>
                    </a:lnTo>
                    <a:lnTo>
                      <a:pt x="732" y="420"/>
                    </a:lnTo>
                    <a:lnTo>
                      <a:pt x="732" y="422"/>
                    </a:lnTo>
                    <a:lnTo>
                      <a:pt x="748" y="431"/>
                    </a:lnTo>
                    <a:lnTo>
                      <a:pt x="750" y="433"/>
                    </a:lnTo>
                    <a:lnTo>
                      <a:pt x="750" y="438"/>
                    </a:lnTo>
                    <a:lnTo>
                      <a:pt x="753" y="440"/>
                    </a:lnTo>
                    <a:lnTo>
                      <a:pt x="759" y="461"/>
                    </a:lnTo>
                    <a:lnTo>
                      <a:pt x="761" y="465"/>
                    </a:lnTo>
                    <a:lnTo>
                      <a:pt x="766" y="467"/>
                    </a:lnTo>
                    <a:lnTo>
                      <a:pt x="766" y="470"/>
                    </a:lnTo>
                    <a:lnTo>
                      <a:pt x="773" y="479"/>
                    </a:lnTo>
                    <a:lnTo>
                      <a:pt x="773" y="481"/>
                    </a:lnTo>
                    <a:lnTo>
                      <a:pt x="764" y="477"/>
                    </a:lnTo>
                    <a:lnTo>
                      <a:pt x="761" y="477"/>
                    </a:lnTo>
                    <a:lnTo>
                      <a:pt x="753" y="474"/>
                    </a:lnTo>
                    <a:lnTo>
                      <a:pt x="746" y="476"/>
                    </a:lnTo>
                    <a:lnTo>
                      <a:pt x="746" y="477"/>
                    </a:lnTo>
                    <a:lnTo>
                      <a:pt x="753" y="476"/>
                    </a:lnTo>
                    <a:lnTo>
                      <a:pt x="755" y="476"/>
                    </a:lnTo>
                    <a:lnTo>
                      <a:pt x="755" y="479"/>
                    </a:lnTo>
                    <a:lnTo>
                      <a:pt x="759" y="479"/>
                    </a:lnTo>
                    <a:lnTo>
                      <a:pt x="762" y="481"/>
                    </a:lnTo>
                    <a:lnTo>
                      <a:pt x="766" y="485"/>
                    </a:lnTo>
                    <a:lnTo>
                      <a:pt x="770" y="486"/>
                    </a:lnTo>
                    <a:lnTo>
                      <a:pt x="775" y="493"/>
                    </a:lnTo>
                    <a:lnTo>
                      <a:pt x="773" y="495"/>
                    </a:lnTo>
                    <a:lnTo>
                      <a:pt x="770" y="495"/>
                    </a:lnTo>
                    <a:lnTo>
                      <a:pt x="766" y="499"/>
                    </a:lnTo>
                    <a:lnTo>
                      <a:pt x="761" y="501"/>
                    </a:lnTo>
                    <a:lnTo>
                      <a:pt x="761" y="502"/>
                    </a:lnTo>
                    <a:lnTo>
                      <a:pt x="757" y="504"/>
                    </a:lnTo>
                    <a:lnTo>
                      <a:pt x="750" y="506"/>
                    </a:lnTo>
                    <a:lnTo>
                      <a:pt x="746" y="506"/>
                    </a:lnTo>
                    <a:lnTo>
                      <a:pt x="750" y="506"/>
                    </a:lnTo>
                    <a:lnTo>
                      <a:pt x="757" y="510"/>
                    </a:lnTo>
                    <a:lnTo>
                      <a:pt x="762" y="506"/>
                    </a:lnTo>
                    <a:lnTo>
                      <a:pt x="764" y="508"/>
                    </a:lnTo>
                    <a:lnTo>
                      <a:pt x="768" y="510"/>
                    </a:lnTo>
                    <a:lnTo>
                      <a:pt x="768" y="511"/>
                    </a:lnTo>
                    <a:lnTo>
                      <a:pt x="771" y="513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68" y="520"/>
                    </a:lnTo>
                    <a:lnTo>
                      <a:pt x="768" y="520"/>
                    </a:lnTo>
                    <a:lnTo>
                      <a:pt x="773" y="519"/>
                    </a:lnTo>
                    <a:lnTo>
                      <a:pt x="773" y="526"/>
                    </a:lnTo>
                    <a:lnTo>
                      <a:pt x="771" y="524"/>
                    </a:lnTo>
                    <a:lnTo>
                      <a:pt x="771" y="526"/>
                    </a:lnTo>
                    <a:lnTo>
                      <a:pt x="768" y="526"/>
                    </a:lnTo>
                    <a:lnTo>
                      <a:pt x="768" y="527"/>
                    </a:lnTo>
                    <a:lnTo>
                      <a:pt x="768" y="531"/>
                    </a:lnTo>
                    <a:lnTo>
                      <a:pt x="768" y="535"/>
                    </a:lnTo>
                    <a:lnTo>
                      <a:pt x="766" y="535"/>
                    </a:lnTo>
                    <a:lnTo>
                      <a:pt x="766" y="540"/>
                    </a:lnTo>
                    <a:lnTo>
                      <a:pt x="764" y="545"/>
                    </a:lnTo>
                    <a:lnTo>
                      <a:pt x="764" y="544"/>
                    </a:lnTo>
                    <a:lnTo>
                      <a:pt x="762" y="542"/>
                    </a:lnTo>
                    <a:lnTo>
                      <a:pt x="761" y="544"/>
                    </a:lnTo>
                    <a:lnTo>
                      <a:pt x="752" y="556"/>
                    </a:lnTo>
                    <a:lnTo>
                      <a:pt x="752" y="558"/>
                    </a:lnTo>
                    <a:lnTo>
                      <a:pt x="748" y="563"/>
                    </a:lnTo>
                    <a:lnTo>
                      <a:pt x="745" y="569"/>
                    </a:lnTo>
                    <a:lnTo>
                      <a:pt x="745" y="572"/>
                    </a:lnTo>
                    <a:lnTo>
                      <a:pt x="741" y="574"/>
                    </a:lnTo>
                    <a:lnTo>
                      <a:pt x="741" y="574"/>
                    </a:lnTo>
                    <a:lnTo>
                      <a:pt x="741" y="569"/>
                    </a:lnTo>
                    <a:lnTo>
                      <a:pt x="739" y="570"/>
                    </a:lnTo>
                    <a:lnTo>
                      <a:pt x="736" y="572"/>
                    </a:lnTo>
                    <a:lnTo>
                      <a:pt x="739" y="576"/>
                    </a:lnTo>
                    <a:lnTo>
                      <a:pt x="739" y="578"/>
                    </a:lnTo>
                    <a:lnTo>
                      <a:pt x="737" y="583"/>
                    </a:lnTo>
                    <a:lnTo>
                      <a:pt x="737" y="583"/>
                    </a:lnTo>
                    <a:lnTo>
                      <a:pt x="736" y="587"/>
                    </a:lnTo>
                    <a:lnTo>
                      <a:pt x="736" y="588"/>
                    </a:lnTo>
                    <a:lnTo>
                      <a:pt x="734" y="588"/>
                    </a:lnTo>
                    <a:lnTo>
                      <a:pt x="734" y="590"/>
                    </a:lnTo>
                    <a:lnTo>
                      <a:pt x="736" y="592"/>
                    </a:lnTo>
                    <a:lnTo>
                      <a:pt x="734" y="594"/>
                    </a:lnTo>
                    <a:lnTo>
                      <a:pt x="732" y="592"/>
                    </a:lnTo>
                    <a:lnTo>
                      <a:pt x="730" y="592"/>
                    </a:lnTo>
                    <a:lnTo>
                      <a:pt x="730" y="594"/>
                    </a:lnTo>
                    <a:lnTo>
                      <a:pt x="730" y="595"/>
                    </a:lnTo>
                    <a:lnTo>
                      <a:pt x="728" y="597"/>
                    </a:lnTo>
                    <a:lnTo>
                      <a:pt x="728" y="597"/>
                    </a:lnTo>
                    <a:lnTo>
                      <a:pt x="727" y="597"/>
                    </a:lnTo>
                    <a:lnTo>
                      <a:pt x="725" y="603"/>
                    </a:lnTo>
                    <a:lnTo>
                      <a:pt x="723" y="603"/>
                    </a:lnTo>
                    <a:lnTo>
                      <a:pt x="721" y="606"/>
                    </a:lnTo>
                    <a:lnTo>
                      <a:pt x="721" y="608"/>
                    </a:lnTo>
                    <a:lnTo>
                      <a:pt x="716" y="608"/>
                    </a:lnTo>
                    <a:lnTo>
                      <a:pt x="714" y="608"/>
                    </a:lnTo>
                    <a:lnTo>
                      <a:pt x="711" y="610"/>
                    </a:lnTo>
                    <a:lnTo>
                      <a:pt x="711" y="612"/>
                    </a:lnTo>
                    <a:lnTo>
                      <a:pt x="712" y="613"/>
                    </a:lnTo>
                    <a:lnTo>
                      <a:pt x="711" y="615"/>
                    </a:lnTo>
                    <a:lnTo>
                      <a:pt x="707" y="619"/>
                    </a:lnTo>
                    <a:lnTo>
                      <a:pt x="705" y="619"/>
                    </a:lnTo>
                    <a:lnTo>
                      <a:pt x="705" y="622"/>
                    </a:lnTo>
                    <a:lnTo>
                      <a:pt x="703" y="621"/>
                    </a:lnTo>
                    <a:lnTo>
                      <a:pt x="703" y="622"/>
                    </a:lnTo>
                    <a:lnTo>
                      <a:pt x="702" y="624"/>
                    </a:lnTo>
                    <a:lnTo>
                      <a:pt x="702" y="624"/>
                    </a:lnTo>
                    <a:lnTo>
                      <a:pt x="700" y="624"/>
                    </a:lnTo>
                    <a:lnTo>
                      <a:pt x="698" y="626"/>
                    </a:lnTo>
                    <a:lnTo>
                      <a:pt x="696" y="626"/>
                    </a:lnTo>
                    <a:lnTo>
                      <a:pt x="694" y="626"/>
                    </a:lnTo>
                    <a:lnTo>
                      <a:pt x="689" y="635"/>
                    </a:lnTo>
                    <a:lnTo>
                      <a:pt x="678" y="640"/>
                    </a:lnTo>
                    <a:lnTo>
                      <a:pt x="673" y="638"/>
                    </a:lnTo>
                    <a:lnTo>
                      <a:pt x="673" y="640"/>
                    </a:lnTo>
                    <a:lnTo>
                      <a:pt x="671" y="640"/>
                    </a:lnTo>
                    <a:lnTo>
                      <a:pt x="669" y="642"/>
                    </a:lnTo>
                    <a:lnTo>
                      <a:pt x="668" y="640"/>
                    </a:lnTo>
                    <a:lnTo>
                      <a:pt x="668" y="638"/>
                    </a:lnTo>
                    <a:lnTo>
                      <a:pt x="666" y="638"/>
                    </a:lnTo>
                    <a:lnTo>
                      <a:pt x="664" y="640"/>
                    </a:lnTo>
                    <a:lnTo>
                      <a:pt x="662" y="642"/>
                    </a:lnTo>
                    <a:lnTo>
                      <a:pt x="660" y="642"/>
                    </a:lnTo>
                    <a:lnTo>
                      <a:pt x="659" y="640"/>
                    </a:lnTo>
                    <a:lnTo>
                      <a:pt x="659" y="640"/>
                    </a:lnTo>
                    <a:lnTo>
                      <a:pt x="657" y="640"/>
                    </a:lnTo>
                    <a:lnTo>
                      <a:pt x="657" y="644"/>
                    </a:lnTo>
                    <a:lnTo>
                      <a:pt x="657" y="64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5" name="Freeform 7292"/>
              <p:cNvSpPr>
                <a:spLocks/>
              </p:cNvSpPr>
              <p:nvPr/>
            </p:nvSpPr>
            <p:spPr bwMode="auto">
              <a:xfrm>
                <a:off x="6561761" y="3828567"/>
                <a:ext cx="198423" cy="392233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20"/>
                  </a:cxn>
                  <a:cxn ang="0">
                    <a:pos x="0" y="40"/>
                  </a:cxn>
                  <a:cxn ang="0">
                    <a:pos x="14" y="61"/>
                  </a:cxn>
                  <a:cxn ang="0">
                    <a:pos x="19" y="77"/>
                  </a:cxn>
                  <a:cxn ang="0">
                    <a:pos x="14" y="90"/>
                  </a:cxn>
                  <a:cxn ang="0">
                    <a:pos x="9" y="99"/>
                  </a:cxn>
                  <a:cxn ang="0">
                    <a:pos x="27" y="133"/>
                  </a:cxn>
                  <a:cxn ang="0">
                    <a:pos x="32" y="151"/>
                  </a:cxn>
                  <a:cxn ang="0">
                    <a:pos x="10" y="204"/>
                  </a:cxn>
                  <a:cxn ang="0">
                    <a:pos x="23" y="213"/>
                  </a:cxn>
                  <a:cxn ang="0">
                    <a:pos x="34" y="227"/>
                  </a:cxn>
                  <a:cxn ang="0">
                    <a:pos x="44" y="231"/>
                  </a:cxn>
                  <a:cxn ang="0">
                    <a:pos x="57" y="240"/>
                  </a:cxn>
                  <a:cxn ang="0">
                    <a:pos x="64" y="244"/>
                  </a:cxn>
                  <a:cxn ang="0">
                    <a:pos x="73" y="240"/>
                  </a:cxn>
                  <a:cxn ang="0">
                    <a:pos x="48" y="222"/>
                  </a:cxn>
                  <a:cxn ang="0">
                    <a:pos x="37" y="193"/>
                  </a:cxn>
                  <a:cxn ang="0">
                    <a:pos x="30" y="192"/>
                  </a:cxn>
                  <a:cxn ang="0">
                    <a:pos x="27" y="170"/>
                  </a:cxn>
                  <a:cxn ang="0">
                    <a:pos x="30" y="163"/>
                  </a:cxn>
                  <a:cxn ang="0">
                    <a:pos x="39" y="129"/>
                  </a:cxn>
                  <a:cxn ang="0">
                    <a:pos x="46" y="120"/>
                  </a:cxn>
                  <a:cxn ang="0">
                    <a:pos x="52" y="134"/>
                  </a:cxn>
                  <a:cxn ang="0">
                    <a:pos x="53" y="134"/>
                  </a:cxn>
                  <a:cxn ang="0">
                    <a:pos x="79" y="145"/>
                  </a:cxn>
                  <a:cxn ang="0">
                    <a:pos x="84" y="151"/>
                  </a:cxn>
                  <a:cxn ang="0">
                    <a:pos x="86" y="147"/>
                  </a:cxn>
                  <a:cxn ang="0">
                    <a:pos x="75" y="125"/>
                  </a:cxn>
                  <a:cxn ang="0">
                    <a:pos x="79" y="117"/>
                  </a:cxn>
                  <a:cxn ang="0">
                    <a:pos x="89" y="108"/>
                  </a:cxn>
                  <a:cxn ang="0">
                    <a:pos x="121" y="109"/>
                  </a:cxn>
                  <a:cxn ang="0">
                    <a:pos x="125" y="104"/>
                  </a:cxn>
                  <a:cxn ang="0">
                    <a:pos x="125" y="86"/>
                  </a:cxn>
                  <a:cxn ang="0">
                    <a:pos x="121" y="81"/>
                  </a:cxn>
                  <a:cxn ang="0">
                    <a:pos x="116" y="77"/>
                  </a:cxn>
                  <a:cxn ang="0">
                    <a:pos x="113" y="61"/>
                  </a:cxn>
                  <a:cxn ang="0">
                    <a:pos x="107" y="50"/>
                  </a:cxn>
                  <a:cxn ang="0">
                    <a:pos x="87" y="41"/>
                  </a:cxn>
                  <a:cxn ang="0">
                    <a:pos x="79" y="49"/>
                  </a:cxn>
                  <a:cxn ang="0">
                    <a:pos x="73" y="43"/>
                  </a:cxn>
                  <a:cxn ang="0">
                    <a:pos x="61" y="49"/>
                  </a:cxn>
                  <a:cxn ang="0">
                    <a:pos x="53" y="54"/>
                  </a:cxn>
                  <a:cxn ang="0">
                    <a:pos x="57" y="29"/>
                  </a:cxn>
                  <a:cxn ang="0">
                    <a:pos x="55" y="18"/>
                  </a:cxn>
                  <a:cxn ang="0">
                    <a:pos x="46" y="7"/>
                  </a:cxn>
                  <a:cxn ang="0">
                    <a:pos x="41" y="4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39" y="2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19" y="18"/>
                    </a:lnTo>
                    <a:lnTo>
                      <a:pt x="7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5" y="5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9" y="77"/>
                    </a:lnTo>
                    <a:lnTo>
                      <a:pt x="18" y="79"/>
                    </a:lnTo>
                    <a:lnTo>
                      <a:pt x="14" y="86"/>
                    </a:lnTo>
                    <a:lnTo>
                      <a:pt x="14" y="90"/>
                    </a:lnTo>
                    <a:lnTo>
                      <a:pt x="10" y="93"/>
                    </a:lnTo>
                    <a:lnTo>
                      <a:pt x="10" y="95"/>
                    </a:lnTo>
                    <a:lnTo>
                      <a:pt x="9" y="99"/>
                    </a:lnTo>
                    <a:lnTo>
                      <a:pt x="10" y="104"/>
                    </a:lnTo>
                    <a:lnTo>
                      <a:pt x="23" y="11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32" y="147"/>
                    </a:lnTo>
                    <a:lnTo>
                      <a:pt x="32" y="151"/>
                    </a:lnTo>
                    <a:lnTo>
                      <a:pt x="27" y="158"/>
                    </a:lnTo>
                    <a:lnTo>
                      <a:pt x="23" y="161"/>
                    </a:lnTo>
                    <a:lnTo>
                      <a:pt x="10" y="204"/>
                    </a:lnTo>
                    <a:lnTo>
                      <a:pt x="12" y="208"/>
                    </a:lnTo>
                    <a:lnTo>
                      <a:pt x="18" y="206"/>
                    </a:lnTo>
                    <a:lnTo>
                      <a:pt x="23" y="213"/>
                    </a:lnTo>
                    <a:lnTo>
                      <a:pt x="25" y="213"/>
                    </a:lnTo>
                    <a:lnTo>
                      <a:pt x="32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4" y="231"/>
                    </a:lnTo>
                    <a:lnTo>
                      <a:pt x="46" y="235"/>
                    </a:lnTo>
                    <a:lnTo>
                      <a:pt x="53" y="235"/>
                    </a:lnTo>
                    <a:lnTo>
                      <a:pt x="57" y="240"/>
                    </a:lnTo>
                    <a:lnTo>
                      <a:pt x="57" y="244"/>
                    </a:lnTo>
                    <a:lnTo>
                      <a:pt x="57" y="247"/>
                    </a:lnTo>
                    <a:lnTo>
                      <a:pt x="64" y="244"/>
                    </a:lnTo>
                    <a:lnTo>
                      <a:pt x="68" y="244"/>
                    </a:lnTo>
                    <a:lnTo>
                      <a:pt x="71" y="244"/>
                    </a:lnTo>
                    <a:lnTo>
                      <a:pt x="73" y="240"/>
                    </a:lnTo>
                    <a:lnTo>
                      <a:pt x="62" y="227"/>
                    </a:lnTo>
                    <a:lnTo>
                      <a:pt x="53" y="227"/>
                    </a:lnTo>
                    <a:lnTo>
                      <a:pt x="48" y="222"/>
                    </a:lnTo>
                    <a:lnTo>
                      <a:pt x="44" y="208"/>
                    </a:lnTo>
                    <a:lnTo>
                      <a:pt x="39" y="202"/>
                    </a:lnTo>
                    <a:lnTo>
                      <a:pt x="37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0" y="192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7"/>
                    </a:lnTo>
                    <a:lnTo>
                      <a:pt x="28" y="165"/>
                    </a:lnTo>
                    <a:lnTo>
                      <a:pt x="30" y="163"/>
                    </a:lnTo>
                    <a:lnTo>
                      <a:pt x="30" y="159"/>
                    </a:lnTo>
                    <a:lnTo>
                      <a:pt x="37" y="143"/>
                    </a:lnTo>
                    <a:lnTo>
                      <a:pt x="39" y="129"/>
                    </a:lnTo>
                    <a:lnTo>
                      <a:pt x="37" y="122"/>
                    </a:lnTo>
                    <a:lnTo>
                      <a:pt x="41" y="120"/>
                    </a:lnTo>
                    <a:lnTo>
                      <a:pt x="46" y="120"/>
                    </a:lnTo>
                    <a:lnTo>
                      <a:pt x="52" y="122"/>
                    </a:lnTo>
                    <a:lnTo>
                      <a:pt x="53" y="124"/>
                    </a:lnTo>
                    <a:lnTo>
                      <a:pt x="52" y="134"/>
                    </a:lnTo>
                    <a:lnTo>
                      <a:pt x="53" y="136"/>
                    </a:lnTo>
                    <a:lnTo>
                      <a:pt x="55" y="136"/>
                    </a:lnTo>
                    <a:lnTo>
                      <a:pt x="53" y="134"/>
                    </a:lnTo>
                    <a:lnTo>
                      <a:pt x="68" y="136"/>
                    </a:lnTo>
                    <a:lnTo>
                      <a:pt x="75" y="142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5"/>
                    </a:lnTo>
                    <a:lnTo>
                      <a:pt x="84" y="151"/>
                    </a:lnTo>
                    <a:lnTo>
                      <a:pt x="86" y="152"/>
                    </a:lnTo>
                    <a:lnTo>
                      <a:pt x="86" y="151"/>
                    </a:lnTo>
                    <a:lnTo>
                      <a:pt x="86" y="147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7"/>
                    </a:lnTo>
                    <a:lnTo>
                      <a:pt x="80" y="115"/>
                    </a:lnTo>
                    <a:lnTo>
                      <a:pt x="87" y="108"/>
                    </a:lnTo>
                    <a:lnTo>
                      <a:pt x="89" y="108"/>
                    </a:lnTo>
                    <a:lnTo>
                      <a:pt x="116" y="108"/>
                    </a:lnTo>
                    <a:lnTo>
                      <a:pt x="118" y="109"/>
                    </a:lnTo>
                    <a:lnTo>
                      <a:pt x="121" y="109"/>
                    </a:lnTo>
                    <a:lnTo>
                      <a:pt x="121" y="108"/>
                    </a:lnTo>
                    <a:lnTo>
                      <a:pt x="123" y="108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3" y="83"/>
                    </a:lnTo>
                    <a:lnTo>
                      <a:pt x="121" y="81"/>
                    </a:lnTo>
                    <a:lnTo>
                      <a:pt x="121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4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4" y="47"/>
                    </a:lnTo>
                    <a:lnTo>
                      <a:pt x="98" y="40"/>
                    </a:lnTo>
                    <a:lnTo>
                      <a:pt x="87" y="41"/>
                    </a:lnTo>
                    <a:lnTo>
                      <a:pt x="87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64" y="45"/>
                    </a:lnTo>
                    <a:lnTo>
                      <a:pt x="61" y="49"/>
                    </a:lnTo>
                    <a:lnTo>
                      <a:pt x="57" y="50"/>
                    </a:lnTo>
                    <a:lnTo>
                      <a:pt x="55" y="52"/>
                    </a:lnTo>
                    <a:lnTo>
                      <a:pt x="53" y="54"/>
                    </a:lnTo>
                    <a:lnTo>
                      <a:pt x="53" y="52"/>
                    </a:lnTo>
                    <a:lnTo>
                      <a:pt x="52" y="49"/>
                    </a:lnTo>
                    <a:lnTo>
                      <a:pt x="57" y="29"/>
                    </a:lnTo>
                    <a:lnTo>
                      <a:pt x="55" y="25"/>
                    </a:lnTo>
                    <a:lnTo>
                      <a:pt x="57" y="20"/>
                    </a:lnTo>
                    <a:lnTo>
                      <a:pt x="55" y="18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6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6" name="Freeform 7293"/>
              <p:cNvSpPr>
                <a:spLocks/>
              </p:cNvSpPr>
              <p:nvPr/>
            </p:nvSpPr>
            <p:spPr bwMode="auto">
              <a:xfrm>
                <a:off x="6561761" y="3828567"/>
                <a:ext cx="198423" cy="392233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20"/>
                  </a:cxn>
                  <a:cxn ang="0">
                    <a:pos x="0" y="40"/>
                  </a:cxn>
                  <a:cxn ang="0">
                    <a:pos x="14" y="61"/>
                  </a:cxn>
                  <a:cxn ang="0">
                    <a:pos x="19" y="77"/>
                  </a:cxn>
                  <a:cxn ang="0">
                    <a:pos x="14" y="90"/>
                  </a:cxn>
                  <a:cxn ang="0">
                    <a:pos x="9" y="99"/>
                  </a:cxn>
                  <a:cxn ang="0">
                    <a:pos x="27" y="133"/>
                  </a:cxn>
                  <a:cxn ang="0">
                    <a:pos x="32" y="151"/>
                  </a:cxn>
                  <a:cxn ang="0">
                    <a:pos x="10" y="204"/>
                  </a:cxn>
                  <a:cxn ang="0">
                    <a:pos x="23" y="213"/>
                  </a:cxn>
                  <a:cxn ang="0">
                    <a:pos x="34" y="227"/>
                  </a:cxn>
                  <a:cxn ang="0">
                    <a:pos x="44" y="231"/>
                  </a:cxn>
                  <a:cxn ang="0">
                    <a:pos x="57" y="240"/>
                  </a:cxn>
                  <a:cxn ang="0">
                    <a:pos x="64" y="244"/>
                  </a:cxn>
                  <a:cxn ang="0">
                    <a:pos x="73" y="240"/>
                  </a:cxn>
                  <a:cxn ang="0">
                    <a:pos x="48" y="222"/>
                  </a:cxn>
                  <a:cxn ang="0">
                    <a:pos x="37" y="193"/>
                  </a:cxn>
                  <a:cxn ang="0">
                    <a:pos x="30" y="192"/>
                  </a:cxn>
                  <a:cxn ang="0">
                    <a:pos x="27" y="170"/>
                  </a:cxn>
                  <a:cxn ang="0">
                    <a:pos x="30" y="163"/>
                  </a:cxn>
                  <a:cxn ang="0">
                    <a:pos x="39" y="129"/>
                  </a:cxn>
                  <a:cxn ang="0">
                    <a:pos x="46" y="120"/>
                  </a:cxn>
                  <a:cxn ang="0">
                    <a:pos x="52" y="134"/>
                  </a:cxn>
                  <a:cxn ang="0">
                    <a:pos x="53" y="134"/>
                  </a:cxn>
                  <a:cxn ang="0">
                    <a:pos x="79" y="145"/>
                  </a:cxn>
                  <a:cxn ang="0">
                    <a:pos x="84" y="151"/>
                  </a:cxn>
                  <a:cxn ang="0">
                    <a:pos x="86" y="147"/>
                  </a:cxn>
                  <a:cxn ang="0">
                    <a:pos x="75" y="125"/>
                  </a:cxn>
                  <a:cxn ang="0">
                    <a:pos x="79" y="117"/>
                  </a:cxn>
                  <a:cxn ang="0">
                    <a:pos x="89" y="108"/>
                  </a:cxn>
                  <a:cxn ang="0">
                    <a:pos x="121" y="109"/>
                  </a:cxn>
                  <a:cxn ang="0">
                    <a:pos x="125" y="104"/>
                  </a:cxn>
                  <a:cxn ang="0">
                    <a:pos x="125" y="86"/>
                  </a:cxn>
                  <a:cxn ang="0">
                    <a:pos x="121" y="81"/>
                  </a:cxn>
                  <a:cxn ang="0">
                    <a:pos x="116" y="77"/>
                  </a:cxn>
                  <a:cxn ang="0">
                    <a:pos x="113" y="61"/>
                  </a:cxn>
                  <a:cxn ang="0">
                    <a:pos x="107" y="50"/>
                  </a:cxn>
                  <a:cxn ang="0">
                    <a:pos x="87" y="41"/>
                  </a:cxn>
                  <a:cxn ang="0">
                    <a:pos x="79" y="49"/>
                  </a:cxn>
                  <a:cxn ang="0">
                    <a:pos x="73" y="43"/>
                  </a:cxn>
                  <a:cxn ang="0">
                    <a:pos x="61" y="49"/>
                  </a:cxn>
                  <a:cxn ang="0">
                    <a:pos x="53" y="54"/>
                  </a:cxn>
                  <a:cxn ang="0">
                    <a:pos x="57" y="29"/>
                  </a:cxn>
                  <a:cxn ang="0">
                    <a:pos x="55" y="18"/>
                  </a:cxn>
                  <a:cxn ang="0">
                    <a:pos x="46" y="7"/>
                  </a:cxn>
                  <a:cxn ang="0">
                    <a:pos x="41" y="4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39" y="2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19" y="18"/>
                    </a:lnTo>
                    <a:lnTo>
                      <a:pt x="7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5" y="5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9" y="77"/>
                    </a:lnTo>
                    <a:lnTo>
                      <a:pt x="18" y="79"/>
                    </a:lnTo>
                    <a:lnTo>
                      <a:pt x="14" y="86"/>
                    </a:lnTo>
                    <a:lnTo>
                      <a:pt x="14" y="90"/>
                    </a:lnTo>
                    <a:lnTo>
                      <a:pt x="10" y="93"/>
                    </a:lnTo>
                    <a:lnTo>
                      <a:pt x="10" y="95"/>
                    </a:lnTo>
                    <a:lnTo>
                      <a:pt x="9" y="99"/>
                    </a:lnTo>
                    <a:lnTo>
                      <a:pt x="10" y="104"/>
                    </a:lnTo>
                    <a:lnTo>
                      <a:pt x="23" y="11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32" y="147"/>
                    </a:lnTo>
                    <a:lnTo>
                      <a:pt x="32" y="151"/>
                    </a:lnTo>
                    <a:lnTo>
                      <a:pt x="27" y="158"/>
                    </a:lnTo>
                    <a:lnTo>
                      <a:pt x="23" y="161"/>
                    </a:lnTo>
                    <a:lnTo>
                      <a:pt x="10" y="204"/>
                    </a:lnTo>
                    <a:lnTo>
                      <a:pt x="12" y="208"/>
                    </a:lnTo>
                    <a:lnTo>
                      <a:pt x="18" y="206"/>
                    </a:lnTo>
                    <a:lnTo>
                      <a:pt x="23" y="213"/>
                    </a:lnTo>
                    <a:lnTo>
                      <a:pt x="25" y="213"/>
                    </a:lnTo>
                    <a:lnTo>
                      <a:pt x="32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4" y="231"/>
                    </a:lnTo>
                    <a:lnTo>
                      <a:pt x="46" y="235"/>
                    </a:lnTo>
                    <a:lnTo>
                      <a:pt x="53" y="235"/>
                    </a:lnTo>
                    <a:lnTo>
                      <a:pt x="57" y="240"/>
                    </a:lnTo>
                    <a:lnTo>
                      <a:pt x="57" y="244"/>
                    </a:lnTo>
                    <a:lnTo>
                      <a:pt x="57" y="247"/>
                    </a:lnTo>
                    <a:lnTo>
                      <a:pt x="64" y="244"/>
                    </a:lnTo>
                    <a:lnTo>
                      <a:pt x="68" y="244"/>
                    </a:lnTo>
                    <a:lnTo>
                      <a:pt x="71" y="244"/>
                    </a:lnTo>
                    <a:lnTo>
                      <a:pt x="73" y="240"/>
                    </a:lnTo>
                    <a:lnTo>
                      <a:pt x="62" y="227"/>
                    </a:lnTo>
                    <a:lnTo>
                      <a:pt x="53" y="227"/>
                    </a:lnTo>
                    <a:lnTo>
                      <a:pt x="48" y="222"/>
                    </a:lnTo>
                    <a:lnTo>
                      <a:pt x="44" y="208"/>
                    </a:lnTo>
                    <a:lnTo>
                      <a:pt x="39" y="202"/>
                    </a:lnTo>
                    <a:lnTo>
                      <a:pt x="37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0" y="192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7"/>
                    </a:lnTo>
                    <a:lnTo>
                      <a:pt x="28" y="165"/>
                    </a:lnTo>
                    <a:lnTo>
                      <a:pt x="30" y="163"/>
                    </a:lnTo>
                    <a:lnTo>
                      <a:pt x="30" y="159"/>
                    </a:lnTo>
                    <a:lnTo>
                      <a:pt x="37" y="143"/>
                    </a:lnTo>
                    <a:lnTo>
                      <a:pt x="39" y="129"/>
                    </a:lnTo>
                    <a:lnTo>
                      <a:pt x="37" y="122"/>
                    </a:lnTo>
                    <a:lnTo>
                      <a:pt x="41" y="120"/>
                    </a:lnTo>
                    <a:lnTo>
                      <a:pt x="46" y="120"/>
                    </a:lnTo>
                    <a:lnTo>
                      <a:pt x="52" y="122"/>
                    </a:lnTo>
                    <a:lnTo>
                      <a:pt x="53" y="124"/>
                    </a:lnTo>
                    <a:lnTo>
                      <a:pt x="52" y="134"/>
                    </a:lnTo>
                    <a:lnTo>
                      <a:pt x="53" y="136"/>
                    </a:lnTo>
                    <a:lnTo>
                      <a:pt x="55" y="136"/>
                    </a:lnTo>
                    <a:lnTo>
                      <a:pt x="53" y="134"/>
                    </a:lnTo>
                    <a:lnTo>
                      <a:pt x="68" y="136"/>
                    </a:lnTo>
                    <a:lnTo>
                      <a:pt x="75" y="142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5"/>
                    </a:lnTo>
                    <a:lnTo>
                      <a:pt x="84" y="151"/>
                    </a:lnTo>
                    <a:lnTo>
                      <a:pt x="86" y="152"/>
                    </a:lnTo>
                    <a:lnTo>
                      <a:pt x="86" y="151"/>
                    </a:lnTo>
                    <a:lnTo>
                      <a:pt x="86" y="147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7"/>
                    </a:lnTo>
                    <a:lnTo>
                      <a:pt x="80" y="115"/>
                    </a:lnTo>
                    <a:lnTo>
                      <a:pt x="87" y="108"/>
                    </a:lnTo>
                    <a:lnTo>
                      <a:pt x="89" y="108"/>
                    </a:lnTo>
                    <a:lnTo>
                      <a:pt x="116" y="108"/>
                    </a:lnTo>
                    <a:lnTo>
                      <a:pt x="118" y="109"/>
                    </a:lnTo>
                    <a:lnTo>
                      <a:pt x="121" y="109"/>
                    </a:lnTo>
                    <a:lnTo>
                      <a:pt x="121" y="108"/>
                    </a:lnTo>
                    <a:lnTo>
                      <a:pt x="123" y="108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3" y="83"/>
                    </a:lnTo>
                    <a:lnTo>
                      <a:pt x="121" y="81"/>
                    </a:lnTo>
                    <a:lnTo>
                      <a:pt x="121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4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4" y="47"/>
                    </a:lnTo>
                    <a:lnTo>
                      <a:pt x="98" y="40"/>
                    </a:lnTo>
                    <a:lnTo>
                      <a:pt x="87" y="41"/>
                    </a:lnTo>
                    <a:lnTo>
                      <a:pt x="87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64" y="45"/>
                    </a:lnTo>
                    <a:lnTo>
                      <a:pt x="61" y="49"/>
                    </a:lnTo>
                    <a:lnTo>
                      <a:pt x="57" y="50"/>
                    </a:lnTo>
                    <a:lnTo>
                      <a:pt x="55" y="52"/>
                    </a:lnTo>
                    <a:lnTo>
                      <a:pt x="53" y="54"/>
                    </a:lnTo>
                    <a:lnTo>
                      <a:pt x="53" y="52"/>
                    </a:lnTo>
                    <a:lnTo>
                      <a:pt x="52" y="49"/>
                    </a:lnTo>
                    <a:lnTo>
                      <a:pt x="57" y="29"/>
                    </a:lnTo>
                    <a:lnTo>
                      <a:pt x="55" y="25"/>
                    </a:lnTo>
                    <a:lnTo>
                      <a:pt x="57" y="20"/>
                    </a:lnTo>
                    <a:lnTo>
                      <a:pt x="55" y="18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6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7" name="Freeform 7294"/>
              <p:cNvSpPr>
                <a:spLocks/>
              </p:cNvSpPr>
              <p:nvPr/>
            </p:nvSpPr>
            <p:spPr bwMode="auto">
              <a:xfrm>
                <a:off x="6115707" y="3561785"/>
                <a:ext cx="204772" cy="111159"/>
              </a:xfrm>
              <a:custGeom>
                <a:avLst/>
                <a:gdLst/>
                <a:ahLst/>
                <a:cxnLst>
                  <a:cxn ang="0">
                    <a:pos x="125" y="57"/>
                  </a:cxn>
                  <a:cxn ang="0">
                    <a:pos x="127" y="61"/>
                  </a:cxn>
                  <a:cxn ang="0">
                    <a:pos x="125" y="70"/>
                  </a:cxn>
                  <a:cxn ang="0">
                    <a:pos x="120" y="70"/>
                  </a:cxn>
                  <a:cxn ang="0">
                    <a:pos x="109" y="70"/>
                  </a:cxn>
                  <a:cxn ang="0">
                    <a:pos x="77" y="63"/>
                  </a:cxn>
                  <a:cxn ang="0">
                    <a:pos x="66" y="54"/>
                  </a:cxn>
                  <a:cxn ang="0">
                    <a:pos x="52" y="52"/>
                  </a:cxn>
                  <a:cxn ang="0">
                    <a:pos x="39" y="48"/>
                  </a:cxn>
                  <a:cxn ang="0">
                    <a:pos x="32" y="47"/>
                  </a:cxn>
                  <a:cxn ang="0">
                    <a:pos x="21" y="41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3" y="30"/>
                  </a:cxn>
                  <a:cxn ang="0">
                    <a:pos x="0" y="27"/>
                  </a:cxn>
                  <a:cxn ang="0">
                    <a:pos x="2" y="21"/>
                  </a:cxn>
                  <a:cxn ang="0">
                    <a:pos x="2" y="16"/>
                  </a:cxn>
                  <a:cxn ang="0">
                    <a:pos x="3" y="11"/>
                  </a:cxn>
                  <a:cxn ang="0">
                    <a:pos x="7" y="7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37" y="4"/>
                  </a:cxn>
                  <a:cxn ang="0">
                    <a:pos x="46" y="11"/>
                  </a:cxn>
                  <a:cxn ang="0">
                    <a:pos x="53" y="21"/>
                  </a:cxn>
                  <a:cxn ang="0">
                    <a:pos x="59" y="21"/>
                  </a:cxn>
                  <a:cxn ang="0">
                    <a:pos x="61" y="18"/>
                  </a:cxn>
                  <a:cxn ang="0">
                    <a:pos x="66" y="18"/>
                  </a:cxn>
                  <a:cxn ang="0">
                    <a:pos x="66" y="23"/>
                  </a:cxn>
                  <a:cxn ang="0">
                    <a:pos x="66" y="27"/>
                  </a:cxn>
                  <a:cxn ang="0">
                    <a:pos x="70" y="29"/>
                  </a:cxn>
                  <a:cxn ang="0">
                    <a:pos x="75" y="30"/>
                  </a:cxn>
                  <a:cxn ang="0">
                    <a:pos x="80" y="30"/>
                  </a:cxn>
                  <a:cxn ang="0">
                    <a:pos x="80" y="36"/>
                  </a:cxn>
                  <a:cxn ang="0">
                    <a:pos x="89" y="38"/>
                  </a:cxn>
                  <a:cxn ang="0">
                    <a:pos x="93" y="43"/>
                  </a:cxn>
                  <a:cxn ang="0">
                    <a:pos x="96" y="43"/>
                  </a:cxn>
                  <a:cxn ang="0">
                    <a:pos x="102" y="43"/>
                  </a:cxn>
                  <a:cxn ang="0">
                    <a:pos x="104" y="41"/>
                  </a:cxn>
                  <a:cxn ang="0">
                    <a:pos x="114" y="45"/>
                  </a:cxn>
                  <a:cxn ang="0">
                    <a:pos x="123" y="43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7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4"/>
                    </a:lnTo>
                    <a:lnTo>
                      <a:pt x="127" y="66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6"/>
                    </a:lnTo>
                    <a:lnTo>
                      <a:pt x="89" y="64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5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2" y="47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3" y="9"/>
                    </a:lnTo>
                    <a:lnTo>
                      <a:pt x="46" y="11"/>
                    </a:lnTo>
                    <a:lnTo>
                      <a:pt x="52" y="16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5" y="23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5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7" y="38"/>
                    </a:lnTo>
                    <a:lnTo>
                      <a:pt x="89" y="38"/>
                    </a:lnTo>
                    <a:lnTo>
                      <a:pt x="91" y="39"/>
                    </a:lnTo>
                    <a:lnTo>
                      <a:pt x="91" y="41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7" y="41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8" name="Freeform 7295"/>
              <p:cNvSpPr>
                <a:spLocks/>
              </p:cNvSpPr>
              <p:nvPr/>
            </p:nvSpPr>
            <p:spPr bwMode="auto">
              <a:xfrm>
                <a:off x="6115707" y="3561785"/>
                <a:ext cx="204772" cy="111159"/>
              </a:xfrm>
              <a:custGeom>
                <a:avLst/>
                <a:gdLst/>
                <a:ahLst/>
                <a:cxnLst>
                  <a:cxn ang="0">
                    <a:pos x="125" y="57"/>
                  </a:cxn>
                  <a:cxn ang="0">
                    <a:pos x="127" y="61"/>
                  </a:cxn>
                  <a:cxn ang="0">
                    <a:pos x="125" y="70"/>
                  </a:cxn>
                  <a:cxn ang="0">
                    <a:pos x="120" y="70"/>
                  </a:cxn>
                  <a:cxn ang="0">
                    <a:pos x="109" y="70"/>
                  </a:cxn>
                  <a:cxn ang="0">
                    <a:pos x="77" y="63"/>
                  </a:cxn>
                  <a:cxn ang="0">
                    <a:pos x="66" y="54"/>
                  </a:cxn>
                  <a:cxn ang="0">
                    <a:pos x="52" y="52"/>
                  </a:cxn>
                  <a:cxn ang="0">
                    <a:pos x="39" y="48"/>
                  </a:cxn>
                  <a:cxn ang="0">
                    <a:pos x="32" y="47"/>
                  </a:cxn>
                  <a:cxn ang="0">
                    <a:pos x="21" y="41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3" y="30"/>
                  </a:cxn>
                  <a:cxn ang="0">
                    <a:pos x="0" y="27"/>
                  </a:cxn>
                  <a:cxn ang="0">
                    <a:pos x="2" y="21"/>
                  </a:cxn>
                  <a:cxn ang="0">
                    <a:pos x="2" y="16"/>
                  </a:cxn>
                  <a:cxn ang="0">
                    <a:pos x="3" y="11"/>
                  </a:cxn>
                  <a:cxn ang="0">
                    <a:pos x="7" y="7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37" y="4"/>
                  </a:cxn>
                  <a:cxn ang="0">
                    <a:pos x="46" y="11"/>
                  </a:cxn>
                  <a:cxn ang="0">
                    <a:pos x="53" y="21"/>
                  </a:cxn>
                  <a:cxn ang="0">
                    <a:pos x="59" y="21"/>
                  </a:cxn>
                  <a:cxn ang="0">
                    <a:pos x="61" y="18"/>
                  </a:cxn>
                  <a:cxn ang="0">
                    <a:pos x="66" y="18"/>
                  </a:cxn>
                  <a:cxn ang="0">
                    <a:pos x="66" y="23"/>
                  </a:cxn>
                  <a:cxn ang="0">
                    <a:pos x="66" y="27"/>
                  </a:cxn>
                  <a:cxn ang="0">
                    <a:pos x="70" y="29"/>
                  </a:cxn>
                  <a:cxn ang="0">
                    <a:pos x="75" y="30"/>
                  </a:cxn>
                  <a:cxn ang="0">
                    <a:pos x="80" y="30"/>
                  </a:cxn>
                  <a:cxn ang="0">
                    <a:pos x="80" y="36"/>
                  </a:cxn>
                  <a:cxn ang="0">
                    <a:pos x="89" y="38"/>
                  </a:cxn>
                  <a:cxn ang="0">
                    <a:pos x="93" y="43"/>
                  </a:cxn>
                  <a:cxn ang="0">
                    <a:pos x="96" y="43"/>
                  </a:cxn>
                  <a:cxn ang="0">
                    <a:pos x="102" y="43"/>
                  </a:cxn>
                  <a:cxn ang="0">
                    <a:pos x="104" y="41"/>
                  </a:cxn>
                  <a:cxn ang="0">
                    <a:pos x="114" y="45"/>
                  </a:cxn>
                  <a:cxn ang="0">
                    <a:pos x="123" y="43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7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4"/>
                    </a:lnTo>
                    <a:lnTo>
                      <a:pt x="127" y="66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6"/>
                    </a:lnTo>
                    <a:lnTo>
                      <a:pt x="89" y="64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5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2" y="47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3" y="9"/>
                    </a:lnTo>
                    <a:lnTo>
                      <a:pt x="46" y="11"/>
                    </a:lnTo>
                    <a:lnTo>
                      <a:pt x="52" y="16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5" y="23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5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7" y="38"/>
                    </a:lnTo>
                    <a:lnTo>
                      <a:pt x="89" y="38"/>
                    </a:lnTo>
                    <a:lnTo>
                      <a:pt x="91" y="39"/>
                    </a:lnTo>
                    <a:lnTo>
                      <a:pt x="91" y="41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7" y="41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9" name="Freeform 7296"/>
              <p:cNvSpPr>
                <a:spLocks/>
              </p:cNvSpPr>
              <p:nvPr/>
            </p:nvSpPr>
            <p:spPr bwMode="auto">
              <a:xfrm>
                <a:off x="6310955" y="3669769"/>
                <a:ext cx="122228" cy="155623"/>
              </a:xfrm>
              <a:custGeom>
                <a:avLst/>
                <a:gdLst/>
                <a:ahLst/>
                <a:cxnLst>
                  <a:cxn ang="0">
                    <a:pos x="70" y="98"/>
                  </a:cxn>
                  <a:cxn ang="0">
                    <a:pos x="59" y="66"/>
                  </a:cxn>
                  <a:cxn ang="0">
                    <a:pos x="52" y="66"/>
                  </a:cxn>
                  <a:cxn ang="0">
                    <a:pos x="47" y="63"/>
                  </a:cxn>
                  <a:cxn ang="0">
                    <a:pos x="45" y="66"/>
                  </a:cxn>
                  <a:cxn ang="0">
                    <a:pos x="43" y="75"/>
                  </a:cxn>
                  <a:cxn ang="0">
                    <a:pos x="36" y="82"/>
                  </a:cxn>
                  <a:cxn ang="0">
                    <a:pos x="32" y="81"/>
                  </a:cxn>
                  <a:cxn ang="0">
                    <a:pos x="29" y="84"/>
                  </a:cxn>
                  <a:cxn ang="0">
                    <a:pos x="27" y="82"/>
                  </a:cxn>
                  <a:cxn ang="0">
                    <a:pos x="24" y="84"/>
                  </a:cxn>
                  <a:cxn ang="0">
                    <a:pos x="22" y="84"/>
                  </a:cxn>
                  <a:cxn ang="0">
                    <a:pos x="20" y="86"/>
                  </a:cxn>
                  <a:cxn ang="0">
                    <a:pos x="16" y="81"/>
                  </a:cxn>
                  <a:cxn ang="0">
                    <a:pos x="15" y="75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3" y="63"/>
                  </a:cxn>
                  <a:cxn ang="0">
                    <a:pos x="13" y="57"/>
                  </a:cxn>
                  <a:cxn ang="0">
                    <a:pos x="11" y="52"/>
                  </a:cxn>
                  <a:cxn ang="0">
                    <a:pos x="11" y="39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5"/>
                  </a:cxn>
                  <a:cxn ang="0">
                    <a:pos x="7" y="23"/>
                  </a:cxn>
                  <a:cxn ang="0">
                    <a:pos x="13" y="20"/>
                  </a:cxn>
                  <a:cxn ang="0">
                    <a:pos x="11" y="18"/>
                  </a:cxn>
                  <a:cxn ang="0">
                    <a:pos x="6" y="16"/>
                  </a:cxn>
                  <a:cxn ang="0">
                    <a:pos x="4" y="11"/>
                  </a:cxn>
                  <a:cxn ang="0">
                    <a:pos x="9" y="0"/>
                  </a:cxn>
                  <a:cxn ang="0">
                    <a:pos x="15" y="7"/>
                  </a:cxn>
                  <a:cxn ang="0">
                    <a:pos x="18" y="2"/>
                  </a:cxn>
                  <a:cxn ang="0">
                    <a:pos x="20" y="9"/>
                  </a:cxn>
                  <a:cxn ang="0">
                    <a:pos x="25" y="9"/>
                  </a:cxn>
                  <a:cxn ang="0">
                    <a:pos x="31" y="18"/>
                  </a:cxn>
                  <a:cxn ang="0">
                    <a:pos x="34" y="21"/>
                  </a:cxn>
                  <a:cxn ang="0">
                    <a:pos x="49" y="21"/>
                  </a:cxn>
                  <a:cxn ang="0">
                    <a:pos x="72" y="25"/>
                  </a:cxn>
                  <a:cxn ang="0">
                    <a:pos x="68" y="29"/>
                  </a:cxn>
                  <a:cxn ang="0">
                    <a:pos x="59" y="39"/>
                  </a:cxn>
                  <a:cxn ang="0">
                    <a:pos x="52" y="47"/>
                  </a:cxn>
                  <a:cxn ang="0">
                    <a:pos x="58" y="57"/>
                  </a:cxn>
                  <a:cxn ang="0">
                    <a:pos x="61" y="61"/>
                  </a:cxn>
                  <a:cxn ang="0">
                    <a:pos x="66" y="48"/>
                  </a:cxn>
                  <a:cxn ang="0">
                    <a:pos x="77" y="81"/>
                  </a:cxn>
                  <a:cxn ang="0">
                    <a:pos x="77" y="89"/>
                  </a:cxn>
                  <a:cxn ang="0">
                    <a:pos x="72" y="89"/>
                  </a:cxn>
                </a:cxnLst>
                <a:rect l="0" t="0" r="r" b="b"/>
                <a:pathLst>
                  <a:path w="77" h="98">
                    <a:moveTo>
                      <a:pt x="72" y="98"/>
                    </a:moveTo>
                    <a:lnTo>
                      <a:pt x="70" y="98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2" y="66"/>
                    </a:lnTo>
                    <a:lnTo>
                      <a:pt x="49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4" y="82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39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5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59" y="21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39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5"/>
                    </a:lnTo>
                    <a:lnTo>
                      <a:pt x="58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89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2" y="9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0" name="Freeform 7297"/>
              <p:cNvSpPr>
                <a:spLocks/>
              </p:cNvSpPr>
              <p:nvPr/>
            </p:nvSpPr>
            <p:spPr bwMode="auto">
              <a:xfrm>
                <a:off x="6310955" y="3669769"/>
                <a:ext cx="122228" cy="155623"/>
              </a:xfrm>
              <a:custGeom>
                <a:avLst/>
                <a:gdLst/>
                <a:ahLst/>
                <a:cxnLst>
                  <a:cxn ang="0">
                    <a:pos x="70" y="98"/>
                  </a:cxn>
                  <a:cxn ang="0">
                    <a:pos x="59" y="66"/>
                  </a:cxn>
                  <a:cxn ang="0">
                    <a:pos x="52" y="66"/>
                  </a:cxn>
                  <a:cxn ang="0">
                    <a:pos x="47" y="63"/>
                  </a:cxn>
                  <a:cxn ang="0">
                    <a:pos x="45" y="66"/>
                  </a:cxn>
                  <a:cxn ang="0">
                    <a:pos x="43" y="75"/>
                  </a:cxn>
                  <a:cxn ang="0">
                    <a:pos x="36" y="82"/>
                  </a:cxn>
                  <a:cxn ang="0">
                    <a:pos x="32" y="81"/>
                  </a:cxn>
                  <a:cxn ang="0">
                    <a:pos x="29" y="84"/>
                  </a:cxn>
                  <a:cxn ang="0">
                    <a:pos x="27" y="82"/>
                  </a:cxn>
                  <a:cxn ang="0">
                    <a:pos x="24" y="84"/>
                  </a:cxn>
                  <a:cxn ang="0">
                    <a:pos x="22" y="84"/>
                  </a:cxn>
                  <a:cxn ang="0">
                    <a:pos x="20" y="86"/>
                  </a:cxn>
                  <a:cxn ang="0">
                    <a:pos x="16" y="81"/>
                  </a:cxn>
                  <a:cxn ang="0">
                    <a:pos x="15" y="75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3" y="63"/>
                  </a:cxn>
                  <a:cxn ang="0">
                    <a:pos x="13" y="57"/>
                  </a:cxn>
                  <a:cxn ang="0">
                    <a:pos x="11" y="52"/>
                  </a:cxn>
                  <a:cxn ang="0">
                    <a:pos x="11" y="39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5"/>
                  </a:cxn>
                  <a:cxn ang="0">
                    <a:pos x="7" y="23"/>
                  </a:cxn>
                  <a:cxn ang="0">
                    <a:pos x="13" y="20"/>
                  </a:cxn>
                  <a:cxn ang="0">
                    <a:pos x="11" y="18"/>
                  </a:cxn>
                  <a:cxn ang="0">
                    <a:pos x="6" y="16"/>
                  </a:cxn>
                  <a:cxn ang="0">
                    <a:pos x="4" y="11"/>
                  </a:cxn>
                  <a:cxn ang="0">
                    <a:pos x="9" y="0"/>
                  </a:cxn>
                  <a:cxn ang="0">
                    <a:pos x="15" y="7"/>
                  </a:cxn>
                  <a:cxn ang="0">
                    <a:pos x="18" y="2"/>
                  </a:cxn>
                  <a:cxn ang="0">
                    <a:pos x="20" y="9"/>
                  </a:cxn>
                  <a:cxn ang="0">
                    <a:pos x="25" y="9"/>
                  </a:cxn>
                  <a:cxn ang="0">
                    <a:pos x="31" y="18"/>
                  </a:cxn>
                  <a:cxn ang="0">
                    <a:pos x="34" y="21"/>
                  </a:cxn>
                  <a:cxn ang="0">
                    <a:pos x="49" y="21"/>
                  </a:cxn>
                  <a:cxn ang="0">
                    <a:pos x="72" y="25"/>
                  </a:cxn>
                  <a:cxn ang="0">
                    <a:pos x="68" y="29"/>
                  </a:cxn>
                  <a:cxn ang="0">
                    <a:pos x="59" y="39"/>
                  </a:cxn>
                  <a:cxn ang="0">
                    <a:pos x="52" y="47"/>
                  </a:cxn>
                  <a:cxn ang="0">
                    <a:pos x="58" y="57"/>
                  </a:cxn>
                  <a:cxn ang="0">
                    <a:pos x="61" y="61"/>
                  </a:cxn>
                  <a:cxn ang="0">
                    <a:pos x="66" y="48"/>
                  </a:cxn>
                  <a:cxn ang="0">
                    <a:pos x="77" y="81"/>
                  </a:cxn>
                  <a:cxn ang="0">
                    <a:pos x="77" y="89"/>
                  </a:cxn>
                  <a:cxn ang="0">
                    <a:pos x="72" y="89"/>
                  </a:cxn>
                </a:cxnLst>
                <a:rect l="0" t="0" r="r" b="b"/>
                <a:pathLst>
                  <a:path w="77" h="98">
                    <a:moveTo>
                      <a:pt x="72" y="98"/>
                    </a:moveTo>
                    <a:lnTo>
                      <a:pt x="70" y="98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2" y="66"/>
                    </a:lnTo>
                    <a:lnTo>
                      <a:pt x="49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4" y="82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39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5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59" y="21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39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5"/>
                    </a:lnTo>
                    <a:lnTo>
                      <a:pt x="58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89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2" y="9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1" name="Freeform 7298"/>
              <p:cNvSpPr>
                <a:spLocks/>
              </p:cNvSpPr>
              <p:nvPr/>
            </p:nvSpPr>
            <p:spPr bwMode="auto">
              <a:xfrm>
                <a:off x="6104595" y="4115993"/>
                <a:ext cx="53971" cy="10004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5" y="12"/>
                  </a:cxn>
                  <a:cxn ang="0">
                    <a:pos x="3" y="14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1" y="48"/>
                  </a:cxn>
                  <a:cxn ang="0">
                    <a:pos x="5" y="59"/>
                  </a:cxn>
                  <a:cxn ang="0">
                    <a:pos x="9" y="61"/>
                  </a:cxn>
                  <a:cxn ang="0">
                    <a:pos x="17" y="63"/>
                  </a:cxn>
                  <a:cxn ang="0">
                    <a:pos x="30" y="55"/>
                  </a:cxn>
                  <a:cxn ang="0">
                    <a:pos x="32" y="50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2" y="34"/>
                  </a:cxn>
                  <a:cxn ang="0">
                    <a:pos x="26" y="21"/>
                  </a:cxn>
                  <a:cxn ang="0">
                    <a:pos x="25" y="20"/>
                  </a:cxn>
                  <a:cxn ang="0">
                    <a:pos x="23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34" h="63">
                    <a:moveTo>
                      <a:pt x="5" y="0"/>
                    </a:moveTo>
                    <a:lnTo>
                      <a:pt x="3" y="2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48"/>
                    </a:lnTo>
                    <a:lnTo>
                      <a:pt x="5" y="59"/>
                    </a:lnTo>
                    <a:lnTo>
                      <a:pt x="9" y="61"/>
                    </a:lnTo>
                    <a:lnTo>
                      <a:pt x="17" y="63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6" y="21"/>
                    </a:lnTo>
                    <a:lnTo>
                      <a:pt x="25" y="20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2" name="Freeform 7299"/>
              <p:cNvSpPr>
                <a:spLocks/>
              </p:cNvSpPr>
              <p:nvPr/>
            </p:nvSpPr>
            <p:spPr bwMode="auto">
              <a:xfrm>
                <a:off x="6104595" y="4115993"/>
                <a:ext cx="53971" cy="10004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5" y="12"/>
                  </a:cxn>
                  <a:cxn ang="0">
                    <a:pos x="3" y="14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1" y="48"/>
                  </a:cxn>
                  <a:cxn ang="0">
                    <a:pos x="5" y="59"/>
                  </a:cxn>
                  <a:cxn ang="0">
                    <a:pos x="9" y="61"/>
                  </a:cxn>
                  <a:cxn ang="0">
                    <a:pos x="17" y="63"/>
                  </a:cxn>
                  <a:cxn ang="0">
                    <a:pos x="30" y="55"/>
                  </a:cxn>
                  <a:cxn ang="0">
                    <a:pos x="32" y="50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2" y="34"/>
                  </a:cxn>
                  <a:cxn ang="0">
                    <a:pos x="26" y="21"/>
                  </a:cxn>
                  <a:cxn ang="0">
                    <a:pos x="25" y="20"/>
                  </a:cxn>
                  <a:cxn ang="0">
                    <a:pos x="23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34" h="63">
                    <a:moveTo>
                      <a:pt x="5" y="0"/>
                    </a:moveTo>
                    <a:lnTo>
                      <a:pt x="3" y="2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48"/>
                    </a:lnTo>
                    <a:lnTo>
                      <a:pt x="5" y="59"/>
                    </a:lnTo>
                    <a:lnTo>
                      <a:pt x="9" y="61"/>
                    </a:lnTo>
                    <a:lnTo>
                      <a:pt x="17" y="63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6" y="21"/>
                    </a:lnTo>
                    <a:lnTo>
                      <a:pt x="25" y="20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3" name="Freeform 7300"/>
              <p:cNvSpPr>
                <a:spLocks/>
              </p:cNvSpPr>
              <p:nvPr/>
            </p:nvSpPr>
            <p:spPr bwMode="auto">
              <a:xfrm>
                <a:off x="6626844" y="3780928"/>
                <a:ext cx="184136" cy="227082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43" y="23"/>
                  </a:cxn>
                  <a:cxn ang="0">
                    <a:pos x="54" y="28"/>
                  </a:cxn>
                  <a:cxn ang="0">
                    <a:pos x="64" y="28"/>
                  </a:cxn>
                  <a:cxn ang="0">
                    <a:pos x="68" y="36"/>
                  </a:cxn>
                  <a:cxn ang="0">
                    <a:pos x="72" y="39"/>
                  </a:cxn>
                  <a:cxn ang="0">
                    <a:pos x="73" y="45"/>
                  </a:cxn>
                  <a:cxn ang="0">
                    <a:pos x="64" y="48"/>
                  </a:cxn>
                  <a:cxn ang="0">
                    <a:pos x="61" y="50"/>
                  </a:cxn>
                  <a:cxn ang="0">
                    <a:pos x="61" y="55"/>
                  </a:cxn>
                  <a:cxn ang="0">
                    <a:pos x="79" y="70"/>
                  </a:cxn>
                  <a:cxn ang="0">
                    <a:pos x="86" y="79"/>
                  </a:cxn>
                  <a:cxn ang="0">
                    <a:pos x="93" y="86"/>
                  </a:cxn>
                  <a:cxn ang="0">
                    <a:pos x="100" y="96"/>
                  </a:cxn>
                  <a:cxn ang="0">
                    <a:pos x="100" y="96"/>
                  </a:cxn>
                  <a:cxn ang="0">
                    <a:pos x="104" y="100"/>
                  </a:cxn>
                  <a:cxn ang="0">
                    <a:pos x="116" y="120"/>
                  </a:cxn>
                  <a:cxn ang="0">
                    <a:pos x="114" y="132"/>
                  </a:cxn>
                  <a:cxn ang="0">
                    <a:pos x="109" y="138"/>
                  </a:cxn>
                  <a:cxn ang="0">
                    <a:pos x="104" y="134"/>
                  </a:cxn>
                  <a:cxn ang="0">
                    <a:pos x="95" y="138"/>
                  </a:cxn>
                  <a:cxn ang="0">
                    <a:pos x="91" y="143"/>
                  </a:cxn>
                  <a:cxn ang="0">
                    <a:pos x="80" y="139"/>
                  </a:cxn>
                  <a:cxn ang="0">
                    <a:pos x="82" y="138"/>
                  </a:cxn>
                  <a:cxn ang="0">
                    <a:pos x="84" y="121"/>
                  </a:cxn>
                  <a:cxn ang="0">
                    <a:pos x="84" y="116"/>
                  </a:cxn>
                  <a:cxn ang="0">
                    <a:pos x="82" y="113"/>
                  </a:cxn>
                  <a:cxn ang="0">
                    <a:pos x="80" y="109"/>
                  </a:cxn>
                  <a:cxn ang="0">
                    <a:pos x="75" y="107"/>
                  </a:cxn>
                  <a:cxn ang="0">
                    <a:pos x="72" y="102"/>
                  </a:cxn>
                  <a:cxn ang="0">
                    <a:pos x="70" y="84"/>
                  </a:cxn>
                  <a:cxn ang="0">
                    <a:pos x="66" y="80"/>
                  </a:cxn>
                  <a:cxn ang="0">
                    <a:pos x="57" y="70"/>
                  </a:cxn>
                  <a:cxn ang="0">
                    <a:pos x="46" y="75"/>
                  </a:cxn>
                  <a:cxn ang="0">
                    <a:pos x="38" y="79"/>
                  </a:cxn>
                  <a:cxn ang="0">
                    <a:pos x="34" y="77"/>
                  </a:cxn>
                  <a:cxn ang="0">
                    <a:pos x="30" y="73"/>
                  </a:cxn>
                  <a:cxn ang="0">
                    <a:pos x="20" y="79"/>
                  </a:cxn>
                  <a:cxn ang="0">
                    <a:pos x="14" y="82"/>
                  </a:cxn>
                  <a:cxn ang="0">
                    <a:pos x="12" y="82"/>
                  </a:cxn>
                  <a:cxn ang="0">
                    <a:pos x="16" y="59"/>
                  </a:cxn>
                  <a:cxn ang="0">
                    <a:pos x="16" y="50"/>
                  </a:cxn>
                  <a:cxn ang="0">
                    <a:pos x="7" y="48"/>
                  </a:cxn>
                  <a:cxn ang="0">
                    <a:pos x="5" y="37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2" y="28"/>
                  </a:cxn>
                  <a:cxn ang="0">
                    <a:pos x="7" y="27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23" y="21"/>
                  </a:cxn>
                  <a:cxn ang="0">
                    <a:pos x="25" y="16"/>
                  </a:cxn>
                  <a:cxn ang="0">
                    <a:pos x="23" y="2"/>
                  </a:cxn>
                  <a:cxn ang="0">
                    <a:pos x="30" y="0"/>
                  </a:cxn>
                </a:cxnLst>
                <a:rect l="0" t="0" r="r" b="b"/>
                <a:pathLst>
                  <a:path w="116" h="143">
                    <a:moveTo>
                      <a:pt x="30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8" y="28"/>
                    </a:lnTo>
                    <a:lnTo>
                      <a:pt x="54" y="28"/>
                    </a:lnTo>
                    <a:lnTo>
                      <a:pt x="59" y="27"/>
                    </a:lnTo>
                    <a:lnTo>
                      <a:pt x="64" y="28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0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3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1" y="84"/>
                    </a:lnTo>
                    <a:lnTo>
                      <a:pt x="93" y="86"/>
                    </a:lnTo>
                    <a:lnTo>
                      <a:pt x="98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6" y="120"/>
                    </a:lnTo>
                    <a:lnTo>
                      <a:pt x="116" y="132"/>
                    </a:lnTo>
                    <a:lnTo>
                      <a:pt x="114" y="132"/>
                    </a:lnTo>
                    <a:lnTo>
                      <a:pt x="113" y="136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8"/>
                    </a:lnTo>
                    <a:lnTo>
                      <a:pt x="93" y="143"/>
                    </a:lnTo>
                    <a:lnTo>
                      <a:pt x="91" y="143"/>
                    </a:lnTo>
                    <a:lnTo>
                      <a:pt x="82" y="141"/>
                    </a:lnTo>
                    <a:lnTo>
                      <a:pt x="80" y="139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2" y="113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3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3" y="77"/>
                    </a:lnTo>
                    <a:lnTo>
                      <a:pt x="57" y="70"/>
                    </a:lnTo>
                    <a:lnTo>
                      <a:pt x="46" y="71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2" y="73"/>
                    </a:lnTo>
                    <a:lnTo>
                      <a:pt x="30" y="73"/>
                    </a:lnTo>
                    <a:lnTo>
                      <a:pt x="23" y="75"/>
                    </a:lnTo>
                    <a:lnTo>
                      <a:pt x="20" y="79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1" y="79"/>
                    </a:lnTo>
                    <a:lnTo>
                      <a:pt x="16" y="59"/>
                    </a:lnTo>
                    <a:lnTo>
                      <a:pt x="14" y="55"/>
                    </a:lnTo>
                    <a:lnTo>
                      <a:pt x="16" y="50"/>
                    </a:lnTo>
                    <a:lnTo>
                      <a:pt x="14" y="48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5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3" y="11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4" name="Freeform 7301"/>
              <p:cNvSpPr>
                <a:spLocks/>
              </p:cNvSpPr>
              <p:nvPr/>
            </p:nvSpPr>
            <p:spPr bwMode="auto">
              <a:xfrm>
                <a:off x="6626844" y="3780928"/>
                <a:ext cx="184136" cy="227082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43" y="23"/>
                  </a:cxn>
                  <a:cxn ang="0">
                    <a:pos x="54" y="28"/>
                  </a:cxn>
                  <a:cxn ang="0">
                    <a:pos x="64" y="28"/>
                  </a:cxn>
                  <a:cxn ang="0">
                    <a:pos x="68" y="36"/>
                  </a:cxn>
                  <a:cxn ang="0">
                    <a:pos x="72" y="39"/>
                  </a:cxn>
                  <a:cxn ang="0">
                    <a:pos x="73" y="45"/>
                  </a:cxn>
                  <a:cxn ang="0">
                    <a:pos x="64" y="48"/>
                  </a:cxn>
                  <a:cxn ang="0">
                    <a:pos x="61" y="50"/>
                  </a:cxn>
                  <a:cxn ang="0">
                    <a:pos x="61" y="55"/>
                  </a:cxn>
                  <a:cxn ang="0">
                    <a:pos x="79" y="70"/>
                  </a:cxn>
                  <a:cxn ang="0">
                    <a:pos x="86" y="79"/>
                  </a:cxn>
                  <a:cxn ang="0">
                    <a:pos x="93" y="86"/>
                  </a:cxn>
                  <a:cxn ang="0">
                    <a:pos x="100" y="96"/>
                  </a:cxn>
                  <a:cxn ang="0">
                    <a:pos x="100" y="96"/>
                  </a:cxn>
                  <a:cxn ang="0">
                    <a:pos x="104" y="100"/>
                  </a:cxn>
                  <a:cxn ang="0">
                    <a:pos x="116" y="120"/>
                  </a:cxn>
                  <a:cxn ang="0">
                    <a:pos x="114" y="132"/>
                  </a:cxn>
                  <a:cxn ang="0">
                    <a:pos x="109" y="138"/>
                  </a:cxn>
                  <a:cxn ang="0">
                    <a:pos x="104" y="134"/>
                  </a:cxn>
                  <a:cxn ang="0">
                    <a:pos x="95" y="138"/>
                  </a:cxn>
                  <a:cxn ang="0">
                    <a:pos x="91" y="143"/>
                  </a:cxn>
                  <a:cxn ang="0">
                    <a:pos x="80" y="139"/>
                  </a:cxn>
                  <a:cxn ang="0">
                    <a:pos x="82" y="138"/>
                  </a:cxn>
                  <a:cxn ang="0">
                    <a:pos x="84" y="121"/>
                  </a:cxn>
                  <a:cxn ang="0">
                    <a:pos x="84" y="116"/>
                  </a:cxn>
                  <a:cxn ang="0">
                    <a:pos x="82" y="113"/>
                  </a:cxn>
                  <a:cxn ang="0">
                    <a:pos x="80" y="109"/>
                  </a:cxn>
                  <a:cxn ang="0">
                    <a:pos x="75" y="107"/>
                  </a:cxn>
                  <a:cxn ang="0">
                    <a:pos x="72" y="102"/>
                  </a:cxn>
                  <a:cxn ang="0">
                    <a:pos x="70" y="84"/>
                  </a:cxn>
                  <a:cxn ang="0">
                    <a:pos x="66" y="80"/>
                  </a:cxn>
                  <a:cxn ang="0">
                    <a:pos x="57" y="70"/>
                  </a:cxn>
                  <a:cxn ang="0">
                    <a:pos x="46" y="75"/>
                  </a:cxn>
                  <a:cxn ang="0">
                    <a:pos x="38" y="79"/>
                  </a:cxn>
                  <a:cxn ang="0">
                    <a:pos x="34" y="77"/>
                  </a:cxn>
                  <a:cxn ang="0">
                    <a:pos x="30" y="73"/>
                  </a:cxn>
                  <a:cxn ang="0">
                    <a:pos x="20" y="79"/>
                  </a:cxn>
                  <a:cxn ang="0">
                    <a:pos x="14" y="82"/>
                  </a:cxn>
                  <a:cxn ang="0">
                    <a:pos x="12" y="82"/>
                  </a:cxn>
                  <a:cxn ang="0">
                    <a:pos x="16" y="59"/>
                  </a:cxn>
                  <a:cxn ang="0">
                    <a:pos x="16" y="50"/>
                  </a:cxn>
                  <a:cxn ang="0">
                    <a:pos x="7" y="48"/>
                  </a:cxn>
                  <a:cxn ang="0">
                    <a:pos x="5" y="37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2" y="28"/>
                  </a:cxn>
                  <a:cxn ang="0">
                    <a:pos x="7" y="27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23" y="21"/>
                  </a:cxn>
                  <a:cxn ang="0">
                    <a:pos x="25" y="16"/>
                  </a:cxn>
                  <a:cxn ang="0">
                    <a:pos x="23" y="2"/>
                  </a:cxn>
                  <a:cxn ang="0">
                    <a:pos x="30" y="0"/>
                  </a:cxn>
                </a:cxnLst>
                <a:rect l="0" t="0" r="r" b="b"/>
                <a:pathLst>
                  <a:path w="116" h="143">
                    <a:moveTo>
                      <a:pt x="30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8" y="28"/>
                    </a:lnTo>
                    <a:lnTo>
                      <a:pt x="54" y="28"/>
                    </a:lnTo>
                    <a:lnTo>
                      <a:pt x="59" y="27"/>
                    </a:lnTo>
                    <a:lnTo>
                      <a:pt x="64" y="28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0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3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1" y="84"/>
                    </a:lnTo>
                    <a:lnTo>
                      <a:pt x="93" y="86"/>
                    </a:lnTo>
                    <a:lnTo>
                      <a:pt x="98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6" y="120"/>
                    </a:lnTo>
                    <a:lnTo>
                      <a:pt x="116" y="132"/>
                    </a:lnTo>
                    <a:lnTo>
                      <a:pt x="114" y="132"/>
                    </a:lnTo>
                    <a:lnTo>
                      <a:pt x="113" y="136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8"/>
                    </a:lnTo>
                    <a:lnTo>
                      <a:pt x="93" y="143"/>
                    </a:lnTo>
                    <a:lnTo>
                      <a:pt x="91" y="143"/>
                    </a:lnTo>
                    <a:lnTo>
                      <a:pt x="82" y="141"/>
                    </a:lnTo>
                    <a:lnTo>
                      <a:pt x="80" y="139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2" y="113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3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3" y="77"/>
                    </a:lnTo>
                    <a:lnTo>
                      <a:pt x="57" y="70"/>
                    </a:lnTo>
                    <a:lnTo>
                      <a:pt x="46" y="71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2" y="73"/>
                    </a:lnTo>
                    <a:lnTo>
                      <a:pt x="30" y="73"/>
                    </a:lnTo>
                    <a:lnTo>
                      <a:pt x="23" y="75"/>
                    </a:lnTo>
                    <a:lnTo>
                      <a:pt x="20" y="79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1" y="79"/>
                    </a:lnTo>
                    <a:lnTo>
                      <a:pt x="16" y="59"/>
                    </a:lnTo>
                    <a:lnTo>
                      <a:pt x="14" y="55"/>
                    </a:lnTo>
                    <a:lnTo>
                      <a:pt x="16" y="50"/>
                    </a:lnTo>
                    <a:lnTo>
                      <a:pt x="14" y="48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5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3" y="11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5" name="Freeform 7302"/>
              <p:cNvSpPr>
                <a:spLocks/>
              </p:cNvSpPr>
              <p:nvPr/>
            </p:nvSpPr>
            <p:spPr bwMode="auto">
              <a:xfrm>
                <a:off x="6842728" y="3846035"/>
                <a:ext cx="57146" cy="4764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4" y="27"/>
                  </a:cxn>
                  <a:cxn ang="0">
                    <a:pos x="7" y="29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14" y="30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0" y="29"/>
                  </a:cxn>
                  <a:cxn ang="0">
                    <a:pos x="21" y="29"/>
                  </a:cxn>
                  <a:cxn ang="0">
                    <a:pos x="23" y="27"/>
                  </a:cxn>
                  <a:cxn ang="0">
                    <a:pos x="23" y="29"/>
                  </a:cxn>
                  <a:cxn ang="0">
                    <a:pos x="23" y="29"/>
                  </a:cxn>
                  <a:cxn ang="0">
                    <a:pos x="25" y="25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2" y="12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29" y="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2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6" name="Freeform 7303"/>
              <p:cNvSpPr>
                <a:spLocks/>
              </p:cNvSpPr>
              <p:nvPr/>
            </p:nvSpPr>
            <p:spPr bwMode="auto">
              <a:xfrm>
                <a:off x="6842728" y="3846035"/>
                <a:ext cx="57146" cy="4764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4" y="27"/>
                  </a:cxn>
                  <a:cxn ang="0">
                    <a:pos x="7" y="29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14" y="30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0" y="29"/>
                  </a:cxn>
                  <a:cxn ang="0">
                    <a:pos x="21" y="29"/>
                  </a:cxn>
                  <a:cxn ang="0">
                    <a:pos x="23" y="27"/>
                  </a:cxn>
                  <a:cxn ang="0">
                    <a:pos x="23" y="29"/>
                  </a:cxn>
                  <a:cxn ang="0">
                    <a:pos x="23" y="29"/>
                  </a:cxn>
                  <a:cxn ang="0">
                    <a:pos x="25" y="25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2" y="12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29" y="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2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7" name="Freeform 7304"/>
              <p:cNvSpPr>
                <a:spLocks/>
              </p:cNvSpPr>
              <p:nvPr/>
            </p:nvSpPr>
            <p:spPr bwMode="auto">
              <a:xfrm>
                <a:off x="6498266" y="4223977"/>
                <a:ext cx="284141" cy="292190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6" y="5"/>
                  </a:cxn>
                  <a:cxn ang="0">
                    <a:pos x="2" y="0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40" y="43"/>
                  </a:cxn>
                  <a:cxn ang="0">
                    <a:pos x="43" y="52"/>
                  </a:cxn>
                  <a:cxn ang="0">
                    <a:pos x="54" y="57"/>
                  </a:cxn>
                  <a:cxn ang="0">
                    <a:pos x="61" y="66"/>
                  </a:cxn>
                  <a:cxn ang="0">
                    <a:pos x="67" y="84"/>
                  </a:cxn>
                  <a:cxn ang="0">
                    <a:pos x="72" y="88"/>
                  </a:cxn>
                  <a:cxn ang="0">
                    <a:pos x="79" y="97"/>
                  </a:cxn>
                  <a:cxn ang="0">
                    <a:pos x="88" y="107"/>
                  </a:cxn>
                  <a:cxn ang="0">
                    <a:pos x="93" y="116"/>
                  </a:cxn>
                  <a:cxn ang="0">
                    <a:pos x="97" y="131"/>
                  </a:cxn>
                  <a:cxn ang="0">
                    <a:pos x="108" y="143"/>
                  </a:cxn>
                  <a:cxn ang="0">
                    <a:pos x="120" y="156"/>
                  </a:cxn>
                  <a:cxn ang="0">
                    <a:pos x="138" y="168"/>
                  </a:cxn>
                  <a:cxn ang="0">
                    <a:pos x="145" y="177"/>
                  </a:cxn>
                  <a:cxn ang="0">
                    <a:pos x="153" y="184"/>
                  </a:cxn>
                  <a:cxn ang="0">
                    <a:pos x="153" y="179"/>
                  </a:cxn>
                  <a:cxn ang="0">
                    <a:pos x="158" y="181"/>
                  </a:cxn>
                  <a:cxn ang="0">
                    <a:pos x="165" y="177"/>
                  </a:cxn>
                  <a:cxn ang="0">
                    <a:pos x="174" y="181"/>
                  </a:cxn>
                  <a:cxn ang="0">
                    <a:pos x="176" y="165"/>
                  </a:cxn>
                  <a:cxn ang="0">
                    <a:pos x="174" y="157"/>
                  </a:cxn>
                  <a:cxn ang="0">
                    <a:pos x="174" y="147"/>
                  </a:cxn>
                  <a:cxn ang="0">
                    <a:pos x="179" y="140"/>
                  </a:cxn>
                  <a:cxn ang="0">
                    <a:pos x="172" y="132"/>
                  </a:cxn>
                  <a:cxn ang="0">
                    <a:pos x="161" y="127"/>
                  </a:cxn>
                  <a:cxn ang="0">
                    <a:pos x="154" y="132"/>
                  </a:cxn>
                  <a:cxn ang="0">
                    <a:pos x="156" y="129"/>
                  </a:cxn>
                  <a:cxn ang="0">
                    <a:pos x="156" y="122"/>
                  </a:cxn>
                  <a:cxn ang="0">
                    <a:pos x="153" y="107"/>
                  </a:cxn>
                  <a:cxn ang="0">
                    <a:pos x="144" y="106"/>
                  </a:cxn>
                  <a:cxn ang="0">
                    <a:pos x="136" y="97"/>
                  </a:cxn>
                  <a:cxn ang="0">
                    <a:pos x="138" y="97"/>
                  </a:cxn>
                  <a:cxn ang="0">
                    <a:pos x="135" y="93"/>
                  </a:cxn>
                  <a:cxn ang="0">
                    <a:pos x="144" y="89"/>
                  </a:cxn>
                  <a:cxn ang="0">
                    <a:pos x="136" y="82"/>
                  </a:cxn>
                  <a:cxn ang="0">
                    <a:pos x="120" y="86"/>
                  </a:cxn>
                  <a:cxn ang="0">
                    <a:pos x="129" y="79"/>
                  </a:cxn>
                  <a:cxn ang="0">
                    <a:pos x="119" y="75"/>
                  </a:cxn>
                  <a:cxn ang="0">
                    <a:pos x="113" y="66"/>
                  </a:cxn>
                  <a:cxn ang="0">
                    <a:pos x="104" y="63"/>
                  </a:cxn>
                  <a:cxn ang="0">
                    <a:pos x="95" y="54"/>
                  </a:cxn>
                  <a:cxn ang="0">
                    <a:pos x="97" y="61"/>
                  </a:cxn>
                  <a:cxn ang="0">
                    <a:pos x="88" y="54"/>
                  </a:cxn>
                  <a:cxn ang="0">
                    <a:pos x="83" y="48"/>
                  </a:cxn>
                  <a:cxn ang="0">
                    <a:pos x="79" y="45"/>
                  </a:cxn>
                  <a:cxn ang="0">
                    <a:pos x="72" y="38"/>
                  </a:cxn>
                  <a:cxn ang="0">
                    <a:pos x="61" y="30"/>
                  </a:cxn>
                  <a:cxn ang="0">
                    <a:pos x="52" y="23"/>
                  </a:cxn>
                  <a:cxn ang="0">
                    <a:pos x="50" y="18"/>
                  </a:cxn>
                  <a:cxn ang="0">
                    <a:pos x="38" y="5"/>
                  </a:cxn>
                </a:cxnLst>
                <a:rect l="0" t="0" r="r" b="b"/>
                <a:pathLst>
                  <a:path w="179" h="184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8" y="14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4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6" y="39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4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7" y="79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6" y="89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7" y="93"/>
                    </a:lnTo>
                    <a:lnTo>
                      <a:pt x="79" y="97"/>
                    </a:lnTo>
                    <a:lnTo>
                      <a:pt x="83" y="100"/>
                    </a:lnTo>
                    <a:lnTo>
                      <a:pt x="86" y="104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3" y="116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7"/>
                    </a:lnTo>
                    <a:lnTo>
                      <a:pt x="97" y="131"/>
                    </a:lnTo>
                    <a:lnTo>
                      <a:pt x="97" y="131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6" y="140"/>
                    </a:lnTo>
                    <a:lnTo>
                      <a:pt x="108" y="143"/>
                    </a:lnTo>
                    <a:lnTo>
                      <a:pt x="108" y="143"/>
                    </a:lnTo>
                    <a:lnTo>
                      <a:pt x="113" y="147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19" y="154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29" y="163"/>
                    </a:lnTo>
                    <a:lnTo>
                      <a:pt x="129" y="163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40" y="170"/>
                    </a:lnTo>
                    <a:lnTo>
                      <a:pt x="142" y="174"/>
                    </a:lnTo>
                    <a:lnTo>
                      <a:pt x="142" y="174"/>
                    </a:lnTo>
                    <a:lnTo>
                      <a:pt x="145" y="177"/>
                    </a:lnTo>
                    <a:lnTo>
                      <a:pt x="145" y="177"/>
                    </a:lnTo>
                    <a:lnTo>
                      <a:pt x="149" y="179"/>
                    </a:lnTo>
                    <a:lnTo>
                      <a:pt x="149" y="179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53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1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3" y="177"/>
                    </a:lnTo>
                    <a:lnTo>
                      <a:pt x="154" y="179"/>
                    </a:lnTo>
                    <a:lnTo>
                      <a:pt x="158" y="181"/>
                    </a:lnTo>
                    <a:lnTo>
                      <a:pt x="158" y="181"/>
                    </a:lnTo>
                    <a:lnTo>
                      <a:pt x="160" y="181"/>
                    </a:lnTo>
                    <a:lnTo>
                      <a:pt x="161" y="183"/>
                    </a:lnTo>
                    <a:lnTo>
                      <a:pt x="163" y="181"/>
                    </a:lnTo>
                    <a:lnTo>
                      <a:pt x="165" y="177"/>
                    </a:lnTo>
                    <a:lnTo>
                      <a:pt x="165" y="177"/>
                    </a:lnTo>
                    <a:lnTo>
                      <a:pt x="167" y="181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4" y="18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4" y="166"/>
                    </a:lnTo>
                    <a:lnTo>
                      <a:pt x="174" y="166"/>
                    </a:lnTo>
                    <a:lnTo>
                      <a:pt x="176" y="165"/>
                    </a:lnTo>
                    <a:lnTo>
                      <a:pt x="176" y="161"/>
                    </a:lnTo>
                    <a:lnTo>
                      <a:pt x="176" y="161"/>
                    </a:lnTo>
                    <a:lnTo>
                      <a:pt x="174" y="159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76" y="154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4" y="147"/>
                    </a:lnTo>
                    <a:lnTo>
                      <a:pt x="174" y="147"/>
                    </a:lnTo>
                    <a:lnTo>
                      <a:pt x="178" y="143"/>
                    </a:lnTo>
                    <a:lnTo>
                      <a:pt x="178" y="143"/>
                    </a:lnTo>
                    <a:lnTo>
                      <a:pt x="178" y="141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38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2" y="132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65" y="127"/>
                    </a:lnTo>
                    <a:lnTo>
                      <a:pt x="163" y="127"/>
                    </a:lnTo>
                    <a:lnTo>
                      <a:pt x="161" y="127"/>
                    </a:lnTo>
                    <a:lnTo>
                      <a:pt x="161" y="127"/>
                    </a:lnTo>
                    <a:lnTo>
                      <a:pt x="160" y="127"/>
                    </a:lnTo>
                    <a:lnTo>
                      <a:pt x="160" y="127"/>
                    </a:lnTo>
                    <a:lnTo>
                      <a:pt x="158" y="131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8" y="131"/>
                    </a:lnTo>
                    <a:lnTo>
                      <a:pt x="158" y="129"/>
                    </a:lnTo>
                    <a:lnTo>
                      <a:pt x="156" y="129"/>
                    </a:lnTo>
                    <a:lnTo>
                      <a:pt x="156" y="129"/>
                    </a:lnTo>
                    <a:lnTo>
                      <a:pt x="158" y="127"/>
                    </a:lnTo>
                    <a:lnTo>
                      <a:pt x="160" y="123"/>
                    </a:lnTo>
                    <a:lnTo>
                      <a:pt x="160" y="123"/>
                    </a:lnTo>
                    <a:lnTo>
                      <a:pt x="158" y="122"/>
                    </a:lnTo>
                    <a:lnTo>
                      <a:pt x="156" y="122"/>
                    </a:lnTo>
                    <a:lnTo>
                      <a:pt x="156" y="122"/>
                    </a:lnTo>
                    <a:lnTo>
                      <a:pt x="154" y="120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1" y="107"/>
                    </a:lnTo>
                    <a:lnTo>
                      <a:pt x="149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0" y="106"/>
                    </a:lnTo>
                    <a:lnTo>
                      <a:pt x="138" y="104"/>
                    </a:lnTo>
                    <a:lnTo>
                      <a:pt x="138" y="104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6" y="98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8" y="93"/>
                    </a:lnTo>
                    <a:lnTo>
                      <a:pt x="138" y="93"/>
                    </a:lnTo>
                    <a:lnTo>
                      <a:pt x="135" y="93"/>
                    </a:lnTo>
                    <a:lnTo>
                      <a:pt x="135" y="93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4" y="89"/>
                    </a:lnTo>
                    <a:lnTo>
                      <a:pt x="144" y="89"/>
                    </a:lnTo>
                    <a:lnTo>
                      <a:pt x="144" y="88"/>
                    </a:lnTo>
                    <a:lnTo>
                      <a:pt x="142" y="86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36" y="82"/>
                    </a:lnTo>
                    <a:lnTo>
                      <a:pt x="131" y="84"/>
                    </a:lnTo>
                    <a:lnTo>
                      <a:pt x="131" y="84"/>
                    </a:lnTo>
                    <a:lnTo>
                      <a:pt x="126" y="86"/>
                    </a:lnTo>
                    <a:lnTo>
                      <a:pt x="122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6" y="86"/>
                    </a:lnTo>
                    <a:lnTo>
                      <a:pt x="129" y="84"/>
                    </a:lnTo>
                    <a:lnTo>
                      <a:pt x="131" y="80"/>
                    </a:lnTo>
                    <a:lnTo>
                      <a:pt x="129" y="79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19" y="75"/>
                    </a:lnTo>
                    <a:lnTo>
                      <a:pt x="119" y="75"/>
                    </a:lnTo>
                    <a:lnTo>
                      <a:pt x="117" y="73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0" y="63"/>
                    </a:lnTo>
                    <a:lnTo>
                      <a:pt x="110" y="63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2" y="59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5" y="57"/>
                    </a:lnTo>
                    <a:lnTo>
                      <a:pt x="97" y="61"/>
                    </a:lnTo>
                    <a:lnTo>
                      <a:pt x="97" y="61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2" y="55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0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4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9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8" name="Freeform 7305"/>
              <p:cNvSpPr>
                <a:spLocks/>
              </p:cNvSpPr>
              <p:nvPr/>
            </p:nvSpPr>
            <p:spPr bwMode="auto">
              <a:xfrm>
                <a:off x="6498266" y="4223977"/>
                <a:ext cx="284141" cy="292190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6" y="5"/>
                  </a:cxn>
                  <a:cxn ang="0">
                    <a:pos x="2" y="0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40" y="43"/>
                  </a:cxn>
                  <a:cxn ang="0">
                    <a:pos x="43" y="52"/>
                  </a:cxn>
                  <a:cxn ang="0">
                    <a:pos x="54" y="57"/>
                  </a:cxn>
                  <a:cxn ang="0">
                    <a:pos x="61" y="66"/>
                  </a:cxn>
                  <a:cxn ang="0">
                    <a:pos x="67" y="84"/>
                  </a:cxn>
                  <a:cxn ang="0">
                    <a:pos x="72" y="88"/>
                  </a:cxn>
                  <a:cxn ang="0">
                    <a:pos x="79" y="97"/>
                  </a:cxn>
                  <a:cxn ang="0">
                    <a:pos x="88" y="107"/>
                  </a:cxn>
                  <a:cxn ang="0">
                    <a:pos x="93" y="116"/>
                  </a:cxn>
                  <a:cxn ang="0">
                    <a:pos x="97" y="131"/>
                  </a:cxn>
                  <a:cxn ang="0">
                    <a:pos x="108" y="143"/>
                  </a:cxn>
                  <a:cxn ang="0">
                    <a:pos x="120" y="156"/>
                  </a:cxn>
                  <a:cxn ang="0">
                    <a:pos x="138" y="168"/>
                  </a:cxn>
                  <a:cxn ang="0">
                    <a:pos x="145" y="177"/>
                  </a:cxn>
                  <a:cxn ang="0">
                    <a:pos x="153" y="184"/>
                  </a:cxn>
                  <a:cxn ang="0">
                    <a:pos x="153" y="179"/>
                  </a:cxn>
                  <a:cxn ang="0">
                    <a:pos x="158" y="181"/>
                  </a:cxn>
                  <a:cxn ang="0">
                    <a:pos x="165" y="177"/>
                  </a:cxn>
                  <a:cxn ang="0">
                    <a:pos x="174" y="181"/>
                  </a:cxn>
                  <a:cxn ang="0">
                    <a:pos x="176" y="165"/>
                  </a:cxn>
                  <a:cxn ang="0">
                    <a:pos x="174" y="157"/>
                  </a:cxn>
                  <a:cxn ang="0">
                    <a:pos x="174" y="147"/>
                  </a:cxn>
                  <a:cxn ang="0">
                    <a:pos x="179" y="140"/>
                  </a:cxn>
                  <a:cxn ang="0">
                    <a:pos x="172" y="132"/>
                  </a:cxn>
                  <a:cxn ang="0">
                    <a:pos x="161" y="127"/>
                  </a:cxn>
                  <a:cxn ang="0">
                    <a:pos x="154" y="132"/>
                  </a:cxn>
                  <a:cxn ang="0">
                    <a:pos x="156" y="129"/>
                  </a:cxn>
                  <a:cxn ang="0">
                    <a:pos x="156" y="122"/>
                  </a:cxn>
                  <a:cxn ang="0">
                    <a:pos x="153" y="107"/>
                  </a:cxn>
                  <a:cxn ang="0">
                    <a:pos x="144" y="106"/>
                  </a:cxn>
                  <a:cxn ang="0">
                    <a:pos x="136" y="97"/>
                  </a:cxn>
                  <a:cxn ang="0">
                    <a:pos x="138" y="97"/>
                  </a:cxn>
                  <a:cxn ang="0">
                    <a:pos x="135" y="93"/>
                  </a:cxn>
                  <a:cxn ang="0">
                    <a:pos x="144" y="89"/>
                  </a:cxn>
                  <a:cxn ang="0">
                    <a:pos x="136" y="82"/>
                  </a:cxn>
                  <a:cxn ang="0">
                    <a:pos x="120" y="86"/>
                  </a:cxn>
                  <a:cxn ang="0">
                    <a:pos x="129" y="79"/>
                  </a:cxn>
                  <a:cxn ang="0">
                    <a:pos x="119" y="75"/>
                  </a:cxn>
                  <a:cxn ang="0">
                    <a:pos x="113" y="66"/>
                  </a:cxn>
                  <a:cxn ang="0">
                    <a:pos x="104" y="63"/>
                  </a:cxn>
                  <a:cxn ang="0">
                    <a:pos x="95" y="54"/>
                  </a:cxn>
                  <a:cxn ang="0">
                    <a:pos x="97" y="61"/>
                  </a:cxn>
                  <a:cxn ang="0">
                    <a:pos x="88" y="54"/>
                  </a:cxn>
                  <a:cxn ang="0">
                    <a:pos x="83" y="48"/>
                  </a:cxn>
                  <a:cxn ang="0">
                    <a:pos x="79" y="45"/>
                  </a:cxn>
                  <a:cxn ang="0">
                    <a:pos x="72" y="38"/>
                  </a:cxn>
                  <a:cxn ang="0">
                    <a:pos x="61" y="30"/>
                  </a:cxn>
                  <a:cxn ang="0">
                    <a:pos x="52" y="23"/>
                  </a:cxn>
                  <a:cxn ang="0">
                    <a:pos x="50" y="18"/>
                  </a:cxn>
                  <a:cxn ang="0">
                    <a:pos x="38" y="5"/>
                  </a:cxn>
                </a:cxnLst>
                <a:rect l="0" t="0" r="r" b="b"/>
                <a:pathLst>
                  <a:path w="179" h="184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8" y="14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4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6" y="39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4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7" y="79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6" y="89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7" y="93"/>
                    </a:lnTo>
                    <a:lnTo>
                      <a:pt x="79" y="97"/>
                    </a:lnTo>
                    <a:lnTo>
                      <a:pt x="83" y="100"/>
                    </a:lnTo>
                    <a:lnTo>
                      <a:pt x="86" y="104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3" y="116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7"/>
                    </a:lnTo>
                    <a:lnTo>
                      <a:pt x="97" y="131"/>
                    </a:lnTo>
                    <a:lnTo>
                      <a:pt x="97" y="131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6" y="140"/>
                    </a:lnTo>
                    <a:lnTo>
                      <a:pt x="108" y="143"/>
                    </a:lnTo>
                    <a:lnTo>
                      <a:pt x="108" y="143"/>
                    </a:lnTo>
                    <a:lnTo>
                      <a:pt x="113" y="147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19" y="154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29" y="163"/>
                    </a:lnTo>
                    <a:lnTo>
                      <a:pt x="129" y="163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40" y="170"/>
                    </a:lnTo>
                    <a:lnTo>
                      <a:pt x="142" y="174"/>
                    </a:lnTo>
                    <a:lnTo>
                      <a:pt x="142" y="174"/>
                    </a:lnTo>
                    <a:lnTo>
                      <a:pt x="145" y="177"/>
                    </a:lnTo>
                    <a:lnTo>
                      <a:pt x="145" y="177"/>
                    </a:lnTo>
                    <a:lnTo>
                      <a:pt x="149" y="179"/>
                    </a:lnTo>
                    <a:lnTo>
                      <a:pt x="149" y="179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53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1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3" y="177"/>
                    </a:lnTo>
                    <a:lnTo>
                      <a:pt x="154" y="179"/>
                    </a:lnTo>
                    <a:lnTo>
                      <a:pt x="158" y="181"/>
                    </a:lnTo>
                    <a:lnTo>
                      <a:pt x="158" y="181"/>
                    </a:lnTo>
                    <a:lnTo>
                      <a:pt x="160" y="181"/>
                    </a:lnTo>
                    <a:lnTo>
                      <a:pt x="161" y="183"/>
                    </a:lnTo>
                    <a:lnTo>
                      <a:pt x="163" y="181"/>
                    </a:lnTo>
                    <a:lnTo>
                      <a:pt x="165" y="177"/>
                    </a:lnTo>
                    <a:lnTo>
                      <a:pt x="165" y="177"/>
                    </a:lnTo>
                    <a:lnTo>
                      <a:pt x="167" y="181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4" y="18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4" y="166"/>
                    </a:lnTo>
                    <a:lnTo>
                      <a:pt x="174" y="166"/>
                    </a:lnTo>
                    <a:lnTo>
                      <a:pt x="176" y="165"/>
                    </a:lnTo>
                    <a:lnTo>
                      <a:pt x="176" y="161"/>
                    </a:lnTo>
                    <a:lnTo>
                      <a:pt x="176" y="161"/>
                    </a:lnTo>
                    <a:lnTo>
                      <a:pt x="174" y="159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76" y="154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4" y="147"/>
                    </a:lnTo>
                    <a:lnTo>
                      <a:pt x="174" y="147"/>
                    </a:lnTo>
                    <a:lnTo>
                      <a:pt x="178" y="143"/>
                    </a:lnTo>
                    <a:lnTo>
                      <a:pt x="178" y="143"/>
                    </a:lnTo>
                    <a:lnTo>
                      <a:pt x="178" y="141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38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2" y="132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65" y="127"/>
                    </a:lnTo>
                    <a:lnTo>
                      <a:pt x="163" y="127"/>
                    </a:lnTo>
                    <a:lnTo>
                      <a:pt x="161" y="127"/>
                    </a:lnTo>
                    <a:lnTo>
                      <a:pt x="161" y="127"/>
                    </a:lnTo>
                    <a:lnTo>
                      <a:pt x="160" y="127"/>
                    </a:lnTo>
                    <a:lnTo>
                      <a:pt x="160" y="127"/>
                    </a:lnTo>
                    <a:lnTo>
                      <a:pt x="158" y="131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8" y="131"/>
                    </a:lnTo>
                    <a:lnTo>
                      <a:pt x="158" y="129"/>
                    </a:lnTo>
                    <a:lnTo>
                      <a:pt x="156" y="129"/>
                    </a:lnTo>
                    <a:lnTo>
                      <a:pt x="156" y="129"/>
                    </a:lnTo>
                    <a:lnTo>
                      <a:pt x="158" y="127"/>
                    </a:lnTo>
                    <a:lnTo>
                      <a:pt x="160" y="123"/>
                    </a:lnTo>
                    <a:lnTo>
                      <a:pt x="160" y="123"/>
                    </a:lnTo>
                    <a:lnTo>
                      <a:pt x="158" y="122"/>
                    </a:lnTo>
                    <a:lnTo>
                      <a:pt x="156" y="122"/>
                    </a:lnTo>
                    <a:lnTo>
                      <a:pt x="156" y="122"/>
                    </a:lnTo>
                    <a:lnTo>
                      <a:pt x="154" y="120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1" y="107"/>
                    </a:lnTo>
                    <a:lnTo>
                      <a:pt x="149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0" y="106"/>
                    </a:lnTo>
                    <a:lnTo>
                      <a:pt x="138" y="104"/>
                    </a:lnTo>
                    <a:lnTo>
                      <a:pt x="138" y="104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6" y="98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8" y="93"/>
                    </a:lnTo>
                    <a:lnTo>
                      <a:pt x="138" y="93"/>
                    </a:lnTo>
                    <a:lnTo>
                      <a:pt x="135" y="93"/>
                    </a:lnTo>
                    <a:lnTo>
                      <a:pt x="135" y="93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4" y="89"/>
                    </a:lnTo>
                    <a:lnTo>
                      <a:pt x="144" y="89"/>
                    </a:lnTo>
                    <a:lnTo>
                      <a:pt x="144" y="88"/>
                    </a:lnTo>
                    <a:lnTo>
                      <a:pt x="142" y="86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36" y="82"/>
                    </a:lnTo>
                    <a:lnTo>
                      <a:pt x="131" y="84"/>
                    </a:lnTo>
                    <a:lnTo>
                      <a:pt x="131" y="84"/>
                    </a:lnTo>
                    <a:lnTo>
                      <a:pt x="126" y="86"/>
                    </a:lnTo>
                    <a:lnTo>
                      <a:pt x="122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6" y="86"/>
                    </a:lnTo>
                    <a:lnTo>
                      <a:pt x="129" y="84"/>
                    </a:lnTo>
                    <a:lnTo>
                      <a:pt x="131" y="80"/>
                    </a:lnTo>
                    <a:lnTo>
                      <a:pt x="129" y="79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19" y="75"/>
                    </a:lnTo>
                    <a:lnTo>
                      <a:pt x="119" y="75"/>
                    </a:lnTo>
                    <a:lnTo>
                      <a:pt x="117" y="73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0" y="63"/>
                    </a:lnTo>
                    <a:lnTo>
                      <a:pt x="110" y="63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2" y="59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5" y="57"/>
                    </a:lnTo>
                    <a:lnTo>
                      <a:pt x="97" y="61"/>
                    </a:lnTo>
                    <a:lnTo>
                      <a:pt x="97" y="61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2" y="55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0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4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9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9"/>
                    </a:lnTo>
                    <a:lnTo>
                      <a:pt x="3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9" name="Freeform 7306"/>
              <p:cNvSpPr>
                <a:spLocks/>
              </p:cNvSpPr>
              <p:nvPr/>
            </p:nvSpPr>
            <p:spPr bwMode="auto">
              <a:xfrm>
                <a:off x="6515727" y="4292260"/>
                <a:ext cx="20636" cy="14292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3" h="9">
                    <a:moveTo>
                      <a:pt x="11" y="9"/>
                    </a:move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0" name="Freeform 7307"/>
              <p:cNvSpPr>
                <a:spLocks/>
              </p:cNvSpPr>
              <p:nvPr/>
            </p:nvSpPr>
            <p:spPr bwMode="auto">
              <a:xfrm>
                <a:off x="6515727" y="4292260"/>
                <a:ext cx="20636" cy="14292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3" h="9">
                    <a:moveTo>
                      <a:pt x="11" y="9"/>
                    </a:move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1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1" name="Freeform 7308"/>
              <p:cNvSpPr>
                <a:spLocks/>
              </p:cNvSpPr>
              <p:nvPr/>
            </p:nvSpPr>
            <p:spPr bwMode="auto">
              <a:xfrm>
                <a:off x="6552237" y="4328784"/>
                <a:ext cx="20636" cy="22232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3" y="13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9" y="14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2" name="Freeform 7309"/>
              <p:cNvSpPr>
                <a:spLocks/>
              </p:cNvSpPr>
              <p:nvPr/>
            </p:nvSpPr>
            <p:spPr bwMode="auto">
              <a:xfrm>
                <a:off x="6552237" y="4328784"/>
                <a:ext cx="20636" cy="22232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3" y="13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9" y="14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3" name="Freeform 7310"/>
              <p:cNvSpPr>
                <a:spLocks/>
              </p:cNvSpPr>
              <p:nvPr/>
            </p:nvSpPr>
            <p:spPr bwMode="auto">
              <a:xfrm>
                <a:off x="6552237" y="4311316"/>
                <a:ext cx="6350" cy="317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4" name="Freeform 7311"/>
              <p:cNvSpPr>
                <a:spLocks/>
              </p:cNvSpPr>
              <p:nvPr/>
            </p:nvSpPr>
            <p:spPr bwMode="auto">
              <a:xfrm>
                <a:off x="6552237" y="4311316"/>
                <a:ext cx="6350" cy="317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5" name="Freeform 7312"/>
              <p:cNvSpPr>
                <a:spLocks/>
              </p:cNvSpPr>
              <p:nvPr/>
            </p:nvSpPr>
            <p:spPr bwMode="auto">
              <a:xfrm>
                <a:off x="6583985" y="4374836"/>
                <a:ext cx="6350" cy="7940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6" name="Freeform 7313"/>
              <p:cNvSpPr>
                <a:spLocks/>
              </p:cNvSpPr>
              <p:nvPr/>
            </p:nvSpPr>
            <p:spPr bwMode="auto">
              <a:xfrm>
                <a:off x="6583985" y="4374836"/>
                <a:ext cx="6350" cy="7940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7" name="Freeform 7314"/>
              <p:cNvSpPr>
                <a:spLocks/>
              </p:cNvSpPr>
              <p:nvPr/>
            </p:nvSpPr>
            <p:spPr bwMode="auto">
              <a:xfrm>
                <a:off x="6583985" y="4365308"/>
                <a:ext cx="6350" cy="9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8" name="Freeform 7315"/>
              <p:cNvSpPr>
                <a:spLocks/>
              </p:cNvSpPr>
              <p:nvPr/>
            </p:nvSpPr>
            <p:spPr bwMode="auto">
              <a:xfrm>
                <a:off x="6583985" y="4365308"/>
                <a:ext cx="6350" cy="9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9" name="Freeform 7316"/>
              <p:cNvSpPr>
                <a:spLocks/>
              </p:cNvSpPr>
              <p:nvPr/>
            </p:nvSpPr>
            <p:spPr bwMode="auto">
              <a:xfrm>
                <a:off x="6587160" y="4324020"/>
                <a:ext cx="3175" cy="158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0" name="Freeform 7317"/>
              <p:cNvSpPr>
                <a:spLocks/>
              </p:cNvSpPr>
              <p:nvPr/>
            </p:nvSpPr>
            <p:spPr bwMode="auto">
              <a:xfrm>
                <a:off x="6587160" y="4324020"/>
                <a:ext cx="3175" cy="158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1" name="Freeform 7318"/>
              <p:cNvSpPr>
                <a:spLocks/>
              </p:cNvSpPr>
              <p:nvPr/>
            </p:nvSpPr>
            <p:spPr bwMode="auto">
              <a:xfrm>
                <a:off x="6590334" y="4363720"/>
                <a:ext cx="4762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2" name="Freeform 7319"/>
              <p:cNvSpPr>
                <a:spLocks/>
              </p:cNvSpPr>
              <p:nvPr/>
            </p:nvSpPr>
            <p:spPr bwMode="auto">
              <a:xfrm>
                <a:off x="6590334" y="4363720"/>
                <a:ext cx="4762" cy="158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3" name="Freeform 7320"/>
              <p:cNvSpPr>
                <a:spLocks/>
              </p:cNvSpPr>
              <p:nvPr/>
            </p:nvSpPr>
            <p:spPr bwMode="auto">
              <a:xfrm>
                <a:off x="6591922" y="4392303"/>
                <a:ext cx="14286" cy="19056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8" y="12"/>
                  </a:cxn>
                </a:cxnLst>
                <a:rect l="0" t="0" r="r" b="b"/>
                <a:pathLst>
                  <a:path w="9" h="12">
                    <a:moveTo>
                      <a:pt x="8" y="12"/>
                    </a:moveTo>
                    <a:lnTo>
                      <a:pt x="8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4" name="Freeform 7321"/>
              <p:cNvSpPr>
                <a:spLocks/>
              </p:cNvSpPr>
              <p:nvPr/>
            </p:nvSpPr>
            <p:spPr bwMode="auto">
              <a:xfrm>
                <a:off x="6591922" y="4392303"/>
                <a:ext cx="14286" cy="19056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8" y="12"/>
                  </a:cxn>
                </a:cxnLst>
                <a:rect l="0" t="0" r="r" b="b"/>
                <a:pathLst>
                  <a:path w="9" h="12">
                    <a:moveTo>
                      <a:pt x="8" y="12"/>
                    </a:moveTo>
                    <a:lnTo>
                      <a:pt x="8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5" name="Freeform 7322"/>
              <p:cNvSpPr>
                <a:spLocks/>
              </p:cNvSpPr>
              <p:nvPr/>
            </p:nvSpPr>
            <p:spPr bwMode="auto">
              <a:xfrm>
                <a:off x="6615732" y="4419299"/>
                <a:ext cx="7937" cy="9528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6" name="Freeform 7323"/>
              <p:cNvSpPr>
                <a:spLocks/>
              </p:cNvSpPr>
              <p:nvPr/>
            </p:nvSpPr>
            <p:spPr bwMode="auto">
              <a:xfrm>
                <a:off x="6615732" y="4419299"/>
                <a:ext cx="7937" cy="9528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7" name="Freeform 7324"/>
              <p:cNvSpPr>
                <a:spLocks/>
              </p:cNvSpPr>
              <p:nvPr/>
            </p:nvSpPr>
            <p:spPr bwMode="auto">
              <a:xfrm>
                <a:off x="6626844" y="4432003"/>
                <a:ext cx="4762" cy="794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8" name="Freeform 7325"/>
              <p:cNvSpPr>
                <a:spLocks/>
              </p:cNvSpPr>
              <p:nvPr/>
            </p:nvSpPr>
            <p:spPr bwMode="auto">
              <a:xfrm>
                <a:off x="6626844" y="4432003"/>
                <a:ext cx="4762" cy="794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9" name="Freeform 7326"/>
              <p:cNvSpPr>
                <a:spLocks/>
              </p:cNvSpPr>
              <p:nvPr/>
            </p:nvSpPr>
            <p:spPr bwMode="auto">
              <a:xfrm>
                <a:off x="6631606" y="4439943"/>
                <a:ext cx="6350" cy="11116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0" name="Freeform 7327"/>
              <p:cNvSpPr>
                <a:spLocks/>
              </p:cNvSpPr>
              <p:nvPr/>
            </p:nvSpPr>
            <p:spPr bwMode="auto">
              <a:xfrm>
                <a:off x="6631606" y="4439943"/>
                <a:ext cx="6350" cy="11116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1" name="Freeform 7328"/>
              <p:cNvSpPr>
                <a:spLocks/>
              </p:cNvSpPr>
              <p:nvPr/>
            </p:nvSpPr>
            <p:spPr bwMode="auto">
              <a:xfrm>
                <a:off x="6663354" y="4311316"/>
                <a:ext cx="9524" cy="1270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2" name="Freeform 7329"/>
              <p:cNvSpPr>
                <a:spLocks/>
              </p:cNvSpPr>
              <p:nvPr/>
            </p:nvSpPr>
            <p:spPr bwMode="auto">
              <a:xfrm>
                <a:off x="6663354" y="4311316"/>
                <a:ext cx="9524" cy="1270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3" name="Freeform 7330"/>
              <p:cNvSpPr>
                <a:spLocks/>
              </p:cNvSpPr>
              <p:nvPr/>
            </p:nvSpPr>
            <p:spPr bwMode="auto">
              <a:xfrm>
                <a:off x="6677640" y="4501875"/>
                <a:ext cx="9524" cy="635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4" name="Freeform 7331"/>
              <p:cNvSpPr>
                <a:spLocks/>
              </p:cNvSpPr>
              <p:nvPr/>
            </p:nvSpPr>
            <p:spPr bwMode="auto">
              <a:xfrm>
                <a:off x="6677640" y="4501875"/>
                <a:ext cx="9524" cy="635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5" name="Freeform 7332"/>
              <p:cNvSpPr>
                <a:spLocks/>
              </p:cNvSpPr>
              <p:nvPr/>
            </p:nvSpPr>
            <p:spPr bwMode="auto">
              <a:xfrm>
                <a:off x="6677640" y="4324020"/>
                <a:ext cx="14286" cy="11116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3"/>
                  </a:cxn>
                </a:cxnLst>
                <a:rect l="0" t="0" r="r" b="b"/>
                <a:pathLst>
                  <a:path w="9" h="7">
                    <a:moveTo>
                      <a:pt x="7" y="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6" name="Freeform 7333"/>
              <p:cNvSpPr>
                <a:spLocks/>
              </p:cNvSpPr>
              <p:nvPr/>
            </p:nvSpPr>
            <p:spPr bwMode="auto">
              <a:xfrm>
                <a:off x="6677640" y="4324020"/>
                <a:ext cx="14286" cy="11116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3"/>
                  </a:cxn>
                </a:cxnLst>
                <a:rect l="0" t="0" r="r" b="b"/>
                <a:pathLst>
                  <a:path w="9" h="7">
                    <a:moveTo>
                      <a:pt x="7" y="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7" name="Freeform 7334"/>
              <p:cNvSpPr>
                <a:spLocks/>
              </p:cNvSpPr>
              <p:nvPr/>
            </p:nvSpPr>
            <p:spPr bwMode="auto">
              <a:xfrm>
                <a:off x="6683990" y="4331960"/>
                <a:ext cx="4762" cy="1111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2"/>
                  </a:cxn>
                </a:cxnLst>
                <a:rect l="0" t="0" r="r" b="b"/>
                <a:pathLst>
                  <a:path w="3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8" name="Freeform 7335"/>
              <p:cNvSpPr>
                <a:spLocks/>
              </p:cNvSpPr>
              <p:nvPr/>
            </p:nvSpPr>
            <p:spPr bwMode="auto">
              <a:xfrm>
                <a:off x="6683990" y="4331960"/>
                <a:ext cx="4762" cy="1111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2"/>
                  </a:cxn>
                </a:cxnLst>
                <a:rect l="0" t="0" r="r" b="b"/>
                <a:pathLst>
                  <a:path w="3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9" name="Freeform 7336"/>
              <p:cNvSpPr>
                <a:spLocks/>
              </p:cNvSpPr>
              <p:nvPr/>
            </p:nvSpPr>
            <p:spPr bwMode="auto">
              <a:xfrm>
                <a:off x="6688752" y="4338312"/>
                <a:ext cx="17461" cy="11116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7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5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0" name="Freeform 7337"/>
              <p:cNvSpPr>
                <a:spLocks/>
              </p:cNvSpPr>
              <p:nvPr/>
            </p:nvSpPr>
            <p:spPr bwMode="auto">
              <a:xfrm>
                <a:off x="6688752" y="4338312"/>
                <a:ext cx="17461" cy="11116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7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5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1" name="Freeform 7338"/>
              <p:cNvSpPr>
                <a:spLocks/>
              </p:cNvSpPr>
              <p:nvPr/>
            </p:nvSpPr>
            <p:spPr bwMode="auto">
              <a:xfrm>
                <a:off x="6695101" y="4338312"/>
                <a:ext cx="14286" cy="4764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2" name="Freeform 7339"/>
              <p:cNvSpPr>
                <a:spLocks/>
              </p:cNvSpPr>
              <p:nvPr/>
            </p:nvSpPr>
            <p:spPr bwMode="auto">
              <a:xfrm>
                <a:off x="6695101" y="4338312"/>
                <a:ext cx="14286" cy="4764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3" name="Freeform 7340"/>
              <p:cNvSpPr>
                <a:spLocks/>
              </p:cNvSpPr>
              <p:nvPr/>
            </p:nvSpPr>
            <p:spPr bwMode="auto">
              <a:xfrm>
                <a:off x="6709388" y="4349428"/>
                <a:ext cx="3175" cy="158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4" name="Freeform 7341"/>
              <p:cNvSpPr>
                <a:spLocks/>
              </p:cNvSpPr>
              <p:nvPr/>
            </p:nvSpPr>
            <p:spPr bwMode="auto">
              <a:xfrm>
                <a:off x="6709388" y="4349428"/>
                <a:ext cx="3175" cy="158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5" name="Freeform 7342"/>
              <p:cNvSpPr>
                <a:spLocks/>
              </p:cNvSpPr>
              <p:nvPr/>
            </p:nvSpPr>
            <p:spPr bwMode="auto">
              <a:xfrm>
                <a:off x="6712563" y="4338312"/>
                <a:ext cx="1587" cy="158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6" name="Freeform 7343"/>
              <p:cNvSpPr>
                <a:spLocks/>
              </p:cNvSpPr>
              <p:nvPr/>
            </p:nvSpPr>
            <p:spPr bwMode="auto">
              <a:xfrm>
                <a:off x="6712563" y="4338312"/>
                <a:ext cx="1587" cy="158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7" name="Freeform 7344"/>
              <p:cNvSpPr>
                <a:spLocks/>
              </p:cNvSpPr>
              <p:nvPr/>
            </p:nvSpPr>
            <p:spPr bwMode="auto">
              <a:xfrm>
                <a:off x="6712563" y="4346252"/>
                <a:ext cx="4762" cy="317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8" name="Freeform 7345"/>
              <p:cNvSpPr>
                <a:spLocks/>
              </p:cNvSpPr>
              <p:nvPr/>
            </p:nvSpPr>
            <p:spPr bwMode="auto">
              <a:xfrm>
                <a:off x="6712563" y="4346252"/>
                <a:ext cx="4762" cy="317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9" name="Freeform 7346"/>
              <p:cNvSpPr>
                <a:spLocks/>
              </p:cNvSpPr>
              <p:nvPr/>
            </p:nvSpPr>
            <p:spPr bwMode="auto">
              <a:xfrm>
                <a:off x="6714150" y="4343076"/>
                <a:ext cx="3175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0" name="Freeform 7347"/>
              <p:cNvSpPr>
                <a:spLocks/>
              </p:cNvSpPr>
              <p:nvPr/>
            </p:nvSpPr>
            <p:spPr bwMode="auto">
              <a:xfrm>
                <a:off x="6714150" y="4343076"/>
                <a:ext cx="3175" cy="317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roup 7549"/>
            <p:cNvGrpSpPr>
              <a:grpSpLocks/>
            </p:cNvGrpSpPr>
            <p:nvPr/>
          </p:nvGrpSpPr>
          <p:grpSpPr bwMode="auto">
            <a:xfrm>
              <a:off x="6718605" y="4245282"/>
              <a:ext cx="755888" cy="398337"/>
              <a:chOff x="4367" y="2627"/>
              <a:chExt cx="476" cy="251"/>
            </a:xfrm>
          </p:grpSpPr>
          <p:sp>
            <p:nvSpPr>
              <p:cNvPr id="1671" name="Freeform 7349"/>
              <p:cNvSpPr>
                <a:spLocks/>
              </p:cNvSpPr>
              <p:nvPr/>
            </p:nvSpPr>
            <p:spPr bwMode="auto">
              <a:xfrm>
                <a:off x="4367" y="270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2" name="Freeform 7350"/>
              <p:cNvSpPr>
                <a:spLocks/>
              </p:cNvSpPr>
              <p:nvPr/>
            </p:nvSpPr>
            <p:spPr bwMode="auto">
              <a:xfrm>
                <a:off x="4367" y="270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3" name="Rectangle 7351"/>
              <p:cNvSpPr>
                <a:spLocks noChangeArrowheads="1"/>
              </p:cNvSpPr>
              <p:nvPr/>
            </p:nvSpPr>
            <p:spPr bwMode="auto">
              <a:xfrm>
                <a:off x="4371" y="2690"/>
                <a:ext cx="2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4" name="Rectangle 7352"/>
              <p:cNvSpPr>
                <a:spLocks noChangeArrowheads="1"/>
              </p:cNvSpPr>
              <p:nvPr/>
            </p:nvSpPr>
            <p:spPr bwMode="auto">
              <a:xfrm>
                <a:off x="4371" y="2690"/>
                <a:ext cx="2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5" name="Freeform 7353"/>
              <p:cNvSpPr>
                <a:spLocks/>
              </p:cNvSpPr>
              <p:nvPr/>
            </p:nvSpPr>
            <p:spPr bwMode="auto">
              <a:xfrm>
                <a:off x="4373" y="268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6" name="Freeform 7354"/>
              <p:cNvSpPr>
                <a:spLocks/>
              </p:cNvSpPr>
              <p:nvPr/>
            </p:nvSpPr>
            <p:spPr bwMode="auto">
              <a:xfrm>
                <a:off x="4373" y="268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7" name="Freeform 7355"/>
              <p:cNvSpPr>
                <a:spLocks/>
              </p:cNvSpPr>
              <p:nvPr/>
            </p:nvSpPr>
            <p:spPr bwMode="auto">
              <a:xfrm>
                <a:off x="4373" y="2688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8" name="Freeform 7356"/>
              <p:cNvSpPr>
                <a:spLocks/>
              </p:cNvSpPr>
              <p:nvPr/>
            </p:nvSpPr>
            <p:spPr bwMode="auto">
              <a:xfrm>
                <a:off x="4373" y="2688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9" name="Freeform 7357"/>
              <p:cNvSpPr>
                <a:spLocks/>
              </p:cNvSpPr>
              <p:nvPr/>
            </p:nvSpPr>
            <p:spPr bwMode="auto">
              <a:xfrm>
                <a:off x="4374" y="268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0" name="Freeform 7358"/>
              <p:cNvSpPr>
                <a:spLocks/>
              </p:cNvSpPr>
              <p:nvPr/>
            </p:nvSpPr>
            <p:spPr bwMode="auto">
              <a:xfrm>
                <a:off x="4374" y="268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1" name="Freeform 7359"/>
              <p:cNvSpPr>
                <a:spLocks/>
              </p:cNvSpPr>
              <p:nvPr/>
            </p:nvSpPr>
            <p:spPr bwMode="auto">
              <a:xfrm>
                <a:off x="4376" y="268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2" name="Freeform 7360"/>
              <p:cNvSpPr>
                <a:spLocks/>
              </p:cNvSpPr>
              <p:nvPr/>
            </p:nvSpPr>
            <p:spPr bwMode="auto">
              <a:xfrm>
                <a:off x="4376" y="268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3" name="Rectangle 7361"/>
              <p:cNvSpPr>
                <a:spLocks noChangeArrowheads="1"/>
              </p:cNvSpPr>
              <p:nvPr/>
            </p:nvSpPr>
            <p:spPr bwMode="auto">
              <a:xfrm>
                <a:off x="4378" y="2692"/>
                <a:ext cx="2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4" name="Rectangle 7362"/>
              <p:cNvSpPr>
                <a:spLocks noChangeArrowheads="1"/>
              </p:cNvSpPr>
              <p:nvPr/>
            </p:nvSpPr>
            <p:spPr bwMode="auto">
              <a:xfrm>
                <a:off x="4378" y="2692"/>
                <a:ext cx="2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5" name="Freeform 7363"/>
              <p:cNvSpPr>
                <a:spLocks/>
              </p:cNvSpPr>
              <p:nvPr/>
            </p:nvSpPr>
            <p:spPr bwMode="auto">
              <a:xfrm>
                <a:off x="4380" y="2685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6" name="Freeform 7364"/>
              <p:cNvSpPr>
                <a:spLocks/>
              </p:cNvSpPr>
              <p:nvPr/>
            </p:nvSpPr>
            <p:spPr bwMode="auto">
              <a:xfrm>
                <a:off x="4380" y="2685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7" name="Freeform 7365"/>
              <p:cNvSpPr>
                <a:spLocks/>
              </p:cNvSpPr>
              <p:nvPr/>
            </p:nvSpPr>
            <p:spPr bwMode="auto">
              <a:xfrm>
                <a:off x="4378" y="269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8" name="Freeform 7366"/>
              <p:cNvSpPr>
                <a:spLocks/>
              </p:cNvSpPr>
              <p:nvPr/>
            </p:nvSpPr>
            <p:spPr bwMode="auto">
              <a:xfrm>
                <a:off x="4378" y="269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9" name="Freeform 7367"/>
              <p:cNvSpPr>
                <a:spLocks/>
              </p:cNvSpPr>
              <p:nvPr/>
            </p:nvSpPr>
            <p:spPr bwMode="auto">
              <a:xfrm>
                <a:off x="4380" y="2708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0" name="Freeform 7368"/>
              <p:cNvSpPr>
                <a:spLocks/>
              </p:cNvSpPr>
              <p:nvPr/>
            </p:nvSpPr>
            <p:spPr bwMode="auto">
              <a:xfrm>
                <a:off x="4380" y="2708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1" name="Freeform 7369"/>
              <p:cNvSpPr>
                <a:spLocks/>
              </p:cNvSpPr>
              <p:nvPr/>
            </p:nvSpPr>
            <p:spPr bwMode="auto">
              <a:xfrm>
                <a:off x="4382" y="270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2" name="Freeform 7370"/>
              <p:cNvSpPr>
                <a:spLocks/>
              </p:cNvSpPr>
              <p:nvPr/>
            </p:nvSpPr>
            <p:spPr bwMode="auto">
              <a:xfrm>
                <a:off x="4382" y="270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3" name="Freeform 7371"/>
              <p:cNvSpPr>
                <a:spLocks/>
              </p:cNvSpPr>
              <p:nvPr/>
            </p:nvSpPr>
            <p:spPr bwMode="auto">
              <a:xfrm>
                <a:off x="4383" y="2702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4" name="Freeform 7372"/>
              <p:cNvSpPr>
                <a:spLocks/>
              </p:cNvSpPr>
              <p:nvPr/>
            </p:nvSpPr>
            <p:spPr bwMode="auto">
              <a:xfrm>
                <a:off x="4383" y="2702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5" name="Rectangle 7373"/>
              <p:cNvSpPr>
                <a:spLocks noChangeArrowheads="1"/>
              </p:cNvSpPr>
              <p:nvPr/>
            </p:nvSpPr>
            <p:spPr bwMode="auto">
              <a:xfrm>
                <a:off x="4383" y="2690"/>
                <a:ext cx="2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6" name="Rectangle 7374"/>
              <p:cNvSpPr>
                <a:spLocks noChangeArrowheads="1"/>
              </p:cNvSpPr>
              <p:nvPr/>
            </p:nvSpPr>
            <p:spPr bwMode="auto">
              <a:xfrm>
                <a:off x="4383" y="2690"/>
                <a:ext cx="2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7" name="Freeform 7375"/>
              <p:cNvSpPr>
                <a:spLocks/>
              </p:cNvSpPr>
              <p:nvPr/>
            </p:nvSpPr>
            <p:spPr bwMode="auto">
              <a:xfrm>
                <a:off x="4383" y="2699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8" name="Freeform 7376"/>
              <p:cNvSpPr>
                <a:spLocks/>
              </p:cNvSpPr>
              <p:nvPr/>
            </p:nvSpPr>
            <p:spPr bwMode="auto">
              <a:xfrm>
                <a:off x="4383" y="2699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9" name="Rectangle 7377"/>
              <p:cNvSpPr>
                <a:spLocks noChangeArrowheads="1"/>
              </p:cNvSpPr>
              <p:nvPr/>
            </p:nvSpPr>
            <p:spPr bwMode="auto">
              <a:xfrm>
                <a:off x="4385" y="2796"/>
                <a:ext cx="2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0" name="Rectangle 7378"/>
              <p:cNvSpPr>
                <a:spLocks noChangeArrowheads="1"/>
              </p:cNvSpPr>
              <p:nvPr/>
            </p:nvSpPr>
            <p:spPr bwMode="auto">
              <a:xfrm>
                <a:off x="4385" y="2796"/>
                <a:ext cx="2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1" name="Freeform 7379"/>
              <p:cNvSpPr>
                <a:spLocks/>
              </p:cNvSpPr>
              <p:nvPr/>
            </p:nvSpPr>
            <p:spPr bwMode="auto">
              <a:xfrm>
                <a:off x="4390" y="280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2" name="Freeform 7380"/>
              <p:cNvSpPr>
                <a:spLocks/>
              </p:cNvSpPr>
              <p:nvPr/>
            </p:nvSpPr>
            <p:spPr bwMode="auto">
              <a:xfrm>
                <a:off x="4390" y="280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3" name="Freeform 7381"/>
              <p:cNvSpPr>
                <a:spLocks/>
              </p:cNvSpPr>
              <p:nvPr/>
            </p:nvSpPr>
            <p:spPr bwMode="auto">
              <a:xfrm>
                <a:off x="4392" y="2797"/>
                <a:ext cx="149" cy="47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5" y="0"/>
                  </a:cxn>
                  <a:cxn ang="0">
                    <a:pos x="11" y="4"/>
                  </a:cxn>
                  <a:cxn ang="0">
                    <a:pos x="7" y="9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11" y="16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18" y="24"/>
                  </a:cxn>
                  <a:cxn ang="0">
                    <a:pos x="32" y="2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29"/>
                  </a:cxn>
                  <a:cxn ang="0">
                    <a:pos x="70" y="31"/>
                  </a:cxn>
                  <a:cxn ang="0">
                    <a:pos x="90" y="38"/>
                  </a:cxn>
                  <a:cxn ang="0">
                    <a:pos x="99" y="38"/>
                  </a:cxn>
                  <a:cxn ang="0">
                    <a:pos x="106" y="38"/>
                  </a:cxn>
                  <a:cxn ang="0">
                    <a:pos x="124" y="40"/>
                  </a:cxn>
                  <a:cxn ang="0">
                    <a:pos x="131" y="40"/>
                  </a:cxn>
                  <a:cxn ang="0">
                    <a:pos x="142" y="43"/>
                  </a:cxn>
                  <a:cxn ang="0">
                    <a:pos x="147" y="47"/>
                  </a:cxn>
                  <a:cxn ang="0">
                    <a:pos x="149" y="45"/>
                  </a:cxn>
                  <a:cxn ang="0">
                    <a:pos x="145" y="40"/>
                  </a:cxn>
                  <a:cxn ang="0">
                    <a:pos x="147" y="33"/>
                  </a:cxn>
                  <a:cxn ang="0">
                    <a:pos x="143" y="29"/>
                  </a:cxn>
                  <a:cxn ang="0">
                    <a:pos x="136" y="29"/>
                  </a:cxn>
                  <a:cxn ang="0">
                    <a:pos x="127" y="29"/>
                  </a:cxn>
                  <a:cxn ang="0">
                    <a:pos x="120" y="25"/>
                  </a:cxn>
                  <a:cxn ang="0">
                    <a:pos x="120" y="22"/>
                  </a:cxn>
                  <a:cxn ang="0">
                    <a:pos x="118" y="16"/>
                  </a:cxn>
                  <a:cxn ang="0">
                    <a:pos x="111" y="16"/>
                  </a:cxn>
                  <a:cxn ang="0">
                    <a:pos x="109" y="15"/>
                  </a:cxn>
                  <a:cxn ang="0">
                    <a:pos x="104" y="15"/>
                  </a:cxn>
                  <a:cxn ang="0">
                    <a:pos x="100" y="13"/>
                  </a:cxn>
                  <a:cxn ang="0">
                    <a:pos x="95" y="11"/>
                  </a:cxn>
                  <a:cxn ang="0">
                    <a:pos x="92" y="9"/>
                  </a:cxn>
                  <a:cxn ang="0">
                    <a:pos x="86" y="13"/>
                  </a:cxn>
                  <a:cxn ang="0">
                    <a:pos x="83" y="16"/>
                  </a:cxn>
                  <a:cxn ang="0">
                    <a:pos x="77" y="16"/>
                  </a:cxn>
                  <a:cxn ang="0">
                    <a:pos x="66" y="16"/>
                  </a:cxn>
                  <a:cxn ang="0">
                    <a:pos x="61" y="15"/>
                  </a:cxn>
                  <a:cxn ang="0">
                    <a:pos x="54" y="13"/>
                  </a:cxn>
                  <a:cxn ang="0">
                    <a:pos x="49" y="6"/>
                  </a:cxn>
                  <a:cxn ang="0">
                    <a:pos x="43" y="6"/>
                  </a:cxn>
                  <a:cxn ang="0">
                    <a:pos x="38" y="6"/>
                  </a:cxn>
                  <a:cxn ang="0">
                    <a:pos x="32" y="2"/>
                  </a:cxn>
                  <a:cxn ang="0">
                    <a:pos x="27" y="4"/>
                  </a:cxn>
                </a:cxnLst>
                <a:rect l="0" t="0" r="r" b="b"/>
                <a:pathLst>
                  <a:path w="149" h="47">
                    <a:moveTo>
                      <a:pt x="25" y="2"/>
                    </a:moveTo>
                    <a:lnTo>
                      <a:pt x="25" y="2"/>
                    </a:lnTo>
                    <a:lnTo>
                      <a:pt x="20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40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63" y="29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81" y="34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5" y="38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102" y="40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15" y="40"/>
                    </a:lnTo>
                    <a:lnTo>
                      <a:pt x="120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7" y="38"/>
                    </a:lnTo>
                    <a:lnTo>
                      <a:pt x="131" y="40"/>
                    </a:lnTo>
                    <a:lnTo>
                      <a:pt x="136" y="43"/>
                    </a:lnTo>
                    <a:lnTo>
                      <a:pt x="136" y="43"/>
                    </a:lnTo>
                    <a:lnTo>
                      <a:pt x="142" y="43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9" y="47"/>
                    </a:lnTo>
                    <a:lnTo>
                      <a:pt x="149" y="45"/>
                    </a:lnTo>
                    <a:lnTo>
                      <a:pt x="147" y="43"/>
                    </a:lnTo>
                    <a:lnTo>
                      <a:pt x="147" y="43"/>
                    </a:lnTo>
                    <a:lnTo>
                      <a:pt x="145" y="40"/>
                    </a:lnTo>
                    <a:lnTo>
                      <a:pt x="145" y="38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0" y="29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1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15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7" y="13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88" y="9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8" y="15"/>
                    </a:lnTo>
                    <a:lnTo>
                      <a:pt x="54" y="13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schemeClr val="accent2"/>
                  </a:solidFill>
                  <a:latin typeface="Arial"/>
                </a:endParaRPr>
              </a:p>
            </p:txBody>
          </p:sp>
          <p:sp>
            <p:nvSpPr>
              <p:cNvPr id="1704" name="Freeform 7382"/>
              <p:cNvSpPr>
                <a:spLocks/>
              </p:cNvSpPr>
              <p:nvPr/>
            </p:nvSpPr>
            <p:spPr bwMode="auto">
              <a:xfrm>
                <a:off x="4392" y="2797"/>
                <a:ext cx="149" cy="47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5" y="0"/>
                  </a:cxn>
                  <a:cxn ang="0">
                    <a:pos x="11" y="4"/>
                  </a:cxn>
                  <a:cxn ang="0">
                    <a:pos x="7" y="9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11" y="16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18" y="24"/>
                  </a:cxn>
                  <a:cxn ang="0">
                    <a:pos x="32" y="2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29"/>
                  </a:cxn>
                  <a:cxn ang="0">
                    <a:pos x="70" y="31"/>
                  </a:cxn>
                  <a:cxn ang="0">
                    <a:pos x="90" y="38"/>
                  </a:cxn>
                  <a:cxn ang="0">
                    <a:pos x="99" y="38"/>
                  </a:cxn>
                  <a:cxn ang="0">
                    <a:pos x="106" y="38"/>
                  </a:cxn>
                  <a:cxn ang="0">
                    <a:pos x="124" y="40"/>
                  </a:cxn>
                  <a:cxn ang="0">
                    <a:pos x="131" y="40"/>
                  </a:cxn>
                  <a:cxn ang="0">
                    <a:pos x="142" y="43"/>
                  </a:cxn>
                  <a:cxn ang="0">
                    <a:pos x="147" y="47"/>
                  </a:cxn>
                  <a:cxn ang="0">
                    <a:pos x="149" y="45"/>
                  </a:cxn>
                  <a:cxn ang="0">
                    <a:pos x="145" y="40"/>
                  </a:cxn>
                  <a:cxn ang="0">
                    <a:pos x="147" y="33"/>
                  </a:cxn>
                  <a:cxn ang="0">
                    <a:pos x="143" y="29"/>
                  </a:cxn>
                  <a:cxn ang="0">
                    <a:pos x="136" y="29"/>
                  </a:cxn>
                  <a:cxn ang="0">
                    <a:pos x="127" y="29"/>
                  </a:cxn>
                  <a:cxn ang="0">
                    <a:pos x="120" y="25"/>
                  </a:cxn>
                  <a:cxn ang="0">
                    <a:pos x="120" y="22"/>
                  </a:cxn>
                  <a:cxn ang="0">
                    <a:pos x="118" y="16"/>
                  </a:cxn>
                  <a:cxn ang="0">
                    <a:pos x="111" y="16"/>
                  </a:cxn>
                  <a:cxn ang="0">
                    <a:pos x="109" y="15"/>
                  </a:cxn>
                  <a:cxn ang="0">
                    <a:pos x="104" y="15"/>
                  </a:cxn>
                  <a:cxn ang="0">
                    <a:pos x="100" y="13"/>
                  </a:cxn>
                  <a:cxn ang="0">
                    <a:pos x="95" y="11"/>
                  </a:cxn>
                  <a:cxn ang="0">
                    <a:pos x="92" y="9"/>
                  </a:cxn>
                  <a:cxn ang="0">
                    <a:pos x="86" y="13"/>
                  </a:cxn>
                  <a:cxn ang="0">
                    <a:pos x="83" y="16"/>
                  </a:cxn>
                  <a:cxn ang="0">
                    <a:pos x="77" y="16"/>
                  </a:cxn>
                  <a:cxn ang="0">
                    <a:pos x="66" y="16"/>
                  </a:cxn>
                  <a:cxn ang="0">
                    <a:pos x="61" y="15"/>
                  </a:cxn>
                  <a:cxn ang="0">
                    <a:pos x="54" y="13"/>
                  </a:cxn>
                  <a:cxn ang="0">
                    <a:pos x="49" y="6"/>
                  </a:cxn>
                  <a:cxn ang="0">
                    <a:pos x="43" y="6"/>
                  </a:cxn>
                  <a:cxn ang="0">
                    <a:pos x="38" y="6"/>
                  </a:cxn>
                  <a:cxn ang="0">
                    <a:pos x="32" y="2"/>
                  </a:cxn>
                  <a:cxn ang="0">
                    <a:pos x="27" y="4"/>
                  </a:cxn>
                </a:cxnLst>
                <a:rect l="0" t="0" r="r" b="b"/>
                <a:pathLst>
                  <a:path w="149" h="47">
                    <a:moveTo>
                      <a:pt x="25" y="2"/>
                    </a:moveTo>
                    <a:lnTo>
                      <a:pt x="25" y="2"/>
                    </a:lnTo>
                    <a:lnTo>
                      <a:pt x="20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40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63" y="29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81" y="34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5" y="38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102" y="40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15" y="40"/>
                    </a:lnTo>
                    <a:lnTo>
                      <a:pt x="120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7" y="38"/>
                    </a:lnTo>
                    <a:lnTo>
                      <a:pt x="131" y="40"/>
                    </a:lnTo>
                    <a:lnTo>
                      <a:pt x="136" y="43"/>
                    </a:lnTo>
                    <a:lnTo>
                      <a:pt x="136" y="43"/>
                    </a:lnTo>
                    <a:lnTo>
                      <a:pt x="142" y="43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9" y="47"/>
                    </a:lnTo>
                    <a:lnTo>
                      <a:pt x="149" y="45"/>
                    </a:lnTo>
                    <a:lnTo>
                      <a:pt x="147" y="43"/>
                    </a:lnTo>
                    <a:lnTo>
                      <a:pt x="147" y="43"/>
                    </a:lnTo>
                    <a:lnTo>
                      <a:pt x="145" y="40"/>
                    </a:lnTo>
                    <a:lnTo>
                      <a:pt x="145" y="38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0" y="29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1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15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7" y="13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88" y="9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8" y="15"/>
                    </a:lnTo>
                    <a:lnTo>
                      <a:pt x="54" y="13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5" name="Freeform 7383"/>
              <p:cNvSpPr>
                <a:spLocks/>
              </p:cNvSpPr>
              <p:nvPr/>
            </p:nvSpPr>
            <p:spPr bwMode="auto">
              <a:xfrm>
                <a:off x="4392" y="2727"/>
                <a:ext cx="29" cy="2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8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22" y="24"/>
                  </a:cxn>
                  <a:cxn ang="0">
                    <a:pos x="24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5" y="18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4" y="17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2"/>
                  </a:cxn>
                </a:cxnLst>
                <a:rect l="0" t="0" r="r" b="b"/>
                <a:pathLst>
                  <a:path w="29" h="26">
                    <a:moveTo>
                      <a:pt x="4" y="2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18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4" y="17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6" name="Freeform 7384"/>
              <p:cNvSpPr>
                <a:spLocks/>
              </p:cNvSpPr>
              <p:nvPr/>
            </p:nvSpPr>
            <p:spPr bwMode="auto">
              <a:xfrm>
                <a:off x="4392" y="2727"/>
                <a:ext cx="29" cy="2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8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22" y="24"/>
                  </a:cxn>
                  <a:cxn ang="0">
                    <a:pos x="24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5" y="18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4" y="17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2"/>
                  </a:cxn>
                </a:cxnLst>
                <a:rect l="0" t="0" r="r" b="b"/>
                <a:pathLst>
                  <a:path w="29" h="26">
                    <a:moveTo>
                      <a:pt x="4" y="2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18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4" y="17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7" name="Freeform 7385"/>
              <p:cNvSpPr>
                <a:spLocks/>
              </p:cNvSpPr>
              <p:nvPr/>
            </p:nvSpPr>
            <p:spPr bwMode="auto">
              <a:xfrm>
                <a:off x="4401" y="265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8" name="Freeform 7386"/>
              <p:cNvSpPr>
                <a:spLocks/>
              </p:cNvSpPr>
              <p:nvPr/>
            </p:nvSpPr>
            <p:spPr bwMode="auto">
              <a:xfrm>
                <a:off x="4401" y="265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9" name="Freeform 7387"/>
              <p:cNvSpPr>
                <a:spLocks/>
              </p:cNvSpPr>
              <p:nvPr/>
            </p:nvSpPr>
            <p:spPr bwMode="auto">
              <a:xfrm>
                <a:off x="4419" y="2749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0" name="Freeform 7388"/>
              <p:cNvSpPr>
                <a:spLocks/>
              </p:cNvSpPr>
              <p:nvPr/>
            </p:nvSpPr>
            <p:spPr bwMode="auto">
              <a:xfrm>
                <a:off x="4419" y="2749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1" name="Rectangle 7389"/>
              <p:cNvSpPr>
                <a:spLocks noChangeArrowheads="1"/>
              </p:cNvSpPr>
              <p:nvPr/>
            </p:nvSpPr>
            <p:spPr bwMode="auto">
              <a:xfrm>
                <a:off x="4424" y="2747"/>
                <a:ext cx="1" cy="2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2" name="Rectangle 7390"/>
              <p:cNvSpPr>
                <a:spLocks noChangeArrowheads="1"/>
              </p:cNvSpPr>
              <p:nvPr/>
            </p:nvSpPr>
            <p:spPr bwMode="auto">
              <a:xfrm>
                <a:off x="4424" y="2747"/>
                <a:ext cx="1" cy="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3" name="Freeform 7391"/>
              <p:cNvSpPr>
                <a:spLocks/>
              </p:cNvSpPr>
              <p:nvPr/>
            </p:nvSpPr>
            <p:spPr bwMode="auto">
              <a:xfrm>
                <a:off x="4428" y="2747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4" name="Freeform 7392"/>
              <p:cNvSpPr>
                <a:spLocks/>
              </p:cNvSpPr>
              <p:nvPr/>
            </p:nvSpPr>
            <p:spPr bwMode="auto">
              <a:xfrm>
                <a:off x="4428" y="2747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5" name="Freeform 7393"/>
              <p:cNvSpPr>
                <a:spLocks/>
              </p:cNvSpPr>
              <p:nvPr/>
            </p:nvSpPr>
            <p:spPr bwMode="auto">
              <a:xfrm>
                <a:off x="4432" y="2744"/>
                <a:ext cx="1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10" y="7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6" name="Freeform 7394"/>
              <p:cNvSpPr>
                <a:spLocks/>
              </p:cNvSpPr>
              <p:nvPr/>
            </p:nvSpPr>
            <p:spPr bwMode="auto">
              <a:xfrm>
                <a:off x="4432" y="2744"/>
                <a:ext cx="1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10" y="7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7" name="Freeform 7395"/>
              <p:cNvSpPr>
                <a:spLocks/>
              </p:cNvSpPr>
              <p:nvPr/>
            </p:nvSpPr>
            <p:spPr bwMode="auto">
              <a:xfrm>
                <a:off x="4439" y="2636"/>
                <a:ext cx="5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8" name="Freeform 7396"/>
              <p:cNvSpPr>
                <a:spLocks/>
              </p:cNvSpPr>
              <p:nvPr/>
            </p:nvSpPr>
            <p:spPr bwMode="auto">
              <a:xfrm>
                <a:off x="4439" y="2636"/>
                <a:ext cx="5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9" name="Freeform 7397"/>
              <p:cNvSpPr>
                <a:spLocks/>
              </p:cNvSpPr>
              <p:nvPr/>
            </p:nvSpPr>
            <p:spPr bwMode="auto">
              <a:xfrm>
                <a:off x="4512" y="2812"/>
                <a:ext cx="22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20" y="3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9" y="1"/>
                  </a:cxn>
                  <a:cxn ang="0">
                    <a:pos x="4" y="1"/>
                  </a:cxn>
                </a:cxnLst>
                <a:rect l="0" t="0" r="r" b="b"/>
                <a:pathLst>
                  <a:path w="22" h="7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9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0" name="Freeform 7398"/>
              <p:cNvSpPr>
                <a:spLocks/>
              </p:cNvSpPr>
              <p:nvPr/>
            </p:nvSpPr>
            <p:spPr bwMode="auto">
              <a:xfrm>
                <a:off x="4512" y="2812"/>
                <a:ext cx="22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20" y="3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9" y="1"/>
                  </a:cxn>
                  <a:cxn ang="0">
                    <a:pos x="4" y="1"/>
                  </a:cxn>
                </a:cxnLst>
                <a:rect l="0" t="0" r="r" b="b"/>
                <a:pathLst>
                  <a:path w="22" h="7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9" y="1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1" name="Freeform 7399"/>
              <p:cNvSpPr>
                <a:spLocks/>
              </p:cNvSpPr>
              <p:nvPr/>
            </p:nvSpPr>
            <p:spPr bwMode="auto">
              <a:xfrm>
                <a:off x="4539" y="2831"/>
                <a:ext cx="20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3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8" y="7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2" name="Freeform 7400"/>
              <p:cNvSpPr>
                <a:spLocks/>
              </p:cNvSpPr>
              <p:nvPr/>
            </p:nvSpPr>
            <p:spPr bwMode="auto">
              <a:xfrm>
                <a:off x="4539" y="2831"/>
                <a:ext cx="20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3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8" y="7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3" name="Freeform 7401"/>
              <p:cNvSpPr>
                <a:spLocks/>
              </p:cNvSpPr>
              <p:nvPr/>
            </p:nvSpPr>
            <p:spPr bwMode="auto">
              <a:xfrm>
                <a:off x="4553" y="281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4" name="Freeform 7402"/>
              <p:cNvSpPr>
                <a:spLocks/>
              </p:cNvSpPr>
              <p:nvPr/>
            </p:nvSpPr>
            <p:spPr bwMode="auto">
              <a:xfrm>
                <a:off x="4553" y="281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5" name="Freeform 7403"/>
              <p:cNvSpPr>
                <a:spLocks/>
              </p:cNvSpPr>
              <p:nvPr/>
            </p:nvSpPr>
            <p:spPr bwMode="auto">
              <a:xfrm>
                <a:off x="4555" y="284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6" name="Freeform 7404"/>
              <p:cNvSpPr>
                <a:spLocks/>
              </p:cNvSpPr>
              <p:nvPr/>
            </p:nvSpPr>
            <p:spPr bwMode="auto">
              <a:xfrm>
                <a:off x="4555" y="284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7" name="Freeform 7405"/>
              <p:cNvSpPr>
                <a:spLocks/>
              </p:cNvSpPr>
              <p:nvPr/>
            </p:nvSpPr>
            <p:spPr bwMode="auto">
              <a:xfrm>
                <a:off x="4560" y="2833"/>
                <a:ext cx="15" cy="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8" name="Freeform 7406"/>
              <p:cNvSpPr>
                <a:spLocks/>
              </p:cNvSpPr>
              <p:nvPr/>
            </p:nvSpPr>
            <p:spPr bwMode="auto">
              <a:xfrm>
                <a:off x="4560" y="2833"/>
                <a:ext cx="15" cy="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9" name="Freeform 7407"/>
              <p:cNvSpPr>
                <a:spLocks/>
              </p:cNvSpPr>
              <p:nvPr/>
            </p:nvSpPr>
            <p:spPr bwMode="auto">
              <a:xfrm>
                <a:off x="4575" y="2831"/>
                <a:ext cx="39" cy="1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27" y="13"/>
                  </a:cxn>
                  <a:cxn ang="0">
                    <a:pos x="30" y="13"/>
                  </a:cxn>
                  <a:cxn ang="0">
                    <a:pos x="36" y="13"/>
                  </a:cxn>
                  <a:cxn ang="0">
                    <a:pos x="32" y="11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7" y="7"/>
                  </a:cxn>
                  <a:cxn ang="0">
                    <a:pos x="37" y="6"/>
                  </a:cxn>
                  <a:cxn ang="0">
                    <a:pos x="34" y="4"/>
                  </a:cxn>
                  <a:cxn ang="0">
                    <a:pos x="32" y="7"/>
                  </a:cxn>
                  <a:cxn ang="0">
                    <a:pos x="28" y="4"/>
                  </a:cxn>
                  <a:cxn ang="0">
                    <a:pos x="27" y="4"/>
                  </a:cxn>
                  <a:cxn ang="0">
                    <a:pos x="25" y="4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25" y="9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6" y="7"/>
                  </a:cxn>
                  <a:cxn ang="0">
                    <a:pos x="12" y="6"/>
                  </a:cxn>
                  <a:cxn ang="0">
                    <a:pos x="5" y="7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6"/>
                  </a:cxn>
                  <a:cxn ang="0">
                    <a:pos x="11" y="16"/>
                  </a:cxn>
                  <a:cxn ang="0">
                    <a:pos x="20" y="15"/>
                  </a:cxn>
                </a:cxnLst>
                <a:rect l="0" t="0" r="r" b="b"/>
                <a:pathLst>
                  <a:path w="39" h="16">
                    <a:moveTo>
                      <a:pt x="20" y="15"/>
                    </a:moveTo>
                    <a:lnTo>
                      <a:pt x="20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20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0" name="Freeform 7408"/>
              <p:cNvSpPr>
                <a:spLocks/>
              </p:cNvSpPr>
              <p:nvPr/>
            </p:nvSpPr>
            <p:spPr bwMode="auto">
              <a:xfrm>
                <a:off x="4575" y="2831"/>
                <a:ext cx="39" cy="1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27" y="13"/>
                  </a:cxn>
                  <a:cxn ang="0">
                    <a:pos x="30" y="13"/>
                  </a:cxn>
                  <a:cxn ang="0">
                    <a:pos x="36" y="13"/>
                  </a:cxn>
                  <a:cxn ang="0">
                    <a:pos x="32" y="11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7" y="7"/>
                  </a:cxn>
                  <a:cxn ang="0">
                    <a:pos x="37" y="6"/>
                  </a:cxn>
                  <a:cxn ang="0">
                    <a:pos x="34" y="4"/>
                  </a:cxn>
                  <a:cxn ang="0">
                    <a:pos x="32" y="7"/>
                  </a:cxn>
                  <a:cxn ang="0">
                    <a:pos x="28" y="4"/>
                  </a:cxn>
                  <a:cxn ang="0">
                    <a:pos x="27" y="4"/>
                  </a:cxn>
                  <a:cxn ang="0">
                    <a:pos x="25" y="4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25" y="9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6" y="7"/>
                  </a:cxn>
                  <a:cxn ang="0">
                    <a:pos x="12" y="6"/>
                  </a:cxn>
                  <a:cxn ang="0">
                    <a:pos x="5" y="7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6"/>
                  </a:cxn>
                  <a:cxn ang="0">
                    <a:pos x="11" y="16"/>
                  </a:cxn>
                  <a:cxn ang="0">
                    <a:pos x="20" y="15"/>
                  </a:cxn>
                </a:cxnLst>
                <a:rect l="0" t="0" r="r" b="b"/>
                <a:pathLst>
                  <a:path w="39" h="16">
                    <a:moveTo>
                      <a:pt x="20" y="15"/>
                    </a:moveTo>
                    <a:lnTo>
                      <a:pt x="20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20" y="1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1" name="Freeform 7409"/>
              <p:cNvSpPr>
                <a:spLocks/>
              </p:cNvSpPr>
              <p:nvPr/>
            </p:nvSpPr>
            <p:spPr bwMode="auto">
              <a:xfrm>
                <a:off x="4589" y="2833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2" name="Freeform 7410"/>
              <p:cNvSpPr>
                <a:spLocks/>
              </p:cNvSpPr>
              <p:nvPr/>
            </p:nvSpPr>
            <p:spPr bwMode="auto">
              <a:xfrm>
                <a:off x="4589" y="2833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3" name="Freeform 7411"/>
              <p:cNvSpPr>
                <a:spLocks/>
              </p:cNvSpPr>
              <p:nvPr/>
            </p:nvSpPr>
            <p:spPr bwMode="auto">
              <a:xfrm>
                <a:off x="4609" y="2853"/>
                <a:ext cx="30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4" y="9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23" y="14"/>
                  </a:cxn>
                  <a:cxn ang="0">
                    <a:pos x="27" y="12"/>
                  </a:cxn>
                  <a:cxn ang="0">
                    <a:pos x="30" y="11"/>
                  </a:cxn>
                  <a:cxn ang="0">
                    <a:pos x="30" y="9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4" name="Freeform 7412"/>
              <p:cNvSpPr>
                <a:spLocks/>
              </p:cNvSpPr>
              <p:nvPr/>
            </p:nvSpPr>
            <p:spPr bwMode="auto">
              <a:xfrm>
                <a:off x="4609" y="2853"/>
                <a:ext cx="30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4" y="9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23" y="14"/>
                  </a:cxn>
                  <a:cxn ang="0">
                    <a:pos x="27" y="12"/>
                  </a:cxn>
                  <a:cxn ang="0">
                    <a:pos x="30" y="11"/>
                  </a:cxn>
                  <a:cxn ang="0">
                    <a:pos x="30" y="9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5" name="Freeform 7413"/>
              <p:cNvSpPr>
                <a:spLocks/>
              </p:cNvSpPr>
              <p:nvPr/>
            </p:nvSpPr>
            <p:spPr bwMode="auto">
              <a:xfrm>
                <a:off x="4612" y="283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6" name="Freeform 7414"/>
              <p:cNvSpPr>
                <a:spLocks/>
              </p:cNvSpPr>
              <p:nvPr/>
            </p:nvSpPr>
            <p:spPr bwMode="auto">
              <a:xfrm>
                <a:off x="4612" y="283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7" name="Freeform 7415"/>
              <p:cNvSpPr>
                <a:spLocks/>
              </p:cNvSpPr>
              <p:nvPr/>
            </p:nvSpPr>
            <p:spPr bwMode="auto">
              <a:xfrm>
                <a:off x="4614" y="2674"/>
                <a:ext cx="104" cy="120"/>
              </a:xfrm>
              <a:custGeom>
                <a:avLst/>
                <a:gdLst/>
                <a:ahLst/>
                <a:cxnLst>
                  <a:cxn ang="0">
                    <a:pos x="7" y="118"/>
                  </a:cxn>
                  <a:cxn ang="0">
                    <a:pos x="15" y="118"/>
                  </a:cxn>
                  <a:cxn ang="0">
                    <a:pos x="23" y="116"/>
                  </a:cxn>
                  <a:cxn ang="0">
                    <a:pos x="22" y="107"/>
                  </a:cxn>
                  <a:cxn ang="0">
                    <a:pos x="25" y="87"/>
                  </a:cxn>
                  <a:cxn ang="0">
                    <a:pos x="23" y="77"/>
                  </a:cxn>
                  <a:cxn ang="0">
                    <a:pos x="34" y="70"/>
                  </a:cxn>
                  <a:cxn ang="0">
                    <a:pos x="34" y="80"/>
                  </a:cxn>
                  <a:cxn ang="0">
                    <a:pos x="43" y="93"/>
                  </a:cxn>
                  <a:cxn ang="0">
                    <a:pos x="43" y="104"/>
                  </a:cxn>
                  <a:cxn ang="0">
                    <a:pos x="50" y="104"/>
                  </a:cxn>
                  <a:cxn ang="0">
                    <a:pos x="57" y="98"/>
                  </a:cxn>
                  <a:cxn ang="0">
                    <a:pos x="61" y="96"/>
                  </a:cxn>
                  <a:cxn ang="0">
                    <a:pos x="63" y="93"/>
                  </a:cxn>
                  <a:cxn ang="0">
                    <a:pos x="61" y="89"/>
                  </a:cxn>
                  <a:cxn ang="0">
                    <a:pos x="56" y="84"/>
                  </a:cxn>
                  <a:cxn ang="0">
                    <a:pos x="56" y="80"/>
                  </a:cxn>
                  <a:cxn ang="0">
                    <a:pos x="56" y="75"/>
                  </a:cxn>
                  <a:cxn ang="0">
                    <a:pos x="50" y="68"/>
                  </a:cxn>
                  <a:cxn ang="0">
                    <a:pos x="43" y="61"/>
                  </a:cxn>
                  <a:cxn ang="0">
                    <a:pos x="41" y="55"/>
                  </a:cxn>
                  <a:cxn ang="0">
                    <a:pos x="52" y="53"/>
                  </a:cxn>
                  <a:cxn ang="0">
                    <a:pos x="65" y="43"/>
                  </a:cxn>
                  <a:cxn ang="0">
                    <a:pos x="74" y="43"/>
                  </a:cxn>
                  <a:cxn ang="0">
                    <a:pos x="74" y="37"/>
                  </a:cxn>
                  <a:cxn ang="0">
                    <a:pos x="66" y="39"/>
                  </a:cxn>
                  <a:cxn ang="0">
                    <a:pos x="52" y="43"/>
                  </a:cxn>
                  <a:cxn ang="0">
                    <a:pos x="43" y="43"/>
                  </a:cxn>
                  <a:cxn ang="0">
                    <a:pos x="34" y="50"/>
                  </a:cxn>
                  <a:cxn ang="0">
                    <a:pos x="27" y="43"/>
                  </a:cxn>
                  <a:cxn ang="0">
                    <a:pos x="20" y="34"/>
                  </a:cxn>
                  <a:cxn ang="0">
                    <a:pos x="27" y="19"/>
                  </a:cxn>
                  <a:cxn ang="0">
                    <a:pos x="40" y="19"/>
                  </a:cxn>
                  <a:cxn ang="0">
                    <a:pos x="50" y="19"/>
                  </a:cxn>
                  <a:cxn ang="0">
                    <a:pos x="72" y="21"/>
                  </a:cxn>
                  <a:cxn ang="0">
                    <a:pos x="91" y="19"/>
                  </a:cxn>
                  <a:cxn ang="0">
                    <a:pos x="100" y="7"/>
                  </a:cxn>
                  <a:cxn ang="0">
                    <a:pos x="102" y="0"/>
                  </a:cxn>
                  <a:cxn ang="0">
                    <a:pos x="95" y="3"/>
                  </a:cxn>
                  <a:cxn ang="0">
                    <a:pos x="90" y="9"/>
                  </a:cxn>
                  <a:cxn ang="0">
                    <a:pos x="79" y="12"/>
                  </a:cxn>
                  <a:cxn ang="0">
                    <a:pos x="65" y="12"/>
                  </a:cxn>
                  <a:cxn ang="0">
                    <a:pos x="45" y="11"/>
                  </a:cxn>
                  <a:cxn ang="0">
                    <a:pos x="34" y="5"/>
                  </a:cxn>
                  <a:cxn ang="0">
                    <a:pos x="27" y="14"/>
                  </a:cxn>
                  <a:cxn ang="0">
                    <a:pos x="20" y="18"/>
                  </a:cxn>
                  <a:cxn ang="0">
                    <a:pos x="16" y="27"/>
                  </a:cxn>
                  <a:cxn ang="0">
                    <a:pos x="13" y="27"/>
                  </a:cxn>
                  <a:cxn ang="0">
                    <a:pos x="16" y="37"/>
                  </a:cxn>
                  <a:cxn ang="0">
                    <a:pos x="11" y="45"/>
                  </a:cxn>
                  <a:cxn ang="0">
                    <a:pos x="9" y="57"/>
                  </a:cxn>
                  <a:cxn ang="0">
                    <a:pos x="2" y="70"/>
                  </a:cxn>
                  <a:cxn ang="0">
                    <a:pos x="0" y="77"/>
                  </a:cxn>
                  <a:cxn ang="0">
                    <a:pos x="4" y="84"/>
                  </a:cxn>
                  <a:cxn ang="0">
                    <a:pos x="11" y="89"/>
                  </a:cxn>
                  <a:cxn ang="0">
                    <a:pos x="11" y="105"/>
                  </a:cxn>
                </a:cxnLst>
                <a:rect l="0" t="0" r="r" b="b"/>
                <a:pathLst>
                  <a:path w="104" h="120">
                    <a:moveTo>
                      <a:pt x="7" y="111"/>
                    </a:moveTo>
                    <a:lnTo>
                      <a:pt x="7" y="111"/>
                    </a:lnTo>
                    <a:lnTo>
                      <a:pt x="7" y="114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2" y="111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3" y="102"/>
                    </a:lnTo>
                    <a:lnTo>
                      <a:pt x="23" y="96"/>
                    </a:lnTo>
                    <a:lnTo>
                      <a:pt x="23" y="96"/>
                    </a:lnTo>
                    <a:lnTo>
                      <a:pt x="23" y="91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31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1"/>
                    </a:lnTo>
                    <a:lnTo>
                      <a:pt x="36" y="75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6" y="8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6"/>
                    </a:lnTo>
                    <a:lnTo>
                      <a:pt x="41" y="100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5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61" y="98"/>
                    </a:lnTo>
                    <a:lnTo>
                      <a:pt x="63" y="98"/>
                    </a:lnTo>
                    <a:lnTo>
                      <a:pt x="61" y="96"/>
                    </a:lnTo>
                    <a:lnTo>
                      <a:pt x="61" y="96"/>
                    </a:lnTo>
                    <a:lnTo>
                      <a:pt x="63" y="98"/>
                    </a:lnTo>
                    <a:lnTo>
                      <a:pt x="65" y="96"/>
                    </a:lnTo>
                    <a:lnTo>
                      <a:pt x="65" y="95"/>
                    </a:ln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7" y="89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6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9" y="64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52" y="53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9" y="50"/>
                    </a:lnTo>
                    <a:lnTo>
                      <a:pt x="63" y="45"/>
                    </a:lnTo>
                    <a:lnTo>
                      <a:pt x="65" y="43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0" y="36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3" y="43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1" y="48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2" y="39"/>
                    </a:lnTo>
                    <a:lnTo>
                      <a:pt x="20" y="34"/>
                    </a:lnTo>
                    <a:lnTo>
                      <a:pt x="20" y="30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32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6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6" y="19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5" y="23"/>
                    </a:lnTo>
                    <a:lnTo>
                      <a:pt x="83" y="23"/>
                    </a:lnTo>
                    <a:lnTo>
                      <a:pt x="88" y="21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5" y="14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00" y="7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7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1" y="45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1" y="89"/>
                    </a:lnTo>
                    <a:lnTo>
                      <a:pt x="11" y="89"/>
                    </a:lnTo>
                    <a:lnTo>
                      <a:pt x="13" y="95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1" y="105"/>
                    </a:lnTo>
                    <a:lnTo>
                      <a:pt x="7" y="1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8" name="Freeform 7416"/>
              <p:cNvSpPr>
                <a:spLocks/>
              </p:cNvSpPr>
              <p:nvPr/>
            </p:nvSpPr>
            <p:spPr bwMode="auto">
              <a:xfrm>
                <a:off x="4614" y="2674"/>
                <a:ext cx="104" cy="120"/>
              </a:xfrm>
              <a:custGeom>
                <a:avLst/>
                <a:gdLst/>
                <a:ahLst/>
                <a:cxnLst>
                  <a:cxn ang="0">
                    <a:pos x="7" y="118"/>
                  </a:cxn>
                  <a:cxn ang="0">
                    <a:pos x="15" y="118"/>
                  </a:cxn>
                  <a:cxn ang="0">
                    <a:pos x="23" y="116"/>
                  </a:cxn>
                  <a:cxn ang="0">
                    <a:pos x="22" y="107"/>
                  </a:cxn>
                  <a:cxn ang="0">
                    <a:pos x="25" y="87"/>
                  </a:cxn>
                  <a:cxn ang="0">
                    <a:pos x="23" y="77"/>
                  </a:cxn>
                  <a:cxn ang="0">
                    <a:pos x="34" y="70"/>
                  </a:cxn>
                  <a:cxn ang="0">
                    <a:pos x="34" y="80"/>
                  </a:cxn>
                  <a:cxn ang="0">
                    <a:pos x="43" y="93"/>
                  </a:cxn>
                  <a:cxn ang="0">
                    <a:pos x="43" y="104"/>
                  </a:cxn>
                  <a:cxn ang="0">
                    <a:pos x="50" y="104"/>
                  </a:cxn>
                  <a:cxn ang="0">
                    <a:pos x="57" y="98"/>
                  </a:cxn>
                  <a:cxn ang="0">
                    <a:pos x="61" y="96"/>
                  </a:cxn>
                  <a:cxn ang="0">
                    <a:pos x="63" y="93"/>
                  </a:cxn>
                  <a:cxn ang="0">
                    <a:pos x="61" y="89"/>
                  </a:cxn>
                  <a:cxn ang="0">
                    <a:pos x="56" y="84"/>
                  </a:cxn>
                  <a:cxn ang="0">
                    <a:pos x="56" y="80"/>
                  </a:cxn>
                  <a:cxn ang="0">
                    <a:pos x="56" y="75"/>
                  </a:cxn>
                  <a:cxn ang="0">
                    <a:pos x="50" y="68"/>
                  </a:cxn>
                  <a:cxn ang="0">
                    <a:pos x="43" y="61"/>
                  </a:cxn>
                  <a:cxn ang="0">
                    <a:pos x="41" y="55"/>
                  </a:cxn>
                  <a:cxn ang="0">
                    <a:pos x="52" y="53"/>
                  </a:cxn>
                  <a:cxn ang="0">
                    <a:pos x="65" y="43"/>
                  </a:cxn>
                  <a:cxn ang="0">
                    <a:pos x="74" y="43"/>
                  </a:cxn>
                  <a:cxn ang="0">
                    <a:pos x="74" y="37"/>
                  </a:cxn>
                  <a:cxn ang="0">
                    <a:pos x="66" y="39"/>
                  </a:cxn>
                  <a:cxn ang="0">
                    <a:pos x="52" y="43"/>
                  </a:cxn>
                  <a:cxn ang="0">
                    <a:pos x="43" y="43"/>
                  </a:cxn>
                  <a:cxn ang="0">
                    <a:pos x="34" y="50"/>
                  </a:cxn>
                  <a:cxn ang="0">
                    <a:pos x="27" y="43"/>
                  </a:cxn>
                  <a:cxn ang="0">
                    <a:pos x="20" y="34"/>
                  </a:cxn>
                  <a:cxn ang="0">
                    <a:pos x="27" y="19"/>
                  </a:cxn>
                  <a:cxn ang="0">
                    <a:pos x="40" y="19"/>
                  </a:cxn>
                  <a:cxn ang="0">
                    <a:pos x="50" y="19"/>
                  </a:cxn>
                  <a:cxn ang="0">
                    <a:pos x="72" y="21"/>
                  </a:cxn>
                  <a:cxn ang="0">
                    <a:pos x="91" y="19"/>
                  </a:cxn>
                  <a:cxn ang="0">
                    <a:pos x="100" y="7"/>
                  </a:cxn>
                  <a:cxn ang="0">
                    <a:pos x="102" y="0"/>
                  </a:cxn>
                  <a:cxn ang="0">
                    <a:pos x="95" y="3"/>
                  </a:cxn>
                  <a:cxn ang="0">
                    <a:pos x="90" y="9"/>
                  </a:cxn>
                  <a:cxn ang="0">
                    <a:pos x="79" y="12"/>
                  </a:cxn>
                  <a:cxn ang="0">
                    <a:pos x="65" y="12"/>
                  </a:cxn>
                  <a:cxn ang="0">
                    <a:pos x="45" y="11"/>
                  </a:cxn>
                  <a:cxn ang="0">
                    <a:pos x="34" y="5"/>
                  </a:cxn>
                  <a:cxn ang="0">
                    <a:pos x="27" y="14"/>
                  </a:cxn>
                  <a:cxn ang="0">
                    <a:pos x="20" y="18"/>
                  </a:cxn>
                  <a:cxn ang="0">
                    <a:pos x="16" y="27"/>
                  </a:cxn>
                  <a:cxn ang="0">
                    <a:pos x="13" y="27"/>
                  </a:cxn>
                  <a:cxn ang="0">
                    <a:pos x="16" y="37"/>
                  </a:cxn>
                  <a:cxn ang="0">
                    <a:pos x="11" y="45"/>
                  </a:cxn>
                  <a:cxn ang="0">
                    <a:pos x="9" y="57"/>
                  </a:cxn>
                  <a:cxn ang="0">
                    <a:pos x="2" y="70"/>
                  </a:cxn>
                  <a:cxn ang="0">
                    <a:pos x="0" y="77"/>
                  </a:cxn>
                  <a:cxn ang="0">
                    <a:pos x="4" y="84"/>
                  </a:cxn>
                  <a:cxn ang="0">
                    <a:pos x="11" y="89"/>
                  </a:cxn>
                  <a:cxn ang="0">
                    <a:pos x="11" y="105"/>
                  </a:cxn>
                </a:cxnLst>
                <a:rect l="0" t="0" r="r" b="b"/>
                <a:pathLst>
                  <a:path w="104" h="120">
                    <a:moveTo>
                      <a:pt x="7" y="111"/>
                    </a:moveTo>
                    <a:lnTo>
                      <a:pt x="7" y="111"/>
                    </a:lnTo>
                    <a:lnTo>
                      <a:pt x="7" y="114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2" y="111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3" y="102"/>
                    </a:lnTo>
                    <a:lnTo>
                      <a:pt x="23" y="96"/>
                    </a:lnTo>
                    <a:lnTo>
                      <a:pt x="23" y="96"/>
                    </a:lnTo>
                    <a:lnTo>
                      <a:pt x="23" y="91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31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1"/>
                    </a:lnTo>
                    <a:lnTo>
                      <a:pt x="36" y="75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6" y="8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6"/>
                    </a:lnTo>
                    <a:lnTo>
                      <a:pt x="41" y="100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5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61" y="98"/>
                    </a:lnTo>
                    <a:lnTo>
                      <a:pt x="63" y="98"/>
                    </a:lnTo>
                    <a:lnTo>
                      <a:pt x="61" y="96"/>
                    </a:lnTo>
                    <a:lnTo>
                      <a:pt x="61" y="96"/>
                    </a:lnTo>
                    <a:lnTo>
                      <a:pt x="63" y="98"/>
                    </a:lnTo>
                    <a:lnTo>
                      <a:pt x="65" y="96"/>
                    </a:lnTo>
                    <a:lnTo>
                      <a:pt x="65" y="95"/>
                    </a:ln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7" y="89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6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9" y="64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52" y="53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9" y="50"/>
                    </a:lnTo>
                    <a:lnTo>
                      <a:pt x="63" y="45"/>
                    </a:lnTo>
                    <a:lnTo>
                      <a:pt x="65" y="43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0" y="36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3" y="43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1" y="48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2" y="39"/>
                    </a:lnTo>
                    <a:lnTo>
                      <a:pt x="20" y="34"/>
                    </a:lnTo>
                    <a:lnTo>
                      <a:pt x="20" y="30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32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6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6" y="19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5" y="23"/>
                    </a:lnTo>
                    <a:lnTo>
                      <a:pt x="83" y="23"/>
                    </a:lnTo>
                    <a:lnTo>
                      <a:pt x="88" y="21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5" y="14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00" y="7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7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1" y="45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1" y="89"/>
                    </a:lnTo>
                    <a:lnTo>
                      <a:pt x="11" y="89"/>
                    </a:lnTo>
                    <a:lnTo>
                      <a:pt x="13" y="95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1" y="105"/>
                    </a:lnTo>
                    <a:lnTo>
                      <a:pt x="7" y="1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9" name="Freeform 7417"/>
              <p:cNvSpPr>
                <a:spLocks/>
              </p:cNvSpPr>
              <p:nvPr/>
            </p:nvSpPr>
            <p:spPr bwMode="auto">
              <a:xfrm>
                <a:off x="4618" y="2837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0" name="Freeform 7418"/>
              <p:cNvSpPr>
                <a:spLocks/>
              </p:cNvSpPr>
              <p:nvPr/>
            </p:nvSpPr>
            <p:spPr bwMode="auto">
              <a:xfrm>
                <a:off x="4618" y="2837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1" name="Freeform 7419"/>
              <p:cNvSpPr>
                <a:spLocks/>
              </p:cNvSpPr>
              <p:nvPr/>
            </p:nvSpPr>
            <p:spPr bwMode="auto">
              <a:xfrm>
                <a:off x="4621" y="284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2" name="Freeform 7420"/>
              <p:cNvSpPr>
                <a:spLocks/>
              </p:cNvSpPr>
              <p:nvPr/>
            </p:nvSpPr>
            <p:spPr bwMode="auto">
              <a:xfrm>
                <a:off x="4621" y="284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3" name="Freeform 7421"/>
              <p:cNvSpPr>
                <a:spLocks/>
              </p:cNvSpPr>
              <p:nvPr/>
            </p:nvSpPr>
            <p:spPr bwMode="auto">
              <a:xfrm>
                <a:off x="4625" y="2831"/>
                <a:ext cx="52" cy="1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3" y="13"/>
                  </a:cxn>
                  <a:cxn ang="0">
                    <a:pos x="25" y="13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30" y="13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45" y="9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1" y="9"/>
                  </a:cxn>
                  <a:cxn ang="0">
                    <a:pos x="39" y="9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2" y="7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0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9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4" y="13"/>
                  </a:cxn>
                </a:cxnLst>
                <a:rect l="0" t="0" r="r" b="b"/>
                <a:pathLst>
                  <a:path w="52" h="15">
                    <a:moveTo>
                      <a:pt x="4" y="13"/>
                    </a:moveTo>
                    <a:lnTo>
                      <a:pt x="4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0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4" name="Freeform 7422"/>
              <p:cNvSpPr>
                <a:spLocks/>
              </p:cNvSpPr>
              <p:nvPr/>
            </p:nvSpPr>
            <p:spPr bwMode="auto">
              <a:xfrm>
                <a:off x="4625" y="2831"/>
                <a:ext cx="52" cy="1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3" y="13"/>
                  </a:cxn>
                  <a:cxn ang="0">
                    <a:pos x="25" y="13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30" y="13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45" y="9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1" y="9"/>
                  </a:cxn>
                  <a:cxn ang="0">
                    <a:pos x="39" y="9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2" y="7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0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9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4" y="13"/>
                  </a:cxn>
                </a:cxnLst>
                <a:rect l="0" t="0" r="r" b="b"/>
                <a:pathLst>
                  <a:path w="52" h="15">
                    <a:moveTo>
                      <a:pt x="4" y="13"/>
                    </a:moveTo>
                    <a:lnTo>
                      <a:pt x="4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0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5" name="Freeform 7423"/>
              <p:cNvSpPr>
                <a:spLocks/>
              </p:cNvSpPr>
              <p:nvPr/>
            </p:nvSpPr>
            <p:spPr bwMode="auto">
              <a:xfrm>
                <a:off x="4637" y="2794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6" name="Freeform 7424"/>
              <p:cNvSpPr>
                <a:spLocks/>
              </p:cNvSpPr>
              <p:nvPr/>
            </p:nvSpPr>
            <p:spPr bwMode="auto">
              <a:xfrm>
                <a:off x="4637" y="2794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7" name="Freeform 7425"/>
              <p:cNvSpPr>
                <a:spLocks/>
              </p:cNvSpPr>
              <p:nvPr/>
            </p:nvSpPr>
            <p:spPr bwMode="auto">
              <a:xfrm>
                <a:off x="4641" y="281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8" name="Freeform 7426"/>
              <p:cNvSpPr>
                <a:spLocks/>
              </p:cNvSpPr>
              <p:nvPr/>
            </p:nvSpPr>
            <p:spPr bwMode="auto">
              <a:xfrm>
                <a:off x="4641" y="281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9" name="Freeform 7427"/>
              <p:cNvSpPr>
                <a:spLocks/>
              </p:cNvSpPr>
              <p:nvPr/>
            </p:nvSpPr>
            <p:spPr bwMode="auto">
              <a:xfrm>
                <a:off x="4643" y="281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0" name="Freeform 7428"/>
              <p:cNvSpPr>
                <a:spLocks/>
              </p:cNvSpPr>
              <p:nvPr/>
            </p:nvSpPr>
            <p:spPr bwMode="auto">
              <a:xfrm>
                <a:off x="4643" y="281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1" name="Rectangle 7429"/>
              <p:cNvSpPr>
                <a:spLocks noChangeArrowheads="1"/>
              </p:cNvSpPr>
              <p:nvPr/>
            </p:nvSpPr>
            <p:spPr bwMode="auto">
              <a:xfrm>
                <a:off x="4650" y="2872"/>
                <a:ext cx="2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2" name="Rectangle 7430"/>
              <p:cNvSpPr>
                <a:spLocks noChangeArrowheads="1"/>
              </p:cNvSpPr>
              <p:nvPr/>
            </p:nvSpPr>
            <p:spPr bwMode="auto">
              <a:xfrm>
                <a:off x="4650" y="2872"/>
                <a:ext cx="2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3" name="Freeform 7431"/>
              <p:cNvSpPr>
                <a:spLocks/>
              </p:cNvSpPr>
              <p:nvPr/>
            </p:nvSpPr>
            <p:spPr bwMode="auto">
              <a:xfrm>
                <a:off x="4654" y="2869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4" name="Freeform 7432"/>
              <p:cNvSpPr>
                <a:spLocks/>
              </p:cNvSpPr>
              <p:nvPr/>
            </p:nvSpPr>
            <p:spPr bwMode="auto">
              <a:xfrm>
                <a:off x="4654" y="2869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5" name="Freeform 7433"/>
              <p:cNvSpPr>
                <a:spLocks/>
              </p:cNvSpPr>
              <p:nvPr/>
            </p:nvSpPr>
            <p:spPr bwMode="auto">
              <a:xfrm>
                <a:off x="4661" y="2783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6" name="Freeform 7434"/>
              <p:cNvSpPr>
                <a:spLocks/>
              </p:cNvSpPr>
              <p:nvPr/>
            </p:nvSpPr>
            <p:spPr bwMode="auto">
              <a:xfrm>
                <a:off x="4661" y="2783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7" name="Freeform 7435"/>
              <p:cNvSpPr>
                <a:spLocks/>
              </p:cNvSpPr>
              <p:nvPr/>
            </p:nvSpPr>
            <p:spPr bwMode="auto">
              <a:xfrm>
                <a:off x="4661" y="270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8" name="Freeform 7436"/>
              <p:cNvSpPr>
                <a:spLocks/>
              </p:cNvSpPr>
              <p:nvPr/>
            </p:nvSpPr>
            <p:spPr bwMode="auto">
              <a:xfrm>
                <a:off x="4661" y="270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9" name="Freeform 7437"/>
              <p:cNvSpPr>
                <a:spLocks/>
              </p:cNvSpPr>
              <p:nvPr/>
            </p:nvSpPr>
            <p:spPr bwMode="auto">
              <a:xfrm>
                <a:off x="4664" y="2706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0" name="Freeform 7438"/>
              <p:cNvSpPr>
                <a:spLocks/>
              </p:cNvSpPr>
              <p:nvPr/>
            </p:nvSpPr>
            <p:spPr bwMode="auto">
              <a:xfrm>
                <a:off x="4664" y="2706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1" name="Freeform 7439"/>
              <p:cNvSpPr>
                <a:spLocks/>
              </p:cNvSpPr>
              <p:nvPr/>
            </p:nvSpPr>
            <p:spPr bwMode="auto">
              <a:xfrm>
                <a:off x="4668" y="2776"/>
                <a:ext cx="9" cy="1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2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lnTo>
                      <a:pt x="3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2" name="Freeform 7440"/>
              <p:cNvSpPr>
                <a:spLocks/>
              </p:cNvSpPr>
              <p:nvPr/>
            </p:nvSpPr>
            <p:spPr bwMode="auto">
              <a:xfrm>
                <a:off x="4668" y="2776"/>
                <a:ext cx="9" cy="1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2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lnTo>
                      <a:pt x="3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3" name="Freeform 7441"/>
              <p:cNvSpPr>
                <a:spLocks/>
              </p:cNvSpPr>
              <p:nvPr/>
            </p:nvSpPr>
            <p:spPr bwMode="auto">
              <a:xfrm>
                <a:off x="4671" y="2871"/>
                <a:ext cx="9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4" name="Freeform 7442"/>
              <p:cNvSpPr>
                <a:spLocks/>
              </p:cNvSpPr>
              <p:nvPr/>
            </p:nvSpPr>
            <p:spPr bwMode="auto">
              <a:xfrm>
                <a:off x="4671" y="2871"/>
                <a:ext cx="9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5" name="Freeform 7443"/>
              <p:cNvSpPr>
                <a:spLocks/>
              </p:cNvSpPr>
              <p:nvPr/>
            </p:nvSpPr>
            <p:spPr bwMode="auto">
              <a:xfrm>
                <a:off x="4673" y="2772"/>
                <a:ext cx="11" cy="2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9" y="0"/>
                  </a:cxn>
                </a:cxnLst>
                <a:rect l="0" t="0" r="r" b="b"/>
                <a:pathLst>
                  <a:path w="11" h="20">
                    <a:moveTo>
                      <a:pt x="9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6" name="Freeform 7444"/>
              <p:cNvSpPr>
                <a:spLocks/>
              </p:cNvSpPr>
              <p:nvPr/>
            </p:nvSpPr>
            <p:spPr bwMode="auto">
              <a:xfrm>
                <a:off x="4673" y="2772"/>
                <a:ext cx="11" cy="2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9" y="0"/>
                  </a:cxn>
                </a:cxnLst>
                <a:rect l="0" t="0" r="r" b="b"/>
                <a:pathLst>
                  <a:path w="11" h="20">
                    <a:moveTo>
                      <a:pt x="9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7" name="Freeform 7445"/>
              <p:cNvSpPr>
                <a:spLocks/>
              </p:cNvSpPr>
              <p:nvPr/>
            </p:nvSpPr>
            <p:spPr bwMode="auto">
              <a:xfrm>
                <a:off x="4675" y="2837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8" name="Freeform 7446"/>
              <p:cNvSpPr>
                <a:spLocks/>
              </p:cNvSpPr>
              <p:nvPr/>
            </p:nvSpPr>
            <p:spPr bwMode="auto">
              <a:xfrm>
                <a:off x="4675" y="2837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9" name="Freeform 7447"/>
              <p:cNvSpPr>
                <a:spLocks/>
              </p:cNvSpPr>
              <p:nvPr/>
            </p:nvSpPr>
            <p:spPr bwMode="auto">
              <a:xfrm>
                <a:off x="4677" y="2833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0" name="Freeform 7448"/>
              <p:cNvSpPr>
                <a:spLocks/>
              </p:cNvSpPr>
              <p:nvPr/>
            </p:nvSpPr>
            <p:spPr bwMode="auto">
              <a:xfrm>
                <a:off x="4677" y="2833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1" name="Freeform 7449"/>
              <p:cNvSpPr>
                <a:spLocks/>
              </p:cNvSpPr>
              <p:nvPr/>
            </p:nvSpPr>
            <p:spPr bwMode="auto">
              <a:xfrm>
                <a:off x="4679" y="286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2" name="Freeform 7450"/>
              <p:cNvSpPr>
                <a:spLocks/>
              </p:cNvSpPr>
              <p:nvPr/>
            </p:nvSpPr>
            <p:spPr bwMode="auto">
              <a:xfrm>
                <a:off x="4679" y="286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3" name="Freeform 7451"/>
              <p:cNvSpPr>
                <a:spLocks/>
              </p:cNvSpPr>
              <p:nvPr/>
            </p:nvSpPr>
            <p:spPr bwMode="auto">
              <a:xfrm>
                <a:off x="4679" y="2720"/>
                <a:ext cx="10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7" y="7"/>
                  </a:cxn>
                </a:cxnLst>
                <a:rect l="0" t="0" r="r" b="b"/>
                <a:pathLst>
                  <a:path w="10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4" name="Freeform 7452"/>
              <p:cNvSpPr>
                <a:spLocks/>
              </p:cNvSpPr>
              <p:nvPr/>
            </p:nvSpPr>
            <p:spPr bwMode="auto">
              <a:xfrm>
                <a:off x="4679" y="2720"/>
                <a:ext cx="10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7" y="7"/>
                  </a:cxn>
                </a:cxnLst>
                <a:rect l="0" t="0" r="r" b="b"/>
                <a:pathLst>
                  <a:path w="10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5" name="Freeform 7453"/>
              <p:cNvSpPr>
                <a:spLocks/>
              </p:cNvSpPr>
              <p:nvPr/>
            </p:nvSpPr>
            <p:spPr bwMode="auto">
              <a:xfrm>
                <a:off x="4680" y="2765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6" name="Freeform 7454"/>
              <p:cNvSpPr>
                <a:spLocks/>
              </p:cNvSpPr>
              <p:nvPr/>
            </p:nvSpPr>
            <p:spPr bwMode="auto">
              <a:xfrm>
                <a:off x="4680" y="2765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7" name="Freeform 7455"/>
              <p:cNvSpPr>
                <a:spLocks/>
              </p:cNvSpPr>
              <p:nvPr/>
            </p:nvSpPr>
            <p:spPr bwMode="auto">
              <a:xfrm>
                <a:off x="4680" y="2833"/>
                <a:ext cx="11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</a:cxnLst>
                <a:rect l="0" t="0" r="r" b="b"/>
                <a:pathLst>
                  <a:path w="11" h="5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8" name="Freeform 7456"/>
              <p:cNvSpPr>
                <a:spLocks/>
              </p:cNvSpPr>
              <p:nvPr/>
            </p:nvSpPr>
            <p:spPr bwMode="auto">
              <a:xfrm>
                <a:off x="4680" y="2833"/>
                <a:ext cx="11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</a:cxnLst>
                <a:rect l="0" t="0" r="r" b="b"/>
                <a:pathLst>
                  <a:path w="11" h="5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9" name="Freeform 7457"/>
              <p:cNvSpPr>
                <a:spLocks/>
              </p:cNvSpPr>
              <p:nvPr/>
            </p:nvSpPr>
            <p:spPr bwMode="auto">
              <a:xfrm>
                <a:off x="4682" y="2844"/>
                <a:ext cx="29" cy="23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20"/>
                  </a:cxn>
                  <a:cxn ang="0">
                    <a:pos x="2" y="2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2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7" y="9"/>
                  </a:cxn>
                  <a:cxn ang="0">
                    <a:pos x="27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0" y="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2" y="18"/>
                  </a:cxn>
                </a:cxnLst>
                <a:rect l="0" t="0" r="r" b="b"/>
                <a:pathLst>
                  <a:path w="29" h="23">
                    <a:moveTo>
                      <a:pt x="2" y="18"/>
                    </a:move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0" name="Freeform 7458"/>
              <p:cNvSpPr>
                <a:spLocks/>
              </p:cNvSpPr>
              <p:nvPr/>
            </p:nvSpPr>
            <p:spPr bwMode="auto">
              <a:xfrm>
                <a:off x="4682" y="2844"/>
                <a:ext cx="29" cy="23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20"/>
                  </a:cxn>
                  <a:cxn ang="0">
                    <a:pos x="2" y="2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2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7" y="9"/>
                  </a:cxn>
                  <a:cxn ang="0">
                    <a:pos x="27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0" y="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2" y="18"/>
                  </a:cxn>
                </a:cxnLst>
                <a:rect l="0" t="0" r="r" b="b"/>
                <a:pathLst>
                  <a:path w="29" h="23">
                    <a:moveTo>
                      <a:pt x="2" y="18"/>
                    </a:move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1" name="Freeform 7459"/>
              <p:cNvSpPr>
                <a:spLocks/>
              </p:cNvSpPr>
              <p:nvPr/>
            </p:nvSpPr>
            <p:spPr bwMode="auto">
              <a:xfrm>
                <a:off x="4691" y="2833"/>
                <a:ext cx="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2" name="Freeform 7460"/>
              <p:cNvSpPr>
                <a:spLocks/>
              </p:cNvSpPr>
              <p:nvPr/>
            </p:nvSpPr>
            <p:spPr bwMode="auto">
              <a:xfrm>
                <a:off x="4691" y="2833"/>
                <a:ext cx="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3" name="Freeform 7461"/>
              <p:cNvSpPr>
                <a:spLocks/>
              </p:cNvSpPr>
              <p:nvPr/>
            </p:nvSpPr>
            <p:spPr bwMode="auto">
              <a:xfrm>
                <a:off x="4698" y="2831"/>
                <a:ext cx="1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3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4" name="Freeform 7462"/>
              <p:cNvSpPr>
                <a:spLocks/>
              </p:cNvSpPr>
              <p:nvPr/>
            </p:nvSpPr>
            <p:spPr bwMode="auto">
              <a:xfrm>
                <a:off x="4698" y="2831"/>
                <a:ext cx="1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3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5" name="Freeform 7463"/>
              <p:cNvSpPr>
                <a:spLocks/>
              </p:cNvSpPr>
              <p:nvPr/>
            </p:nvSpPr>
            <p:spPr bwMode="auto">
              <a:xfrm>
                <a:off x="4704" y="2727"/>
                <a:ext cx="16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1" y="0"/>
                  </a:cxn>
                </a:cxnLst>
                <a:rect l="0" t="0" r="r" b="b"/>
                <a:pathLst>
                  <a:path w="1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6" name="Freeform 7464"/>
              <p:cNvSpPr>
                <a:spLocks/>
              </p:cNvSpPr>
              <p:nvPr/>
            </p:nvSpPr>
            <p:spPr bwMode="auto">
              <a:xfrm>
                <a:off x="4704" y="2727"/>
                <a:ext cx="16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1" y="0"/>
                  </a:cxn>
                </a:cxnLst>
                <a:rect l="0" t="0" r="r" b="b"/>
                <a:pathLst>
                  <a:path w="1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7" name="Freeform 7465"/>
              <p:cNvSpPr>
                <a:spLocks/>
              </p:cNvSpPr>
              <p:nvPr/>
            </p:nvSpPr>
            <p:spPr bwMode="auto">
              <a:xfrm>
                <a:off x="4720" y="2642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8" name="Freeform 7466"/>
              <p:cNvSpPr>
                <a:spLocks/>
              </p:cNvSpPr>
              <p:nvPr/>
            </p:nvSpPr>
            <p:spPr bwMode="auto">
              <a:xfrm>
                <a:off x="4720" y="2642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9" name="Freeform 7467"/>
              <p:cNvSpPr>
                <a:spLocks/>
              </p:cNvSpPr>
              <p:nvPr/>
            </p:nvSpPr>
            <p:spPr bwMode="auto">
              <a:xfrm>
                <a:off x="4720" y="2729"/>
                <a:ext cx="1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0" name="Freeform 7468"/>
              <p:cNvSpPr>
                <a:spLocks/>
              </p:cNvSpPr>
              <p:nvPr/>
            </p:nvSpPr>
            <p:spPr bwMode="auto">
              <a:xfrm>
                <a:off x="4720" y="2729"/>
                <a:ext cx="1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1" name="Freeform 7469"/>
              <p:cNvSpPr>
                <a:spLocks/>
              </p:cNvSpPr>
              <p:nvPr/>
            </p:nvSpPr>
            <p:spPr bwMode="auto">
              <a:xfrm>
                <a:off x="4722" y="2824"/>
                <a:ext cx="1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2" name="Freeform 7470"/>
              <p:cNvSpPr>
                <a:spLocks/>
              </p:cNvSpPr>
              <p:nvPr/>
            </p:nvSpPr>
            <p:spPr bwMode="auto">
              <a:xfrm>
                <a:off x="4722" y="2824"/>
                <a:ext cx="1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3" name="Freeform 7471"/>
              <p:cNvSpPr>
                <a:spLocks/>
              </p:cNvSpPr>
              <p:nvPr/>
            </p:nvSpPr>
            <p:spPr bwMode="auto">
              <a:xfrm>
                <a:off x="4729" y="2733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4" name="Freeform 7472"/>
              <p:cNvSpPr>
                <a:spLocks/>
              </p:cNvSpPr>
              <p:nvPr/>
            </p:nvSpPr>
            <p:spPr bwMode="auto">
              <a:xfrm>
                <a:off x="4729" y="2733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5" name="Freeform 7473"/>
              <p:cNvSpPr>
                <a:spLocks/>
              </p:cNvSpPr>
              <p:nvPr/>
            </p:nvSpPr>
            <p:spPr bwMode="auto">
              <a:xfrm>
                <a:off x="4731" y="2751"/>
                <a:ext cx="19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9"/>
                  </a:cxn>
                  <a:cxn ang="0">
                    <a:pos x="8" y="12"/>
                  </a:cxn>
                </a:cxnLst>
                <a:rect l="0" t="0" r="r" b="b"/>
                <a:pathLst>
                  <a:path w="19" h="12">
                    <a:moveTo>
                      <a:pt x="8" y="12"/>
                    </a:moveTo>
                    <a:lnTo>
                      <a:pt x="8" y="12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6" name="Freeform 7474"/>
              <p:cNvSpPr>
                <a:spLocks/>
              </p:cNvSpPr>
              <p:nvPr/>
            </p:nvSpPr>
            <p:spPr bwMode="auto">
              <a:xfrm>
                <a:off x="4731" y="2751"/>
                <a:ext cx="19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9"/>
                  </a:cxn>
                  <a:cxn ang="0">
                    <a:pos x="8" y="12"/>
                  </a:cxn>
                </a:cxnLst>
                <a:rect l="0" t="0" r="r" b="b"/>
                <a:pathLst>
                  <a:path w="19" h="12">
                    <a:moveTo>
                      <a:pt x="8" y="12"/>
                    </a:moveTo>
                    <a:lnTo>
                      <a:pt x="8" y="12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8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7" name="Freeform 7475"/>
              <p:cNvSpPr>
                <a:spLocks/>
              </p:cNvSpPr>
              <p:nvPr/>
            </p:nvSpPr>
            <p:spPr bwMode="auto">
              <a:xfrm>
                <a:off x="4739" y="2627"/>
                <a:ext cx="4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2" y="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8" name="Freeform 7476"/>
              <p:cNvSpPr>
                <a:spLocks/>
              </p:cNvSpPr>
              <p:nvPr/>
            </p:nvSpPr>
            <p:spPr bwMode="auto">
              <a:xfrm>
                <a:off x="4739" y="2627"/>
                <a:ext cx="4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2" y="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9" name="Freeform 7477"/>
              <p:cNvSpPr>
                <a:spLocks/>
              </p:cNvSpPr>
              <p:nvPr/>
            </p:nvSpPr>
            <p:spPr bwMode="auto">
              <a:xfrm>
                <a:off x="4748" y="282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0" name="Freeform 7478"/>
              <p:cNvSpPr>
                <a:spLocks/>
              </p:cNvSpPr>
              <p:nvPr/>
            </p:nvSpPr>
            <p:spPr bwMode="auto">
              <a:xfrm>
                <a:off x="4748" y="282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1" name="Freeform 7479"/>
              <p:cNvSpPr>
                <a:spLocks/>
              </p:cNvSpPr>
              <p:nvPr/>
            </p:nvSpPr>
            <p:spPr bwMode="auto">
              <a:xfrm>
                <a:off x="4748" y="2704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2" name="Freeform 7480"/>
              <p:cNvSpPr>
                <a:spLocks/>
              </p:cNvSpPr>
              <p:nvPr/>
            </p:nvSpPr>
            <p:spPr bwMode="auto">
              <a:xfrm>
                <a:off x="4748" y="2704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3" name="Freeform 7481"/>
              <p:cNvSpPr>
                <a:spLocks/>
              </p:cNvSpPr>
              <p:nvPr/>
            </p:nvSpPr>
            <p:spPr bwMode="auto">
              <a:xfrm>
                <a:off x="4750" y="271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4" name="Freeform 7482"/>
              <p:cNvSpPr>
                <a:spLocks/>
              </p:cNvSpPr>
              <p:nvPr/>
            </p:nvSpPr>
            <p:spPr bwMode="auto">
              <a:xfrm>
                <a:off x="4750" y="271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5" name="Freeform 7483"/>
              <p:cNvSpPr>
                <a:spLocks/>
              </p:cNvSpPr>
              <p:nvPr/>
            </p:nvSpPr>
            <p:spPr bwMode="auto">
              <a:xfrm>
                <a:off x="4752" y="283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6" name="Freeform 7484"/>
              <p:cNvSpPr>
                <a:spLocks/>
              </p:cNvSpPr>
              <p:nvPr/>
            </p:nvSpPr>
            <p:spPr bwMode="auto">
              <a:xfrm>
                <a:off x="4752" y="283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7" name="Freeform 7485"/>
              <p:cNvSpPr>
                <a:spLocks/>
              </p:cNvSpPr>
              <p:nvPr/>
            </p:nvSpPr>
            <p:spPr bwMode="auto">
              <a:xfrm>
                <a:off x="4752" y="2706"/>
                <a:ext cx="9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8" name="Freeform 7486"/>
              <p:cNvSpPr>
                <a:spLocks/>
              </p:cNvSpPr>
              <p:nvPr/>
            </p:nvSpPr>
            <p:spPr bwMode="auto">
              <a:xfrm>
                <a:off x="4752" y="2706"/>
                <a:ext cx="9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9" name="Freeform 7487"/>
              <p:cNvSpPr>
                <a:spLocks/>
              </p:cNvSpPr>
              <p:nvPr/>
            </p:nvSpPr>
            <p:spPr bwMode="auto">
              <a:xfrm>
                <a:off x="4752" y="2722"/>
                <a:ext cx="13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0" name="Freeform 7488"/>
              <p:cNvSpPr>
                <a:spLocks/>
              </p:cNvSpPr>
              <p:nvPr/>
            </p:nvSpPr>
            <p:spPr bwMode="auto">
              <a:xfrm>
                <a:off x="4752" y="2722"/>
                <a:ext cx="13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1" name="Freeform 7489"/>
              <p:cNvSpPr>
                <a:spLocks/>
              </p:cNvSpPr>
              <p:nvPr/>
            </p:nvSpPr>
            <p:spPr bwMode="auto">
              <a:xfrm>
                <a:off x="4754" y="2831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2" name="Freeform 7490"/>
              <p:cNvSpPr>
                <a:spLocks/>
              </p:cNvSpPr>
              <p:nvPr/>
            </p:nvSpPr>
            <p:spPr bwMode="auto">
              <a:xfrm>
                <a:off x="4754" y="2831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3" name="Freeform 7491"/>
              <p:cNvSpPr>
                <a:spLocks/>
              </p:cNvSpPr>
              <p:nvPr/>
            </p:nvSpPr>
            <p:spPr bwMode="auto">
              <a:xfrm>
                <a:off x="4754" y="2665"/>
                <a:ext cx="23" cy="5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5" y="41"/>
                  </a:cxn>
                  <a:cxn ang="0">
                    <a:pos x="9" y="45"/>
                  </a:cxn>
                  <a:cxn ang="0">
                    <a:pos x="11" y="48"/>
                  </a:cxn>
                  <a:cxn ang="0">
                    <a:pos x="14" y="50"/>
                  </a:cxn>
                  <a:cxn ang="0">
                    <a:pos x="11" y="45"/>
                  </a:cxn>
                  <a:cxn ang="0">
                    <a:pos x="7" y="32"/>
                  </a:cxn>
                  <a:cxn ang="0">
                    <a:pos x="7" y="28"/>
                  </a:cxn>
                  <a:cxn ang="0">
                    <a:pos x="11" y="28"/>
                  </a:cxn>
                  <a:cxn ang="0">
                    <a:pos x="16" y="30"/>
                  </a:cxn>
                  <a:cxn ang="0">
                    <a:pos x="23" y="32"/>
                  </a:cxn>
                  <a:cxn ang="0">
                    <a:pos x="18" y="27"/>
                  </a:cxn>
                  <a:cxn ang="0">
                    <a:pos x="14" y="25"/>
                  </a:cxn>
                  <a:cxn ang="0">
                    <a:pos x="14" y="21"/>
                  </a:cxn>
                  <a:cxn ang="0">
                    <a:pos x="18" y="20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14" y="12"/>
                  </a:cxn>
                  <a:cxn ang="0">
                    <a:pos x="11" y="16"/>
                  </a:cxn>
                  <a:cxn ang="0">
                    <a:pos x="12" y="16"/>
                  </a:cxn>
                  <a:cxn ang="0">
                    <a:pos x="9" y="18"/>
                  </a:cxn>
                  <a:cxn ang="0">
                    <a:pos x="7" y="21"/>
                  </a:cxn>
                  <a:cxn ang="0">
                    <a:pos x="5" y="23"/>
                  </a:cxn>
                  <a:cxn ang="0">
                    <a:pos x="3" y="21"/>
                  </a:cxn>
                  <a:cxn ang="0">
                    <a:pos x="3" y="20"/>
                  </a:cxn>
                  <a:cxn ang="0">
                    <a:pos x="5" y="18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" y="23"/>
                  </a:cxn>
                  <a:cxn ang="0">
                    <a:pos x="2" y="27"/>
                  </a:cxn>
                  <a:cxn ang="0">
                    <a:pos x="3" y="30"/>
                  </a:cxn>
                  <a:cxn ang="0">
                    <a:pos x="3" y="32"/>
                  </a:cxn>
                </a:cxnLst>
                <a:rect l="0" t="0" r="r" b="b"/>
                <a:pathLst>
                  <a:path w="23" h="50">
                    <a:moveTo>
                      <a:pt x="3" y="36"/>
                    </a:moveTo>
                    <a:lnTo>
                      <a:pt x="3" y="36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1" y="45"/>
                    </a:lnTo>
                    <a:lnTo>
                      <a:pt x="9" y="4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6" y="30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8" y="20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4" y="12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4" name="Freeform 7492"/>
              <p:cNvSpPr>
                <a:spLocks/>
              </p:cNvSpPr>
              <p:nvPr/>
            </p:nvSpPr>
            <p:spPr bwMode="auto">
              <a:xfrm>
                <a:off x="4754" y="2665"/>
                <a:ext cx="23" cy="5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5" y="41"/>
                  </a:cxn>
                  <a:cxn ang="0">
                    <a:pos x="9" y="45"/>
                  </a:cxn>
                  <a:cxn ang="0">
                    <a:pos x="11" y="48"/>
                  </a:cxn>
                  <a:cxn ang="0">
                    <a:pos x="14" y="50"/>
                  </a:cxn>
                  <a:cxn ang="0">
                    <a:pos x="11" y="45"/>
                  </a:cxn>
                  <a:cxn ang="0">
                    <a:pos x="7" y="32"/>
                  </a:cxn>
                  <a:cxn ang="0">
                    <a:pos x="7" y="28"/>
                  </a:cxn>
                  <a:cxn ang="0">
                    <a:pos x="11" y="28"/>
                  </a:cxn>
                  <a:cxn ang="0">
                    <a:pos x="16" y="30"/>
                  </a:cxn>
                  <a:cxn ang="0">
                    <a:pos x="23" y="32"/>
                  </a:cxn>
                  <a:cxn ang="0">
                    <a:pos x="18" y="27"/>
                  </a:cxn>
                  <a:cxn ang="0">
                    <a:pos x="14" y="25"/>
                  </a:cxn>
                  <a:cxn ang="0">
                    <a:pos x="14" y="21"/>
                  </a:cxn>
                  <a:cxn ang="0">
                    <a:pos x="18" y="20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14" y="12"/>
                  </a:cxn>
                  <a:cxn ang="0">
                    <a:pos x="11" y="16"/>
                  </a:cxn>
                  <a:cxn ang="0">
                    <a:pos x="12" y="16"/>
                  </a:cxn>
                  <a:cxn ang="0">
                    <a:pos x="9" y="18"/>
                  </a:cxn>
                  <a:cxn ang="0">
                    <a:pos x="7" y="21"/>
                  </a:cxn>
                  <a:cxn ang="0">
                    <a:pos x="5" y="23"/>
                  </a:cxn>
                  <a:cxn ang="0">
                    <a:pos x="3" y="21"/>
                  </a:cxn>
                  <a:cxn ang="0">
                    <a:pos x="3" y="20"/>
                  </a:cxn>
                  <a:cxn ang="0">
                    <a:pos x="5" y="18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" y="23"/>
                  </a:cxn>
                  <a:cxn ang="0">
                    <a:pos x="2" y="27"/>
                  </a:cxn>
                  <a:cxn ang="0">
                    <a:pos x="3" y="30"/>
                  </a:cxn>
                  <a:cxn ang="0">
                    <a:pos x="3" y="32"/>
                  </a:cxn>
                </a:cxnLst>
                <a:rect l="0" t="0" r="r" b="b"/>
                <a:pathLst>
                  <a:path w="23" h="50">
                    <a:moveTo>
                      <a:pt x="3" y="36"/>
                    </a:moveTo>
                    <a:lnTo>
                      <a:pt x="3" y="36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1" y="45"/>
                    </a:lnTo>
                    <a:lnTo>
                      <a:pt x="9" y="4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6" y="30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8" y="20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4" y="12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5" name="Freeform 7493"/>
              <p:cNvSpPr>
                <a:spLocks/>
              </p:cNvSpPr>
              <p:nvPr/>
            </p:nvSpPr>
            <p:spPr bwMode="auto">
              <a:xfrm>
                <a:off x="4754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6" name="Freeform 7494"/>
              <p:cNvSpPr>
                <a:spLocks/>
              </p:cNvSpPr>
              <p:nvPr/>
            </p:nvSpPr>
            <p:spPr bwMode="auto">
              <a:xfrm>
                <a:off x="4754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7" name="Freeform 7495"/>
              <p:cNvSpPr>
                <a:spLocks/>
              </p:cNvSpPr>
              <p:nvPr/>
            </p:nvSpPr>
            <p:spPr bwMode="auto">
              <a:xfrm>
                <a:off x="4757" y="275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8" name="Freeform 7496"/>
              <p:cNvSpPr>
                <a:spLocks/>
              </p:cNvSpPr>
              <p:nvPr/>
            </p:nvSpPr>
            <p:spPr bwMode="auto">
              <a:xfrm>
                <a:off x="4757" y="275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9" name="Freeform 7497"/>
              <p:cNvSpPr>
                <a:spLocks/>
              </p:cNvSpPr>
              <p:nvPr/>
            </p:nvSpPr>
            <p:spPr bwMode="auto">
              <a:xfrm>
                <a:off x="4759" y="283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0" name="Freeform 7498"/>
              <p:cNvSpPr>
                <a:spLocks/>
              </p:cNvSpPr>
              <p:nvPr/>
            </p:nvSpPr>
            <p:spPr bwMode="auto">
              <a:xfrm>
                <a:off x="4759" y="283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1" name="Freeform 7499"/>
              <p:cNvSpPr>
                <a:spLocks/>
              </p:cNvSpPr>
              <p:nvPr/>
            </p:nvSpPr>
            <p:spPr bwMode="auto">
              <a:xfrm>
                <a:off x="4761" y="2745"/>
                <a:ext cx="46" cy="16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32" y="11"/>
                  </a:cxn>
                  <a:cxn ang="0">
                    <a:pos x="43" y="16"/>
                  </a:cxn>
                  <a:cxn ang="0">
                    <a:pos x="43" y="16"/>
                  </a:cxn>
                  <a:cxn ang="0">
                    <a:pos x="45" y="16"/>
                  </a:cxn>
                  <a:cxn ang="0">
                    <a:pos x="46" y="16"/>
                  </a:cxn>
                  <a:cxn ang="0">
                    <a:pos x="46" y="13"/>
                  </a:cxn>
                  <a:cxn ang="0">
                    <a:pos x="46" y="13"/>
                  </a:cxn>
                  <a:cxn ang="0">
                    <a:pos x="45" y="11"/>
                  </a:cxn>
                  <a:cxn ang="0">
                    <a:pos x="43" y="9"/>
                  </a:cxn>
                  <a:cxn ang="0">
                    <a:pos x="43" y="9"/>
                  </a:cxn>
                  <a:cxn ang="0">
                    <a:pos x="43" y="8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39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4" y="9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21" y="11"/>
                  </a:cxn>
                  <a:cxn ang="0">
                    <a:pos x="25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30" y="9"/>
                  </a:cxn>
                  <a:cxn ang="0">
                    <a:pos x="32" y="9"/>
                  </a:cxn>
                  <a:cxn ang="0">
                    <a:pos x="32" y="11"/>
                  </a:cxn>
                </a:cxnLst>
                <a:rect l="0" t="0" r="r" b="b"/>
                <a:pathLst>
                  <a:path w="46" h="16">
                    <a:moveTo>
                      <a:pt x="32" y="11"/>
                    </a:moveTo>
                    <a:lnTo>
                      <a:pt x="32" y="11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1" y="11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2" name="Freeform 7500"/>
              <p:cNvSpPr>
                <a:spLocks/>
              </p:cNvSpPr>
              <p:nvPr/>
            </p:nvSpPr>
            <p:spPr bwMode="auto">
              <a:xfrm>
                <a:off x="4761" y="2745"/>
                <a:ext cx="46" cy="16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32" y="11"/>
                  </a:cxn>
                  <a:cxn ang="0">
                    <a:pos x="43" y="16"/>
                  </a:cxn>
                  <a:cxn ang="0">
                    <a:pos x="43" y="16"/>
                  </a:cxn>
                  <a:cxn ang="0">
                    <a:pos x="45" y="16"/>
                  </a:cxn>
                  <a:cxn ang="0">
                    <a:pos x="46" y="16"/>
                  </a:cxn>
                  <a:cxn ang="0">
                    <a:pos x="46" y="13"/>
                  </a:cxn>
                  <a:cxn ang="0">
                    <a:pos x="46" y="13"/>
                  </a:cxn>
                  <a:cxn ang="0">
                    <a:pos x="45" y="11"/>
                  </a:cxn>
                  <a:cxn ang="0">
                    <a:pos x="43" y="9"/>
                  </a:cxn>
                  <a:cxn ang="0">
                    <a:pos x="43" y="9"/>
                  </a:cxn>
                  <a:cxn ang="0">
                    <a:pos x="43" y="8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39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4" y="9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21" y="11"/>
                  </a:cxn>
                  <a:cxn ang="0">
                    <a:pos x="25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30" y="9"/>
                  </a:cxn>
                  <a:cxn ang="0">
                    <a:pos x="32" y="9"/>
                  </a:cxn>
                  <a:cxn ang="0">
                    <a:pos x="32" y="11"/>
                  </a:cxn>
                </a:cxnLst>
                <a:rect l="0" t="0" r="r" b="b"/>
                <a:pathLst>
                  <a:path w="46" h="16">
                    <a:moveTo>
                      <a:pt x="32" y="11"/>
                    </a:moveTo>
                    <a:lnTo>
                      <a:pt x="32" y="11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1" y="11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3" name="Freeform 7501"/>
              <p:cNvSpPr>
                <a:spLocks/>
              </p:cNvSpPr>
              <p:nvPr/>
            </p:nvSpPr>
            <p:spPr bwMode="auto">
              <a:xfrm>
                <a:off x="4761" y="2758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4" name="Freeform 7502"/>
              <p:cNvSpPr>
                <a:spLocks/>
              </p:cNvSpPr>
              <p:nvPr/>
            </p:nvSpPr>
            <p:spPr bwMode="auto">
              <a:xfrm>
                <a:off x="4761" y="2758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5" name="Freeform 7503"/>
              <p:cNvSpPr>
                <a:spLocks/>
              </p:cNvSpPr>
              <p:nvPr/>
            </p:nvSpPr>
            <p:spPr bwMode="auto">
              <a:xfrm>
                <a:off x="4766" y="2658"/>
                <a:ext cx="7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6" name="Freeform 7504"/>
              <p:cNvSpPr>
                <a:spLocks/>
              </p:cNvSpPr>
              <p:nvPr/>
            </p:nvSpPr>
            <p:spPr bwMode="auto">
              <a:xfrm>
                <a:off x="4766" y="2658"/>
                <a:ext cx="7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7" name="Freeform 7505"/>
              <p:cNvSpPr>
                <a:spLocks/>
              </p:cNvSpPr>
              <p:nvPr/>
            </p:nvSpPr>
            <p:spPr bwMode="auto">
              <a:xfrm>
                <a:off x="4768" y="2815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8" name="Freeform 7506"/>
              <p:cNvSpPr>
                <a:spLocks/>
              </p:cNvSpPr>
              <p:nvPr/>
            </p:nvSpPr>
            <p:spPr bwMode="auto">
              <a:xfrm>
                <a:off x="4768" y="2815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9" name="Freeform 7507"/>
              <p:cNvSpPr>
                <a:spLocks/>
              </p:cNvSpPr>
              <p:nvPr/>
            </p:nvSpPr>
            <p:spPr bwMode="auto">
              <a:xfrm>
                <a:off x="4768" y="2758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0" name="Freeform 7508"/>
              <p:cNvSpPr>
                <a:spLocks/>
              </p:cNvSpPr>
              <p:nvPr/>
            </p:nvSpPr>
            <p:spPr bwMode="auto">
              <a:xfrm>
                <a:off x="4768" y="2758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1" name="Freeform 7509"/>
              <p:cNvSpPr>
                <a:spLocks/>
              </p:cNvSpPr>
              <p:nvPr/>
            </p:nvSpPr>
            <p:spPr bwMode="auto">
              <a:xfrm>
                <a:off x="4772" y="28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2" name="Freeform 7510"/>
              <p:cNvSpPr>
                <a:spLocks/>
              </p:cNvSpPr>
              <p:nvPr/>
            </p:nvSpPr>
            <p:spPr bwMode="auto">
              <a:xfrm>
                <a:off x="4772" y="28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3" name="Freeform 7511"/>
              <p:cNvSpPr>
                <a:spLocks/>
              </p:cNvSpPr>
              <p:nvPr/>
            </p:nvSpPr>
            <p:spPr bwMode="auto">
              <a:xfrm>
                <a:off x="4772" y="2756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4" name="Freeform 7512"/>
              <p:cNvSpPr>
                <a:spLocks/>
              </p:cNvSpPr>
              <p:nvPr/>
            </p:nvSpPr>
            <p:spPr bwMode="auto">
              <a:xfrm>
                <a:off x="4772" y="2756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5" name="Freeform 7513"/>
              <p:cNvSpPr>
                <a:spLocks/>
              </p:cNvSpPr>
              <p:nvPr/>
            </p:nvSpPr>
            <p:spPr bwMode="auto">
              <a:xfrm>
                <a:off x="4784" y="2826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6" name="Freeform 7514"/>
              <p:cNvSpPr>
                <a:spLocks/>
              </p:cNvSpPr>
              <p:nvPr/>
            </p:nvSpPr>
            <p:spPr bwMode="auto">
              <a:xfrm>
                <a:off x="4784" y="2826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7" name="Freeform 7515"/>
              <p:cNvSpPr>
                <a:spLocks/>
              </p:cNvSpPr>
              <p:nvPr/>
            </p:nvSpPr>
            <p:spPr bwMode="auto">
              <a:xfrm>
                <a:off x="4784" y="2701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8" name="Freeform 7516"/>
              <p:cNvSpPr>
                <a:spLocks/>
              </p:cNvSpPr>
              <p:nvPr/>
            </p:nvSpPr>
            <p:spPr bwMode="auto">
              <a:xfrm>
                <a:off x="4784" y="2701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9" name="Freeform 7517"/>
              <p:cNvSpPr>
                <a:spLocks/>
              </p:cNvSpPr>
              <p:nvPr/>
            </p:nvSpPr>
            <p:spPr bwMode="auto">
              <a:xfrm>
                <a:off x="4791" y="2727"/>
                <a:ext cx="9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</a:cxnLst>
                <a:rect l="0" t="0" r="r" b="b"/>
                <a:pathLst>
                  <a:path w="9" h="6">
                    <a:moveTo>
                      <a:pt x="4" y="6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0" name="Freeform 7518"/>
              <p:cNvSpPr>
                <a:spLocks/>
              </p:cNvSpPr>
              <p:nvPr/>
            </p:nvSpPr>
            <p:spPr bwMode="auto">
              <a:xfrm>
                <a:off x="4791" y="2727"/>
                <a:ext cx="9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</a:cxnLst>
                <a:rect l="0" t="0" r="r" b="b"/>
                <a:pathLst>
                  <a:path w="9" h="6">
                    <a:moveTo>
                      <a:pt x="4" y="6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1" name="Freeform 7519"/>
              <p:cNvSpPr>
                <a:spLocks/>
              </p:cNvSpPr>
              <p:nvPr/>
            </p:nvSpPr>
            <p:spPr bwMode="auto">
              <a:xfrm>
                <a:off x="4791" y="271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2" name="Freeform 7520"/>
              <p:cNvSpPr>
                <a:spLocks/>
              </p:cNvSpPr>
              <p:nvPr/>
            </p:nvSpPr>
            <p:spPr bwMode="auto">
              <a:xfrm>
                <a:off x="4791" y="2719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3" name="Freeform 7521"/>
              <p:cNvSpPr>
                <a:spLocks/>
              </p:cNvSpPr>
              <p:nvPr/>
            </p:nvSpPr>
            <p:spPr bwMode="auto">
              <a:xfrm>
                <a:off x="4797" y="270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4" name="Freeform 7522"/>
              <p:cNvSpPr>
                <a:spLocks/>
              </p:cNvSpPr>
              <p:nvPr/>
            </p:nvSpPr>
            <p:spPr bwMode="auto">
              <a:xfrm>
                <a:off x="4797" y="270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5" name="Freeform 7523"/>
              <p:cNvSpPr>
                <a:spLocks/>
              </p:cNvSpPr>
              <p:nvPr/>
            </p:nvSpPr>
            <p:spPr bwMode="auto">
              <a:xfrm>
                <a:off x="4800" y="2701"/>
                <a:ext cx="16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7" y="7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6" name="Freeform 7524"/>
              <p:cNvSpPr>
                <a:spLocks/>
              </p:cNvSpPr>
              <p:nvPr/>
            </p:nvSpPr>
            <p:spPr bwMode="auto">
              <a:xfrm>
                <a:off x="4800" y="2701"/>
                <a:ext cx="16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7" y="7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7" name="Freeform 7525"/>
              <p:cNvSpPr>
                <a:spLocks/>
              </p:cNvSpPr>
              <p:nvPr/>
            </p:nvSpPr>
            <p:spPr bwMode="auto">
              <a:xfrm>
                <a:off x="4802" y="2831"/>
                <a:ext cx="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8" name="Freeform 7526"/>
              <p:cNvSpPr>
                <a:spLocks/>
              </p:cNvSpPr>
              <p:nvPr/>
            </p:nvSpPr>
            <p:spPr bwMode="auto">
              <a:xfrm>
                <a:off x="4802" y="2831"/>
                <a:ext cx="7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9" name="Freeform 7527"/>
              <p:cNvSpPr>
                <a:spLocks/>
              </p:cNvSpPr>
              <p:nvPr/>
            </p:nvSpPr>
            <p:spPr bwMode="auto">
              <a:xfrm>
                <a:off x="4802" y="2713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0" name="Freeform 7528"/>
              <p:cNvSpPr>
                <a:spLocks/>
              </p:cNvSpPr>
              <p:nvPr/>
            </p:nvSpPr>
            <p:spPr bwMode="auto">
              <a:xfrm>
                <a:off x="4802" y="2713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1" name="Freeform 7529"/>
              <p:cNvSpPr>
                <a:spLocks/>
              </p:cNvSpPr>
              <p:nvPr/>
            </p:nvSpPr>
            <p:spPr bwMode="auto">
              <a:xfrm>
                <a:off x="4804" y="270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2" name="Freeform 7530"/>
              <p:cNvSpPr>
                <a:spLocks/>
              </p:cNvSpPr>
              <p:nvPr/>
            </p:nvSpPr>
            <p:spPr bwMode="auto">
              <a:xfrm>
                <a:off x="4804" y="270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3" name="Freeform 7531"/>
              <p:cNvSpPr>
                <a:spLocks/>
              </p:cNvSpPr>
              <p:nvPr/>
            </p:nvSpPr>
            <p:spPr bwMode="auto">
              <a:xfrm>
                <a:off x="4804" y="282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4" name="Freeform 7532"/>
              <p:cNvSpPr>
                <a:spLocks/>
              </p:cNvSpPr>
              <p:nvPr/>
            </p:nvSpPr>
            <p:spPr bwMode="auto">
              <a:xfrm>
                <a:off x="4804" y="2821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5" name="Freeform 7533"/>
              <p:cNvSpPr>
                <a:spLocks/>
              </p:cNvSpPr>
              <p:nvPr/>
            </p:nvSpPr>
            <p:spPr bwMode="auto">
              <a:xfrm>
                <a:off x="4806" y="2715"/>
                <a:ext cx="7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6" name="Freeform 7534"/>
              <p:cNvSpPr>
                <a:spLocks/>
              </p:cNvSpPr>
              <p:nvPr/>
            </p:nvSpPr>
            <p:spPr bwMode="auto">
              <a:xfrm>
                <a:off x="4806" y="2715"/>
                <a:ext cx="7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7" name="Freeform 7535"/>
              <p:cNvSpPr>
                <a:spLocks/>
              </p:cNvSpPr>
              <p:nvPr/>
            </p:nvSpPr>
            <p:spPr bwMode="auto">
              <a:xfrm>
                <a:off x="4806" y="2821"/>
                <a:ext cx="3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8" name="Freeform 7536"/>
              <p:cNvSpPr>
                <a:spLocks/>
              </p:cNvSpPr>
              <p:nvPr/>
            </p:nvSpPr>
            <p:spPr bwMode="auto">
              <a:xfrm>
                <a:off x="4806" y="2821"/>
                <a:ext cx="3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9" name="Freeform 7537"/>
              <p:cNvSpPr>
                <a:spLocks/>
              </p:cNvSpPr>
              <p:nvPr/>
            </p:nvSpPr>
            <p:spPr bwMode="auto">
              <a:xfrm>
                <a:off x="4807" y="2815"/>
                <a:ext cx="11" cy="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0" name="Freeform 7538"/>
              <p:cNvSpPr>
                <a:spLocks/>
              </p:cNvSpPr>
              <p:nvPr/>
            </p:nvSpPr>
            <p:spPr bwMode="auto">
              <a:xfrm>
                <a:off x="4807" y="2815"/>
                <a:ext cx="11" cy="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1" name="Freeform 7539"/>
              <p:cNvSpPr>
                <a:spLocks/>
              </p:cNvSpPr>
              <p:nvPr/>
            </p:nvSpPr>
            <p:spPr bwMode="auto">
              <a:xfrm>
                <a:off x="4813" y="271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2" name="Freeform 7540"/>
              <p:cNvSpPr>
                <a:spLocks/>
              </p:cNvSpPr>
              <p:nvPr/>
            </p:nvSpPr>
            <p:spPr bwMode="auto">
              <a:xfrm>
                <a:off x="4813" y="271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3" name="Freeform 7541"/>
              <p:cNvSpPr>
                <a:spLocks/>
              </p:cNvSpPr>
              <p:nvPr/>
            </p:nvSpPr>
            <p:spPr bwMode="auto">
              <a:xfrm>
                <a:off x="4818" y="2815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4" name="Freeform 7542"/>
              <p:cNvSpPr>
                <a:spLocks/>
              </p:cNvSpPr>
              <p:nvPr/>
            </p:nvSpPr>
            <p:spPr bwMode="auto">
              <a:xfrm>
                <a:off x="4818" y="2815"/>
                <a:ext cx="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5" name="Freeform 7543"/>
              <p:cNvSpPr>
                <a:spLocks/>
              </p:cNvSpPr>
              <p:nvPr/>
            </p:nvSpPr>
            <p:spPr bwMode="auto">
              <a:xfrm>
                <a:off x="4834" y="2792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6" name="Freeform 7544"/>
              <p:cNvSpPr>
                <a:spLocks/>
              </p:cNvSpPr>
              <p:nvPr/>
            </p:nvSpPr>
            <p:spPr bwMode="auto">
              <a:xfrm>
                <a:off x="4834" y="2792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7" name="Freeform 7545"/>
              <p:cNvSpPr>
                <a:spLocks/>
              </p:cNvSpPr>
              <p:nvPr/>
            </p:nvSpPr>
            <p:spPr bwMode="auto">
              <a:xfrm>
                <a:off x="4836" y="279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8" name="Freeform 7546"/>
              <p:cNvSpPr>
                <a:spLocks/>
              </p:cNvSpPr>
              <p:nvPr/>
            </p:nvSpPr>
            <p:spPr bwMode="auto">
              <a:xfrm>
                <a:off x="4836" y="2790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9" name="Freeform 7547"/>
              <p:cNvSpPr>
                <a:spLocks/>
              </p:cNvSpPr>
              <p:nvPr/>
            </p:nvSpPr>
            <p:spPr bwMode="auto">
              <a:xfrm>
                <a:off x="4838" y="2787"/>
                <a:ext cx="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0" name="Freeform 7548"/>
              <p:cNvSpPr>
                <a:spLocks/>
              </p:cNvSpPr>
              <p:nvPr/>
            </p:nvSpPr>
            <p:spPr bwMode="auto">
              <a:xfrm>
                <a:off x="4838" y="2787"/>
                <a:ext cx="5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roup 7750"/>
            <p:cNvGrpSpPr>
              <a:grpSpLocks/>
            </p:cNvGrpSpPr>
            <p:nvPr/>
          </p:nvGrpSpPr>
          <p:grpSpPr bwMode="auto">
            <a:xfrm>
              <a:off x="6628089" y="4072299"/>
              <a:ext cx="2288308" cy="877611"/>
              <a:chOff x="4310" y="2518"/>
              <a:chExt cx="1441" cy="553"/>
            </a:xfrm>
          </p:grpSpPr>
          <p:sp>
            <p:nvSpPr>
              <p:cNvPr id="1471" name="Freeform 7550"/>
              <p:cNvSpPr>
                <a:spLocks/>
              </p:cNvSpPr>
              <p:nvPr/>
            </p:nvSpPr>
            <p:spPr bwMode="auto">
              <a:xfrm>
                <a:off x="4856" y="2799"/>
                <a:ext cx="7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9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2" name="Freeform 7551"/>
              <p:cNvSpPr>
                <a:spLocks/>
              </p:cNvSpPr>
              <p:nvPr/>
            </p:nvSpPr>
            <p:spPr bwMode="auto">
              <a:xfrm>
                <a:off x="4856" y="2799"/>
                <a:ext cx="7" cy="1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9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3" name="Freeform 7552"/>
              <p:cNvSpPr>
                <a:spLocks/>
              </p:cNvSpPr>
              <p:nvPr/>
            </p:nvSpPr>
            <p:spPr bwMode="auto">
              <a:xfrm>
                <a:off x="4858" y="2788"/>
                <a:ext cx="10" cy="16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9"/>
                  </a:cxn>
                </a:cxnLst>
                <a:rect l="0" t="0" r="r" b="b"/>
                <a:pathLst>
                  <a:path w="10" h="16">
                    <a:moveTo>
                      <a:pt x="1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9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4" name="Freeform 7553"/>
              <p:cNvSpPr>
                <a:spLocks/>
              </p:cNvSpPr>
              <p:nvPr/>
            </p:nvSpPr>
            <p:spPr bwMode="auto">
              <a:xfrm>
                <a:off x="4858" y="2788"/>
                <a:ext cx="10" cy="16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9"/>
                  </a:cxn>
                </a:cxnLst>
                <a:rect l="0" t="0" r="r" b="b"/>
                <a:pathLst>
                  <a:path w="10" h="16">
                    <a:moveTo>
                      <a:pt x="1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9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5" name="Freeform 7554"/>
              <p:cNvSpPr>
                <a:spLocks/>
              </p:cNvSpPr>
              <p:nvPr/>
            </p:nvSpPr>
            <p:spPr bwMode="auto">
              <a:xfrm>
                <a:off x="4867" y="2806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6" name="Freeform 7555"/>
              <p:cNvSpPr>
                <a:spLocks/>
              </p:cNvSpPr>
              <p:nvPr/>
            </p:nvSpPr>
            <p:spPr bwMode="auto">
              <a:xfrm>
                <a:off x="4867" y="2806"/>
                <a:ext cx="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7" name="Freeform 7556"/>
              <p:cNvSpPr>
                <a:spLocks/>
              </p:cNvSpPr>
              <p:nvPr/>
            </p:nvSpPr>
            <p:spPr bwMode="auto">
              <a:xfrm>
                <a:off x="4867" y="2804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8" name="Freeform 7557"/>
              <p:cNvSpPr>
                <a:spLocks/>
              </p:cNvSpPr>
              <p:nvPr/>
            </p:nvSpPr>
            <p:spPr bwMode="auto">
              <a:xfrm>
                <a:off x="4867" y="2804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9" name="Freeform 7558"/>
              <p:cNvSpPr>
                <a:spLocks/>
              </p:cNvSpPr>
              <p:nvPr/>
            </p:nvSpPr>
            <p:spPr bwMode="auto">
              <a:xfrm>
                <a:off x="4870" y="2803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0" name="Freeform 7559"/>
              <p:cNvSpPr>
                <a:spLocks/>
              </p:cNvSpPr>
              <p:nvPr/>
            </p:nvSpPr>
            <p:spPr bwMode="auto">
              <a:xfrm>
                <a:off x="4870" y="2803"/>
                <a:ext cx="1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1" name="Freeform 7560"/>
              <p:cNvSpPr>
                <a:spLocks/>
              </p:cNvSpPr>
              <p:nvPr/>
            </p:nvSpPr>
            <p:spPr bwMode="auto">
              <a:xfrm>
                <a:off x="4874" y="2715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2" name="Freeform 7561"/>
              <p:cNvSpPr>
                <a:spLocks/>
              </p:cNvSpPr>
              <p:nvPr/>
            </p:nvSpPr>
            <p:spPr bwMode="auto">
              <a:xfrm>
                <a:off x="4874" y="2715"/>
                <a:ext cx="2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3" name="Freeform 7562"/>
              <p:cNvSpPr>
                <a:spLocks/>
              </p:cNvSpPr>
              <p:nvPr/>
            </p:nvSpPr>
            <p:spPr bwMode="auto">
              <a:xfrm>
                <a:off x="4877" y="2724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4" name="Freeform 7563"/>
              <p:cNvSpPr>
                <a:spLocks/>
              </p:cNvSpPr>
              <p:nvPr/>
            </p:nvSpPr>
            <p:spPr bwMode="auto">
              <a:xfrm>
                <a:off x="4877" y="2724"/>
                <a:ext cx="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5" name="Freeform 7564"/>
              <p:cNvSpPr>
                <a:spLocks/>
              </p:cNvSpPr>
              <p:nvPr/>
            </p:nvSpPr>
            <p:spPr bwMode="auto">
              <a:xfrm>
                <a:off x="4883" y="2710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6" name="Freeform 7565"/>
              <p:cNvSpPr>
                <a:spLocks/>
              </p:cNvSpPr>
              <p:nvPr/>
            </p:nvSpPr>
            <p:spPr bwMode="auto">
              <a:xfrm>
                <a:off x="4883" y="2710"/>
                <a:ext cx="5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7" name="Freeform 7566"/>
              <p:cNvSpPr>
                <a:spLocks/>
              </p:cNvSpPr>
              <p:nvPr/>
            </p:nvSpPr>
            <p:spPr bwMode="auto">
              <a:xfrm>
                <a:off x="4884" y="2726"/>
                <a:ext cx="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8" name="Freeform 7567"/>
              <p:cNvSpPr>
                <a:spLocks/>
              </p:cNvSpPr>
              <p:nvPr/>
            </p:nvSpPr>
            <p:spPr bwMode="auto">
              <a:xfrm>
                <a:off x="4884" y="2726"/>
                <a:ext cx="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9" name="Freeform 7568"/>
              <p:cNvSpPr>
                <a:spLocks/>
              </p:cNvSpPr>
              <p:nvPr/>
            </p:nvSpPr>
            <p:spPr bwMode="auto">
              <a:xfrm>
                <a:off x="4911" y="2819"/>
                <a:ext cx="25" cy="1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2" y="9"/>
                  </a:cxn>
                  <a:cxn ang="0">
                    <a:pos x="25" y="5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6" y="7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0" name="Freeform 7569"/>
              <p:cNvSpPr>
                <a:spLocks/>
              </p:cNvSpPr>
              <p:nvPr/>
            </p:nvSpPr>
            <p:spPr bwMode="auto">
              <a:xfrm>
                <a:off x="4911" y="2819"/>
                <a:ext cx="25" cy="1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2" y="9"/>
                  </a:cxn>
                  <a:cxn ang="0">
                    <a:pos x="25" y="5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6" y="7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1" name="Freeform 7570"/>
              <p:cNvSpPr>
                <a:spLocks/>
              </p:cNvSpPr>
              <p:nvPr/>
            </p:nvSpPr>
            <p:spPr bwMode="auto">
              <a:xfrm>
                <a:off x="4927" y="2831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2" name="Freeform 7571"/>
              <p:cNvSpPr>
                <a:spLocks/>
              </p:cNvSpPr>
              <p:nvPr/>
            </p:nvSpPr>
            <p:spPr bwMode="auto">
              <a:xfrm>
                <a:off x="4927" y="2831"/>
                <a:ext cx="6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3" name="Freeform 7572"/>
              <p:cNvSpPr>
                <a:spLocks/>
              </p:cNvSpPr>
              <p:nvPr/>
            </p:nvSpPr>
            <p:spPr bwMode="auto">
              <a:xfrm>
                <a:off x="4453" y="2631"/>
                <a:ext cx="165" cy="138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"/>
                  </a:cxn>
                  <a:cxn ang="0">
                    <a:pos x="13" y="37"/>
                  </a:cxn>
                  <a:cxn ang="0">
                    <a:pos x="14" y="46"/>
                  </a:cxn>
                  <a:cxn ang="0">
                    <a:pos x="27" y="57"/>
                  </a:cxn>
                  <a:cxn ang="0">
                    <a:pos x="47" y="55"/>
                  </a:cxn>
                  <a:cxn ang="0">
                    <a:pos x="61" y="45"/>
                  </a:cxn>
                  <a:cxn ang="0">
                    <a:pos x="77" y="50"/>
                  </a:cxn>
                  <a:cxn ang="0">
                    <a:pos x="88" y="48"/>
                  </a:cxn>
                  <a:cxn ang="0">
                    <a:pos x="95" y="43"/>
                  </a:cxn>
                  <a:cxn ang="0">
                    <a:pos x="102" y="30"/>
                  </a:cxn>
                  <a:cxn ang="0">
                    <a:pos x="106" y="21"/>
                  </a:cxn>
                  <a:cxn ang="0">
                    <a:pos x="107" y="9"/>
                  </a:cxn>
                  <a:cxn ang="0">
                    <a:pos x="115" y="2"/>
                  </a:cxn>
                  <a:cxn ang="0">
                    <a:pos x="122" y="0"/>
                  </a:cxn>
                  <a:cxn ang="0">
                    <a:pos x="140" y="3"/>
                  </a:cxn>
                  <a:cxn ang="0">
                    <a:pos x="140" y="7"/>
                  </a:cxn>
                  <a:cxn ang="0">
                    <a:pos x="140" y="12"/>
                  </a:cxn>
                  <a:cxn ang="0">
                    <a:pos x="133" y="12"/>
                  </a:cxn>
                  <a:cxn ang="0">
                    <a:pos x="134" y="18"/>
                  </a:cxn>
                  <a:cxn ang="0">
                    <a:pos x="142" y="23"/>
                  </a:cxn>
                  <a:cxn ang="0">
                    <a:pos x="142" y="25"/>
                  </a:cxn>
                  <a:cxn ang="0">
                    <a:pos x="147" y="36"/>
                  </a:cxn>
                  <a:cxn ang="0">
                    <a:pos x="152" y="45"/>
                  </a:cxn>
                  <a:cxn ang="0">
                    <a:pos x="163" y="54"/>
                  </a:cxn>
                  <a:cxn ang="0">
                    <a:pos x="158" y="57"/>
                  </a:cxn>
                  <a:cxn ang="0">
                    <a:pos x="147" y="57"/>
                  </a:cxn>
                  <a:cxn ang="0">
                    <a:pos x="142" y="62"/>
                  </a:cxn>
                  <a:cxn ang="0">
                    <a:pos x="142" y="79"/>
                  </a:cxn>
                  <a:cxn ang="0">
                    <a:pos x="138" y="84"/>
                  </a:cxn>
                  <a:cxn ang="0">
                    <a:pos x="129" y="89"/>
                  </a:cxn>
                  <a:cxn ang="0">
                    <a:pos x="125" y="93"/>
                  </a:cxn>
                  <a:cxn ang="0">
                    <a:pos x="122" y="100"/>
                  </a:cxn>
                  <a:cxn ang="0">
                    <a:pos x="125" y="105"/>
                  </a:cxn>
                  <a:cxn ang="0">
                    <a:pos x="122" y="114"/>
                  </a:cxn>
                  <a:cxn ang="0">
                    <a:pos x="120" y="122"/>
                  </a:cxn>
                  <a:cxn ang="0">
                    <a:pos x="113" y="129"/>
                  </a:cxn>
                  <a:cxn ang="0">
                    <a:pos x="93" y="136"/>
                  </a:cxn>
                  <a:cxn ang="0">
                    <a:pos x="88" y="127"/>
                  </a:cxn>
                  <a:cxn ang="0">
                    <a:pos x="84" y="122"/>
                  </a:cxn>
                  <a:cxn ang="0">
                    <a:pos x="77" y="125"/>
                  </a:cxn>
                  <a:cxn ang="0">
                    <a:pos x="72" y="122"/>
                  </a:cxn>
                  <a:cxn ang="0">
                    <a:pos x="65" y="122"/>
                  </a:cxn>
                  <a:cxn ang="0">
                    <a:pos x="54" y="125"/>
                  </a:cxn>
                  <a:cxn ang="0">
                    <a:pos x="47" y="122"/>
                  </a:cxn>
                  <a:cxn ang="0">
                    <a:pos x="36" y="120"/>
                  </a:cxn>
                  <a:cxn ang="0">
                    <a:pos x="32" y="118"/>
                  </a:cxn>
                  <a:cxn ang="0">
                    <a:pos x="23" y="120"/>
                  </a:cxn>
                  <a:cxn ang="0">
                    <a:pos x="20" y="104"/>
                  </a:cxn>
                  <a:cxn ang="0">
                    <a:pos x="20" y="96"/>
                  </a:cxn>
                  <a:cxn ang="0">
                    <a:pos x="16" y="88"/>
                  </a:cxn>
                  <a:cxn ang="0">
                    <a:pos x="11" y="86"/>
                  </a:cxn>
                  <a:cxn ang="0">
                    <a:pos x="9" y="82"/>
                  </a:cxn>
                  <a:cxn ang="0">
                    <a:pos x="5" y="80"/>
                  </a:cxn>
                  <a:cxn ang="0">
                    <a:pos x="5" y="71"/>
                  </a:cxn>
                  <a:cxn ang="0">
                    <a:pos x="0" y="61"/>
                  </a:cxn>
                </a:cxnLst>
                <a:rect l="0" t="0" r="r" b="b"/>
                <a:pathLst>
                  <a:path w="165" h="138">
                    <a:moveTo>
                      <a:pt x="0" y="57"/>
                    </a:moveTo>
                    <a:lnTo>
                      <a:pt x="0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39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20" y="50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1" y="57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1" y="54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0" y="48"/>
                    </a:lnTo>
                    <a:lnTo>
                      <a:pt x="73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39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6" y="21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2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3"/>
                    </a:lnTo>
                    <a:lnTo>
                      <a:pt x="140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4" y="14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40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0" y="23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2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5" y="39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8"/>
                    </a:lnTo>
                    <a:lnTo>
                      <a:pt x="156" y="48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61" y="57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4" y="57"/>
                    </a:lnTo>
                    <a:lnTo>
                      <a:pt x="152" y="57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5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2" y="77"/>
                    </a:lnTo>
                    <a:lnTo>
                      <a:pt x="142" y="77"/>
                    </a:lnTo>
                    <a:lnTo>
                      <a:pt x="142" y="79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3" y="89"/>
                    </a:lnTo>
                    <a:lnTo>
                      <a:pt x="129" y="89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6"/>
                    </a:lnTo>
                    <a:lnTo>
                      <a:pt x="124" y="96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4" y="105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4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3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3"/>
                    </a:lnTo>
                    <a:lnTo>
                      <a:pt x="75" y="122"/>
                    </a:lnTo>
                    <a:lnTo>
                      <a:pt x="73" y="123"/>
                    </a:lnTo>
                    <a:lnTo>
                      <a:pt x="72" y="123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3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8" y="129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39" y="118"/>
                    </a:lnTo>
                    <a:lnTo>
                      <a:pt x="39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2" y="118"/>
                    </a:lnTo>
                    <a:lnTo>
                      <a:pt x="22" y="114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6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4" y="77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4" name="Freeform 7573"/>
              <p:cNvSpPr>
                <a:spLocks/>
              </p:cNvSpPr>
              <p:nvPr/>
            </p:nvSpPr>
            <p:spPr bwMode="auto">
              <a:xfrm>
                <a:off x="4453" y="2631"/>
                <a:ext cx="165" cy="138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"/>
                  </a:cxn>
                  <a:cxn ang="0">
                    <a:pos x="13" y="37"/>
                  </a:cxn>
                  <a:cxn ang="0">
                    <a:pos x="14" y="46"/>
                  </a:cxn>
                  <a:cxn ang="0">
                    <a:pos x="27" y="57"/>
                  </a:cxn>
                  <a:cxn ang="0">
                    <a:pos x="47" y="55"/>
                  </a:cxn>
                  <a:cxn ang="0">
                    <a:pos x="61" y="45"/>
                  </a:cxn>
                  <a:cxn ang="0">
                    <a:pos x="77" y="50"/>
                  </a:cxn>
                  <a:cxn ang="0">
                    <a:pos x="88" y="48"/>
                  </a:cxn>
                  <a:cxn ang="0">
                    <a:pos x="95" y="43"/>
                  </a:cxn>
                  <a:cxn ang="0">
                    <a:pos x="102" y="30"/>
                  </a:cxn>
                  <a:cxn ang="0">
                    <a:pos x="106" y="21"/>
                  </a:cxn>
                  <a:cxn ang="0">
                    <a:pos x="107" y="9"/>
                  </a:cxn>
                  <a:cxn ang="0">
                    <a:pos x="115" y="2"/>
                  </a:cxn>
                  <a:cxn ang="0">
                    <a:pos x="122" y="0"/>
                  </a:cxn>
                  <a:cxn ang="0">
                    <a:pos x="140" y="3"/>
                  </a:cxn>
                  <a:cxn ang="0">
                    <a:pos x="140" y="7"/>
                  </a:cxn>
                  <a:cxn ang="0">
                    <a:pos x="140" y="12"/>
                  </a:cxn>
                  <a:cxn ang="0">
                    <a:pos x="133" y="12"/>
                  </a:cxn>
                  <a:cxn ang="0">
                    <a:pos x="134" y="18"/>
                  </a:cxn>
                  <a:cxn ang="0">
                    <a:pos x="142" y="23"/>
                  </a:cxn>
                  <a:cxn ang="0">
                    <a:pos x="142" y="25"/>
                  </a:cxn>
                  <a:cxn ang="0">
                    <a:pos x="147" y="36"/>
                  </a:cxn>
                  <a:cxn ang="0">
                    <a:pos x="152" y="45"/>
                  </a:cxn>
                  <a:cxn ang="0">
                    <a:pos x="163" y="54"/>
                  </a:cxn>
                  <a:cxn ang="0">
                    <a:pos x="158" y="57"/>
                  </a:cxn>
                  <a:cxn ang="0">
                    <a:pos x="147" y="57"/>
                  </a:cxn>
                  <a:cxn ang="0">
                    <a:pos x="142" y="62"/>
                  </a:cxn>
                  <a:cxn ang="0">
                    <a:pos x="142" y="79"/>
                  </a:cxn>
                  <a:cxn ang="0">
                    <a:pos x="138" y="84"/>
                  </a:cxn>
                  <a:cxn ang="0">
                    <a:pos x="129" y="89"/>
                  </a:cxn>
                  <a:cxn ang="0">
                    <a:pos x="125" y="93"/>
                  </a:cxn>
                  <a:cxn ang="0">
                    <a:pos x="122" y="100"/>
                  </a:cxn>
                  <a:cxn ang="0">
                    <a:pos x="125" y="105"/>
                  </a:cxn>
                  <a:cxn ang="0">
                    <a:pos x="122" y="114"/>
                  </a:cxn>
                  <a:cxn ang="0">
                    <a:pos x="120" y="122"/>
                  </a:cxn>
                  <a:cxn ang="0">
                    <a:pos x="113" y="129"/>
                  </a:cxn>
                  <a:cxn ang="0">
                    <a:pos x="93" y="136"/>
                  </a:cxn>
                  <a:cxn ang="0">
                    <a:pos x="88" y="127"/>
                  </a:cxn>
                  <a:cxn ang="0">
                    <a:pos x="84" y="122"/>
                  </a:cxn>
                  <a:cxn ang="0">
                    <a:pos x="77" y="125"/>
                  </a:cxn>
                  <a:cxn ang="0">
                    <a:pos x="72" y="122"/>
                  </a:cxn>
                  <a:cxn ang="0">
                    <a:pos x="65" y="122"/>
                  </a:cxn>
                  <a:cxn ang="0">
                    <a:pos x="54" y="125"/>
                  </a:cxn>
                  <a:cxn ang="0">
                    <a:pos x="47" y="122"/>
                  </a:cxn>
                  <a:cxn ang="0">
                    <a:pos x="36" y="120"/>
                  </a:cxn>
                  <a:cxn ang="0">
                    <a:pos x="32" y="118"/>
                  </a:cxn>
                  <a:cxn ang="0">
                    <a:pos x="23" y="120"/>
                  </a:cxn>
                  <a:cxn ang="0">
                    <a:pos x="20" y="104"/>
                  </a:cxn>
                  <a:cxn ang="0">
                    <a:pos x="20" y="96"/>
                  </a:cxn>
                  <a:cxn ang="0">
                    <a:pos x="16" y="88"/>
                  </a:cxn>
                  <a:cxn ang="0">
                    <a:pos x="11" y="86"/>
                  </a:cxn>
                  <a:cxn ang="0">
                    <a:pos x="9" y="82"/>
                  </a:cxn>
                  <a:cxn ang="0">
                    <a:pos x="5" y="80"/>
                  </a:cxn>
                  <a:cxn ang="0">
                    <a:pos x="5" y="71"/>
                  </a:cxn>
                  <a:cxn ang="0">
                    <a:pos x="0" y="61"/>
                  </a:cxn>
                </a:cxnLst>
                <a:rect l="0" t="0" r="r" b="b"/>
                <a:pathLst>
                  <a:path w="165" h="138">
                    <a:moveTo>
                      <a:pt x="0" y="57"/>
                    </a:moveTo>
                    <a:lnTo>
                      <a:pt x="0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39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20" y="50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1" y="57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1" y="54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0" y="48"/>
                    </a:lnTo>
                    <a:lnTo>
                      <a:pt x="73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39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6" y="21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2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3"/>
                    </a:lnTo>
                    <a:lnTo>
                      <a:pt x="140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4" y="14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40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0" y="23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2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5" y="39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8"/>
                    </a:lnTo>
                    <a:lnTo>
                      <a:pt x="156" y="48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61" y="57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4" y="57"/>
                    </a:lnTo>
                    <a:lnTo>
                      <a:pt x="152" y="57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5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2" y="77"/>
                    </a:lnTo>
                    <a:lnTo>
                      <a:pt x="142" y="77"/>
                    </a:lnTo>
                    <a:lnTo>
                      <a:pt x="142" y="79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3" y="89"/>
                    </a:lnTo>
                    <a:lnTo>
                      <a:pt x="129" y="89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6"/>
                    </a:lnTo>
                    <a:lnTo>
                      <a:pt x="124" y="96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4" y="105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4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3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3"/>
                    </a:lnTo>
                    <a:lnTo>
                      <a:pt x="75" y="122"/>
                    </a:lnTo>
                    <a:lnTo>
                      <a:pt x="73" y="123"/>
                    </a:lnTo>
                    <a:lnTo>
                      <a:pt x="72" y="123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3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8" y="129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39" y="118"/>
                    </a:lnTo>
                    <a:lnTo>
                      <a:pt x="39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2" y="118"/>
                    </a:lnTo>
                    <a:lnTo>
                      <a:pt x="22" y="114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6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4" y="77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5" name="Freeform 7574"/>
              <p:cNvSpPr>
                <a:spLocks/>
              </p:cNvSpPr>
              <p:nvPr/>
            </p:nvSpPr>
            <p:spPr bwMode="auto">
              <a:xfrm>
                <a:off x="4811" y="2706"/>
                <a:ext cx="161" cy="14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29" y="0"/>
                  </a:cxn>
                  <a:cxn ang="0">
                    <a:pos x="48" y="7"/>
                  </a:cxn>
                  <a:cxn ang="0">
                    <a:pos x="52" y="14"/>
                  </a:cxn>
                  <a:cxn ang="0">
                    <a:pos x="50" y="27"/>
                  </a:cxn>
                  <a:cxn ang="0">
                    <a:pos x="57" y="34"/>
                  </a:cxn>
                  <a:cxn ang="0">
                    <a:pos x="59" y="39"/>
                  </a:cxn>
                  <a:cxn ang="0">
                    <a:pos x="63" y="47"/>
                  </a:cxn>
                  <a:cxn ang="0">
                    <a:pos x="79" y="43"/>
                  </a:cxn>
                  <a:cxn ang="0">
                    <a:pos x="84" y="34"/>
                  </a:cxn>
                  <a:cxn ang="0">
                    <a:pos x="93" y="30"/>
                  </a:cxn>
                  <a:cxn ang="0">
                    <a:pos x="99" y="25"/>
                  </a:cxn>
                  <a:cxn ang="0">
                    <a:pos x="109" y="18"/>
                  </a:cxn>
                  <a:cxn ang="0">
                    <a:pos x="125" y="23"/>
                  </a:cxn>
                  <a:cxn ang="0">
                    <a:pos x="145" y="32"/>
                  </a:cxn>
                  <a:cxn ang="0">
                    <a:pos x="161" y="36"/>
                  </a:cxn>
                  <a:cxn ang="0">
                    <a:pos x="158" y="93"/>
                  </a:cxn>
                  <a:cxn ang="0">
                    <a:pos x="158" y="106"/>
                  </a:cxn>
                  <a:cxn ang="0">
                    <a:pos x="154" y="141"/>
                  </a:cxn>
                  <a:cxn ang="0">
                    <a:pos x="141" y="127"/>
                  </a:cxn>
                  <a:cxn ang="0">
                    <a:pos x="133" y="125"/>
                  </a:cxn>
                  <a:cxn ang="0">
                    <a:pos x="127" y="124"/>
                  </a:cxn>
                  <a:cxn ang="0">
                    <a:pos x="122" y="124"/>
                  </a:cxn>
                  <a:cxn ang="0">
                    <a:pos x="125" y="115"/>
                  </a:cxn>
                  <a:cxn ang="0">
                    <a:pos x="122" y="109"/>
                  </a:cxn>
                  <a:cxn ang="0">
                    <a:pos x="125" y="109"/>
                  </a:cxn>
                  <a:cxn ang="0">
                    <a:pos x="124" y="104"/>
                  </a:cxn>
                  <a:cxn ang="0">
                    <a:pos x="122" y="102"/>
                  </a:cxn>
                  <a:cxn ang="0">
                    <a:pos x="116" y="95"/>
                  </a:cxn>
                  <a:cxn ang="0">
                    <a:pos x="115" y="88"/>
                  </a:cxn>
                  <a:cxn ang="0">
                    <a:pos x="113" y="86"/>
                  </a:cxn>
                  <a:cxn ang="0">
                    <a:pos x="111" y="81"/>
                  </a:cxn>
                  <a:cxn ang="0">
                    <a:pos x="102" y="77"/>
                  </a:cxn>
                  <a:cxn ang="0">
                    <a:pos x="88" y="72"/>
                  </a:cxn>
                  <a:cxn ang="0">
                    <a:pos x="66" y="66"/>
                  </a:cxn>
                  <a:cxn ang="0">
                    <a:pos x="59" y="59"/>
                  </a:cxn>
                  <a:cxn ang="0">
                    <a:pos x="57" y="57"/>
                  </a:cxn>
                  <a:cxn ang="0">
                    <a:pos x="54" y="57"/>
                  </a:cxn>
                  <a:cxn ang="0">
                    <a:pos x="50" y="55"/>
                  </a:cxn>
                  <a:cxn ang="0">
                    <a:pos x="43" y="54"/>
                  </a:cxn>
                  <a:cxn ang="0">
                    <a:pos x="45" y="45"/>
                  </a:cxn>
                  <a:cxn ang="0">
                    <a:pos x="43" y="45"/>
                  </a:cxn>
                  <a:cxn ang="0">
                    <a:pos x="41" y="50"/>
                  </a:cxn>
                  <a:cxn ang="0">
                    <a:pos x="38" y="54"/>
                  </a:cxn>
                  <a:cxn ang="0">
                    <a:pos x="30" y="61"/>
                  </a:cxn>
                  <a:cxn ang="0">
                    <a:pos x="29" y="52"/>
                  </a:cxn>
                  <a:cxn ang="0">
                    <a:pos x="29" y="48"/>
                  </a:cxn>
                  <a:cxn ang="0">
                    <a:pos x="20" y="41"/>
                  </a:cxn>
                  <a:cxn ang="0">
                    <a:pos x="27" y="38"/>
                  </a:cxn>
                  <a:cxn ang="0">
                    <a:pos x="36" y="34"/>
                  </a:cxn>
                  <a:cxn ang="0">
                    <a:pos x="39" y="34"/>
                  </a:cxn>
                  <a:cxn ang="0">
                    <a:pos x="43" y="38"/>
                  </a:cxn>
                  <a:cxn ang="0">
                    <a:pos x="45" y="34"/>
                  </a:cxn>
                  <a:cxn ang="0">
                    <a:pos x="48" y="30"/>
                  </a:cxn>
                  <a:cxn ang="0">
                    <a:pos x="48" y="29"/>
                  </a:cxn>
                  <a:cxn ang="0">
                    <a:pos x="30" y="30"/>
                  </a:cxn>
                  <a:cxn ang="0">
                    <a:pos x="22" y="30"/>
                  </a:cxn>
                  <a:cxn ang="0">
                    <a:pos x="18" y="27"/>
                  </a:cxn>
                  <a:cxn ang="0">
                    <a:pos x="16" y="21"/>
                  </a:cxn>
                  <a:cxn ang="0">
                    <a:pos x="13" y="20"/>
                  </a:cxn>
                  <a:cxn ang="0">
                    <a:pos x="5" y="16"/>
                  </a:cxn>
                  <a:cxn ang="0">
                    <a:pos x="2" y="18"/>
                  </a:cxn>
                </a:cxnLst>
                <a:rect l="0" t="0" r="r" b="b"/>
                <a:pathLst>
                  <a:path w="161" h="141">
                    <a:moveTo>
                      <a:pt x="5" y="11"/>
                    </a:moveTo>
                    <a:lnTo>
                      <a:pt x="5" y="11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1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8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7"/>
                    </a:lnTo>
                    <a:lnTo>
                      <a:pt x="50" y="30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39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93" y="30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3"/>
                    </a:lnTo>
                    <a:lnTo>
                      <a:pt x="102" y="21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1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0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49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8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2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3" y="73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7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4" y="59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29" y="57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3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6" name="Freeform 7575"/>
              <p:cNvSpPr>
                <a:spLocks/>
              </p:cNvSpPr>
              <p:nvPr/>
            </p:nvSpPr>
            <p:spPr bwMode="auto">
              <a:xfrm>
                <a:off x="4811" y="2706"/>
                <a:ext cx="161" cy="14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29" y="0"/>
                  </a:cxn>
                  <a:cxn ang="0">
                    <a:pos x="48" y="7"/>
                  </a:cxn>
                  <a:cxn ang="0">
                    <a:pos x="52" y="14"/>
                  </a:cxn>
                  <a:cxn ang="0">
                    <a:pos x="50" y="27"/>
                  </a:cxn>
                  <a:cxn ang="0">
                    <a:pos x="57" y="34"/>
                  </a:cxn>
                  <a:cxn ang="0">
                    <a:pos x="59" y="39"/>
                  </a:cxn>
                  <a:cxn ang="0">
                    <a:pos x="63" y="47"/>
                  </a:cxn>
                  <a:cxn ang="0">
                    <a:pos x="79" y="43"/>
                  </a:cxn>
                  <a:cxn ang="0">
                    <a:pos x="84" y="34"/>
                  </a:cxn>
                  <a:cxn ang="0">
                    <a:pos x="93" y="30"/>
                  </a:cxn>
                  <a:cxn ang="0">
                    <a:pos x="99" y="25"/>
                  </a:cxn>
                  <a:cxn ang="0">
                    <a:pos x="109" y="18"/>
                  </a:cxn>
                  <a:cxn ang="0">
                    <a:pos x="125" y="23"/>
                  </a:cxn>
                  <a:cxn ang="0">
                    <a:pos x="145" y="32"/>
                  </a:cxn>
                  <a:cxn ang="0">
                    <a:pos x="161" y="36"/>
                  </a:cxn>
                  <a:cxn ang="0">
                    <a:pos x="158" y="93"/>
                  </a:cxn>
                  <a:cxn ang="0">
                    <a:pos x="158" y="106"/>
                  </a:cxn>
                  <a:cxn ang="0">
                    <a:pos x="154" y="141"/>
                  </a:cxn>
                  <a:cxn ang="0">
                    <a:pos x="141" y="127"/>
                  </a:cxn>
                  <a:cxn ang="0">
                    <a:pos x="133" y="125"/>
                  </a:cxn>
                  <a:cxn ang="0">
                    <a:pos x="127" y="124"/>
                  </a:cxn>
                  <a:cxn ang="0">
                    <a:pos x="122" y="124"/>
                  </a:cxn>
                  <a:cxn ang="0">
                    <a:pos x="125" y="115"/>
                  </a:cxn>
                  <a:cxn ang="0">
                    <a:pos x="122" y="109"/>
                  </a:cxn>
                  <a:cxn ang="0">
                    <a:pos x="125" y="109"/>
                  </a:cxn>
                  <a:cxn ang="0">
                    <a:pos x="124" y="104"/>
                  </a:cxn>
                  <a:cxn ang="0">
                    <a:pos x="122" y="102"/>
                  </a:cxn>
                  <a:cxn ang="0">
                    <a:pos x="116" y="95"/>
                  </a:cxn>
                  <a:cxn ang="0">
                    <a:pos x="115" y="88"/>
                  </a:cxn>
                  <a:cxn ang="0">
                    <a:pos x="113" y="86"/>
                  </a:cxn>
                  <a:cxn ang="0">
                    <a:pos x="111" y="81"/>
                  </a:cxn>
                  <a:cxn ang="0">
                    <a:pos x="102" y="77"/>
                  </a:cxn>
                  <a:cxn ang="0">
                    <a:pos x="88" y="72"/>
                  </a:cxn>
                  <a:cxn ang="0">
                    <a:pos x="66" y="66"/>
                  </a:cxn>
                  <a:cxn ang="0">
                    <a:pos x="59" y="59"/>
                  </a:cxn>
                  <a:cxn ang="0">
                    <a:pos x="57" y="57"/>
                  </a:cxn>
                  <a:cxn ang="0">
                    <a:pos x="54" y="57"/>
                  </a:cxn>
                  <a:cxn ang="0">
                    <a:pos x="50" y="55"/>
                  </a:cxn>
                  <a:cxn ang="0">
                    <a:pos x="43" y="54"/>
                  </a:cxn>
                  <a:cxn ang="0">
                    <a:pos x="45" y="45"/>
                  </a:cxn>
                  <a:cxn ang="0">
                    <a:pos x="43" y="45"/>
                  </a:cxn>
                  <a:cxn ang="0">
                    <a:pos x="41" y="50"/>
                  </a:cxn>
                  <a:cxn ang="0">
                    <a:pos x="38" y="54"/>
                  </a:cxn>
                  <a:cxn ang="0">
                    <a:pos x="30" y="61"/>
                  </a:cxn>
                  <a:cxn ang="0">
                    <a:pos x="29" y="52"/>
                  </a:cxn>
                  <a:cxn ang="0">
                    <a:pos x="29" y="48"/>
                  </a:cxn>
                  <a:cxn ang="0">
                    <a:pos x="20" y="41"/>
                  </a:cxn>
                  <a:cxn ang="0">
                    <a:pos x="27" y="38"/>
                  </a:cxn>
                  <a:cxn ang="0">
                    <a:pos x="36" y="34"/>
                  </a:cxn>
                  <a:cxn ang="0">
                    <a:pos x="39" y="34"/>
                  </a:cxn>
                  <a:cxn ang="0">
                    <a:pos x="43" y="38"/>
                  </a:cxn>
                  <a:cxn ang="0">
                    <a:pos x="45" y="34"/>
                  </a:cxn>
                  <a:cxn ang="0">
                    <a:pos x="48" y="30"/>
                  </a:cxn>
                  <a:cxn ang="0">
                    <a:pos x="48" y="29"/>
                  </a:cxn>
                  <a:cxn ang="0">
                    <a:pos x="30" y="30"/>
                  </a:cxn>
                  <a:cxn ang="0">
                    <a:pos x="22" y="30"/>
                  </a:cxn>
                  <a:cxn ang="0">
                    <a:pos x="18" y="27"/>
                  </a:cxn>
                  <a:cxn ang="0">
                    <a:pos x="16" y="21"/>
                  </a:cxn>
                  <a:cxn ang="0">
                    <a:pos x="13" y="20"/>
                  </a:cxn>
                  <a:cxn ang="0">
                    <a:pos x="5" y="16"/>
                  </a:cxn>
                  <a:cxn ang="0">
                    <a:pos x="2" y="18"/>
                  </a:cxn>
                </a:cxnLst>
                <a:rect l="0" t="0" r="r" b="b"/>
                <a:pathLst>
                  <a:path w="161" h="141">
                    <a:moveTo>
                      <a:pt x="5" y="11"/>
                    </a:moveTo>
                    <a:lnTo>
                      <a:pt x="5" y="11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1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8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7"/>
                    </a:lnTo>
                    <a:lnTo>
                      <a:pt x="50" y="30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39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93" y="30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3"/>
                    </a:lnTo>
                    <a:lnTo>
                      <a:pt x="102" y="21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1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0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49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8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2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3" y="73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7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4" y="59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29" y="57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3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7" name="Freeform 7576"/>
              <p:cNvSpPr>
                <a:spLocks/>
              </p:cNvSpPr>
              <p:nvPr/>
            </p:nvSpPr>
            <p:spPr bwMode="auto">
              <a:xfrm>
                <a:off x="4858" y="2788"/>
                <a:ext cx="10" cy="1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1" y="9"/>
                  </a:cxn>
                </a:cxnLst>
                <a:rect l="0" t="0" r="r" b="b"/>
                <a:pathLst>
                  <a:path w="10" h="15">
                    <a:moveTo>
                      <a:pt x="1" y="9"/>
                    </a:moveTo>
                    <a:lnTo>
                      <a:pt x="1" y="9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8" name="Freeform 7577"/>
              <p:cNvSpPr>
                <a:spLocks/>
              </p:cNvSpPr>
              <p:nvPr/>
            </p:nvSpPr>
            <p:spPr bwMode="auto">
              <a:xfrm>
                <a:off x="4858" y="2788"/>
                <a:ext cx="10" cy="1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1" y="9"/>
                  </a:cxn>
                </a:cxnLst>
                <a:rect l="0" t="0" r="r" b="b"/>
                <a:pathLst>
                  <a:path w="10" h="15">
                    <a:moveTo>
                      <a:pt x="1" y="9"/>
                    </a:moveTo>
                    <a:lnTo>
                      <a:pt x="1" y="9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9" name="Freeform 7578"/>
              <p:cNvSpPr>
                <a:spLocks/>
              </p:cNvSpPr>
              <p:nvPr/>
            </p:nvSpPr>
            <p:spPr bwMode="auto">
              <a:xfrm>
                <a:off x="4863" y="280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0" name="Freeform 7579"/>
              <p:cNvSpPr>
                <a:spLocks/>
              </p:cNvSpPr>
              <p:nvPr/>
            </p:nvSpPr>
            <p:spPr bwMode="auto">
              <a:xfrm>
                <a:off x="4863" y="280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1" name="Freeform 7580"/>
              <p:cNvSpPr>
                <a:spLocks/>
              </p:cNvSpPr>
              <p:nvPr/>
            </p:nvSpPr>
            <p:spPr bwMode="auto">
              <a:xfrm>
                <a:off x="4371" y="267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2" name="Freeform 7581"/>
              <p:cNvSpPr>
                <a:spLocks/>
              </p:cNvSpPr>
              <p:nvPr/>
            </p:nvSpPr>
            <p:spPr bwMode="auto">
              <a:xfrm>
                <a:off x="4371" y="2679"/>
                <a:ext cx="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3" name="Freeform 7582"/>
              <p:cNvSpPr>
                <a:spLocks/>
              </p:cNvSpPr>
              <p:nvPr/>
            </p:nvSpPr>
            <p:spPr bwMode="auto">
              <a:xfrm>
                <a:off x="4310" y="2615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4" name="Freeform 7583"/>
              <p:cNvSpPr>
                <a:spLocks/>
              </p:cNvSpPr>
              <p:nvPr/>
            </p:nvSpPr>
            <p:spPr bwMode="auto">
              <a:xfrm>
                <a:off x="4310" y="2615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5" name="Freeform 7584"/>
              <p:cNvSpPr>
                <a:spLocks/>
              </p:cNvSpPr>
              <p:nvPr/>
            </p:nvSpPr>
            <p:spPr bwMode="auto">
              <a:xfrm>
                <a:off x="4376" y="26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6" name="Freeform 7585"/>
              <p:cNvSpPr>
                <a:spLocks/>
              </p:cNvSpPr>
              <p:nvPr/>
            </p:nvSpPr>
            <p:spPr bwMode="auto">
              <a:xfrm>
                <a:off x="4376" y="26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7" name="Freeform 7586"/>
              <p:cNvSpPr>
                <a:spLocks/>
              </p:cNvSpPr>
              <p:nvPr/>
            </p:nvSpPr>
            <p:spPr bwMode="auto">
              <a:xfrm>
                <a:off x="4310" y="2595"/>
                <a:ext cx="66" cy="8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5"/>
                  </a:cxn>
                  <a:cxn ang="0">
                    <a:pos x="5" y="29"/>
                  </a:cxn>
                  <a:cxn ang="0">
                    <a:pos x="7" y="30"/>
                  </a:cxn>
                  <a:cxn ang="0">
                    <a:pos x="7" y="38"/>
                  </a:cxn>
                  <a:cxn ang="0">
                    <a:pos x="9" y="41"/>
                  </a:cxn>
                  <a:cxn ang="0">
                    <a:pos x="9" y="43"/>
                  </a:cxn>
                  <a:cxn ang="0">
                    <a:pos x="20" y="57"/>
                  </a:cxn>
                  <a:cxn ang="0">
                    <a:pos x="20" y="61"/>
                  </a:cxn>
                  <a:cxn ang="0">
                    <a:pos x="52" y="84"/>
                  </a:cxn>
                  <a:cxn ang="0">
                    <a:pos x="54" y="84"/>
                  </a:cxn>
                  <a:cxn ang="0">
                    <a:pos x="54" y="86"/>
                  </a:cxn>
                  <a:cxn ang="0">
                    <a:pos x="55" y="84"/>
                  </a:cxn>
                  <a:cxn ang="0">
                    <a:pos x="55" y="82"/>
                  </a:cxn>
                  <a:cxn ang="0">
                    <a:pos x="57" y="81"/>
                  </a:cxn>
                  <a:cxn ang="0">
                    <a:pos x="61" y="82"/>
                  </a:cxn>
                  <a:cxn ang="0">
                    <a:pos x="64" y="84"/>
                  </a:cxn>
                  <a:cxn ang="0">
                    <a:pos x="64" y="82"/>
                  </a:cxn>
                  <a:cxn ang="0">
                    <a:pos x="66" y="77"/>
                  </a:cxn>
                  <a:cxn ang="0">
                    <a:pos x="59" y="64"/>
                  </a:cxn>
                  <a:cxn ang="0">
                    <a:pos x="55" y="61"/>
                  </a:cxn>
                  <a:cxn ang="0">
                    <a:pos x="52" y="29"/>
                  </a:cxn>
                  <a:cxn ang="0">
                    <a:pos x="46" y="18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30" y="13"/>
                  </a:cxn>
                  <a:cxn ang="0">
                    <a:pos x="27" y="13"/>
                  </a:cxn>
                  <a:cxn ang="0">
                    <a:pos x="23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9"/>
                  </a:cxn>
                  <a:cxn ang="0">
                    <a:pos x="12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r" b="b"/>
                <a:pathLst>
                  <a:path w="66" h="86">
                    <a:moveTo>
                      <a:pt x="2" y="5"/>
                    </a:moveTo>
                    <a:lnTo>
                      <a:pt x="0" y="5"/>
                    </a:lnTo>
                    <a:lnTo>
                      <a:pt x="5" y="29"/>
                    </a:lnTo>
                    <a:lnTo>
                      <a:pt x="7" y="30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1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7" y="81"/>
                    </a:lnTo>
                    <a:lnTo>
                      <a:pt x="61" y="82"/>
                    </a:lnTo>
                    <a:lnTo>
                      <a:pt x="64" y="84"/>
                    </a:lnTo>
                    <a:lnTo>
                      <a:pt x="64" y="82"/>
                    </a:lnTo>
                    <a:lnTo>
                      <a:pt x="66" y="77"/>
                    </a:lnTo>
                    <a:lnTo>
                      <a:pt x="59" y="64"/>
                    </a:lnTo>
                    <a:lnTo>
                      <a:pt x="55" y="61"/>
                    </a:lnTo>
                    <a:lnTo>
                      <a:pt x="52" y="29"/>
                    </a:lnTo>
                    <a:lnTo>
                      <a:pt x="46" y="18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8" name="Freeform 7587"/>
              <p:cNvSpPr>
                <a:spLocks/>
              </p:cNvSpPr>
              <p:nvPr/>
            </p:nvSpPr>
            <p:spPr bwMode="auto">
              <a:xfrm>
                <a:off x="4310" y="2595"/>
                <a:ext cx="66" cy="86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5"/>
                  </a:cxn>
                  <a:cxn ang="0">
                    <a:pos x="5" y="29"/>
                  </a:cxn>
                  <a:cxn ang="0">
                    <a:pos x="7" y="30"/>
                  </a:cxn>
                  <a:cxn ang="0">
                    <a:pos x="7" y="38"/>
                  </a:cxn>
                  <a:cxn ang="0">
                    <a:pos x="9" y="41"/>
                  </a:cxn>
                  <a:cxn ang="0">
                    <a:pos x="9" y="43"/>
                  </a:cxn>
                  <a:cxn ang="0">
                    <a:pos x="20" y="57"/>
                  </a:cxn>
                  <a:cxn ang="0">
                    <a:pos x="20" y="61"/>
                  </a:cxn>
                  <a:cxn ang="0">
                    <a:pos x="52" y="84"/>
                  </a:cxn>
                  <a:cxn ang="0">
                    <a:pos x="54" y="84"/>
                  </a:cxn>
                  <a:cxn ang="0">
                    <a:pos x="54" y="86"/>
                  </a:cxn>
                  <a:cxn ang="0">
                    <a:pos x="55" y="84"/>
                  </a:cxn>
                  <a:cxn ang="0">
                    <a:pos x="55" y="82"/>
                  </a:cxn>
                  <a:cxn ang="0">
                    <a:pos x="57" y="81"/>
                  </a:cxn>
                  <a:cxn ang="0">
                    <a:pos x="61" y="82"/>
                  </a:cxn>
                  <a:cxn ang="0">
                    <a:pos x="64" y="84"/>
                  </a:cxn>
                  <a:cxn ang="0">
                    <a:pos x="64" y="82"/>
                  </a:cxn>
                  <a:cxn ang="0">
                    <a:pos x="66" y="77"/>
                  </a:cxn>
                  <a:cxn ang="0">
                    <a:pos x="59" y="64"/>
                  </a:cxn>
                  <a:cxn ang="0">
                    <a:pos x="55" y="61"/>
                  </a:cxn>
                  <a:cxn ang="0">
                    <a:pos x="52" y="29"/>
                  </a:cxn>
                  <a:cxn ang="0">
                    <a:pos x="46" y="18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30" y="13"/>
                  </a:cxn>
                  <a:cxn ang="0">
                    <a:pos x="27" y="13"/>
                  </a:cxn>
                  <a:cxn ang="0">
                    <a:pos x="23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9"/>
                  </a:cxn>
                  <a:cxn ang="0">
                    <a:pos x="12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r" b="b"/>
                <a:pathLst>
                  <a:path w="66" h="86">
                    <a:moveTo>
                      <a:pt x="2" y="5"/>
                    </a:moveTo>
                    <a:lnTo>
                      <a:pt x="0" y="5"/>
                    </a:lnTo>
                    <a:lnTo>
                      <a:pt x="5" y="29"/>
                    </a:lnTo>
                    <a:lnTo>
                      <a:pt x="7" y="30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1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7" y="81"/>
                    </a:lnTo>
                    <a:lnTo>
                      <a:pt x="61" y="82"/>
                    </a:lnTo>
                    <a:lnTo>
                      <a:pt x="64" y="84"/>
                    </a:lnTo>
                    <a:lnTo>
                      <a:pt x="64" y="82"/>
                    </a:lnTo>
                    <a:lnTo>
                      <a:pt x="66" y="77"/>
                    </a:lnTo>
                    <a:lnTo>
                      <a:pt x="59" y="64"/>
                    </a:lnTo>
                    <a:lnTo>
                      <a:pt x="55" y="61"/>
                    </a:lnTo>
                    <a:lnTo>
                      <a:pt x="52" y="29"/>
                    </a:lnTo>
                    <a:lnTo>
                      <a:pt x="46" y="18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9" name="Freeform 7588"/>
              <p:cNvSpPr>
                <a:spLocks/>
              </p:cNvSpPr>
              <p:nvPr/>
            </p:nvSpPr>
            <p:spPr bwMode="auto">
              <a:xfrm>
                <a:off x="4464" y="2588"/>
                <a:ext cx="156" cy="100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14" y="88"/>
                  </a:cxn>
                  <a:cxn ang="0">
                    <a:pos x="21" y="89"/>
                  </a:cxn>
                  <a:cxn ang="0">
                    <a:pos x="30" y="93"/>
                  </a:cxn>
                  <a:cxn ang="0">
                    <a:pos x="25" y="88"/>
                  </a:cxn>
                  <a:cxn ang="0">
                    <a:pos x="27" y="84"/>
                  </a:cxn>
                  <a:cxn ang="0">
                    <a:pos x="30" y="79"/>
                  </a:cxn>
                  <a:cxn ang="0">
                    <a:pos x="27" y="75"/>
                  </a:cxn>
                  <a:cxn ang="0">
                    <a:pos x="37" y="68"/>
                  </a:cxn>
                  <a:cxn ang="0">
                    <a:pos x="57" y="61"/>
                  </a:cxn>
                  <a:cxn ang="0">
                    <a:pos x="70" y="39"/>
                  </a:cxn>
                  <a:cxn ang="0">
                    <a:pos x="79" y="46"/>
                  </a:cxn>
                  <a:cxn ang="0">
                    <a:pos x="84" y="41"/>
                  </a:cxn>
                  <a:cxn ang="0">
                    <a:pos x="86" y="34"/>
                  </a:cxn>
                  <a:cxn ang="0">
                    <a:pos x="91" y="39"/>
                  </a:cxn>
                  <a:cxn ang="0">
                    <a:pos x="93" y="34"/>
                  </a:cxn>
                  <a:cxn ang="0">
                    <a:pos x="95" y="30"/>
                  </a:cxn>
                  <a:cxn ang="0">
                    <a:pos x="96" y="25"/>
                  </a:cxn>
                  <a:cxn ang="0">
                    <a:pos x="104" y="14"/>
                  </a:cxn>
                  <a:cxn ang="0">
                    <a:pos x="111" y="5"/>
                  </a:cxn>
                  <a:cxn ang="0">
                    <a:pos x="113" y="7"/>
                  </a:cxn>
                  <a:cxn ang="0">
                    <a:pos x="120" y="2"/>
                  </a:cxn>
                  <a:cxn ang="0">
                    <a:pos x="125" y="7"/>
                  </a:cxn>
                  <a:cxn ang="0">
                    <a:pos x="129" y="12"/>
                  </a:cxn>
                  <a:cxn ang="0">
                    <a:pos x="125" y="20"/>
                  </a:cxn>
                  <a:cxn ang="0">
                    <a:pos x="134" y="16"/>
                  </a:cxn>
                  <a:cxn ang="0">
                    <a:pos x="132" y="21"/>
                  </a:cxn>
                  <a:cxn ang="0">
                    <a:pos x="141" y="21"/>
                  </a:cxn>
                  <a:cxn ang="0">
                    <a:pos x="148" y="27"/>
                  </a:cxn>
                  <a:cxn ang="0">
                    <a:pos x="156" y="29"/>
                  </a:cxn>
                  <a:cxn ang="0">
                    <a:pos x="145" y="34"/>
                  </a:cxn>
                  <a:cxn ang="0">
                    <a:pos x="141" y="37"/>
                  </a:cxn>
                  <a:cxn ang="0">
                    <a:pos x="145" y="43"/>
                  </a:cxn>
                  <a:cxn ang="0">
                    <a:pos x="134" y="45"/>
                  </a:cxn>
                  <a:cxn ang="0">
                    <a:pos x="129" y="46"/>
                  </a:cxn>
                  <a:cxn ang="0">
                    <a:pos x="118" y="43"/>
                  </a:cxn>
                  <a:cxn ang="0">
                    <a:pos x="109" y="45"/>
                  </a:cxn>
                  <a:cxn ang="0">
                    <a:pos x="104" y="45"/>
                  </a:cxn>
                  <a:cxn ang="0">
                    <a:pos x="98" y="46"/>
                  </a:cxn>
                  <a:cxn ang="0">
                    <a:pos x="96" y="57"/>
                  </a:cxn>
                  <a:cxn ang="0">
                    <a:pos x="93" y="64"/>
                  </a:cxn>
                  <a:cxn ang="0">
                    <a:pos x="88" y="77"/>
                  </a:cxn>
                  <a:cxn ang="0">
                    <a:pos x="84" y="86"/>
                  </a:cxn>
                  <a:cxn ang="0">
                    <a:pos x="77" y="91"/>
                  </a:cxn>
                  <a:cxn ang="0">
                    <a:pos x="68" y="93"/>
                  </a:cxn>
                  <a:cxn ang="0">
                    <a:pos x="57" y="89"/>
                  </a:cxn>
                  <a:cxn ang="0">
                    <a:pos x="45" y="91"/>
                  </a:cxn>
                  <a:cxn ang="0">
                    <a:pos x="32" y="98"/>
                  </a:cxn>
                  <a:cxn ang="0">
                    <a:pos x="20" y="100"/>
                  </a:cxn>
                  <a:cxn ang="0">
                    <a:pos x="12" y="98"/>
                  </a:cxn>
                  <a:cxn ang="0">
                    <a:pos x="3" y="89"/>
                  </a:cxn>
                  <a:cxn ang="0">
                    <a:pos x="0" y="84"/>
                  </a:cxn>
                </a:cxnLst>
                <a:rect l="0" t="0" r="r" b="b"/>
                <a:pathLst>
                  <a:path w="156" h="100">
                    <a:moveTo>
                      <a:pt x="2" y="80"/>
                    </a:moveTo>
                    <a:lnTo>
                      <a:pt x="2" y="80"/>
                    </a:lnTo>
                    <a:lnTo>
                      <a:pt x="3" y="84"/>
                    </a:lnTo>
                    <a:lnTo>
                      <a:pt x="7" y="86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0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46" y="66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7" y="61"/>
                    </a:lnTo>
                    <a:lnTo>
                      <a:pt x="59" y="57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8" y="41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2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2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122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9" y="11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8"/>
                    </a:lnTo>
                    <a:lnTo>
                      <a:pt x="125" y="20"/>
                    </a:lnTo>
                    <a:lnTo>
                      <a:pt x="125" y="20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7" y="25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39" y="34"/>
                    </a:lnTo>
                    <a:lnTo>
                      <a:pt x="138" y="34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3" y="43"/>
                    </a:lnTo>
                    <a:lnTo>
                      <a:pt x="139" y="45"/>
                    </a:lnTo>
                    <a:lnTo>
                      <a:pt x="139" y="45"/>
                    </a:lnTo>
                    <a:lnTo>
                      <a:pt x="134" y="45"/>
                    </a:lnTo>
                    <a:lnTo>
                      <a:pt x="129" y="43"/>
                    </a:lnTo>
                    <a:lnTo>
                      <a:pt x="129" y="43"/>
                    </a:lnTo>
                    <a:lnTo>
                      <a:pt x="129" y="45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4" y="43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5" y="43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2" y="45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7"/>
                    </a:lnTo>
                    <a:lnTo>
                      <a:pt x="86" y="79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6"/>
                    </a:lnTo>
                    <a:lnTo>
                      <a:pt x="82" y="88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1" y="93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8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0" name="Freeform 7589"/>
              <p:cNvSpPr>
                <a:spLocks/>
              </p:cNvSpPr>
              <p:nvPr/>
            </p:nvSpPr>
            <p:spPr bwMode="auto">
              <a:xfrm>
                <a:off x="4464" y="2588"/>
                <a:ext cx="156" cy="100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14" y="88"/>
                  </a:cxn>
                  <a:cxn ang="0">
                    <a:pos x="21" y="89"/>
                  </a:cxn>
                  <a:cxn ang="0">
                    <a:pos x="30" y="93"/>
                  </a:cxn>
                  <a:cxn ang="0">
                    <a:pos x="25" y="88"/>
                  </a:cxn>
                  <a:cxn ang="0">
                    <a:pos x="27" y="84"/>
                  </a:cxn>
                  <a:cxn ang="0">
                    <a:pos x="30" y="79"/>
                  </a:cxn>
                  <a:cxn ang="0">
                    <a:pos x="27" y="75"/>
                  </a:cxn>
                  <a:cxn ang="0">
                    <a:pos x="37" y="68"/>
                  </a:cxn>
                  <a:cxn ang="0">
                    <a:pos x="57" y="61"/>
                  </a:cxn>
                  <a:cxn ang="0">
                    <a:pos x="70" y="39"/>
                  </a:cxn>
                  <a:cxn ang="0">
                    <a:pos x="79" y="46"/>
                  </a:cxn>
                  <a:cxn ang="0">
                    <a:pos x="84" y="41"/>
                  </a:cxn>
                  <a:cxn ang="0">
                    <a:pos x="86" y="34"/>
                  </a:cxn>
                  <a:cxn ang="0">
                    <a:pos x="91" y="39"/>
                  </a:cxn>
                  <a:cxn ang="0">
                    <a:pos x="93" y="34"/>
                  </a:cxn>
                  <a:cxn ang="0">
                    <a:pos x="95" y="30"/>
                  </a:cxn>
                  <a:cxn ang="0">
                    <a:pos x="96" y="25"/>
                  </a:cxn>
                  <a:cxn ang="0">
                    <a:pos x="104" y="14"/>
                  </a:cxn>
                  <a:cxn ang="0">
                    <a:pos x="111" y="5"/>
                  </a:cxn>
                  <a:cxn ang="0">
                    <a:pos x="113" y="7"/>
                  </a:cxn>
                  <a:cxn ang="0">
                    <a:pos x="120" y="2"/>
                  </a:cxn>
                  <a:cxn ang="0">
                    <a:pos x="125" y="7"/>
                  </a:cxn>
                  <a:cxn ang="0">
                    <a:pos x="129" y="12"/>
                  </a:cxn>
                  <a:cxn ang="0">
                    <a:pos x="125" y="20"/>
                  </a:cxn>
                  <a:cxn ang="0">
                    <a:pos x="134" y="16"/>
                  </a:cxn>
                  <a:cxn ang="0">
                    <a:pos x="132" y="21"/>
                  </a:cxn>
                  <a:cxn ang="0">
                    <a:pos x="141" y="21"/>
                  </a:cxn>
                  <a:cxn ang="0">
                    <a:pos x="148" y="27"/>
                  </a:cxn>
                  <a:cxn ang="0">
                    <a:pos x="156" y="29"/>
                  </a:cxn>
                  <a:cxn ang="0">
                    <a:pos x="145" y="34"/>
                  </a:cxn>
                  <a:cxn ang="0">
                    <a:pos x="141" y="37"/>
                  </a:cxn>
                  <a:cxn ang="0">
                    <a:pos x="145" y="43"/>
                  </a:cxn>
                  <a:cxn ang="0">
                    <a:pos x="134" y="45"/>
                  </a:cxn>
                  <a:cxn ang="0">
                    <a:pos x="129" y="46"/>
                  </a:cxn>
                  <a:cxn ang="0">
                    <a:pos x="118" y="43"/>
                  </a:cxn>
                  <a:cxn ang="0">
                    <a:pos x="109" y="45"/>
                  </a:cxn>
                  <a:cxn ang="0">
                    <a:pos x="104" y="45"/>
                  </a:cxn>
                  <a:cxn ang="0">
                    <a:pos x="98" y="46"/>
                  </a:cxn>
                  <a:cxn ang="0">
                    <a:pos x="96" y="57"/>
                  </a:cxn>
                  <a:cxn ang="0">
                    <a:pos x="93" y="64"/>
                  </a:cxn>
                  <a:cxn ang="0">
                    <a:pos x="88" y="77"/>
                  </a:cxn>
                  <a:cxn ang="0">
                    <a:pos x="84" y="86"/>
                  </a:cxn>
                  <a:cxn ang="0">
                    <a:pos x="77" y="91"/>
                  </a:cxn>
                  <a:cxn ang="0">
                    <a:pos x="68" y="93"/>
                  </a:cxn>
                  <a:cxn ang="0">
                    <a:pos x="57" y="89"/>
                  </a:cxn>
                  <a:cxn ang="0">
                    <a:pos x="45" y="91"/>
                  </a:cxn>
                  <a:cxn ang="0">
                    <a:pos x="32" y="98"/>
                  </a:cxn>
                  <a:cxn ang="0">
                    <a:pos x="20" y="100"/>
                  </a:cxn>
                  <a:cxn ang="0">
                    <a:pos x="12" y="98"/>
                  </a:cxn>
                  <a:cxn ang="0">
                    <a:pos x="3" y="89"/>
                  </a:cxn>
                  <a:cxn ang="0">
                    <a:pos x="0" y="84"/>
                  </a:cxn>
                </a:cxnLst>
                <a:rect l="0" t="0" r="r" b="b"/>
                <a:pathLst>
                  <a:path w="156" h="100">
                    <a:moveTo>
                      <a:pt x="2" y="80"/>
                    </a:moveTo>
                    <a:lnTo>
                      <a:pt x="2" y="80"/>
                    </a:lnTo>
                    <a:lnTo>
                      <a:pt x="3" y="84"/>
                    </a:lnTo>
                    <a:lnTo>
                      <a:pt x="7" y="86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0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46" y="66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7" y="61"/>
                    </a:lnTo>
                    <a:lnTo>
                      <a:pt x="59" y="57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8" y="41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2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2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122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9" y="11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8"/>
                    </a:lnTo>
                    <a:lnTo>
                      <a:pt x="125" y="20"/>
                    </a:lnTo>
                    <a:lnTo>
                      <a:pt x="125" y="20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7" y="25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39" y="34"/>
                    </a:lnTo>
                    <a:lnTo>
                      <a:pt x="138" y="34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3" y="43"/>
                    </a:lnTo>
                    <a:lnTo>
                      <a:pt x="139" y="45"/>
                    </a:lnTo>
                    <a:lnTo>
                      <a:pt x="139" y="45"/>
                    </a:lnTo>
                    <a:lnTo>
                      <a:pt x="134" y="45"/>
                    </a:lnTo>
                    <a:lnTo>
                      <a:pt x="129" y="43"/>
                    </a:lnTo>
                    <a:lnTo>
                      <a:pt x="129" y="43"/>
                    </a:lnTo>
                    <a:lnTo>
                      <a:pt x="129" y="45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4" y="43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5" y="43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2" y="45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7"/>
                    </a:lnTo>
                    <a:lnTo>
                      <a:pt x="86" y="79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6"/>
                    </a:lnTo>
                    <a:lnTo>
                      <a:pt x="82" y="88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1" y="93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8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2" y="8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1" name="Freeform 7590"/>
              <p:cNvSpPr>
                <a:spLocks/>
              </p:cNvSpPr>
              <p:nvPr/>
            </p:nvSpPr>
            <p:spPr bwMode="auto">
              <a:xfrm>
                <a:off x="5378" y="2554"/>
                <a:ext cx="13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2" name="Freeform 7591"/>
              <p:cNvSpPr>
                <a:spLocks/>
              </p:cNvSpPr>
              <p:nvPr/>
            </p:nvSpPr>
            <p:spPr bwMode="auto">
              <a:xfrm>
                <a:off x="5378" y="2554"/>
                <a:ext cx="13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3" name="Freeform 7592"/>
              <p:cNvSpPr>
                <a:spLocks/>
              </p:cNvSpPr>
              <p:nvPr/>
            </p:nvSpPr>
            <p:spPr bwMode="auto">
              <a:xfrm>
                <a:off x="5377" y="2518"/>
                <a:ext cx="5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4" name="Freeform 7593"/>
              <p:cNvSpPr>
                <a:spLocks/>
              </p:cNvSpPr>
              <p:nvPr/>
            </p:nvSpPr>
            <p:spPr bwMode="auto">
              <a:xfrm>
                <a:off x="5377" y="2518"/>
                <a:ext cx="5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5" name="Freeform 7594"/>
              <p:cNvSpPr>
                <a:spLocks/>
              </p:cNvSpPr>
              <p:nvPr/>
            </p:nvSpPr>
            <p:spPr bwMode="auto">
              <a:xfrm>
                <a:off x="5443" y="2561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6" name="Freeform 7595"/>
              <p:cNvSpPr>
                <a:spLocks/>
              </p:cNvSpPr>
              <p:nvPr/>
            </p:nvSpPr>
            <p:spPr bwMode="auto">
              <a:xfrm>
                <a:off x="5443" y="2561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7" name="Freeform 7596"/>
              <p:cNvSpPr>
                <a:spLocks/>
              </p:cNvSpPr>
              <p:nvPr/>
            </p:nvSpPr>
            <p:spPr bwMode="auto">
              <a:xfrm>
                <a:off x="5421" y="271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8" name="Freeform 7597"/>
              <p:cNvSpPr>
                <a:spLocks/>
              </p:cNvSpPr>
              <p:nvPr/>
            </p:nvSpPr>
            <p:spPr bwMode="auto">
              <a:xfrm>
                <a:off x="5421" y="271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9" name="Freeform 7598"/>
              <p:cNvSpPr>
                <a:spLocks/>
              </p:cNvSpPr>
              <p:nvPr/>
            </p:nvSpPr>
            <p:spPr bwMode="auto">
              <a:xfrm>
                <a:off x="5475" y="2672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0" name="Freeform 7599"/>
              <p:cNvSpPr>
                <a:spLocks/>
              </p:cNvSpPr>
              <p:nvPr/>
            </p:nvSpPr>
            <p:spPr bwMode="auto">
              <a:xfrm>
                <a:off x="5475" y="2672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1" name="Freeform 7600"/>
              <p:cNvSpPr>
                <a:spLocks/>
              </p:cNvSpPr>
              <p:nvPr/>
            </p:nvSpPr>
            <p:spPr bwMode="auto">
              <a:xfrm>
                <a:off x="5498" y="271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2" name="Freeform 7601"/>
              <p:cNvSpPr>
                <a:spLocks/>
              </p:cNvSpPr>
              <p:nvPr/>
            </p:nvSpPr>
            <p:spPr bwMode="auto">
              <a:xfrm>
                <a:off x="5498" y="271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3" name="Freeform 7602"/>
              <p:cNvSpPr>
                <a:spLocks/>
              </p:cNvSpPr>
              <p:nvPr/>
            </p:nvSpPr>
            <p:spPr bwMode="auto">
              <a:xfrm>
                <a:off x="5575" y="283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4" name="Freeform 7603"/>
              <p:cNvSpPr>
                <a:spLocks/>
              </p:cNvSpPr>
              <p:nvPr/>
            </p:nvSpPr>
            <p:spPr bwMode="auto">
              <a:xfrm>
                <a:off x="5575" y="283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5" name="Freeform 7604"/>
              <p:cNvSpPr>
                <a:spLocks/>
              </p:cNvSpPr>
              <p:nvPr/>
            </p:nvSpPr>
            <p:spPr bwMode="auto">
              <a:xfrm>
                <a:off x="5361" y="2872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6" name="Freeform 7605"/>
              <p:cNvSpPr>
                <a:spLocks/>
              </p:cNvSpPr>
              <p:nvPr/>
            </p:nvSpPr>
            <p:spPr bwMode="auto">
              <a:xfrm>
                <a:off x="5361" y="2872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7" name="Freeform 7606"/>
              <p:cNvSpPr>
                <a:spLocks/>
              </p:cNvSpPr>
              <p:nvPr/>
            </p:nvSpPr>
            <p:spPr bwMode="auto">
              <a:xfrm>
                <a:off x="5543" y="2983"/>
                <a:ext cx="22" cy="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8" name="Freeform 7607"/>
              <p:cNvSpPr>
                <a:spLocks/>
              </p:cNvSpPr>
              <p:nvPr/>
            </p:nvSpPr>
            <p:spPr bwMode="auto">
              <a:xfrm>
                <a:off x="5543" y="2983"/>
                <a:ext cx="22" cy="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9" name="Freeform 7608"/>
              <p:cNvSpPr>
                <a:spLocks/>
              </p:cNvSpPr>
              <p:nvPr/>
            </p:nvSpPr>
            <p:spPr bwMode="auto">
              <a:xfrm>
                <a:off x="5563" y="2964"/>
                <a:ext cx="23" cy="14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0" name="Freeform 7609"/>
              <p:cNvSpPr>
                <a:spLocks/>
              </p:cNvSpPr>
              <p:nvPr/>
            </p:nvSpPr>
            <p:spPr bwMode="auto">
              <a:xfrm>
                <a:off x="5563" y="2964"/>
                <a:ext cx="23" cy="14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1" name="Freeform 7610"/>
              <p:cNvSpPr>
                <a:spLocks/>
              </p:cNvSpPr>
              <p:nvPr/>
            </p:nvSpPr>
            <p:spPr bwMode="auto">
              <a:xfrm>
                <a:off x="5371" y="2939"/>
                <a:ext cx="11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2" name="Freeform 7611"/>
              <p:cNvSpPr>
                <a:spLocks/>
              </p:cNvSpPr>
              <p:nvPr/>
            </p:nvSpPr>
            <p:spPr bwMode="auto">
              <a:xfrm>
                <a:off x="5371" y="2939"/>
                <a:ext cx="11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3" name="Freeform 7612"/>
              <p:cNvSpPr>
                <a:spLocks/>
              </p:cNvSpPr>
              <p:nvPr/>
            </p:nvSpPr>
            <p:spPr bwMode="auto">
              <a:xfrm>
                <a:off x="5382" y="2958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4" name="Freeform 7613"/>
              <p:cNvSpPr>
                <a:spLocks/>
              </p:cNvSpPr>
              <p:nvPr/>
            </p:nvSpPr>
            <p:spPr bwMode="auto">
              <a:xfrm>
                <a:off x="5382" y="2958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5" name="Freeform 7614"/>
              <p:cNvSpPr>
                <a:spLocks/>
              </p:cNvSpPr>
              <p:nvPr/>
            </p:nvSpPr>
            <p:spPr bwMode="auto">
              <a:xfrm>
                <a:off x="5398" y="2951"/>
                <a:ext cx="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6" name="Freeform 7615"/>
              <p:cNvSpPr>
                <a:spLocks/>
              </p:cNvSpPr>
              <p:nvPr/>
            </p:nvSpPr>
            <p:spPr bwMode="auto">
              <a:xfrm>
                <a:off x="5398" y="2951"/>
                <a:ext cx="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7" name="Freeform 7616"/>
              <p:cNvSpPr>
                <a:spLocks/>
              </p:cNvSpPr>
              <p:nvPr/>
            </p:nvSpPr>
            <p:spPr bwMode="auto">
              <a:xfrm>
                <a:off x="5395" y="2962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8" name="Freeform 7617"/>
              <p:cNvSpPr>
                <a:spLocks/>
              </p:cNvSpPr>
              <p:nvPr/>
            </p:nvSpPr>
            <p:spPr bwMode="auto">
              <a:xfrm>
                <a:off x="5395" y="2962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9" name="Freeform 7618"/>
              <p:cNvSpPr>
                <a:spLocks/>
              </p:cNvSpPr>
              <p:nvPr/>
            </p:nvSpPr>
            <p:spPr bwMode="auto">
              <a:xfrm>
                <a:off x="5398" y="2987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0" name="Freeform 7619"/>
              <p:cNvSpPr>
                <a:spLocks/>
              </p:cNvSpPr>
              <p:nvPr/>
            </p:nvSpPr>
            <p:spPr bwMode="auto">
              <a:xfrm>
                <a:off x="5398" y="2987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1" name="Freeform 7620"/>
              <p:cNvSpPr>
                <a:spLocks/>
              </p:cNvSpPr>
              <p:nvPr/>
            </p:nvSpPr>
            <p:spPr bwMode="auto">
              <a:xfrm>
                <a:off x="5411" y="300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2" name="Freeform 7621"/>
              <p:cNvSpPr>
                <a:spLocks/>
              </p:cNvSpPr>
              <p:nvPr/>
            </p:nvSpPr>
            <p:spPr bwMode="auto">
              <a:xfrm>
                <a:off x="5411" y="300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3" name="Freeform 7622"/>
              <p:cNvSpPr>
                <a:spLocks/>
              </p:cNvSpPr>
              <p:nvPr/>
            </p:nvSpPr>
            <p:spPr bwMode="auto">
              <a:xfrm>
                <a:off x="5414" y="301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4" name="Freeform 7623"/>
              <p:cNvSpPr>
                <a:spLocks/>
              </p:cNvSpPr>
              <p:nvPr/>
            </p:nvSpPr>
            <p:spPr bwMode="auto">
              <a:xfrm>
                <a:off x="5414" y="301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5" name="Freeform 7624"/>
              <p:cNvSpPr>
                <a:spLocks/>
              </p:cNvSpPr>
              <p:nvPr/>
            </p:nvSpPr>
            <p:spPr bwMode="auto">
              <a:xfrm>
                <a:off x="5332" y="3032"/>
                <a:ext cx="46" cy="39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6" name="Freeform 7625"/>
              <p:cNvSpPr>
                <a:spLocks/>
              </p:cNvSpPr>
              <p:nvPr/>
            </p:nvSpPr>
            <p:spPr bwMode="auto">
              <a:xfrm>
                <a:off x="5332" y="3032"/>
                <a:ext cx="46" cy="39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7" name="Freeform 7626"/>
              <p:cNvSpPr>
                <a:spLocks/>
              </p:cNvSpPr>
              <p:nvPr/>
            </p:nvSpPr>
            <p:spPr bwMode="auto">
              <a:xfrm>
                <a:off x="5380" y="3041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8" name="Freeform 7627"/>
              <p:cNvSpPr>
                <a:spLocks/>
              </p:cNvSpPr>
              <p:nvPr/>
            </p:nvSpPr>
            <p:spPr bwMode="auto">
              <a:xfrm>
                <a:off x="5380" y="3041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9" name="Freeform 7628"/>
              <p:cNvSpPr>
                <a:spLocks/>
              </p:cNvSpPr>
              <p:nvPr/>
            </p:nvSpPr>
            <p:spPr bwMode="auto">
              <a:xfrm>
                <a:off x="5391" y="3051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0" name="Freeform 7629"/>
              <p:cNvSpPr>
                <a:spLocks/>
              </p:cNvSpPr>
              <p:nvPr/>
            </p:nvSpPr>
            <p:spPr bwMode="auto">
              <a:xfrm>
                <a:off x="5391" y="3051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1" name="Freeform 7630"/>
              <p:cNvSpPr>
                <a:spLocks/>
              </p:cNvSpPr>
              <p:nvPr/>
            </p:nvSpPr>
            <p:spPr bwMode="auto">
              <a:xfrm>
                <a:off x="5661" y="3046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2" name="Freeform 7631"/>
              <p:cNvSpPr>
                <a:spLocks/>
              </p:cNvSpPr>
              <p:nvPr/>
            </p:nvSpPr>
            <p:spPr bwMode="auto">
              <a:xfrm>
                <a:off x="5661" y="3046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3" name="Freeform 7632"/>
              <p:cNvSpPr>
                <a:spLocks/>
              </p:cNvSpPr>
              <p:nvPr/>
            </p:nvSpPr>
            <p:spPr bwMode="auto">
              <a:xfrm>
                <a:off x="5749" y="3008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4" name="Freeform 7633"/>
              <p:cNvSpPr>
                <a:spLocks/>
              </p:cNvSpPr>
              <p:nvPr/>
            </p:nvSpPr>
            <p:spPr bwMode="auto">
              <a:xfrm>
                <a:off x="5749" y="3008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5" name="Freeform 7634"/>
              <p:cNvSpPr>
                <a:spLocks/>
              </p:cNvSpPr>
              <p:nvPr/>
            </p:nvSpPr>
            <p:spPr bwMode="auto">
              <a:xfrm>
                <a:off x="5701" y="2919"/>
                <a:ext cx="12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6" name="Freeform 7635"/>
              <p:cNvSpPr>
                <a:spLocks/>
              </p:cNvSpPr>
              <p:nvPr/>
            </p:nvSpPr>
            <p:spPr bwMode="auto">
              <a:xfrm>
                <a:off x="5701" y="2919"/>
                <a:ext cx="12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7" name="Freeform 7636"/>
              <p:cNvSpPr>
                <a:spLocks/>
              </p:cNvSpPr>
              <p:nvPr/>
            </p:nvSpPr>
            <p:spPr bwMode="auto">
              <a:xfrm>
                <a:off x="5713" y="2924"/>
                <a:ext cx="11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8" name="Freeform 7637"/>
              <p:cNvSpPr>
                <a:spLocks/>
              </p:cNvSpPr>
              <p:nvPr/>
            </p:nvSpPr>
            <p:spPr bwMode="auto">
              <a:xfrm>
                <a:off x="5713" y="2924"/>
                <a:ext cx="11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9" name="Freeform 7638"/>
              <p:cNvSpPr>
                <a:spLocks/>
              </p:cNvSpPr>
              <p:nvPr/>
            </p:nvSpPr>
            <p:spPr bwMode="auto">
              <a:xfrm>
                <a:off x="5645" y="26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0" name="Freeform 7639"/>
              <p:cNvSpPr>
                <a:spLocks/>
              </p:cNvSpPr>
              <p:nvPr/>
            </p:nvSpPr>
            <p:spPr bwMode="auto">
              <a:xfrm>
                <a:off x="5645" y="26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1" name="Rectangle 7640"/>
              <p:cNvSpPr>
                <a:spLocks noChangeArrowheads="1"/>
              </p:cNvSpPr>
              <p:nvPr/>
            </p:nvSpPr>
            <p:spPr bwMode="auto">
              <a:xfrm>
                <a:off x="5701" y="2747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2" name="Freeform 7641"/>
              <p:cNvSpPr>
                <a:spLocks/>
              </p:cNvSpPr>
              <p:nvPr/>
            </p:nvSpPr>
            <p:spPr bwMode="auto">
              <a:xfrm>
                <a:off x="5701" y="27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3" name="Freeform 7642"/>
              <p:cNvSpPr>
                <a:spLocks/>
              </p:cNvSpPr>
              <p:nvPr/>
            </p:nvSpPr>
            <p:spPr bwMode="auto">
              <a:xfrm>
                <a:off x="5740" y="27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4" name="Freeform 7643"/>
              <p:cNvSpPr>
                <a:spLocks/>
              </p:cNvSpPr>
              <p:nvPr/>
            </p:nvSpPr>
            <p:spPr bwMode="auto">
              <a:xfrm>
                <a:off x="5740" y="27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5" name="Freeform 7644"/>
              <p:cNvSpPr>
                <a:spLocks/>
              </p:cNvSpPr>
              <p:nvPr/>
            </p:nvSpPr>
            <p:spPr bwMode="auto">
              <a:xfrm>
                <a:off x="5722" y="284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6" name="Freeform 7645"/>
              <p:cNvSpPr>
                <a:spLocks/>
              </p:cNvSpPr>
              <p:nvPr/>
            </p:nvSpPr>
            <p:spPr bwMode="auto">
              <a:xfrm>
                <a:off x="5722" y="284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7" name="Freeform 7646"/>
              <p:cNvSpPr>
                <a:spLocks/>
              </p:cNvSpPr>
              <p:nvPr/>
            </p:nvSpPr>
            <p:spPr bwMode="auto">
              <a:xfrm>
                <a:off x="5378" y="2554"/>
                <a:ext cx="13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8" name="Freeform 7647"/>
              <p:cNvSpPr>
                <a:spLocks/>
              </p:cNvSpPr>
              <p:nvPr/>
            </p:nvSpPr>
            <p:spPr bwMode="auto">
              <a:xfrm>
                <a:off x="5378" y="2554"/>
                <a:ext cx="13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9" name="Freeform 7648"/>
              <p:cNvSpPr>
                <a:spLocks/>
              </p:cNvSpPr>
              <p:nvPr/>
            </p:nvSpPr>
            <p:spPr bwMode="auto">
              <a:xfrm>
                <a:off x="5377" y="2518"/>
                <a:ext cx="5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0" name="Freeform 7649"/>
              <p:cNvSpPr>
                <a:spLocks/>
              </p:cNvSpPr>
              <p:nvPr/>
            </p:nvSpPr>
            <p:spPr bwMode="auto">
              <a:xfrm>
                <a:off x="5377" y="2518"/>
                <a:ext cx="5" cy="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1" name="Freeform 7650"/>
              <p:cNvSpPr>
                <a:spLocks/>
              </p:cNvSpPr>
              <p:nvPr/>
            </p:nvSpPr>
            <p:spPr bwMode="auto">
              <a:xfrm>
                <a:off x="5443" y="2561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2" name="Freeform 7651"/>
              <p:cNvSpPr>
                <a:spLocks/>
              </p:cNvSpPr>
              <p:nvPr/>
            </p:nvSpPr>
            <p:spPr bwMode="auto">
              <a:xfrm>
                <a:off x="5443" y="2561"/>
                <a:ext cx="5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3" name="Freeform 7652"/>
              <p:cNvSpPr>
                <a:spLocks/>
              </p:cNvSpPr>
              <p:nvPr/>
            </p:nvSpPr>
            <p:spPr bwMode="auto">
              <a:xfrm>
                <a:off x="5421" y="271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4" name="Freeform 7653"/>
              <p:cNvSpPr>
                <a:spLocks/>
              </p:cNvSpPr>
              <p:nvPr/>
            </p:nvSpPr>
            <p:spPr bwMode="auto">
              <a:xfrm>
                <a:off x="5421" y="271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5" name="Freeform 7654"/>
              <p:cNvSpPr>
                <a:spLocks/>
              </p:cNvSpPr>
              <p:nvPr/>
            </p:nvSpPr>
            <p:spPr bwMode="auto">
              <a:xfrm>
                <a:off x="5475" y="2672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6" name="Freeform 7655"/>
              <p:cNvSpPr>
                <a:spLocks/>
              </p:cNvSpPr>
              <p:nvPr/>
            </p:nvSpPr>
            <p:spPr bwMode="auto">
              <a:xfrm>
                <a:off x="5475" y="2672"/>
                <a:ext cx="4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7" name="Freeform 7656"/>
              <p:cNvSpPr>
                <a:spLocks/>
              </p:cNvSpPr>
              <p:nvPr/>
            </p:nvSpPr>
            <p:spPr bwMode="auto">
              <a:xfrm>
                <a:off x="5498" y="271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8" name="Freeform 7657"/>
              <p:cNvSpPr>
                <a:spLocks/>
              </p:cNvSpPr>
              <p:nvPr/>
            </p:nvSpPr>
            <p:spPr bwMode="auto">
              <a:xfrm>
                <a:off x="5498" y="271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9" name="Freeform 7658"/>
              <p:cNvSpPr>
                <a:spLocks/>
              </p:cNvSpPr>
              <p:nvPr/>
            </p:nvSpPr>
            <p:spPr bwMode="auto">
              <a:xfrm>
                <a:off x="5575" y="283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0" name="Freeform 7659"/>
              <p:cNvSpPr>
                <a:spLocks/>
              </p:cNvSpPr>
              <p:nvPr/>
            </p:nvSpPr>
            <p:spPr bwMode="auto">
              <a:xfrm>
                <a:off x="5575" y="283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1" name="Freeform 7660"/>
              <p:cNvSpPr>
                <a:spLocks/>
              </p:cNvSpPr>
              <p:nvPr/>
            </p:nvSpPr>
            <p:spPr bwMode="auto">
              <a:xfrm>
                <a:off x="5361" y="2872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2" name="Freeform 7661"/>
              <p:cNvSpPr>
                <a:spLocks/>
              </p:cNvSpPr>
              <p:nvPr/>
            </p:nvSpPr>
            <p:spPr bwMode="auto">
              <a:xfrm>
                <a:off x="5361" y="2872"/>
                <a:ext cx="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3" name="Freeform 7662"/>
              <p:cNvSpPr>
                <a:spLocks/>
              </p:cNvSpPr>
              <p:nvPr/>
            </p:nvSpPr>
            <p:spPr bwMode="auto">
              <a:xfrm>
                <a:off x="5543" y="2983"/>
                <a:ext cx="22" cy="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4" name="Freeform 7663"/>
              <p:cNvSpPr>
                <a:spLocks/>
              </p:cNvSpPr>
              <p:nvPr/>
            </p:nvSpPr>
            <p:spPr bwMode="auto">
              <a:xfrm>
                <a:off x="5543" y="2983"/>
                <a:ext cx="22" cy="1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5" name="Freeform 7664"/>
              <p:cNvSpPr>
                <a:spLocks/>
              </p:cNvSpPr>
              <p:nvPr/>
            </p:nvSpPr>
            <p:spPr bwMode="auto">
              <a:xfrm>
                <a:off x="5563" y="2964"/>
                <a:ext cx="23" cy="14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6" name="Freeform 7665"/>
              <p:cNvSpPr>
                <a:spLocks/>
              </p:cNvSpPr>
              <p:nvPr/>
            </p:nvSpPr>
            <p:spPr bwMode="auto">
              <a:xfrm>
                <a:off x="5563" y="2964"/>
                <a:ext cx="23" cy="14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7" name="Freeform 7666"/>
              <p:cNvSpPr>
                <a:spLocks/>
              </p:cNvSpPr>
              <p:nvPr/>
            </p:nvSpPr>
            <p:spPr bwMode="auto">
              <a:xfrm>
                <a:off x="5371" y="2939"/>
                <a:ext cx="11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8" name="Freeform 7667"/>
              <p:cNvSpPr>
                <a:spLocks/>
              </p:cNvSpPr>
              <p:nvPr/>
            </p:nvSpPr>
            <p:spPr bwMode="auto">
              <a:xfrm>
                <a:off x="5371" y="2939"/>
                <a:ext cx="11" cy="1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9" name="Freeform 7668"/>
              <p:cNvSpPr>
                <a:spLocks/>
              </p:cNvSpPr>
              <p:nvPr/>
            </p:nvSpPr>
            <p:spPr bwMode="auto">
              <a:xfrm>
                <a:off x="5382" y="2958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0" name="Freeform 7669"/>
              <p:cNvSpPr>
                <a:spLocks/>
              </p:cNvSpPr>
              <p:nvPr/>
            </p:nvSpPr>
            <p:spPr bwMode="auto">
              <a:xfrm>
                <a:off x="5382" y="2958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1" name="Freeform 7670"/>
              <p:cNvSpPr>
                <a:spLocks/>
              </p:cNvSpPr>
              <p:nvPr/>
            </p:nvSpPr>
            <p:spPr bwMode="auto">
              <a:xfrm>
                <a:off x="5398" y="2951"/>
                <a:ext cx="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2" name="Freeform 7671"/>
              <p:cNvSpPr>
                <a:spLocks/>
              </p:cNvSpPr>
              <p:nvPr/>
            </p:nvSpPr>
            <p:spPr bwMode="auto">
              <a:xfrm>
                <a:off x="5398" y="2951"/>
                <a:ext cx="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3" name="Freeform 7672"/>
              <p:cNvSpPr>
                <a:spLocks/>
              </p:cNvSpPr>
              <p:nvPr/>
            </p:nvSpPr>
            <p:spPr bwMode="auto">
              <a:xfrm>
                <a:off x="5395" y="2962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4" name="Freeform 7673"/>
              <p:cNvSpPr>
                <a:spLocks/>
              </p:cNvSpPr>
              <p:nvPr/>
            </p:nvSpPr>
            <p:spPr bwMode="auto">
              <a:xfrm>
                <a:off x="5395" y="2962"/>
                <a:ext cx="5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5" name="Freeform 7674"/>
              <p:cNvSpPr>
                <a:spLocks/>
              </p:cNvSpPr>
              <p:nvPr/>
            </p:nvSpPr>
            <p:spPr bwMode="auto">
              <a:xfrm>
                <a:off x="5398" y="2987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6" name="Freeform 7675"/>
              <p:cNvSpPr>
                <a:spLocks/>
              </p:cNvSpPr>
              <p:nvPr/>
            </p:nvSpPr>
            <p:spPr bwMode="auto">
              <a:xfrm>
                <a:off x="5398" y="2987"/>
                <a:ext cx="6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7" name="Freeform 7676"/>
              <p:cNvSpPr>
                <a:spLocks/>
              </p:cNvSpPr>
              <p:nvPr/>
            </p:nvSpPr>
            <p:spPr bwMode="auto">
              <a:xfrm>
                <a:off x="5411" y="300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8" name="Freeform 7677"/>
              <p:cNvSpPr>
                <a:spLocks/>
              </p:cNvSpPr>
              <p:nvPr/>
            </p:nvSpPr>
            <p:spPr bwMode="auto">
              <a:xfrm>
                <a:off x="5411" y="300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9" name="Freeform 7678"/>
              <p:cNvSpPr>
                <a:spLocks/>
              </p:cNvSpPr>
              <p:nvPr/>
            </p:nvSpPr>
            <p:spPr bwMode="auto">
              <a:xfrm>
                <a:off x="5414" y="301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0" name="Freeform 7679"/>
              <p:cNvSpPr>
                <a:spLocks/>
              </p:cNvSpPr>
              <p:nvPr/>
            </p:nvSpPr>
            <p:spPr bwMode="auto">
              <a:xfrm>
                <a:off x="5414" y="3017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1" name="Freeform 7680"/>
              <p:cNvSpPr>
                <a:spLocks/>
              </p:cNvSpPr>
              <p:nvPr/>
            </p:nvSpPr>
            <p:spPr bwMode="auto">
              <a:xfrm>
                <a:off x="5332" y="3032"/>
                <a:ext cx="46" cy="39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2" name="Freeform 7681"/>
              <p:cNvSpPr>
                <a:spLocks/>
              </p:cNvSpPr>
              <p:nvPr/>
            </p:nvSpPr>
            <p:spPr bwMode="auto">
              <a:xfrm>
                <a:off x="5332" y="3032"/>
                <a:ext cx="46" cy="39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3" name="Freeform 7682"/>
              <p:cNvSpPr>
                <a:spLocks/>
              </p:cNvSpPr>
              <p:nvPr/>
            </p:nvSpPr>
            <p:spPr bwMode="auto">
              <a:xfrm>
                <a:off x="5380" y="3041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4" name="Freeform 7683"/>
              <p:cNvSpPr>
                <a:spLocks/>
              </p:cNvSpPr>
              <p:nvPr/>
            </p:nvSpPr>
            <p:spPr bwMode="auto">
              <a:xfrm>
                <a:off x="5380" y="3041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5" name="Freeform 7684"/>
              <p:cNvSpPr>
                <a:spLocks/>
              </p:cNvSpPr>
              <p:nvPr/>
            </p:nvSpPr>
            <p:spPr bwMode="auto">
              <a:xfrm>
                <a:off x="5391" y="3051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6" name="Freeform 7685"/>
              <p:cNvSpPr>
                <a:spLocks/>
              </p:cNvSpPr>
              <p:nvPr/>
            </p:nvSpPr>
            <p:spPr bwMode="auto">
              <a:xfrm>
                <a:off x="5391" y="3051"/>
                <a:ext cx="5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7" name="Freeform 7686"/>
              <p:cNvSpPr>
                <a:spLocks/>
              </p:cNvSpPr>
              <p:nvPr/>
            </p:nvSpPr>
            <p:spPr bwMode="auto">
              <a:xfrm>
                <a:off x="5661" y="3046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8" name="Freeform 7687"/>
              <p:cNvSpPr>
                <a:spLocks/>
              </p:cNvSpPr>
              <p:nvPr/>
            </p:nvSpPr>
            <p:spPr bwMode="auto">
              <a:xfrm>
                <a:off x="5661" y="3046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9" name="Freeform 7688"/>
              <p:cNvSpPr>
                <a:spLocks/>
              </p:cNvSpPr>
              <p:nvPr/>
            </p:nvSpPr>
            <p:spPr bwMode="auto">
              <a:xfrm>
                <a:off x="5749" y="3008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0" name="Freeform 7689"/>
              <p:cNvSpPr>
                <a:spLocks/>
              </p:cNvSpPr>
              <p:nvPr/>
            </p:nvSpPr>
            <p:spPr bwMode="auto">
              <a:xfrm>
                <a:off x="5749" y="3008"/>
                <a:ext cx="2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1" name="Freeform 7690"/>
              <p:cNvSpPr>
                <a:spLocks/>
              </p:cNvSpPr>
              <p:nvPr/>
            </p:nvSpPr>
            <p:spPr bwMode="auto">
              <a:xfrm>
                <a:off x="5701" y="2919"/>
                <a:ext cx="12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2" name="Freeform 7691"/>
              <p:cNvSpPr>
                <a:spLocks/>
              </p:cNvSpPr>
              <p:nvPr/>
            </p:nvSpPr>
            <p:spPr bwMode="auto">
              <a:xfrm>
                <a:off x="5701" y="2919"/>
                <a:ext cx="12" cy="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3" name="Freeform 7692"/>
              <p:cNvSpPr>
                <a:spLocks/>
              </p:cNvSpPr>
              <p:nvPr/>
            </p:nvSpPr>
            <p:spPr bwMode="auto">
              <a:xfrm>
                <a:off x="5713" y="2924"/>
                <a:ext cx="11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4" name="Freeform 7693"/>
              <p:cNvSpPr>
                <a:spLocks/>
              </p:cNvSpPr>
              <p:nvPr/>
            </p:nvSpPr>
            <p:spPr bwMode="auto">
              <a:xfrm>
                <a:off x="5713" y="2924"/>
                <a:ext cx="11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5" name="Freeform 7694"/>
              <p:cNvSpPr>
                <a:spLocks/>
              </p:cNvSpPr>
              <p:nvPr/>
            </p:nvSpPr>
            <p:spPr bwMode="auto">
              <a:xfrm>
                <a:off x="5645" y="26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6" name="Freeform 7695"/>
              <p:cNvSpPr>
                <a:spLocks/>
              </p:cNvSpPr>
              <p:nvPr/>
            </p:nvSpPr>
            <p:spPr bwMode="auto">
              <a:xfrm>
                <a:off x="5645" y="269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7" name="Rectangle 7696"/>
              <p:cNvSpPr>
                <a:spLocks noChangeArrowheads="1"/>
              </p:cNvSpPr>
              <p:nvPr/>
            </p:nvSpPr>
            <p:spPr bwMode="auto">
              <a:xfrm>
                <a:off x="5701" y="2747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8" name="Freeform 7697"/>
              <p:cNvSpPr>
                <a:spLocks/>
              </p:cNvSpPr>
              <p:nvPr/>
            </p:nvSpPr>
            <p:spPr bwMode="auto">
              <a:xfrm>
                <a:off x="5701" y="274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9" name="Freeform 7698"/>
              <p:cNvSpPr>
                <a:spLocks/>
              </p:cNvSpPr>
              <p:nvPr/>
            </p:nvSpPr>
            <p:spPr bwMode="auto">
              <a:xfrm>
                <a:off x="5740" y="27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0" name="Freeform 7699"/>
              <p:cNvSpPr>
                <a:spLocks/>
              </p:cNvSpPr>
              <p:nvPr/>
            </p:nvSpPr>
            <p:spPr bwMode="auto">
              <a:xfrm>
                <a:off x="5740" y="27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1" name="Freeform 7700"/>
              <p:cNvSpPr>
                <a:spLocks/>
              </p:cNvSpPr>
              <p:nvPr/>
            </p:nvSpPr>
            <p:spPr bwMode="auto">
              <a:xfrm>
                <a:off x="5722" y="284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2" name="Freeform 7701"/>
              <p:cNvSpPr>
                <a:spLocks/>
              </p:cNvSpPr>
              <p:nvPr/>
            </p:nvSpPr>
            <p:spPr bwMode="auto">
              <a:xfrm>
                <a:off x="5722" y="284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3" name="Freeform 7702"/>
              <p:cNvSpPr>
                <a:spLocks/>
              </p:cNvSpPr>
              <p:nvPr/>
            </p:nvSpPr>
            <p:spPr bwMode="auto">
              <a:xfrm>
                <a:off x="5067" y="2783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4" name="Freeform 7703"/>
              <p:cNvSpPr>
                <a:spLocks/>
              </p:cNvSpPr>
              <p:nvPr/>
            </p:nvSpPr>
            <p:spPr bwMode="auto">
              <a:xfrm>
                <a:off x="5067" y="2783"/>
                <a:ext cx="4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5" name="Freeform 7704"/>
              <p:cNvSpPr>
                <a:spLocks/>
              </p:cNvSpPr>
              <p:nvPr/>
            </p:nvSpPr>
            <p:spPr bwMode="auto">
              <a:xfrm>
                <a:off x="5080" y="2788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6" name="Freeform 7705"/>
              <p:cNvSpPr>
                <a:spLocks/>
              </p:cNvSpPr>
              <p:nvPr/>
            </p:nvSpPr>
            <p:spPr bwMode="auto">
              <a:xfrm>
                <a:off x="5080" y="2788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7" name="Freeform 7706"/>
              <p:cNvSpPr>
                <a:spLocks/>
              </p:cNvSpPr>
              <p:nvPr/>
            </p:nvSpPr>
            <p:spPr bwMode="auto">
              <a:xfrm>
                <a:off x="5081" y="273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8" name="Freeform 7707"/>
              <p:cNvSpPr>
                <a:spLocks/>
              </p:cNvSpPr>
              <p:nvPr/>
            </p:nvSpPr>
            <p:spPr bwMode="auto">
              <a:xfrm>
                <a:off x="5081" y="273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9" name="Rectangle 7708"/>
              <p:cNvSpPr>
                <a:spLocks noChangeArrowheads="1"/>
              </p:cNvSpPr>
              <p:nvPr/>
            </p:nvSpPr>
            <p:spPr bwMode="auto">
              <a:xfrm>
                <a:off x="5085" y="2787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0" name="Rectangle 7709"/>
              <p:cNvSpPr>
                <a:spLocks noChangeArrowheads="1"/>
              </p:cNvSpPr>
              <p:nvPr/>
            </p:nvSpPr>
            <p:spPr bwMode="auto">
              <a:xfrm>
                <a:off x="5085" y="2787"/>
                <a:ext cx="1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1" name="Freeform 7710"/>
              <p:cNvSpPr>
                <a:spLocks/>
              </p:cNvSpPr>
              <p:nvPr/>
            </p:nvSpPr>
            <p:spPr bwMode="auto">
              <a:xfrm>
                <a:off x="5088" y="2765"/>
                <a:ext cx="67" cy="36"/>
              </a:xfrm>
              <a:custGeom>
                <a:avLst/>
                <a:gdLst/>
                <a:ahLst/>
                <a:cxnLst>
                  <a:cxn ang="0">
                    <a:pos x="8" y="31"/>
                  </a:cxn>
                  <a:cxn ang="0">
                    <a:pos x="11" y="32"/>
                  </a:cxn>
                  <a:cxn ang="0">
                    <a:pos x="18" y="32"/>
                  </a:cxn>
                  <a:cxn ang="0">
                    <a:pos x="20" y="34"/>
                  </a:cxn>
                  <a:cxn ang="0">
                    <a:pos x="22" y="36"/>
                  </a:cxn>
                  <a:cxn ang="0">
                    <a:pos x="33" y="36"/>
                  </a:cxn>
                  <a:cxn ang="0">
                    <a:pos x="42" y="31"/>
                  </a:cxn>
                  <a:cxn ang="0">
                    <a:pos x="45" y="31"/>
                  </a:cxn>
                  <a:cxn ang="0">
                    <a:pos x="51" y="25"/>
                  </a:cxn>
                  <a:cxn ang="0">
                    <a:pos x="51" y="23"/>
                  </a:cxn>
                  <a:cxn ang="0">
                    <a:pos x="61" y="22"/>
                  </a:cxn>
                  <a:cxn ang="0">
                    <a:pos x="61" y="20"/>
                  </a:cxn>
                  <a:cxn ang="0">
                    <a:pos x="60" y="14"/>
                  </a:cxn>
                  <a:cxn ang="0">
                    <a:pos x="61" y="14"/>
                  </a:cxn>
                  <a:cxn ang="0">
                    <a:pos x="65" y="13"/>
                  </a:cxn>
                  <a:cxn ang="0">
                    <a:pos x="67" y="7"/>
                  </a:cxn>
                  <a:cxn ang="0">
                    <a:pos x="65" y="4"/>
                  </a:cxn>
                  <a:cxn ang="0">
                    <a:pos x="63" y="2"/>
                  </a:cxn>
                  <a:cxn ang="0">
                    <a:pos x="65" y="0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4" y="2"/>
                  </a:cxn>
                  <a:cxn ang="0">
                    <a:pos x="54" y="4"/>
                  </a:cxn>
                  <a:cxn ang="0">
                    <a:pos x="54" y="11"/>
                  </a:cxn>
                  <a:cxn ang="0">
                    <a:pos x="54" y="13"/>
                  </a:cxn>
                  <a:cxn ang="0">
                    <a:pos x="47" y="14"/>
                  </a:cxn>
                  <a:cxn ang="0">
                    <a:pos x="45" y="18"/>
                  </a:cxn>
                  <a:cxn ang="0">
                    <a:pos x="43" y="22"/>
                  </a:cxn>
                  <a:cxn ang="0">
                    <a:pos x="40" y="22"/>
                  </a:cxn>
                  <a:cxn ang="0">
                    <a:pos x="35" y="22"/>
                  </a:cxn>
                  <a:cxn ang="0">
                    <a:pos x="33" y="23"/>
                  </a:cxn>
                  <a:cxn ang="0">
                    <a:pos x="29" y="23"/>
                  </a:cxn>
                  <a:cxn ang="0">
                    <a:pos x="29" y="18"/>
                  </a:cxn>
                  <a:cxn ang="0">
                    <a:pos x="31" y="16"/>
                  </a:cxn>
                  <a:cxn ang="0">
                    <a:pos x="29" y="14"/>
                  </a:cxn>
                  <a:cxn ang="0">
                    <a:pos x="27" y="22"/>
                  </a:cxn>
                  <a:cxn ang="0">
                    <a:pos x="26" y="22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6" y="23"/>
                  </a:cxn>
                  <a:cxn ang="0">
                    <a:pos x="2" y="2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6" y="29"/>
                  </a:cxn>
                </a:cxnLst>
                <a:rect l="0" t="0" r="r" b="b"/>
                <a:pathLst>
                  <a:path w="67" h="36">
                    <a:moveTo>
                      <a:pt x="8" y="31"/>
                    </a:moveTo>
                    <a:lnTo>
                      <a:pt x="8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8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9" y="29"/>
                    </a:lnTo>
                    <a:lnTo>
                      <a:pt x="51" y="2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8" y="23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5" y="13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3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2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2" name="Freeform 7711"/>
              <p:cNvSpPr>
                <a:spLocks/>
              </p:cNvSpPr>
              <p:nvPr/>
            </p:nvSpPr>
            <p:spPr bwMode="auto">
              <a:xfrm>
                <a:off x="5088" y="2765"/>
                <a:ext cx="67" cy="36"/>
              </a:xfrm>
              <a:custGeom>
                <a:avLst/>
                <a:gdLst/>
                <a:ahLst/>
                <a:cxnLst>
                  <a:cxn ang="0">
                    <a:pos x="8" y="31"/>
                  </a:cxn>
                  <a:cxn ang="0">
                    <a:pos x="11" y="32"/>
                  </a:cxn>
                  <a:cxn ang="0">
                    <a:pos x="18" y="32"/>
                  </a:cxn>
                  <a:cxn ang="0">
                    <a:pos x="20" y="34"/>
                  </a:cxn>
                  <a:cxn ang="0">
                    <a:pos x="22" y="36"/>
                  </a:cxn>
                  <a:cxn ang="0">
                    <a:pos x="33" y="36"/>
                  </a:cxn>
                  <a:cxn ang="0">
                    <a:pos x="42" y="31"/>
                  </a:cxn>
                  <a:cxn ang="0">
                    <a:pos x="45" y="31"/>
                  </a:cxn>
                  <a:cxn ang="0">
                    <a:pos x="51" y="25"/>
                  </a:cxn>
                  <a:cxn ang="0">
                    <a:pos x="51" y="23"/>
                  </a:cxn>
                  <a:cxn ang="0">
                    <a:pos x="61" y="22"/>
                  </a:cxn>
                  <a:cxn ang="0">
                    <a:pos x="61" y="20"/>
                  </a:cxn>
                  <a:cxn ang="0">
                    <a:pos x="60" y="14"/>
                  </a:cxn>
                  <a:cxn ang="0">
                    <a:pos x="61" y="14"/>
                  </a:cxn>
                  <a:cxn ang="0">
                    <a:pos x="65" y="13"/>
                  </a:cxn>
                  <a:cxn ang="0">
                    <a:pos x="67" y="7"/>
                  </a:cxn>
                  <a:cxn ang="0">
                    <a:pos x="65" y="4"/>
                  </a:cxn>
                  <a:cxn ang="0">
                    <a:pos x="63" y="2"/>
                  </a:cxn>
                  <a:cxn ang="0">
                    <a:pos x="65" y="0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4" y="2"/>
                  </a:cxn>
                  <a:cxn ang="0">
                    <a:pos x="54" y="4"/>
                  </a:cxn>
                  <a:cxn ang="0">
                    <a:pos x="54" y="11"/>
                  </a:cxn>
                  <a:cxn ang="0">
                    <a:pos x="54" y="13"/>
                  </a:cxn>
                  <a:cxn ang="0">
                    <a:pos x="47" y="14"/>
                  </a:cxn>
                  <a:cxn ang="0">
                    <a:pos x="45" y="18"/>
                  </a:cxn>
                  <a:cxn ang="0">
                    <a:pos x="43" y="22"/>
                  </a:cxn>
                  <a:cxn ang="0">
                    <a:pos x="40" y="22"/>
                  </a:cxn>
                  <a:cxn ang="0">
                    <a:pos x="35" y="22"/>
                  </a:cxn>
                  <a:cxn ang="0">
                    <a:pos x="33" y="23"/>
                  </a:cxn>
                  <a:cxn ang="0">
                    <a:pos x="29" y="23"/>
                  </a:cxn>
                  <a:cxn ang="0">
                    <a:pos x="29" y="18"/>
                  </a:cxn>
                  <a:cxn ang="0">
                    <a:pos x="31" y="16"/>
                  </a:cxn>
                  <a:cxn ang="0">
                    <a:pos x="29" y="14"/>
                  </a:cxn>
                  <a:cxn ang="0">
                    <a:pos x="27" y="22"/>
                  </a:cxn>
                  <a:cxn ang="0">
                    <a:pos x="26" y="22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6" y="23"/>
                  </a:cxn>
                  <a:cxn ang="0">
                    <a:pos x="2" y="2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6" y="29"/>
                  </a:cxn>
                </a:cxnLst>
                <a:rect l="0" t="0" r="r" b="b"/>
                <a:pathLst>
                  <a:path w="67" h="36">
                    <a:moveTo>
                      <a:pt x="8" y="31"/>
                    </a:moveTo>
                    <a:lnTo>
                      <a:pt x="8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8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9" y="29"/>
                    </a:lnTo>
                    <a:lnTo>
                      <a:pt x="51" y="2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8" y="23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5" y="13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3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2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3" name="Freeform 7712"/>
              <p:cNvSpPr>
                <a:spLocks/>
              </p:cNvSpPr>
              <p:nvPr/>
            </p:nvSpPr>
            <p:spPr bwMode="auto">
              <a:xfrm>
                <a:off x="5106" y="27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4" name="Freeform 7713"/>
              <p:cNvSpPr>
                <a:spLocks/>
              </p:cNvSpPr>
              <p:nvPr/>
            </p:nvSpPr>
            <p:spPr bwMode="auto">
              <a:xfrm>
                <a:off x="5106" y="2774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5" name="Freeform 7714"/>
              <p:cNvSpPr>
                <a:spLocks/>
              </p:cNvSpPr>
              <p:nvPr/>
            </p:nvSpPr>
            <p:spPr bwMode="auto">
              <a:xfrm>
                <a:off x="5110" y="2720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6" name="Freeform 7715"/>
              <p:cNvSpPr>
                <a:spLocks/>
              </p:cNvSpPr>
              <p:nvPr/>
            </p:nvSpPr>
            <p:spPr bwMode="auto">
              <a:xfrm>
                <a:off x="5110" y="2720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7" name="Freeform 7716"/>
              <p:cNvSpPr>
                <a:spLocks/>
              </p:cNvSpPr>
              <p:nvPr/>
            </p:nvSpPr>
            <p:spPr bwMode="auto">
              <a:xfrm>
                <a:off x="5112" y="284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8" name="Freeform 7717"/>
              <p:cNvSpPr>
                <a:spLocks/>
              </p:cNvSpPr>
              <p:nvPr/>
            </p:nvSpPr>
            <p:spPr bwMode="auto">
              <a:xfrm>
                <a:off x="5112" y="2847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9" name="Freeform 7718"/>
              <p:cNvSpPr>
                <a:spLocks/>
              </p:cNvSpPr>
              <p:nvPr/>
            </p:nvSpPr>
            <p:spPr bwMode="auto">
              <a:xfrm>
                <a:off x="5117" y="2849"/>
                <a:ext cx="7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6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6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0" name="Freeform 7719"/>
              <p:cNvSpPr>
                <a:spLocks/>
              </p:cNvSpPr>
              <p:nvPr/>
            </p:nvSpPr>
            <p:spPr bwMode="auto">
              <a:xfrm>
                <a:off x="5117" y="2849"/>
                <a:ext cx="7" cy="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6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6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1" name="Freeform 7720"/>
              <p:cNvSpPr>
                <a:spLocks/>
              </p:cNvSpPr>
              <p:nvPr/>
            </p:nvSpPr>
            <p:spPr bwMode="auto">
              <a:xfrm>
                <a:off x="5117" y="2738"/>
                <a:ext cx="9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2" name="Freeform 7721"/>
              <p:cNvSpPr>
                <a:spLocks/>
              </p:cNvSpPr>
              <p:nvPr/>
            </p:nvSpPr>
            <p:spPr bwMode="auto">
              <a:xfrm>
                <a:off x="5117" y="2738"/>
                <a:ext cx="9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3" name="Freeform 7722"/>
              <p:cNvSpPr>
                <a:spLocks/>
              </p:cNvSpPr>
              <p:nvPr/>
            </p:nvSpPr>
            <p:spPr bwMode="auto">
              <a:xfrm>
                <a:off x="5121" y="2869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4" name="Freeform 7723"/>
              <p:cNvSpPr>
                <a:spLocks/>
              </p:cNvSpPr>
              <p:nvPr/>
            </p:nvSpPr>
            <p:spPr bwMode="auto">
              <a:xfrm>
                <a:off x="5121" y="2869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5" name="Freeform 7724"/>
              <p:cNvSpPr>
                <a:spLocks/>
              </p:cNvSpPr>
              <p:nvPr/>
            </p:nvSpPr>
            <p:spPr bwMode="auto">
              <a:xfrm>
                <a:off x="5121" y="2856"/>
                <a:ext cx="9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6" name="Freeform 7725"/>
              <p:cNvSpPr>
                <a:spLocks/>
              </p:cNvSpPr>
              <p:nvPr/>
            </p:nvSpPr>
            <p:spPr bwMode="auto">
              <a:xfrm>
                <a:off x="5121" y="2856"/>
                <a:ext cx="9" cy="6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7" name="Freeform 7726"/>
              <p:cNvSpPr>
                <a:spLocks/>
              </p:cNvSpPr>
              <p:nvPr/>
            </p:nvSpPr>
            <p:spPr bwMode="auto">
              <a:xfrm>
                <a:off x="5123" y="286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8" name="Freeform 7727"/>
              <p:cNvSpPr>
                <a:spLocks/>
              </p:cNvSpPr>
              <p:nvPr/>
            </p:nvSpPr>
            <p:spPr bwMode="auto">
              <a:xfrm>
                <a:off x="5123" y="2869"/>
                <a:ext cx="1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9" name="Freeform 7728"/>
              <p:cNvSpPr>
                <a:spLocks/>
              </p:cNvSpPr>
              <p:nvPr/>
            </p:nvSpPr>
            <p:spPr bwMode="auto">
              <a:xfrm>
                <a:off x="5128" y="2835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0" name="Freeform 7729"/>
              <p:cNvSpPr>
                <a:spLocks/>
              </p:cNvSpPr>
              <p:nvPr/>
            </p:nvSpPr>
            <p:spPr bwMode="auto">
              <a:xfrm>
                <a:off x="5128" y="2835"/>
                <a:ext cx="2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1" name="Freeform 7730"/>
              <p:cNvSpPr>
                <a:spLocks/>
              </p:cNvSpPr>
              <p:nvPr/>
            </p:nvSpPr>
            <p:spPr bwMode="auto">
              <a:xfrm>
                <a:off x="5130" y="2745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2" name="Freeform 7731"/>
              <p:cNvSpPr>
                <a:spLocks/>
              </p:cNvSpPr>
              <p:nvPr/>
            </p:nvSpPr>
            <p:spPr bwMode="auto">
              <a:xfrm>
                <a:off x="5130" y="2745"/>
                <a:ext cx="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3" name="Freeform 7732"/>
              <p:cNvSpPr>
                <a:spLocks/>
              </p:cNvSpPr>
              <p:nvPr/>
            </p:nvSpPr>
            <p:spPr bwMode="auto">
              <a:xfrm>
                <a:off x="5131" y="2742"/>
                <a:ext cx="36" cy="36"/>
              </a:xfrm>
              <a:custGeom>
                <a:avLst/>
                <a:gdLst/>
                <a:ahLst/>
                <a:cxnLst>
                  <a:cxn ang="0">
                    <a:pos x="29" y="19"/>
                  </a:cxn>
                  <a:cxn ang="0">
                    <a:pos x="29" y="19"/>
                  </a:cxn>
                  <a:cxn ang="0">
                    <a:pos x="26" y="16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1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6" y="18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29" y="27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31" y="36"/>
                  </a:cxn>
                  <a:cxn ang="0">
                    <a:pos x="31" y="36"/>
                  </a:cxn>
                  <a:cxn ang="0">
                    <a:pos x="34" y="30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3" y="21"/>
                  </a:cxn>
                  <a:cxn ang="0">
                    <a:pos x="33" y="21"/>
                  </a:cxn>
                  <a:cxn ang="0">
                    <a:pos x="31" y="19"/>
                  </a:cxn>
                  <a:cxn ang="0">
                    <a:pos x="29" y="19"/>
                  </a:cxn>
                </a:cxnLst>
                <a:rect l="0" t="0" r="r" b="b"/>
                <a:pathLst>
                  <a:path w="36" h="36">
                    <a:moveTo>
                      <a:pt x="29" y="19"/>
                    </a:moveTo>
                    <a:lnTo>
                      <a:pt x="29" y="19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1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6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2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19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4" name="Freeform 7733"/>
              <p:cNvSpPr>
                <a:spLocks/>
              </p:cNvSpPr>
              <p:nvPr/>
            </p:nvSpPr>
            <p:spPr bwMode="auto">
              <a:xfrm>
                <a:off x="5131" y="2742"/>
                <a:ext cx="36" cy="36"/>
              </a:xfrm>
              <a:custGeom>
                <a:avLst/>
                <a:gdLst/>
                <a:ahLst/>
                <a:cxnLst>
                  <a:cxn ang="0">
                    <a:pos x="29" y="19"/>
                  </a:cxn>
                  <a:cxn ang="0">
                    <a:pos x="29" y="19"/>
                  </a:cxn>
                  <a:cxn ang="0">
                    <a:pos x="26" y="16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1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6" y="18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29" y="27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31" y="36"/>
                  </a:cxn>
                  <a:cxn ang="0">
                    <a:pos x="31" y="36"/>
                  </a:cxn>
                  <a:cxn ang="0">
                    <a:pos x="34" y="30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3" y="21"/>
                  </a:cxn>
                  <a:cxn ang="0">
                    <a:pos x="33" y="21"/>
                  </a:cxn>
                  <a:cxn ang="0">
                    <a:pos x="31" y="19"/>
                  </a:cxn>
                  <a:cxn ang="0">
                    <a:pos x="29" y="19"/>
                  </a:cxn>
                </a:cxnLst>
                <a:rect l="0" t="0" r="r" b="b"/>
                <a:pathLst>
                  <a:path w="36" h="36">
                    <a:moveTo>
                      <a:pt x="29" y="19"/>
                    </a:moveTo>
                    <a:lnTo>
                      <a:pt x="29" y="19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1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6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2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19"/>
                    </a:lnTo>
                    <a:lnTo>
                      <a:pt x="29" y="1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5" name="Freeform 7734"/>
              <p:cNvSpPr>
                <a:spLocks/>
              </p:cNvSpPr>
              <p:nvPr/>
            </p:nvSpPr>
            <p:spPr bwMode="auto">
              <a:xfrm>
                <a:off x="5149" y="2871"/>
                <a:ext cx="4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6" name="Freeform 7735"/>
              <p:cNvSpPr>
                <a:spLocks/>
              </p:cNvSpPr>
              <p:nvPr/>
            </p:nvSpPr>
            <p:spPr bwMode="auto">
              <a:xfrm>
                <a:off x="5149" y="2871"/>
                <a:ext cx="4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7" name="Rectangle 7736"/>
              <p:cNvSpPr>
                <a:spLocks noChangeArrowheads="1"/>
              </p:cNvSpPr>
              <p:nvPr/>
            </p:nvSpPr>
            <p:spPr bwMode="auto">
              <a:xfrm>
                <a:off x="5149" y="2744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8" name="Rectangle 7737"/>
              <p:cNvSpPr>
                <a:spLocks noChangeArrowheads="1"/>
              </p:cNvSpPr>
              <p:nvPr/>
            </p:nvSpPr>
            <p:spPr bwMode="auto">
              <a:xfrm>
                <a:off x="5149" y="2744"/>
                <a:ext cx="1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9" name="Freeform 7738"/>
              <p:cNvSpPr>
                <a:spLocks/>
              </p:cNvSpPr>
              <p:nvPr/>
            </p:nvSpPr>
            <p:spPr bwMode="auto">
              <a:xfrm>
                <a:off x="5149" y="274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0" name="Freeform 7739"/>
              <p:cNvSpPr>
                <a:spLocks/>
              </p:cNvSpPr>
              <p:nvPr/>
            </p:nvSpPr>
            <p:spPr bwMode="auto">
              <a:xfrm>
                <a:off x="5149" y="2745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1" name="Freeform 7740"/>
              <p:cNvSpPr>
                <a:spLocks/>
              </p:cNvSpPr>
              <p:nvPr/>
            </p:nvSpPr>
            <p:spPr bwMode="auto">
              <a:xfrm>
                <a:off x="5151" y="2844"/>
                <a:ext cx="7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2" name="Freeform 7741"/>
              <p:cNvSpPr>
                <a:spLocks/>
              </p:cNvSpPr>
              <p:nvPr/>
            </p:nvSpPr>
            <p:spPr bwMode="auto">
              <a:xfrm>
                <a:off x="5151" y="2844"/>
                <a:ext cx="7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3" name="Freeform 7742"/>
              <p:cNvSpPr>
                <a:spLocks/>
              </p:cNvSpPr>
              <p:nvPr/>
            </p:nvSpPr>
            <p:spPr bwMode="auto">
              <a:xfrm>
                <a:off x="5157" y="288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4" name="Freeform 7743"/>
              <p:cNvSpPr>
                <a:spLocks/>
              </p:cNvSpPr>
              <p:nvPr/>
            </p:nvSpPr>
            <p:spPr bwMode="auto">
              <a:xfrm>
                <a:off x="5157" y="2880"/>
                <a:ext cx="1" cy="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5" name="Freeform 7744"/>
              <p:cNvSpPr>
                <a:spLocks/>
              </p:cNvSpPr>
              <p:nvPr/>
            </p:nvSpPr>
            <p:spPr bwMode="auto">
              <a:xfrm>
                <a:off x="5158" y="2881"/>
                <a:ext cx="7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6" name="Freeform 7745"/>
              <p:cNvSpPr>
                <a:spLocks/>
              </p:cNvSpPr>
              <p:nvPr/>
            </p:nvSpPr>
            <p:spPr bwMode="auto">
              <a:xfrm>
                <a:off x="5158" y="2881"/>
                <a:ext cx="7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7" name="Freeform 7746"/>
              <p:cNvSpPr>
                <a:spLocks/>
              </p:cNvSpPr>
              <p:nvPr/>
            </p:nvSpPr>
            <p:spPr bwMode="auto">
              <a:xfrm>
                <a:off x="5158" y="274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8" name="Freeform 7747"/>
              <p:cNvSpPr>
                <a:spLocks/>
              </p:cNvSpPr>
              <p:nvPr/>
            </p:nvSpPr>
            <p:spPr bwMode="auto">
              <a:xfrm>
                <a:off x="5158" y="2747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9" name="Freeform 7748"/>
              <p:cNvSpPr>
                <a:spLocks/>
              </p:cNvSpPr>
              <p:nvPr/>
            </p:nvSpPr>
            <p:spPr bwMode="auto">
              <a:xfrm>
                <a:off x="5171" y="2881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0" name="Freeform 7749"/>
              <p:cNvSpPr>
                <a:spLocks/>
              </p:cNvSpPr>
              <p:nvPr/>
            </p:nvSpPr>
            <p:spPr bwMode="auto">
              <a:xfrm>
                <a:off x="5171" y="2881"/>
                <a:ext cx="3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ruppieren 3074"/>
            <p:cNvGrpSpPr/>
            <p:nvPr/>
          </p:nvGrpSpPr>
          <p:grpSpPr>
            <a:xfrm>
              <a:off x="5808681" y="2758263"/>
              <a:ext cx="2356592" cy="1902813"/>
              <a:chOff x="5808681" y="2758263"/>
              <a:chExt cx="2356592" cy="1902813"/>
            </a:xfrm>
          </p:grpSpPr>
          <p:sp>
            <p:nvSpPr>
              <p:cNvPr id="1271" name="Rectangle 7751"/>
              <p:cNvSpPr>
                <a:spLocks noChangeArrowheads="1"/>
              </p:cNvSpPr>
              <p:nvPr/>
            </p:nvSpPr>
            <p:spPr bwMode="auto">
              <a:xfrm>
                <a:off x="8017589" y="4472223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2" name="Rectangle 7752"/>
              <p:cNvSpPr>
                <a:spLocks noChangeArrowheads="1"/>
              </p:cNvSpPr>
              <p:nvPr/>
            </p:nvSpPr>
            <p:spPr bwMode="auto">
              <a:xfrm>
                <a:off x="8017589" y="4472223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3" name="Freeform 7753"/>
              <p:cNvSpPr>
                <a:spLocks/>
              </p:cNvSpPr>
              <p:nvPr/>
            </p:nvSpPr>
            <p:spPr bwMode="auto">
              <a:xfrm>
                <a:off x="8023941" y="4486506"/>
                <a:ext cx="4764" cy="1269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8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4" name="Freeform 7754"/>
              <p:cNvSpPr>
                <a:spLocks/>
              </p:cNvSpPr>
              <p:nvPr/>
            </p:nvSpPr>
            <p:spPr bwMode="auto">
              <a:xfrm>
                <a:off x="8023941" y="4486506"/>
                <a:ext cx="4764" cy="1269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8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5" name="Freeform 7755"/>
              <p:cNvSpPr>
                <a:spLocks/>
              </p:cNvSpPr>
              <p:nvPr/>
            </p:nvSpPr>
            <p:spPr bwMode="auto">
              <a:xfrm>
                <a:off x="8027117" y="4499202"/>
                <a:ext cx="30172" cy="33327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7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2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5" y="12"/>
                  </a:cxn>
                </a:cxnLst>
                <a:rect l="0" t="0" r="r" b="b"/>
                <a:pathLst>
                  <a:path w="19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6" name="Freeform 7756"/>
              <p:cNvSpPr>
                <a:spLocks/>
              </p:cNvSpPr>
              <p:nvPr/>
            </p:nvSpPr>
            <p:spPr bwMode="auto">
              <a:xfrm>
                <a:off x="8027117" y="4499202"/>
                <a:ext cx="30172" cy="33327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7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2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5" y="12"/>
                  </a:cxn>
                </a:cxnLst>
                <a:rect l="0" t="0" r="r" b="b"/>
                <a:pathLst>
                  <a:path w="19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7" name="Freeform 7757"/>
              <p:cNvSpPr>
                <a:spLocks/>
              </p:cNvSpPr>
              <p:nvPr/>
            </p:nvSpPr>
            <p:spPr bwMode="auto">
              <a:xfrm>
                <a:off x="8049349" y="4538877"/>
                <a:ext cx="4764" cy="158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8" name="Freeform 7758"/>
              <p:cNvSpPr>
                <a:spLocks/>
              </p:cNvSpPr>
              <p:nvPr/>
            </p:nvSpPr>
            <p:spPr bwMode="auto">
              <a:xfrm>
                <a:off x="8049349" y="4538877"/>
                <a:ext cx="4764" cy="158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9" name="Rectangle 7759"/>
              <p:cNvSpPr>
                <a:spLocks noChangeArrowheads="1"/>
              </p:cNvSpPr>
              <p:nvPr/>
            </p:nvSpPr>
            <p:spPr bwMode="auto">
              <a:xfrm>
                <a:off x="8060465" y="4532529"/>
                <a:ext cx="1588" cy="63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0" name="Rectangle 7760"/>
              <p:cNvSpPr>
                <a:spLocks noChangeArrowheads="1"/>
              </p:cNvSpPr>
              <p:nvPr/>
            </p:nvSpPr>
            <p:spPr bwMode="auto">
              <a:xfrm>
                <a:off x="8060465" y="4532529"/>
                <a:ext cx="1588" cy="63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1" name="Freeform 7761"/>
              <p:cNvSpPr>
                <a:spLocks/>
              </p:cNvSpPr>
              <p:nvPr/>
            </p:nvSpPr>
            <p:spPr bwMode="auto">
              <a:xfrm>
                <a:off x="7822265" y="4410330"/>
                <a:ext cx="22232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2" name="Freeform 7762"/>
              <p:cNvSpPr>
                <a:spLocks/>
              </p:cNvSpPr>
              <p:nvPr/>
            </p:nvSpPr>
            <p:spPr bwMode="auto">
              <a:xfrm>
                <a:off x="7822265" y="4410330"/>
                <a:ext cx="22232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3" name="Freeform 7763"/>
              <p:cNvSpPr>
                <a:spLocks/>
              </p:cNvSpPr>
              <p:nvPr/>
            </p:nvSpPr>
            <p:spPr bwMode="auto">
              <a:xfrm>
                <a:off x="7844497" y="4410330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4" name="Freeform 7764"/>
              <p:cNvSpPr>
                <a:spLocks/>
              </p:cNvSpPr>
              <p:nvPr/>
            </p:nvSpPr>
            <p:spPr bwMode="auto">
              <a:xfrm>
                <a:off x="7844497" y="4410330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5" name="Rectangle 7765"/>
              <p:cNvSpPr>
                <a:spLocks noChangeArrowheads="1"/>
              </p:cNvSpPr>
              <p:nvPr/>
            </p:nvSpPr>
            <p:spPr bwMode="auto">
              <a:xfrm>
                <a:off x="7844497" y="4410330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6" name="Freeform 7766"/>
              <p:cNvSpPr>
                <a:spLocks/>
              </p:cNvSpPr>
              <p:nvPr/>
            </p:nvSpPr>
            <p:spPr bwMode="auto">
              <a:xfrm>
                <a:off x="7844497" y="441033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7" name="Freeform 7767"/>
              <p:cNvSpPr>
                <a:spLocks/>
              </p:cNvSpPr>
              <p:nvPr/>
            </p:nvSpPr>
            <p:spPr bwMode="auto">
              <a:xfrm>
                <a:off x="7744453" y="4013580"/>
                <a:ext cx="6352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8" name="Freeform 7768"/>
              <p:cNvSpPr>
                <a:spLocks/>
              </p:cNvSpPr>
              <p:nvPr/>
            </p:nvSpPr>
            <p:spPr bwMode="auto">
              <a:xfrm>
                <a:off x="7744453" y="4013580"/>
                <a:ext cx="6352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9" name="Freeform 7769"/>
              <p:cNvSpPr>
                <a:spLocks/>
              </p:cNvSpPr>
              <p:nvPr/>
            </p:nvSpPr>
            <p:spPr bwMode="auto">
              <a:xfrm>
                <a:off x="7761921" y="3975492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0" name="Freeform 7770"/>
              <p:cNvSpPr>
                <a:spLocks/>
              </p:cNvSpPr>
              <p:nvPr/>
            </p:nvSpPr>
            <p:spPr bwMode="auto">
              <a:xfrm>
                <a:off x="7761921" y="3975492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1" name="Freeform 7771"/>
              <p:cNvSpPr>
                <a:spLocks/>
              </p:cNvSpPr>
              <p:nvPr/>
            </p:nvSpPr>
            <p:spPr bwMode="auto">
              <a:xfrm>
                <a:off x="7765097" y="3970731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2" name="Freeform 7772"/>
              <p:cNvSpPr>
                <a:spLocks/>
              </p:cNvSpPr>
              <p:nvPr/>
            </p:nvSpPr>
            <p:spPr bwMode="auto">
              <a:xfrm>
                <a:off x="7765097" y="3970731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3" name="Freeform 7773"/>
              <p:cNvSpPr>
                <a:spLocks/>
              </p:cNvSpPr>
              <p:nvPr/>
            </p:nvSpPr>
            <p:spPr bwMode="auto">
              <a:xfrm>
                <a:off x="8068405" y="4553160"/>
                <a:ext cx="6352" cy="793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4" name="Freeform 7774"/>
              <p:cNvSpPr>
                <a:spLocks/>
              </p:cNvSpPr>
              <p:nvPr/>
            </p:nvSpPr>
            <p:spPr bwMode="auto">
              <a:xfrm>
                <a:off x="8068405" y="4553160"/>
                <a:ext cx="6352" cy="793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5" name="Freeform 7775"/>
              <p:cNvSpPr>
                <a:spLocks/>
              </p:cNvSpPr>
              <p:nvPr/>
            </p:nvSpPr>
            <p:spPr bwMode="auto">
              <a:xfrm>
                <a:off x="8068405" y="4561095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6" name="Freeform 7776"/>
              <p:cNvSpPr>
                <a:spLocks/>
              </p:cNvSpPr>
              <p:nvPr/>
            </p:nvSpPr>
            <p:spPr bwMode="auto">
              <a:xfrm>
                <a:off x="8068405" y="4561095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7" name="Freeform 7777"/>
              <p:cNvSpPr>
                <a:spLocks/>
              </p:cNvSpPr>
              <p:nvPr/>
            </p:nvSpPr>
            <p:spPr bwMode="auto">
              <a:xfrm>
                <a:off x="8071581" y="4526181"/>
                <a:ext cx="22232" cy="20631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4" y="9"/>
                  </a:cxn>
                  <a:cxn ang="0">
                    <a:pos x="9" y="13"/>
                  </a:cxn>
                  <a:cxn ang="0">
                    <a:pos x="13" y="13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9"/>
                  </a:cxn>
                </a:cxnLst>
                <a:rect l="0" t="0" r="r" b="b"/>
                <a:pathLst>
                  <a:path w="14" h="13">
                    <a:moveTo>
                      <a:pt x="4" y="9"/>
                    </a:moveTo>
                    <a:lnTo>
                      <a:pt x="4" y="9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8" name="Freeform 7778"/>
              <p:cNvSpPr>
                <a:spLocks/>
              </p:cNvSpPr>
              <p:nvPr/>
            </p:nvSpPr>
            <p:spPr bwMode="auto">
              <a:xfrm>
                <a:off x="8071581" y="4526181"/>
                <a:ext cx="22232" cy="20631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4" y="9"/>
                  </a:cxn>
                  <a:cxn ang="0">
                    <a:pos x="9" y="13"/>
                  </a:cxn>
                  <a:cxn ang="0">
                    <a:pos x="13" y="13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9"/>
                  </a:cxn>
                </a:cxnLst>
                <a:rect l="0" t="0" r="r" b="b"/>
                <a:pathLst>
                  <a:path w="14" h="13">
                    <a:moveTo>
                      <a:pt x="4" y="9"/>
                    </a:moveTo>
                    <a:lnTo>
                      <a:pt x="4" y="9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9" name="Freeform 7779"/>
              <p:cNvSpPr>
                <a:spLocks/>
              </p:cNvSpPr>
              <p:nvPr/>
            </p:nvSpPr>
            <p:spPr bwMode="auto">
              <a:xfrm>
                <a:off x="8081109" y="4557921"/>
                <a:ext cx="4764" cy="9522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0" name="Freeform 7780"/>
              <p:cNvSpPr>
                <a:spLocks/>
              </p:cNvSpPr>
              <p:nvPr/>
            </p:nvSpPr>
            <p:spPr bwMode="auto">
              <a:xfrm>
                <a:off x="8081109" y="4557921"/>
                <a:ext cx="4764" cy="9522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1" name="Freeform 7781"/>
              <p:cNvSpPr>
                <a:spLocks/>
              </p:cNvSpPr>
              <p:nvPr/>
            </p:nvSpPr>
            <p:spPr bwMode="auto">
              <a:xfrm>
                <a:off x="8085873" y="4572204"/>
                <a:ext cx="3176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2" name="Freeform 7782"/>
              <p:cNvSpPr>
                <a:spLocks/>
              </p:cNvSpPr>
              <p:nvPr/>
            </p:nvSpPr>
            <p:spPr bwMode="auto">
              <a:xfrm>
                <a:off x="8085873" y="4572204"/>
                <a:ext cx="3176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3" name="Freeform 7783"/>
              <p:cNvSpPr>
                <a:spLocks/>
              </p:cNvSpPr>
              <p:nvPr/>
            </p:nvSpPr>
            <p:spPr bwMode="auto">
              <a:xfrm>
                <a:off x="8085873" y="4561095"/>
                <a:ext cx="17468" cy="1745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9"/>
                  </a:cxn>
                  <a:cxn ang="0">
                    <a:pos x="9" y="11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4" name="Freeform 7784"/>
              <p:cNvSpPr>
                <a:spLocks/>
              </p:cNvSpPr>
              <p:nvPr/>
            </p:nvSpPr>
            <p:spPr bwMode="auto">
              <a:xfrm>
                <a:off x="8085873" y="4561095"/>
                <a:ext cx="17468" cy="1745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9"/>
                  </a:cxn>
                  <a:cxn ang="0">
                    <a:pos x="9" y="11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9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5" name="Freeform 7785"/>
              <p:cNvSpPr>
                <a:spLocks/>
              </p:cNvSpPr>
              <p:nvPr/>
            </p:nvSpPr>
            <p:spPr bwMode="auto">
              <a:xfrm>
                <a:off x="8092225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6" name="Freeform 7786"/>
              <p:cNvSpPr>
                <a:spLocks/>
              </p:cNvSpPr>
              <p:nvPr/>
            </p:nvSpPr>
            <p:spPr bwMode="auto">
              <a:xfrm>
                <a:off x="8092225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7" name="Freeform 7787"/>
              <p:cNvSpPr>
                <a:spLocks/>
              </p:cNvSpPr>
              <p:nvPr/>
            </p:nvSpPr>
            <p:spPr bwMode="auto">
              <a:xfrm>
                <a:off x="8093813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8" name="Freeform 7788"/>
              <p:cNvSpPr>
                <a:spLocks/>
              </p:cNvSpPr>
              <p:nvPr/>
            </p:nvSpPr>
            <p:spPr bwMode="auto">
              <a:xfrm>
                <a:off x="8093813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9" name="Freeform 7789"/>
              <p:cNvSpPr>
                <a:spLocks/>
              </p:cNvSpPr>
              <p:nvPr/>
            </p:nvSpPr>
            <p:spPr bwMode="auto">
              <a:xfrm>
                <a:off x="8100165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0" name="Freeform 7790"/>
              <p:cNvSpPr>
                <a:spLocks/>
              </p:cNvSpPr>
              <p:nvPr/>
            </p:nvSpPr>
            <p:spPr bwMode="auto">
              <a:xfrm>
                <a:off x="8100165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1" name="Freeform 7791"/>
              <p:cNvSpPr>
                <a:spLocks/>
              </p:cNvSpPr>
              <p:nvPr/>
            </p:nvSpPr>
            <p:spPr bwMode="auto">
              <a:xfrm>
                <a:off x="8103341" y="4575378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2" name="Freeform 7792"/>
              <p:cNvSpPr>
                <a:spLocks/>
              </p:cNvSpPr>
              <p:nvPr/>
            </p:nvSpPr>
            <p:spPr bwMode="auto">
              <a:xfrm>
                <a:off x="8103341" y="4575378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3" name="Rectangle 7793"/>
              <p:cNvSpPr>
                <a:spLocks noChangeArrowheads="1"/>
              </p:cNvSpPr>
              <p:nvPr/>
            </p:nvSpPr>
            <p:spPr bwMode="auto">
              <a:xfrm>
                <a:off x="8108105" y="4580139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4" name="Rectangle 7794"/>
              <p:cNvSpPr>
                <a:spLocks noChangeArrowheads="1"/>
              </p:cNvSpPr>
              <p:nvPr/>
            </p:nvSpPr>
            <p:spPr bwMode="auto">
              <a:xfrm>
                <a:off x="8108105" y="4580139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5" name="Freeform 7795"/>
              <p:cNvSpPr>
                <a:spLocks/>
              </p:cNvSpPr>
              <p:nvPr/>
            </p:nvSpPr>
            <p:spPr bwMode="auto">
              <a:xfrm>
                <a:off x="8114457" y="4549986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6" name="Freeform 7796"/>
              <p:cNvSpPr>
                <a:spLocks/>
              </p:cNvSpPr>
              <p:nvPr/>
            </p:nvSpPr>
            <p:spPr bwMode="auto">
              <a:xfrm>
                <a:off x="8114457" y="4549986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7" name="Freeform 7797"/>
              <p:cNvSpPr>
                <a:spLocks/>
              </p:cNvSpPr>
              <p:nvPr/>
            </p:nvSpPr>
            <p:spPr bwMode="auto">
              <a:xfrm>
                <a:off x="8114457" y="4553160"/>
                <a:ext cx="6352" cy="158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8" name="Freeform 7798"/>
              <p:cNvSpPr>
                <a:spLocks/>
              </p:cNvSpPr>
              <p:nvPr/>
            </p:nvSpPr>
            <p:spPr bwMode="auto">
              <a:xfrm>
                <a:off x="8114457" y="4553160"/>
                <a:ext cx="6352" cy="158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9" name="Freeform 7799"/>
              <p:cNvSpPr>
                <a:spLocks/>
              </p:cNvSpPr>
              <p:nvPr/>
            </p:nvSpPr>
            <p:spPr bwMode="auto">
              <a:xfrm>
                <a:off x="8120809" y="4549986"/>
                <a:ext cx="30172" cy="25392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9" y="11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0" name="Freeform 7800"/>
              <p:cNvSpPr>
                <a:spLocks/>
              </p:cNvSpPr>
              <p:nvPr/>
            </p:nvSpPr>
            <p:spPr bwMode="auto">
              <a:xfrm>
                <a:off x="8120809" y="4549986"/>
                <a:ext cx="30172" cy="25392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9" y="11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1" name="Freeform 7801"/>
              <p:cNvSpPr>
                <a:spLocks/>
              </p:cNvSpPr>
              <p:nvPr/>
            </p:nvSpPr>
            <p:spPr bwMode="auto">
              <a:xfrm>
                <a:off x="8131925" y="4589661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2" name="Freeform 7802"/>
              <p:cNvSpPr>
                <a:spLocks/>
              </p:cNvSpPr>
              <p:nvPr/>
            </p:nvSpPr>
            <p:spPr bwMode="auto">
              <a:xfrm>
                <a:off x="8131925" y="4589661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3" name="Freeform 7803"/>
              <p:cNvSpPr>
                <a:spLocks/>
              </p:cNvSpPr>
              <p:nvPr/>
            </p:nvSpPr>
            <p:spPr bwMode="auto">
              <a:xfrm>
                <a:off x="8146217" y="4572204"/>
                <a:ext cx="1588" cy="634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4" name="Freeform 7804"/>
              <p:cNvSpPr>
                <a:spLocks/>
              </p:cNvSpPr>
              <p:nvPr/>
            </p:nvSpPr>
            <p:spPr bwMode="auto">
              <a:xfrm>
                <a:off x="8146217" y="4572204"/>
                <a:ext cx="1588" cy="634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5" name="Freeform 7805"/>
              <p:cNvSpPr>
                <a:spLocks/>
              </p:cNvSpPr>
              <p:nvPr/>
            </p:nvSpPr>
            <p:spPr bwMode="auto">
              <a:xfrm>
                <a:off x="8146217" y="4651554"/>
                <a:ext cx="11116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6" name="Freeform 7806"/>
              <p:cNvSpPr>
                <a:spLocks/>
              </p:cNvSpPr>
              <p:nvPr/>
            </p:nvSpPr>
            <p:spPr bwMode="auto">
              <a:xfrm>
                <a:off x="8146217" y="4651554"/>
                <a:ext cx="11116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7" name="Freeform 7807"/>
              <p:cNvSpPr>
                <a:spLocks/>
              </p:cNvSpPr>
              <p:nvPr/>
            </p:nvSpPr>
            <p:spPr bwMode="auto">
              <a:xfrm>
                <a:off x="8154157" y="4586487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8" name="Freeform 7808"/>
              <p:cNvSpPr>
                <a:spLocks/>
              </p:cNvSpPr>
              <p:nvPr/>
            </p:nvSpPr>
            <p:spPr bwMode="auto">
              <a:xfrm>
                <a:off x="8154157" y="4586487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9" name="Freeform 7809"/>
              <p:cNvSpPr>
                <a:spLocks/>
              </p:cNvSpPr>
              <p:nvPr/>
            </p:nvSpPr>
            <p:spPr bwMode="auto">
              <a:xfrm>
                <a:off x="8160509" y="4589661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0" name="Freeform 7810"/>
              <p:cNvSpPr>
                <a:spLocks/>
              </p:cNvSpPr>
              <p:nvPr/>
            </p:nvSpPr>
            <p:spPr bwMode="auto">
              <a:xfrm>
                <a:off x="8160509" y="4589661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1" name="Freeform 7811"/>
              <p:cNvSpPr>
                <a:spLocks/>
              </p:cNvSpPr>
              <p:nvPr/>
            </p:nvSpPr>
            <p:spPr bwMode="auto">
              <a:xfrm>
                <a:off x="8160509" y="4592835"/>
                <a:ext cx="4764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2" name="Freeform 7812"/>
              <p:cNvSpPr>
                <a:spLocks/>
              </p:cNvSpPr>
              <p:nvPr/>
            </p:nvSpPr>
            <p:spPr bwMode="auto">
              <a:xfrm>
                <a:off x="8160509" y="4592835"/>
                <a:ext cx="4764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3" name="Freeform 7813"/>
              <p:cNvSpPr>
                <a:spLocks/>
              </p:cNvSpPr>
              <p:nvPr/>
            </p:nvSpPr>
            <p:spPr bwMode="auto">
              <a:xfrm>
                <a:off x="8111281" y="4180215"/>
                <a:ext cx="3176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4" name="Freeform 7814"/>
              <p:cNvSpPr>
                <a:spLocks/>
              </p:cNvSpPr>
              <p:nvPr/>
            </p:nvSpPr>
            <p:spPr bwMode="auto">
              <a:xfrm>
                <a:off x="8111281" y="4180215"/>
                <a:ext cx="3176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5" name="Freeform 7815"/>
              <p:cNvSpPr>
                <a:spLocks/>
              </p:cNvSpPr>
              <p:nvPr/>
            </p:nvSpPr>
            <p:spPr bwMode="auto">
              <a:xfrm>
                <a:off x="7060025" y="417704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6" name="Freeform 7816"/>
              <p:cNvSpPr>
                <a:spLocks/>
              </p:cNvSpPr>
              <p:nvPr/>
            </p:nvSpPr>
            <p:spPr bwMode="auto">
              <a:xfrm>
                <a:off x="7060025" y="417704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7" name="Freeform 7817"/>
              <p:cNvSpPr>
                <a:spLocks/>
              </p:cNvSpPr>
              <p:nvPr/>
            </p:nvSpPr>
            <p:spPr bwMode="auto">
              <a:xfrm>
                <a:off x="7060025" y="414371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8" name="Freeform 7818"/>
              <p:cNvSpPr>
                <a:spLocks/>
              </p:cNvSpPr>
              <p:nvPr/>
            </p:nvSpPr>
            <p:spPr bwMode="auto">
              <a:xfrm>
                <a:off x="7060025" y="414371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9" name="Freeform 7819"/>
              <p:cNvSpPr>
                <a:spLocks/>
              </p:cNvSpPr>
              <p:nvPr/>
            </p:nvSpPr>
            <p:spPr bwMode="auto">
              <a:xfrm>
                <a:off x="7063201" y="4064364"/>
                <a:ext cx="65108" cy="73002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0" y="46"/>
                  </a:cxn>
                  <a:cxn ang="0">
                    <a:pos x="12" y="39"/>
                  </a:cxn>
                  <a:cxn ang="0">
                    <a:pos x="16" y="36"/>
                  </a:cxn>
                  <a:cxn ang="0">
                    <a:pos x="25" y="28"/>
                  </a:cxn>
                  <a:cxn ang="0">
                    <a:pos x="25" y="25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30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39" y="16"/>
                  </a:cxn>
                  <a:cxn ang="0">
                    <a:pos x="41" y="16"/>
                  </a:cxn>
                  <a:cxn ang="0">
                    <a:pos x="39" y="10"/>
                  </a:cxn>
                  <a:cxn ang="0">
                    <a:pos x="39" y="7"/>
                  </a:cxn>
                  <a:cxn ang="0">
                    <a:pos x="39" y="2"/>
                  </a:cxn>
                  <a:cxn ang="0">
                    <a:pos x="37" y="0"/>
                  </a:cxn>
                  <a:cxn ang="0">
                    <a:pos x="37" y="3"/>
                  </a:cxn>
                  <a:cxn ang="0">
                    <a:pos x="36" y="5"/>
                  </a:cxn>
                  <a:cxn ang="0">
                    <a:pos x="37" y="10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6" y="10"/>
                  </a:cxn>
                  <a:cxn ang="0">
                    <a:pos x="32" y="16"/>
                  </a:cxn>
                  <a:cxn ang="0">
                    <a:pos x="32" y="14"/>
                  </a:cxn>
                  <a:cxn ang="0">
                    <a:pos x="30" y="16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7" y="19"/>
                  </a:cxn>
                  <a:cxn ang="0">
                    <a:pos x="27" y="21"/>
                  </a:cxn>
                  <a:cxn ang="0">
                    <a:pos x="25" y="19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4" y="32"/>
                  </a:cxn>
                  <a:cxn ang="0">
                    <a:pos x="12" y="32"/>
                  </a:cxn>
                  <a:cxn ang="0">
                    <a:pos x="9" y="34"/>
                  </a:cxn>
                  <a:cxn ang="0">
                    <a:pos x="2" y="43"/>
                  </a:cxn>
                </a:cxnLst>
                <a:rect l="0" t="0" r="r" b="b"/>
                <a:pathLst>
                  <a:path w="41" h="46">
                    <a:moveTo>
                      <a:pt x="2" y="43"/>
                    </a:moveTo>
                    <a:lnTo>
                      <a:pt x="2" y="43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5" y="37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0" name="Freeform 7820"/>
              <p:cNvSpPr>
                <a:spLocks/>
              </p:cNvSpPr>
              <p:nvPr/>
            </p:nvSpPr>
            <p:spPr bwMode="auto">
              <a:xfrm>
                <a:off x="7063201" y="4064364"/>
                <a:ext cx="65108" cy="73002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0" y="46"/>
                  </a:cxn>
                  <a:cxn ang="0">
                    <a:pos x="12" y="39"/>
                  </a:cxn>
                  <a:cxn ang="0">
                    <a:pos x="16" y="36"/>
                  </a:cxn>
                  <a:cxn ang="0">
                    <a:pos x="25" y="28"/>
                  </a:cxn>
                  <a:cxn ang="0">
                    <a:pos x="25" y="25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30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39" y="16"/>
                  </a:cxn>
                  <a:cxn ang="0">
                    <a:pos x="41" y="16"/>
                  </a:cxn>
                  <a:cxn ang="0">
                    <a:pos x="39" y="10"/>
                  </a:cxn>
                  <a:cxn ang="0">
                    <a:pos x="39" y="7"/>
                  </a:cxn>
                  <a:cxn ang="0">
                    <a:pos x="39" y="2"/>
                  </a:cxn>
                  <a:cxn ang="0">
                    <a:pos x="37" y="0"/>
                  </a:cxn>
                  <a:cxn ang="0">
                    <a:pos x="37" y="3"/>
                  </a:cxn>
                  <a:cxn ang="0">
                    <a:pos x="36" y="5"/>
                  </a:cxn>
                  <a:cxn ang="0">
                    <a:pos x="37" y="10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6" y="10"/>
                  </a:cxn>
                  <a:cxn ang="0">
                    <a:pos x="32" y="16"/>
                  </a:cxn>
                  <a:cxn ang="0">
                    <a:pos x="32" y="14"/>
                  </a:cxn>
                  <a:cxn ang="0">
                    <a:pos x="30" y="16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7" y="19"/>
                  </a:cxn>
                  <a:cxn ang="0">
                    <a:pos x="27" y="21"/>
                  </a:cxn>
                  <a:cxn ang="0">
                    <a:pos x="25" y="19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4" y="32"/>
                  </a:cxn>
                  <a:cxn ang="0">
                    <a:pos x="12" y="32"/>
                  </a:cxn>
                  <a:cxn ang="0">
                    <a:pos x="9" y="34"/>
                  </a:cxn>
                  <a:cxn ang="0">
                    <a:pos x="2" y="43"/>
                  </a:cxn>
                </a:cxnLst>
                <a:rect l="0" t="0" r="r" b="b"/>
                <a:pathLst>
                  <a:path w="41" h="46">
                    <a:moveTo>
                      <a:pt x="2" y="43"/>
                    </a:moveTo>
                    <a:lnTo>
                      <a:pt x="2" y="43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5" y="37"/>
                    </a:lnTo>
                    <a:lnTo>
                      <a:pt x="2" y="4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1" name="Rectangle 7821"/>
              <p:cNvSpPr>
                <a:spLocks noChangeArrowheads="1"/>
              </p:cNvSpPr>
              <p:nvPr/>
            </p:nvSpPr>
            <p:spPr bwMode="auto">
              <a:xfrm>
                <a:off x="7066377" y="4137366"/>
                <a:ext cx="1588" cy="3174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2" name="Rectangle 7822"/>
              <p:cNvSpPr>
                <a:spLocks noChangeArrowheads="1"/>
              </p:cNvSpPr>
              <p:nvPr/>
            </p:nvSpPr>
            <p:spPr bwMode="auto">
              <a:xfrm>
                <a:off x="7066377" y="4137366"/>
                <a:ext cx="1588" cy="317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3" name="Freeform 7823"/>
              <p:cNvSpPr>
                <a:spLocks/>
              </p:cNvSpPr>
              <p:nvPr/>
            </p:nvSpPr>
            <p:spPr bwMode="auto">
              <a:xfrm>
                <a:off x="7125133" y="3881859"/>
                <a:ext cx="114336" cy="165048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4" y="50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3" y="66"/>
                  </a:cxn>
                  <a:cxn ang="0">
                    <a:pos x="14" y="61"/>
                  </a:cxn>
                  <a:cxn ang="0">
                    <a:pos x="22" y="66"/>
                  </a:cxn>
                  <a:cxn ang="0">
                    <a:pos x="14" y="74"/>
                  </a:cxn>
                  <a:cxn ang="0">
                    <a:pos x="18" y="75"/>
                  </a:cxn>
                  <a:cxn ang="0">
                    <a:pos x="20" y="79"/>
                  </a:cxn>
                  <a:cxn ang="0">
                    <a:pos x="23" y="81"/>
                  </a:cxn>
                  <a:cxn ang="0">
                    <a:pos x="31" y="77"/>
                  </a:cxn>
                  <a:cxn ang="0">
                    <a:pos x="40" y="81"/>
                  </a:cxn>
                  <a:cxn ang="0">
                    <a:pos x="47" y="90"/>
                  </a:cxn>
                  <a:cxn ang="0">
                    <a:pos x="48" y="88"/>
                  </a:cxn>
                  <a:cxn ang="0">
                    <a:pos x="47" y="84"/>
                  </a:cxn>
                  <a:cxn ang="0">
                    <a:pos x="47" y="79"/>
                  </a:cxn>
                  <a:cxn ang="0">
                    <a:pos x="56" y="86"/>
                  </a:cxn>
                  <a:cxn ang="0">
                    <a:pos x="59" y="93"/>
                  </a:cxn>
                  <a:cxn ang="0">
                    <a:pos x="65" y="97"/>
                  </a:cxn>
                  <a:cxn ang="0">
                    <a:pos x="70" y="97"/>
                  </a:cxn>
                  <a:cxn ang="0">
                    <a:pos x="68" y="100"/>
                  </a:cxn>
                  <a:cxn ang="0">
                    <a:pos x="72" y="102"/>
                  </a:cxn>
                  <a:cxn ang="0">
                    <a:pos x="66" y="93"/>
                  </a:cxn>
                  <a:cxn ang="0">
                    <a:pos x="63" y="86"/>
                  </a:cxn>
                  <a:cxn ang="0">
                    <a:pos x="70" y="84"/>
                  </a:cxn>
                  <a:cxn ang="0">
                    <a:pos x="65" y="81"/>
                  </a:cxn>
                  <a:cxn ang="0">
                    <a:pos x="59" y="81"/>
                  </a:cxn>
                  <a:cxn ang="0">
                    <a:pos x="56" y="83"/>
                  </a:cxn>
                  <a:cxn ang="0">
                    <a:pos x="52" y="74"/>
                  </a:cxn>
                  <a:cxn ang="0">
                    <a:pos x="43" y="75"/>
                  </a:cxn>
                  <a:cxn ang="0">
                    <a:pos x="41" y="75"/>
                  </a:cxn>
                  <a:cxn ang="0">
                    <a:pos x="40" y="77"/>
                  </a:cxn>
                  <a:cxn ang="0">
                    <a:pos x="32" y="70"/>
                  </a:cxn>
                  <a:cxn ang="0">
                    <a:pos x="29" y="59"/>
                  </a:cxn>
                  <a:cxn ang="0">
                    <a:pos x="29" y="49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3" y="25"/>
                  </a:cxn>
                  <a:cxn ang="0">
                    <a:pos x="41" y="23"/>
                  </a:cxn>
                  <a:cxn ang="0">
                    <a:pos x="36" y="16"/>
                  </a:cxn>
                  <a:cxn ang="0">
                    <a:pos x="38" y="6"/>
                  </a:cxn>
                  <a:cxn ang="0">
                    <a:pos x="34" y="6"/>
                  </a:cxn>
                  <a:cxn ang="0">
                    <a:pos x="27" y="6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9" y="13"/>
                  </a:cxn>
                  <a:cxn ang="0">
                    <a:pos x="9" y="27"/>
                  </a:cxn>
                  <a:cxn ang="0">
                    <a:pos x="11" y="40"/>
                  </a:cxn>
                  <a:cxn ang="0">
                    <a:pos x="2" y="34"/>
                  </a:cxn>
                </a:cxnLst>
                <a:rect l="0" t="0" r="r" b="b"/>
                <a:pathLst>
                  <a:path w="72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7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3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4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7" y="86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47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7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6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2" y="10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0"/>
                    </a:lnTo>
                    <a:lnTo>
                      <a:pt x="72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4"/>
                    </a:lnTo>
                    <a:lnTo>
                      <a:pt x="65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5" y="81"/>
                    </a:lnTo>
                    <a:lnTo>
                      <a:pt x="65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6" y="81"/>
                    </a:lnTo>
                    <a:lnTo>
                      <a:pt x="54" y="75"/>
                    </a:lnTo>
                    <a:lnTo>
                      <a:pt x="54" y="75"/>
                    </a:lnTo>
                    <a:lnTo>
                      <a:pt x="52" y="74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7"/>
                    </a:lnTo>
                    <a:lnTo>
                      <a:pt x="38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9" y="59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4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4" name="Freeform 7824"/>
              <p:cNvSpPr>
                <a:spLocks/>
              </p:cNvSpPr>
              <p:nvPr/>
            </p:nvSpPr>
            <p:spPr bwMode="auto">
              <a:xfrm>
                <a:off x="7125133" y="3881859"/>
                <a:ext cx="114336" cy="165048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4" y="50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3" y="66"/>
                  </a:cxn>
                  <a:cxn ang="0">
                    <a:pos x="14" y="61"/>
                  </a:cxn>
                  <a:cxn ang="0">
                    <a:pos x="22" y="66"/>
                  </a:cxn>
                  <a:cxn ang="0">
                    <a:pos x="14" y="74"/>
                  </a:cxn>
                  <a:cxn ang="0">
                    <a:pos x="18" y="75"/>
                  </a:cxn>
                  <a:cxn ang="0">
                    <a:pos x="20" y="79"/>
                  </a:cxn>
                  <a:cxn ang="0">
                    <a:pos x="23" y="81"/>
                  </a:cxn>
                  <a:cxn ang="0">
                    <a:pos x="31" y="77"/>
                  </a:cxn>
                  <a:cxn ang="0">
                    <a:pos x="40" y="81"/>
                  </a:cxn>
                  <a:cxn ang="0">
                    <a:pos x="47" y="90"/>
                  </a:cxn>
                  <a:cxn ang="0">
                    <a:pos x="48" y="88"/>
                  </a:cxn>
                  <a:cxn ang="0">
                    <a:pos x="47" y="84"/>
                  </a:cxn>
                  <a:cxn ang="0">
                    <a:pos x="47" y="79"/>
                  </a:cxn>
                  <a:cxn ang="0">
                    <a:pos x="56" y="86"/>
                  </a:cxn>
                  <a:cxn ang="0">
                    <a:pos x="59" y="93"/>
                  </a:cxn>
                  <a:cxn ang="0">
                    <a:pos x="65" y="97"/>
                  </a:cxn>
                  <a:cxn ang="0">
                    <a:pos x="70" y="97"/>
                  </a:cxn>
                  <a:cxn ang="0">
                    <a:pos x="68" y="100"/>
                  </a:cxn>
                  <a:cxn ang="0">
                    <a:pos x="72" y="102"/>
                  </a:cxn>
                  <a:cxn ang="0">
                    <a:pos x="66" y="93"/>
                  </a:cxn>
                  <a:cxn ang="0">
                    <a:pos x="63" y="86"/>
                  </a:cxn>
                  <a:cxn ang="0">
                    <a:pos x="70" y="84"/>
                  </a:cxn>
                  <a:cxn ang="0">
                    <a:pos x="65" y="81"/>
                  </a:cxn>
                  <a:cxn ang="0">
                    <a:pos x="59" y="81"/>
                  </a:cxn>
                  <a:cxn ang="0">
                    <a:pos x="56" y="83"/>
                  </a:cxn>
                  <a:cxn ang="0">
                    <a:pos x="52" y="74"/>
                  </a:cxn>
                  <a:cxn ang="0">
                    <a:pos x="43" y="75"/>
                  </a:cxn>
                  <a:cxn ang="0">
                    <a:pos x="41" y="75"/>
                  </a:cxn>
                  <a:cxn ang="0">
                    <a:pos x="40" y="77"/>
                  </a:cxn>
                  <a:cxn ang="0">
                    <a:pos x="32" y="70"/>
                  </a:cxn>
                  <a:cxn ang="0">
                    <a:pos x="29" y="59"/>
                  </a:cxn>
                  <a:cxn ang="0">
                    <a:pos x="29" y="49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3" y="25"/>
                  </a:cxn>
                  <a:cxn ang="0">
                    <a:pos x="41" y="23"/>
                  </a:cxn>
                  <a:cxn ang="0">
                    <a:pos x="36" y="16"/>
                  </a:cxn>
                  <a:cxn ang="0">
                    <a:pos x="38" y="6"/>
                  </a:cxn>
                  <a:cxn ang="0">
                    <a:pos x="34" y="6"/>
                  </a:cxn>
                  <a:cxn ang="0">
                    <a:pos x="27" y="6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9" y="13"/>
                  </a:cxn>
                  <a:cxn ang="0">
                    <a:pos x="9" y="27"/>
                  </a:cxn>
                  <a:cxn ang="0">
                    <a:pos x="11" y="40"/>
                  </a:cxn>
                  <a:cxn ang="0">
                    <a:pos x="2" y="34"/>
                  </a:cxn>
                </a:cxnLst>
                <a:rect l="0" t="0" r="r" b="b"/>
                <a:pathLst>
                  <a:path w="72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7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3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4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7" y="86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47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7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6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2" y="10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0"/>
                    </a:lnTo>
                    <a:lnTo>
                      <a:pt x="72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4"/>
                    </a:lnTo>
                    <a:lnTo>
                      <a:pt x="65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5" y="81"/>
                    </a:lnTo>
                    <a:lnTo>
                      <a:pt x="65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6" y="81"/>
                    </a:lnTo>
                    <a:lnTo>
                      <a:pt x="54" y="75"/>
                    </a:lnTo>
                    <a:lnTo>
                      <a:pt x="54" y="75"/>
                    </a:lnTo>
                    <a:lnTo>
                      <a:pt x="52" y="74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7"/>
                    </a:lnTo>
                    <a:lnTo>
                      <a:pt x="38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9" y="59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4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5" name="Freeform 7825"/>
              <p:cNvSpPr>
                <a:spLocks/>
              </p:cNvSpPr>
              <p:nvPr/>
            </p:nvSpPr>
            <p:spPr bwMode="auto">
              <a:xfrm>
                <a:off x="7128309" y="393899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6" name="Freeform 7826"/>
              <p:cNvSpPr>
                <a:spLocks/>
              </p:cNvSpPr>
              <p:nvPr/>
            </p:nvSpPr>
            <p:spPr bwMode="auto">
              <a:xfrm>
                <a:off x="7128309" y="393899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7" name="Freeform 7827"/>
              <p:cNvSpPr>
                <a:spLocks/>
              </p:cNvSpPr>
              <p:nvPr/>
            </p:nvSpPr>
            <p:spPr bwMode="auto">
              <a:xfrm>
                <a:off x="7128309" y="4064364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8" name="Freeform 7828"/>
              <p:cNvSpPr>
                <a:spLocks/>
              </p:cNvSpPr>
              <p:nvPr/>
            </p:nvSpPr>
            <p:spPr bwMode="auto">
              <a:xfrm>
                <a:off x="7128309" y="4064364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9" name="Freeform 7829"/>
              <p:cNvSpPr>
                <a:spLocks/>
              </p:cNvSpPr>
              <p:nvPr/>
            </p:nvSpPr>
            <p:spPr bwMode="auto">
              <a:xfrm>
                <a:off x="7131485" y="4040559"/>
                <a:ext cx="14292" cy="952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</a:cxnLst>
                <a:rect l="0" t="0" r="r" b="b"/>
                <a:pathLst>
                  <a:path w="9" h="6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0" name="Freeform 7830"/>
              <p:cNvSpPr>
                <a:spLocks/>
              </p:cNvSpPr>
              <p:nvPr/>
            </p:nvSpPr>
            <p:spPr bwMode="auto">
              <a:xfrm>
                <a:off x="7131485" y="4040559"/>
                <a:ext cx="14292" cy="952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</a:cxnLst>
                <a:rect l="0" t="0" r="r" b="b"/>
                <a:pathLst>
                  <a:path w="9" h="6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1" name="Freeform 7831"/>
              <p:cNvSpPr>
                <a:spLocks/>
              </p:cNvSpPr>
              <p:nvPr/>
            </p:nvSpPr>
            <p:spPr bwMode="auto">
              <a:xfrm>
                <a:off x="7136249" y="4000884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2" name="Freeform 7832"/>
              <p:cNvSpPr>
                <a:spLocks/>
              </p:cNvSpPr>
              <p:nvPr/>
            </p:nvSpPr>
            <p:spPr bwMode="auto">
              <a:xfrm>
                <a:off x="7136249" y="4000884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3" name="Freeform 7833"/>
              <p:cNvSpPr>
                <a:spLocks/>
              </p:cNvSpPr>
              <p:nvPr/>
            </p:nvSpPr>
            <p:spPr bwMode="auto">
              <a:xfrm>
                <a:off x="7134661" y="4053255"/>
                <a:ext cx="1588" cy="47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4" name="Freeform 7834"/>
              <p:cNvSpPr>
                <a:spLocks/>
              </p:cNvSpPr>
              <p:nvPr/>
            </p:nvSpPr>
            <p:spPr bwMode="auto">
              <a:xfrm>
                <a:off x="7134661" y="4053255"/>
                <a:ext cx="1588" cy="47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5" name="Freeform 7835"/>
              <p:cNvSpPr>
                <a:spLocks/>
              </p:cNvSpPr>
              <p:nvPr/>
            </p:nvSpPr>
            <p:spPr bwMode="auto">
              <a:xfrm>
                <a:off x="7131485" y="4086582"/>
                <a:ext cx="4764" cy="317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6" name="Freeform 7836"/>
              <p:cNvSpPr>
                <a:spLocks/>
              </p:cNvSpPr>
              <p:nvPr/>
            </p:nvSpPr>
            <p:spPr bwMode="auto">
              <a:xfrm>
                <a:off x="7131485" y="4086582"/>
                <a:ext cx="4764" cy="317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7" name="Freeform 7837"/>
              <p:cNvSpPr>
                <a:spLocks/>
              </p:cNvSpPr>
              <p:nvPr/>
            </p:nvSpPr>
            <p:spPr bwMode="auto">
              <a:xfrm>
                <a:off x="7142601" y="4013580"/>
                <a:ext cx="31760" cy="33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7" y="8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12" y="19"/>
                  </a:cxn>
                  <a:cxn ang="0">
                    <a:pos x="16" y="21"/>
                  </a:cxn>
                  <a:cxn ang="0">
                    <a:pos x="18" y="21"/>
                  </a:cxn>
                  <a:cxn ang="0">
                    <a:pos x="18" y="19"/>
                  </a:cxn>
                  <a:cxn ang="0">
                    <a:pos x="18" y="19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2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8" name="Freeform 7838"/>
              <p:cNvSpPr>
                <a:spLocks/>
              </p:cNvSpPr>
              <p:nvPr/>
            </p:nvSpPr>
            <p:spPr bwMode="auto">
              <a:xfrm>
                <a:off x="7142601" y="4013580"/>
                <a:ext cx="31760" cy="33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7" y="8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12" y="19"/>
                  </a:cxn>
                  <a:cxn ang="0">
                    <a:pos x="16" y="21"/>
                  </a:cxn>
                  <a:cxn ang="0">
                    <a:pos x="18" y="21"/>
                  </a:cxn>
                  <a:cxn ang="0">
                    <a:pos x="18" y="19"/>
                  </a:cxn>
                  <a:cxn ang="0">
                    <a:pos x="18" y="19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2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9" name="Freeform 7839"/>
              <p:cNvSpPr>
                <a:spLocks/>
              </p:cNvSpPr>
              <p:nvPr/>
            </p:nvSpPr>
            <p:spPr bwMode="auto">
              <a:xfrm>
                <a:off x="7142601" y="4050081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0" name="Freeform 7840"/>
              <p:cNvSpPr>
                <a:spLocks/>
              </p:cNvSpPr>
              <p:nvPr/>
            </p:nvSpPr>
            <p:spPr bwMode="auto">
              <a:xfrm>
                <a:off x="7142601" y="4050081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1" name="Rectangle 7841"/>
              <p:cNvSpPr>
                <a:spLocks noChangeArrowheads="1"/>
              </p:cNvSpPr>
              <p:nvPr/>
            </p:nvSpPr>
            <p:spPr bwMode="auto">
              <a:xfrm>
                <a:off x="7160069" y="3877098"/>
                <a:ext cx="1588" cy="1587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2" name="Rectangle 7842"/>
              <p:cNvSpPr>
                <a:spLocks noChangeArrowheads="1"/>
              </p:cNvSpPr>
              <p:nvPr/>
            </p:nvSpPr>
            <p:spPr bwMode="auto">
              <a:xfrm>
                <a:off x="7160069" y="3877098"/>
                <a:ext cx="1588" cy="158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3" name="Freeform 7843"/>
              <p:cNvSpPr>
                <a:spLocks/>
              </p:cNvSpPr>
              <p:nvPr/>
            </p:nvSpPr>
            <p:spPr bwMode="auto">
              <a:xfrm>
                <a:off x="7134661" y="4226238"/>
                <a:ext cx="7940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4" name="Freeform 7844"/>
              <p:cNvSpPr>
                <a:spLocks/>
              </p:cNvSpPr>
              <p:nvPr/>
            </p:nvSpPr>
            <p:spPr bwMode="auto">
              <a:xfrm>
                <a:off x="7134661" y="4226238"/>
                <a:ext cx="7940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5" name="Freeform 7845"/>
              <p:cNvSpPr>
                <a:spLocks/>
              </p:cNvSpPr>
              <p:nvPr/>
            </p:nvSpPr>
            <p:spPr bwMode="auto">
              <a:xfrm>
                <a:off x="7174361" y="387392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6" name="Freeform 7846"/>
              <p:cNvSpPr>
                <a:spLocks/>
              </p:cNvSpPr>
              <p:nvPr/>
            </p:nvSpPr>
            <p:spPr bwMode="auto">
              <a:xfrm>
                <a:off x="7174361" y="387392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7" name="Freeform 7847"/>
              <p:cNvSpPr>
                <a:spLocks/>
              </p:cNvSpPr>
              <p:nvPr/>
            </p:nvSpPr>
            <p:spPr bwMode="auto">
              <a:xfrm>
                <a:off x="7160069" y="4208781"/>
                <a:ext cx="11116" cy="634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4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5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8" name="Freeform 7848"/>
              <p:cNvSpPr>
                <a:spLocks/>
              </p:cNvSpPr>
              <p:nvPr/>
            </p:nvSpPr>
            <p:spPr bwMode="auto">
              <a:xfrm>
                <a:off x="7160069" y="4208781"/>
                <a:ext cx="11116" cy="634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4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5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9" name="Freeform 7849"/>
              <p:cNvSpPr>
                <a:spLocks/>
              </p:cNvSpPr>
              <p:nvPr/>
            </p:nvSpPr>
            <p:spPr bwMode="auto">
              <a:xfrm>
                <a:off x="7179125" y="3975492"/>
                <a:ext cx="6352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0" name="Freeform 7850"/>
              <p:cNvSpPr>
                <a:spLocks/>
              </p:cNvSpPr>
              <p:nvPr/>
            </p:nvSpPr>
            <p:spPr bwMode="auto">
              <a:xfrm>
                <a:off x="7179125" y="3975492"/>
                <a:ext cx="6352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1" name="Freeform 7851"/>
              <p:cNvSpPr>
                <a:spLocks/>
              </p:cNvSpPr>
              <p:nvPr/>
            </p:nvSpPr>
            <p:spPr bwMode="auto">
              <a:xfrm>
                <a:off x="7182301" y="3999297"/>
                <a:ext cx="7940" cy="476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2" name="Freeform 7852"/>
              <p:cNvSpPr>
                <a:spLocks/>
              </p:cNvSpPr>
              <p:nvPr/>
            </p:nvSpPr>
            <p:spPr bwMode="auto">
              <a:xfrm>
                <a:off x="7182301" y="3999297"/>
                <a:ext cx="7940" cy="476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3" name="Freeform 7853"/>
              <p:cNvSpPr>
                <a:spLocks/>
              </p:cNvSpPr>
              <p:nvPr/>
            </p:nvSpPr>
            <p:spPr bwMode="auto">
              <a:xfrm>
                <a:off x="7182301" y="4015167"/>
                <a:ext cx="7940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4" name="Freeform 7854"/>
              <p:cNvSpPr>
                <a:spLocks/>
              </p:cNvSpPr>
              <p:nvPr/>
            </p:nvSpPr>
            <p:spPr bwMode="auto">
              <a:xfrm>
                <a:off x="7182301" y="4015167"/>
                <a:ext cx="7940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5" name="Freeform 7855"/>
              <p:cNvSpPr>
                <a:spLocks/>
              </p:cNvSpPr>
              <p:nvPr/>
            </p:nvSpPr>
            <p:spPr bwMode="auto">
              <a:xfrm>
                <a:off x="7188653" y="3985014"/>
                <a:ext cx="1588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6" name="Freeform 7856"/>
              <p:cNvSpPr>
                <a:spLocks/>
              </p:cNvSpPr>
              <p:nvPr/>
            </p:nvSpPr>
            <p:spPr bwMode="auto">
              <a:xfrm>
                <a:off x="7188653" y="3985014"/>
                <a:ext cx="1588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7" name="Freeform 7857"/>
              <p:cNvSpPr>
                <a:spLocks/>
              </p:cNvSpPr>
              <p:nvPr/>
            </p:nvSpPr>
            <p:spPr bwMode="auto">
              <a:xfrm>
                <a:off x="7182301" y="4054842"/>
                <a:ext cx="33348" cy="396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5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20" y="9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8" name="Freeform 7858"/>
              <p:cNvSpPr>
                <a:spLocks/>
              </p:cNvSpPr>
              <p:nvPr/>
            </p:nvSpPr>
            <p:spPr bwMode="auto">
              <a:xfrm>
                <a:off x="7182301" y="4054842"/>
                <a:ext cx="33348" cy="396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5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20" y="9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9" name="Freeform 7859"/>
              <p:cNvSpPr>
                <a:spLocks/>
              </p:cNvSpPr>
              <p:nvPr/>
            </p:nvSpPr>
            <p:spPr bwMode="auto">
              <a:xfrm>
                <a:off x="7185477" y="403897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9">
                    <a:moveTo>
                      <a:pt x="2" y="1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0" name="Freeform 7860"/>
              <p:cNvSpPr>
                <a:spLocks/>
              </p:cNvSpPr>
              <p:nvPr/>
            </p:nvSpPr>
            <p:spPr bwMode="auto">
              <a:xfrm>
                <a:off x="7185477" y="403897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9">
                    <a:moveTo>
                      <a:pt x="2" y="1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1" name="Rectangle 7861"/>
              <p:cNvSpPr>
                <a:spLocks noChangeArrowheads="1"/>
              </p:cNvSpPr>
              <p:nvPr/>
            </p:nvSpPr>
            <p:spPr bwMode="auto">
              <a:xfrm>
                <a:off x="7193417" y="3986601"/>
                <a:ext cx="1588" cy="1587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2" name="Rectangle 7862"/>
              <p:cNvSpPr>
                <a:spLocks noChangeArrowheads="1"/>
              </p:cNvSpPr>
              <p:nvPr/>
            </p:nvSpPr>
            <p:spPr bwMode="auto">
              <a:xfrm>
                <a:off x="7193417" y="3986601"/>
                <a:ext cx="1588" cy="158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3" name="Freeform 7863"/>
              <p:cNvSpPr>
                <a:spLocks/>
              </p:cNvSpPr>
              <p:nvPr/>
            </p:nvSpPr>
            <p:spPr bwMode="auto">
              <a:xfrm>
                <a:off x="7193417" y="4040559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4" name="Freeform 7864"/>
              <p:cNvSpPr>
                <a:spLocks/>
              </p:cNvSpPr>
              <p:nvPr/>
            </p:nvSpPr>
            <p:spPr bwMode="auto">
              <a:xfrm>
                <a:off x="7193417" y="4040559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5" name="Freeform 7865"/>
              <p:cNvSpPr>
                <a:spLocks/>
              </p:cNvSpPr>
              <p:nvPr/>
            </p:nvSpPr>
            <p:spPr bwMode="auto">
              <a:xfrm>
                <a:off x="7179125" y="4191324"/>
                <a:ext cx="14292" cy="63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9" h="4">
                    <a:moveTo>
                      <a:pt x="2" y="2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6" name="Freeform 7866"/>
              <p:cNvSpPr>
                <a:spLocks/>
              </p:cNvSpPr>
              <p:nvPr/>
            </p:nvSpPr>
            <p:spPr bwMode="auto">
              <a:xfrm>
                <a:off x="7179125" y="4191324"/>
                <a:ext cx="14292" cy="63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9" h="4">
                    <a:moveTo>
                      <a:pt x="2" y="2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7" name="Freeform 7867"/>
              <p:cNvSpPr>
                <a:spLocks/>
              </p:cNvSpPr>
              <p:nvPr/>
            </p:nvSpPr>
            <p:spPr bwMode="auto">
              <a:xfrm>
                <a:off x="7185477" y="4118322"/>
                <a:ext cx="119100" cy="1110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3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32"/>
                  </a:cxn>
                  <a:cxn ang="0">
                    <a:pos x="16" y="34"/>
                  </a:cxn>
                  <a:cxn ang="0">
                    <a:pos x="18" y="32"/>
                  </a:cxn>
                  <a:cxn ang="0">
                    <a:pos x="19" y="32"/>
                  </a:cxn>
                  <a:cxn ang="0">
                    <a:pos x="21" y="36"/>
                  </a:cxn>
                  <a:cxn ang="0">
                    <a:pos x="23" y="34"/>
                  </a:cxn>
                  <a:cxn ang="0">
                    <a:pos x="25" y="32"/>
                  </a:cxn>
                  <a:cxn ang="0">
                    <a:pos x="25" y="30"/>
                  </a:cxn>
                  <a:cxn ang="0">
                    <a:pos x="28" y="32"/>
                  </a:cxn>
                  <a:cxn ang="0">
                    <a:pos x="36" y="39"/>
                  </a:cxn>
                  <a:cxn ang="0">
                    <a:pos x="32" y="44"/>
                  </a:cxn>
                  <a:cxn ang="0">
                    <a:pos x="34" y="52"/>
                  </a:cxn>
                  <a:cxn ang="0">
                    <a:pos x="41" y="61"/>
                  </a:cxn>
                  <a:cxn ang="0">
                    <a:pos x="46" y="64"/>
                  </a:cxn>
                  <a:cxn ang="0">
                    <a:pos x="50" y="61"/>
                  </a:cxn>
                  <a:cxn ang="0">
                    <a:pos x="52" y="66"/>
                  </a:cxn>
                  <a:cxn ang="0">
                    <a:pos x="55" y="70"/>
                  </a:cxn>
                  <a:cxn ang="0">
                    <a:pos x="59" y="61"/>
                  </a:cxn>
                  <a:cxn ang="0">
                    <a:pos x="55" y="52"/>
                  </a:cxn>
                  <a:cxn ang="0">
                    <a:pos x="62" y="41"/>
                  </a:cxn>
                  <a:cxn ang="0">
                    <a:pos x="66" y="50"/>
                  </a:cxn>
                  <a:cxn ang="0">
                    <a:pos x="66" y="53"/>
                  </a:cxn>
                  <a:cxn ang="0">
                    <a:pos x="68" y="53"/>
                  </a:cxn>
                  <a:cxn ang="0">
                    <a:pos x="68" y="48"/>
                  </a:cxn>
                  <a:cxn ang="0">
                    <a:pos x="70" y="50"/>
                  </a:cxn>
                  <a:cxn ang="0">
                    <a:pos x="73" y="46"/>
                  </a:cxn>
                  <a:cxn ang="0">
                    <a:pos x="75" y="41"/>
                  </a:cxn>
                  <a:cxn ang="0">
                    <a:pos x="71" y="34"/>
                  </a:cxn>
                  <a:cxn ang="0">
                    <a:pos x="71" y="32"/>
                  </a:cxn>
                  <a:cxn ang="0">
                    <a:pos x="70" y="28"/>
                  </a:cxn>
                  <a:cxn ang="0">
                    <a:pos x="70" y="23"/>
                  </a:cxn>
                  <a:cxn ang="0">
                    <a:pos x="66" y="21"/>
                  </a:cxn>
                  <a:cxn ang="0">
                    <a:pos x="70" y="18"/>
                  </a:cxn>
                  <a:cxn ang="0">
                    <a:pos x="68" y="14"/>
                  </a:cxn>
                  <a:cxn ang="0">
                    <a:pos x="68" y="10"/>
                  </a:cxn>
                  <a:cxn ang="0">
                    <a:pos x="64" y="9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5" y="5"/>
                  </a:cxn>
                  <a:cxn ang="0">
                    <a:pos x="59" y="12"/>
                  </a:cxn>
                  <a:cxn ang="0">
                    <a:pos x="55" y="14"/>
                  </a:cxn>
                  <a:cxn ang="0">
                    <a:pos x="52" y="14"/>
                  </a:cxn>
                  <a:cxn ang="0">
                    <a:pos x="46" y="12"/>
                  </a:cxn>
                  <a:cxn ang="0">
                    <a:pos x="44" y="19"/>
                  </a:cxn>
                  <a:cxn ang="0">
                    <a:pos x="39" y="18"/>
                  </a:cxn>
                  <a:cxn ang="0">
                    <a:pos x="37" y="23"/>
                  </a:cxn>
                  <a:cxn ang="0">
                    <a:pos x="32" y="25"/>
                  </a:cxn>
                  <a:cxn ang="0">
                    <a:pos x="28" y="27"/>
                  </a:cxn>
                  <a:cxn ang="0">
                    <a:pos x="28" y="27"/>
                  </a:cxn>
                  <a:cxn ang="0">
                    <a:pos x="30" y="23"/>
                  </a:cxn>
                  <a:cxn ang="0">
                    <a:pos x="27" y="18"/>
                  </a:cxn>
                  <a:cxn ang="0">
                    <a:pos x="23" y="14"/>
                  </a:cxn>
                  <a:cxn ang="0">
                    <a:pos x="21" y="18"/>
                  </a:cxn>
                  <a:cxn ang="0">
                    <a:pos x="16" y="21"/>
                  </a:cxn>
                  <a:cxn ang="0">
                    <a:pos x="14" y="23"/>
                  </a:cxn>
                  <a:cxn ang="0">
                    <a:pos x="3" y="27"/>
                  </a:cxn>
                  <a:cxn ang="0">
                    <a:pos x="2" y="32"/>
                  </a:cxn>
                </a:cxnLst>
                <a:rect l="0" t="0" r="r" b="b"/>
                <a:pathLst>
                  <a:path w="75" h="70">
                    <a:moveTo>
                      <a:pt x="0" y="37"/>
                    </a:moveTo>
                    <a:lnTo>
                      <a:pt x="0" y="37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9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8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7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4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7" y="55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7" y="44"/>
                    </a:lnTo>
                    <a:lnTo>
                      <a:pt x="61" y="43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4" y="44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5" y="43"/>
                    </a:lnTo>
                    <a:lnTo>
                      <a:pt x="75" y="41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2"/>
                    </a:lnTo>
                    <a:lnTo>
                      <a:pt x="71" y="32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5"/>
                    </a:lnTo>
                    <a:lnTo>
                      <a:pt x="70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8" y="1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9" y="25"/>
                    </a:lnTo>
                    <a:lnTo>
                      <a:pt x="5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8" name="Freeform 7868"/>
              <p:cNvSpPr>
                <a:spLocks/>
              </p:cNvSpPr>
              <p:nvPr/>
            </p:nvSpPr>
            <p:spPr bwMode="auto">
              <a:xfrm>
                <a:off x="7185477" y="4118322"/>
                <a:ext cx="119100" cy="1110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3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32"/>
                  </a:cxn>
                  <a:cxn ang="0">
                    <a:pos x="16" y="34"/>
                  </a:cxn>
                  <a:cxn ang="0">
                    <a:pos x="18" y="32"/>
                  </a:cxn>
                  <a:cxn ang="0">
                    <a:pos x="19" y="32"/>
                  </a:cxn>
                  <a:cxn ang="0">
                    <a:pos x="21" y="36"/>
                  </a:cxn>
                  <a:cxn ang="0">
                    <a:pos x="23" y="34"/>
                  </a:cxn>
                  <a:cxn ang="0">
                    <a:pos x="25" y="32"/>
                  </a:cxn>
                  <a:cxn ang="0">
                    <a:pos x="25" y="30"/>
                  </a:cxn>
                  <a:cxn ang="0">
                    <a:pos x="28" y="32"/>
                  </a:cxn>
                  <a:cxn ang="0">
                    <a:pos x="36" y="39"/>
                  </a:cxn>
                  <a:cxn ang="0">
                    <a:pos x="32" y="44"/>
                  </a:cxn>
                  <a:cxn ang="0">
                    <a:pos x="34" y="52"/>
                  </a:cxn>
                  <a:cxn ang="0">
                    <a:pos x="41" y="61"/>
                  </a:cxn>
                  <a:cxn ang="0">
                    <a:pos x="46" y="64"/>
                  </a:cxn>
                  <a:cxn ang="0">
                    <a:pos x="50" y="61"/>
                  </a:cxn>
                  <a:cxn ang="0">
                    <a:pos x="52" y="66"/>
                  </a:cxn>
                  <a:cxn ang="0">
                    <a:pos x="55" y="70"/>
                  </a:cxn>
                  <a:cxn ang="0">
                    <a:pos x="59" y="61"/>
                  </a:cxn>
                  <a:cxn ang="0">
                    <a:pos x="55" y="52"/>
                  </a:cxn>
                  <a:cxn ang="0">
                    <a:pos x="62" y="41"/>
                  </a:cxn>
                  <a:cxn ang="0">
                    <a:pos x="66" y="50"/>
                  </a:cxn>
                  <a:cxn ang="0">
                    <a:pos x="66" y="53"/>
                  </a:cxn>
                  <a:cxn ang="0">
                    <a:pos x="68" y="53"/>
                  </a:cxn>
                  <a:cxn ang="0">
                    <a:pos x="68" y="48"/>
                  </a:cxn>
                  <a:cxn ang="0">
                    <a:pos x="70" y="50"/>
                  </a:cxn>
                  <a:cxn ang="0">
                    <a:pos x="73" y="46"/>
                  </a:cxn>
                  <a:cxn ang="0">
                    <a:pos x="75" y="41"/>
                  </a:cxn>
                  <a:cxn ang="0">
                    <a:pos x="71" y="34"/>
                  </a:cxn>
                  <a:cxn ang="0">
                    <a:pos x="71" y="32"/>
                  </a:cxn>
                  <a:cxn ang="0">
                    <a:pos x="70" y="28"/>
                  </a:cxn>
                  <a:cxn ang="0">
                    <a:pos x="70" y="23"/>
                  </a:cxn>
                  <a:cxn ang="0">
                    <a:pos x="66" y="21"/>
                  </a:cxn>
                  <a:cxn ang="0">
                    <a:pos x="70" y="18"/>
                  </a:cxn>
                  <a:cxn ang="0">
                    <a:pos x="68" y="14"/>
                  </a:cxn>
                  <a:cxn ang="0">
                    <a:pos x="68" y="10"/>
                  </a:cxn>
                  <a:cxn ang="0">
                    <a:pos x="64" y="9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5" y="5"/>
                  </a:cxn>
                  <a:cxn ang="0">
                    <a:pos x="59" y="12"/>
                  </a:cxn>
                  <a:cxn ang="0">
                    <a:pos x="55" y="14"/>
                  </a:cxn>
                  <a:cxn ang="0">
                    <a:pos x="52" y="14"/>
                  </a:cxn>
                  <a:cxn ang="0">
                    <a:pos x="46" y="12"/>
                  </a:cxn>
                  <a:cxn ang="0">
                    <a:pos x="44" y="19"/>
                  </a:cxn>
                  <a:cxn ang="0">
                    <a:pos x="39" y="18"/>
                  </a:cxn>
                  <a:cxn ang="0">
                    <a:pos x="37" y="23"/>
                  </a:cxn>
                  <a:cxn ang="0">
                    <a:pos x="32" y="25"/>
                  </a:cxn>
                  <a:cxn ang="0">
                    <a:pos x="28" y="27"/>
                  </a:cxn>
                  <a:cxn ang="0">
                    <a:pos x="28" y="27"/>
                  </a:cxn>
                  <a:cxn ang="0">
                    <a:pos x="30" y="23"/>
                  </a:cxn>
                  <a:cxn ang="0">
                    <a:pos x="27" y="18"/>
                  </a:cxn>
                  <a:cxn ang="0">
                    <a:pos x="23" y="14"/>
                  </a:cxn>
                  <a:cxn ang="0">
                    <a:pos x="21" y="18"/>
                  </a:cxn>
                  <a:cxn ang="0">
                    <a:pos x="16" y="21"/>
                  </a:cxn>
                  <a:cxn ang="0">
                    <a:pos x="14" y="23"/>
                  </a:cxn>
                  <a:cxn ang="0">
                    <a:pos x="3" y="27"/>
                  </a:cxn>
                  <a:cxn ang="0">
                    <a:pos x="2" y="32"/>
                  </a:cxn>
                </a:cxnLst>
                <a:rect l="0" t="0" r="r" b="b"/>
                <a:pathLst>
                  <a:path w="75" h="70">
                    <a:moveTo>
                      <a:pt x="0" y="37"/>
                    </a:moveTo>
                    <a:lnTo>
                      <a:pt x="0" y="37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9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8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7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4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7" y="55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7" y="44"/>
                    </a:lnTo>
                    <a:lnTo>
                      <a:pt x="61" y="43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4" y="44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5" y="43"/>
                    </a:lnTo>
                    <a:lnTo>
                      <a:pt x="75" y="41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2"/>
                    </a:lnTo>
                    <a:lnTo>
                      <a:pt x="71" y="32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5"/>
                    </a:lnTo>
                    <a:lnTo>
                      <a:pt x="70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8" y="1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9" y="25"/>
                    </a:lnTo>
                    <a:lnTo>
                      <a:pt x="5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9" name="Freeform 7869"/>
              <p:cNvSpPr>
                <a:spLocks/>
              </p:cNvSpPr>
              <p:nvPr/>
            </p:nvSpPr>
            <p:spPr bwMode="auto">
              <a:xfrm>
                <a:off x="7196593" y="4043733"/>
                <a:ext cx="7940" cy="63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0" name="Freeform 7870"/>
              <p:cNvSpPr>
                <a:spLocks/>
              </p:cNvSpPr>
              <p:nvPr/>
            </p:nvSpPr>
            <p:spPr bwMode="auto">
              <a:xfrm>
                <a:off x="7196593" y="4043733"/>
                <a:ext cx="7940" cy="63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1" name="Freeform 7871"/>
              <p:cNvSpPr>
                <a:spLocks/>
              </p:cNvSpPr>
              <p:nvPr/>
            </p:nvSpPr>
            <p:spPr bwMode="auto">
              <a:xfrm>
                <a:off x="7196593" y="4083408"/>
                <a:ext cx="28584" cy="49197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3" y="24"/>
                  </a:cxn>
                  <a:cxn ang="0">
                    <a:pos x="9" y="27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9" y="31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4" y="29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4" y="16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9" y="2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3" y="24"/>
                  </a:cxn>
                </a:cxnLst>
                <a:rect l="0" t="0" r="r" b="b"/>
                <a:pathLst>
                  <a:path w="18" h="31">
                    <a:moveTo>
                      <a:pt x="3" y="24"/>
                    </a:moveTo>
                    <a:lnTo>
                      <a:pt x="3" y="24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2" name="Freeform 7872"/>
              <p:cNvSpPr>
                <a:spLocks/>
              </p:cNvSpPr>
              <p:nvPr/>
            </p:nvSpPr>
            <p:spPr bwMode="auto">
              <a:xfrm>
                <a:off x="7196593" y="4083408"/>
                <a:ext cx="28584" cy="49197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3" y="24"/>
                  </a:cxn>
                  <a:cxn ang="0">
                    <a:pos x="9" y="27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9" y="31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4" y="29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4" y="16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9" y="2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3" y="24"/>
                  </a:cxn>
                </a:cxnLst>
                <a:rect l="0" t="0" r="r" b="b"/>
                <a:pathLst>
                  <a:path w="18" h="31">
                    <a:moveTo>
                      <a:pt x="3" y="24"/>
                    </a:moveTo>
                    <a:lnTo>
                      <a:pt x="3" y="24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2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3" name="Freeform 7873"/>
              <p:cNvSpPr>
                <a:spLocks/>
              </p:cNvSpPr>
              <p:nvPr/>
            </p:nvSpPr>
            <p:spPr bwMode="auto">
              <a:xfrm>
                <a:off x="7201357" y="4089756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4" name="Freeform 7874"/>
              <p:cNvSpPr>
                <a:spLocks/>
              </p:cNvSpPr>
              <p:nvPr/>
            </p:nvSpPr>
            <p:spPr bwMode="auto">
              <a:xfrm>
                <a:off x="7201357" y="4089756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5" name="Freeform 7875"/>
              <p:cNvSpPr>
                <a:spLocks/>
              </p:cNvSpPr>
              <p:nvPr/>
            </p:nvSpPr>
            <p:spPr bwMode="auto">
              <a:xfrm>
                <a:off x="7210885" y="4026276"/>
                <a:ext cx="11116" cy="12696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8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7" y="8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8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6" name="Freeform 7876"/>
              <p:cNvSpPr>
                <a:spLocks/>
              </p:cNvSpPr>
              <p:nvPr/>
            </p:nvSpPr>
            <p:spPr bwMode="auto">
              <a:xfrm>
                <a:off x="7210885" y="4026276"/>
                <a:ext cx="11116" cy="12696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8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7" y="8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8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7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7" name="Freeform 7877"/>
              <p:cNvSpPr>
                <a:spLocks/>
              </p:cNvSpPr>
              <p:nvPr/>
            </p:nvSpPr>
            <p:spPr bwMode="auto">
              <a:xfrm>
                <a:off x="7215649" y="4040559"/>
                <a:ext cx="23820" cy="2697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5" y="13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5" h="17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8" name="Freeform 7878"/>
              <p:cNvSpPr>
                <a:spLocks/>
              </p:cNvSpPr>
              <p:nvPr/>
            </p:nvSpPr>
            <p:spPr bwMode="auto">
              <a:xfrm>
                <a:off x="7215649" y="4040559"/>
                <a:ext cx="23820" cy="2697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5" y="13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5" h="17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9" name="Freeform 7879"/>
              <p:cNvSpPr>
                <a:spLocks/>
              </p:cNvSpPr>
              <p:nvPr/>
            </p:nvSpPr>
            <p:spPr bwMode="auto">
              <a:xfrm>
                <a:off x="7228353" y="4040559"/>
                <a:ext cx="1588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0" name="Freeform 7880"/>
              <p:cNvSpPr>
                <a:spLocks/>
              </p:cNvSpPr>
              <p:nvPr/>
            </p:nvSpPr>
            <p:spPr bwMode="auto">
              <a:xfrm>
                <a:off x="7228353" y="4040559"/>
                <a:ext cx="1588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1" name="Freeform 7881"/>
              <p:cNvSpPr>
                <a:spLocks/>
              </p:cNvSpPr>
              <p:nvPr/>
            </p:nvSpPr>
            <p:spPr bwMode="auto">
              <a:xfrm>
                <a:off x="7218825" y="4078647"/>
                <a:ext cx="20644" cy="44436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11" y="16"/>
                  </a:cxn>
                  <a:cxn ang="0">
                    <a:pos x="13" y="12"/>
                  </a:cxn>
                  <a:cxn ang="0">
                    <a:pos x="13" y="1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6" y="14"/>
                  </a:cxn>
                  <a:cxn ang="0">
                    <a:pos x="2" y="19"/>
                  </a:cxn>
                </a:cxnLst>
                <a:rect l="0" t="0" r="r" b="b"/>
                <a:pathLst>
                  <a:path w="13" h="28">
                    <a:moveTo>
                      <a:pt x="2" y="19"/>
                    </a:moveTo>
                    <a:lnTo>
                      <a:pt x="2" y="1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2" name="Freeform 7882"/>
              <p:cNvSpPr>
                <a:spLocks/>
              </p:cNvSpPr>
              <p:nvPr/>
            </p:nvSpPr>
            <p:spPr bwMode="auto">
              <a:xfrm>
                <a:off x="7218825" y="4078647"/>
                <a:ext cx="20644" cy="44436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11" y="16"/>
                  </a:cxn>
                  <a:cxn ang="0">
                    <a:pos x="13" y="12"/>
                  </a:cxn>
                  <a:cxn ang="0">
                    <a:pos x="13" y="1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6" y="14"/>
                  </a:cxn>
                  <a:cxn ang="0">
                    <a:pos x="2" y="19"/>
                  </a:cxn>
                </a:cxnLst>
                <a:rect l="0" t="0" r="r" b="b"/>
                <a:pathLst>
                  <a:path w="13" h="28">
                    <a:moveTo>
                      <a:pt x="2" y="19"/>
                    </a:moveTo>
                    <a:lnTo>
                      <a:pt x="2" y="1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14"/>
                    </a:lnTo>
                    <a:lnTo>
                      <a:pt x="2" y="1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3" name="Freeform 7883"/>
              <p:cNvSpPr>
                <a:spLocks/>
              </p:cNvSpPr>
              <p:nvPr/>
            </p:nvSpPr>
            <p:spPr bwMode="auto">
              <a:xfrm>
                <a:off x="7236293" y="402627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4" name="Freeform 7884"/>
              <p:cNvSpPr>
                <a:spLocks/>
              </p:cNvSpPr>
              <p:nvPr/>
            </p:nvSpPr>
            <p:spPr bwMode="auto">
              <a:xfrm>
                <a:off x="7236293" y="402627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5" name="Freeform 7885"/>
              <p:cNvSpPr>
                <a:spLocks/>
              </p:cNvSpPr>
              <p:nvPr/>
            </p:nvSpPr>
            <p:spPr bwMode="auto">
              <a:xfrm>
                <a:off x="7225177" y="4126257"/>
                <a:ext cx="4764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6" name="Freeform 7886"/>
              <p:cNvSpPr>
                <a:spLocks/>
              </p:cNvSpPr>
              <p:nvPr/>
            </p:nvSpPr>
            <p:spPr bwMode="auto">
              <a:xfrm>
                <a:off x="7225177" y="4126257"/>
                <a:ext cx="4764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7" name="Freeform 7887"/>
              <p:cNvSpPr>
                <a:spLocks/>
              </p:cNvSpPr>
              <p:nvPr/>
            </p:nvSpPr>
            <p:spPr bwMode="auto">
              <a:xfrm>
                <a:off x="7239469" y="400723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lnTo>
                      <a:pt x="2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8" name="Freeform 7888"/>
              <p:cNvSpPr>
                <a:spLocks/>
              </p:cNvSpPr>
              <p:nvPr/>
            </p:nvSpPr>
            <p:spPr bwMode="auto">
              <a:xfrm>
                <a:off x="7239469" y="400723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lnTo>
                      <a:pt x="2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9" name="Rectangle 7889"/>
              <p:cNvSpPr>
                <a:spLocks noChangeArrowheads="1"/>
              </p:cNvSpPr>
              <p:nvPr/>
            </p:nvSpPr>
            <p:spPr bwMode="auto">
              <a:xfrm>
                <a:off x="7239469" y="4029450"/>
                <a:ext cx="3176" cy="1587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0" name="Rectangle 7890"/>
              <p:cNvSpPr>
                <a:spLocks noChangeArrowheads="1"/>
              </p:cNvSpPr>
              <p:nvPr/>
            </p:nvSpPr>
            <p:spPr bwMode="auto">
              <a:xfrm>
                <a:off x="7239469" y="4029450"/>
                <a:ext cx="3176" cy="158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1" name="Freeform 7891"/>
              <p:cNvSpPr>
                <a:spLocks/>
              </p:cNvSpPr>
              <p:nvPr/>
            </p:nvSpPr>
            <p:spPr bwMode="auto">
              <a:xfrm>
                <a:off x="7233117" y="412149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2" name="Freeform 7892"/>
              <p:cNvSpPr>
                <a:spLocks/>
              </p:cNvSpPr>
              <p:nvPr/>
            </p:nvSpPr>
            <p:spPr bwMode="auto">
              <a:xfrm>
                <a:off x="7233117" y="412149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3" name="Freeform 7893"/>
              <p:cNvSpPr>
                <a:spLocks/>
              </p:cNvSpPr>
              <p:nvPr/>
            </p:nvSpPr>
            <p:spPr bwMode="auto">
              <a:xfrm>
                <a:off x="7233117" y="4107213"/>
                <a:ext cx="20644" cy="1428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6" y="9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</a:cxnLst>
                <a:rect l="0" t="0" r="r" b="b"/>
                <a:pathLst>
                  <a:path w="13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4" name="Freeform 7894"/>
              <p:cNvSpPr>
                <a:spLocks/>
              </p:cNvSpPr>
              <p:nvPr/>
            </p:nvSpPr>
            <p:spPr bwMode="auto">
              <a:xfrm>
                <a:off x="7233117" y="4107213"/>
                <a:ext cx="20644" cy="1428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6" y="9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</a:cxnLst>
                <a:rect l="0" t="0" r="r" b="b"/>
                <a:pathLst>
                  <a:path w="13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5" name="Freeform 7895"/>
              <p:cNvSpPr>
                <a:spLocks/>
              </p:cNvSpPr>
              <p:nvPr/>
            </p:nvSpPr>
            <p:spPr bwMode="auto">
              <a:xfrm>
                <a:off x="7236293" y="4104039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6" name="Freeform 7896"/>
              <p:cNvSpPr>
                <a:spLocks/>
              </p:cNvSpPr>
              <p:nvPr/>
            </p:nvSpPr>
            <p:spPr bwMode="auto">
              <a:xfrm>
                <a:off x="7236293" y="4104039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7" name="Freeform 7897"/>
              <p:cNvSpPr>
                <a:spLocks/>
              </p:cNvSpPr>
              <p:nvPr/>
            </p:nvSpPr>
            <p:spPr bwMode="auto">
              <a:xfrm>
                <a:off x="7244233" y="4046907"/>
                <a:ext cx="38112" cy="65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13" y="13"/>
                  </a:cxn>
                  <a:cxn ang="0">
                    <a:pos x="9" y="16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7" y="20"/>
                  </a:cxn>
                  <a:cxn ang="0">
                    <a:pos x="4" y="2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9" y="30"/>
                  </a:cxn>
                  <a:cxn ang="0">
                    <a:pos x="9" y="36"/>
                  </a:cxn>
                  <a:cxn ang="0">
                    <a:pos x="13" y="41"/>
                  </a:cxn>
                  <a:cxn ang="0">
                    <a:pos x="11" y="38"/>
                  </a:cxn>
                  <a:cxn ang="0">
                    <a:pos x="15" y="38"/>
                  </a:cxn>
                  <a:cxn ang="0">
                    <a:pos x="16" y="36"/>
                  </a:cxn>
                  <a:cxn ang="0">
                    <a:pos x="15" y="30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11" y="21"/>
                  </a:cxn>
                  <a:cxn ang="0">
                    <a:pos x="16" y="23"/>
                  </a:cxn>
                  <a:cxn ang="0">
                    <a:pos x="20" y="25"/>
                  </a:cxn>
                  <a:cxn ang="0">
                    <a:pos x="24" y="27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18" y="14"/>
                  </a:cxn>
                  <a:cxn ang="0">
                    <a:pos x="20" y="11"/>
                  </a:cxn>
                  <a:cxn ang="0">
                    <a:pos x="18" y="9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1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8" name="Freeform 7898"/>
              <p:cNvSpPr>
                <a:spLocks/>
              </p:cNvSpPr>
              <p:nvPr/>
            </p:nvSpPr>
            <p:spPr bwMode="auto">
              <a:xfrm>
                <a:off x="7244233" y="4046907"/>
                <a:ext cx="38112" cy="65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13" y="13"/>
                  </a:cxn>
                  <a:cxn ang="0">
                    <a:pos x="9" y="16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7" y="20"/>
                  </a:cxn>
                  <a:cxn ang="0">
                    <a:pos x="4" y="2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9" y="30"/>
                  </a:cxn>
                  <a:cxn ang="0">
                    <a:pos x="9" y="36"/>
                  </a:cxn>
                  <a:cxn ang="0">
                    <a:pos x="13" y="41"/>
                  </a:cxn>
                  <a:cxn ang="0">
                    <a:pos x="11" y="38"/>
                  </a:cxn>
                  <a:cxn ang="0">
                    <a:pos x="15" y="38"/>
                  </a:cxn>
                  <a:cxn ang="0">
                    <a:pos x="16" y="36"/>
                  </a:cxn>
                  <a:cxn ang="0">
                    <a:pos x="15" y="30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11" y="21"/>
                  </a:cxn>
                  <a:cxn ang="0">
                    <a:pos x="16" y="23"/>
                  </a:cxn>
                  <a:cxn ang="0">
                    <a:pos x="20" y="25"/>
                  </a:cxn>
                  <a:cxn ang="0">
                    <a:pos x="24" y="27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18" y="14"/>
                  </a:cxn>
                  <a:cxn ang="0">
                    <a:pos x="20" y="11"/>
                  </a:cxn>
                  <a:cxn ang="0">
                    <a:pos x="18" y="9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1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9" name="Freeform 7899"/>
              <p:cNvSpPr>
                <a:spLocks/>
              </p:cNvSpPr>
              <p:nvPr/>
            </p:nvSpPr>
            <p:spPr bwMode="auto">
              <a:xfrm>
                <a:off x="7247409" y="4069125"/>
                <a:ext cx="6352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0" name="Freeform 7900"/>
              <p:cNvSpPr>
                <a:spLocks/>
              </p:cNvSpPr>
              <p:nvPr/>
            </p:nvSpPr>
            <p:spPr bwMode="auto">
              <a:xfrm>
                <a:off x="7247409" y="4069125"/>
                <a:ext cx="6352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1" name="Freeform 7901"/>
              <p:cNvSpPr>
                <a:spLocks/>
              </p:cNvSpPr>
              <p:nvPr/>
            </p:nvSpPr>
            <p:spPr bwMode="auto">
              <a:xfrm>
                <a:off x="7244233" y="4094517"/>
                <a:ext cx="6352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2" name="Freeform 7902"/>
              <p:cNvSpPr>
                <a:spLocks/>
              </p:cNvSpPr>
              <p:nvPr/>
            </p:nvSpPr>
            <p:spPr bwMode="auto">
              <a:xfrm>
                <a:off x="7244233" y="4094517"/>
                <a:ext cx="6352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3" name="Freeform 7903"/>
              <p:cNvSpPr>
                <a:spLocks/>
              </p:cNvSpPr>
              <p:nvPr/>
            </p:nvSpPr>
            <p:spPr bwMode="auto">
              <a:xfrm>
                <a:off x="7253761" y="4132605"/>
                <a:ext cx="4764" cy="1587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4" name="Freeform 7904"/>
              <p:cNvSpPr>
                <a:spLocks/>
              </p:cNvSpPr>
              <p:nvPr/>
            </p:nvSpPr>
            <p:spPr bwMode="auto">
              <a:xfrm>
                <a:off x="7253761" y="4132605"/>
                <a:ext cx="4764" cy="1587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5" name="Rectangle 7905"/>
              <p:cNvSpPr>
                <a:spLocks noChangeArrowheads="1"/>
              </p:cNvSpPr>
              <p:nvPr/>
            </p:nvSpPr>
            <p:spPr bwMode="auto">
              <a:xfrm>
                <a:off x="7261701" y="4046907"/>
                <a:ext cx="3176" cy="1587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6" name="Rectangle 7906"/>
              <p:cNvSpPr>
                <a:spLocks noChangeArrowheads="1"/>
              </p:cNvSpPr>
              <p:nvPr/>
            </p:nvSpPr>
            <p:spPr bwMode="auto">
              <a:xfrm>
                <a:off x="7261701" y="4046907"/>
                <a:ext cx="3176" cy="158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7" name="Freeform 7907"/>
              <p:cNvSpPr>
                <a:spLocks/>
              </p:cNvSpPr>
              <p:nvPr/>
            </p:nvSpPr>
            <p:spPr bwMode="auto">
              <a:xfrm>
                <a:off x="7268053" y="4111974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8" name="Freeform 7908"/>
              <p:cNvSpPr>
                <a:spLocks/>
              </p:cNvSpPr>
              <p:nvPr/>
            </p:nvSpPr>
            <p:spPr bwMode="auto">
              <a:xfrm>
                <a:off x="7268053" y="4111974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9" name="Freeform 7909"/>
              <p:cNvSpPr>
                <a:spLocks/>
              </p:cNvSpPr>
              <p:nvPr/>
            </p:nvSpPr>
            <p:spPr bwMode="auto">
              <a:xfrm>
                <a:off x="7275993" y="4104039"/>
                <a:ext cx="6352" cy="14283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7"/>
                  </a:cxn>
                </a:cxnLst>
                <a:rect l="0" t="0" r="r" b="b"/>
                <a:pathLst>
                  <a:path w="4" h="9">
                    <a:moveTo>
                      <a:pt x="2" y="7"/>
                    </a:move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0" name="Freeform 7910"/>
              <p:cNvSpPr>
                <a:spLocks/>
              </p:cNvSpPr>
              <p:nvPr/>
            </p:nvSpPr>
            <p:spPr bwMode="auto">
              <a:xfrm>
                <a:off x="7275993" y="4104039"/>
                <a:ext cx="6352" cy="14283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7"/>
                  </a:cxn>
                </a:cxnLst>
                <a:rect l="0" t="0" r="r" b="b"/>
                <a:pathLst>
                  <a:path w="4" h="9">
                    <a:moveTo>
                      <a:pt x="2" y="7"/>
                    </a:move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1" name="Freeform 7911"/>
              <p:cNvSpPr>
                <a:spLocks/>
              </p:cNvSpPr>
              <p:nvPr/>
            </p:nvSpPr>
            <p:spPr bwMode="auto">
              <a:xfrm>
                <a:off x="7287109" y="4121496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2" name="Freeform 7912"/>
              <p:cNvSpPr>
                <a:spLocks/>
              </p:cNvSpPr>
              <p:nvPr/>
            </p:nvSpPr>
            <p:spPr bwMode="auto">
              <a:xfrm>
                <a:off x="7287109" y="4121496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3" name="Freeform 7913"/>
              <p:cNvSpPr>
                <a:spLocks/>
              </p:cNvSpPr>
              <p:nvPr/>
            </p:nvSpPr>
            <p:spPr bwMode="auto">
              <a:xfrm>
                <a:off x="7287109" y="4115148"/>
                <a:ext cx="6352" cy="79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4" name="Freeform 7914"/>
              <p:cNvSpPr>
                <a:spLocks/>
              </p:cNvSpPr>
              <p:nvPr/>
            </p:nvSpPr>
            <p:spPr bwMode="auto">
              <a:xfrm>
                <a:off x="7287109" y="4115148"/>
                <a:ext cx="6352" cy="793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5" name="Freeform 7915"/>
              <p:cNvSpPr>
                <a:spLocks/>
              </p:cNvSpPr>
              <p:nvPr/>
            </p:nvSpPr>
            <p:spPr bwMode="auto">
              <a:xfrm>
                <a:off x="7168009" y="3891381"/>
                <a:ext cx="3176" cy="4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6" name="Freeform 7916"/>
              <p:cNvSpPr>
                <a:spLocks/>
              </p:cNvSpPr>
              <p:nvPr/>
            </p:nvSpPr>
            <p:spPr bwMode="auto">
              <a:xfrm>
                <a:off x="7168009" y="3891381"/>
                <a:ext cx="3176" cy="4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7" name="Freeform 7917"/>
              <p:cNvSpPr>
                <a:spLocks/>
              </p:cNvSpPr>
              <p:nvPr/>
            </p:nvSpPr>
            <p:spPr bwMode="auto">
              <a:xfrm>
                <a:off x="7244233" y="4094517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8" name="Freeform 7918"/>
              <p:cNvSpPr>
                <a:spLocks/>
              </p:cNvSpPr>
              <p:nvPr/>
            </p:nvSpPr>
            <p:spPr bwMode="auto">
              <a:xfrm>
                <a:off x="7244233" y="4094517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9" name="Rectangle 7919"/>
              <p:cNvSpPr>
                <a:spLocks noChangeArrowheads="1"/>
              </p:cNvSpPr>
              <p:nvPr/>
            </p:nvSpPr>
            <p:spPr bwMode="auto">
              <a:xfrm>
                <a:off x="7247409" y="4094517"/>
                <a:ext cx="3176" cy="1587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0" name="Rectangle 7920"/>
              <p:cNvSpPr>
                <a:spLocks noChangeArrowheads="1"/>
              </p:cNvSpPr>
              <p:nvPr/>
            </p:nvSpPr>
            <p:spPr bwMode="auto">
              <a:xfrm>
                <a:off x="7247409" y="4094517"/>
                <a:ext cx="3176" cy="158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1" name="Rectangle 7921"/>
              <p:cNvSpPr>
                <a:spLocks noChangeArrowheads="1"/>
              </p:cNvSpPr>
              <p:nvPr/>
            </p:nvSpPr>
            <p:spPr bwMode="auto">
              <a:xfrm>
                <a:off x="7261701" y="4078647"/>
                <a:ext cx="1588" cy="1587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2" name="Rectangle 7922"/>
              <p:cNvSpPr>
                <a:spLocks noChangeArrowheads="1"/>
              </p:cNvSpPr>
              <p:nvPr/>
            </p:nvSpPr>
            <p:spPr bwMode="auto">
              <a:xfrm>
                <a:off x="7261701" y="4078647"/>
                <a:ext cx="1588" cy="1587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3" name="Freeform 7923"/>
              <p:cNvSpPr>
                <a:spLocks/>
              </p:cNvSpPr>
              <p:nvPr/>
            </p:nvSpPr>
            <p:spPr bwMode="auto">
              <a:xfrm>
                <a:off x="7228353" y="4078647"/>
                <a:ext cx="4764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4" name="Freeform 7924"/>
              <p:cNvSpPr>
                <a:spLocks/>
              </p:cNvSpPr>
              <p:nvPr/>
            </p:nvSpPr>
            <p:spPr bwMode="auto">
              <a:xfrm>
                <a:off x="7228353" y="4078647"/>
                <a:ext cx="4764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5" name="Freeform 7925"/>
              <p:cNvSpPr>
                <a:spLocks/>
              </p:cNvSpPr>
              <p:nvPr/>
            </p:nvSpPr>
            <p:spPr bwMode="auto">
              <a:xfrm>
                <a:off x="7261701" y="4575378"/>
                <a:ext cx="57168" cy="2856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7" y="7"/>
                  </a:cxn>
                  <a:cxn ang="0">
                    <a:pos x="32" y="5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0" y="14"/>
                  </a:cxn>
                </a:cxnLst>
                <a:rect l="0" t="0" r="r" b="b"/>
                <a:pathLst>
                  <a:path w="36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6" name="Freeform 7926"/>
              <p:cNvSpPr>
                <a:spLocks/>
              </p:cNvSpPr>
              <p:nvPr/>
            </p:nvSpPr>
            <p:spPr bwMode="auto">
              <a:xfrm>
                <a:off x="7261701" y="4575378"/>
                <a:ext cx="57168" cy="2856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7" y="7"/>
                  </a:cxn>
                  <a:cxn ang="0">
                    <a:pos x="32" y="5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0" y="14"/>
                  </a:cxn>
                </a:cxnLst>
                <a:rect l="0" t="0" r="r" b="b"/>
                <a:pathLst>
                  <a:path w="36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7" name="Freeform 7927"/>
              <p:cNvSpPr>
                <a:spLocks/>
              </p:cNvSpPr>
              <p:nvPr/>
            </p:nvSpPr>
            <p:spPr bwMode="auto">
              <a:xfrm>
                <a:off x="7229941" y="4597596"/>
                <a:ext cx="17468" cy="95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8" name="Freeform 7928"/>
              <p:cNvSpPr>
                <a:spLocks/>
              </p:cNvSpPr>
              <p:nvPr/>
            </p:nvSpPr>
            <p:spPr bwMode="auto">
              <a:xfrm>
                <a:off x="7229941" y="4597596"/>
                <a:ext cx="17468" cy="952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9" name="Freeform 7929"/>
              <p:cNvSpPr>
                <a:spLocks/>
              </p:cNvSpPr>
              <p:nvPr/>
            </p:nvSpPr>
            <p:spPr bwMode="auto">
              <a:xfrm>
                <a:off x="5808681" y="3388302"/>
                <a:ext cx="747948" cy="772869"/>
              </a:xfrm>
              <a:custGeom>
                <a:avLst/>
                <a:gdLst/>
                <a:ahLst/>
                <a:cxnLst>
                  <a:cxn ang="0">
                    <a:pos x="99" y="379"/>
                  </a:cxn>
                  <a:cxn ang="0">
                    <a:pos x="160" y="478"/>
                  </a:cxn>
                  <a:cxn ang="0">
                    <a:pos x="196" y="401"/>
                  </a:cxn>
                  <a:cxn ang="0">
                    <a:pos x="196" y="361"/>
                  </a:cxn>
                  <a:cxn ang="0">
                    <a:pos x="256" y="318"/>
                  </a:cxn>
                  <a:cxn ang="0">
                    <a:pos x="317" y="259"/>
                  </a:cxn>
                  <a:cxn ang="0">
                    <a:pos x="330" y="263"/>
                  </a:cxn>
                  <a:cxn ang="0">
                    <a:pos x="330" y="240"/>
                  </a:cxn>
                  <a:cxn ang="0">
                    <a:pos x="317" y="206"/>
                  </a:cxn>
                  <a:cxn ang="0">
                    <a:pos x="321" y="190"/>
                  </a:cxn>
                  <a:cxn ang="0">
                    <a:pos x="342" y="186"/>
                  </a:cxn>
                  <a:cxn ang="0">
                    <a:pos x="385" y="206"/>
                  </a:cxn>
                  <a:cxn ang="0">
                    <a:pos x="385" y="225"/>
                  </a:cxn>
                  <a:cxn ang="0">
                    <a:pos x="405" y="241"/>
                  </a:cxn>
                  <a:cxn ang="0">
                    <a:pos x="435" y="190"/>
                  </a:cxn>
                  <a:cxn ang="0">
                    <a:pos x="466" y="156"/>
                  </a:cxn>
                  <a:cxn ang="0">
                    <a:pos x="451" y="129"/>
                  </a:cxn>
                  <a:cxn ang="0">
                    <a:pos x="412" y="138"/>
                  </a:cxn>
                  <a:cxn ang="0">
                    <a:pos x="387" y="166"/>
                  </a:cxn>
                  <a:cxn ang="0">
                    <a:pos x="333" y="170"/>
                  </a:cxn>
                  <a:cxn ang="0">
                    <a:pos x="333" y="156"/>
                  </a:cxn>
                  <a:cxn ang="0">
                    <a:pos x="317" y="168"/>
                  </a:cxn>
                  <a:cxn ang="0">
                    <a:pos x="285" y="175"/>
                  </a:cxn>
                  <a:cxn ang="0">
                    <a:pos x="244" y="163"/>
                  </a:cxn>
                  <a:cxn ang="0">
                    <a:pos x="206" y="143"/>
                  </a:cxn>
                  <a:cxn ang="0">
                    <a:pos x="194" y="132"/>
                  </a:cxn>
                  <a:cxn ang="0">
                    <a:pos x="201" y="114"/>
                  </a:cxn>
                  <a:cxn ang="0">
                    <a:pos x="199" y="105"/>
                  </a:cxn>
                  <a:cxn ang="0">
                    <a:pos x="185" y="95"/>
                  </a:cxn>
                  <a:cxn ang="0">
                    <a:pos x="170" y="88"/>
                  </a:cxn>
                  <a:cxn ang="0">
                    <a:pos x="170" y="64"/>
                  </a:cxn>
                  <a:cxn ang="0">
                    <a:pos x="181" y="66"/>
                  </a:cxn>
                  <a:cxn ang="0">
                    <a:pos x="178" y="54"/>
                  </a:cxn>
                  <a:cxn ang="0">
                    <a:pos x="178" y="39"/>
                  </a:cxn>
                  <a:cxn ang="0">
                    <a:pos x="190" y="27"/>
                  </a:cxn>
                  <a:cxn ang="0">
                    <a:pos x="194" y="11"/>
                  </a:cxn>
                  <a:cxn ang="0">
                    <a:pos x="185" y="2"/>
                  </a:cxn>
                  <a:cxn ang="0">
                    <a:pos x="162" y="9"/>
                  </a:cxn>
                  <a:cxn ang="0">
                    <a:pos x="142" y="25"/>
                  </a:cxn>
                  <a:cxn ang="0">
                    <a:pos x="124" y="28"/>
                  </a:cxn>
                  <a:cxn ang="0">
                    <a:pos x="95" y="23"/>
                  </a:cxn>
                  <a:cxn ang="0">
                    <a:pos x="94" y="36"/>
                  </a:cxn>
                  <a:cxn ang="0">
                    <a:pos x="99" y="48"/>
                  </a:cxn>
                  <a:cxn ang="0">
                    <a:pos x="106" y="61"/>
                  </a:cxn>
                  <a:cxn ang="0">
                    <a:pos x="115" y="75"/>
                  </a:cxn>
                  <a:cxn ang="0">
                    <a:pos x="108" y="88"/>
                  </a:cxn>
                  <a:cxn ang="0">
                    <a:pos x="106" y="95"/>
                  </a:cxn>
                  <a:cxn ang="0">
                    <a:pos x="86" y="116"/>
                  </a:cxn>
                  <a:cxn ang="0">
                    <a:pos x="42" y="150"/>
                  </a:cxn>
                  <a:cxn ang="0">
                    <a:pos x="34" y="177"/>
                  </a:cxn>
                  <a:cxn ang="0">
                    <a:pos x="42" y="198"/>
                  </a:cxn>
                  <a:cxn ang="0">
                    <a:pos x="49" y="215"/>
                  </a:cxn>
                  <a:cxn ang="0">
                    <a:pos x="40" y="213"/>
                  </a:cxn>
                  <a:cxn ang="0">
                    <a:pos x="13" y="216"/>
                  </a:cxn>
                  <a:cxn ang="0">
                    <a:pos x="0" y="225"/>
                  </a:cxn>
                  <a:cxn ang="0">
                    <a:pos x="29" y="249"/>
                  </a:cxn>
                  <a:cxn ang="0">
                    <a:pos x="65" y="265"/>
                  </a:cxn>
                  <a:cxn ang="0">
                    <a:pos x="72" y="261"/>
                  </a:cxn>
                  <a:cxn ang="0">
                    <a:pos x="76" y="306"/>
                  </a:cxn>
                  <a:cxn ang="0">
                    <a:pos x="86" y="354"/>
                  </a:cxn>
                </a:cxnLst>
                <a:rect l="0" t="0" r="r" b="b"/>
                <a:pathLst>
                  <a:path w="471" h="487">
                    <a:moveTo>
                      <a:pt x="90" y="361"/>
                    </a:moveTo>
                    <a:lnTo>
                      <a:pt x="90" y="361"/>
                    </a:lnTo>
                    <a:lnTo>
                      <a:pt x="92" y="365"/>
                    </a:lnTo>
                    <a:lnTo>
                      <a:pt x="92" y="367"/>
                    </a:lnTo>
                    <a:lnTo>
                      <a:pt x="92" y="365"/>
                    </a:lnTo>
                    <a:lnTo>
                      <a:pt x="94" y="365"/>
                    </a:lnTo>
                    <a:lnTo>
                      <a:pt x="94" y="367"/>
                    </a:lnTo>
                    <a:lnTo>
                      <a:pt x="94" y="368"/>
                    </a:lnTo>
                    <a:lnTo>
                      <a:pt x="95" y="374"/>
                    </a:lnTo>
                    <a:lnTo>
                      <a:pt x="97" y="377"/>
                    </a:lnTo>
                    <a:lnTo>
                      <a:pt x="99" y="379"/>
                    </a:lnTo>
                    <a:lnTo>
                      <a:pt x="111" y="419"/>
                    </a:lnTo>
                    <a:lnTo>
                      <a:pt x="122" y="431"/>
                    </a:lnTo>
                    <a:lnTo>
                      <a:pt x="135" y="467"/>
                    </a:lnTo>
                    <a:lnTo>
                      <a:pt x="149" y="487"/>
                    </a:lnTo>
                    <a:lnTo>
                      <a:pt x="154" y="485"/>
                    </a:lnTo>
                    <a:lnTo>
                      <a:pt x="156" y="483"/>
                    </a:lnTo>
                    <a:lnTo>
                      <a:pt x="156" y="483"/>
                    </a:lnTo>
                    <a:lnTo>
                      <a:pt x="158" y="481"/>
                    </a:lnTo>
                    <a:lnTo>
                      <a:pt x="160" y="479"/>
                    </a:lnTo>
                    <a:lnTo>
                      <a:pt x="162" y="478"/>
                    </a:lnTo>
                    <a:lnTo>
                      <a:pt x="160" y="478"/>
                    </a:lnTo>
                    <a:lnTo>
                      <a:pt x="163" y="470"/>
                    </a:lnTo>
                    <a:lnTo>
                      <a:pt x="169" y="469"/>
                    </a:lnTo>
                    <a:lnTo>
                      <a:pt x="174" y="467"/>
                    </a:lnTo>
                    <a:lnTo>
                      <a:pt x="174" y="462"/>
                    </a:lnTo>
                    <a:lnTo>
                      <a:pt x="179" y="451"/>
                    </a:lnTo>
                    <a:lnTo>
                      <a:pt x="185" y="449"/>
                    </a:lnTo>
                    <a:lnTo>
                      <a:pt x="185" y="451"/>
                    </a:lnTo>
                    <a:lnTo>
                      <a:pt x="188" y="451"/>
                    </a:lnTo>
                    <a:lnTo>
                      <a:pt x="188" y="426"/>
                    </a:lnTo>
                    <a:lnTo>
                      <a:pt x="196" y="404"/>
                    </a:lnTo>
                    <a:lnTo>
                      <a:pt x="196" y="401"/>
                    </a:lnTo>
                    <a:lnTo>
                      <a:pt x="194" y="399"/>
                    </a:lnTo>
                    <a:lnTo>
                      <a:pt x="194" y="397"/>
                    </a:lnTo>
                    <a:lnTo>
                      <a:pt x="192" y="397"/>
                    </a:lnTo>
                    <a:lnTo>
                      <a:pt x="194" y="395"/>
                    </a:lnTo>
                    <a:lnTo>
                      <a:pt x="194" y="397"/>
                    </a:lnTo>
                    <a:lnTo>
                      <a:pt x="192" y="386"/>
                    </a:lnTo>
                    <a:lnTo>
                      <a:pt x="194" y="385"/>
                    </a:lnTo>
                    <a:lnTo>
                      <a:pt x="194" y="381"/>
                    </a:lnTo>
                    <a:lnTo>
                      <a:pt x="192" y="379"/>
                    </a:lnTo>
                    <a:lnTo>
                      <a:pt x="192" y="368"/>
                    </a:lnTo>
                    <a:lnTo>
                      <a:pt x="196" y="361"/>
                    </a:lnTo>
                    <a:lnTo>
                      <a:pt x="199" y="360"/>
                    </a:lnTo>
                    <a:lnTo>
                      <a:pt x="201" y="360"/>
                    </a:lnTo>
                    <a:lnTo>
                      <a:pt x="204" y="361"/>
                    </a:lnTo>
                    <a:lnTo>
                      <a:pt x="206" y="361"/>
                    </a:lnTo>
                    <a:lnTo>
                      <a:pt x="210" y="354"/>
                    </a:lnTo>
                    <a:lnTo>
                      <a:pt x="212" y="352"/>
                    </a:lnTo>
                    <a:lnTo>
                      <a:pt x="226" y="349"/>
                    </a:lnTo>
                    <a:lnTo>
                      <a:pt x="228" y="347"/>
                    </a:lnTo>
                    <a:lnTo>
                      <a:pt x="228" y="343"/>
                    </a:lnTo>
                    <a:lnTo>
                      <a:pt x="230" y="340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8" y="318"/>
                    </a:lnTo>
                    <a:lnTo>
                      <a:pt x="271" y="30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9" y="284"/>
                    </a:lnTo>
                    <a:lnTo>
                      <a:pt x="301" y="283"/>
                    </a:lnTo>
                    <a:lnTo>
                      <a:pt x="303" y="279"/>
                    </a:lnTo>
                    <a:lnTo>
                      <a:pt x="301" y="272"/>
                    </a:lnTo>
                    <a:lnTo>
                      <a:pt x="303" y="266"/>
                    </a:lnTo>
                    <a:lnTo>
                      <a:pt x="317" y="259"/>
                    </a:lnTo>
                    <a:lnTo>
                      <a:pt x="319" y="256"/>
                    </a:lnTo>
                    <a:lnTo>
                      <a:pt x="321" y="254"/>
                    </a:lnTo>
                    <a:lnTo>
                      <a:pt x="323" y="254"/>
                    </a:lnTo>
                    <a:lnTo>
                      <a:pt x="321" y="261"/>
                    </a:lnTo>
                    <a:lnTo>
                      <a:pt x="321" y="261"/>
                    </a:lnTo>
                    <a:lnTo>
                      <a:pt x="323" y="261"/>
                    </a:lnTo>
                    <a:lnTo>
                      <a:pt x="323" y="261"/>
                    </a:lnTo>
                    <a:lnTo>
                      <a:pt x="324" y="265"/>
                    </a:lnTo>
                    <a:lnTo>
                      <a:pt x="326" y="263"/>
                    </a:lnTo>
                    <a:lnTo>
                      <a:pt x="328" y="263"/>
                    </a:lnTo>
                    <a:lnTo>
                      <a:pt x="330" y="263"/>
                    </a:lnTo>
                    <a:lnTo>
                      <a:pt x="330" y="261"/>
                    </a:lnTo>
                    <a:lnTo>
                      <a:pt x="330" y="259"/>
                    </a:lnTo>
                    <a:lnTo>
                      <a:pt x="332" y="263"/>
                    </a:lnTo>
                    <a:lnTo>
                      <a:pt x="332" y="263"/>
                    </a:lnTo>
                    <a:lnTo>
                      <a:pt x="335" y="263"/>
                    </a:lnTo>
                    <a:lnTo>
                      <a:pt x="333" y="258"/>
                    </a:lnTo>
                    <a:lnTo>
                      <a:pt x="333" y="258"/>
                    </a:lnTo>
                    <a:lnTo>
                      <a:pt x="332" y="247"/>
                    </a:lnTo>
                    <a:lnTo>
                      <a:pt x="330" y="245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0" y="240"/>
                    </a:lnTo>
                    <a:lnTo>
                      <a:pt x="330" y="236"/>
                    </a:lnTo>
                    <a:lnTo>
                      <a:pt x="330" y="234"/>
                    </a:lnTo>
                    <a:lnTo>
                      <a:pt x="328" y="234"/>
                    </a:lnTo>
                    <a:lnTo>
                      <a:pt x="328" y="229"/>
                    </a:lnTo>
                    <a:lnTo>
                      <a:pt x="326" y="227"/>
                    </a:lnTo>
                    <a:lnTo>
                      <a:pt x="328" y="216"/>
                    </a:lnTo>
                    <a:lnTo>
                      <a:pt x="326" y="213"/>
                    </a:lnTo>
                    <a:lnTo>
                      <a:pt x="317" y="209"/>
                    </a:lnTo>
                    <a:lnTo>
                      <a:pt x="317" y="207"/>
                    </a:lnTo>
                    <a:lnTo>
                      <a:pt x="317" y="206"/>
                    </a:lnTo>
                    <a:lnTo>
                      <a:pt x="319" y="204"/>
                    </a:lnTo>
                    <a:lnTo>
                      <a:pt x="321" y="202"/>
                    </a:lnTo>
                    <a:lnTo>
                      <a:pt x="323" y="202"/>
                    </a:lnTo>
                    <a:lnTo>
                      <a:pt x="324" y="200"/>
                    </a:lnTo>
                    <a:lnTo>
                      <a:pt x="330" y="198"/>
                    </a:lnTo>
                    <a:lnTo>
                      <a:pt x="330" y="197"/>
                    </a:lnTo>
                    <a:lnTo>
                      <a:pt x="328" y="195"/>
                    </a:lnTo>
                    <a:lnTo>
                      <a:pt x="328" y="195"/>
                    </a:lnTo>
                    <a:lnTo>
                      <a:pt x="324" y="195"/>
                    </a:lnTo>
                    <a:lnTo>
                      <a:pt x="323" y="193"/>
                    </a:lnTo>
                    <a:lnTo>
                      <a:pt x="321" y="190"/>
                    </a:lnTo>
                    <a:lnTo>
                      <a:pt x="321" y="188"/>
                    </a:lnTo>
                    <a:lnTo>
                      <a:pt x="324" y="181"/>
                    </a:lnTo>
                    <a:lnTo>
                      <a:pt x="326" y="177"/>
                    </a:lnTo>
                    <a:lnTo>
                      <a:pt x="326" y="177"/>
                    </a:lnTo>
                    <a:lnTo>
                      <a:pt x="332" y="184"/>
                    </a:lnTo>
                    <a:lnTo>
                      <a:pt x="333" y="179"/>
                    </a:lnTo>
                    <a:lnTo>
                      <a:pt x="335" y="179"/>
                    </a:lnTo>
                    <a:lnTo>
                      <a:pt x="335" y="184"/>
                    </a:lnTo>
                    <a:lnTo>
                      <a:pt x="337" y="186"/>
                    </a:lnTo>
                    <a:lnTo>
                      <a:pt x="339" y="184"/>
                    </a:lnTo>
                    <a:lnTo>
                      <a:pt x="342" y="186"/>
                    </a:lnTo>
                    <a:lnTo>
                      <a:pt x="344" y="182"/>
                    </a:lnTo>
                    <a:lnTo>
                      <a:pt x="344" y="184"/>
                    </a:lnTo>
                    <a:lnTo>
                      <a:pt x="348" y="195"/>
                    </a:lnTo>
                    <a:lnTo>
                      <a:pt x="349" y="197"/>
                    </a:lnTo>
                    <a:lnTo>
                      <a:pt x="351" y="198"/>
                    </a:lnTo>
                    <a:lnTo>
                      <a:pt x="366" y="200"/>
                    </a:lnTo>
                    <a:lnTo>
                      <a:pt x="366" y="198"/>
                    </a:lnTo>
                    <a:lnTo>
                      <a:pt x="376" y="198"/>
                    </a:lnTo>
                    <a:lnTo>
                      <a:pt x="389" y="202"/>
                    </a:lnTo>
                    <a:lnTo>
                      <a:pt x="387" y="204"/>
                    </a:lnTo>
                    <a:lnTo>
                      <a:pt x="385" y="206"/>
                    </a:lnTo>
                    <a:lnTo>
                      <a:pt x="383" y="209"/>
                    </a:lnTo>
                    <a:lnTo>
                      <a:pt x="376" y="216"/>
                    </a:lnTo>
                    <a:lnTo>
                      <a:pt x="369" y="220"/>
                    </a:lnTo>
                    <a:lnTo>
                      <a:pt x="369" y="224"/>
                    </a:lnTo>
                    <a:lnTo>
                      <a:pt x="371" y="232"/>
                    </a:lnTo>
                    <a:lnTo>
                      <a:pt x="375" y="234"/>
                    </a:lnTo>
                    <a:lnTo>
                      <a:pt x="376" y="236"/>
                    </a:lnTo>
                    <a:lnTo>
                      <a:pt x="378" y="238"/>
                    </a:lnTo>
                    <a:lnTo>
                      <a:pt x="382" y="229"/>
                    </a:lnTo>
                    <a:lnTo>
                      <a:pt x="383" y="225"/>
                    </a:lnTo>
                    <a:lnTo>
                      <a:pt x="385" y="225"/>
                    </a:lnTo>
                    <a:lnTo>
                      <a:pt x="394" y="258"/>
                    </a:lnTo>
                    <a:lnTo>
                      <a:pt x="394" y="258"/>
                    </a:lnTo>
                    <a:lnTo>
                      <a:pt x="396" y="256"/>
                    </a:lnTo>
                    <a:lnTo>
                      <a:pt x="400" y="256"/>
                    </a:lnTo>
                    <a:lnTo>
                      <a:pt x="400" y="256"/>
                    </a:lnTo>
                    <a:lnTo>
                      <a:pt x="401" y="254"/>
                    </a:lnTo>
                    <a:lnTo>
                      <a:pt x="401" y="252"/>
                    </a:lnTo>
                    <a:lnTo>
                      <a:pt x="401" y="252"/>
                    </a:lnTo>
                    <a:lnTo>
                      <a:pt x="401" y="249"/>
                    </a:lnTo>
                    <a:lnTo>
                      <a:pt x="401" y="241"/>
                    </a:lnTo>
                    <a:lnTo>
                      <a:pt x="405" y="241"/>
                    </a:lnTo>
                    <a:lnTo>
                      <a:pt x="405" y="240"/>
                    </a:lnTo>
                    <a:lnTo>
                      <a:pt x="405" y="225"/>
                    </a:lnTo>
                    <a:lnTo>
                      <a:pt x="409" y="224"/>
                    </a:lnTo>
                    <a:lnTo>
                      <a:pt x="412" y="224"/>
                    </a:lnTo>
                    <a:lnTo>
                      <a:pt x="417" y="224"/>
                    </a:lnTo>
                    <a:lnTo>
                      <a:pt x="419" y="222"/>
                    </a:lnTo>
                    <a:lnTo>
                      <a:pt x="428" y="202"/>
                    </a:lnTo>
                    <a:lnTo>
                      <a:pt x="426" y="200"/>
                    </a:lnTo>
                    <a:lnTo>
                      <a:pt x="428" y="197"/>
                    </a:lnTo>
                    <a:lnTo>
                      <a:pt x="434" y="195"/>
                    </a:lnTo>
                    <a:lnTo>
                      <a:pt x="435" y="190"/>
                    </a:lnTo>
                    <a:lnTo>
                      <a:pt x="435" y="182"/>
                    </a:lnTo>
                    <a:lnTo>
                      <a:pt x="437" y="177"/>
                    </a:lnTo>
                    <a:lnTo>
                      <a:pt x="441" y="173"/>
                    </a:lnTo>
                    <a:lnTo>
                      <a:pt x="446" y="172"/>
                    </a:lnTo>
                    <a:lnTo>
                      <a:pt x="450" y="166"/>
                    </a:lnTo>
                    <a:lnTo>
                      <a:pt x="457" y="164"/>
                    </a:lnTo>
                    <a:lnTo>
                      <a:pt x="459" y="163"/>
                    </a:lnTo>
                    <a:lnTo>
                      <a:pt x="464" y="164"/>
                    </a:lnTo>
                    <a:lnTo>
                      <a:pt x="466" y="163"/>
                    </a:lnTo>
                    <a:lnTo>
                      <a:pt x="464" y="159"/>
                    </a:lnTo>
                    <a:lnTo>
                      <a:pt x="466" y="156"/>
                    </a:lnTo>
                    <a:lnTo>
                      <a:pt x="469" y="154"/>
                    </a:lnTo>
                    <a:lnTo>
                      <a:pt x="471" y="152"/>
                    </a:lnTo>
                    <a:lnTo>
                      <a:pt x="471" y="148"/>
                    </a:lnTo>
                    <a:lnTo>
                      <a:pt x="469" y="145"/>
                    </a:lnTo>
                    <a:lnTo>
                      <a:pt x="466" y="143"/>
                    </a:lnTo>
                    <a:lnTo>
                      <a:pt x="462" y="143"/>
                    </a:lnTo>
                    <a:lnTo>
                      <a:pt x="460" y="141"/>
                    </a:lnTo>
                    <a:lnTo>
                      <a:pt x="455" y="141"/>
                    </a:lnTo>
                    <a:lnTo>
                      <a:pt x="455" y="134"/>
                    </a:lnTo>
                    <a:lnTo>
                      <a:pt x="451" y="132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48" y="123"/>
                    </a:lnTo>
                    <a:lnTo>
                      <a:pt x="444" y="125"/>
                    </a:lnTo>
                    <a:lnTo>
                      <a:pt x="441" y="127"/>
                    </a:lnTo>
                    <a:lnTo>
                      <a:pt x="437" y="129"/>
                    </a:lnTo>
                    <a:lnTo>
                      <a:pt x="428" y="129"/>
                    </a:lnTo>
                    <a:lnTo>
                      <a:pt x="426" y="127"/>
                    </a:lnTo>
                    <a:lnTo>
                      <a:pt x="425" y="127"/>
                    </a:lnTo>
                    <a:lnTo>
                      <a:pt x="419" y="130"/>
                    </a:lnTo>
                    <a:lnTo>
                      <a:pt x="417" y="132"/>
                    </a:lnTo>
                    <a:lnTo>
                      <a:pt x="412" y="138"/>
                    </a:lnTo>
                    <a:lnTo>
                      <a:pt x="409" y="139"/>
                    </a:lnTo>
                    <a:lnTo>
                      <a:pt x="401" y="147"/>
                    </a:lnTo>
                    <a:lnTo>
                      <a:pt x="380" y="154"/>
                    </a:lnTo>
                    <a:lnTo>
                      <a:pt x="380" y="154"/>
                    </a:lnTo>
                    <a:lnTo>
                      <a:pt x="380" y="156"/>
                    </a:lnTo>
                    <a:lnTo>
                      <a:pt x="380" y="157"/>
                    </a:lnTo>
                    <a:lnTo>
                      <a:pt x="380" y="157"/>
                    </a:lnTo>
                    <a:lnTo>
                      <a:pt x="380" y="159"/>
                    </a:lnTo>
                    <a:lnTo>
                      <a:pt x="385" y="161"/>
                    </a:lnTo>
                    <a:lnTo>
                      <a:pt x="387" y="163"/>
                    </a:lnTo>
                    <a:lnTo>
                      <a:pt x="387" y="166"/>
                    </a:lnTo>
                    <a:lnTo>
                      <a:pt x="387" y="168"/>
                    </a:lnTo>
                    <a:lnTo>
                      <a:pt x="387" y="168"/>
                    </a:lnTo>
                    <a:lnTo>
                      <a:pt x="383" y="170"/>
                    </a:lnTo>
                    <a:lnTo>
                      <a:pt x="366" y="173"/>
                    </a:lnTo>
                    <a:lnTo>
                      <a:pt x="358" y="172"/>
                    </a:lnTo>
                    <a:lnTo>
                      <a:pt x="351" y="173"/>
                    </a:lnTo>
                    <a:lnTo>
                      <a:pt x="341" y="173"/>
                    </a:lnTo>
                    <a:lnTo>
                      <a:pt x="337" y="172"/>
                    </a:lnTo>
                    <a:lnTo>
                      <a:pt x="335" y="172"/>
                    </a:lnTo>
                    <a:lnTo>
                      <a:pt x="335" y="172"/>
                    </a:lnTo>
                    <a:lnTo>
                      <a:pt x="333" y="170"/>
                    </a:lnTo>
                    <a:lnTo>
                      <a:pt x="333" y="168"/>
                    </a:lnTo>
                    <a:lnTo>
                      <a:pt x="333" y="168"/>
                    </a:lnTo>
                    <a:lnTo>
                      <a:pt x="332" y="168"/>
                    </a:lnTo>
                    <a:lnTo>
                      <a:pt x="332" y="166"/>
                    </a:lnTo>
                    <a:lnTo>
                      <a:pt x="335" y="163"/>
                    </a:lnTo>
                    <a:lnTo>
                      <a:pt x="335" y="163"/>
                    </a:lnTo>
                    <a:lnTo>
                      <a:pt x="333" y="163"/>
                    </a:lnTo>
                    <a:lnTo>
                      <a:pt x="332" y="163"/>
                    </a:lnTo>
                    <a:lnTo>
                      <a:pt x="332" y="161"/>
                    </a:lnTo>
                    <a:lnTo>
                      <a:pt x="332" y="159"/>
                    </a:lnTo>
                    <a:lnTo>
                      <a:pt x="333" y="156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0" y="148"/>
                    </a:lnTo>
                    <a:lnTo>
                      <a:pt x="330" y="150"/>
                    </a:lnTo>
                    <a:lnTo>
                      <a:pt x="326" y="152"/>
                    </a:lnTo>
                    <a:lnTo>
                      <a:pt x="324" y="152"/>
                    </a:lnTo>
                    <a:lnTo>
                      <a:pt x="321" y="152"/>
                    </a:lnTo>
                    <a:lnTo>
                      <a:pt x="319" y="157"/>
                    </a:lnTo>
                    <a:lnTo>
                      <a:pt x="319" y="166"/>
                    </a:lnTo>
                    <a:lnTo>
                      <a:pt x="317" y="168"/>
                    </a:lnTo>
                    <a:lnTo>
                      <a:pt x="317" y="168"/>
                    </a:lnTo>
                    <a:lnTo>
                      <a:pt x="321" y="170"/>
                    </a:lnTo>
                    <a:lnTo>
                      <a:pt x="323" y="173"/>
                    </a:lnTo>
                    <a:lnTo>
                      <a:pt x="321" y="175"/>
                    </a:lnTo>
                    <a:lnTo>
                      <a:pt x="319" y="179"/>
                    </a:lnTo>
                    <a:lnTo>
                      <a:pt x="319" y="179"/>
                    </a:lnTo>
                    <a:lnTo>
                      <a:pt x="315" y="179"/>
                    </a:lnTo>
                    <a:lnTo>
                      <a:pt x="314" y="179"/>
                    </a:lnTo>
                    <a:lnTo>
                      <a:pt x="308" y="179"/>
                    </a:lnTo>
                    <a:lnTo>
                      <a:pt x="307" y="179"/>
                    </a:lnTo>
                    <a:lnTo>
                      <a:pt x="303" y="179"/>
                    </a:lnTo>
                    <a:lnTo>
                      <a:pt x="285" y="175"/>
                    </a:lnTo>
                    <a:lnTo>
                      <a:pt x="283" y="173"/>
                    </a:lnTo>
                    <a:lnTo>
                      <a:pt x="271" y="172"/>
                    </a:lnTo>
                    <a:lnTo>
                      <a:pt x="265" y="168"/>
                    </a:lnTo>
                    <a:lnTo>
                      <a:pt x="264" y="164"/>
                    </a:lnTo>
                    <a:lnTo>
                      <a:pt x="262" y="163"/>
                    </a:lnTo>
                    <a:lnTo>
                      <a:pt x="255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49" y="163"/>
                    </a:lnTo>
                    <a:lnTo>
                      <a:pt x="246" y="161"/>
                    </a:lnTo>
                    <a:lnTo>
                      <a:pt x="244" y="163"/>
                    </a:lnTo>
                    <a:lnTo>
                      <a:pt x="237" y="161"/>
                    </a:lnTo>
                    <a:lnTo>
                      <a:pt x="233" y="157"/>
                    </a:lnTo>
                    <a:lnTo>
                      <a:pt x="233" y="157"/>
                    </a:lnTo>
                    <a:lnTo>
                      <a:pt x="230" y="157"/>
                    </a:lnTo>
                    <a:lnTo>
                      <a:pt x="226" y="156"/>
                    </a:lnTo>
                    <a:lnTo>
                      <a:pt x="222" y="154"/>
                    </a:lnTo>
                    <a:lnTo>
                      <a:pt x="221" y="154"/>
                    </a:lnTo>
                    <a:lnTo>
                      <a:pt x="215" y="150"/>
                    </a:lnTo>
                    <a:lnTo>
                      <a:pt x="212" y="147"/>
                    </a:lnTo>
                    <a:lnTo>
                      <a:pt x="206" y="143"/>
                    </a:lnTo>
                    <a:lnTo>
                      <a:pt x="206" y="143"/>
                    </a:lnTo>
                    <a:lnTo>
                      <a:pt x="203" y="139"/>
                    </a:lnTo>
                    <a:lnTo>
                      <a:pt x="201" y="139"/>
                    </a:lnTo>
                    <a:lnTo>
                      <a:pt x="201" y="141"/>
                    </a:lnTo>
                    <a:lnTo>
                      <a:pt x="199" y="141"/>
                    </a:lnTo>
                    <a:lnTo>
                      <a:pt x="199" y="139"/>
                    </a:lnTo>
                    <a:lnTo>
                      <a:pt x="197" y="139"/>
                    </a:lnTo>
                    <a:lnTo>
                      <a:pt x="196" y="138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4" y="132"/>
                    </a:lnTo>
                    <a:lnTo>
                      <a:pt x="196" y="130"/>
                    </a:lnTo>
                    <a:lnTo>
                      <a:pt x="196" y="129"/>
                    </a:lnTo>
                    <a:lnTo>
                      <a:pt x="197" y="129"/>
                    </a:lnTo>
                    <a:lnTo>
                      <a:pt x="196" y="125"/>
                    </a:lnTo>
                    <a:lnTo>
                      <a:pt x="197" y="123"/>
                    </a:lnTo>
                    <a:lnTo>
                      <a:pt x="199" y="122"/>
                    </a:lnTo>
                    <a:lnTo>
                      <a:pt x="197" y="120"/>
                    </a:lnTo>
                    <a:lnTo>
                      <a:pt x="197" y="118"/>
                    </a:lnTo>
                    <a:lnTo>
                      <a:pt x="199" y="116"/>
                    </a:lnTo>
                    <a:lnTo>
                      <a:pt x="201" y="116"/>
                    </a:lnTo>
                    <a:lnTo>
                      <a:pt x="201" y="114"/>
                    </a:lnTo>
                    <a:lnTo>
                      <a:pt x="204" y="113"/>
                    </a:lnTo>
                    <a:lnTo>
                      <a:pt x="204" y="111"/>
                    </a:lnTo>
                    <a:lnTo>
                      <a:pt x="204" y="111"/>
                    </a:lnTo>
                    <a:lnTo>
                      <a:pt x="206" y="109"/>
                    </a:lnTo>
                    <a:lnTo>
                      <a:pt x="206" y="111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1" y="105"/>
                    </a:lnTo>
                    <a:lnTo>
                      <a:pt x="199" y="105"/>
                    </a:lnTo>
                    <a:lnTo>
                      <a:pt x="196" y="102"/>
                    </a:lnTo>
                    <a:lnTo>
                      <a:pt x="192" y="102"/>
                    </a:lnTo>
                    <a:lnTo>
                      <a:pt x="192" y="100"/>
                    </a:lnTo>
                    <a:lnTo>
                      <a:pt x="192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5" y="95"/>
                    </a:lnTo>
                    <a:lnTo>
                      <a:pt x="183" y="95"/>
                    </a:lnTo>
                    <a:lnTo>
                      <a:pt x="178" y="95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4" y="95"/>
                    </a:lnTo>
                    <a:lnTo>
                      <a:pt x="176" y="93"/>
                    </a:lnTo>
                    <a:lnTo>
                      <a:pt x="174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8"/>
                    </a:lnTo>
                    <a:lnTo>
                      <a:pt x="170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0" y="79"/>
                    </a:lnTo>
                    <a:lnTo>
                      <a:pt x="172" y="77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7" y="68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68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3" y="66"/>
                    </a:lnTo>
                    <a:lnTo>
                      <a:pt x="185" y="64"/>
                    </a:lnTo>
                    <a:lnTo>
                      <a:pt x="185" y="62"/>
                    </a:lnTo>
                    <a:lnTo>
                      <a:pt x="183" y="59"/>
                    </a:lnTo>
                    <a:lnTo>
                      <a:pt x="181" y="57"/>
                    </a:lnTo>
                    <a:lnTo>
                      <a:pt x="183" y="57"/>
                    </a:lnTo>
                    <a:lnTo>
                      <a:pt x="183" y="55"/>
                    </a:lnTo>
                    <a:lnTo>
                      <a:pt x="179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76" y="50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6" y="45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4" y="41"/>
                    </a:lnTo>
                    <a:lnTo>
                      <a:pt x="174" y="39"/>
                    </a:lnTo>
                    <a:lnTo>
                      <a:pt x="174" y="39"/>
                    </a:lnTo>
                    <a:lnTo>
                      <a:pt x="178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3" y="39"/>
                    </a:lnTo>
                    <a:lnTo>
                      <a:pt x="185" y="34"/>
                    </a:lnTo>
                    <a:lnTo>
                      <a:pt x="185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7"/>
                    </a:lnTo>
                    <a:lnTo>
                      <a:pt x="194" y="25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6" y="16"/>
                    </a:lnTo>
                    <a:lnTo>
                      <a:pt x="196" y="14"/>
                    </a:lnTo>
                    <a:lnTo>
                      <a:pt x="196" y="12"/>
                    </a:lnTo>
                    <a:lnTo>
                      <a:pt x="197" y="11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6" y="9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2" y="11"/>
                    </a:lnTo>
                    <a:lnTo>
                      <a:pt x="192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7" y="7"/>
                    </a:lnTo>
                    <a:lnTo>
                      <a:pt x="187" y="5"/>
                    </a:lnTo>
                    <a:lnTo>
                      <a:pt x="187" y="3"/>
                    </a:lnTo>
                    <a:lnTo>
                      <a:pt x="185" y="3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6" y="2"/>
                    </a:lnTo>
                    <a:lnTo>
                      <a:pt x="172" y="2"/>
                    </a:lnTo>
                    <a:lnTo>
                      <a:pt x="163" y="7"/>
                    </a:lnTo>
                    <a:lnTo>
                      <a:pt x="162" y="9"/>
                    </a:lnTo>
                    <a:lnTo>
                      <a:pt x="160" y="9"/>
                    </a:lnTo>
                    <a:lnTo>
                      <a:pt x="160" y="11"/>
                    </a:lnTo>
                    <a:lnTo>
                      <a:pt x="158" y="9"/>
                    </a:lnTo>
                    <a:lnTo>
                      <a:pt x="156" y="11"/>
                    </a:lnTo>
                    <a:lnTo>
                      <a:pt x="154" y="11"/>
                    </a:lnTo>
                    <a:lnTo>
                      <a:pt x="144" y="18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3" y="23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7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2" y="27"/>
                    </a:lnTo>
                    <a:lnTo>
                      <a:pt x="120" y="28"/>
                    </a:lnTo>
                    <a:lnTo>
                      <a:pt x="119" y="27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7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5" y="32"/>
                    </a:lnTo>
                    <a:lnTo>
                      <a:pt x="95" y="34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3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7" y="54"/>
                    </a:lnTo>
                    <a:lnTo>
                      <a:pt x="97" y="57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6" y="61"/>
                    </a:lnTo>
                    <a:lnTo>
                      <a:pt x="106" y="64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13" y="68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7" y="71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7" y="75"/>
                    </a:lnTo>
                    <a:lnTo>
                      <a:pt x="115" y="75"/>
                    </a:lnTo>
                    <a:lnTo>
                      <a:pt x="113" y="77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6" y="79"/>
                    </a:lnTo>
                    <a:lnTo>
                      <a:pt x="104" y="80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08" y="88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8" y="93"/>
                    </a:lnTo>
                    <a:lnTo>
                      <a:pt x="110" y="95"/>
                    </a:lnTo>
                    <a:lnTo>
                      <a:pt x="108" y="95"/>
                    </a:lnTo>
                    <a:lnTo>
                      <a:pt x="108" y="96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4" y="96"/>
                    </a:lnTo>
                    <a:lnTo>
                      <a:pt x="101" y="98"/>
                    </a:lnTo>
                    <a:lnTo>
                      <a:pt x="97" y="104"/>
                    </a:lnTo>
                    <a:lnTo>
                      <a:pt x="95" y="104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4" y="111"/>
                    </a:lnTo>
                    <a:lnTo>
                      <a:pt x="92" y="113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6" y="134"/>
                    </a:lnTo>
                    <a:lnTo>
                      <a:pt x="72" y="136"/>
                    </a:lnTo>
                    <a:lnTo>
                      <a:pt x="60" y="152"/>
                    </a:lnTo>
                    <a:lnTo>
                      <a:pt x="58" y="152"/>
                    </a:lnTo>
                    <a:lnTo>
                      <a:pt x="58" y="154"/>
                    </a:lnTo>
                    <a:lnTo>
                      <a:pt x="51" y="152"/>
                    </a:lnTo>
                    <a:lnTo>
                      <a:pt x="47" y="154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6" y="164"/>
                    </a:lnTo>
                    <a:lnTo>
                      <a:pt x="24" y="172"/>
                    </a:lnTo>
                    <a:lnTo>
                      <a:pt x="24" y="173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7" y="175"/>
                    </a:lnTo>
                    <a:lnTo>
                      <a:pt x="29" y="177"/>
                    </a:lnTo>
                    <a:lnTo>
                      <a:pt x="33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4" y="179"/>
                    </a:lnTo>
                    <a:lnTo>
                      <a:pt x="33" y="186"/>
                    </a:lnTo>
                    <a:lnTo>
                      <a:pt x="33" y="188"/>
                    </a:lnTo>
                    <a:lnTo>
                      <a:pt x="33" y="188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2" y="191"/>
                    </a:lnTo>
                    <a:lnTo>
                      <a:pt x="42" y="193"/>
                    </a:lnTo>
                    <a:lnTo>
                      <a:pt x="42" y="198"/>
                    </a:lnTo>
                    <a:lnTo>
                      <a:pt x="43" y="200"/>
                    </a:lnTo>
                    <a:lnTo>
                      <a:pt x="43" y="202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9" y="207"/>
                    </a:lnTo>
                    <a:lnTo>
                      <a:pt x="49" y="209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7" y="213"/>
                    </a:lnTo>
                    <a:lnTo>
                      <a:pt x="47" y="215"/>
                    </a:lnTo>
                    <a:lnTo>
                      <a:pt x="49" y="215"/>
                    </a:lnTo>
                    <a:lnTo>
                      <a:pt x="49" y="215"/>
                    </a:lnTo>
                    <a:lnTo>
                      <a:pt x="47" y="215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0" y="213"/>
                    </a:lnTo>
                    <a:lnTo>
                      <a:pt x="34" y="216"/>
                    </a:lnTo>
                    <a:lnTo>
                      <a:pt x="33" y="218"/>
                    </a:lnTo>
                    <a:lnTo>
                      <a:pt x="33" y="218"/>
                    </a:lnTo>
                    <a:lnTo>
                      <a:pt x="27" y="218"/>
                    </a:lnTo>
                    <a:lnTo>
                      <a:pt x="26" y="216"/>
                    </a:lnTo>
                    <a:lnTo>
                      <a:pt x="24" y="216"/>
                    </a:lnTo>
                    <a:lnTo>
                      <a:pt x="22" y="216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1" y="216"/>
                    </a:lnTo>
                    <a:lnTo>
                      <a:pt x="11" y="222"/>
                    </a:lnTo>
                    <a:lnTo>
                      <a:pt x="6" y="222"/>
                    </a:lnTo>
                    <a:lnTo>
                      <a:pt x="6" y="222"/>
                    </a:lnTo>
                    <a:lnTo>
                      <a:pt x="4" y="222"/>
                    </a:lnTo>
                    <a:lnTo>
                      <a:pt x="4" y="224"/>
                    </a:lnTo>
                    <a:lnTo>
                      <a:pt x="2" y="224"/>
                    </a:lnTo>
                    <a:lnTo>
                      <a:pt x="2" y="224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4" y="229"/>
                    </a:lnTo>
                    <a:lnTo>
                      <a:pt x="11" y="240"/>
                    </a:lnTo>
                    <a:lnTo>
                      <a:pt x="15" y="241"/>
                    </a:lnTo>
                    <a:lnTo>
                      <a:pt x="26" y="241"/>
                    </a:lnTo>
                    <a:lnTo>
                      <a:pt x="33" y="240"/>
                    </a:lnTo>
                    <a:lnTo>
                      <a:pt x="34" y="236"/>
                    </a:lnTo>
                    <a:lnTo>
                      <a:pt x="36" y="236"/>
                    </a:lnTo>
                    <a:lnTo>
                      <a:pt x="36" y="238"/>
                    </a:lnTo>
                    <a:lnTo>
                      <a:pt x="34" y="243"/>
                    </a:lnTo>
                    <a:lnTo>
                      <a:pt x="29" y="249"/>
                    </a:lnTo>
                    <a:lnTo>
                      <a:pt x="18" y="250"/>
                    </a:lnTo>
                    <a:lnTo>
                      <a:pt x="15" y="249"/>
                    </a:lnTo>
                    <a:lnTo>
                      <a:pt x="15" y="250"/>
                    </a:lnTo>
                    <a:lnTo>
                      <a:pt x="15" y="254"/>
                    </a:lnTo>
                    <a:lnTo>
                      <a:pt x="36" y="275"/>
                    </a:lnTo>
                    <a:lnTo>
                      <a:pt x="45" y="277"/>
                    </a:lnTo>
                    <a:lnTo>
                      <a:pt x="51" y="275"/>
                    </a:lnTo>
                    <a:lnTo>
                      <a:pt x="54" y="274"/>
                    </a:lnTo>
                    <a:lnTo>
                      <a:pt x="56" y="274"/>
                    </a:lnTo>
                    <a:lnTo>
                      <a:pt x="61" y="270"/>
                    </a:lnTo>
                    <a:lnTo>
                      <a:pt x="65" y="265"/>
                    </a:lnTo>
                    <a:lnTo>
                      <a:pt x="67" y="249"/>
                    </a:lnTo>
                    <a:lnTo>
                      <a:pt x="67" y="250"/>
                    </a:lnTo>
                    <a:lnTo>
                      <a:pt x="67" y="250"/>
                    </a:lnTo>
                    <a:lnTo>
                      <a:pt x="76" y="250"/>
                    </a:lnTo>
                    <a:lnTo>
                      <a:pt x="76" y="252"/>
                    </a:lnTo>
                    <a:lnTo>
                      <a:pt x="74" y="254"/>
                    </a:lnTo>
                    <a:lnTo>
                      <a:pt x="72" y="254"/>
                    </a:lnTo>
                    <a:lnTo>
                      <a:pt x="70" y="258"/>
                    </a:lnTo>
                    <a:lnTo>
                      <a:pt x="70" y="258"/>
                    </a:lnTo>
                    <a:lnTo>
                      <a:pt x="70" y="261"/>
                    </a:lnTo>
                    <a:lnTo>
                      <a:pt x="72" y="261"/>
                    </a:lnTo>
                    <a:lnTo>
                      <a:pt x="74" y="263"/>
                    </a:lnTo>
                    <a:lnTo>
                      <a:pt x="72" y="266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74" y="272"/>
                    </a:lnTo>
                    <a:lnTo>
                      <a:pt x="76" y="284"/>
                    </a:lnTo>
                    <a:lnTo>
                      <a:pt x="72" y="292"/>
                    </a:lnTo>
                    <a:lnTo>
                      <a:pt x="74" y="300"/>
                    </a:lnTo>
                    <a:lnTo>
                      <a:pt x="74" y="302"/>
                    </a:lnTo>
                    <a:lnTo>
                      <a:pt x="74" y="306"/>
                    </a:lnTo>
                    <a:lnTo>
                      <a:pt x="76" y="306"/>
                    </a:lnTo>
                    <a:lnTo>
                      <a:pt x="77" y="304"/>
                    </a:lnTo>
                    <a:lnTo>
                      <a:pt x="77" y="306"/>
                    </a:lnTo>
                    <a:lnTo>
                      <a:pt x="77" y="308"/>
                    </a:lnTo>
                    <a:lnTo>
                      <a:pt x="77" y="309"/>
                    </a:lnTo>
                    <a:lnTo>
                      <a:pt x="76" y="317"/>
                    </a:lnTo>
                    <a:lnTo>
                      <a:pt x="77" y="320"/>
                    </a:lnTo>
                    <a:lnTo>
                      <a:pt x="77" y="320"/>
                    </a:lnTo>
                    <a:lnTo>
                      <a:pt x="77" y="326"/>
                    </a:lnTo>
                    <a:lnTo>
                      <a:pt x="77" y="326"/>
                    </a:lnTo>
                    <a:lnTo>
                      <a:pt x="85" y="354"/>
                    </a:lnTo>
                    <a:lnTo>
                      <a:pt x="86" y="354"/>
                    </a:lnTo>
                    <a:lnTo>
                      <a:pt x="86" y="358"/>
                    </a:lnTo>
                    <a:lnTo>
                      <a:pt x="90" y="36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0" name="Freeform 7930"/>
              <p:cNvSpPr>
                <a:spLocks/>
              </p:cNvSpPr>
              <p:nvPr/>
            </p:nvSpPr>
            <p:spPr bwMode="auto">
              <a:xfrm>
                <a:off x="5808681" y="3388302"/>
                <a:ext cx="747948" cy="772869"/>
              </a:xfrm>
              <a:custGeom>
                <a:avLst/>
                <a:gdLst/>
                <a:ahLst/>
                <a:cxnLst>
                  <a:cxn ang="0">
                    <a:pos x="99" y="379"/>
                  </a:cxn>
                  <a:cxn ang="0">
                    <a:pos x="160" y="478"/>
                  </a:cxn>
                  <a:cxn ang="0">
                    <a:pos x="196" y="401"/>
                  </a:cxn>
                  <a:cxn ang="0">
                    <a:pos x="196" y="361"/>
                  </a:cxn>
                  <a:cxn ang="0">
                    <a:pos x="256" y="318"/>
                  </a:cxn>
                  <a:cxn ang="0">
                    <a:pos x="317" y="259"/>
                  </a:cxn>
                  <a:cxn ang="0">
                    <a:pos x="330" y="263"/>
                  </a:cxn>
                  <a:cxn ang="0">
                    <a:pos x="330" y="240"/>
                  </a:cxn>
                  <a:cxn ang="0">
                    <a:pos x="317" y="206"/>
                  </a:cxn>
                  <a:cxn ang="0">
                    <a:pos x="321" y="190"/>
                  </a:cxn>
                  <a:cxn ang="0">
                    <a:pos x="342" y="186"/>
                  </a:cxn>
                  <a:cxn ang="0">
                    <a:pos x="385" y="206"/>
                  </a:cxn>
                  <a:cxn ang="0">
                    <a:pos x="385" y="225"/>
                  </a:cxn>
                  <a:cxn ang="0">
                    <a:pos x="405" y="241"/>
                  </a:cxn>
                  <a:cxn ang="0">
                    <a:pos x="435" y="190"/>
                  </a:cxn>
                  <a:cxn ang="0">
                    <a:pos x="466" y="156"/>
                  </a:cxn>
                  <a:cxn ang="0">
                    <a:pos x="451" y="129"/>
                  </a:cxn>
                  <a:cxn ang="0">
                    <a:pos x="412" y="138"/>
                  </a:cxn>
                  <a:cxn ang="0">
                    <a:pos x="387" y="166"/>
                  </a:cxn>
                  <a:cxn ang="0">
                    <a:pos x="333" y="170"/>
                  </a:cxn>
                  <a:cxn ang="0">
                    <a:pos x="333" y="156"/>
                  </a:cxn>
                  <a:cxn ang="0">
                    <a:pos x="317" y="168"/>
                  </a:cxn>
                  <a:cxn ang="0">
                    <a:pos x="285" y="175"/>
                  </a:cxn>
                  <a:cxn ang="0">
                    <a:pos x="244" y="163"/>
                  </a:cxn>
                  <a:cxn ang="0">
                    <a:pos x="206" y="143"/>
                  </a:cxn>
                  <a:cxn ang="0">
                    <a:pos x="194" y="132"/>
                  </a:cxn>
                  <a:cxn ang="0">
                    <a:pos x="201" y="114"/>
                  </a:cxn>
                  <a:cxn ang="0">
                    <a:pos x="199" y="105"/>
                  </a:cxn>
                  <a:cxn ang="0">
                    <a:pos x="185" y="95"/>
                  </a:cxn>
                  <a:cxn ang="0">
                    <a:pos x="170" y="88"/>
                  </a:cxn>
                  <a:cxn ang="0">
                    <a:pos x="170" y="64"/>
                  </a:cxn>
                  <a:cxn ang="0">
                    <a:pos x="181" y="66"/>
                  </a:cxn>
                  <a:cxn ang="0">
                    <a:pos x="178" y="54"/>
                  </a:cxn>
                  <a:cxn ang="0">
                    <a:pos x="178" y="39"/>
                  </a:cxn>
                  <a:cxn ang="0">
                    <a:pos x="190" y="27"/>
                  </a:cxn>
                  <a:cxn ang="0">
                    <a:pos x="194" y="11"/>
                  </a:cxn>
                  <a:cxn ang="0">
                    <a:pos x="185" y="2"/>
                  </a:cxn>
                  <a:cxn ang="0">
                    <a:pos x="162" y="9"/>
                  </a:cxn>
                  <a:cxn ang="0">
                    <a:pos x="142" y="25"/>
                  </a:cxn>
                  <a:cxn ang="0">
                    <a:pos x="124" y="28"/>
                  </a:cxn>
                  <a:cxn ang="0">
                    <a:pos x="95" y="23"/>
                  </a:cxn>
                  <a:cxn ang="0">
                    <a:pos x="94" y="36"/>
                  </a:cxn>
                  <a:cxn ang="0">
                    <a:pos x="99" y="48"/>
                  </a:cxn>
                  <a:cxn ang="0">
                    <a:pos x="106" y="61"/>
                  </a:cxn>
                  <a:cxn ang="0">
                    <a:pos x="115" y="75"/>
                  </a:cxn>
                  <a:cxn ang="0">
                    <a:pos x="108" y="88"/>
                  </a:cxn>
                  <a:cxn ang="0">
                    <a:pos x="106" y="95"/>
                  </a:cxn>
                  <a:cxn ang="0">
                    <a:pos x="86" y="116"/>
                  </a:cxn>
                  <a:cxn ang="0">
                    <a:pos x="42" y="150"/>
                  </a:cxn>
                  <a:cxn ang="0">
                    <a:pos x="34" y="177"/>
                  </a:cxn>
                  <a:cxn ang="0">
                    <a:pos x="42" y="198"/>
                  </a:cxn>
                  <a:cxn ang="0">
                    <a:pos x="49" y="215"/>
                  </a:cxn>
                  <a:cxn ang="0">
                    <a:pos x="40" y="213"/>
                  </a:cxn>
                  <a:cxn ang="0">
                    <a:pos x="13" y="216"/>
                  </a:cxn>
                  <a:cxn ang="0">
                    <a:pos x="0" y="225"/>
                  </a:cxn>
                  <a:cxn ang="0">
                    <a:pos x="29" y="249"/>
                  </a:cxn>
                  <a:cxn ang="0">
                    <a:pos x="65" y="265"/>
                  </a:cxn>
                  <a:cxn ang="0">
                    <a:pos x="72" y="261"/>
                  </a:cxn>
                  <a:cxn ang="0">
                    <a:pos x="76" y="306"/>
                  </a:cxn>
                  <a:cxn ang="0">
                    <a:pos x="86" y="354"/>
                  </a:cxn>
                </a:cxnLst>
                <a:rect l="0" t="0" r="r" b="b"/>
                <a:pathLst>
                  <a:path w="471" h="487">
                    <a:moveTo>
                      <a:pt x="90" y="361"/>
                    </a:moveTo>
                    <a:lnTo>
                      <a:pt x="90" y="361"/>
                    </a:lnTo>
                    <a:lnTo>
                      <a:pt x="92" y="365"/>
                    </a:lnTo>
                    <a:lnTo>
                      <a:pt x="92" y="367"/>
                    </a:lnTo>
                    <a:lnTo>
                      <a:pt x="92" y="365"/>
                    </a:lnTo>
                    <a:lnTo>
                      <a:pt x="94" y="365"/>
                    </a:lnTo>
                    <a:lnTo>
                      <a:pt x="94" y="367"/>
                    </a:lnTo>
                    <a:lnTo>
                      <a:pt x="94" y="368"/>
                    </a:lnTo>
                    <a:lnTo>
                      <a:pt x="95" y="374"/>
                    </a:lnTo>
                    <a:lnTo>
                      <a:pt x="97" y="377"/>
                    </a:lnTo>
                    <a:lnTo>
                      <a:pt x="99" y="379"/>
                    </a:lnTo>
                    <a:lnTo>
                      <a:pt x="111" y="419"/>
                    </a:lnTo>
                    <a:lnTo>
                      <a:pt x="122" y="431"/>
                    </a:lnTo>
                    <a:lnTo>
                      <a:pt x="135" y="467"/>
                    </a:lnTo>
                    <a:lnTo>
                      <a:pt x="149" y="487"/>
                    </a:lnTo>
                    <a:lnTo>
                      <a:pt x="154" y="485"/>
                    </a:lnTo>
                    <a:lnTo>
                      <a:pt x="156" y="483"/>
                    </a:lnTo>
                    <a:lnTo>
                      <a:pt x="156" y="483"/>
                    </a:lnTo>
                    <a:lnTo>
                      <a:pt x="158" y="481"/>
                    </a:lnTo>
                    <a:lnTo>
                      <a:pt x="160" y="479"/>
                    </a:lnTo>
                    <a:lnTo>
                      <a:pt x="162" y="478"/>
                    </a:lnTo>
                    <a:lnTo>
                      <a:pt x="160" y="478"/>
                    </a:lnTo>
                    <a:lnTo>
                      <a:pt x="163" y="470"/>
                    </a:lnTo>
                    <a:lnTo>
                      <a:pt x="169" y="469"/>
                    </a:lnTo>
                    <a:lnTo>
                      <a:pt x="174" y="467"/>
                    </a:lnTo>
                    <a:lnTo>
                      <a:pt x="174" y="462"/>
                    </a:lnTo>
                    <a:lnTo>
                      <a:pt x="179" y="451"/>
                    </a:lnTo>
                    <a:lnTo>
                      <a:pt x="185" y="449"/>
                    </a:lnTo>
                    <a:lnTo>
                      <a:pt x="185" y="451"/>
                    </a:lnTo>
                    <a:lnTo>
                      <a:pt x="188" y="451"/>
                    </a:lnTo>
                    <a:lnTo>
                      <a:pt x="188" y="426"/>
                    </a:lnTo>
                    <a:lnTo>
                      <a:pt x="196" y="404"/>
                    </a:lnTo>
                    <a:lnTo>
                      <a:pt x="196" y="401"/>
                    </a:lnTo>
                    <a:lnTo>
                      <a:pt x="194" y="399"/>
                    </a:lnTo>
                    <a:lnTo>
                      <a:pt x="194" y="397"/>
                    </a:lnTo>
                    <a:lnTo>
                      <a:pt x="192" y="397"/>
                    </a:lnTo>
                    <a:lnTo>
                      <a:pt x="194" y="395"/>
                    </a:lnTo>
                    <a:lnTo>
                      <a:pt x="194" y="397"/>
                    </a:lnTo>
                    <a:lnTo>
                      <a:pt x="192" y="386"/>
                    </a:lnTo>
                    <a:lnTo>
                      <a:pt x="194" y="385"/>
                    </a:lnTo>
                    <a:lnTo>
                      <a:pt x="194" y="381"/>
                    </a:lnTo>
                    <a:lnTo>
                      <a:pt x="192" y="379"/>
                    </a:lnTo>
                    <a:lnTo>
                      <a:pt x="192" y="368"/>
                    </a:lnTo>
                    <a:lnTo>
                      <a:pt x="196" y="361"/>
                    </a:lnTo>
                    <a:lnTo>
                      <a:pt x="199" y="360"/>
                    </a:lnTo>
                    <a:lnTo>
                      <a:pt x="201" y="360"/>
                    </a:lnTo>
                    <a:lnTo>
                      <a:pt x="204" y="361"/>
                    </a:lnTo>
                    <a:lnTo>
                      <a:pt x="206" y="361"/>
                    </a:lnTo>
                    <a:lnTo>
                      <a:pt x="210" y="354"/>
                    </a:lnTo>
                    <a:lnTo>
                      <a:pt x="212" y="352"/>
                    </a:lnTo>
                    <a:lnTo>
                      <a:pt x="226" y="349"/>
                    </a:lnTo>
                    <a:lnTo>
                      <a:pt x="228" y="347"/>
                    </a:lnTo>
                    <a:lnTo>
                      <a:pt x="228" y="343"/>
                    </a:lnTo>
                    <a:lnTo>
                      <a:pt x="230" y="340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8" y="318"/>
                    </a:lnTo>
                    <a:lnTo>
                      <a:pt x="271" y="302"/>
                    </a:lnTo>
                    <a:lnTo>
                      <a:pt x="292" y="292"/>
                    </a:lnTo>
                    <a:lnTo>
                      <a:pt x="292" y="292"/>
                    </a:lnTo>
                    <a:lnTo>
                      <a:pt x="299" y="284"/>
                    </a:lnTo>
                    <a:lnTo>
                      <a:pt x="301" y="283"/>
                    </a:lnTo>
                    <a:lnTo>
                      <a:pt x="303" y="279"/>
                    </a:lnTo>
                    <a:lnTo>
                      <a:pt x="301" y="272"/>
                    </a:lnTo>
                    <a:lnTo>
                      <a:pt x="303" y="266"/>
                    </a:lnTo>
                    <a:lnTo>
                      <a:pt x="317" y="259"/>
                    </a:lnTo>
                    <a:lnTo>
                      <a:pt x="319" y="256"/>
                    </a:lnTo>
                    <a:lnTo>
                      <a:pt x="321" y="254"/>
                    </a:lnTo>
                    <a:lnTo>
                      <a:pt x="323" y="254"/>
                    </a:lnTo>
                    <a:lnTo>
                      <a:pt x="321" y="261"/>
                    </a:lnTo>
                    <a:lnTo>
                      <a:pt x="321" y="261"/>
                    </a:lnTo>
                    <a:lnTo>
                      <a:pt x="323" y="261"/>
                    </a:lnTo>
                    <a:lnTo>
                      <a:pt x="323" y="261"/>
                    </a:lnTo>
                    <a:lnTo>
                      <a:pt x="324" y="265"/>
                    </a:lnTo>
                    <a:lnTo>
                      <a:pt x="326" y="263"/>
                    </a:lnTo>
                    <a:lnTo>
                      <a:pt x="328" y="263"/>
                    </a:lnTo>
                    <a:lnTo>
                      <a:pt x="330" y="263"/>
                    </a:lnTo>
                    <a:lnTo>
                      <a:pt x="330" y="261"/>
                    </a:lnTo>
                    <a:lnTo>
                      <a:pt x="330" y="259"/>
                    </a:lnTo>
                    <a:lnTo>
                      <a:pt x="332" y="263"/>
                    </a:lnTo>
                    <a:lnTo>
                      <a:pt x="332" y="263"/>
                    </a:lnTo>
                    <a:lnTo>
                      <a:pt x="335" y="263"/>
                    </a:lnTo>
                    <a:lnTo>
                      <a:pt x="333" y="258"/>
                    </a:lnTo>
                    <a:lnTo>
                      <a:pt x="333" y="258"/>
                    </a:lnTo>
                    <a:lnTo>
                      <a:pt x="332" y="247"/>
                    </a:lnTo>
                    <a:lnTo>
                      <a:pt x="330" y="245"/>
                    </a:lnTo>
                    <a:lnTo>
                      <a:pt x="330" y="243"/>
                    </a:lnTo>
                    <a:lnTo>
                      <a:pt x="330" y="240"/>
                    </a:lnTo>
                    <a:lnTo>
                      <a:pt x="330" y="240"/>
                    </a:lnTo>
                    <a:lnTo>
                      <a:pt x="330" y="236"/>
                    </a:lnTo>
                    <a:lnTo>
                      <a:pt x="330" y="234"/>
                    </a:lnTo>
                    <a:lnTo>
                      <a:pt x="328" y="234"/>
                    </a:lnTo>
                    <a:lnTo>
                      <a:pt x="328" y="229"/>
                    </a:lnTo>
                    <a:lnTo>
                      <a:pt x="326" y="227"/>
                    </a:lnTo>
                    <a:lnTo>
                      <a:pt x="328" y="216"/>
                    </a:lnTo>
                    <a:lnTo>
                      <a:pt x="326" y="213"/>
                    </a:lnTo>
                    <a:lnTo>
                      <a:pt x="317" y="209"/>
                    </a:lnTo>
                    <a:lnTo>
                      <a:pt x="317" y="207"/>
                    </a:lnTo>
                    <a:lnTo>
                      <a:pt x="317" y="206"/>
                    </a:lnTo>
                    <a:lnTo>
                      <a:pt x="319" y="204"/>
                    </a:lnTo>
                    <a:lnTo>
                      <a:pt x="321" y="202"/>
                    </a:lnTo>
                    <a:lnTo>
                      <a:pt x="323" y="202"/>
                    </a:lnTo>
                    <a:lnTo>
                      <a:pt x="324" y="200"/>
                    </a:lnTo>
                    <a:lnTo>
                      <a:pt x="330" y="198"/>
                    </a:lnTo>
                    <a:lnTo>
                      <a:pt x="330" y="197"/>
                    </a:lnTo>
                    <a:lnTo>
                      <a:pt x="328" y="195"/>
                    </a:lnTo>
                    <a:lnTo>
                      <a:pt x="328" y="195"/>
                    </a:lnTo>
                    <a:lnTo>
                      <a:pt x="324" y="195"/>
                    </a:lnTo>
                    <a:lnTo>
                      <a:pt x="323" y="193"/>
                    </a:lnTo>
                    <a:lnTo>
                      <a:pt x="321" y="190"/>
                    </a:lnTo>
                    <a:lnTo>
                      <a:pt x="321" y="188"/>
                    </a:lnTo>
                    <a:lnTo>
                      <a:pt x="324" y="181"/>
                    </a:lnTo>
                    <a:lnTo>
                      <a:pt x="326" y="177"/>
                    </a:lnTo>
                    <a:lnTo>
                      <a:pt x="326" y="177"/>
                    </a:lnTo>
                    <a:lnTo>
                      <a:pt x="332" y="184"/>
                    </a:lnTo>
                    <a:lnTo>
                      <a:pt x="333" y="179"/>
                    </a:lnTo>
                    <a:lnTo>
                      <a:pt x="335" y="179"/>
                    </a:lnTo>
                    <a:lnTo>
                      <a:pt x="335" y="184"/>
                    </a:lnTo>
                    <a:lnTo>
                      <a:pt x="337" y="186"/>
                    </a:lnTo>
                    <a:lnTo>
                      <a:pt x="339" y="184"/>
                    </a:lnTo>
                    <a:lnTo>
                      <a:pt x="342" y="186"/>
                    </a:lnTo>
                    <a:lnTo>
                      <a:pt x="344" y="182"/>
                    </a:lnTo>
                    <a:lnTo>
                      <a:pt x="344" y="184"/>
                    </a:lnTo>
                    <a:lnTo>
                      <a:pt x="348" y="195"/>
                    </a:lnTo>
                    <a:lnTo>
                      <a:pt x="349" y="197"/>
                    </a:lnTo>
                    <a:lnTo>
                      <a:pt x="351" y="198"/>
                    </a:lnTo>
                    <a:lnTo>
                      <a:pt x="366" y="200"/>
                    </a:lnTo>
                    <a:lnTo>
                      <a:pt x="366" y="198"/>
                    </a:lnTo>
                    <a:lnTo>
                      <a:pt x="376" y="198"/>
                    </a:lnTo>
                    <a:lnTo>
                      <a:pt x="389" y="202"/>
                    </a:lnTo>
                    <a:lnTo>
                      <a:pt x="387" y="204"/>
                    </a:lnTo>
                    <a:lnTo>
                      <a:pt x="385" y="206"/>
                    </a:lnTo>
                    <a:lnTo>
                      <a:pt x="383" y="209"/>
                    </a:lnTo>
                    <a:lnTo>
                      <a:pt x="376" y="216"/>
                    </a:lnTo>
                    <a:lnTo>
                      <a:pt x="369" y="220"/>
                    </a:lnTo>
                    <a:lnTo>
                      <a:pt x="369" y="224"/>
                    </a:lnTo>
                    <a:lnTo>
                      <a:pt x="371" y="232"/>
                    </a:lnTo>
                    <a:lnTo>
                      <a:pt x="375" y="234"/>
                    </a:lnTo>
                    <a:lnTo>
                      <a:pt x="376" y="236"/>
                    </a:lnTo>
                    <a:lnTo>
                      <a:pt x="378" y="238"/>
                    </a:lnTo>
                    <a:lnTo>
                      <a:pt x="382" y="229"/>
                    </a:lnTo>
                    <a:lnTo>
                      <a:pt x="383" y="225"/>
                    </a:lnTo>
                    <a:lnTo>
                      <a:pt x="385" y="225"/>
                    </a:lnTo>
                    <a:lnTo>
                      <a:pt x="394" y="258"/>
                    </a:lnTo>
                    <a:lnTo>
                      <a:pt x="394" y="258"/>
                    </a:lnTo>
                    <a:lnTo>
                      <a:pt x="396" y="256"/>
                    </a:lnTo>
                    <a:lnTo>
                      <a:pt x="400" y="256"/>
                    </a:lnTo>
                    <a:lnTo>
                      <a:pt x="400" y="256"/>
                    </a:lnTo>
                    <a:lnTo>
                      <a:pt x="401" y="254"/>
                    </a:lnTo>
                    <a:lnTo>
                      <a:pt x="401" y="252"/>
                    </a:lnTo>
                    <a:lnTo>
                      <a:pt x="401" y="252"/>
                    </a:lnTo>
                    <a:lnTo>
                      <a:pt x="401" y="249"/>
                    </a:lnTo>
                    <a:lnTo>
                      <a:pt x="401" y="241"/>
                    </a:lnTo>
                    <a:lnTo>
                      <a:pt x="405" y="241"/>
                    </a:lnTo>
                    <a:lnTo>
                      <a:pt x="405" y="240"/>
                    </a:lnTo>
                    <a:lnTo>
                      <a:pt x="405" y="225"/>
                    </a:lnTo>
                    <a:lnTo>
                      <a:pt x="409" y="224"/>
                    </a:lnTo>
                    <a:lnTo>
                      <a:pt x="412" y="224"/>
                    </a:lnTo>
                    <a:lnTo>
                      <a:pt x="417" y="224"/>
                    </a:lnTo>
                    <a:lnTo>
                      <a:pt x="419" y="222"/>
                    </a:lnTo>
                    <a:lnTo>
                      <a:pt x="428" y="202"/>
                    </a:lnTo>
                    <a:lnTo>
                      <a:pt x="426" y="200"/>
                    </a:lnTo>
                    <a:lnTo>
                      <a:pt x="428" y="197"/>
                    </a:lnTo>
                    <a:lnTo>
                      <a:pt x="434" y="195"/>
                    </a:lnTo>
                    <a:lnTo>
                      <a:pt x="435" y="190"/>
                    </a:lnTo>
                    <a:lnTo>
                      <a:pt x="435" y="182"/>
                    </a:lnTo>
                    <a:lnTo>
                      <a:pt x="437" y="177"/>
                    </a:lnTo>
                    <a:lnTo>
                      <a:pt x="441" y="173"/>
                    </a:lnTo>
                    <a:lnTo>
                      <a:pt x="446" y="172"/>
                    </a:lnTo>
                    <a:lnTo>
                      <a:pt x="450" y="166"/>
                    </a:lnTo>
                    <a:lnTo>
                      <a:pt x="457" y="164"/>
                    </a:lnTo>
                    <a:lnTo>
                      <a:pt x="459" y="163"/>
                    </a:lnTo>
                    <a:lnTo>
                      <a:pt x="464" y="164"/>
                    </a:lnTo>
                    <a:lnTo>
                      <a:pt x="466" y="163"/>
                    </a:lnTo>
                    <a:lnTo>
                      <a:pt x="464" y="159"/>
                    </a:lnTo>
                    <a:lnTo>
                      <a:pt x="466" y="156"/>
                    </a:lnTo>
                    <a:lnTo>
                      <a:pt x="469" y="154"/>
                    </a:lnTo>
                    <a:lnTo>
                      <a:pt x="471" y="152"/>
                    </a:lnTo>
                    <a:lnTo>
                      <a:pt x="471" y="148"/>
                    </a:lnTo>
                    <a:lnTo>
                      <a:pt x="469" y="145"/>
                    </a:lnTo>
                    <a:lnTo>
                      <a:pt x="466" y="143"/>
                    </a:lnTo>
                    <a:lnTo>
                      <a:pt x="462" y="143"/>
                    </a:lnTo>
                    <a:lnTo>
                      <a:pt x="460" y="141"/>
                    </a:lnTo>
                    <a:lnTo>
                      <a:pt x="455" y="141"/>
                    </a:lnTo>
                    <a:lnTo>
                      <a:pt x="455" y="134"/>
                    </a:lnTo>
                    <a:lnTo>
                      <a:pt x="451" y="132"/>
                    </a:lnTo>
                    <a:lnTo>
                      <a:pt x="451" y="129"/>
                    </a:lnTo>
                    <a:lnTo>
                      <a:pt x="451" y="127"/>
                    </a:lnTo>
                    <a:lnTo>
                      <a:pt x="448" y="123"/>
                    </a:lnTo>
                    <a:lnTo>
                      <a:pt x="444" y="125"/>
                    </a:lnTo>
                    <a:lnTo>
                      <a:pt x="441" y="127"/>
                    </a:lnTo>
                    <a:lnTo>
                      <a:pt x="437" y="129"/>
                    </a:lnTo>
                    <a:lnTo>
                      <a:pt x="428" y="129"/>
                    </a:lnTo>
                    <a:lnTo>
                      <a:pt x="426" y="127"/>
                    </a:lnTo>
                    <a:lnTo>
                      <a:pt x="425" y="127"/>
                    </a:lnTo>
                    <a:lnTo>
                      <a:pt x="419" y="130"/>
                    </a:lnTo>
                    <a:lnTo>
                      <a:pt x="417" y="132"/>
                    </a:lnTo>
                    <a:lnTo>
                      <a:pt x="412" y="138"/>
                    </a:lnTo>
                    <a:lnTo>
                      <a:pt x="409" y="139"/>
                    </a:lnTo>
                    <a:lnTo>
                      <a:pt x="401" y="147"/>
                    </a:lnTo>
                    <a:lnTo>
                      <a:pt x="380" y="154"/>
                    </a:lnTo>
                    <a:lnTo>
                      <a:pt x="380" y="154"/>
                    </a:lnTo>
                    <a:lnTo>
                      <a:pt x="380" y="156"/>
                    </a:lnTo>
                    <a:lnTo>
                      <a:pt x="380" y="157"/>
                    </a:lnTo>
                    <a:lnTo>
                      <a:pt x="380" y="157"/>
                    </a:lnTo>
                    <a:lnTo>
                      <a:pt x="380" y="159"/>
                    </a:lnTo>
                    <a:lnTo>
                      <a:pt x="385" y="161"/>
                    </a:lnTo>
                    <a:lnTo>
                      <a:pt x="387" y="163"/>
                    </a:lnTo>
                    <a:lnTo>
                      <a:pt x="387" y="166"/>
                    </a:lnTo>
                    <a:lnTo>
                      <a:pt x="387" y="168"/>
                    </a:lnTo>
                    <a:lnTo>
                      <a:pt x="387" y="168"/>
                    </a:lnTo>
                    <a:lnTo>
                      <a:pt x="383" y="170"/>
                    </a:lnTo>
                    <a:lnTo>
                      <a:pt x="366" y="173"/>
                    </a:lnTo>
                    <a:lnTo>
                      <a:pt x="358" y="172"/>
                    </a:lnTo>
                    <a:lnTo>
                      <a:pt x="351" y="173"/>
                    </a:lnTo>
                    <a:lnTo>
                      <a:pt x="341" y="173"/>
                    </a:lnTo>
                    <a:lnTo>
                      <a:pt x="337" y="172"/>
                    </a:lnTo>
                    <a:lnTo>
                      <a:pt x="335" y="172"/>
                    </a:lnTo>
                    <a:lnTo>
                      <a:pt x="335" y="172"/>
                    </a:lnTo>
                    <a:lnTo>
                      <a:pt x="333" y="170"/>
                    </a:lnTo>
                    <a:lnTo>
                      <a:pt x="333" y="168"/>
                    </a:lnTo>
                    <a:lnTo>
                      <a:pt x="333" y="168"/>
                    </a:lnTo>
                    <a:lnTo>
                      <a:pt x="332" y="168"/>
                    </a:lnTo>
                    <a:lnTo>
                      <a:pt x="332" y="166"/>
                    </a:lnTo>
                    <a:lnTo>
                      <a:pt x="335" y="163"/>
                    </a:lnTo>
                    <a:lnTo>
                      <a:pt x="335" y="163"/>
                    </a:lnTo>
                    <a:lnTo>
                      <a:pt x="333" y="163"/>
                    </a:lnTo>
                    <a:lnTo>
                      <a:pt x="332" y="163"/>
                    </a:lnTo>
                    <a:lnTo>
                      <a:pt x="332" y="161"/>
                    </a:lnTo>
                    <a:lnTo>
                      <a:pt x="332" y="159"/>
                    </a:lnTo>
                    <a:lnTo>
                      <a:pt x="333" y="156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0" y="148"/>
                    </a:lnTo>
                    <a:lnTo>
                      <a:pt x="330" y="150"/>
                    </a:lnTo>
                    <a:lnTo>
                      <a:pt x="326" y="152"/>
                    </a:lnTo>
                    <a:lnTo>
                      <a:pt x="324" y="152"/>
                    </a:lnTo>
                    <a:lnTo>
                      <a:pt x="321" y="152"/>
                    </a:lnTo>
                    <a:lnTo>
                      <a:pt x="319" y="157"/>
                    </a:lnTo>
                    <a:lnTo>
                      <a:pt x="319" y="166"/>
                    </a:lnTo>
                    <a:lnTo>
                      <a:pt x="317" y="168"/>
                    </a:lnTo>
                    <a:lnTo>
                      <a:pt x="317" y="168"/>
                    </a:lnTo>
                    <a:lnTo>
                      <a:pt x="321" y="170"/>
                    </a:lnTo>
                    <a:lnTo>
                      <a:pt x="323" y="173"/>
                    </a:lnTo>
                    <a:lnTo>
                      <a:pt x="321" y="175"/>
                    </a:lnTo>
                    <a:lnTo>
                      <a:pt x="319" y="179"/>
                    </a:lnTo>
                    <a:lnTo>
                      <a:pt x="319" y="179"/>
                    </a:lnTo>
                    <a:lnTo>
                      <a:pt x="315" y="179"/>
                    </a:lnTo>
                    <a:lnTo>
                      <a:pt x="314" y="179"/>
                    </a:lnTo>
                    <a:lnTo>
                      <a:pt x="308" y="179"/>
                    </a:lnTo>
                    <a:lnTo>
                      <a:pt x="307" y="179"/>
                    </a:lnTo>
                    <a:lnTo>
                      <a:pt x="303" y="179"/>
                    </a:lnTo>
                    <a:lnTo>
                      <a:pt x="285" y="175"/>
                    </a:lnTo>
                    <a:lnTo>
                      <a:pt x="283" y="173"/>
                    </a:lnTo>
                    <a:lnTo>
                      <a:pt x="271" y="172"/>
                    </a:lnTo>
                    <a:lnTo>
                      <a:pt x="265" y="168"/>
                    </a:lnTo>
                    <a:lnTo>
                      <a:pt x="264" y="164"/>
                    </a:lnTo>
                    <a:lnTo>
                      <a:pt x="262" y="163"/>
                    </a:lnTo>
                    <a:lnTo>
                      <a:pt x="255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49" y="163"/>
                    </a:lnTo>
                    <a:lnTo>
                      <a:pt x="246" y="161"/>
                    </a:lnTo>
                    <a:lnTo>
                      <a:pt x="244" y="163"/>
                    </a:lnTo>
                    <a:lnTo>
                      <a:pt x="237" y="161"/>
                    </a:lnTo>
                    <a:lnTo>
                      <a:pt x="233" y="157"/>
                    </a:lnTo>
                    <a:lnTo>
                      <a:pt x="233" y="157"/>
                    </a:lnTo>
                    <a:lnTo>
                      <a:pt x="230" y="157"/>
                    </a:lnTo>
                    <a:lnTo>
                      <a:pt x="226" y="156"/>
                    </a:lnTo>
                    <a:lnTo>
                      <a:pt x="222" y="154"/>
                    </a:lnTo>
                    <a:lnTo>
                      <a:pt x="221" y="154"/>
                    </a:lnTo>
                    <a:lnTo>
                      <a:pt x="215" y="150"/>
                    </a:lnTo>
                    <a:lnTo>
                      <a:pt x="212" y="147"/>
                    </a:lnTo>
                    <a:lnTo>
                      <a:pt x="206" y="143"/>
                    </a:lnTo>
                    <a:lnTo>
                      <a:pt x="206" y="143"/>
                    </a:lnTo>
                    <a:lnTo>
                      <a:pt x="203" y="139"/>
                    </a:lnTo>
                    <a:lnTo>
                      <a:pt x="201" y="139"/>
                    </a:lnTo>
                    <a:lnTo>
                      <a:pt x="201" y="141"/>
                    </a:lnTo>
                    <a:lnTo>
                      <a:pt x="199" y="141"/>
                    </a:lnTo>
                    <a:lnTo>
                      <a:pt x="199" y="139"/>
                    </a:lnTo>
                    <a:lnTo>
                      <a:pt x="197" y="139"/>
                    </a:lnTo>
                    <a:lnTo>
                      <a:pt x="196" y="138"/>
                    </a:lnTo>
                    <a:lnTo>
                      <a:pt x="194" y="136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4" y="132"/>
                    </a:lnTo>
                    <a:lnTo>
                      <a:pt x="196" y="130"/>
                    </a:lnTo>
                    <a:lnTo>
                      <a:pt x="196" y="129"/>
                    </a:lnTo>
                    <a:lnTo>
                      <a:pt x="197" y="129"/>
                    </a:lnTo>
                    <a:lnTo>
                      <a:pt x="196" y="125"/>
                    </a:lnTo>
                    <a:lnTo>
                      <a:pt x="197" y="123"/>
                    </a:lnTo>
                    <a:lnTo>
                      <a:pt x="199" y="122"/>
                    </a:lnTo>
                    <a:lnTo>
                      <a:pt x="197" y="120"/>
                    </a:lnTo>
                    <a:lnTo>
                      <a:pt x="197" y="118"/>
                    </a:lnTo>
                    <a:lnTo>
                      <a:pt x="199" y="116"/>
                    </a:lnTo>
                    <a:lnTo>
                      <a:pt x="201" y="116"/>
                    </a:lnTo>
                    <a:lnTo>
                      <a:pt x="201" y="114"/>
                    </a:lnTo>
                    <a:lnTo>
                      <a:pt x="204" y="113"/>
                    </a:lnTo>
                    <a:lnTo>
                      <a:pt x="204" y="111"/>
                    </a:lnTo>
                    <a:lnTo>
                      <a:pt x="204" y="111"/>
                    </a:lnTo>
                    <a:lnTo>
                      <a:pt x="206" y="109"/>
                    </a:lnTo>
                    <a:lnTo>
                      <a:pt x="206" y="111"/>
                    </a:lnTo>
                    <a:lnTo>
                      <a:pt x="208" y="109"/>
                    </a:lnTo>
                    <a:lnTo>
                      <a:pt x="208" y="109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1" y="105"/>
                    </a:lnTo>
                    <a:lnTo>
                      <a:pt x="199" y="105"/>
                    </a:lnTo>
                    <a:lnTo>
                      <a:pt x="196" y="102"/>
                    </a:lnTo>
                    <a:lnTo>
                      <a:pt x="192" y="102"/>
                    </a:lnTo>
                    <a:lnTo>
                      <a:pt x="192" y="100"/>
                    </a:lnTo>
                    <a:lnTo>
                      <a:pt x="192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5" y="98"/>
                    </a:lnTo>
                    <a:lnTo>
                      <a:pt x="185" y="96"/>
                    </a:lnTo>
                    <a:lnTo>
                      <a:pt x="185" y="95"/>
                    </a:lnTo>
                    <a:lnTo>
                      <a:pt x="185" y="95"/>
                    </a:lnTo>
                    <a:lnTo>
                      <a:pt x="183" y="95"/>
                    </a:lnTo>
                    <a:lnTo>
                      <a:pt x="178" y="95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4" y="95"/>
                    </a:lnTo>
                    <a:lnTo>
                      <a:pt x="176" y="93"/>
                    </a:lnTo>
                    <a:lnTo>
                      <a:pt x="174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8"/>
                    </a:lnTo>
                    <a:lnTo>
                      <a:pt x="170" y="86"/>
                    </a:lnTo>
                    <a:lnTo>
                      <a:pt x="172" y="84"/>
                    </a:lnTo>
                    <a:lnTo>
                      <a:pt x="170" y="82"/>
                    </a:lnTo>
                    <a:lnTo>
                      <a:pt x="170" y="79"/>
                    </a:lnTo>
                    <a:lnTo>
                      <a:pt x="172" y="77"/>
                    </a:lnTo>
                    <a:lnTo>
                      <a:pt x="167" y="71"/>
                    </a:lnTo>
                    <a:lnTo>
                      <a:pt x="167" y="70"/>
                    </a:lnTo>
                    <a:lnTo>
                      <a:pt x="167" y="68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8"/>
                    </a:lnTo>
                    <a:lnTo>
                      <a:pt x="172" y="68"/>
                    </a:lnTo>
                    <a:lnTo>
                      <a:pt x="174" y="70"/>
                    </a:lnTo>
                    <a:lnTo>
                      <a:pt x="176" y="70"/>
                    </a:lnTo>
                    <a:lnTo>
                      <a:pt x="176" y="70"/>
                    </a:lnTo>
                    <a:lnTo>
                      <a:pt x="178" y="70"/>
                    </a:lnTo>
                    <a:lnTo>
                      <a:pt x="178" y="70"/>
                    </a:lnTo>
                    <a:lnTo>
                      <a:pt x="178" y="68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3" y="66"/>
                    </a:lnTo>
                    <a:lnTo>
                      <a:pt x="185" y="64"/>
                    </a:lnTo>
                    <a:lnTo>
                      <a:pt x="185" y="62"/>
                    </a:lnTo>
                    <a:lnTo>
                      <a:pt x="183" y="59"/>
                    </a:lnTo>
                    <a:lnTo>
                      <a:pt x="181" y="57"/>
                    </a:lnTo>
                    <a:lnTo>
                      <a:pt x="183" y="57"/>
                    </a:lnTo>
                    <a:lnTo>
                      <a:pt x="183" y="55"/>
                    </a:lnTo>
                    <a:lnTo>
                      <a:pt x="179" y="54"/>
                    </a:lnTo>
                    <a:lnTo>
                      <a:pt x="178" y="54"/>
                    </a:lnTo>
                    <a:lnTo>
                      <a:pt x="178" y="54"/>
                    </a:lnTo>
                    <a:lnTo>
                      <a:pt x="176" y="50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6" y="45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4" y="41"/>
                    </a:lnTo>
                    <a:lnTo>
                      <a:pt x="174" y="39"/>
                    </a:lnTo>
                    <a:lnTo>
                      <a:pt x="174" y="39"/>
                    </a:lnTo>
                    <a:lnTo>
                      <a:pt x="178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3" y="39"/>
                    </a:lnTo>
                    <a:lnTo>
                      <a:pt x="185" y="34"/>
                    </a:lnTo>
                    <a:lnTo>
                      <a:pt x="185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7"/>
                    </a:lnTo>
                    <a:lnTo>
                      <a:pt x="194" y="25"/>
                    </a:lnTo>
                    <a:lnTo>
                      <a:pt x="194" y="23"/>
                    </a:lnTo>
                    <a:lnTo>
                      <a:pt x="194" y="21"/>
                    </a:lnTo>
                    <a:lnTo>
                      <a:pt x="196" y="16"/>
                    </a:lnTo>
                    <a:lnTo>
                      <a:pt x="196" y="14"/>
                    </a:lnTo>
                    <a:lnTo>
                      <a:pt x="196" y="12"/>
                    </a:lnTo>
                    <a:lnTo>
                      <a:pt x="197" y="11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6" y="9"/>
                    </a:lnTo>
                    <a:lnTo>
                      <a:pt x="194" y="11"/>
                    </a:lnTo>
                    <a:lnTo>
                      <a:pt x="194" y="11"/>
                    </a:lnTo>
                    <a:lnTo>
                      <a:pt x="192" y="11"/>
                    </a:lnTo>
                    <a:lnTo>
                      <a:pt x="192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7" y="7"/>
                    </a:lnTo>
                    <a:lnTo>
                      <a:pt x="187" y="5"/>
                    </a:lnTo>
                    <a:lnTo>
                      <a:pt x="187" y="3"/>
                    </a:lnTo>
                    <a:lnTo>
                      <a:pt x="185" y="3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8" y="0"/>
                    </a:lnTo>
                    <a:lnTo>
                      <a:pt x="176" y="2"/>
                    </a:lnTo>
                    <a:lnTo>
                      <a:pt x="172" y="2"/>
                    </a:lnTo>
                    <a:lnTo>
                      <a:pt x="163" y="7"/>
                    </a:lnTo>
                    <a:lnTo>
                      <a:pt x="162" y="9"/>
                    </a:lnTo>
                    <a:lnTo>
                      <a:pt x="160" y="9"/>
                    </a:lnTo>
                    <a:lnTo>
                      <a:pt x="160" y="11"/>
                    </a:lnTo>
                    <a:lnTo>
                      <a:pt x="158" y="9"/>
                    </a:lnTo>
                    <a:lnTo>
                      <a:pt x="156" y="11"/>
                    </a:lnTo>
                    <a:lnTo>
                      <a:pt x="154" y="11"/>
                    </a:lnTo>
                    <a:lnTo>
                      <a:pt x="144" y="18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3" y="23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7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8"/>
                    </a:lnTo>
                    <a:lnTo>
                      <a:pt x="124" y="28"/>
                    </a:lnTo>
                    <a:lnTo>
                      <a:pt x="122" y="27"/>
                    </a:lnTo>
                    <a:lnTo>
                      <a:pt x="120" y="28"/>
                    </a:lnTo>
                    <a:lnTo>
                      <a:pt x="119" y="27"/>
                    </a:lnTo>
                    <a:lnTo>
                      <a:pt x="115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4" y="23"/>
                    </a:lnTo>
                    <a:lnTo>
                      <a:pt x="94" y="27"/>
                    </a:lnTo>
                    <a:lnTo>
                      <a:pt x="92" y="30"/>
                    </a:lnTo>
                    <a:lnTo>
                      <a:pt x="92" y="30"/>
                    </a:lnTo>
                    <a:lnTo>
                      <a:pt x="94" y="30"/>
                    </a:lnTo>
                    <a:lnTo>
                      <a:pt x="95" y="32"/>
                    </a:lnTo>
                    <a:lnTo>
                      <a:pt x="95" y="34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4" y="36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9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3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7" y="54"/>
                    </a:lnTo>
                    <a:lnTo>
                      <a:pt x="97" y="57"/>
                    </a:lnTo>
                    <a:lnTo>
                      <a:pt x="101" y="59"/>
                    </a:lnTo>
                    <a:lnTo>
                      <a:pt x="101" y="61"/>
                    </a:lnTo>
                    <a:lnTo>
                      <a:pt x="102" y="61"/>
                    </a:lnTo>
                    <a:lnTo>
                      <a:pt x="104" y="62"/>
                    </a:lnTo>
                    <a:lnTo>
                      <a:pt x="104" y="61"/>
                    </a:lnTo>
                    <a:lnTo>
                      <a:pt x="106" y="61"/>
                    </a:lnTo>
                    <a:lnTo>
                      <a:pt x="106" y="64"/>
                    </a:lnTo>
                    <a:lnTo>
                      <a:pt x="108" y="68"/>
                    </a:lnTo>
                    <a:lnTo>
                      <a:pt x="108" y="68"/>
                    </a:lnTo>
                    <a:lnTo>
                      <a:pt x="113" y="68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7" y="71"/>
                    </a:lnTo>
                    <a:lnTo>
                      <a:pt x="117" y="71"/>
                    </a:lnTo>
                    <a:lnTo>
                      <a:pt x="117" y="73"/>
                    </a:lnTo>
                    <a:lnTo>
                      <a:pt x="117" y="75"/>
                    </a:lnTo>
                    <a:lnTo>
                      <a:pt x="115" y="75"/>
                    </a:lnTo>
                    <a:lnTo>
                      <a:pt x="113" y="77"/>
                    </a:lnTo>
                    <a:lnTo>
                      <a:pt x="111" y="75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6" y="79"/>
                    </a:lnTo>
                    <a:lnTo>
                      <a:pt x="104" y="80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08" y="88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3"/>
                    </a:lnTo>
                    <a:lnTo>
                      <a:pt x="106" y="93"/>
                    </a:lnTo>
                    <a:lnTo>
                      <a:pt x="108" y="93"/>
                    </a:lnTo>
                    <a:lnTo>
                      <a:pt x="110" y="95"/>
                    </a:lnTo>
                    <a:lnTo>
                      <a:pt x="108" y="95"/>
                    </a:lnTo>
                    <a:lnTo>
                      <a:pt x="108" y="96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04" y="96"/>
                    </a:lnTo>
                    <a:lnTo>
                      <a:pt x="101" y="98"/>
                    </a:lnTo>
                    <a:lnTo>
                      <a:pt x="97" y="104"/>
                    </a:lnTo>
                    <a:lnTo>
                      <a:pt x="95" y="104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4" y="111"/>
                    </a:lnTo>
                    <a:lnTo>
                      <a:pt x="92" y="113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6" y="134"/>
                    </a:lnTo>
                    <a:lnTo>
                      <a:pt x="72" y="136"/>
                    </a:lnTo>
                    <a:lnTo>
                      <a:pt x="60" y="152"/>
                    </a:lnTo>
                    <a:lnTo>
                      <a:pt x="58" y="152"/>
                    </a:lnTo>
                    <a:lnTo>
                      <a:pt x="58" y="154"/>
                    </a:lnTo>
                    <a:lnTo>
                      <a:pt x="51" y="152"/>
                    </a:lnTo>
                    <a:lnTo>
                      <a:pt x="47" y="154"/>
                    </a:lnTo>
                    <a:lnTo>
                      <a:pt x="45" y="156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6" y="164"/>
                    </a:lnTo>
                    <a:lnTo>
                      <a:pt x="24" y="172"/>
                    </a:lnTo>
                    <a:lnTo>
                      <a:pt x="24" y="173"/>
                    </a:lnTo>
                    <a:lnTo>
                      <a:pt x="24" y="175"/>
                    </a:lnTo>
                    <a:lnTo>
                      <a:pt x="26" y="175"/>
                    </a:lnTo>
                    <a:lnTo>
                      <a:pt x="27" y="175"/>
                    </a:lnTo>
                    <a:lnTo>
                      <a:pt x="29" y="177"/>
                    </a:lnTo>
                    <a:lnTo>
                      <a:pt x="33" y="177"/>
                    </a:lnTo>
                    <a:lnTo>
                      <a:pt x="34" y="177"/>
                    </a:lnTo>
                    <a:lnTo>
                      <a:pt x="34" y="177"/>
                    </a:lnTo>
                    <a:lnTo>
                      <a:pt x="34" y="179"/>
                    </a:lnTo>
                    <a:lnTo>
                      <a:pt x="33" y="186"/>
                    </a:lnTo>
                    <a:lnTo>
                      <a:pt x="33" y="188"/>
                    </a:lnTo>
                    <a:lnTo>
                      <a:pt x="33" y="188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2" y="191"/>
                    </a:lnTo>
                    <a:lnTo>
                      <a:pt x="42" y="193"/>
                    </a:lnTo>
                    <a:lnTo>
                      <a:pt x="42" y="198"/>
                    </a:lnTo>
                    <a:lnTo>
                      <a:pt x="43" y="200"/>
                    </a:lnTo>
                    <a:lnTo>
                      <a:pt x="43" y="202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9" y="207"/>
                    </a:lnTo>
                    <a:lnTo>
                      <a:pt x="49" y="209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7" y="213"/>
                    </a:lnTo>
                    <a:lnTo>
                      <a:pt x="47" y="215"/>
                    </a:lnTo>
                    <a:lnTo>
                      <a:pt x="49" y="215"/>
                    </a:lnTo>
                    <a:lnTo>
                      <a:pt x="49" y="215"/>
                    </a:lnTo>
                    <a:lnTo>
                      <a:pt x="47" y="215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8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5"/>
                    </a:lnTo>
                    <a:lnTo>
                      <a:pt x="42" y="215"/>
                    </a:lnTo>
                    <a:lnTo>
                      <a:pt x="40" y="213"/>
                    </a:lnTo>
                    <a:lnTo>
                      <a:pt x="34" y="216"/>
                    </a:lnTo>
                    <a:lnTo>
                      <a:pt x="33" y="218"/>
                    </a:lnTo>
                    <a:lnTo>
                      <a:pt x="33" y="218"/>
                    </a:lnTo>
                    <a:lnTo>
                      <a:pt x="27" y="218"/>
                    </a:lnTo>
                    <a:lnTo>
                      <a:pt x="26" y="216"/>
                    </a:lnTo>
                    <a:lnTo>
                      <a:pt x="24" y="216"/>
                    </a:lnTo>
                    <a:lnTo>
                      <a:pt x="22" y="216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5"/>
                    </a:lnTo>
                    <a:lnTo>
                      <a:pt x="13" y="215"/>
                    </a:lnTo>
                    <a:lnTo>
                      <a:pt x="11" y="216"/>
                    </a:lnTo>
                    <a:lnTo>
                      <a:pt x="11" y="222"/>
                    </a:lnTo>
                    <a:lnTo>
                      <a:pt x="6" y="222"/>
                    </a:lnTo>
                    <a:lnTo>
                      <a:pt x="6" y="222"/>
                    </a:lnTo>
                    <a:lnTo>
                      <a:pt x="4" y="222"/>
                    </a:lnTo>
                    <a:lnTo>
                      <a:pt x="4" y="224"/>
                    </a:lnTo>
                    <a:lnTo>
                      <a:pt x="2" y="224"/>
                    </a:lnTo>
                    <a:lnTo>
                      <a:pt x="2" y="224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4" y="229"/>
                    </a:lnTo>
                    <a:lnTo>
                      <a:pt x="11" y="240"/>
                    </a:lnTo>
                    <a:lnTo>
                      <a:pt x="15" y="241"/>
                    </a:lnTo>
                    <a:lnTo>
                      <a:pt x="26" y="241"/>
                    </a:lnTo>
                    <a:lnTo>
                      <a:pt x="33" y="240"/>
                    </a:lnTo>
                    <a:lnTo>
                      <a:pt x="34" y="236"/>
                    </a:lnTo>
                    <a:lnTo>
                      <a:pt x="36" y="236"/>
                    </a:lnTo>
                    <a:lnTo>
                      <a:pt x="36" y="238"/>
                    </a:lnTo>
                    <a:lnTo>
                      <a:pt x="34" y="243"/>
                    </a:lnTo>
                    <a:lnTo>
                      <a:pt x="29" y="249"/>
                    </a:lnTo>
                    <a:lnTo>
                      <a:pt x="18" y="250"/>
                    </a:lnTo>
                    <a:lnTo>
                      <a:pt x="15" y="249"/>
                    </a:lnTo>
                    <a:lnTo>
                      <a:pt x="15" y="250"/>
                    </a:lnTo>
                    <a:lnTo>
                      <a:pt x="15" y="254"/>
                    </a:lnTo>
                    <a:lnTo>
                      <a:pt x="36" y="275"/>
                    </a:lnTo>
                    <a:lnTo>
                      <a:pt x="45" y="277"/>
                    </a:lnTo>
                    <a:lnTo>
                      <a:pt x="51" y="275"/>
                    </a:lnTo>
                    <a:lnTo>
                      <a:pt x="54" y="274"/>
                    </a:lnTo>
                    <a:lnTo>
                      <a:pt x="56" y="274"/>
                    </a:lnTo>
                    <a:lnTo>
                      <a:pt x="61" y="270"/>
                    </a:lnTo>
                    <a:lnTo>
                      <a:pt x="65" y="265"/>
                    </a:lnTo>
                    <a:lnTo>
                      <a:pt x="67" y="249"/>
                    </a:lnTo>
                    <a:lnTo>
                      <a:pt x="67" y="250"/>
                    </a:lnTo>
                    <a:lnTo>
                      <a:pt x="67" y="250"/>
                    </a:lnTo>
                    <a:lnTo>
                      <a:pt x="76" y="250"/>
                    </a:lnTo>
                    <a:lnTo>
                      <a:pt x="76" y="252"/>
                    </a:lnTo>
                    <a:lnTo>
                      <a:pt x="74" y="254"/>
                    </a:lnTo>
                    <a:lnTo>
                      <a:pt x="72" y="254"/>
                    </a:lnTo>
                    <a:lnTo>
                      <a:pt x="70" y="258"/>
                    </a:lnTo>
                    <a:lnTo>
                      <a:pt x="70" y="258"/>
                    </a:lnTo>
                    <a:lnTo>
                      <a:pt x="70" y="261"/>
                    </a:lnTo>
                    <a:lnTo>
                      <a:pt x="72" y="261"/>
                    </a:lnTo>
                    <a:lnTo>
                      <a:pt x="74" y="263"/>
                    </a:lnTo>
                    <a:lnTo>
                      <a:pt x="72" y="266"/>
                    </a:lnTo>
                    <a:lnTo>
                      <a:pt x="72" y="270"/>
                    </a:lnTo>
                    <a:lnTo>
                      <a:pt x="72" y="270"/>
                    </a:lnTo>
                    <a:lnTo>
                      <a:pt x="74" y="272"/>
                    </a:lnTo>
                    <a:lnTo>
                      <a:pt x="76" y="284"/>
                    </a:lnTo>
                    <a:lnTo>
                      <a:pt x="72" y="292"/>
                    </a:lnTo>
                    <a:lnTo>
                      <a:pt x="74" y="300"/>
                    </a:lnTo>
                    <a:lnTo>
                      <a:pt x="74" y="302"/>
                    </a:lnTo>
                    <a:lnTo>
                      <a:pt x="74" y="306"/>
                    </a:lnTo>
                    <a:lnTo>
                      <a:pt x="76" y="306"/>
                    </a:lnTo>
                    <a:lnTo>
                      <a:pt x="77" y="304"/>
                    </a:lnTo>
                    <a:lnTo>
                      <a:pt x="77" y="306"/>
                    </a:lnTo>
                    <a:lnTo>
                      <a:pt x="77" y="308"/>
                    </a:lnTo>
                    <a:lnTo>
                      <a:pt x="77" y="309"/>
                    </a:lnTo>
                    <a:lnTo>
                      <a:pt x="76" y="317"/>
                    </a:lnTo>
                    <a:lnTo>
                      <a:pt x="77" y="320"/>
                    </a:lnTo>
                    <a:lnTo>
                      <a:pt x="77" y="320"/>
                    </a:lnTo>
                    <a:lnTo>
                      <a:pt x="77" y="326"/>
                    </a:lnTo>
                    <a:lnTo>
                      <a:pt x="77" y="326"/>
                    </a:lnTo>
                    <a:lnTo>
                      <a:pt x="85" y="354"/>
                    </a:lnTo>
                    <a:lnTo>
                      <a:pt x="86" y="354"/>
                    </a:lnTo>
                    <a:lnTo>
                      <a:pt x="86" y="358"/>
                    </a:lnTo>
                    <a:lnTo>
                      <a:pt x="90" y="36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1" name="Freeform 7931"/>
              <p:cNvSpPr>
                <a:spLocks/>
              </p:cNvSpPr>
              <p:nvPr/>
            </p:nvSpPr>
            <p:spPr bwMode="auto">
              <a:xfrm>
                <a:off x="6675729" y="3762834"/>
                <a:ext cx="185796" cy="384054"/>
              </a:xfrm>
              <a:custGeom>
                <a:avLst/>
                <a:gdLst/>
                <a:ahLst/>
                <a:cxnLst>
                  <a:cxn ang="0">
                    <a:pos x="72" y="224"/>
                  </a:cxn>
                  <a:cxn ang="0">
                    <a:pos x="72" y="220"/>
                  </a:cxn>
                  <a:cxn ang="0">
                    <a:pos x="74" y="215"/>
                  </a:cxn>
                  <a:cxn ang="0">
                    <a:pos x="79" y="211"/>
                  </a:cxn>
                  <a:cxn ang="0">
                    <a:pos x="95" y="208"/>
                  </a:cxn>
                  <a:cxn ang="0">
                    <a:pos x="108" y="199"/>
                  </a:cxn>
                  <a:cxn ang="0">
                    <a:pos x="113" y="192"/>
                  </a:cxn>
                  <a:cxn ang="0">
                    <a:pos x="113" y="188"/>
                  </a:cxn>
                  <a:cxn ang="0">
                    <a:pos x="113" y="179"/>
                  </a:cxn>
                  <a:cxn ang="0">
                    <a:pos x="115" y="175"/>
                  </a:cxn>
                  <a:cxn ang="0">
                    <a:pos x="117" y="170"/>
                  </a:cxn>
                  <a:cxn ang="0">
                    <a:pos x="99" y="124"/>
                  </a:cxn>
                  <a:cxn ang="0">
                    <a:pos x="97" y="120"/>
                  </a:cxn>
                  <a:cxn ang="0">
                    <a:pos x="90" y="115"/>
                  </a:cxn>
                  <a:cxn ang="0">
                    <a:pos x="58" y="79"/>
                  </a:cxn>
                  <a:cxn ang="0">
                    <a:pos x="72" y="48"/>
                  </a:cxn>
                  <a:cxn ang="0">
                    <a:pos x="84" y="36"/>
                  </a:cxn>
                  <a:cxn ang="0">
                    <a:pos x="93" y="30"/>
                  </a:cxn>
                  <a:cxn ang="0">
                    <a:pos x="92" y="27"/>
                  </a:cxn>
                  <a:cxn ang="0">
                    <a:pos x="76" y="22"/>
                  </a:cxn>
                  <a:cxn ang="0">
                    <a:pos x="74" y="9"/>
                  </a:cxn>
                  <a:cxn ang="0">
                    <a:pos x="50" y="0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2" y="7"/>
                  </a:cxn>
                  <a:cxn ang="0">
                    <a:pos x="13" y="11"/>
                  </a:cxn>
                  <a:cxn ang="0">
                    <a:pos x="8" y="7"/>
                  </a:cxn>
                  <a:cxn ang="0">
                    <a:pos x="2" y="13"/>
                  </a:cxn>
                  <a:cxn ang="0">
                    <a:pos x="13" y="32"/>
                  </a:cxn>
                  <a:cxn ang="0">
                    <a:pos x="24" y="39"/>
                  </a:cxn>
                  <a:cxn ang="0">
                    <a:pos x="38" y="45"/>
                  </a:cxn>
                  <a:cxn ang="0">
                    <a:pos x="42" y="50"/>
                  </a:cxn>
                  <a:cxn ang="0">
                    <a:pos x="40" y="59"/>
                  </a:cxn>
                  <a:cxn ang="0">
                    <a:pos x="31" y="61"/>
                  </a:cxn>
                  <a:cxn ang="0">
                    <a:pos x="49" y="77"/>
                  </a:cxn>
                  <a:cxn ang="0">
                    <a:pos x="56" y="90"/>
                  </a:cxn>
                  <a:cxn ang="0">
                    <a:pos x="68" y="100"/>
                  </a:cxn>
                  <a:cxn ang="0">
                    <a:pos x="70" y="107"/>
                  </a:cxn>
                  <a:cxn ang="0">
                    <a:pos x="81" y="116"/>
                  </a:cxn>
                  <a:cxn ang="0">
                    <a:pos x="88" y="163"/>
                  </a:cxn>
                  <a:cxn ang="0">
                    <a:pos x="83" y="183"/>
                  </a:cxn>
                  <a:cxn ang="0">
                    <a:pos x="70" y="188"/>
                  </a:cxn>
                  <a:cxn ang="0">
                    <a:pos x="61" y="197"/>
                  </a:cxn>
                  <a:cxn ang="0">
                    <a:pos x="54" y="206"/>
                  </a:cxn>
                  <a:cxn ang="0">
                    <a:pos x="47" y="206"/>
                  </a:cxn>
                  <a:cxn ang="0">
                    <a:pos x="38" y="211"/>
                  </a:cxn>
                  <a:cxn ang="0">
                    <a:pos x="49" y="218"/>
                  </a:cxn>
                  <a:cxn ang="0">
                    <a:pos x="47" y="240"/>
                  </a:cxn>
                  <a:cxn ang="0">
                    <a:pos x="49" y="242"/>
                  </a:cxn>
                  <a:cxn ang="0">
                    <a:pos x="65" y="229"/>
                  </a:cxn>
                </a:cxnLst>
                <a:rect l="0" t="0" r="r" b="b"/>
                <a:pathLst>
                  <a:path w="117" h="242">
                    <a:moveTo>
                      <a:pt x="68" y="226"/>
                    </a:moveTo>
                    <a:lnTo>
                      <a:pt x="70" y="226"/>
                    </a:lnTo>
                    <a:lnTo>
                      <a:pt x="72" y="224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72" y="220"/>
                    </a:lnTo>
                    <a:lnTo>
                      <a:pt x="74" y="218"/>
                    </a:lnTo>
                    <a:lnTo>
                      <a:pt x="74" y="218"/>
                    </a:lnTo>
                    <a:lnTo>
                      <a:pt x="74" y="215"/>
                    </a:lnTo>
                    <a:lnTo>
                      <a:pt x="74" y="215"/>
                    </a:lnTo>
                    <a:lnTo>
                      <a:pt x="76" y="213"/>
                    </a:lnTo>
                    <a:lnTo>
                      <a:pt x="79" y="211"/>
                    </a:lnTo>
                    <a:lnTo>
                      <a:pt x="81" y="213"/>
                    </a:lnTo>
                    <a:lnTo>
                      <a:pt x="84" y="213"/>
                    </a:lnTo>
                    <a:lnTo>
                      <a:pt x="95" y="208"/>
                    </a:lnTo>
                    <a:lnTo>
                      <a:pt x="97" y="204"/>
                    </a:lnTo>
                    <a:lnTo>
                      <a:pt x="106" y="200"/>
                    </a:lnTo>
                    <a:lnTo>
                      <a:pt x="108" y="199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5" y="181"/>
                    </a:lnTo>
                    <a:lnTo>
                      <a:pt x="115" y="177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0"/>
                    </a:lnTo>
                    <a:lnTo>
                      <a:pt x="115" y="170"/>
                    </a:lnTo>
                    <a:lnTo>
                      <a:pt x="108" y="132"/>
                    </a:lnTo>
                    <a:lnTo>
                      <a:pt x="99" y="124"/>
                    </a:lnTo>
                    <a:lnTo>
                      <a:pt x="99" y="118"/>
                    </a:lnTo>
                    <a:lnTo>
                      <a:pt x="99" y="120"/>
                    </a:lnTo>
                    <a:lnTo>
                      <a:pt x="97" y="120"/>
                    </a:lnTo>
                    <a:lnTo>
                      <a:pt x="97" y="118"/>
                    </a:lnTo>
                    <a:lnTo>
                      <a:pt x="95" y="116"/>
                    </a:lnTo>
                    <a:lnTo>
                      <a:pt x="90" y="115"/>
                    </a:lnTo>
                    <a:lnTo>
                      <a:pt x="70" y="93"/>
                    </a:lnTo>
                    <a:lnTo>
                      <a:pt x="68" y="86"/>
                    </a:lnTo>
                    <a:lnTo>
                      <a:pt x="58" y="79"/>
                    </a:lnTo>
                    <a:lnTo>
                      <a:pt x="58" y="75"/>
                    </a:lnTo>
                    <a:lnTo>
                      <a:pt x="63" y="56"/>
                    </a:lnTo>
                    <a:lnTo>
                      <a:pt x="72" y="48"/>
                    </a:lnTo>
                    <a:lnTo>
                      <a:pt x="72" y="43"/>
                    </a:lnTo>
                    <a:lnTo>
                      <a:pt x="76" y="39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90" y="30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72" y="14"/>
                    </a:lnTo>
                    <a:lnTo>
                      <a:pt x="74" y="9"/>
                    </a:lnTo>
                    <a:lnTo>
                      <a:pt x="72" y="7"/>
                    </a:lnTo>
                    <a:lnTo>
                      <a:pt x="63" y="5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2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3" y="29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8" y="39"/>
                    </a:lnTo>
                    <a:lnTo>
                      <a:pt x="24" y="39"/>
                    </a:lnTo>
                    <a:lnTo>
                      <a:pt x="29" y="38"/>
                    </a:lnTo>
                    <a:lnTo>
                      <a:pt x="34" y="39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40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1" y="61"/>
                    </a:lnTo>
                    <a:lnTo>
                      <a:pt x="29" y="64"/>
                    </a:lnTo>
                    <a:lnTo>
                      <a:pt x="31" y="66"/>
                    </a:lnTo>
                    <a:lnTo>
                      <a:pt x="49" y="77"/>
                    </a:lnTo>
                    <a:lnTo>
                      <a:pt x="49" y="81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61" y="95"/>
                    </a:lnTo>
                    <a:lnTo>
                      <a:pt x="63" y="97"/>
                    </a:lnTo>
                    <a:lnTo>
                      <a:pt x="68" y="100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2" y="111"/>
                    </a:lnTo>
                    <a:lnTo>
                      <a:pt x="74" y="111"/>
                    </a:lnTo>
                    <a:lnTo>
                      <a:pt x="81" y="116"/>
                    </a:lnTo>
                    <a:lnTo>
                      <a:pt x="86" y="131"/>
                    </a:lnTo>
                    <a:lnTo>
                      <a:pt x="86" y="158"/>
                    </a:lnTo>
                    <a:lnTo>
                      <a:pt x="88" y="163"/>
                    </a:lnTo>
                    <a:lnTo>
                      <a:pt x="88" y="181"/>
                    </a:lnTo>
                    <a:lnTo>
                      <a:pt x="86" y="183"/>
                    </a:lnTo>
                    <a:lnTo>
                      <a:pt x="83" y="183"/>
                    </a:lnTo>
                    <a:lnTo>
                      <a:pt x="77" y="186"/>
                    </a:lnTo>
                    <a:lnTo>
                      <a:pt x="76" y="186"/>
                    </a:lnTo>
                    <a:lnTo>
                      <a:pt x="70" y="188"/>
                    </a:lnTo>
                    <a:lnTo>
                      <a:pt x="70" y="192"/>
                    </a:lnTo>
                    <a:lnTo>
                      <a:pt x="61" y="192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8" y="202"/>
                    </a:lnTo>
                    <a:lnTo>
                      <a:pt x="54" y="206"/>
                    </a:lnTo>
                    <a:lnTo>
                      <a:pt x="50" y="206"/>
                    </a:lnTo>
                    <a:lnTo>
                      <a:pt x="49" y="206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5" y="209"/>
                    </a:lnTo>
                    <a:lnTo>
                      <a:pt x="38" y="211"/>
                    </a:lnTo>
                    <a:lnTo>
                      <a:pt x="40" y="215"/>
                    </a:lnTo>
                    <a:lnTo>
                      <a:pt x="45" y="217"/>
                    </a:lnTo>
                    <a:lnTo>
                      <a:pt x="49" y="218"/>
                    </a:lnTo>
                    <a:lnTo>
                      <a:pt x="45" y="224"/>
                    </a:lnTo>
                    <a:lnTo>
                      <a:pt x="43" y="233"/>
                    </a:lnTo>
                    <a:lnTo>
                      <a:pt x="47" y="240"/>
                    </a:lnTo>
                    <a:lnTo>
                      <a:pt x="45" y="240"/>
                    </a:lnTo>
                    <a:lnTo>
                      <a:pt x="45" y="242"/>
                    </a:lnTo>
                    <a:lnTo>
                      <a:pt x="49" y="242"/>
                    </a:lnTo>
                    <a:lnTo>
                      <a:pt x="58" y="233"/>
                    </a:lnTo>
                    <a:lnTo>
                      <a:pt x="65" y="229"/>
                    </a:lnTo>
                    <a:lnTo>
                      <a:pt x="65" y="229"/>
                    </a:lnTo>
                    <a:lnTo>
                      <a:pt x="65" y="226"/>
                    </a:ln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2" name="Freeform 7932"/>
              <p:cNvSpPr>
                <a:spLocks/>
              </p:cNvSpPr>
              <p:nvPr/>
            </p:nvSpPr>
            <p:spPr bwMode="auto">
              <a:xfrm>
                <a:off x="6675729" y="3762834"/>
                <a:ext cx="185796" cy="384054"/>
              </a:xfrm>
              <a:custGeom>
                <a:avLst/>
                <a:gdLst/>
                <a:ahLst/>
                <a:cxnLst>
                  <a:cxn ang="0">
                    <a:pos x="72" y="224"/>
                  </a:cxn>
                  <a:cxn ang="0">
                    <a:pos x="72" y="220"/>
                  </a:cxn>
                  <a:cxn ang="0">
                    <a:pos x="74" y="215"/>
                  </a:cxn>
                  <a:cxn ang="0">
                    <a:pos x="79" y="211"/>
                  </a:cxn>
                  <a:cxn ang="0">
                    <a:pos x="95" y="208"/>
                  </a:cxn>
                  <a:cxn ang="0">
                    <a:pos x="108" y="199"/>
                  </a:cxn>
                  <a:cxn ang="0">
                    <a:pos x="113" y="192"/>
                  </a:cxn>
                  <a:cxn ang="0">
                    <a:pos x="113" y="188"/>
                  </a:cxn>
                  <a:cxn ang="0">
                    <a:pos x="113" y="179"/>
                  </a:cxn>
                  <a:cxn ang="0">
                    <a:pos x="115" y="175"/>
                  </a:cxn>
                  <a:cxn ang="0">
                    <a:pos x="117" y="170"/>
                  </a:cxn>
                  <a:cxn ang="0">
                    <a:pos x="99" y="124"/>
                  </a:cxn>
                  <a:cxn ang="0">
                    <a:pos x="97" y="120"/>
                  </a:cxn>
                  <a:cxn ang="0">
                    <a:pos x="90" y="115"/>
                  </a:cxn>
                  <a:cxn ang="0">
                    <a:pos x="58" y="79"/>
                  </a:cxn>
                  <a:cxn ang="0">
                    <a:pos x="72" y="48"/>
                  </a:cxn>
                  <a:cxn ang="0">
                    <a:pos x="84" y="36"/>
                  </a:cxn>
                  <a:cxn ang="0">
                    <a:pos x="93" y="30"/>
                  </a:cxn>
                  <a:cxn ang="0">
                    <a:pos x="92" y="27"/>
                  </a:cxn>
                  <a:cxn ang="0">
                    <a:pos x="76" y="22"/>
                  </a:cxn>
                  <a:cxn ang="0">
                    <a:pos x="74" y="9"/>
                  </a:cxn>
                  <a:cxn ang="0">
                    <a:pos x="50" y="0"/>
                  </a:cxn>
                  <a:cxn ang="0">
                    <a:pos x="36" y="7"/>
                  </a:cxn>
                  <a:cxn ang="0">
                    <a:pos x="29" y="11"/>
                  </a:cxn>
                  <a:cxn ang="0">
                    <a:pos x="22" y="7"/>
                  </a:cxn>
                  <a:cxn ang="0">
                    <a:pos x="13" y="11"/>
                  </a:cxn>
                  <a:cxn ang="0">
                    <a:pos x="8" y="7"/>
                  </a:cxn>
                  <a:cxn ang="0">
                    <a:pos x="2" y="13"/>
                  </a:cxn>
                  <a:cxn ang="0">
                    <a:pos x="13" y="32"/>
                  </a:cxn>
                  <a:cxn ang="0">
                    <a:pos x="24" y="39"/>
                  </a:cxn>
                  <a:cxn ang="0">
                    <a:pos x="38" y="45"/>
                  </a:cxn>
                  <a:cxn ang="0">
                    <a:pos x="42" y="50"/>
                  </a:cxn>
                  <a:cxn ang="0">
                    <a:pos x="40" y="59"/>
                  </a:cxn>
                  <a:cxn ang="0">
                    <a:pos x="31" y="61"/>
                  </a:cxn>
                  <a:cxn ang="0">
                    <a:pos x="49" y="77"/>
                  </a:cxn>
                  <a:cxn ang="0">
                    <a:pos x="56" y="90"/>
                  </a:cxn>
                  <a:cxn ang="0">
                    <a:pos x="68" y="100"/>
                  </a:cxn>
                  <a:cxn ang="0">
                    <a:pos x="70" y="107"/>
                  </a:cxn>
                  <a:cxn ang="0">
                    <a:pos x="81" y="116"/>
                  </a:cxn>
                  <a:cxn ang="0">
                    <a:pos x="88" y="163"/>
                  </a:cxn>
                  <a:cxn ang="0">
                    <a:pos x="83" y="183"/>
                  </a:cxn>
                  <a:cxn ang="0">
                    <a:pos x="70" y="188"/>
                  </a:cxn>
                  <a:cxn ang="0">
                    <a:pos x="61" y="197"/>
                  </a:cxn>
                  <a:cxn ang="0">
                    <a:pos x="54" y="206"/>
                  </a:cxn>
                  <a:cxn ang="0">
                    <a:pos x="47" y="206"/>
                  </a:cxn>
                  <a:cxn ang="0">
                    <a:pos x="38" y="211"/>
                  </a:cxn>
                  <a:cxn ang="0">
                    <a:pos x="49" y="218"/>
                  </a:cxn>
                  <a:cxn ang="0">
                    <a:pos x="47" y="240"/>
                  </a:cxn>
                  <a:cxn ang="0">
                    <a:pos x="49" y="242"/>
                  </a:cxn>
                  <a:cxn ang="0">
                    <a:pos x="65" y="229"/>
                  </a:cxn>
                </a:cxnLst>
                <a:rect l="0" t="0" r="r" b="b"/>
                <a:pathLst>
                  <a:path w="117" h="242">
                    <a:moveTo>
                      <a:pt x="68" y="226"/>
                    </a:moveTo>
                    <a:lnTo>
                      <a:pt x="70" y="226"/>
                    </a:lnTo>
                    <a:lnTo>
                      <a:pt x="72" y="224"/>
                    </a:lnTo>
                    <a:lnTo>
                      <a:pt x="70" y="220"/>
                    </a:lnTo>
                    <a:lnTo>
                      <a:pt x="70" y="218"/>
                    </a:lnTo>
                    <a:lnTo>
                      <a:pt x="72" y="220"/>
                    </a:lnTo>
                    <a:lnTo>
                      <a:pt x="74" y="218"/>
                    </a:lnTo>
                    <a:lnTo>
                      <a:pt x="74" y="218"/>
                    </a:lnTo>
                    <a:lnTo>
                      <a:pt x="74" y="215"/>
                    </a:lnTo>
                    <a:lnTo>
                      <a:pt x="74" y="215"/>
                    </a:lnTo>
                    <a:lnTo>
                      <a:pt x="76" y="213"/>
                    </a:lnTo>
                    <a:lnTo>
                      <a:pt x="79" y="211"/>
                    </a:lnTo>
                    <a:lnTo>
                      <a:pt x="81" y="213"/>
                    </a:lnTo>
                    <a:lnTo>
                      <a:pt x="84" y="213"/>
                    </a:lnTo>
                    <a:lnTo>
                      <a:pt x="95" y="208"/>
                    </a:lnTo>
                    <a:lnTo>
                      <a:pt x="97" y="204"/>
                    </a:lnTo>
                    <a:lnTo>
                      <a:pt x="106" y="200"/>
                    </a:lnTo>
                    <a:lnTo>
                      <a:pt x="108" y="199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5" y="188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5" y="181"/>
                    </a:lnTo>
                    <a:lnTo>
                      <a:pt x="115" y="177"/>
                    </a:lnTo>
                    <a:lnTo>
                      <a:pt x="115" y="175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0"/>
                    </a:lnTo>
                    <a:lnTo>
                      <a:pt x="115" y="170"/>
                    </a:lnTo>
                    <a:lnTo>
                      <a:pt x="108" y="132"/>
                    </a:lnTo>
                    <a:lnTo>
                      <a:pt x="99" y="124"/>
                    </a:lnTo>
                    <a:lnTo>
                      <a:pt x="99" y="118"/>
                    </a:lnTo>
                    <a:lnTo>
                      <a:pt x="99" y="120"/>
                    </a:lnTo>
                    <a:lnTo>
                      <a:pt x="97" y="120"/>
                    </a:lnTo>
                    <a:lnTo>
                      <a:pt x="97" y="118"/>
                    </a:lnTo>
                    <a:lnTo>
                      <a:pt x="95" y="116"/>
                    </a:lnTo>
                    <a:lnTo>
                      <a:pt x="90" y="115"/>
                    </a:lnTo>
                    <a:lnTo>
                      <a:pt x="70" y="93"/>
                    </a:lnTo>
                    <a:lnTo>
                      <a:pt x="68" y="86"/>
                    </a:lnTo>
                    <a:lnTo>
                      <a:pt x="58" y="79"/>
                    </a:lnTo>
                    <a:lnTo>
                      <a:pt x="58" y="75"/>
                    </a:lnTo>
                    <a:lnTo>
                      <a:pt x="63" y="56"/>
                    </a:lnTo>
                    <a:lnTo>
                      <a:pt x="72" y="48"/>
                    </a:lnTo>
                    <a:lnTo>
                      <a:pt x="72" y="43"/>
                    </a:lnTo>
                    <a:lnTo>
                      <a:pt x="76" y="39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90" y="30"/>
                    </a:lnTo>
                    <a:lnTo>
                      <a:pt x="93" y="30"/>
                    </a:lnTo>
                    <a:lnTo>
                      <a:pt x="93" y="30"/>
                    </a:lnTo>
                    <a:lnTo>
                      <a:pt x="93" y="29"/>
                    </a:lnTo>
                    <a:lnTo>
                      <a:pt x="92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72" y="14"/>
                    </a:lnTo>
                    <a:lnTo>
                      <a:pt x="74" y="9"/>
                    </a:lnTo>
                    <a:lnTo>
                      <a:pt x="72" y="7"/>
                    </a:lnTo>
                    <a:lnTo>
                      <a:pt x="63" y="5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2" y="5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1" y="9"/>
                    </a:lnTo>
                    <a:lnTo>
                      <a:pt x="29" y="11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0" y="9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3" y="29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8" y="39"/>
                    </a:lnTo>
                    <a:lnTo>
                      <a:pt x="24" y="39"/>
                    </a:lnTo>
                    <a:lnTo>
                      <a:pt x="29" y="38"/>
                    </a:lnTo>
                    <a:lnTo>
                      <a:pt x="34" y="39"/>
                    </a:lnTo>
                    <a:lnTo>
                      <a:pt x="38" y="45"/>
                    </a:lnTo>
                    <a:lnTo>
                      <a:pt x="38" y="47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40" y="59"/>
                    </a:lnTo>
                    <a:lnTo>
                      <a:pt x="34" y="59"/>
                    </a:lnTo>
                    <a:lnTo>
                      <a:pt x="33" y="59"/>
                    </a:lnTo>
                    <a:lnTo>
                      <a:pt x="31" y="61"/>
                    </a:lnTo>
                    <a:lnTo>
                      <a:pt x="29" y="64"/>
                    </a:lnTo>
                    <a:lnTo>
                      <a:pt x="31" y="66"/>
                    </a:lnTo>
                    <a:lnTo>
                      <a:pt x="49" y="77"/>
                    </a:lnTo>
                    <a:lnTo>
                      <a:pt x="49" y="81"/>
                    </a:lnTo>
                    <a:lnTo>
                      <a:pt x="56" y="88"/>
                    </a:lnTo>
                    <a:lnTo>
                      <a:pt x="56" y="90"/>
                    </a:lnTo>
                    <a:lnTo>
                      <a:pt x="61" y="95"/>
                    </a:lnTo>
                    <a:lnTo>
                      <a:pt x="63" y="97"/>
                    </a:lnTo>
                    <a:lnTo>
                      <a:pt x="68" y="100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2" y="111"/>
                    </a:lnTo>
                    <a:lnTo>
                      <a:pt x="74" y="111"/>
                    </a:lnTo>
                    <a:lnTo>
                      <a:pt x="81" y="116"/>
                    </a:lnTo>
                    <a:lnTo>
                      <a:pt x="86" y="131"/>
                    </a:lnTo>
                    <a:lnTo>
                      <a:pt x="86" y="158"/>
                    </a:lnTo>
                    <a:lnTo>
                      <a:pt x="88" y="163"/>
                    </a:lnTo>
                    <a:lnTo>
                      <a:pt x="88" y="181"/>
                    </a:lnTo>
                    <a:lnTo>
                      <a:pt x="86" y="183"/>
                    </a:lnTo>
                    <a:lnTo>
                      <a:pt x="83" y="183"/>
                    </a:lnTo>
                    <a:lnTo>
                      <a:pt x="77" y="186"/>
                    </a:lnTo>
                    <a:lnTo>
                      <a:pt x="76" y="186"/>
                    </a:lnTo>
                    <a:lnTo>
                      <a:pt x="70" y="188"/>
                    </a:lnTo>
                    <a:lnTo>
                      <a:pt x="70" y="192"/>
                    </a:lnTo>
                    <a:lnTo>
                      <a:pt x="61" y="192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8" y="202"/>
                    </a:lnTo>
                    <a:lnTo>
                      <a:pt x="54" y="206"/>
                    </a:lnTo>
                    <a:lnTo>
                      <a:pt x="50" y="206"/>
                    </a:lnTo>
                    <a:lnTo>
                      <a:pt x="49" y="206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5" y="209"/>
                    </a:lnTo>
                    <a:lnTo>
                      <a:pt x="38" y="211"/>
                    </a:lnTo>
                    <a:lnTo>
                      <a:pt x="40" y="215"/>
                    </a:lnTo>
                    <a:lnTo>
                      <a:pt x="45" y="217"/>
                    </a:lnTo>
                    <a:lnTo>
                      <a:pt x="49" y="218"/>
                    </a:lnTo>
                    <a:lnTo>
                      <a:pt x="45" y="224"/>
                    </a:lnTo>
                    <a:lnTo>
                      <a:pt x="43" y="233"/>
                    </a:lnTo>
                    <a:lnTo>
                      <a:pt x="47" y="240"/>
                    </a:lnTo>
                    <a:lnTo>
                      <a:pt x="45" y="240"/>
                    </a:lnTo>
                    <a:lnTo>
                      <a:pt x="45" y="242"/>
                    </a:lnTo>
                    <a:lnTo>
                      <a:pt x="49" y="242"/>
                    </a:lnTo>
                    <a:lnTo>
                      <a:pt x="58" y="233"/>
                    </a:lnTo>
                    <a:lnTo>
                      <a:pt x="65" y="229"/>
                    </a:lnTo>
                    <a:lnTo>
                      <a:pt x="65" y="229"/>
                    </a:lnTo>
                    <a:lnTo>
                      <a:pt x="65" y="226"/>
                    </a:lnTo>
                    <a:lnTo>
                      <a:pt x="68" y="22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3" name="Freeform 7933"/>
              <p:cNvSpPr>
                <a:spLocks/>
              </p:cNvSpPr>
              <p:nvPr/>
            </p:nvSpPr>
            <p:spPr bwMode="auto">
              <a:xfrm>
                <a:off x="6312077" y="2812221"/>
                <a:ext cx="805116" cy="393576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18" y="64"/>
                  </a:cxn>
                  <a:cxn ang="0">
                    <a:pos x="72" y="39"/>
                  </a:cxn>
                  <a:cxn ang="0">
                    <a:pos x="86" y="44"/>
                  </a:cxn>
                  <a:cxn ang="0">
                    <a:pos x="102" y="44"/>
                  </a:cxn>
                  <a:cxn ang="0">
                    <a:pos x="118" y="55"/>
                  </a:cxn>
                  <a:cxn ang="0">
                    <a:pos x="136" y="55"/>
                  </a:cxn>
                  <a:cxn ang="0">
                    <a:pos x="163" y="51"/>
                  </a:cxn>
                  <a:cxn ang="0">
                    <a:pos x="163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79" y="0"/>
                  </a:cxn>
                  <a:cxn ang="0">
                    <a:pos x="188" y="1"/>
                  </a:cxn>
                  <a:cxn ang="0">
                    <a:pos x="204" y="7"/>
                  </a:cxn>
                  <a:cxn ang="0">
                    <a:pos x="226" y="16"/>
                  </a:cxn>
                  <a:cxn ang="0">
                    <a:pos x="231" y="35"/>
                  </a:cxn>
                  <a:cxn ang="0">
                    <a:pos x="244" y="44"/>
                  </a:cxn>
                  <a:cxn ang="0">
                    <a:pos x="262" y="46"/>
                  </a:cxn>
                  <a:cxn ang="0">
                    <a:pos x="299" y="46"/>
                  </a:cxn>
                  <a:cxn ang="0">
                    <a:pos x="303" y="48"/>
                  </a:cxn>
                  <a:cxn ang="0">
                    <a:pos x="322" y="59"/>
                  </a:cxn>
                  <a:cxn ang="0">
                    <a:pos x="335" y="69"/>
                  </a:cxn>
                  <a:cxn ang="0">
                    <a:pos x="369" y="75"/>
                  </a:cxn>
                  <a:cxn ang="0">
                    <a:pos x="421" y="51"/>
                  </a:cxn>
                  <a:cxn ang="0">
                    <a:pos x="435" y="51"/>
                  </a:cxn>
                  <a:cxn ang="0">
                    <a:pos x="448" y="57"/>
                  </a:cxn>
                  <a:cxn ang="0">
                    <a:pos x="457" y="55"/>
                  </a:cxn>
                  <a:cxn ang="0">
                    <a:pos x="458" y="57"/>
                  </a:cxn>
                  <a:cxn ang="0">
                    <a:pos x="446" y="75"/>
                  </a:cxn>
                  <a:cxn ang="0">
                    <a:pos x="444" y="94"/>
                  </a:cxn>
                  <a:cxn ang="0">
                    <a:pos x="448" y="110"/>
                  </a:cxn>
                  <a:cxn ang="0">
                    <a:pos x="475" y="110"/>
                  </a:cxn>
                  <a:cxn ang="0">
                    <a:pos x="492" y="110"/>
                  </a:cxn>
                  <a:cxn ang="0">
                    <a:pos x="503" y="121"/>
                  </a:cxn>
                  <a:cxn ang="0">
                    <a:pos x="507" y="130"/>
                  </a:cxn>
                  <a:cxn ang="0">
                    <a:pos x="505" y="136"/>
                  </a:cxn>
                  <a:cxn ang="0">
                    <a:pos x="466" y="136"/>
                  </a:cxn>
                  <a:cxn ang="0">
                    <a:pos x="439" y="161"/>
                  </a:cxn>
                  <a:cxn ang="0">
                    <a:pos x="421" y="173"/>
                  </a:cxn>
                  <a:cxn ang="0">
                    <a:pos x="401" y="177"/>
                  </a:cxn>
                  <a:cxn ang="0">
                    <a:pos x="394" y="171"/>
                  </a:cxn>
                  <a:cxn ang="0">
                    <a:pos x="381" y="184"/>
                  </a:cxn>
                  <a:cxn ang="0">
                    <a:pos x="387" y="196"/>
                  </a:cxn>
                  <a:cxn ang="0">
                    <a:pos x="371" y="216"/>
                  </a:cxn>
                  <a:cxn ang="0">
                    <a:pos x="349" y="230"/>
                  </a:cxn>
                  <a:cxn ang="0">
                    <a:pos x="339" y="230"/>
                  </a:cxn>
                  <a:cxn ang="0">
                    <a:pos x="326" y="230"/>
                  </a:cxn>
                  <a:cxn ang="0">
                    <a:pos x="299" y="236"/>
                  </a:cxn>
                  <a:cxn ang="0">
                    <a:pos x="281" y="243"/>
                  </a:cxn>
                  <a:cxn ang="0">
                    <a:pos x="272" y="248"/>
                  </a:cxn>
                  <a:cxn ang="0">
                    <a:pos x="265" y="245"/>
                  </a:cxn>
                  <a:cxn ang="0">
                    <a:pos x="220" y="225"/>
                  </a:cxn>
                  <a:cxn ang="0">
                    <a:pos x="149" y="223"/>
                  </a:cxn>
                  <a:cxn ang="0">
                    <a:pos x="120" y="187"/>
                  </a:cxn>
                  <a:cxn ang="0">
                    <a:pos x="83" y="171"/>
                  </a:cxn>
                  <a:cxn ang="0">
                    <a:pos x="49" y="168"/>
                  </a:cxn>
                  <a:cxn ang="0">
                    <a:pos x="47" y="161"/>
                  </a:cxn>
                  <a:cxn ang="0">
                    <a:pos x="45" y="125"/>
                  </a:cxn>
                  <a:cxn ang="0">
                    <a:pos x="31" y="107"/>
                  </a:cxn>
                  <a:cxn ang="0">
                    <a:pos x="24" y="103"/>
                  </a:cxn>
                  <a:cxn ang="0">
                    <a:pos x="16" y="103"/>
                  </a:cxn>
                  <a:cxn ang="0">
                    <a:pos x="4" y="91"/>
                  </a:cxn>
                  <a:cxn ang="0">
                    <a:pos x="0" y="80"/>
                  </a:cxn>
                </a:cxnLst>
                <a:rect l="0" t="0" r="r" b="b"/>
                <a:pathLst>
                  <a:path w="507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3" y="41"/>
                    </a:lnTo>
                    <a:lnTo>
                      <a:pt x="86" y="44"/>
                    </a:lnTo>
                    <a:lnTo>
                      <a:pt x="97" y="42"/>
                    </a:lnTo>
                    <a:lnTo>
                      <a:pt x="102" y="44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3" y="53"/>
                    </a:lnTo>
                    <a:lnTo>
                      <a:pt x="136" y="55"/>
                    </a:lnTo>
                    <a:lnTo>
                      <a:pt x="160" y="53"/>
                    </a:lnTo>
                    <a:lnTo>
                      <a:pt x="163" y="51"/>
                    </a:lnTo>
                    <a:lnTo>
                      <a:pt x="161" y="46"/>
                    </a:lnTo>
                    <a:lnTo>
                      <a:pt x="163" y="42"/>
                    </a:lnTo>
                    <a:lnTo>
                      <a:pt x="165" y="37"/>
                    </a:lnTo>
                    <a:lnTo>
                      <a:pt x="165" y="34"/>
                    </a:lnTo>
                    <a:lnTo>
                      <a:pt x="161" y="28"/>
                    </a:lnTo>
                    <a:lnTo>
                      <a:pt x="161" y="23"/>
                    </a:lnTo>
                    <a:lnTo>
                      <a:pt x="161" y="17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8" y="1"/>
                    </a:lnTo>
                    <a:lnTo>
                      <a:pt x="194" y="5"/>
                    </a:lnTo>
                    <a:lnTo>
                      <a:pt x="204" y="7"/>
                    </a:lnTo>
                    <a:lnTo>
                      <a:pt x="208" y="12"/>
                    </a:lnTo>
                    <a:lnTo>
                      <a:pt x="226" y="16"/>
                    </a:lnTo>
                    <a:lnTo>
                      <a:pt x="229" y="21"/>
                    </a:lnTo>
                    <a:lnTo>
                      <a:pt x="231" y="35"/>
                    </a:lnTo>
                    <a:lnTo>
                      <a:pt x="231" y="35"/>
                    </a:lnTo>
                    <a:lnTo>
                      <a:pt x="244" y="44"/>
                    </a:lnTo>
                    <a:lnTo>
                      <a:pt x="253" y="48"/>
                    </a:lnTo>
                    <a:lnTo>
                      <a:pt x="262" y="46"/>
                    </a:lnTo>
                    <a:lnTo>
                      <a:pt x="276" y="39"/>
                    </a:lnTo>
                    <a:lnTo>
                      <a:pt x="299" y="46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310" y="53"/>
                    </a:lnTo>
                    <a:lnTo>
                      <a:pt x="322" y="59"/>
                    </a:lnTo>
                    <a:lnTo>
                      <a:pt x="328" y="64"/>
                    </a:lnTo>
                    <a:lnTo>
                      <a:pt x="335" y="69"/>
                    </a:lnTo>
                    <a:lnTo>
                      <a:pt x="364" y="71"/>
                    </a:lnTo>
                    <a:lnTo>
                      <a:pt x="369" y="75"/>
                    </a:lnTo>
                    <a:lnTo>
                      <a:pt x="403" y="66"/>
                    </a:lnTo>
                    <a:lnTo>
                      <a:pt x="421" y="51"/>
                    </a:lnTo>
                    <a:lnTo>
                      <a:pt x="428" y="50"/>
                    </a:lnTo>
                    <a:lnTo>
                      <a:pt x="435" y="51"/>
                    </a:lnTo>
                    <a:lnTo>
                      <a:pt x="441" y="57"/>
                    </a:lnTo>
                    <a:lnTo>
                      <a:pt x="448" y="57"/>
                    </a:lnTo>
                    <a:lnTo>
                      <a:pt x="451" y="57"/>
                    </a:lnTo>
                    <a:lnTo>
                      <a:pt x="457" y="55"/>
                    </a:lnTo>
                    <a:lnTo>
                      <a:pt x="458" y="55"/>
                    </a:lnTo>
                    <a:lnTo>
                      <a:pt x="458" y="57"/>
                    </a:lnTo>
                    <a:lnTo>
                      <a:pt x="455" y="59"/>
                    </a:lnTo>
                    <a:lnTo>
                      <a:pt x="446" y="75"/>
                    </a:lnTo>
                    <a:lnTo>
                      <a:pt x="446" y="89"/>
                    </a:lnTo>
                    <a:lnTo>
                      <a:pt x="444" y="94"/>
                    </a:lnTo>
                    <a:lnTo>
                      <a:pt x="444" y="107"/>
                    </a:lnTo>
                    <a:lnTo>
                      <a:pt x="448" y="110"/>
                    </a:lnTo>
                    <a:lnTo>
                      <a:pt x="458" y="114"/>
                    </a:lnTo>
                    <a:lnTo>
                      <a:pt x="475" y="110"/>
                    </a:lnTo>
                    <a:lnTo>
                      <a:pt x="487" y="102"/>
                    </a:lnTo>
                    <a:lnTo>
                      <a:pt x="492" y="110"/>
                    </a:lnTo>
                    <a:lnTo>
                      <a:pt x="501" y="116"/>
                    </a:lnTo>
                    <a:lnTo>
                      <a:pt x="503" y="121"/>
                    </a:lnTo>
                    <a:lnTo>
                      <a:pt x="503" y="127"/>
                    </a:lnTo>
                    <a:lnTo>
                      <a:pt x="507" y="130"/>
                    </a:lnTo>
                    <a:lnTo>
                      <a:pt x="507" y="134"/>
                    </a:lnTo>
                    <a:lnTo>
                      <a:pt x="505" y="136"/>
                    </a:lnTo>
                    <a:lnTo>
                      <a:pt x="494" y="132"/>
                    </a:lnTo>
                    <a:lnTo>
                      <a:pt x="466" y="136"/>
                    </a:lnTo>
                    <a:lnTo>
                      <a:pt x="446" y="157"/>
                    </a:lnTo>
                    <a:lnTo>
                      <a:pt x="439" y="161"/>
                    </a:lnTo>
                    <a:lnTo>
                      <a:pt x="432" y="161"/>
                    </a:lnTo>
                    <a:lnTo>
                      <a:pt x="421" y="173"/>
                    </a:lnTo>
                    <a:lnTo>
                      <a:pt x="412" y="178"/>
                    </a:lnTo>
                    <a:lnTo>
                      <a:pt x="401" y="177"/>
                    </a:lnTo>
                    <a:lnTo>
                      <a:pt x="398" y="173"/>
                    </a:lnTo>
                    <a:lnTo>
                      <a:pt x="394" y="171"/>
                    </a:lnTo>
                    <a:lnTo>
                      <a:pt x="387" y="173"/>
                    </a:lnTo>
                    <a:lnTo>
                      <a:pt x="381" y="184"/>
                    </a:lnTo>
                    <a:lnTo>
                      <a:pt x="380" y="187"/>
                    </a:lnTo>
                    <a:lnTo>
                      <a:pt x="387" y="196"/>
                    </a:lnTo>
                    <a:lnTo>
                      <a:pt x="387" y="200"/>
                    </a:lnTo>
                    <a:lnTo>
                      <a:pt x="371" y="216"/>
                    </a:lnTo>
                    <a:lnTo>
                      <a:pt x="367" y="220"/>
                    </a:lnTo>
                    <a:lnTo>
                      <a:pt x="349" y="230"/>
                    </a:lnTo>
                    <a:lnTo>
                      <a:pt x="340" y="230"/>
                    </a:lnTo>
                    <a:lnTo>
                      <a:pt x="339" y="230"/>
                    </a:lnTo>
                    <a:lnTo>
                      <a:pt x="331" y="229"/>
                    </a:lnTo>
                    <a:lnTo>
                      <a:pt x="326" y="230"/>
                    </a:lnTo>
                    <a:lnTo>
                      <a:pt x="319" y="230"/>
                    </a:lnTo>
                    <a:lnTo>
                      <a:pt x="299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6" y="246"/>
                    </a:lnTo>
                    <a:lnTo>
                      <a:pt x="272" y="248"/>
                    </a:lnTo>
                    <a:lnTo>
                      <a:pt x="269" y="246"/>
                    </a:lnTo>
                    <a:lnTo>
                      <a:pt x="265" y="245"/>
                    </a:lnTo>
                    <a:lnTo>
                      <a:pt x="228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9" y="223"/>
                    </a:lnTo>
                    <a:lnTo>
                      <a:pt x="143" y="221"/>
                    </a:lnTo>
                    <a:lnTo>
                      <a:pt x="120" y="187"/>
                    </a:lnTo>
                    <a:lnTo>
                      <a:pt x="117" y="187"/>
                    </a:lnTo>
                    <a:lnTo>
                      <a:pt x="83" y="171"/>
                    </a:lnTo>
                    <a:lnTo>
                      <a:pt x="75" y="173"/>
                    </a:lnTo>
                    <a:lnTo>
                      <a:pt x="49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9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4" y="103"/>
                    </a:lnTo>
                    <a:lnTo>
                      <a:pt x="20" y="107"/>
                    </a:lnTo>
                    <a:lnTo>
                      <a:pt x="16" y="103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4" name="Freeform 7934"/>
              <p:cNvSpPr>
                <a:spLocks/>
              </p:cNvSpPr>
              <p:nvPr/>
            </p:nvSpPr>
            <p:spPr bwMode="auto">
              <a:xfrm>
                <a:off x="6312077" y="2812221"/>
                <a:ext cx="805116" cy="393576"/>
              </a:xfrm>
              <a:custGeom>
                <a:avLst/>
                <a:gdLst/>
                <a:ahLst/>
                <a:cxnLst>
                  <a:cxn ang="0">
                    <a:pos x="4" y="73"/>
                  </a:cxn>
                  <a:cxn ang="0">
                    <a:pos x="18" y="64"/>
                  </a:cxn>
                  <a:cxn ang="0">
                    <a:pos x="72" y="39"/>
                  </a:cxn>
                  <a:cxn ang="0">
                    <a:pos x="86" y="44"/>
                  </a:cxn>
                  <a:cxn ang="0">
                    <a:pos x="102" y="44"/>
                  </a:cxn>
                  <a:cxn ang="0">
                    <a:pos x="118" y="55"/>
                  </a:cxn>
                  <a:cxn ang="0">
                    <a:pos x="136" y="55"/>
                  </a:cxn>
                  <a:cxn ang="0">
                    <a:pos x="163" y="51"/>
                  </a:cxn>
                  <a:cxn ang="0">
                    <a:pos x="163" y="42"/>
                  </a:cxn>
                  <a:cxn ang="0">
                    <a:pos x="165" y="34"/>
                  </a:cxn>
                  <a:cxn ang="0">
                    <a:pos x="161" y="23"/>
                  </a:cxn>
                  <a:cxn ang="0">
                    <a:pos x="179" y="0"/>
                  </a:cxn>
                  <a:cxn ang="0">
                    <a:pos x="188" y="1"/>
                  </a:cxn>
                  <a:cxn ang="0">
                    <a:pos x="204" y="7"/>
                  </a:cxn>
                  <a:cxn ang="0">
                    <a:pos x="226" y="16"/>
                  </a:cxn>
                  <a:cxn ang="0">
                    <a:pos x="231" y="35"/>
                  </a:cxn>
                  <a:cxn ang="0">
                    <a:pos x="244" y="44"/>
                  </a:cxn>
                  <a:cxn ang="0">
                    <a:pos x="262" y="46"/>
                  </a:cxn>
                  <a:cxn ang="0">
                    <a:pos x="299" y="46"/>
                  </a:cxn>
                  <a:cxn ang="0">
                    <a:pos x="303" y="48"/>
                  </a:cxn>
                  <a:cxn ang="0">
                    <a:pos x="322" y="59"/>
                  </a:cxn>
                  <a:cxn ang="0">
                    <a:pos x="335" y="69"/>
                  </a:cxn>
                  <a:cxn ang="0">
                    <a:pos x="369" y="75"/>
                  </a:cxn>
                  <a:cxn ang="0">
                    <a:pos x="421" y="51"/>
                  </a:cxn>
                  <a:cxn ang="0">
                    <a:pos x="435" y="51"/>
                  </a:cxn>
                  <a:cxn ang="0">
                    <a:pos x="448" y="57"/>
                  </a:cxn>
                  <a:cxn ang="0">
                    <a:pos x="457" y="55"/>
                  </a:cxn>
                  <a:cxn ang="0">
                    <a:pos x="458" y="57"/>
                  </a:cxn>
                  <a:cxn ang="0">
                    <a:pos x="446" y="75"/>
                  </a:cxn>
                  <a:cxn ang="0">
                    <a:pos x="444" y="94"/>
                  </a:cxn>
                  <a:cxn ang="0">
                    <a:pos x="448" y="110"/>
                  </a:cxn>
                  <a:cxn ang="0">
                    <a:pos x="475" y="110"/>
                  </a:cxn>
                  <a:cxn ang="0">
                    <a:pos x="492" y="110"/>
                  </a:cxn>
                  <a:cxn ang="0">
                    <a:pos x="503" y="121"/>
                  </a:cxn>
                  <a:cxn ang="0">
                    <a:pos x="507" y="130"/>
                  </a:cxn>
                  <a:cxn ang="0">
                    <a:pos x="505" y="136"/>
                  </a:cxn>
                  <a:cxn ang="0">
                    <a:pos x="466" y="136"/>
                  </a:cxn>
                  <a:cxn ang="0">
                    <a:pos x="439" y="161"/>
                  </a:cxn>
                  <a:cxn ang="0">
                    <a:pos x="421" y="173"/>
                  </a:cxn>
                  <a:cxn ang="0">
                    <a:pos x="401" y="177"/>
                  </a:cxn>
                  <a:cxn ang="0">
                    <a:pos x="394" y="171"/>
                  </a:cxn>
                  <a:cxn ang="0">
                    <a:pos x="381" y="184"/>
                  </a:cxn>
                  <a:cxn ang="0">
                    <a:pos x="387" y="196"/>
                  </a:cxn>
                  <a:cxn ang="0">
                    <a:pos x="371" y="216"/>
                  </a:cxn>
                  <a:cxn ang="0">
                    <a:pos x="349" y="230"/>
                  </a:cxn>
                  <a:cxn ang="0">
                    <a:pos x="339" y="230"/>
                  </a:cxn>
                  <a:cxn ang="0">
                    <a:pos x="326" y="230"/>
                  </a:cxn>
                  <a:cxn ang="0">
                    <a:pos x="299" y="236"/>
                  </a:cxn>
                  <a:cxn ang="0">
                    <a:pos x="281" y="243"/>
                  </a:cxn>
                  <a:cxn ang="0">
                    <a:pos x="272" y="248"/>
                  </a:cxn>
                  <a:cxn ang="0">
                    <a:pos x="265" y="245"/>
                  </a:cxn>
                  <a:cxn ang="0">
                    <a:pos x="220" y="225"/>
                  </a:cxn>
                  <a:cxn ang="0">
                    <a:pos x="149" y="223"/>
                  </a:cxn>
                  <a:cxn ang="0">
                    <a:pos x="120" y="187"/>
                  </a:cxn>
                  <a:cxn ang="0">
                    <a:pos x="83" y="171"/>
                  </a:cxn>
                  <a:cxn ang="0">
                    <a:pos x="49" y="168"/>
                  </a:cxn>
                  <a:cxn ang="0">
                    <a:pos x="47" y="161"/>
                  </a:cxn>
                  <a:cxn ang="0">
                    <a:pos x="45" y="125"/>
                  </a:cxn>
                  <a:cxn ang="0">
                    <a:pos x="31" y="107"/>
                  </a:cxn>
                  <a:cxn ang="0">
                    <a:pos x="24" y="103"/>
                  </a:cxn>
                  <a:cxn ang="0">
                    <a:pos x="16" y="103"/>
                  </a:cxn>
                  <a:cxn ang="0">
                    <a:pos x="4" y="91"/>
                  </a:cxn>
                  <a:cxn ang="0">
                    <a:pos x="0" y="80"/>
                  </a:cxn>
                </a:cxnLst>
                <a:rect l="0" t="0" r="r" b="b"/>
                <a:pathLst>
                  <a:path w="507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3" y="41"/>
                    </a:lnTo>
                    <a:lnTo>
                      <a:pt x="86" y="44"/>
                    </a:lnTo>
                    <a:lnTo>
                      <a:pt x="97" y="42"/>
                    </a:lnTo>
                    <a:lnTo>
                      <a:pt x="102" y="44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3" y="53"/>
                    </a:lnTo>
                    <a:lnTo>
                      <a:pt x="136" y="55"/>
                    </a:lnTo>
                    <a:lnTo>
                      <a:pt x="160" y="53"/>
                    </a:lnTo>
                    <a:lnTo>
                      <a:pt x="163" y="51"/>
                    </a:lnTo>
                    <a:lnTo>
                      <a:pt x="161" y="46"/>
                    </a:lnTo>
                    <a:lnTo>
                      <a:pt x="163" y="42"/>
                    </a:lnTo>
                    <a:lnTo>
                      <a:pt x="165" y="37"/>
                    </a:lnTo>
                    <a:lnTo>
                      <a:pt x="165" y="34"/>
                    </a:lnTo>
                    <a:lnTo>
                      <a:pt x="161" y="28"/>
                    </a:lnTo>
                    <a:lnTo>
                      <a:pt x="161" y="23"/>
                    </a:lnTo>
                    <a:lnTo>
                      <a:pt x="161" y="17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8" y="1"/>
                    </a:lnTo>
                    <a:lnTo>
                      <a:pt x="194" y="5"/>
                    </a:lnTo>
                    <a:lnTo>
                      <a:pt x="204" y="7"/>
                    </a:lnTo>
                    <a:lnTo>
                      <a:pt x="208" y="12"/>
                    </a:lnTo>
                    <a:lnTo>
                      <a:pt x="226" y="16"/>
                    </a:lnTo>
                    <a:lnTo>
                      <a:pt x="229" y="21"/>
                    </a:lnTo>
                    <a:lnTo>
                      <a:pt x="231" y="35"/>
                    </a:lnTo>
                    <a:lnTo>
                      <a:pt x="231" y="35"/>
                    </a:lnTo>
                    <a:lnTo>
                      <a:pt x="244" y="44"/>
                    </a:lnTo>
                    <a:lnTo>
                      <a:pt x="253" y="48"/>
                    </a:lnTo>
                    <a:lnTo>
                      <a:pt x="262" y="46"/>
                    </a:lnTo>
                    <a:lnTo>
                      <a:pt x="276" y="39"/>
                    </a:lnTo>
                    <a:lnTo>
                      <a:pt x="299" y="46"/>
                    </a:lnTo>
                    <a:lnTo>
                      <a:pt x="303" y="48"/>
                    </a:lnTo>
                    <a:lnTo>
                      <a:pt x="303" y="48"/>
                    </a:lnTo>
                    <a:lnTo>
                      <a:pt x="310" y="53"/>
                    </a:lnTo>
                    <a:lnTo>
                      <a:pt x="322" y="59"/>
                    </a:lnTo>
                    <a:lnTo>
                      <a:pt x="328" y="64"/>
                    </a:lnTo>
                    <a:lnTo>
                      <a:pt x="335" y="69"/>
                    </a:lnTo>
                    <a:lnTo>
                      <a:pt x="364" y="71"/>
                    </a:lnTo>
                    <a:lnTo>
                      <a:pt x="369" y="75"/>
                    </a:lnTo>
                    <a:lnTo>
                      <a:pt x="403" y="66"/>
                    </a:lnTo>
                    <a:lnTo>
                      <a:pt x="421" y="51"/>
                    </a:lnTo>
                    <a:lnTo>
                      <a:pt x="428" y="50"/>
                    </a:lnTo>
                    <a:lnTo>
                      <a:pt x="435" y="51"/>
                    </a:lnTo>
                    <a:lnTo>
                      <a:pt x="441" y="57"/>
                    </a:lnTo>
                    <a:lnTo>
                      <a:pt x="448" y="57"/>
                    </a:lnTo>
                    <a:lnTo>
                      <a:pt x="451" y="57"/>
                    </a:lnTo>
                    <a:lnTo>
                      <a:pt x="457" y="55"/>
                    </a:lnTo>
                    <a:lnTo>
                      <a:pt x="458" y="55"/>
                    </a:lnTo>
                    <a:lnTo>
                      <a:pt x="458" y="57"/>
                    </a:lnTo>
                    <a:lnTo>
                      <a:pt x="455" y="59"/>
                    </a:lnTo>
                    <a:lnTo>
                      <a:pt x="446" y="75"/>
                    </a:lnTo>
                    <a:lnTo>
                      <a:pt x="446" y="89"/>
                    </a:lnTo>
                    <a:lnTo>
                      <a:pt x="444" y="94"/>
                    </a:lnTo>
                    <a:lnTo>
                      <a:pt x="444" y="107"/>
                    </a:lnTo>
                    <a:lnTo>
                      <a:pt x="448" y="110"/>
                    </a:lnTo>
                    <a:lnTo>
                      <a:pt x="458" y="114"/>
                    </a:lnTo>
                    <a:lnTo>
                      <a:pt x="475" y="110"/>
                    </a:lnTo>
                    <a:lnTo>
                      <a:pt x="487" y="102"/>
                    </a:lnTo>
                    <a:lnTo>
                      <a:pt x="492" y="110"/>
                    </a:lnTo>
                    <a:lnTo>
                      <a:pt x="501" y="116"/>
                    </a:lnTo>
                    <a:lnTo>
                      <a:pt x="503" y="121"/>
                    </a:lnTo>
                    <a:lnTo>
                      <a:pt x="503" y="127"/>
                    </a:lnTo>
                    <a:lnTo>
                      <a:pt x="507" y="130"/>
                    </a:lnTo>
                    <a:lnTo>
                      <a:pt x="507" y="134"/>
                    </a:lnTo>
                    <a:lnTo>
                      <a:pt x="505" y="136"/>
                    </a:lnTo>
                    <a:lnTo>
                      <a:pt x="494" y="132"/>
                    </a:lnTo>
                    <a:lnTo>
                      <a:pt x="466" y="136"/>
                    </a:lnTo>
                    <a:lnTo>
                      <a:pt x="446" y="157"/>
                    </a:lnTo>
                    <a:lnTo>
                      <a:pt x="439" y="161"/>
                    </a:lnTo>
                    <a:lnTo>
                      <a:pt x="432" y="161"/>
                    </a:lnTo>
                    <a:lnTo>
                      <a:pt x="421" y="173"/>
                    </a:lnTo>
                    <a:lnTo>
                      <a:pt x="412" y="178"/>
                    </a:lnTo>
                    <a:lnTo>
                      <a:pt x="401" y="177"/>
                    </a:lnTo>
                    <a:lnTo>
                      <a:pt x="398" y="173"/>
                    </a:lnTo>
                    <a:lnTo>
                      <a:pt x="394" y="171"/>
                    </a:lnTo>
                    <a:lnTo>
                      <a:pt x="387" y="173"/>
                    </a:lnTo>
                    <a:lnTo>
                      <a:pt x="381" y="184"/>
                    </a:lnTo>
                    <a:lnTo>
                      <a:pt x="380" y="187"/>
                    </a:lnTo>
                    <a:lnTo>
                      <a:pt x="387" y="196"/>
                    </a:lnTo>
                    <a:lnTo>
                      <a:pt x="387" y="200"/>
                    </a:lnTo>
                    <a:lnTo>
                      <a:pt x="371" y="216"/>
                    </a:lnTo>
                    <a:lnTo>
                      <a:pt x="367" y="220"/>
                    </a:lnTo>
                    <a:lnTo>
                      <a:pt x="349" y="230"/>
                    </a:lnTo>
                    <a:lnTo>
                      <a:pt x="340" y="230"/>
                    </a:lnTo>
                    <a:lnTo>
                      <a:pt x="339" y="230"/>
                    </a:lnTo>
                    <a:lnTo>
                      <a:pt x="331" y="229"/>
                    </a:lnTo>
                    <a:lnTo>
                      <a:pt x="326" y="230"/>
                    </a:lnTo>
                    <a:lnTo>
                      <a:pt x="319" y="230"/>
                    </a:lnTo>
                    <a:lnTo>
                      <a:pt x="299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6" y="246"/>
                    </a:lnTo>
                    <a:lnTo>
                      <a:pt x="272" y="248"/>
                    </a:lnTo>
                    <a:lnTo>
                      <a:pt x="269" y="246"/>
                    </a:lnTo>
                    <a:lnTo>
                      <a:pt x="265" y="245"/>
                    </a:lnTo>
                    <a:lnTo>
                      <a:pt x="228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9" y="223"/>
                    </a:lnTo>
                    <a:lnTo>
                      <a:pt x="143" y="221"/>
                    </a:lnTo>
                    <a:lnTo>
                      <a:pt x="120" y="187"/>
                    </a:lnTo>
                    <a:lnTo>
                      <a:pt x="117" y="187"/>
                    </a:lnTo>
                    <a:lnTo>
                      <a:pt x="83" y="171"/>
                    </a:lnTo>
                    <a:lnTo>
                      <a:pt x="75" y="173"/>
                    </a:lnTo>
                    <a:lnTo>
                      <a:pt x="49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9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4" y="103"/>
                    </a:lnTo>
                    <a:lnTo>
                      <a:pt x="20" y="107"/>
                    </a:lnTo>
                    <a:lnTo>
                      <a:pt x="16" y="103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5" name="Freeform 7935"/>
              <p:cNvSpPr>
                <a:spLocks/>
              </p:cNvSpPr>
              <p:nvPr/>
            </p:nvSpPr>
            <p:spPr bwMode="auto">
              <a:xfrm>
                <a:off x="6682081" y="3989775"/>
                <a:ext cx="133392" cy="107916"/>
              </a:xfrm>
              <a:custGeom>
                <a:avLst/>
                <a:gdLst/>
                <a:ahLst/>
                <a:cxnLst>
                  <a:cxn ang="0">
                    <a:pos x="32" y="68"/>
                  </a:cxn>
                  <a:cxn ang="0">
                    <a:pos x="30" y="66"/>
                  </a:cxn>
                  <a:cxn ang="0">
                    <a:pos x="23" y="66"/>
                  </a:cxn>
                  <a:cxn ang="0">
                    <a:pos x="20" y="65"/>
                  </a:cxn>
                  <a:cxn ang="0">
                    <a:pos x="21" y="59"/>
                  </a:cxn>
                  <a:cxn ang="0">
                    <a:pos x="18" y="59"/>
                  </a:cxn>
                  <a:cxn ang="0">
                    <a:pos x="14" y="61"/>
                  </a:cxn>
                  <a:cxn ang="0">
                    <a:pos x="11" y="54"/>
                  </a:cxn>
                  <a:cxn ang="0">
                    <a:pos x="12" y="54"/>
                  </a:cxn>
                  <a:cxn ang="0">
                    <a:pos x="11" y="50"/>
                  </a:cxn>
                  <a:cxn ang="0">
                    <a:pos x="11" y="45"/>
                  </a:cxn>
                  <a:cxn ang="0">
                    <a:pos x="2" y="34"/>
                  </a:cxn>
                  <a:cxn ang="0">
                    <a:pos x="0" y="18"/>
                  </a:cxn>
                  <a:cxn ang="0">
                    <a:pos x="4" y="15"/>
                  </a:cxn>
                  <a:cxn ang="0">
                    <a:pos x="12" y="6"/>
                  </a:cxn>
                  <a:cxn ang="0">
                    <a:pos x="41" y="6"/>
                  </a:cxn>
                  <a:cxn ang="0">
                    <a:pos x="46" y="7"/>
                  </a:cxn>
                  <a:cxn ang="0">
                    <a:pos x="57" y="11"/>
                  </a:cxn>
                  <a:cxn ang="0">
                    <a:pos x="61" y="6"/>
                  </a:cxn>
                  <a:cxn ang="0">
                    <a:pos x="70" y="2"/>
                  </a:cxn>
                  <a:cxn ang="0">
                    <a:pos x="75" y="6"/>
                  </a:cxn>
                  <a:cxn ang="0">
                    <a:pos x="80" y="0"/>
                  </a:cxn>
                  <a:cxn ang="0">
                    <a:pos x="82" y="15"/>
                  </a:cxn>
                  <a:cxn ang="0">
                    <a:pos x="84" y="38"/>
                  </a:cxn>
                  <a:cxn ang="0">
                    <a:pos x="79" y="40"/>
                  </a:cxn>
                  <a:cxn ang="0">
                    <a:pos x="72" y="43"/>
                  </a:cxn>
                  <a:cxn ang="0">
                    <a:pos x="66" y="49"/>
                  </a:cxn>
                  <a:cxn ang="0">
                    <a:pos x="57" y="54"/>
                  </a:cxn>
                  <a:cxn ang="0">
                    <a:pos x="54" y="59"/>
                  </a:cxn>
                  <a:cxn ang="0">
                    <a:pos x="46" y="63"/>
                  </a:cxn>
                  <a:cxn ang="0">
                    <a:pos x="43" y="63"/>
                  </a:cxn>
                  <a:cxn ang="0">
                    <a:pos x="41" y="66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2" y="68"/>
                    </a:lnTo>
                    <a:lnTo>
                      <a:pt x="32" y="68"/>
                    </a:lnTo>
                    <a:lnTo>
                      <a:pt x="30" y="66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5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9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61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9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41" y="66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6" name="Freeform 7936"/>
              <p:cNvSpPr>
                <a:spLocks/>
              </p:cNvSpPr>
              <p:nvPr/>
            </p:nvSpPr>
            <p:spPr bwMode="auto">
              <a:xfrm>
                <a:off x="6682081" y="3989775"/>
                <a:ext cx="133392" cy="107916"/>
              </a:xfrm>
              <a:custGeom>
                <a:avLst/>
                <a:gdLst/>
                <a:ahLst/>
                <a:cxnLst>
                  <a:cxn ang="0">
                    <a:pos x="32" y="68"/>
                  </a:cxn>
                  <a:cxn ang="0">
                    <a:pos x="30" y="66"/>
                  </a:cxn>
                  <a:cxn ang="0">
                    <a:pos x="23" y="66"/>
                  </a:cxn>
                  <a:cxn ang="0">
                    <a:pos x="20" y="65"/>
                  </a:cxn>
                  <a:cxn ang="0">
                    <a:pos x="21" y="59"/>
                  </a:cxn>
                  <a:cxn ang="0">
                    <a:pos x="18" y="59"/>
                  </a:cxn>
                  <a:cxn ang="0">
                    <a:pos x="14" y="61"/>
                  </a:cxn>
                  <a:cxn ang="0">
                    <a:pos x="11" y="54"/>
                  </a:cxn>
                  <a:cxn ang="0">
                    <a:pos x="12" y="54"/>
                  </a:cxn>
                  <a:cxn ang="0">
                    <a:pos x="11" y="50"/>
                  </a:cxn>
                  <a:cxn ang="0">
                    <a:pos x="11" y="45"/>
                  </a:cxn>
                  <a:cxn ang="0">
                    <a:pos x="2" y="34"/>
                  </a:cxn>
                  <a:cxn ang="0">
                    <a:pos x="0" y="18"/>
                  </a:cxn>
                  <a:cxn ang="0">
                    <a:pos x="4" y="15"/>
                  </a:cxn>
                  <a:cxn ang="0">
                    <a:pos x="12" y="6"/>
                  </a:cxn>
                  <a:cxn ang="0">
                    <a:pos x="41" y="6"/>
                  </a:cxn>
                  <a:cxn ang="0">
                    <a:pos x="46" y="7"/>
                  </a:cxn>
                  <a:cxn ang="0">
                    <a:pos x="57" y="11"/>
                  </a:cxn>
                  <a:cxn ang="0">
                    <a:pos x="61" y="6"/>
                  </a:cxn>
                  <a:cxn ang="0">
                    <a:pos x="70" y="2"/>
                  </a:cxn>
                  <a:cxn ang="0">
                    <a:pos x="75" y="6"/>
                  </a:cxn>
                  <a:cxn ang="0">
                    <a:pos x="80" y="0"/>
                  </a:cxn>
                  <a:cxn ang="0">
                    <a:pos x="82" y="15"/>
                  </a:cxn>
                  <a:cxn ang="0">
                    <a:pos x="84" y="38"/>
                  </a:cxn>
                  <a:cxn ang="0">
                    <a:pos x="79" y="40"/>
                  </a:cxn>
                  <a:cxn ang="0">
                    <a:pos x="72" y="43"/>
                  </a:cxn>
                  <a:cxn ang="0">
                    <a:pos x="66" y="49"/>
                  </a:cxn>
                  <a:cxn ang="0">
                    <a:pos x="57" y="54"/>
                  </a:cxn>
                  <a:cxn ang="0">
                    <a:pos x="54" y="59"/>
                  </a:cxn>
                  <a:cxn ang="0">
                    <a:pos x="46" y="63"/>
                  </a:cxn>
                  <a:cxn ang="0">
                    <a:pos x="43" y="63"/>
                  </a:cxn>
                  <a:cxn ang="0">
                    <a:pos x="41" y="66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2" y="68"/>
                    </a:lnTo>
                    <a:lnTo>
                      <a:pt x="32" y="68"/>
                    </a:lnTo>
                    <a:lnTo>
                      <a:pt x="30" y="66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5"/>
                    </a:lnTo>
                    <a:lnTo>
                      <a:pt x="7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41" y="6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9"/>
                    </a:lnTo>
                    <a:lnTo>
                      <a:pt x="57" y="11"/>
                    </a:lnTo>
                    <a:lnTo>
                      <a:pt x="59" y="11"/>
                    </a:lnTo>
                    <a:lnTo>
                      <a:pt x="61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9" y="4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2" y="15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79" y="40"/>
                    </a:lnTo>
                    <a:lnTo>
                      <a:pt x="73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6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5"/>
                    </a:lnTo>
                    <a:lnTo>
                      <a:pt x="41" y="66"/>
                    </a:lnTo>
                    <a:lnTo>
                      <a:pt x="34" y="6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7" name="Freeform 7937"/>
              <p:cNvSpPr>
                <a:spLocks/>
              </p:cNvSpPr>
              <p:nvPr/>
            </p:nvSpPr>
            <p:spPr bwMode="auto">
              <a:xfrm>
                <a:off x="5951601" y="2758263"/>
                <a:ext cx="1557828" cy="1083921"/>
              </a:xfrm>
              <a:custGeom>
                <a:avLst/>
                <a:gdLst/>
                <a:ahLst/>
                <a:cxnLst>
                  <a:cxn ang="0">
                    <a:pos x="646" y="644"/>
                  </a:cxn>
                  <a:cxn ang="0">
                    <a:pos x="625" y="656"/>
                  </a:cxn>
                  <a:cxn ang="0">
                    <a:pos x="589" y="678"/>
                  </a:cxn>
                  <a:cxn ang="0">
                    <a:pos x="558" y="660"/>
                  </a:cxn>
                  <a:cxn ang="0">
                    <a:pos x="519" y="638"/>
                  </a:cxn>
                  <a:cxn ang="0">
                    <a:pos x="469" y="644"/>
                  </a:cxn>
                  <a:cxn ang="0">
                    <a:pos x="451" y="663"/>
                  </a:cxn>
                  <a:cxn ang="0">
                    <a:pos x="404" y="621"/>
                  </a:cxn>
                  <a:cxn ang="0">
                    <a:pos x="399" y="556"/>
                  </a:cxn>
                  <a:cxn ang="0">
                    <a:pos x="365" y="538"/>
                  </a:cxn>
                  <a:cxn ang="0">
                    <a:pos x="327" y="529"/>
                  </a:cxn>
                  <a:cxn ang="0">
                    <a:pos x="268" y="544"/>
                  </a:cxn>
                  <a:cxn ang="0">
                    <a:pos x="243" y="553"/>
                  </a:cxn>
                  <a:cxn ang="0">
                    <a:pos x="220" y="551"/>
                  </a:cxn>
                  <a:cxn ang="0">
                    <a:pos x="195" y="547"/>
                  </a:cxn>
                  <a:cxn ang="0">
                    <a:pos x="174" y="535"/>
                  </a:cxn>
                  <a:cxn ang="0">
                    <a:pos x="163" y="526"/>
                  </a:cxn>
                  <a:cxn ang="0">
                    <a:pos x="123" y="506"/>
                  </a:cxn>
                  <a:cxn ang="0">
                    <a:pos x="106" y="499"/>
                  </a:cxn>
                  <a:cxn ang="0">
                    <a:pos x="88" y="492"/>
                  </a:cxn>
                  <a:cxn ang="0">
                    <a:pos x="82" y="474"/>
                  </a:cxn>
                  <a:cxn ang="0">
                    <a:pos x="88" y="467"/>
                  </a:cxn>
                  <a:cxn ang="0">
                    <a:pos x="93" y="452"/>
                  </a:cxn>
                  <a:cxn ang="0">
                    <a:pos x="88" y="436"/>
                  </a:cxn>
                  <a:cxn ang="0">
                    <a:pos x="104" y="420"/>
                  </a:cxn>
                  <a:cxn ang="0">
                    <a:pos x="100" y="404"/>
                  </a:cxn>
                  <a:cxn ang="0">
                    <a:pos x="89" y="397"/>
                  </a:cxn>
                  <a:cxn ang="0">
                    <a:pos x="46" y="400"/>
                  </a:cxn>
                  <a:cxn ang="0">
                    <a:pos x="38" y="393"/>
                  </a:cxn>
                  <a:cxn ang="0">
                    <a:pos x="23" y="377"/>
                  </a:cxn>
                  <a:cxn ang="0">
                    <a:pos x="21" y="372"/>
                  </a:cxn>
                  <a:cxn ang="0">
                    <a:pos x="16" y="309"/>
                  </a:cxn>
                  <a:cxn ang="0">
                    <a:pos x="80" y="284"/>
                  </a:cxn>
                  <a:cxn ang="0">
                    <a:pos x="138" y="191"/>
                  </a:cxn>
                  <a:cxn ang="0">
                    <a:pos x="211" y="121"/>
                  </a:cxn>
                  <a:cxn ang="0">
                    <a:pos x="263" y="143"/>
                  </a:cxn>
                  <a:cxn ang="0">
                    <a:pos x="447" y="259"/>
                  </a:cxn>
                  <a:cxn ang="0">
                    <a:pos x="558" y="263"/>
                  </a:cxn>
                  <a:cxn ang="0">
                    <a:pos x="628" y="211"/>
                  </a:cxn>
                  <a:cxn ang="0">
                    <a:pos x="728" y="150"/>
                  </a:cxn>
                  <a:cxn ang="0">
                    <a:pos x="709" y="100"/>
                  </a:cxn>
                  <a:cxn ang="0">
                    <a:pos x="752" y="25"/>
                  </a:cxn>
                  <a:cxn ang="0">
                    <a:pos x="839" y="25"/>
                  </a:cxn>
                  <a:cxn ang="0">
                    <a:pos x="909" y="114"/>
                  </a:cxn>
                  <a:cxn ang="0">
                    <a:pos x="963" y="134"/>
                  </a:cxn>
                  <a:cxn ang="0">
                    <a:pos x="934" y="202"/>
                  </a:cxn>
                  <a:cxn ang="0">
                    <a:pos x="875" y="275"/>
                  </a:cxn>
                  <a:cxn ang="0">
                    <a:pos x="782" y="329"/>
                  </a:cxn>
                  <a:cxn ang="0">
                    <a:pos x="768" y="325"/>
                  </a:cxn>
                  <a:cxn ang="0">
                    <a:pos x="732" y="329"/>
                  </a:cxn>
                  <a:cxn ang="0">
                    <a:pos x="721" y="361"/>
                  </a:cxn>
                  <a:cxn ang="0">
                    <a:pos x="770" y="370"/>
                  </a:cxn>
                  <a:cxn ang="0">
                    <a:pos x="775" y="379"/>
                  </a:cxn>
                  <a:cxn ang="0">
                    <a:pos x="745" y="395"/>
                  </a:cxn>
                  <a:cxn ang="0">
                    <a:pos x="766" y="470"/>
                  </a:cxn>
                  <a:cxn ang="0">
                    <a:pos x="766" y="485"/>
                  </a:cxn>
                  <a:cxn ang="0">
                    <a:pos x="762" y="506"/>
                  </a:cxn>
                  <a:cxn ang="0">
                    <a:pos x="768" y="526"/>
                  </a:cxn>
                  <a:cxn ang="0">
                    <a:pos x="745" y="569"/>
                  </a:cxn>
                  <a:cxn ang="0">
                    <a:pos x="734" y="588"/>
                  </a:cxn>
                  <a:cxn ang="0">
                    <a:pos x="721" y="606"/>
                  </a:cxn>
                  <a:cxn ang="0">
                    <a:pos x="702" y="624"/>
                  </a:cxn>
                  <a:cxn ang="0">
                    <a:pos x="668" y="638"/>
                  </a:cxn>
                </a:cxnLst>
                <a:rect l="0" t="0" r="r" b="b"/>
                <a:pathLst>
                  <a:path w="981" h="683">
                    <a:moveTo>
                      <a:pt x="657" y="644"/>
                    </a:moveTo>
                    <a:lnTo>
                      <a:pt x="655" y="646"/>
                    </a:lnTo>
                    <a:lnTo>
                      <a:pt x="655" y="644"/>
                    </a:lnTo>
                    <a:lnTo>
                      <a:pt x="655" y="644"/>
                    </a:lnTo>
                    <a:lnTo>
                      <a:pt x="653" y="642"/>
                    </a:lnTo>
                    <a:lnTo>
                      <a:pt x="651" y="644"/>
                    </a:lnTo>
                    <a:lnTo>
                      <a:pt x="650" y="644"/>
                    </a:lnTo>
                    <a:lnTo>
                      <a:pt x="650" y="644"/>
                    </a:lnTo>
                    <a:lnTo>
                      <a:pt x="651" y="646"/>
                    </a:lnTo>
                    <a:lnTo>
                      <a:pt x="646" y="647"/>
                    </a:lnTo>
                    <a:lnTo>
                      <a:pt x="646" y="646"/>
                    </a:lnTo>
                    <a:lnTo>
                      <a:pt x="646" y="646"/>
                    </a:lnTo>
                    <a:lnTo>
                      <a:pt x="646" y="644"/>
                    </a:lnTo>
                    <a:lnTo>
                      <a:pt x="642" y="642"/>
                    </a:lnTo>
                    <a:lnTo>
                      <a:pt x="641" y="640"/>
                    </a:lnTo>
                    <a:lnTo>
                      <a:pt x="639" y="638"/>
                    </a:lnTo>
                    <a:lnTo>
                      <a:pt x="639" y="649"/>
                    </a:lnTo>
                    <a:lnTo>
                      <a:pt x="639" y="649"/>
                    </a:lnTo>
                    <a:lnTo>
                      <a:pt x="637" y="649"/>
                    </a:lnTo>
                    <a:lnTo>
                      <a:pt x="634" y="644"/>
                    </a:lnTo>
                    <a:lnTo>
                      <a:pt x="632" y="642"/>
                    </a:lnTo>
                    <a:lnTo>
                      <a:pt x="630" y="649"/>
                    </a:lnTo>
                    <a:lnTo>
                      <a:pt x="630" y="653"/>
                    </a:lnTo>
                    <a:lnTo>
                      <a:pt x="630" y="655"/>
                    </a:lnTo>
                    <a:lnTo>
                      <a:pt x="628" y="655"/>
                    </a:lnTo>
                    <a:lnTo>
                      <a:pt x="625" y="656"/>
                    </a:lnTo>
                    <a:lnTo>
                      <a:pt x="621" y="656"/>
                    </a:lnTo>
                    <a:lnTo>
                      <a:pt x="619" y="658"/>
                    </a:lnTo>
                    <a:lnTo>
                      <a:pt x="616" y="658"/>
                    </a:lnTo>
                    <a:lnTo>
                      <a:pt x="616" y="656"/>
                    </a:lnTo>
                    <a:lnTo>
                      <a:pt x="612" y="656"/>
                    </a:lnTo>
                    <a:lnTo>
                      <a:pt x="608" y="660"/>
                    </a:lnTo>
                    <a:lnTo>
                      <a:pt x="601" y="662"/>
                    </a:lnTo>
                    <a:lnTo>
                      <a:pt x="600" y="662"/>
                    </a:lnTo>
                    <a:lnTo>
                      <a:pt x="600" y="662"/>
                    </a:lnTo>
                    <a:lnTo>
                      <a:pt x="592" y="665"/>
                    </a:lnTo>
                    <a:lnTo>
                      <a:pt x="589" y="663"/>
                    </a:lnTo>
                    <a:lnTo>
                      <a:pt x="585" y="671"/>
                    </a:lnTo>
                    <a:lnTo>
                      <a:pt x="589" y="678"/>
                    </a:lnTo>
                    <a:lnTo>
                      <a:pt x="589" y="680"/>
                    </a:lnTo>
                    <a:lnTo>
                      <a:pt x="585" y="683"/>
                    </a:lnTo>
                    <a:lnTo>
                      <a:pt x="582" y="681"/>
                    </a:lnTo>
                    <a:lnTo>
                      <a:pt x="576" y="669"/>
                    </a:lnTo>
                    <a:lnTo>
                      <a:pt x="578" y="662"/>
                    </a:lnTo>
                    <a:lnTo>
                      <a:pt x="578" y="660"/>
                    </a:lnTo>
                    <a:lnTo>
                      <a:pt x="573" y="663"/>
                    </a:lnTo>
                    <a:lnTo>
                      <a:pt x="569" y="663"/>
                    </a:lnTo>
                    <a:lnTo>
                      <a:pt x="567" y="662"/>
                    </a:lnTo>
                    <a:lnTo>
                      <a:pt x="567" y="660"/>
                    </a:lnTo>
                    <a:lnTo>
                      <a:pt x="560" y="658"/>
                    </a:lnTo>
                    <a:lnTo>
                      <a:pt x="558" y="658"/>
                    </a:lnTo>
                    <a:lnTo>
                      <a:pt x="558" y="660"/>
                    </a:lnTo>
                    <a:lnTo>
                      <a:pt x="555" y="662"/>
                    </a:lnTo>
                    <a:lnTo>
                      <a:pt x="555" y="663"/>
                    </a:lnTo>
                    <a:lnTo>
                      <a:pt x="555" y="660"/>
                    </a:lnTo>
                    <a:lnTo>
                      <a:pt x="549" y="662"/>
                    </a:lnTo>
                    <a:lnTo>
                      <a:pt x="548" y="660"/>
                    </a:lnTo>
                    <a:lnTo>
                      <a:pt x="539" y="660"/>
                    </a:lnTo>
                    <a:lnTo>
                      <a:pt x="539" y="658"/>
                    </a:lnTo>
                    <a:lnTo>
                      <a:pt x="532" y="655"/>
                    </a:lnTo>
                    <a:lnTo>
                      <a:pt x="530" y="651"/>
                    </a:lnTo>
                    <a:lnTo>
                      <a:pt x="528" y="647"/>
                    </a:lnTo>
                    <a:lnTo>
                      <a:pt x="530" y="642"/>
                    </a:lnTo>
                    <a:lnTo>
                      <a:pt x="528" y="640"/>
                    </a:lnTo>
                    <a:lnTo>
                      <a:pt x="519" y="638"/>
                    </a:lnTo>
                    <a:lnTo>
                      <a:pt x="506" y="633"/>
                    </a:lnTo>
                    <a:lnTo>
                      <a:pt x="505" y="633"/>
                    </a:lnTo>
                    <a:lnTo>
                      <a:pt x="498" y="638"/>
                    </a:lnTo>
                    <a:lnTo>
                      <a:pt x="492" y="640"/>
                    </a:lnTo>
                    <a:lnTo>
                      <a:pt x="490" y="640"/>
                    </a:lnTo>
                    <a:lnTo>
                      <a:pt x="487" y="642"/>
                    </a:lnTo>
                    <a:lnTo>
                      <a:pt x="485" y="644"/>
                    </a:lnTo>
                    <a:lnTo>
                      <a:pt x="483" y="642"/>
                    </a:lnTo>
                    <a:lnTo>
                      <a:pt x="480" y="642"/>
                    </a:lnTo>
                    <a:lnTo>
                      <a:pt x="478" y="640"/>
                    </a:lnTo>
                    <a:lnTo>
                      <a:pt x="476" y="642"/>
                    </a:lnTo>
                    <a:lnTo>
                      <a:pt x="471" y="644"/>
                    </a:lnTo>
                    <a:lnTo>
                      <a:pt x="469" y="644"/>
                    </a:lnTo>
                    <a:lnTo>
                      <a:pt x="467" y="642"/>
                    </a:lnTo>
                    <a:lnTo>
                      <a:pt x="464" y="642"/>
                    </a:lnTo>
                    <a:lnTo>
                      <a:pt x="464" y="640"/>
                    </a:lnTo>
                    <a:lnTo>
                      <a:pt x="462" y="640"/>
                    </a:lnTo>
                    <a:lnTo>
                      <a:pt x="458" y="646"/>
                    </a:lnTo>
                    <a:lnTo>
                      <a:pt x="458" y="646"/>
                    </a:lnTo>
                    <a:lnTo>
                      <a:pt x="456" y="646"/>
                    </a:lnTo>
                    <a:lnTo>
                      <a:pt x="456" y="644"/>
                    </a:lnTo>
                    <a:lnTo>
                      <a:pt x="451" y="644"/>
                    </a:lnTo>
                    <a:lnTo>
                      <a:pt x="449" y="646"/>
                    </a:lnTo>
                    <a:lnTo>
                      <a:pt x="449" y="655"/>
                    </a:lnTo>
                    <a:lnTo>
                      <a:pt x="451" y="660"/>
                    </a:lnTo>
                    <a:lnTo>
                      <a:pt x="451" y="663"/>
                    </a:lnTo>
                    <a:lnTo>
                      <a:pt x="449" y="665"/>
                    </a:lnTo>
                    <a:lnTo>
                      <a:pt x="444" y="665"/>
                    </a:lnTo>
                    <a:lnTo>
                      <a:pt x="440" y="656"/>
                    </a:lnTo>
                    <a:lnTo>
                      <a:pt x="438" y="656"/>
                    </a:lnTo>
                    <a:lnTo>
                      <a:pt x="433" y="660"/>
                    </a:lnTo>
                    <a:lnTo>
                      <a:pt x="428" y="660"/>
                    </a:lnTo>
                    <a:lnTo>
                      <a:pt x="422" y="655"/>
                    </a:lnTo>
                    <a:lnTo>
                      <a:pt x="421" y="653"/>
                    </a:lnTo>
                    <a:lnTo>
                      <a:pt x="412" y="649"/>
                    </a:lnTo>
                    <a:lnTo>
                      <a:pt x="415" y="637"/>
                    </a:lnTo>
                    <a:lnTo>
                      <a:pt x="406" y="631"/>
                    </a:lnTo>
                    <a:lnTo>
                      <a:pt x="406" y="624"/>
                    </a:lnTo>
                    <a:lnTo>
                      <a:pt x="404" y="621"/>
                    </a:lnTo>
                    <a:lnTo>
                      <a:pt x="404" y="617"/>
                    </a:lnTo>
                    <a:lnTo>
                      <a:pt x="394" y="617"/>
                    </a:lnTo>
                    <a:lnTo>
                      <a:pt x="387" y="624"/>
                    </a:lnTo>
                    <a:lnTo>
                      <a:pt x="385" y="622"/>
                    </a:lnTo>
                    <a:lnTo>
                      <a:pt x="387" y="617"/>
                    </a:lnTo>
                    <a:lnTo>
                      <a:pt x="388" y="615"/>
                    </a:lnTo>
                    <a:lnTo>
                      <a:pt x="387" y="610"/>
                    </a:lnTo>
                    <a:lnTo>
                      <a:pt x="390" y="601"/>
                    </a:lnTo>
                    <a:lnTo>
                      <a:pt x="392" y="597"/>
                    </a:lnTo>
                    <a:lnTo>
                      <a:pt x="394" y="594"/>
                    </a:lnTo>
                    <a:lnTo>
                      <a:pt x="395" y="594"/>
                    </a:lnTo>
                    <a:lnTo>
                      <a:pt x="401" y="583"/>
                    </a:lnTo>
                    <a:lnTo>
                      <a:pt x="399" y="556"/>
                    </a:lnTo>
                    <a:lnTo>
                      <a:pt x="395" y="556"/>
                    </a:lnTo>
                    <a:lnTo>
                      <a:pt x="394" y="553"/>
                    </a:lnTo>
                    <a:lnTo>
                      <a:pt x="392" y="547"/>
                    </a:lnTo>
                    <a:lnTo>
                      <a:pt x="388" y="544"/>
                    </a:lnTo>
                    <a:lnTo>
                      <a:pt x="385" y="542"/>
                    </a:lnTo>
                    <a:lnTo>
                      <a:pt x="385" y="542"/>
                    </a:lnTo>
                    <a:lnTo>
                      <a:pt x="383" y="544"/>
                    </a:lnTo>
                    <a:lnTo>
                      <a:pt x="381" y="545"/>
                    </a:lnTo>
                    <a:lnTo>
                      <a:pt x="379" y="542"/>
                    </a:lnTo>
                    <a:lnTo>
                      <a:pt x="376" y="540"/>
                    </a:lnTo>
                    <a:lnTo>
                      <a:pt x="372" y="540"/>
                    </a:lnTo>
                    <a:lnTo>
                      <a:pt x="370" y="538"/>
                    </a:lnTo>
                    <a:lnTo>
                      <a:pt x="365" y="538"/>
                    </a:lnTo>
                    <a:lnTo>
                      <a:pt x="365" y="531"/>
                    </a:lnTo>
                    <a:lnTo>
                      <a:pt x="361" y="529"/>
                    </a:lnTo>
                    <a:lnTo>
                      <a:pt x="361" y="526"/>
                    </a:lnTo>
                    <a:lnTo>
                      <a:pt x="361" y="524"/>
                    </a:lnTo>
                    <a:lnTo>
                      <a:pt x="358" y="520"/>
                    </a:lnTo>
                    <a:lnTo>
                      <a:pt x="354" y="522"/>
                    </a:lnTo>
                    <a:lnTo>
                      <a:pt x="351" y="524"/>
                    </a:lnTo>
                    <a:lnTo>
                      <a:pt x="347" y="526"/>
                    </a:lnTo>
                    <a:lnTo>
                      <a:pt x="338" y="526"/>
                    </a:lnTo>
                    <a:lnTo>
                      <a:pt x="336" y="524"/>
                    </a:lnTo>
                    <a:lnTo>
                      <a:pt x="335" y="524"/>
                    </a:lnTo>
                    <a:lnTo>
                      <a:pt x="329" y="527"/>
                    </a:lnTo>
                    <a:lnTo>
                      <a:pt x="327" y="529"/>
                    </a:lnTo>
                    <a:lnTo>
                      <a:pt x="322" y="535"/>
                    </a:lnTo>
                    <a:lnTo>
                      <a:pt x="319" y="536"/>
                    </a:lnTo>
                    <a:lnTo>
                      <a:pt x="311" y="544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86" y="549"/>
                    </a:lnTo>
                    <a:lnTo>
                      <a:pt x="285" y="547"/>
                    </a:lnTo>
                    <a:lnTo>
                      <a:pt x="285" y="547"/>
                    </a:lnTo>
                    <a:lnTo>
                      <a:pt x="281" y="549"/>
                    </a:lnTo>
                    <a:lnTo>
                      <a:pt x="270" y="547"/>
                    </a:lnTo>
                    <a:lnTo>
                      <a:pt x="268" y="545"/>
                    </a:lnTo>
                    <a:lnTo>
                      <a:pt x="268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1" y="542"/>
                    </a:lnTo>
                    <a:lnTo>
                      <a:pt x="258" y="544"/>
                    </a:lnTo>
                    <a:lnTo>
                      <a:pt x="254" y="547"/>
                    </a:lnTo>
                    <a:lnTo>
                      <a:pt x="252" y="553"/>
                    </a:lnTo>
                    <a:lnTo>
                      <a:pt x="245" y="558"/>
                    </a:lnTo>
                    <a:lnTo>
                      <a:pt x="245" y="560"/>
                    </a:lnTo>
                    <a:lnTo>
                      <a:pt x="243" y="560"/>
                    </a:lnTo>
                    <a:lnTo>
                      <a:pt x="242" y="560"/>
                    </a:lnTo>
                    <a:lnTo>
                      <a:pt x="242" y="558"/>
                    </a:lnTo>
                    <a:lnTo>
                      <a:pt x="242" y="556"/>
                    </a:lnTo>
                    <a:lnTo>
                      <a:pt x="243" y="553"/>
                    </a:lnTo>
                    <a:lnTo>
                      <a:pt x="242" y="547"/>
                    </a:lnTo>
                    <a:lnTo>
                      <a:pt x="242" y="547"/>
                    </a:lnTo>
                    <a:lnTo>
                      <a:pt x="240" y="545"/>
                    </a:lnTo>
                    <a:lnTo>
                      <a:pt x="240" y="547"/>
                    </a:lnTo>
                    <a:lnTo>
                      <a:pt x="236" y="549"/>
                    </a:lnTo>
                    <a:lnTo>
                      <a:pt x="234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27" y="549"/>
                    </a:lnTo>
                    <a:lnTo>
                      <a:pt x="227" y="553"/>
                    </a:lnTo>
                    <a:lnTo>
                      <a:pt x="222" y="551"/>
                    </a:lnTo>
                    <a:lnTo>
                      <a:pt x="220" y="551"/>
                    </a:lnTo>
                    <a:lnTo>
                      <a:pt x="218" y="551"/>
                    </a:lnTo>
                    <a:lnTo>
                      <a:pt x="213" y="549"/>
                    </a:lnTo>
                    <a:lnTo>
                      <a:pt x="211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6" y="549"/>
                    </a:lnTo>
                    <a:lnTo>
                      <a:pt x="206" y="549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0" y="549"/>
                    </a:lnTo>
                    <a:lnTo>
                      <a:pt x="199" y="549"/>
                    </a:lnTo>
                    <a:lnTo>
                      <a:pt x="197" y="549"/>
                    </a:lnTo>
                    <a:lnTo>
                      <a:pt x="195" y="547"/>
                    </a:lnTo>
                    <a:lnTo>
                      <a:pt x="195" y="545"/>
                    </a:lnTo>
                    <a:lnTo>
                      <a:pt x="193" y="544"/>
                    </a:lnTo>
                    <a:lnTo>
                      <a:pt x="191" y="544"/>
                    </a:lnTo>
                    <a:lnTo>
                      <a:pt x="188" y="544"/>
                    </a:lnTo>
                    <a:lnTo>
                      <a:pt x="184" y="542"/>
                    </a:lnTo>
                    <a:lnTo>
                      <a:pt x="184" y="540"/>
                    </a:lnTo>
                    <a:lnTo>
                      <a:pt x="184" y="536"/>
                    </a:lnTo>
                    <a:lnTo>
                      <a:pt x="184" y="536"/>
                    </a:lnTo>
                    <a:lnTo>
                      <a:pt x="182" y="536"/>
                    </a:lnTo>
                    <a:lnTo>
                      <a:pt x="179" y="536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4" y="535"/>
                    </a:lnTo>
                    <a:lnTo>
                      <a:pt x="172" y="535"/>
                    </a:lnTo>
                    <a:lnTo>
                      <a:pt x="172" y="535"/>
                    </a:lnTo>
                    <a:lnTo>
                      <a:pt x="170" y="533"/>
                    </a:lnTo>
                    <a:lnTo>
                      <a:pt x="168" y="533"/>
                    </a:lnTo>
                    <a:lnTo>
                      <a:pt x="168" y="533"/>
                    </a:lnTo>
                    <a:lnTo>
                      <a:pt x="170" y="529"/>
                    </a:lnTo>
                    <a:lnTo>
                      <a:pt x="168" y="527"/>
                    </a:lnTo>
                    <a:lnTo>
                      <a:pt x="170" y="526"/>
                    </a:lnTo>
                    <a:lnTo>
                      <a:pt x="170" y="524"/>
                    </a:lnTo>
                    <a:lnTo>
                      <a:pt x="168" y="524"/>
                    </a:lnTo>
                    <a:lnTo>
                      <a:pt x="166" y="524"/>
                    </a:lnTo>
                    <a:lnTo>
                      <a:pt x="165" y="524"/>
                    </a:lnTo>
                    <a:lnTo>
                      <a:pt x="163" y="526"/>
                    </a:lnTo>
                    <a:lnTo>
                      <a:pt x="163" y="526"/>
                    </a:lnTo>
                    <a:lnTo>
                      <a:pt x="163" y="527"/>
                    </a:lnTo>
                    <a:lnTo>
                      <a:pt x="161" y="527"/>
                    </a:lnTo>
                    <a:lnTo>
                      <a:pt x="161" y="529"/>
                    </a:lnTo>
                    <a:lnTo>
                      <a:pt x="157" y="527"/>
                    </a:lnTo>
                    <a:lnTo>
                      <a:pt x="156" y="527"/>
                    </a:lnTo>
                    <a:lnTo>
                      <a:pt x="156" y="522"/>
                    </a:lnTo>
                    <a:lnTo>
                      <a:pt x="150" y="517"/>
                    </a:lnTo>
                    <a:lnTo>
                      <a:pt x="147" y="515"/>
                    </a:lnTo>
                    <a:lnTo>
                      <a:pt x="141" y="510"/>
                    </a:lnTo>
                    <a:lnTo>
                      <a:pt x="129" y="506"/>
                    </a:lnTo>
                    <a:lnTo>
                      <a:pt x="129" y="506"/>
                    </a:lnTo>
                    <a:lnTo>
                      <a:pt x="123" y="506"/>
                    </a:lnTo>
                    <a:lnTo>
                      <a:pt x="123" y="506"/>
                    </a:lnTo>
                    <a:lnTo>
                      <a:pt x="123" y="508"/>
                    </a:lnTo>
                    <a:lnTo>
                      <a:pt x="122" y="510"/>
                    </a:lnTo>
                    <a:lnTo>
                      <a:pt x="123" y="510"/>
                    </a:lnTo>
                    <a:lnTo>
                      <a:pt x="122" y="511"/>
                    </a:lnTo>
                    <a:lnTo>
                      <a:pt x="120" y="508"/>
                    </a:lnTo>
                    <a:lnTo>
                      <a:pt x="120" y="508"/>
                    </a:lnTo>
                    <a:lnTo>
                      <a:pt x="118" y="506"/>
                    </a:lnTo>
                    <a:lnTo>
                      <a:pt x="113" y="504"/>
                    </a:lnTo>
                    <a:lnTo>
                      <a:pt x="113" y="504"/>
                    </a:lnTo>
                    <a:lnTo>
                      <a:pt x="111" y="502"/>
                    </a:lnTo>
                    <a:lnTo>
                      <a:pt x="109" y="502"/>
                    </a:lnTo>
                    <a:lnTo>
                      <a:pt x="106" y="499"/>
                    </a:lnTo>
                    <a:lnTo>
                      <a:pt x="102" y="499"/>
                    </a:lnTo>
                    <a:lnTo>
                      <a:pt x="102" y="497"/>
                    </a:lnTo>
                    <a:lnTo>
                      <a:pt x="102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5" y="495"/>
                    </a:lnTo>
                    <a:lnTo>
                      <a:pt x="95" y="493"/>
                    </a:lnTo>
                    <a:lnTo>
                      <a:pt x="95" y="492"/>
                    </a:lnTo>
                    <a:lnTo>
                      <a:pt x="95" y="492"/>
                    </a:lnTo>
                    <a:lnTo>
                      <a:pt x="93" y="492"/>
                    </a:lnTo>
                    <a:lnTo>
                      <a:pt x="88" y="492"/>
                    </a:lnTo>
                    <a:lnTo>
                      <a:pt x="86" y="493"/>
                    </a:lnTo>
                    <a:lnTo>
                      <a:pt x="86" y="493"/>
                    </a:lnTo>
                    <a:lnTo>
                      <a:pt x="84" y="492"/>
                    </a:lnTo>
                    <a:lnTo>
                      <a:pt x="86" y="490"/>
                    </a:lnTo>
                    <a:lnTo>
                      <a:pt x="84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5"/>
                    </a:lnTo>
                    <a:lnTo>
                      <a:pt x="80" y="483"/>
                    </a:lnTo>
                    <a:lnTo>
                      <a:pt x="82" y="481"/>
                    </a:lnTo>
                    <a:lnTo>
                      <a:pt x="80" y="479"/>
                    </a:lnTo>
                    <a:lnTo>
                      <a:pt x="80" y="476"/>
                    </a:lnTo>
                    <a:lnTo>
                      <a:pt x="82" y="474"/>
                    </a:lnTo>
                    <a:lnTo>
                      <a:pt x="77" y="468"/>
                    </a:lnTo>
                    <a:lnTo>
                      <a:pt x="77" y="467"/>
                    </a:lnTo>
                    <a:lnTo>
                      <a:pt x="77" y="465"/>
                    </a:lnTo>
                    <a:lnTo>
                      <a:pt x="77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5"/>
                    </a:lnTo>
                    <a:lnTo>
                      <a:pt x="82" y="465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7"/>
                    </a:lnTo>
                    <a:lnTo>
                      <a:pt x="88" y="467"/>
                    </a:lnTo>
                    <a:lnTo>
                      <a:pt x="88" y="467"/>
                    </a:lnTo>
                    <a:lnTo>
                      <a:pt x="88" y="465"/>
                    </a:lnTo>
                    <a:lnTo>
                      <a:pt x="89" y="465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3" y="463"/>
                    </a:lnTo>
                    <a:lnTo>
                      <a:pt x="95" y="461"/>
                    </a:lnTo>
                    <a:lnTo>
                      <a:pt x="95" y="459"/>
                    </a:lnTo>
                    <a:lnTo>
                      <a:pt x="93" y="456"/>
                    </a:lnTo>
                    <a:lnTo>
                      <a:pt x="91" y="454"/>
                    </a:lnTo>
                    <a:lnTo>
                      <a:pt x="93" y="454"/>
                    </a:lnTo>
                    <a:lnTo>
                      <a:pt x="93" y="452"/>
                    </a:lnTo>
                    <a:lnTo>
                      <a:pt x="89" y="451"/>
                    </a:lnTo>
                    <a:lnTo>
                      <a:pt x="88" y="451"/>
                    </a:lnTo>
                    <a:lnTo>
                      <a:pt x="88" y="451"/>
                    </a:lnTo>
                    <a:lnTo>
                      <a:pt x="86" y="447"/>
                    </a:lnTo>
                    <a:lnTo>
                      <a:pt x="86" y="443"/>
                    </a:lnTo>
                    <a:lnTo>
                      <a:pt x="86" y="443"/>
                    </a:lnTo>
                    <a:lnTo>
                      <a:pt x="86" y="442"/>
                    </a:lnTo>
                    <a:lnTo>
                      <a:pt x="86" y="440"/>
                    </a:lnTo>
                    <a:lnTo>
                      <a:pt x="86" y="440"/>
                    </a:lnTo>
                    <a:lnTo>
                      <a:pt x="84" y="438"/>
                    </a:lnTo>
                    <a:lnTo>
                      <a:pt x="84" y="436"/>
                    </a:lnTo>
                    <a:lnTo>
                      <a:pt x="84" y="436"/>
                    </a:lnTo>
                    <a:lnTo>
                      <a:pt x="88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3" y="436"/>
                    </a:lnTo>
                    <a:lnTo>
                      <a:pt x="95" y="431"/>
                    </a:lnTo>
                    <a:lnTo>
                      <a:pt x="95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4"/>
                    </a:lnTo>
                    <a:lnTo>
                      <a:pt x="104" y="422"/>
                    </a:lnTo>
                    <a:lnTo>
                      <a:pt x="104" y="420"/>
                    </a:lnTo>
                    <a:lnTo>
                      <a:pt x="104" y="418"/>
                    </a:lnTo>
                    <a:lnTo>
                      <a:pt x="106" y="413"/>
                    </a:lnTo>
                    <a:lnTo>
                      <a:pt x="106" y="411"/>
                    </a:lnTo>
                    <a:lnTo>
                      <a:pt x="106" y="409"/>
                    </a:lnTo>
                    <a:lnTo>
                      <a:pt x="107" y="408"/>
                    </a:lnTo>
                    <a:lnTo>
                      <a:pt x="107" y="406"/>
                    </a:lnTo>
                    <a:lnTo>
                      <a:pt x="107" y="406"/>
                    </a:lnTo>
                    <a:lnTo>
                      <a:pt x="106" y="406"/>
                    </a:lnTo>
                    <a:lnTo>
                      <a:pt x="104" y="408"/>
                    </a:lnTo>
                    <a:lnTo>
                      <a:pt x="104" y="408"/>
                    </a:lnTo>
                    <a:lnTo>
                      <a:pt x="102" y="408"/>
                    </a:lnTo>
                    <a:lnTo>
                      <a:pt x="102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7" y="404"/>
                    </a:lnTo>
                    <a:lnTo>
                      <a:pt x="97" y="402"/>
                    </a:lnTo>
                    <a:lnTo>
                      <a:pt x="97" y="400"/>
                    </a:lnTo>
                    <a:lnTo>
                      <a:pt x="95" y="400"/>
                    </a:lnTo>
                    <a:lnTo>
                      <a:pt x="95" y="399"/>
                    </a:lnTo>
                    <a:lnTo>
                      <a:pt x="95" y="399"/>
                    </a:lnTo>
                    <a:lnTo>
                      <a:pt x="93" y="399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8" y="397"/>
                    </a:lnTo>
                    <a:lnTo>
                      <a:pt x="86" y="399"/>
                    </a:lnTo>
                    <a:lnTo>
                      <a:pt x="82" y="399"/>
                    </a:lnTo>
                    <a:lnTo>
                      <a:pt x="73" y="404"/>
                    </a:lnTo>
                    <a:lnTo>
                      <a:pt x="72" y="406"/>
                    </a:lnTo>
                    <a:lnTo>
                      <a:pt x="70" y="406"/>
                    </a:lnTo>
                    <a:lnTo>
                      <a:pt x="70" y="408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1" y="408"/>
                    </a:lnTo>
                    <a:lnTo>
                      <a:pt x="59" y="406"/>
                    </a:lnTo>
                    <a:lnTo>
                      <a:pt x="57" y="406"/>
                    </a:lnTo>
                    <a:lnTo>
                      <a:pt x="46" y="400"/>
                    </a:lnTo>
                    <a:lnTo>
                      <a:pt x="46" y="399"/>
                    </a:lnTo>
                    <a:lnTo>
                      <a:pt x="46" y="399"/>
                    </a:lnTo>
                    <a:lnTo>
                      <a:pt x="45" y="399"/>
                    </a:lnTo>
                    <a:lnTo>
                      <a:pt x="45" y="399"/>
                    </a:lnTo>
                    <a:lnTo>
                      <a:pt x="43" y="399"/>
                    </a:lnTo>
                    <a:lnTo>
                      <a:pt x="41" y="400"/>
                    </a:lnTo>
                    <a:lnTo>
                      <a:pt x="41" y="399"/>
                    </a:lnTo>
                    <a:lnTo>
                      <a:pt x="39" y="397"/>
                    </a:lnTo>
                    <a:lnTo>
                      <a:pt x="38" y="395"/>
                    </a:lnTo>
                    <a:lnTo>
                      <a:pt x="36" y="395"/>
                    </a:lnTo>
                    <a:lnTo>
                      <a:pt x="36" y="393"/>
                    </a:lnTo>
                    <a:lnTo>
                      <a:pt x="38" y="393"/>
                    </a:lnTo>
                    <a:lnTo>
                      <a:pt x="38" y="393"/>
                    </a:lnTo>
                    <a:lnTo>
                      <a:pt x="38" y="391"/>
                    </a:lnTo>
                    <a:lnTo>
                      <a:pt x="38" y="390"/>
                    </a:lnTo>
                    <a:lnTo>
                      <a:pt x="38" y="386"/>
                    </a:lnTo>
                    <a:lnTo>
                      <a:pt x="38" y="384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9" y="382"/>
                    </a:lnTo>
                    <a:lnTo>
                      <a:pt x="29" y="382"/>
                    </a:lnTo>
                    <a:lnTo>
                      <a:pt x="29" y="379"/>
                    </a:lnTo>
                    <a:lnTo>
                      <a:pt x="27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0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4"/>
                    </a:lnTo>
                    <a:lnTo>
                      <a:pt x="12" y="374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8" y="354"/>
                    </a:lnTo>
                    <a:lnTo>
                      <a:pt x="18" y="348"/>
                    </a:lnTo>
                    <a:lnTo>
                      <a:pt x="16" y="345"/>
                    </a:lnTo>
                    <a:lnTo>
                      <a:pt x="11" y="345"/>
                    </a:lnTo>
                    <a:lnTo>
                      <a:pt x="5" y="347"/>
                    </a:lnTo>
                    <a:lnTo>
                      <a:pt x="2" y="345"/>
                    </a:lnTo>
                    <a:lnTo>
                      <a:pt x="0" y="334"/>
                    </a:lnTo>
                    <a:lnTo>
                      <a:pt x="4" y="323"/>
                    </a:lnTo>
                    <a:lnTo>
                      <a:pt x="4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8" y="309"/>
                    </a:lnTo>
                    <a:lnTo>
                      <a:pt x="20" y="306"/>
                    </a:lnTo>
                    <a:lnTo>
                      <a:pt x="23" y="306"/>
                    </a:lnTo>
                    <a:lnTo>
                      <a:pt x="27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3" y="307"/>
                    </a:lnTo>
                    <a:lnTo>
                      <a:pt x="46" y="306"/>
                    </a:lnTo>
                    <a:lnTo>
                      <a:pt x="48" y="300"/>
                    </a:lnTo>
                    <a:lnTo>
                      <a:pt x="52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4" y="273"/>
                    </a:lnTo>
                    <a:lnTo>
                      <a:pt x="106" y="268"/>
                    </a:lnTo>
                    <a:lnTo>
                      <a:pt x="107" y="257"/>
                    </a:lnTo>
                    <a:lnTo>
                      <a:pt x="109" y="254"/>
                    </a:lnTo>
                    <a:lnTo>
                      <a:pt x="109" y="250"/>
                    </a:lnTo>
                    <a:lnTo>
                      <a:pt x="113" y="248"/>
                    </a:lnTo>
                    <a:lnTo>
                      <a:pt x="106" y="216"/>
                    </a:lnTo>
                    <a:lnTo>
                      <a:pt x="104" y="212"/>
                    </a:lnTo>
                    <a:lnTo>
                      <a:pt x="102" y="211"/>
                    </a:lnTo>
                    <a:lnTo>
                      <a:pt x="104" y="207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38" y="191"/>
                    </a:lnTo>
                    <a:lnTo>
                      <a:pt x="148" y="157"/>
                    </a:lnTo>
                    <a:lnTo>
                      <a:pt x="156" y="157"/>
                    </a:lnTo>
                    <a:lnTo>
                      <a:pt x="159" y="159"/>
                    </a:lnTo>
                    <a:lnTo>
                      <a:pt x="165" y="161"/>
                    </a:lnTo>
                    <a:lnTo>
                      <a:pt x="174" y="159"/>
                    </a:lnTo>
                    <a:lnTo>
                      <a:pt x="181" y="164"/>
                    </a:lnTo>
                    <a:lnTo>
                      <a:pt x="184" y="161"/>
                    </a:lnTo>
                    <a:lnTo>
                      <a:pt x="191" y="159"/>
                    </a:lnTo>
                    <a:lnTo>
                      <a:pt x="193" y="134"/>
                    </a:lnTo>
                    <a:lnTo>
                      <a:pt x="195" y="128"/>
                    </a:lnTo>
                    <a:lnTo>
                      <a:pt x="200" y="128"/>
                    </a:lnTo>
                    <a:lnTo>
                      <a:pt x="206" y="127"/>
                    </a:lnTo>
                    <a:lnTo>
                      <a:pt x="211" y="121"/>
                    </a:lnTo>
                    <a:lnTo>
                      <a:pt x="215" y="116"/>
                    </a:lnTo>
                    <a:lnTo>
                      <a:pt x="220" y="118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31" y="125"/>
                    </a:lnTo>
                    <a:lnTo>
                      <a:pt x="240" y="132"/>
                    </a:lnTo>
                    <a:lnTo>
                      <a:pt x="243" y="137"/>
                    </a:lnTo>
                    <a:lnTo>
                      <a:pt x="247" y="141"/>
                    </a:lnTo>
                    <a:lnTo>
                      <a:pt x="251" y="137"/>
                    </a:lnTo>
                    <a:lnTo>
                      <a:pt x="254" y="139"/>
                    </a:lnTo>
                    <a:lnTo>
                      <a:pt x="258" y="141"/>
                    </a:lnTo>
                    <a:lnTo>
                      <a:pt x="263" y="143"/>
                    </a:lnTo>
                    <a:lnTo>
                      <a:pt x="276" y="171"/>
                    </a:lnTo>
                    <a:lnTo>
                      <a:pt x="276" y="189"/>
                    </a:lnTo>
                    <a:lnTo>
                      <a:pt x="274" y="195"/>
                    </a:lnTo>
                    <a:lnTo>
                      <a:pt x="272" y="200"/>
                    </a:lnTo>
                    <a:lnTo>
                      <a:pt x="276" y="202"/>
                    </a:lnTo>
                    <a:lnTo>
                      <a:pt x="302" y="207"/>
                    </a:lnTo>
                    <a:lnTo>
                      <a:pt x="310" y="205"/>
                    </a:lnTo>
                    <a:lnTo>
                      <a:pt x="344" y="221"/>
                    </a:lnTo>
                    <a:lnTo>
                      <a:pt x="347" y="221"/>
                    </a:lnTo>
                    <a:lnTo>
                      <a:pt x="370" y="255"/>
                    </a:lnTo>
                    <a:lnTo>
                      <a:pt x="376" y="257"/>
                    </a:lnTo>
                    <a:lnTo>
                      <a:pt x="429" y="254"/>
                    </a:lnTo>
                    <a:lnTo>
                      <a:pt x="447" y="259"/>
                    </a:lnTo>
                    <a:lnTo>
                      <a:pt x="455" y="266"/>
                    </a:lnTo>
                    <a:lnTo>
                      <a:pt x="483" y="277"/>
                    </a:lnTo>
                    <a:lnTo>
                      <a:pt x="490" y="277"/>
                    </a:lnTo>
                    <a:lnTo>
                      <a:pt x="492" y="279"/>
                    </a:lnTo>
                    <a:lnTo>
                      <a:pt x="496" y="280"/>
                    </a:lnTo>
                    <a:lnTo>
                      <a:pt x="499" y="282"/>
                    </a:lnTo>
                    <a:lnTo>
                      <a:pt x="503" y="280"/>
                    </a:lnTo>
                    <a:lnTo>
                      <a:pt x="508" y="277"/>
                    </a:lnTo>
                    <a:lnTo>
                      <a:pt x="524" y="272"/>
                    </a:lnTo>
                    <a:lnTo>
                      <a:pt x="526" y="270"/>
                    </a:lnTo>
                    <a:lnTo>
                      <a:pt x="546" y="264"/>
                    </a:lnTo>
                    <a:lnTo>
                      <a:pt x="553" y="264"/>
                    </a:lnTo>
                    <a:lnTo>
                      <a:pt x="558" y="263"/>
                    </a:lnTo>
                    <a:lnTo>
                      <a:pt x="566" y="264"/>
                    </a:lnTo>
                    <a:lnTo>
                      <a:pt x="567" y="264"/>
                    </a:lnTo>
                    <a:lnTo>
                      <a:pt x="576" y="264"/>
                    </a:lnTo>
                    <a:lnTo>
                      <a:pt x="594" y="254"/>
                    </a:lnTo>
                    <a:lnTo>
                      <a:pt x="598" y="250"/>
                    </a:lnTo>
                    <a:lnTo>
                      <a:pt x="614" y="234"/>
                    </a:lnTo>
                    <a:lnTo>
                      <a:pt x="614" y="230"/>
                    </a:lnTo>
                    <a:lnTo>
                      <a:pt x="607" y="221"/>
                    </a:lnTo>
                    <a:lnTo>
                      <a:pt x="608" y="218"/>
                    </a:lnTo>
                    <a:lnTo>
                      <a:pt x="614" y="207"/>
                    </a:lnTo>
                    <a:lnTo>
                      <a:pt x="621" y="205"/>
                    </a:lnTo>
                    <a:lnTo>
                      <a:pt x="625" y="207"/>
                    </a:lnTo>
                    <a:lnTo>
                      <a:pt x="628" y="211"/>
                    </a:lnTo>
                    <a:lnTo>
                      <a:pt x="639" y="212"/>
                    </a:lnTo>
                    <a:lnTo>
                      <a:pt x="648" y="207"/>
                    </a:lnTo>
                    <a:lnTo>
                      <a:pt x="659" y="195"/>
                    </a:lnTo>
                    <a:lnTo>
                      <a:pt x="666" y="195"/>
                    </a:lnTo>
                    <a:lnTo>
                      <a:pt x="673" y="191"/>
                    </a:lnTo>
                    <a:lnTo>
                      <a:pt x="693" y="170"/>
                    </a:lnTo>
                    <a:lnTo>
                      <a:pt x="721" y="166"/>
                    </a:lnTo>
                    <a:lnTo>
                      <a:pt x="732" y="170"/>
                    </a:lnTo>
                    <a:lnTo>
                      <a:pt x="734" y="168"/>
                    </a:lnTo>
                    <a:lnTo>
                      <a:pt x="734" y="164"/>
                    </a:lnTo>
                    <a:lnTo>
                      <a:pt x="730" y="161"/>
                    </a:lnTo>
                    <a:lnTo>
                      <a:pt x="730" y="155"/>
                    </a:lnTo>
                    <a:lnTo>
                      <a:pt x="728" y="150"/>
                    </a:lnTo>
                    <a:lnTo>
                      <a:pt x="716" y="139"/>
                    </a:lnTo>
                    <a:lnTo>
                      <a:pt x="714" y="136"/>
                    </a:lnTo>
                    <a:lnTo>
                      <a:pt x="702" y="144"/>
                    </a:lnTo>
                    <a:lnTo>
                      <a:pt x="685" y="148"/>
                    </a:lnTo>
                    <a:lnTo>
                      <a:pt x="675" y="144"/>
                    </a:lnTo>
                    <a:lnTo>
                      <a:pt x="671" y="141"/>
                    </a:lnTo>
                    <a:lnTo>
                      <a:pt x="671" y="128"/>
                    </a:lnTo>
                    <a:lnTo>
                      <a:pt x="673" y="123"/>
                    </a:lnTo>
                    <a:lnTo>
                      <a:pt x="673" y="109"/>
                    </a:lnTo>
                    <a:lnTo>
                      <a:pt x="682" y="93"/>
                    </a:lnTo>
                    <a:lnTo>
                      <a:pt x="685" y="91"/>
                    </a:lnTo>
                    <a:lnTo>
                      <a:pt x="685" y="89"/>
                    </a:lnTo>
                    <a:lnTo>
                      <a:pt x="709" y="100"/>
                    </a:lnTo>
                    <a:lnTo>
                      <a:pt x="712" y="98"/>
                    </a:lnTo>
                    <a:lnTo>
                      <a:pt x="730" y="85"/>
                    </a:lnTo>
                    <a:lnTo>
                      <a:pt x="732" y="84"/>
                    </a:lnTo>
                    <a:lnTo>
                      <a:pt x="730" y="80"/>
                    </a:lnTo>
                    <a:lnTo>
                      <a:pt x="732" y="76"/>
                    </a:lnTo>
                    <a:lnTo>
                      <a:pt x="736" y="69"/>
                    </a:lnTo>
                    <a:lnTo>
                      <a:pt x="743" y="50"/>
                    </a:lnTo>
                    <a:lnTo>
                      <a:pt x="748" y="46"/>
                    </a:lnTo>
                    <a:lnTo>
                      <a:pt x="755" y="39"/>
                    </a:lnTo>
                    <a:lnTo>
                      <a:pt x="755" y="37"/>
                    </a:lnTo>
                    <a:lnTo>
                      <a:pt x="753" y="34"/>
                    </a:lnTo>
                    <a:lnTo>
                      <a:pt x="753" y="26"/>
                    </a:lnTo>
                    <a:lnTo>
                      <a:pt x="752" y="25"/>
                    </a:lnTo>
                    <a:lnTo>
                      <a:pt x="743" y="26"/>
                    </a:lnTo>
                    <a:lnTo>
                      <a:pt x="743" y="25"/>
                    </a:lnTo>
                    <a:lnTo>
                      <a:pt x="743" y="21"/>
                    </a:lnTo>
                    <a:lnTo>
                      <a:pt x="750" y="14"/>
                    </a:lnTo>
                    <a:lnTo>
                      <a:pt x="753" y="10"/>
                    </a:lnTo>
                    <a:lnTo>
                      <a:pt x="757" y="7"/>
                    </a:lnTo>
                    <a:lnTo>
                      <a:pt x="800" y="0"/>
                    </a:lnTo>
                    <a:lnTo>
                      <a:pt x="814" y="8"/>
                    </a:lnTo>
                    <a:lnTo>
                      <a:pt x="820" y="10"/>
                    </a:lnTo>
                    <a:lnTo>
                      <a:pt x="825" y="10"/>
                    </a:lnTo>
                    <a:lnTo>
                      <a:pt x="834" y="12"/>
                    </a:lnTo>
                    <a:lnTo>
                      <a:pt x="839" y="23"/>
                    </a:lnTo>
                    <a:lnTo>
                      <a:pt x="839" y="25"/>
                    </a:lnTo>
                    <a:lnTo>
                      <a:pt x="845" y="30"/>
                    </a:lnTo>
                    <a:lnTo>
                      <a:pt x="845" y="32"/>
                    </a:lnTo>
                    <a:lnTo>
                      <a:pt x="845" y="30"/>
                    </a:lnTo>
                    <a:lnTo>
                      <a:pt x="863" y="84"/>
                    </a:lnTo>
                    <a:lnTo>
                      <a:pt x="863" y="85"/>
                    </a:lnTo>
                    <a:lnTo>
                      <a:pt x="863" y="85"/>
                    </a:lnTo>
                    <a:lnTo>
                      <a:pt x="863" y="98"/>
                    </a:lnTo>
                    <a:lnTo>
                      <a:pt x="866" y="100"/>
                    </a:lnTo>
                    <a:lnTo>
                      <a:pt x="873" y="102"/>
                    </a:lnTo>
                    <a:lnTo>
                      <a:pt x="881" y="100"/>
                    </a:lnTo>
                    <a:lnTo>
                      <a:pt x="895" y="105"/>
                    </a:lnTo>
                    <a:lnTo>
                      <a:pt x="904" y="112"/>
                    </a:lnTo>
                    <a:lnTo>
                      <a:pt x="909" y="114"/>
                    </a:lnTo>
                    <a:lnTo>
                      <a:pt x="913" y="116"/>
                    </a:lnTo>
                    <a:lnTo>
                      <a:pt x="915" y="118"/>
                    </a:lnTo>
                    <a:lnTo>
                      <a:pt x="915" y="119"/>
                    </a:lnTo>
                    <a:lnTo>
                      <a:pt x="915" y="119"/>
                    </a:lnTo>
                    <a:lnTo>
                      <a:pt x="915" y="123"/>
                    </a:lnTo>
                    <a:lnTo>
                      <a:pt x="916" y="127"/>
                    </a:lnTo>
                    <a:lnTo>
                      <a:pt x="916" y="136"/>
                    </a:lnTo>
                    <a:lnTo>
                      <a:pt x="922" y="144"/>
                    </a:lnTo>
                    <a:lnTo>
                      <a:pt x="927" y="144"/>
                    </a:lnTo>
                    <a:lnTo>
                      <a:pt x="932" y="146"/>
                    </a:lnTo>
                    <a:lnTo>
                      <a:pt x="938" y="144"/>
                    </a:lnTo>
                    <a:lnTo>
                      <a:pt x="957" y="134"/>
                    </a:lnTo>
                    <a:lnTo>
                      <a:pt x="963" y="134"/>
                    </a:lnTo>
                    <a:lnTo>
                      <a:pt x="981" y="127"/>
                    </a:lnTo>
                    <a:lnTo>
                      <a:pt x="981" y="127"/>
                    </a:lnTo>
                    <a:lnTo>
                      <a:pt x="979" y="130"/>
                    </a:lnTo>
                    <a:lnTo>
                      <a:pt x="979" y="136"/>
                    </a:lnTo>
                    <a:lnTo>
                      <a:pt x="981" y="141"/>
                    </a:lnTo>
                    <a:lnTo>
                      <a:pt x="979" y="146"/>
                    </a:lnTo>
                    <a:lnTo>
                      <a:pt x="972" y="153"/>
                    </a:lnTo>
                    <a:lnTo>
                      <a:pt x="965" y="182"/>
                    </a:lnTo>
                    <a:lnTo>
                      <a:pt x="956" y="198"/>
                    </a:lnTo>
                    <a:lnTo>
                      <a:pt x="954" y="204"/>
                    </a:lnTo>
                    <a:lnTo>
                      <a:pt x="950" y="207"/>
                    </a:lnTo>
                    <a:lnTo>
                      <a:pt x="949" y="205"/>
                    </a:lnTo>
                    <a:lnTo>
                      <a:pt x="934" y="202"/>
                    </a:lnTo>
                    <a:lnTo>
                      <a:pt x="920" y="214"/>
                    </a:lnTo>
                    <a:lnTo>
                      <a:pt x="922" y="218"/>
                    </a:lnTo>
                    <a:lnTo>
                      <a:pt x="923" y="243"/>
                    </a:lnTo>
                    <a:lnTo>
                      <a:pt x="920" y="250"/>
                    </a:lnTo>
                    <a:lnTo>
                      <a:pt x="913" y="255"/>
                    </a:lnTo>
                    <a:lnTo>
                      <a:pt x="913" y="261"/>
                    </a:lnTo>
                    <a:lnTo>
                      <a:pt x="911" y="261"/>
                    </a:lnTo>
                    <a:lnTo>
                      <a:pt x="909" y="255"/>
                    </a:lnTo>
                    <a:lnTo>
                      <a:pt x="906" y="254"/>
                    </a:lnTo>
                    <a:lnTo>
                      <a:pt x="902" y="255"/>
                    </a:lnTo>
                    <a:lnTo>
                      <a:pt x="897" y="266"/>
                    </a:lnTo>
                    <a:lnTo>
                      <a:pt x="888" y="273"/>
                    </a:lnTo>
                    <a:lnTo>
                      <a:pt x="875" y="275"/>
                    </a:lnTo>
                    <a:lnTo>
                      <a:pt x="873" y="277"/>
                    </a:lnTo>
                    <a:lnTo>
                      <a:pt x="875" y="286"/>
                    </a:lnTo>
                    <a:lnTo>
                      <a:pt x="864" y="288"/>
                    </a:lnTo>
                    <a:lnTo>
                      <a:pt x="859" y="284"/>
                    </a:lnTo>
                    <a:lnTo>
                      <a:pt x="854" y="284"/>
                    </a:lnTo>
                    <a:lnTo>
                      <a:pt x="827" y="306"/>
                    </a:lnTo>
                    <a:lnTo>
                      <a:pt x="821" y="307"/>
                    </a:lnTo>
                    <a:lnTo>
                      <a:pt x="814" y="318"/>
                    </a:lnTo>
                    <a:lnTo>
                      <a:pt x="813" y="318"/>
                    </a:lnTo>
                    <a:lnTo>
                      <a:pt x="800" y="322"/>
                    </a:lnTo>
                    <a:lnTo>
                      <a:pt x="798" y="320"/>
                    </a:lnTo>
                    <a:lnTo>
                      <a:pt x="793" y="325"/>
                    </a:lnTo>
                    <a:lnTo>
                      <a:pt x="782" y="329"/>
                    </a:lnTo>
                    <a:lnTo>
                      <a:pt x="779" y="332"/>
                    </a:lnTo>
                    <a:lnTo>
                      <a:pt x="777" y="336"/>
                    </a:lnTo>
                    <a:lnTo>
                      <a:pt x="773" y="338"/>
                    </a:lnTo>
                    <a:lnTo>
                      <a:pt x="771" y="338"/>
                    </a:lnTo>
                    <a:lnTo>
                      <a:pt x="770" y="340"/>
                    </a:lnTo>
                    <a:lnTo>
                      <a:pt x="764" y="343"/>
                    </a:lnTo>
                    <a:lnTo>
                      <a:pt x="762" y="341"/>
                    </a:lnTo>
                    <a:lnTo>
                      <a:pt x="764" y="338"/>
                    </a:lnTo>
                    <a:lnTo>
                      <a:pt x="770" y="336"/>
                    </a:lnTo>
                    <a:lnTo>
                      <a:pt x="771" y="329"/>
                    </a:lnTo>
                    <a:lnTo>
                      <a:pt x="766" y="327"/>
                    </a:lnTo>
                    <a:lnTo>
                      <a:pt x="764" y="327"/>
                    </a:lnTo>
                    <a:lnTo>
                      <a:pt x="768" y="325"/>
                    </a:lnTo>
                    <a:lnTo>
                      <a:pt x="768" y="322"/>
                    </a:lnTo>
                    <a:lnTo>
                      <a:pt x="771" y="320"/>
                    </a:lnTo>
                    <a:lnTo>
                      <a:pt x="780" y="307"/>
                    </a:lnTo>
                    <a:lnTo>
                      <a:pt x="779" y="304"/>
                    </a:lnTo>
                    <a:lnTo>
                      <a:pt x="775" y="300"/>
                    </a:lnTo>
                    <a:lnTo>
                      <a:pt x="775" y="297"/>
                    </a:lnTo>
                    <a:lnTo>
                      <a:pt x="773" y="295"/>
                    </a:lnTo>
                    <a:lnTo>
                      <a:pt x="771" y="297"/>
                    </a:lnTo>
                    <a:lnTo>
                      <a:pt x="764" y="297"/>
                    </a:lnTo>
                    <a:lnTo>
                      <a:pt x="762" y="298"/>
                    </a:lnTo>
                    <a:lnTo>
                      <a:pt x="752" y="313"/>
                    </a:lnTo>
                    <a:lnTo>
                      <a:pt x="736" y="322"/>
                    </a:lnTo>
                    <a:lnTo>
                      <a:pt x="732" y="329"/>
                    </a:lnTo>
                    <a:lnTo>
                      <a:pt x="730" y="331"/>
                    </a:lnTo>
                    <a:lnTo>
                      <a:pt x="727" y="334"/>
                    </a:lnTo>
                    <a:lnTo>
                      <a:pt x="718" y="336"/>
                    </a:lnTo>
                    <a:lnTo>
                      <a:pt x="714" y="334"/>
                    </a:lnTo>
                    <a:lnTo>
                      <a:pt x="711" y="334"/>
                    </a:lnTo>
                    <a:lnTo>
                      <a:pt x="709" y="336"/>
                    </a:lnTo>
                    <a:lnTo>
                      <a:pt x="705" y="347"/>
                    </a:lnTo>
                    <a:lnTo>
                      <a:pt x="712" y="356"/>
                    </a:lnTo>
                    <a:lnTo>
                      <a:pt x="714" y="356"/>
                    </a:lnTo>
                    <a:lnTo>
                      <a:pt x="718" y="356"/>
                    </a:lnTo>
                    <a:lnTo>
                      <a:pt x="718" y="359"/>
                    </a:lnTo>
                    <a:lnTo>
                      <a:pt x="721" y="359"/>
                    </a:lnTo>
                    <a:lnTo>
                      <a:pt x="721" y="361"/>
                    </a:lnTo>
                    <a:lnTo>
                      <a:pt x="725" y="365"/>
                    </a:lnTo>
                    <a:lnTo>
                      <a:pt x="727" y="370"/>
                    </a:lnTo>
                    <a:lnTo>
                      <a:pt x="728" y="374"/>
                    </a:lnTo>
                    <a:lnTo>
                      <a:pt x="736" y="375"/>
                    </a:lnTo>
                    <a:lnTo>
                      <a:pt x="741" y="375"/>
                    </a:lnTo>
                    <a:lnTo>
                      <a:pt x="743" y="370"/>
                    </a:lnTo>
                    <a:lnTo>
                      <a:pt x="746" y="368"/>
                    </a:lnTo>
                    <a:lnTo>
                      <a:pt x="750" y="365"/>
                    </a:lnTo>
                    <a:lnTo>
                      <a:pt x="755" y="361"/>
                    </a:lnTo>
                    <a:lnTo>
                      <a:pt x="757" y="361"/>
                    </a:lnTo>
                    <a:lnTo>
                      <a:pt x="764" y="366"/>
                    </a:lnTo>
                    <a:lnTo>
                      <a:pt x="766" y="366"/>
                    </a:lnTo>
                    <a:lnTo>
                      <a:pt x="770" y="370"/>
                    </a:lnTo>
                    <a:lnTo>
                      <a:pt x="775" y="368"/>
                    </a:lnTo>
                    <a:lnTo>
                      <a:pt x="777" y="368"/>
                    </a:lnTo>
                    <a:lnTo>
                      <a:pt x="780" y="370"/>
                    </a:lnTo>
                    <a:lnTo>
                      <a:pt x="784" y="370"/>
                    </a:lnTo>
                    <a:lnTo>
                      <a:pt x="786" y="370"/>
                    </a:lnTo>
                    <a:lnTo>
                      <a:pt x="786" y="374"/>
                    </a:lnTo>
                    <a:lnTo>
                      <a:pt x="784" y="377"/>
                    </a:lnTo>
                    <a:lnTo>
                      <a:pt x="784" y="379"/>
                    </a:lnTo>
                    <a:lnTo>
                      <a:pt x="780" y="381"/>
                    </a:lnTo>
                    <a:lnTo>
                      <a:pt x="780" y="381"/>
                    </a:lnTo>
                    <a:lnTo>
                      <a:pt x="779" y="377"/>
                    </a:lnTo>
                    <a:lnTo>
                      <a:pt x="777" y="379"/>
                    </a:lnTo>
                    <a:lnTo>
                      <a:pt x="775" y="379"/>
                    </a:lnTo>
                    <a:lnTo>
                      <a:pt x="773" y="381"/>
                    </a:lnTo>
                    <a:lnTo>
                      <a:pt x="771" y="382"/>
                    </a:lnTo>
                    <a:lnTo>
                      <a:pt x="764" y="384"/>
                    </a:lnTo>
                    <a:lnTo>
                      <a:pt x="761" y="386"/>
                    </a:lnTo>
                    <a:lnTo>
                      <a:pt x="757" y="386"/>
                    </a:lnTo>
                    <a:lnTo>
                      <a:pt x="759" y="390"/>
                    </a:lnTo>
                    <a:lnTo>
                      <a:pt x="757" y="390"/>
                    </a:lnTo>
                    <a:lnTo>
                      <a:pt x="755" y="391"/>
                    </a:lnTo>
                    <a:lnTo>
                      <a:pt x="753" y="395"/>
                    </a:lnTo>
                    <a:lnTo>
                      <a:pt x="752" y="397"/>
                    </a:lnTo>
                    <a:lnTo>
                      <a:pt x="750" y="393"/>
                    </a:lnTo>
                    <a:lnTo>
                      <a:pt x="746" y="393"/>
                    </a:lnTo>
                    <a:lnTo>
                      <a:pt x="745" y="395"/>
                    </a:lnTo>
                    <a:lnTo>
                      <a:pt x="748" y="399"/>
                    </a:lnTo>
                    <a:lnTo>
                      <a:pt x="745" y="402"/>
                    </a:lnTo>
                    <a:lnTo>
                      <a:pt x="739" y="406"/>
                    </a:lnTo>
                    <a:lnTo>
                      <a:pt x="732" y="420"/>
                    </a:lnTo>
                    <a:lnTo>
                      <a:pt x="732" y="422"/>
                    </a:lnTo>
                    <a:lnTo>
                      <a:pt x="748" y="431"/>
                    </a:lnTo>
                    <a:lnTo>
                      <a:pt x="750" y="433"/>
                    </a:lnTo>
                    <a:lnTo>
                      <a:pt x="750" y="438"/>
                    </a:lnTo>
                    <a:lnTo>
                      <a:pt x="753" y="440"/>
                    </a:lnTo>
                    <a:lnTo>
                      <a:pt x="759" y="461"/>
                    </a:lnTo>
                    <a:lnTo>
                      <a:pt x="761" y="465"/>
                    </a:lnTo>
                    <a:lnTo>
                      <a:pt x="766" y="467"/>
                    </a:lnTo>
                    <a:lnTo>
                      <a:pt x="766" y="470"/>
                    </a:lnTo>
                    <a:lnTo>
                      <a:pt x="773" y="479"/>
                    </a:lnTo>
                    <a:lnTo>
                      <a:pt x="773" y="481"/>
                    </a:lnTo>
                    <a:lnTo>
                      <a:pt x="764" y="477"/>
                    </a:lnTo>
                    <a:lnTo>
                      <a:pt x="761" y="477"/>
                    </a:lnTo>
                    <a:lnTo>
                      <a:pt x="753" y="474"/>
                    </a:lnTo>
                    <a:lnTo>
                      <a:pt x="746" y="476"/>
                    </a:lnTo>
                    <a:lnTo>
                      <a:pt x="746" y="477"/>
                    </a:lnTo>
                    <a:lnTo>
                      <a:pt x="753" y="476"/>
                    </a:lnTo>
                    <a:lnTo>
                      <a:pt x="755" y="476"/>
                    </a:lnTo>
                    <a:lnTo>
                      <a:pt x="755" y="479"/>
                    </a:lnTo>
                    <a:lnTo>
                      <a:pt x="759" y="479"/>
                    </a:lnTo>
                    <a:lnTo>
                      <a:pt x="762" y="481"/>
                    </a:lnTo>
                    <a:lnTo>
                      <a:pt x="766" y="485"/>
                    </a:lnTo>
                    <a:lnTo>
                      <a:pt x="770" y="486"/>
                    </a:lnTo>
                    <a:lnTo>
                      <a:pt x="775" y="493"/>
                    </a:lnTo>
                    <a:lnTo>
                      <a:pt x="773" y="495"/>
                    </a:lnTo>
                    <a:lnTo>
                      <a:pt x="770" y="495"/>
                    </a:lnTo>
                    <a:lnTo>
                      <a:pt x="766" y="499"/>
                    </a:lnTo>
                    <a:lnTo>
                      <a:pt x="761" y="501"/>
                    </a:lnTo>
                    <a:lnTo>
                      <a:pt x="761" y="502"/>
                    </a:lnTo>
                    <a:lnTo>
                      <a:pt x="757" y="504"/>
                    </a:lnTo>
                    <a:lnTo>
                      <a:pt x="750" y="506"/>
                    </a:lnTo>
                    <a:lnTo>
                      <a:pt x="746" y="506"/>
                    </a:lnTo>
                    <a:lnTo>
                      <a:pt x="750" y="506"/>
                    </a:lnTo>
                    <a:lnTo>
                      <a:pt x="757" y="510"/>
                    </a:lnTo>
                    <a:lnTo>
                      <a:pt x="762" y="506"/>
                    </a:lnTo>
                    <a:lnTo>
                      <a:pt x="764" y="508"/>
                    </a:lnTo>
                    <a:lnTo>
                      <a:pt x="768" y="510"/>
                    </a:lnTo>
                    <a:lnTo>
                      <a:pt x="768" y="511"/>
                    </a:lnTo>
                    <a:lnTo>
                      <a:pt x="771" y="513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68" y="520"/>
                    </a:lnTo>
                    <a:lnTo>
                      <a:pt x="768" y="520"/>
                    </a:lnTo>
                    <a:lnTo>
                      <a:pt x="773" y="519"/>
                    </a:lnTo>
                    <a:lnTo>
                      <a:pt x="773" y="526"/>
                    </a:lnTo>
                    <a:lnTo>
                      <a:pt x="771" y="524"/>
                    </a:lnTo>
                    <a:lnTo>
                      <a:pt x="771" y="526"/>
                    </a:lnTo>
                    <a:lnTo>
                      <a:pt x="768" y="526"/>
                    </a:lnTo>
                    <a:lnTo>
                      <a:pt x="768" y="527"/>
                    </a:lnTo>
                    <a:lnTo>
                      <a:pt x="768" y="531"/>
                    </a:lnTo>
                    <a:lnTo>
                      <a:pt x="768" y="535"/>
                    </a:lnTo>
                    <a:lnTo>
                      <a:pt x="766" y="535"/>
                    </a:lnTo>
                    <a:lnTo>
                      <a:pt x="766" y="540"/>
                    </a:lnTo>
                    <a:lnTo>
                      <a:pt x="764" y="545"/>
                    </a:lnTo>
                    <a:lnTo>
                      <a:pt x="764" y="544"/>
                    </a:lnTo>
                    <a:lnTo>
                      <a:pt x="762" y="542"/>
                    </a:lnTo>
                    <a:lnTo>
                      <a:pt x="761" y="544"/>
                    </a:lnTo>
                    <a:lnTo>
                      <a:pt x="752" y="556"/>
                    </a:lnTo>
                    <a:lnTo>
                      <a:pt x="752" y="558"/>
                    </a:lnTo>
                    <a:lnTo>
                      <a:pt x="748" y="563"/>
                    </a:lnTo>
                    <a:lnTo>
                      <a:pt x="745" y="569"/>
                    </a:lnTo>
                    <a:lnTo>
                      <a:pt x="745" y="572"/>
                    </a:lnTo>
                    <a:lnTo>
                      <a:pt x="741" y="574"/>
                    </a:lnTo>
                    <a:lnTo>
                      <a:pt x="741" y="574"/>
                    </a:lnTo>
                    <a:lnTo>
                      <a:pt x="741" y="569"/>
                    </a:lnTo>
                    <a:lnTo>
                      <a:pt x="739" y="570"/>
                    </a:lnTo>
                    <a:lnTo>
                      <a:pt x="736" y="572"/>
                    </a:lnTo>
                    <a:lnTo>
                      <a:pt x="739" y="576"/>
                    </a:lnTo>
                    <a:lnTo>
                      <a:pt x="739" y="578"/>
                    </a:lnTo>
                    <a:lnTo>
                      <a:pt x="737" y="583"/>
                    </a:lnTo>
                    <a:lnTo>
                      <a:pt x="737" y="583"/>
                    </a:lnTo>
                    <a:lnTo>
                      <a:pt x="736" y="587"/>
                    </a:lnTo>
                    <a:lnTo>
                      <a:pt x="736" y="588"/>
                    </a:lnTo>
                    <a:lnTo>
                      <a:pt x="734" y="588"/>
                    </a:lnTo>
                    <a:lnTo>
                      <a:pt x="734" y="590"/>
                    </a:lnTo>
                    <a:lnTo>
                      <a:pt x="736" y="592"/>
                    </a:lnTo>
                    <a:lnTo>
                      <a:pt x="734" y="594"/>
                    </a:lnTo>
                    <a:lnTo>
                      <a:pt x="732" y="592"/>
                    </a:lnTo>
                    <a:lnTo>
                      <a:pt x="730" y="592"/>
                    </a:lnTo>
                    <a:lnTo>
                      <a:pt x="730" y="594"/>
                    </a:lnTo>
                    <a:lnTo>
                      <a:pt x="730" y="595"/>
                    </a:lnTo>
                    <a:lnTo>
                      <a:pt x="728" y="597"/>
                    </a:lnTo>
                    <a:lnTo>
                      <a:pt x="728" y="597"/>
                    </a:lnTo>
                    <a:lnTo>
                      <a:pt x="727" y="597"/>
                    </a:lnTo>
                    <a:lnTo>
                      <a:pt x="725" y="603"/>
                    </a:lnTo>
                    <a:lnTo>
                      <a:pt x="723" y="603"/>
                    </a:lnTo>
                    <a:lnTo>
                      <a:pt x="721" y="606"/>
                    </a:lnTo>
                    <a:lnTo>
                      <a:pt x="721" y="608"/>
                    </a:lnTo>
                    <a:lnTo>
                      <a:pt x="716" y="608"/>
                    </a:lnTo>
                    <a:lnTo>
                      <a:pt x="714" y="608"/>
                    </a:lnTo>
                    <a:lnTo>
                      <a:pt x="711" y="610"/>
                    </a:lnTo>
                    <a:lnTo>
                      <a:pt x="711" y="612"/>
                    </a:lnTo>
                    <a:lnTo>
                      <a:pt x="712" y="613"/>
                    </a:lnTo>
                    <a:lnTo>
                      <a:pt x="711" y="615"/>
                    </a:lnTo>
                    <a:lnTo>
                      <a:pt x="707" y="619"/>
                    </a:lnTo>
                    <a:lnTo>
                      <a:pt x="705" y="619"/>
                    </a:lnTo>
                    <a:lnTo>
                      <a:pt x="705" y="622"/>
                    </a:lnTo>
                    <a:lnTo>
                      <a:pt x="703" y="621"/>
                    </a:lnTo>
                    <a:lnTo>
                      <a:pt x="703" y="622"/>
                    </a:lnTo>
                    <a:lnTo>
                      <a:pt x="702" y="624"/>
                    </a:lnTo>
                    <a:lnTo>
                      <a:pt x="702" y="624"/>
                    </a:lnTo>
                    <a:lnTo>
                      <a:pt x="700" y="624"/>
                    </a:lnTo>
                    <a:lnTo>
                      <a:pt x="698" y="626"/>
                    </a:lnTo>
                    <a:lnTo>
                      <a:pt x="696" y="626"/>
                    </a:lnTo>
                    <a:lnTo>
                      <a:pt x="694" y="626"/>
                    </a:lnTo>
                    <a:lnTo>
                      <a:pt x="689" y="635"/>
                    </a:lnTo>
                    <a:lnTo>
                      <a:pt x="678" y="640"/>
                    </a:lnTo>
                    <a:lnTo>
                      <a:pt x="673" y="638"/>
                    </a:lnTo>
                    <a:lnTo>
                      <a:pt x="673" y="640"/>
                    </a:lnTo>
                    <a:lnTo>
                      <a:pt x="671" y="640"/>
                    </a:lnTo>
                    <a:lnTo>
                      <a:pt x="669" y="642"/>
                    </a:lnTo>
                    <a:lnTo>
                      <a:pt x="668" y="640"/>
                    </a:lnTo>
                    <a:lnTo>
                      <a:pt x="668" y="638"/>
                    </a:lnTo>
                    <a:lnTo>
                      <a:pt x="666" y="638"/>
                    </a:lnTo>
                    <a:lnTo>
                      <a:pt x="664" y="640"/>
                    </a:lnTo>
                    <a:lnTo>
                      <a:pt x="662" y="642"/>
                    </a:lnTo>
                    <a:lnTo>
                      <a:pt x="660" y="642"/>
                    </a:lnTo>
                    <a:lnTo>
                      <a:pt x="659" y="640"/>
                    </a:lnTo>
                    <a:lnTo>
                      <a:pt x="659" y="640"/>
                    </a:lnTo>
                    <a:lnTo>
                      <a:pt x="657" y="640"/>
                    </a:lnTo>
                    <a:lnTo>
                      <a:pt x="657" y="644"/>
                    </a:lnTo>
                    <a:lnTo>
                      <a:pt x="657" y="64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8" name="Freeform 7938"/>
              <p:cNvSpPr>
                <a:spLocks/>
              </p:cNvSpPr>
              <p:nvPr/>
            </p:nvSpPr>
            <p:spPr bwMode="auto">
              <a:xfrm>
                <a:off x="5951601" y="2758263"/>
                <a:ext cx="1557828" cy="1083921"/>
              </a:xfrm>
              <a:custGeom>
                <a:avLst/>
                <a:gdLst/>
                <a:ahLst/>
                <a:cxnLst>
                  <a:cxn ang="0">
                    <a:pos x="646" y="644"/>
                  </a:cxn>
                  <a:cxn ang="0">
                    <a:pos x="625" y="656"/>
                  </a:cxn>
                  <a:cxn ang="0">
                    <a:pos x="589" y="678"/>
                  </a:cxn>
                  <a:cxn ang="0">
                    <a:pos x="558" y="660"/>
                  </a:cxn>
                  <a:cxn ang="0">
                    <a:pos x="519" y="638"/>
                  </a:cxn>
                  <a:cxn ang="0">
                    <a:pos x="469" y="644"/>
                  </a:cxn>
                  <a:cxn ang="0">
                    <a:pos x="451" y="663"/>
                  </a:cxn>
                  <a:cxn ang="0">
                    <a:pos x="404" y="621"/>
                  </a:cxn>
                  <a:cxn ang="0">
                    <a:pos x="399" y="556"/>
                  </a:cxn>
                  <a:cxn ang="0">
                    <a:pos x="365" y="538"/>
                  </a:cxn>
                  <a:cxn ang="0">
                    <a:pos x="327" y="529"/>
                  </a:cxn>
                  <a:cxn ang="0">
                    <a:pos x="268" y="544"/>
                  </a:cxn>
                  <a:cxn ang="0">
                    <a:pos x="243" y="553"/>
                  </a:cxn>
                  <a:cxn ang="0">
                    <a:pos x="220" y="551"/>
                  </a:cxn>
                  <a:cxn ang="0">
                    <a:pos x="195" y="547"/>
                  </a:cxn>
                  <a:cxn ang="0">
                    <a:pos x="174" y="535"/>
                  </a:cxn>
                  <a:cxn ang="0">
                    <a:pos x="163" y="526"/>
                  </a:cxn>
                  <a:cxn ang="0">
                    <a:pos x="123" y="506"/>
                  </a:cxn>
                  <a:cxn ang="0">
                    <a:pos x="106" y="499"/>
                  </a:cxn>
                  <a:cxn ang="0">
                    <a:pos x="88" y="492"/>
                  </a:cxn>
                  <a:cxn ang="0">
                    <a:pos x="82" y="474"/>
                  </a:cxn>
                  <a:cxn ang="0">
                    <a:pos x="88" y="467"/>
                  </a:cxn>
                  <a:cxn ang="0">
                    <a:pos x="93" y="452"/>
                  </a:cxn>
                  <a:cxn ang="0">
                    <a:pos x="88" y="436"/>
                  </a:cxn>
                  <a:cxn ang="0">
                    <a:pos x="104" y="420"/>
                  </a:cxn>
                  <a:cxn ang="0">
                    <a:pos x="100" y="404"/>
                  </a:cxn>
                  <a:cxn ang="0">
                    <a:pos x="89" y="397"/>
                  </a:cxn>
                  <a:cxn ang="0">
                    <a:pos x="46" y="400"/>
                  </a:cxn>
                  <a:cxn ang="0">
                    <a:pos x="38" y="393"/>
                  </a:cxn>
                  <a:cxn ang="0">
                    <a:pos x="23" y="377"/>
                  </a:cxn>
                  <a:cxn ang="0">
                    <a:pos x="21" y="372"/>
                  </a:cxn>
                  <a:cxn ang="0">
                    <a:pos x="16" y="309"/>
                  </a:cxn>
                  <a:cxn ang="0">
                    <a:pos x="80" y="284"/>
                  </a:cxn>
                  <a:cxn ang="0">
                    <a:pos x="138" y="191"/>
                  </a:cxn>
                  <a:cxn ang="0">
                    <a:pos x="211" y="121"/>
                  </a:cxn>
                  <a:cxn ang="0">
                    <a:pos x="263" y="143"/>
                  </a:cxn>
                  <a:cxn ang="0">
                    <a:pos x="447" y="259"/>
                  </a:cxn>
                  <a:cxn ang="0">
                    <a:pos x="558" y="263"/>
                  </a:cxn>
                  <a:cxn ang="0">
                    <a:pos x="628" y="211"/>
                  </a:cxn>
                  <a:cxn ang="0">
                    <a:pos x="728" y="150"/>
                  </a:cxn>
                  <a:cxn ang="0">
                    <a:pos x="709" y="100"/>
                  </a:cxn>
                  <a:cxn ang="0">
                    <a:pos x="752" y="25"/>
                  </a:cxn>
                  <a:cxn ang="0">
                    <a:pos x="839" y="25"/>
                  </a:cxn>
                  <a:cxn ang="0">
                    <a:pos x="909" y="114"/>
                  </a:cxn>
                  <a:cxn ang="0">
                    <a:pos x="963" y="134"/>
                  </a:cxn>
                  <a:cxn ang="0">
                    <a:pos x="934" y="202"/>
                  </a:cxn>
                  <a:cxn ang="0">
                    <a:pos x="875" y="275"/>
                  </a:cxn>
                  <a:cxn ang="0">
                    <a:pos x="782" y="329"/>
                  </a:cxn>
                  <a:cxn ang="0">
                    <a:pos x="768" y="325"/>
                  </a:cxn>
                  <a:cxn ang="0">
                    <a:pos x="732" y="329"/>
                  </a:cxn>
                  <a:cxn ang="0">
                    <a:pos x="721" y="361"/>
                  </a:cxn>
                  <a:cxn ang="0">
                    <a:pos x="770" y="370"/>
                  </a:cxn>
                  <a:cxn ang="0">
                    <a:pos x="775" y="379"/>
                  </a:cxn>
                  <a:cxn ang="0">
                    <a:pos x="745" y="395"/>
                  </a:cxn>
                  <a:cxn ang="0">
                    <a:pos x="766" y="470"/>
                  </a:cxn>
                  <a:cxn ang="0">
                    <a:pos x="766" y="485"/>
                  </a:cxn>
                  <a:cxn ang="0">
                    <a:pos x="762" y="506"/>
                  </a:cxn>
                  <a:cxn ang="0">
                    <a:pos x="768" y="526"/>
                  </a:cxn>
                  <a:cxn ang="0">
                    <a:pos x="745" y="569"/>
                  </a:cxn>
                  <a:cxn ang="0">
                    <a:pos x="734" y="588"/>
                  </a:cxn>
                  <a:cxn ang="0">
                    <a:pos x="721" y="606"/>
                  </a:cxn>
                  <a:cxn ang="0">
                    <a:pos x="702" y="624"/>
                  </a:cxn>
                  <a:cxn ang="0">
                    <a:pos x="668" y="638"/>
                  </a:cxn>
                </a:cxnLst>
                <a:rect l="0" t="0" r="r" b="b"/>
                <a:pathLst>
                  <a:path w="981" h="683">
                    <a:moveTo>
                      <a:pt x="657" y="644"/>
                    </a:moveTo>
                    <a:lnTo>
                      <a:pt x="655" y="646"/>
                    </a:lnTo>
                    <a:lnTo>
                      <a:pt x="655" y="644"/>
                    </a:lnTo>
                    <a:lnTo>
                      <a:pt x="655" y="644"/>
                    </a:lnTo>
                    <a:lnTo>
                      <a:pt x="653" y="642"/>
                    </a:lnTo>
                    <a:lnTo>
                      <a:pt x="651" y="644"/>
                    </a:lnTo>
                    <a:lnTo>
                      <a:pt x="650" y="644"/>
                    </a:lnTo>
                    <a:lnTo>
                      <a:pt x="650" y="644"/>
                    </a:lnTo>
                    <a:lnTo>
                      <a:pt x="651" y="646"/>
                    </a:lnTo>
                    <a:lnTo>
                      <a:pt x="646" y="647"/>
                    </a:lnTo>
                    <a:lnTo>
                      <a:pt x="646" y="646"/>
                    </a:lnTo>
                    <a:lnTo>
                      <a:pt x="646" y="646"/>
                    </a:lnTo>
                    <a:lnTo>
                      <a:pt x="646" y="644"/>
                    </a:lnTo>
                    <a:lnTo>
                      <a:pt x="642" y="642"/>
                    </a:lnTo>
                    <a:lnTo>
                      <a:pt x="641" y="640"/>
                    </a:lnTo>
                    <a:lnTo>
                      <a:pt x="639" y="638"/>
                    </a:lnTo>
                    <a:lnTo>
                      <a:pt x="639" y="649"/>
                    </a:lnTo>
                    <a:lnTo>
                      <a:pt x="639" y="649"/>
                    </a:lnTo>
                    <a:lnTo>
                      <a:pt x="637" y="649"/>
                    </a:lnTo>
                    <a:lnTo>
                      <a:pt x="634" y="644"/>
                    </a:lnTo>
                    <a:lnTo>
                      <a:pt x="632" y="642"/>
                    </a:lnTo>
                    <a:lnTo>
                      <a:pt x="630" y="649"/>
                    </a:lnTo>
                    <a:lnTo>
                      <a:pt x="630" y="653"/>
                    </a:lnTo>
                    <a:lnTo>
                      <a:pt x="630" y="655"/>
                    </a:lnTo>
                    <a:lnTo>
                      <a:pt x="628" y="655"/>
                    </a:lnTo>
                    <a:lnTo>
                      <a:pt x="625" y="656"/>
                    </a:lnTo>
                    <a:lnTo>
                      <a:pt x="621" y="656"/>
                    </a:lnTo>
                    <a:lnTo>
                      <a:pt x="619" y="658"/>
                    </a:lnTo>
                    <a:lnTo>
                      <a:pt x="616" y="658"/>
                    </a:lnTo>
                    <a:lnTo>
                      <a:pt x="616" y="656"/>
                    </a:lnTo>
                    <a:lnTo>
                      <a:pt x="612" y="656"/>
                    </a:lnTo>
                    <a:lnTo>
                      <a:pt x="608" y="660"/>
                    </a:lnTo>
                    <a:lnTo>
                      <a:pt x="601" y="662"/>
                    </a:lnTo>
                    <a:lnTo>
                      <a:pt x="600" y="662"/>
                    </a:lnTo>
                    <a:lnTo>
                      <a:pt x="600" y="662"/>
                    </a:lnTo>
                    <a:lnTo>
                      <a:pt x="592" y="665"/>
                    </a:lnTo>
                    <a:lnTo>
                      <a:pt x="589" y="663"/>
                    </a:lnTo>
                    <a:lnTo>
                      <a:pt x="585" y="671"/>
                    </a:lnTo>
                    <a:lnTo>
                      <a:pt x="589" y="678"/>
                    </a:lnTo>
                    <a:lnTo>
                      <a:pt x="589" y="680"/>
                    </a:lnTo>
                    <a:lnTo>
                      <a:pt x="585" y="683"/>
                    </a:lnTo>
                    <a:lnTo>
                      <a:pt x="582" y="681"/>
                    </a:lnTo>
                    <a:lnTo>
                      <a:pt x="576" y="669"/>
                    </a:lnTo>
                    <a:lnTo>
                      <a:pt x="578" y="662"/>
                    </a:lnTo>
                    <a:lnTo>
                      <a:pt x="578" y="660"/>
                    </a:lnTo>
                    <a:lnTo>
                      <a:pt x="573" y="663"/>
                    </a:lnTo>
                    <a:lnTo>
                      <a:pt x="569" y="663"/>
                    </a:lnTo>
                    <a:lnTo>
                      <a:pt x="567" y="662"/>
                    </a:lnTo>
                    <a:lnTo>
                      <a:pt x="567" y="660"/>
                    </a:lnTo>
                    <a:lnTo>
                      <a:pt x="560" y="658"/>
                    </a:lnTo>
                    <a:lnTo>
                      <a:pt x="558" y="658"/>
                    </a:lnTo>
                    <a:lnTo>
                      <a:pt x="558" y="660"/>
                    </a:lnTo>
                    <a:lnTo>
                      <a:pt x="555" y="662"/>
                    </a:lnTo>
                    <a:lnTo>
                      <a:pt x="555" y="663"/>
                    </a:lnTo>
                    <a:lnTo>
                      <a:pt x="555" y="660"/>
                    </a:lnTo>
                    <a:lnTo>
                      <a:pt x="549" y="662"/>
                    </a:lnTo>
                    <a:lnTo>
                      <a:pt x="548" y="660"/>
                    </a:lnTo>
                    <a:lnTo>
                      <a:pt x="539" y="660"/>
                    </a:lnTo>
                    <a:lnTo>
                      <a:pt x="539" y="658"/>
                    </a:lnTo>
                    <a:lnTo>
                      <a:pt x="532" y="655"/>
                    </a:lnTo>
                    <a:lnTo>
                      <a:pt x="530" y="651"/>
                    </a:lnTo>
                    <a:lnTo>
                      <a:pt x="528" y="647"/>
                    </a:lnTo>
                    <a:lnTo>
                      <a:pt x="530" y="642"/>
                    </a:lnTo>
                    <a:lnTo>
                      <a:pt x="528" y="640"/>
                    </a:lnTo>
                    <a:lnTo>
                      <a:pt x="519" y="638"/>
                    </a:lnTo>
                    <a:lnTo>
                      <a:pt x="506" y="633"/>
                    </a:lnTo>
                    <a:lnTo>
                      <a:pt x="505" y="633"/>
                    </a:lnTo>
                    <a:lnTo>
                      <a:pt x="498" y="638"/>
                    </a:lnTo>
                    <a:lnTo>
                      <a:pt x="492" y="640"/>
                    </a:lnTo>
                    <a:lnTo>
                      <a:pt x="490" y="640"/>
                    </a:lnTo>
                    <a:lnTo>
                      <a:pt x="487" y="642"/>
                    </a:lnTo>
                    <a:lnTo>
                      <a:pt x="485" y="644"/>
                    </a:lnTo>
                    <a:lnTo>
                      <a:pt x="483" y="642"/>
                    </a:lnTo>
                    <a:lnTo>
                      <a:pt x="480" y="642"/>
                    </a:lnTo>
                    <a:lnTo>
                      <a:pt x="478" y="640"/>
                    </a:lnTo>
                    <a:lnTo>
                      <a:pt x="476" y="642"/>
                    </a:lnTo>
                    <a:lnTo>
                      <a:pt x="471" y="644"/>
                    </a:lnTo>
                    <a:lnTo>
                      <a:pt x="469" y="644"/>
                    </a:lnTo>
                    <a:lnTo>
                      <a:pt x="467" y="642"/>
                    </a:lnTo>
                    <a:lnTo>
                      <a:pt x="464" y="642"/>
                    </a:lnTo>
                    <a:lnTo>
                      <a:pt x="464" y="640"/>
                    </a:lnTo>
                    <a:lnTo>
                      <a:pt x="462" y="640"/>
                    </a:lnTo>
                    <a:lnTo>
                      <a:pt x="458" y="646"/>
                    </a:lnTo>
                    <a:lnTo>
                      <a:pt x="458" y="646"/>
                    </a:lnTo>
                    <a:lnTo>
                      <a:pt x="456" y="646"/>
                    </a:lnTo>
                    <a:lnTo>
                      <a:pt x="456" y="644"/>
                    </a:lnTo>
                    <a:lnTo>
                      <a:pt x="451" y="644"/>
                    </a:lnTo>
                    <a:lnTo>
                      <a:pt x="449" y="646"/>
                    </a:lnTo>
                    <a:lnTo>
                      <a:pt x="449" y="655"/>
                    </a:lnTo>
                    <a:lnTo>
                      <a:pt x="451" y="660"/>
                    </a:lnTo>
                    <a:lnTo>
                      <a:pt x="451" y="663"/>
                    </a:lnTo>
                    <a:lnTo>
                      <a:pt x="449" y="665"/>
                    </a:lnTo>
                    <a:lnTo>
                      <a:pt x="444" y="665"/>
                    </a:lnTo>
                    <a:lnTo>
                      <a:pt x="440" y="656"/>
                    </a:lnTo>
                    <a:lnTo>
                      <a:pt x="438" y="656"/>
                    </a:lnTo>
                    <a:lnTo>
                      <a:pt x="433" y="660"/>
                    </a:lnTo>
                    <a:lnTo>
                      <a:pt x="428" y="660"/>
                    </a:lnTo>
                    <a:lnTo>
                      <a:pt x="422" y="655"/>
                    </a:lnTo>
                    <a:lnTo>
                      <a:pt x="421" y="653"/>
                    </a:lnTo>
                    <a:lnTo>
                      <a:pt x="412" y="649"/>
                    </a:lnTo>
                    <a:lnTo>
                      <a:pt x="415" y="637"/>
                    </a:lnTo>
                    <a:lnTo>
                      <a:pt x="406" y="631"/>
                    </a:lnTo>
                    <a:lnTo>
                      <a:pt x="406" y="624"/>
                    </a:lnTo>
                    <a:lnTo>
                      <a:pt x="404" y="621"/>
                    </a:lnTo>
                    <a:lnTo>
                      <a:pt x="404" y="617"/>
                    </a:lnTo>
                    <a:lnTo>
                      <a:pt x="394" y="617"/>
                    </a:lnTo>
                    <a:lnTo>
                      <a:pt x="387" y="624"/>
                    </a:lnTo>
                    <a:lnTo>
                      <a:pt x="385" y="622"/>
                    </a:lnTo>
                    <a:lnTo>
                      <a:pt x="387" y="617"/>
                    </a:lnTo>
                    <a:lnTo>
                      <a:pt x="388" y="615"/>
                    </a:lnTo>
                    <a:lnTo>
                      <a:pt x="387" y="610"/>
                    </a:lnTo>
                    <a:lnTo>
                      <a:pt x="390" y="601"/>
                    </a:lnTo>
                    <a:lnTo>
                      <a:pt x="392" y="597"/>
                    </a:lnTo>
                    <a:lnTo>
                      <a:pt x="394" y="594"/>
                    </a:lnTo>
                    <a:lnTo>
                      <a:pt x="395" y="594"/>
                    </a:lnTo>
                    <a:lnTo>
                      <a:pt x="401" y="583"/>
                    </a:lnTo>
                    <a:lnTo>
                      <a:pt x="399" y="556"/>
                    </a:lnTo>
                    <a:lnTo>
                      <a:pt x="395" y="556"/>
                    </a:lnTo>
                    <a:lnTo>
                      <a:pt x="394" y="553"/>
                    </a:lnTo>
                    <a:lnTo>
                      <a:pt x="392" y="547"/>
                    </a:lnTo>
                    <a:lnTo>
                      <a:pt x="388" y="544"/>
                    </a:lnTo>
                    <a:lnTo>
                      <a:pt x="385" y="542"/>
                    </a:lnTo>
                    <a:lnTo>
                      <a:pt x="385" y="542"/>
                    </a:lnTo>
                    <a:lnTo>
                      <a:pt x="383" y="544"/>
                    </a:lnTo>
                    <a:lnTo>
                      <a:pt x="381" y="545"/>
                    </a:lnTo>
                    <a:lnTo>
                      <a:pt x="379" y="542"/>
                    </a:lnTo>
                    <a:lnTo>
                      <a:pt x="376" y="540"/>
                    </a:lnTo>
                    <a:lnTo>
                      <a:pt x="372" y="540"/>
                    </a:lnTo>
                    <a:lnTo>
                      <a:pt x="370" y="538"/>
                    </a:lnTo>
                    <a:lnTo>
                      <a:pt x="365" y="538"/>
                    </a:lnTo>
                    <a:lnTo>
                      <a:pt x="365" y="531"/>
                    </a:lnTo>
                    <a:lnTo>
                      <a:pt x="361" y="529"/>
                    </a:lnTo>
                    <a:lnTo>
                      <a:pt x="361" y="526"/>
                    </a:lnTo>
                    <a:lnTo>
                      <a:pt x="361" y="524"/>
                    </a:lnTo>
                    <a:lnTo>
                      <a:pt x="358" y="520"/>
                    </a:lnTo>
                    <a:lnTo>
                      <a:pt x="354" y="522"/>
                    </a:lnTo>
                    <a:lnTo>
                      <a:pt x="351" y="524"/>
                    </a:lnTo>
                    <a:lnTo>
                      <a:pt x="347" y="526"/>
                    </a:lnTo>
                    <a:lnTo>
                      <a:pt x="338" y="526"/>
                    </a:lnTo>
                    <a:lnTo>
                      <a:pt x="336" y="524"/>
                    </a:lnTo>
                    <a:lnTo>
                      <a:pt x="335" y="524"/>
                    </a:lnTo>
                    <a:lnTo>
                      <a:pt x="329" y="527"/>
                    </a:lnTo>
                    <a:lnTo>
                      <a:pt x="327" y="529"/>
                    </a:lnTo>
                    <a:lnTo>
                      <a:pt x="322" y="535"/>
                    </a:lnTo>
                    <a:lnTo>
                      <a:pt x="319" y="536"/>
                    </a:lnTo>
                    <a:lnTo>
                      <a:pt x="311" y="544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90" y="551"/>
                    </a:lnTo>
                    <a:lnTo>
                      <a:pt x="286" y="549"/>
                    </a:lnTo>
                    <a:lnTo>
                      <a:pt x="285" y="547"/>
                    </a:lnTo>
                    <a:lnTo>
                      <a:pt x="285" y="547"/>
                    </a:lnTo>
                    <a:lnTo>
                      <a:pt x="281" y="549"/>
                    </a:lnTo>
                    <a:lnTo>
                      <a:pt x="270" y="547"/>
                    </a:lnTo>
                    <a:lnTo>
                      <a:pt x="268" y="545"/>
                    </a:lnTo>
                    <a:lnTo>
                      <a:pt x="268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1" y="542"/>
                    </a:lnTo>
                    <a:lnTo>
                      <a:pt x="258" y="544"/>
                    </a:lnTo>
                    <a:lnTo>
                      <a:pt x="254" y="547"/>
                    </a:lnTo>
                    <a:lnTo>
                      <a:pt x="252" y="553"/>
                    </a:lnTo>
                    <a:lnTo>
                      <a:pt x="245" y="558"/>
                    </a:lnTo>
                    <a:lnTo>
                      <a:pt x="245" y="560"/>
                    </a:lnTo>
                    <a:lnTo>
                      <a:pt x="243" y="560"/>
                    </a:lnTo>
                    <a:lnTo>
                      <a:pt x="242" y="560"/>
                    </a:lnTo>
                    <a:lnTo>
                      <a:pt x="242" y="558"/>
                    </a:lnTo>
                    <a:lnTo>
                      <a:pt x="242" y="556"/>
                    </a:lnTo>
                    <a:lnTo>
                      <a:pt x="243" y="553"/>
                    </a:lnTo>
                    <a:lnTo>
                      <a:pt x="242" y="547"/>
                    </a:lnTo>
                    <a:lnTo>
                      <a:pt x="242" y="547"/>
                    </a:lnTo>
                    <a:lnTo>
                      <a:pt x="240" y="545"/>
                    </a:lnTo>
                    <a:lnTo>
                      <a:pt x="240" y="547"/>
                    </a:lnTo>
                    <a:lnTo>
                      <a:pt x="236" y="549"/>
                    </a:lnTo>
                    <a:lnTo>
                      <a:pt x="234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31" y="549"/>
                    </a:lnTo>
                    <a:lnTo>
                      <a:pt x="227" y="549"/>
                    </a:lnTo>
                    <a:lnTo>
                      <a:pt x="227" y="553"/>
                    </a:lnTo>
                    <a:lnTo>
                      <a:pt x="222" y="551"/>
                    </a:lnTo>
                    <a:lnTo>
                      <a:pt x="220" y="551"/>
                    </a:lnTo>
                    <a:lnTo>
                      <a:pt x="218" y="551"/>
                    </a:lnTo>
                    <a:lnTo>
                      <a:pt x="213" y="549"/>
                    </a:lnTo>
                    <a:lnTo>
                      <a:pt x="211" y="547"/>
                    </a:lnTo>
                    <a:lnTo>
                      <a:pt x="208" y="547"/>
                    </a:lnTo>
                    <a:lnTo>
                      <a:pt x="208" y="547"/>
                    </a:lnTo>
                    <a:lnTo>
                      <a:pt x="206" y="549"/>
                    </a:lnTo>
                    <a:lnTo>
                      <a:pt x="206" y="549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0" y="549"/>
                    </a:lnTo>
                    <a:lnTo>
                      <a:pt x="199" y="549"/>
                    </a:lnTo>
                    <a:lnTo>
                      <a:pt x="197" y="549"/>
                    </a:lnTo>
                    <a:lnTo>
                      <a:pt x="195" y="547"/>
                    </a:lnTo>
                    <a:lnTo>
                      <a:pt x="195" y="545"/>
                    </a:lnTo>
                    <a:lnTo>
                      <a:pt x="193" y="544"/>
                    </a:lnTo>
                    <a:lnTo>
                      <a:pt x="191" y="544"/>
                    </a:lnTo>
                    <a:lnTo>
                      <a:pt x="188" y="544"/>
                    </a:lnTo>
                    <a:lnTo>
                      <a:pt x="184" y="542"/>
                    </a:lnTo>
                    <a:lnTo>
                      <a:pt x="184" y="540"/>
                    </a:lnTo>
                    <a:lnTo>
                      <a:pt x="184" y="536"/>
                    </a:lnTo>
                    <a:lnTo>
                      <a:pt x="184" y="536"/>
                    </a:lnTo>
                    <a:lnTo>
                      <a:pt x="182" y="536"/>
                    </a:lnTo>
                    <a:lnTo>
                      <a:pt x="179" y="536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4" y="535"/>
                    </a:lnTo>
                    <a:lnTo>
                      <a:pt x="172" y="535"/>
                    </a:lnTo>
                    <a:lnTo>
                      <a:pt x="172" y="535"/>
                    </a:lnTo>
                    <a:lnTo>
                      <a:pt x="170" y="533"/>
                    </a:lnTo>
                    <a:lnTo>
                      <a:pt x="168" y="533"/>
                    </a:lnTo>
                    <a:lnTo>
                      <a:pt x="168" y="533"/>
                    </a:lnTo>
                    <a:lnTo>
                      <a:pt x="170" y="529"/>
                    </a:lnTo>
                    <a:lnTo>
                      <a:pt x="168" y="527"/>
                    </a:lnTo>
                    <a:lnTo>
                      <a:pt x="170" y="526"/>
                    </a:lnTo>
                    <a:lnTo>
                      <a:pt x="170" y="524"/>
                    </a:lnTo>
                    <a:lnTo>
                      <a:pt x="168" y="524"/>
                    </a:lnTo>
                    <a:lnTo>
                      <a:pt x="166" y="524"/>
                    </a:lnTo>
                    <a:lnTo>
                      <a:pt x="165" y="524"/>
                    </a:lnTo>
                    <a:lnTo>
                      <a:pt x="163" y="526"/>
                    </a:lnTo>
                    <a:lnTo>
                      <a:pt x="163" y="526"/>
                    </a:lnTo>
                    <a:lnTo>
                      <a:pt x="163" y="527"/>
                    </a:lnTo>
                    <a:lnTo>
                      <a:pt x="161" y="527"/>
                    </a:lnTo>
                    <a:lnTo>
                      <a:pt x="161" y="529"/>
                    </a:lnTo>
                    <a:lnTo>
                      <a:pt x="157" y="527"/>
                    </a:lnTo>
                    <a:lnTo>
                      <a:pt x="156" y="527"/>
                    </a:lnTo>
                    <a:lnTo>
                      <a:pt x="156" y="522"/>
                    </a:lnTo>
                    <a:lnTo>
                      <a:pt x="150" y="517"/>
                    </a:lnTo>
                    <a:lnTo>
                      <a:pt x="147" y="515"/>
                    </a:lnTo>
                    <a:lnTo>
                      <a:pt x="141" y="510"/>
                    </a:lnTo>
                    <a:lnTo>
                      <a:pt x="129" y="506"/>
                    </a:lnTo>
                    <a:lnTo>
                      <a:pt x="129" y="506"/>
                    </a:lnTo>
                    <a:lnTo>
                      <a:pt x="123" y="506"/>
                    </a:lnTo>
                    <a:lnTo>
                      <a:pt x="123" y="506"/>
                    </a:lnTo>
                    <a:lnTo>
                      <a:pt x="123" y="508"/>
                    </a:lnTo>
                    <a:lnTo>
                      <a:pt x="122" y="510"/>
                    </a:lnTo>
                    <a:lnTo>
                      <a:pt x="123" y="510"/>
                    </a:lnTo>
                    <a:lnTo>
                      <a:pt x="122" y="511"/>
                    </a:lnTo>
                    <a:lnTo>
                      <a:pt x="120" y="508"/>
                    </a:lnTo>
                    <a:lnTo>
                      <a:pt x="120" y="508"/>
                    </a:lnTo>
                    <a:lnTo>
                      <a:pt x="118" y="506"/>
                    </a:lnTo>
                    <a:lnTo>
                      <a:pt x="113" y="504"/>
                    </a:lnTo>
                    <a:lnTo>
                      <a:pt x="113" y="504"/>
                    </a:lnTo>
                    <a:lnTo>
                      <a:pt x="111" y="502"/>
                    </a:lnTo>
                    <a:lnTo>
                      <a:pt x="109" y="502"/>
                    </a:lnTo>
                    <a:lnTo>
                      <a:pt x="106" y="499"/>
                    </a:lnTo>
                    <a:lnTo>
                      <a:pt x="102" y="499"/>
                    </a:lnTo>
                    <a:lnTo>
                      <a:pt x="102" y="497"/>
                    </a:lnTo>
                    <a:lnTo>
                      <a:pt x="102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5" y="495"/>
                    </a:lnTo>
                    <a:lnTo>
                      <a:pt x="95" y="493"/>
                    </a:lnTo>
                    <a:lnTo>
                      <a:pt x="95" y="492"/>
                    </a:lnTo>
                    <a:lnTo>
                      <a:pt x="95" y="492"/>
                    </a:lnTo>
                    <a:lnTo>
                      <a:pt x="93" y="492"/>
                    </a:lnTo>
                    <a:lnTo>
                      <a:pt x="88" y="492"/>
                    </a:lnTo>
                    <a:lnTo>
                      <a:pt x="86" y="493"/>
                    </a:lnTo>
                    <a:lnTo>
                      <a:pt x="86" y="493"/>
                    </a:lnTo>
                    <a:lnTo>
                      <a:pt x="84" y="492"/>
                    </a:lnTo>
                    <a:lnTo>
                      <a:pt x="86" y="490"/>
                    </a:lnTo>
                    <a:lnTo>
                      <a:pt x="84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5"/>
                    </a:lnTo>
                    <a:lnTo>
                      <a:pt x="80" y="483"/>
                    </a:lnTo>
                    <a:lnTo>
                      <a:pt x="82" y="481"/>
                    </a:lnTo>
                    <a:lnTo>
                      <a:pt x="80" y="479"/>
                    </a:lnTo>
                    <a:lnTo>
                      <a:pt x="80" y="476"/>
                    </a:lnTo>
                    <a:lnTo>
                      <a:pt x="82" y="474"/>
                    </a:lnTo>
                    <a:lnTo>
                      <a:pt x="77" y="468"/>
                    </a:lnTo>
                    <a:lnTo>
                      <a:pt x="77" y="467"/>
                    </a:lnTo>
                    <a:lnTo>
                      <a:pt x="77" y="465"/>
                    </a:lnTo>
                    <a:lnTo>
                      <a:pt x="77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5"/>
                    </a:lnTo>
                    <a:lnTo>
                      <a:pt x="82" y="465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7"/>
                    </a:lnTo>
                    <a:lnTo>
                      <a:pt x="88" y="467"/>
                    </a:lnTo>
                    <a:lnTo>
                      <a:pt x="88" y="467"/>
                    </a:lnTo>
                    <a:lnTo>
                      <a:pt x="88" y="465"/>
                    </a:lnTo>
                    <a:lnTo>
                      <a:pt x="89" y="465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3" y="463"/>
                    </a:lnTo>
                    <a:lnTo>
                      <a:pt x="95" y="461"/>
                    </a:lnTo>
                    <a:lnTo>
                      <a:pt x="95" y="459"/>
                    </a:lnTo>
                    <a:lnTo>
                      <a:pt x="93" y="456"/>
                    </a:lnTo>
                    <a:lnTo>
                      <a:pt x="91" y="454"/>
                    </a:lnTo>
                    <a:lnTo>
                      <a:pt x="93" y="454"/>
                    </a:lnTo>
                    <a:lnTo>
                      <a:pt x="93" y="452"/>
                    </a:lnTo>
                    <a:lnTo>
                      <a:pt x="89" y="451"/>
                    </a:lnTo>
                    <a:lnTo>
                      <a:pt x="88" y="451"/>
                    </a:lnTo>
                    <a:lnTo>
                      <a:pt x="88" y="451"/>
                    </a:lnTo>
                    <a:lnTo>
                      <a:pt x="86" y="447"/>
                    </a:lnTo>
                    <a:lnTo>
                      <a:pt x="86" y="443"/>
                    </a:lnTo>
                    <a:lnTo>
                      <a:pt x="86" y="443"/>
                    </a:lnTo>
                    <a:lnTo>
                      <a:pt x="86" y="442"/>
                    </a:lnTo>
                    <a:lnTo>
                      <a:pt x="86" y="440"/>
                    </a:lnTo>
                    <a:lnTo>
                      <a:pt x="86" y="440"/>
                    </a:lnTo>
                    <a:lnTo>
                      <a:pt x="84" y="438"/>
                    </a:lnTo>
                    <a:lnTo>
                      <a:pt x="84" y="436"/>
                    </a:lnTo>
                    <a:lnTo>
                      <a:pt x="84" y="436"/>
                    </a:lnTo>
                    <a:lnTo>
                      <a:pt x="88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3" y="436"/>
                    </a:lnTo>
                    <a:lnTo>
                      <a:pt x="95" y="431"/>
                    </a:lnTo>
                    <a:lnTo>
                      <a:pt x="95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4"/>
                    </a:lnTo>
                    <a:lnTo>
                      <a:pt x="104" y="422"/>
                    </a:lnTo>
                    <a:lnTo>
                      <a:pt x="104" y="420"/>
                    </a:lnTo>
                    <a:lnTo>
                      <a:pt x="104" y="418"/>
                    </a:lnTo>
                    <a:lnTo>
                      <a:pt x="106" y="413"/>
                    </a:lnTo>
                    <a:lnTo>
                      <a:pt x="106" y="411"/>
                    </a:lnTo>
                    <a:lnTo>
                      <a:pt x="106" y="409"/>
                    </a:lnTo>
                    <a:lnTo>
                      <a:pt x="107" y="408"/>
                    </a:lnTo>
                    <a:lnTo>
                      <a:pt x="107" y="406"/>
                    </a:lnTo>
                    <a:lnTo>
                      <a:pt x="107" y="406"/>
                    </a:lnTo>
                    <a:lnTo>
                      <a:pt x="106" y="406"/>
                    </a:lnTo>
                    <a:lnTo>
                      <a:pt x="104" y="408"/>
                    </a:lnTo>
                    <a:lnTo>
                      <a:pt x="104" y="408"/>
                    </a:lnTo>
                    <a:lnTo>
                      <a:pt x="102" y="408"/>
                    </a:lnTo>
                    <a:lnTo>
                      <a:pt x="102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7" y="404"/>
                    </a:lnTo>
                    <a:lnTo>
                      <a:pt x="97" y="402"/>
                    </a:lnTo>
                    <a:lnTo>
                      <a:pt x="97" y="400"/>
                    </a:lnTo>
                    <a:lnTo>
                      <a:pt x="95" y="400"/>
                    </a:lnTo>
                    <a:lnTo>
                      <a:pt x="95" y="399"/>
                    </a:lnTo>
                    <a:lnTo>
                      <a:pt x="95" y="399"/>
                    </a:lnTo>
                    <a:lnTo>
                      <a:pt x="93" y="399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8" y="397"/>
                    </a:lnTo>
                    <a:lnTo>
                      <a:pt x="86" y="399"/>
                    </a:lnTo>
                    <a:lnTo>
                      <a:pt x="82" y="399"/>
                    </a:lnTo>
                    <a:lnTo>
                      <a:pt x="73" y="404"/>
                    </a:lnTo>
                    <a:lnTo>
                      <a:pt x="72" y="406"/>
                    </a:lnTo>
                    <a:lnTo>
                      <a:pt x="70" y="406"/>
                    </a:lnTo>
                    <a:lnTo>
                      <a:pt x="70" y="408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1" y="408"/>
                    </a:lnTo>
                    <a:lnTo>
                      <a:pt x="59" y="406"/>
                    </a:lnTo>
                    <a:lnTo>
                      <a:pt x="57" y="406"/>
                    </a:lnTo>
                    <a:lnTo>
                      <a:pt x="46" y="400"/>
                    </a:lnTo>
                    <a:lnTo>
                      <a:pt x="46" y="399"/>
                    </a:lnTo>
                    <a:lnTo>
                      <a:pt x="46" y="399"/>
                    </a:lnTo>
                    <a:lnTo>
                      <a:pt x="45" y="399"/>
                    </a:lnTo>
                    <a:lnTo>
                      <a:pt x="45" y="399"/>
                    </a:lnTo>
                    <a:lnTo>
                      <a:pt x="43" y="399"/>
                    </a:lnTo>
                    <a:lnTo>
                      <a:pt x="41" y="400"/>
                    </a:lnTo>
                    <a:lnTo>
                      <a:pt x="41" y="399"/>
                    </a:lnTo>
                    <a:lnTo>
                      <a:pt x="39" y="397"/>
                    </a:lnTo>
                    <a:lnTo>
                      <a:pt x="38" y="395"/>
                    </a:lnTo>
                    <a:lnTo>
                      <a:pt x="36" y="395"/>
                    </a:lnTo>
                    <a:lnTo>
                      <a:pt x="36" y="393"/>
                    </a:lnTo>
                    <a:lnTo>
                      <a:pt x="38" y="393"/>
                    </a:lnTo>
                    <a:lnTo>
                      <a:pt x="38" y="393"/>
                    </a:lnTo>
                    <a:lnTo>
                      <a:pt x="38" y="391"/>
                    </a:lnTo>
                    <a:lnTo>
                      <a:pt x="38" y="390"/>
                    </a:lnTo>
                    <a:lnTo>
                      <a:pt x="38" y="386"/>
                    </a:lnTo>
                    <a:lnTo>
                      <a:pt x="38" y="384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9" y="382"/>
                    </a:lnTo>
                    <a:lnTo>
                      <a:pt x="29" y="382"/>
                    </a:lnTo>
                    <a:lnTo>
                      <a:pt x="29" y="379"/>
                    </a:lnTo>
                    <a:lnTo>
                      <a:pt x="27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20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4"/>
                    </a:lnTo>
                    <a:lnTo>
                      <a:pt x="12" y="374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18" y="372"/>
                    </a:lnTo>
                    <a:lnTo>
                      <a:pt x="20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8" y="354"/>
                    </a:lnTo>
                    <a:lnTo>
                      <a:pt x="18" y="348"/>
                    </a:lnTo>
                    <a:lnTo>
                      <a:pt x="16" y="345"/>
                    </a:lnTo>
                    <a:lnTo>
                      <a:pt x="11" y="345"/>
                    </a:lnTo>
                    <a:lnTo>
                      <a:pt x="5" y="347"/>
                    </a:lnTo>
                    <a:lnTo>
                      <a:pt x="2" y="345"/>
                    </a:lnTo>
                    <a:lnTo>
                      <a:pt x="0" y="334"/>
                    </a:lnTo>
                    <a:lnTo>
                      <a:pt x="4" y="323"/>
                    </a:lnTo>
                    <a:lnTo>
                      <a:pt x="4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8" y="309"/>
                    </a:lnTo>
                    <a:lnTo>
                      <a:pt x="20" y="306"/>
                    </a:lnTo>
                    <a:lnTo>
                      <a:pt x="23" y="306"/>
                    </a:lnTo>
                    <a:lnTo>
                      <a:pt x="27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3" y="307"/>
                    </a:lnTo>
                    <a:lnTo>
                      <a:pt x="46" y="306"/>
                    </a:lnTo>
                    <a:lnTo>
                      <a:pt x="48" y="300"/>
                    </a:lnTo>
                    <a:lnTo>
                      <a:pt x="52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4" y="273"/>
                    </a:lnTo>
                    <a:lnTo>
                      <a:pt x="106" y="268"/>
                    </a:lnTo>
                    <a:lnTo>
                      <a:pt x="107" y="257"/>
                    </a:lnTo>
                    <a:lnTo>
                      <a:pt x="109" y="254"/>
                    </a:lnTo>
                    <a:lnTo>
                      <a:pt x="109" y="250"/>
                    </a:lnTo>
                    <a:lnTo>
                      <a:pt x="113" y="248"/>
                    </a:lnTo>
                    <a:lnTo>
                      <a:pt x="106" y="216"/>
                    </a:lnTo>
                    <a:lnTo>
                      <a:pt x="104" y="212"/>
                    </a:lnTo>
                    <a:lnTo>
                      <a:pt x="102" y="211"/>
                    </a:lnTo>
                    <a:lnTo>
                      <a:pt x="104" y="207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38" y="191"/>
                    </a:lnTo>
                    <a:lnTo>
                      <a:pt x="148" y="157"/>
                    </a:lnTo>
                    <a:lnTo>
                      <a:pt x="156" y="157"/>
                    </a:lnTo>
                    <a:lnTo>
                      <a:pt x="159" y="159"/>
                    </a:lnTo>
                    <a:lnTo>
                      <a:pt x="165" y="161"/>
                    </a:lnTo>
                    <a:lnTo>
                      <a:pt x="174" y="159"/>
                    </a:lnTo>
                    <a:lnTo>
                      <a:pt x="181" y="164"/>
                    </a:lnTo>
                    <a:lnTo>
                      <a:pt x="184" y="161"/>
                    </a:lnTo>
                    <a:lnTo>
                      <a:pt x="191" y="159"/>
                    </a:lnTo>
                    <a:lnTo>
                      <a:pt x="193" y="134"/>
                    </a:lnTo>
                    <a:lnTo>
                      <a:pt x="195" y="128"/>
                    </a:lnTo>
                    <a:lnTo>
                      <a:pt x="200" y="128"/>
                    </a:lnTo>
                    <a:lnTo>
                      <a:pt x="206" y="127"/>
                    </a:lnTo>
                    <a:lnTo>
                      <a:pt x="211" y="121"/>
                    </a:lnTo>
                    <a:lnTo>
                      <a:pt x="215" y="116"/>
                    </a:lnTo>
                    <a:lnTo>
                      <a:pt x="220" y="118"/>
                    </a:lnTo>
                    <a:lnTo>
                      <a:pt x="225" y="114"/>
                    </a:lnTo>
                    <a:lnTo>
                      <a:pt x="227" y="114"/>
                    </a:lnTo>
                    <a:lnTo>
                      <a:pt x="227" y="114"/>
                    </a:lnTo>
                    <a:lnTo>
                      <a:pt x="231" y="125"/>
                    </a:lnTo>
                    <a:lnTo>
                      <a:pt x="240" y="132"/>
                    </a:lnTo>
                    <a:lnTo>
                      <a:pt x="243" y="137"/>
                    </a:lnTo>
                    <a:lnTo>
                      <a:pt x="247" y="141"/>
                    </a:lnTo>
                    <a:lnTo>
                      <a:pt x="251" y="137"/>
                    </a:lnTo>
                    <a:lnTo>
                      <a:pt x="254" y="139"/>
                    </a:lnTo>
                    <a:lnTo>
                      <a:pt x="258" y="141"/>
                    </a:lnTo>
                    <a:lnTo>
                      <a:pt x="263" y="143"/>
                    </a:lnTo>
                    <a:lnTo>
                      <a:pt x="276" y="171"/>
                    </a:lnTo>
                    <a:lnTo>
                      <a:pt x="276" y="189"/>
                    </a:lnTo>
                    <a:lnTo>
                      <a:pt x="274" y="195"/>
                    </a:lnTo>
                    <a:lnTo>
                      <a:pt x="272" y="200"/>
                    </a:lnTo>
                    <a:lnTo>
                      <a:pt x="276" y="202"/>
                    </a:lnTo>
                    <a:lnTo>
                      <a:pt x="302" y="207"/>
                    </a:lnTo>
                    <a:lnTo>
                      <a:pt x="310" y="205"/>
                    </a:lnTo>
                    <a:lnTo>
                      <a:pt x="344" y="221"/>
                    </a:lnTo>
                    <a:lnTo>
                      <a:pt x="347" y="221"/>
                    </a:lnTo>
                    <a:lnTo>
                      <a:pt x="370" y="255"/>
                    </a:lnTo>
                    <a:lnTo>
                      <a:pt x="376" y="257"/>
                    </a:lnTo>
                    <a:lnTo>
                      <a:pt x="429" y="254"/>
                    </a:lnTo>
                    <a:lnTo>
                      <a:pt x="447" y="259"/>
                    </a:lnTo>
                    <a:lnTo>
                      <a:pt x="455" y="266"/>
                    </a:lnTo>
                    <a:lnTo>
                      <a:pt x="483" y="277"/>
                    </a:lnTo>
                    <a:lnTo>
                      <a:pt x="490" y="277"/>
                    </a:lnTo>
                    <a:lnTo>
                      <a:pt x="492" y="279"/>
                    </a:lnTo>
                    <a:lnTo>
                      <a:pt x="496" y="280"/>
                    </a:lnTo>
                    <a:lnTo>
                      <a:pt x="499" y="282"/>
                    </a:lnTo>
                    <a:lnTo>
                      <a:pt x="503" y="280"/>
                    </a:lnTo>
                    <a:lnTo>
                      <a:pt x="508" y="277"/>
                    </a:lnTo>
                    <a:lnTo>
                      <a:pt x="524" y="272"/>
                    </a:lnTo>
                    <a:lnTo>
                      <a:pt x="526" y="270"/>
                    </a:lnTo>
                    <a:lnTo>
                      <a:pt x="546" y="264"/>
                    </a:lnTo>
                    <a:lnTo>
                      <a:pt x="553" y="264"/>
                    </a:lnTo>
                    <a:lnTo>
                      <a:pt x="558" y="263"/>
                    </a:lnTo>
                    <a:lnTo>
                      <a:pt x="566" y="264"/>
                    </a:lnTo>
                    <a:lnTo>
                      <a:pt x="567" y="264"/>
                    </a:lnTo>
                    <a:lnTo>
                      <a:pt x="576" y="264"/>
                    </a:lnTo>
                    <a:lnTo>
                      <a:pt x="594" y="254"/>
                    </a:lnTo>
                    <a:lnTo>
                      <a:pt x="598" y="250"/>
                    </a:lnTo>
                    <a:lnTo>
                      <a:pt x="614" y="234"/>
                    </a:lnTo>
                    <a:lnTo>
                      <a:pt x="614" y="230"/>
                    </a:lnTo>
                    <a:lnTo>
                      <a:pt x="607" y="221"/>
                    </a:lnTo>
                    <a:lnTo>
                      <a:pt x="608" y="218"/>
                    </a:lnTo>
                    <a:lnTo>
                      <a:pt x="614" y="207"/>
                    </a:lnTo>
                    <a:lnTo>
                      <a:pt x="621" y="205"/>
                    </a:lnTo>
                    <a:lnTo>
                      <a:pt x="625" y="207"/>
                    </a:lnTo>
                    <a:lnTo>
                      <a:pt x="628" y="211"/>
                    </a:lnTo>
                    <a:lnTo>
                      <a:pt x="639" y="212"/>
                    </a:lnTo>
                    <a:lnTo>
                      <a:pt x="648" y="207"/>
                    </a:lnTo>
                    <a:lnTo>
                      <a:pt x="659" y="195"/>
                    </a:lnTo>
                    <a:lnTo>
                      <a:pt x="666" y="195"/>
                    </a:lnTo>
                    <a:lnTo>
                      <a:pt x="673" y="191"/>
                    </a:lnTo>
                    <a:lnTo>
                      <a:pt x="693" y="170"/>
                    </a:lnTo>
                    <a:lnTo>
                      <a:pt x="721" y="166"/>
                    </a:lnTo>
                    <a:lnTo>
                      <a:pt x="732" y="170"/>
                    </a:lnTo>
                    <a:lnTo>
                      <a:pt x="734" y="168"/>
                    </a:lnTo>
                    <a:lnTo>
                      <a:pt x="734" y="164"/>
                    </a:lnTo>
                    <a:lnTo>
                      <a:pt x="730" y="161"/>
                    </a:lnTo>
                    <a:lnTo>
                      <a:pt x="730" y="155"/>
                    </a:lnTo>
                    <a:lnTo>
                      <a:pt x="728" y="150"/>
                    </a:lnTo>
                    <a:lnTo>
                      <a:pt x="716" y="139"/>
                    </a:lnTo>
                    <a:lnTo>
                      <a:pt x="714" y="136"/>
                    </a:lnTo>
                    <a:lnTo>
                      <a:pt x="702" y="144"/>
                    </a:lnTo>
                    <a:lnTo>
                      <a:pt x="685" y="148"/>
                    </a:lnTo>
                    <a:lnTo>
                      <a:pt x="675" y="144"/>
                    </a:lnTo>
                    <a:lnTo>
                      <a:pt x="671" y="141"/>
                    </a:lnTo>
                    <a:lnTo>
                      <a:pt x="671" y="128"/>
                    </a:lnTo>
                    <a:lnTo>
                      <a:pt x="673" y="123"/>
                    </a:lnTo>
                    <a:lnTo>
                      <a:pt x="673" y="109"/>
                    </a:lnTo>
                    <a:lnTo>
                      <a:pt x="682" y="93"/>
                    </a:lnTo>
                    <a:lnTo>
                      <a:pt x="685" y="91"/>
                    </a:lnTo>
                    <a:lnTo>
                      <a:pt x="685" y="89"/>
                    </a:lnTo>
                    <a:lnTo>
                      <a:pt x="709" y="100"/>
                    </a:lnTo>
                    <a:lnTo>
                      <a:pt x="712" y="98"/>
                    </a:lnTo>
                    <a:lnTo>
                      <a:pt x="730" y="85"/>
                    </a:lnTo>
                    <a:lnTo>
                      <a:pt x="732" y="84"/>
                    </a:lnTo>
                    <a:lnTo>
                      <a:pt x="730" y="80"/>
                    </a:lnTo>
                    <a:lnTo>
                      <a:pt x="732" y="76"/>
                    </a:lnTo>
                    <a:lnTo>
                      <a:pt x="736" y="69"/>
                    </a:lnTo>
                    <a:lnTo>
                      <a:pt x="743" y="50"/>
                    </a:lnTo>
                    <a:lnTo>
                      <a:pt x="748" y="46"/>
                    </a:lnTo>
                    <a:lnTo>
                      <a:pt x="755" y="39"/>
                    </a:lnTo>
                    <a:lnTo>
                      <a:pt x="755" y="37"/>
                    </a:lnTo>
                    <a:lnTo>
                      <a:pt x="753" y="34"/>
                    </a:lnTo>
                    <a:lnTo>
                      <a:pt x="753" y="26"/>
                    </a:lnTo>
                    <a:lnTo>
                      <a:pt x="752" y="25"/>
                    </a:lnTo>
                    <a:lnTo>
                      <a:pt x="743" y="26"/>
                    </a:lnTo>
                    <a:lnTo>
                      <a:pt x="743" y="25"/>
                    </a:lnTo>
                    <a:lnTo>
                      <a:pt x="743" y="21"/>
                    </a:lnTo>
                    <a:lnTo>
                      <a:pt x="750" y="14"/>
                    </a:lnTo>
                    <a:lnTo>
                      <a:pt x="753" y="10"/>
                    </a:lnTo>
                    <a:lnTo>
                      <a:pt x="757" y="7"/>
                    </a:lnTo>
                    <a:lnTo>
                      <a:pt x="800" y="0"/>
                    </a:lnTo>
                    <a:lnTo>
                      <a:pt x="814" y="8"/>
                    </a:lnTo>
                    <a:lnTo>
                      <a:pt x="820" y="10"/>
                    </a:lnTo>
                    <a:lnTo>
                      <a:pt x="825" y="10"/>
                    </a:lnTo>
                    <a:lnTo>
                      <a:pt x="834" y="12"/>
                    </a:lnTo>
                    <a:lnTo>
                      <a:pt x="839" y="23"/>
                    </a:lnTo>
                    <a:lnTo>
                      <a:pt x="839" y="25"/>
                    </a:lnTo>
                    <a:lnTo>
                      <a:pt x="845" y="30"/>
                    </a:lnTo>
                    <a:lnTo>
                      <a:pt x="845" y="32"/>
                    </a:lnTo>
                    <a:lnTo>
                      <a:pt x="845" y="30"/>
                    </a:lnTo>
                    <a:lnTo>
                      <a:pt x="863" y="84"/>
                    </a:lnTo>
                    <a:lnTo>
                      <a:pt x="863" y="85"/>
                    </a:lnTo>
                    <a:lnTo>
                      <a:pt x="863" y="85"/>
                    </a:lnTo>
                    <a:lnTo>
                      <a:pt x="863" y="98"/>
                    </a:lnTo>
                    <a:lnTo>
                      <a:pt x="866" y="100"/>
                    </a:lnTo>
                    <a:lnTo>
                      <a:pt x="873" y="102"/>
                    </a:lnTo>
                    <a:lnTo>
                      <a:pt x="881" y="100"/>
                    </a:lnTo>
                    <a:lnTo>
                      <a:pt x="895" y="105"/>
                    </a:lnTo>
                    <a:lnTo>
                      <a:pt x="904" y="112"/>
                    </a:lnTo>
                    <a:lnTo>
                      <a:pt x="909" y="114"/>
                    </a:lnTo>
                    <a:lnTo>
                      <a:pt x="913" y="116"/>
                    </a:lnTo>
                    <a:lnTo>
                      <a:pt x="915" y="118"/>
                    </a:lnTo>
                    <a:lnTo>
                      <a:pt x="915" y="119"/>
                    </a:lnTo>
                    <a:lnTo>
                      <a:pt x="915" y="119"/>
                    </a:lnTo>
                    <a:lnTo>
                      <a:pt x="915" y="123"/>
                    </a:lnTo>
                    <a:lnTo>
                      <a:pt x="916" y="127"/>
                    </a:lnTo>
                    <a:lnTo>
                      <a:pt x="916" y="136"/>
                    </a:lnTo>
                    <a:lnTo>
                      <a:pt x="922" y="144"/>
                    </a:lnTo>
                    <a:lnTo>
                      <a:pt x="927" y="144"/>
                    </a:lnTo>
                    <a:lnTo>
                      <a:pt x="932" y="146"/>
                    </a:lnTo>
                    <a:lnTo>
                      <a:pt x="938" y="144"/>
                    </a:lnTo>
                    <a:lnTo>
                      <a:pt x="957" y="134"/>
                    </a:lnTo>
                    <a:lnTo>
                      <a:pt x="963" y="134"/>
                    </a:lnTo>
                    <a:lnTo>
                      <a:pt x="981" y="127"/>
                    </a:lnTo>
                    <a:lnTo>
                      <a:pt x="981" y="127"/>
                    </a:lnTo>
                    <a:lnTo>
                      <a:pt x="979" y="130"/>
                    </a:lnTo>
                    <a:lnTo>
                      <a:pt x="979" y="136"/>
                    </a:lnTo>
                    <a:lnTo>
                      <a:pt x="981" y="141"/>
                    </a:lnTo>
                    <a:lnTo>
                      <a:pt x="979" y="146"/>
                    </a:lnTo>
                    <a:lnTo>
                      <a:pt x="972" y="153"/>
                    </a:lnTo>
                    <a:lnTo>
                      <a:pt x="965" y="182"/>
                    </a:lnTo>
                    <a:lnTo>
                      <a:pt x="956" y="198"/>
                    </a:lnTo>
                    <a:lnTo>
                      <a:pt x="954" y="204"/>
                    </a:lnTo>
                    <a:lnTo>
                      <a:pt x="950" y="207"/>
                    </a:lnTo>
                    <a:lnTo>
                      <a:pt x="949" y="205"/>
                    </a:lnTo>
                    <a:lnTo>
                      <a:pt x="934" y="202"/>
                    </a:lnTo>
                    <a:lnTo>
                      <a:pt x="920" y="214"/>
                    </a:lnTo>
                    <a:lnTo>
                      <a:pt x="922" y="218"/>
                    </a:lnTo>
                    <a:lnTo>
                      <a:pt x="923" y="243"/>
                    </a:lnTo>
                    <a:lnTo>
                      <a:pt x="920" y="250"/>
                    </a:lnTo>
                    <a:lnTo>
                      <a:pt x="913" y="255"/>
                    </a:lnTo>
                    <a:lnTo>
                      <a:pt x="913" y="261"/>
                    </a:lnTo>
                    <a:lnTo>
                      <a:pt x="911" y="261"/>
                    </a:lnTo>
                    <a:lnTo>
                      <a:pt x="909" y="255"/>
                    </a:lnTo>
                    <a:lnTo>
                      <a:pt x="906" y="254"/>
                    </a:lnTo>
                    <a:lnTo>
                      <a:pt x="902" y="255"/>
                    </a:lnTo>
                    <a:lnTo>
                      <a:pt x="897" y="266"/>
                    </a:lnTo>
                    <a:lnTo>
                      <a:pt x="888" y="273"/>
                    </a:lnTo>
                    <a:lnTo>
                      <a:pt x="875" y="275"/>
                    </a:lnTo>
                    <a:lnTo>
                      <a:pt x="873" y="277"/>
                    </a:lnTo>
                    <a:lnTo>
                      <a:pt x="875" y="286"/>
                    </a:lnTo>
                    <a:lnTo>
                      <a:pt x="864" y="288"/>
                    </a:lnTo>
                    <a:lnTo>
                      <a:pt x="859" y="284"/>
                    </a:lnTo>
                    <a:lnTo>
                      <a:pt x="854" y="284"/>
                    </a:lnTo>
                    <a:lnTo>
                      <a:pt x="827" y="306"/>
                    </a:lnTo>
                    <a:lnTo>
                      <a:pt x="821" y="307"/>
                    </a:lnTo>
                    <a:lnTo>
                      <a:pt x="814" y="318"/>
                    </a:lnTo>
                    <a:lnTo>
                      <a:pt x="813" y="318"/>
                    </a:lnTo>
                    <a:lnTo>
                      <a:pt x="800" y="322"/>
                    </a:lnTo>
                    <a:lnTo>
                      <a:pt x="798" y="320"/>
                    </a:lnTo>
                    <a:lnTo>
                      <a:pt x="793" y="325"/>
                    </a:lnTo>
                    <a:lnTo>
                      <a:pt x="782" y="329"/>
                    </a:lnTo>
                    <a:lnTo>
                      <a:pt x="779" y="332"/>
                    </a:lnTo>
                    <a:lnTo>
                      <a:pt x="777" y="336"/>
                    </a:lnTo>
                    <a:lnTo>
                      <a:pt x="773" y="338"/>
                    </a:lnTo>
                    <a:lnTo>
                      <a:pt x="771" y="338"/>
                    </a:lnTo>
                    <a:lnTo>
                      <a:pt x="770" y="340"/>
                    </a:lnTo>
                    <a:lnTo>
                      <a:pt x="764" y="343"/>
                    </a:lnTo>
                    <a:lnTo>
                      <a:pt x="762" y="341"/>
                    </a:lnTo>
                    <a:lnTo>
                      <a:pt x="764" y="338"/>
                    </a:lnTo>
                    <a:lnTo>
                      <a:pt x="770" y="336"/>
                    </a:lnTo>
                    <a:lnTo>
                      <a:pt x="771" y="329"/>
                    </a:lnTo>
                    <a:lnTo>
                      <a:pt x="766" y="327"/>
                    </a:lnTo>
                    <a:lnTo>
                      <a:pt x="764" y="327"/>
                    </a:lnTo>
                    <a:lnTo>
                      <a:pt x="768" y="325"/>
                    </a:lnTo>
                    <a:lnTo>
                      <a:pt x="768" y="322"/>
                    </a:lnTo>
                    <a:lnTo>
                      <a:pt x="771" y="320"/>
                    </a:lnTo>
                    <a:lnTo>
                      <a:pt x="780" y="307"/>
                    </a:lnTo>
                    <a:lnTo>
                      <a:pt x="779" y="304"/>
                    </a:lnTo>
                    <a:lnTo>
                      <a:pt x="775" y="300"/>
                    </a:lnTo>
                    <a:lnTo>
                      <a:pt x="775" y="297"/>
                    </a:lnTo>
                    <a:lnTo>
                      <a:pt x="773" y="295"/>
                    </a:lnTo>
                    <a:lnTo>
                      <a:pt x="771" y="297"/>
                    </a:lnTo>
                    <a:lnTo>
                      <a:pt x="764" y="297"/>
                    </a:lnTo>
                    <a:lnTo>
                      <a:pt x="762" y="298"/>
                    </a:lnTo>
                    <a:lnTo>
                      <a:pt x="752" y="313"/>
                    </a:lnTo>
                    <a:lnTo>
                      <a:pt x="736" y="322"/>
                    </a:lnTo>
                    <a:lnTo>
                      <a:pt x="732" y="329"/>
                    </a:lnTo>
                    <a:lnTo>
                      <a:pt x="730" y="331"/>
                    </a:lnTo>
                    <a:lnTo>
                      <a:pt x="727" y="334"/>
                    </a:lnTo>
                    <a:lnTo>
                      <a:pt x="718" y="336"/>
                    </a:lnTo>
                    <a:lnTo>
                      <a:pt x="714" y="334"/>
                    </a:lnTo>
                    <a:lnTo>
                      <a:pt x="711" y="334"/>
                    </a:lnTo>
                    <a:lnTo>
                      <a:pt x="709" y="336"/>
                    </a:lnTo>
                    <a:lnTo>
                      <a:pt x="705" y="347"/>
                    </a:lnTo>
                    <a:lnTo>
                      <a:pt x="712" y="356"/>
                    </a:lnTo>
                    <a:lnTo>
                      <a:pt x="714" y="356"/>
                    </a:lnTo>
                    <a:lnTo>
                      <a:pt x="718" y="356"/>
                    </a:lnTo>
                    <a:lnTo>
                      <a:pt x="718" y="359"/>
                    </a:lnTo>
                    <a:lnTo>
                      <a:pt x="721" y="359"/>
                    </a:lnTo>
                    <a:lnTo>
                      <a:pt x="721" y="361"/>
                    </a:lnTo>
                    <a:lnTo>
                      <a:pt x="725" y="365"/>
                    </a:lnTo>
                    <a:lnTo>
                      <a:pt x="727" y="370"/>
                    </a:lnTo>
                    <a:lnTo>
                      <a:pt x="728" y="374"/>
                    </a:lnTo>
                    <a:lnTo>
                      <a:pt x="736" y="375"/>
                    </a:lnTo>
                    <a:lnTo>
                      <a:pt x="741" y="375"/>
                    </a:lnTo>
                    <a:lnTo>
                      <a:pt x="743" y="370"/>
                    </a:lnTo>
                    <a:lnTo>
                      <a:pt x="746" y="368"/>
                    </a:lnTo>
                    <a:lnTo>
                      <a:pt x="750" y="365"/>
                    </a:lnTo>
                    <a:lnTo>
                      <a:pt x="755" y="361"/>
                    </a:lnTo>
                    <a:lnTo>
                      <a:pt x="757" y="361"/>
                    </a:lnTo>
                    <a:lnTo>
                      <a:pt x="764" y="366"/>
                    </a:lnTo>
                    <a:lnTo>
                      <a:pt x="766" y="366"/>
                    </a:lnTo>
                    <a:lnTo>
                      <a:pt x="770" y="370"/>
                    </a:lnTo>
                    <a:lnTo>
                      <a:pt x="775" y="368"/>
                    </a:lnTo>
                    <a:lnTo>
                      <a:pt x="777" y="368"/>
                    </a:lnTo>
                    <a:lnTo>
                      <a:pt x="780" y="370"/>
                    </a:lnTo>
                    <a:lnTo>
                      <a:pt x="784" y="370"/>
                    </a:lnTo>
                    <a:lnTo>
                      <a:pt x="786" y="370"/>
                    </a:lnTo>
                    <a:lnTo>
                      <a:pt x="786" y="374"/>
                    </a:lnTo>
                    <a:lnTo>
                      <a:pt x="784" y="377"/>
                    </a:lnTo>
                    <a:lnTo>
                      <a:pt x="784" y="379"/>
                    </a:lnTo>
                    <a:lnTo>
                      <a:pt x="780" y="381"/>
                    </a:lnTo>
                    <a:lnTo>
                      <a:pt x="780" y="381"/>
                    </a:lnTo>
                    <a:lnTo>
                      <a:pt x="779" y="377"/>
                    </a:lnTo>
                    <a:lnTo>
                      <a:pt x="777" y="379"/>
                    </a:lnTo>
                    <a:lnTo>
                      <a:pt x="775" y="379"/>
                    </a:lnTo>
                    <a:lnTo>
                      <a:pt x="773" y="381"/>
                    </a:lnTo>
                    <a:lnTo>
                      <a:pt x="771" y="382"/>
                    </a:lnTo>
                    <a:lnTo>
                      <a:pt x="764" y="384"/>
                    </a:lnTo>
                    <a:lnTo>
                      <a:pt x="761" y="386"/>
                    </a:lnTo>
                    <a:lnTo>
                      <a:pt x="757" y="386"/>
                    </a:lnTo>
                    <a:lnTo>
                      <a:pt x="759" y="390"/>
                    </a:lnTo>
                    <a:lnTo>
                      <a:pt x="757" y="390"/>
                    </a:lnTo>
                    <a:lnTo>
                      <a:pt x="755" y="391"/>
                    </a:lnTo>
                    <a:lnTo>
                      <a:pt x="753" y="395"/>
                    </a:lnTo>
                    <a:lnTo>
                      <a:pt x="752" y="397"/>
                    </a:lnTo>
                    <a:lnTo>
                      <a:pt x="750" y="393"/>
                    </a:lnTo>
                    <a:lnTo>
                      <a:pt x="746" y="393"/>
                    </a:lnTo>
                    <a:lnTo>
                      <a:pt x="745" y="395"/>
                    </a:lnTo>
                    <a:lnTo>
                      <a:pt x="748" y="399"/>
                    </a:lnTo>
                    <a:lnTo>
                      <a:pt x="745" y="402"/>
                    </a:lnTo>
                    <a:lnTo>
                      <a:pt x="739" y="406"/>
                    </a:lnTo>
                    <a:lnTo>
                      <a:pt x="732" y="420"/>
                    </a:lnTo>
                    <a:lnTo>
                      <a:pt x="732" y="422"/>
                    </a:lnTo>
                    <a:lnTo>
                      <a:pt x="748" y="431"/>
                    </a:lnTo>
                    <a:lnTo>
                      <a:pt x="750" y="433"/>
                    </a:lnTo>
                    <a:lnTo>
                      <a:pt x="750" y="438"/>
                    </a:lnTo>
                    <a:lnTo>
                      <a:pt x="753" y="440"/>
                    </a:lnTo>
                    <a:lnTo>
                      <a:pt x="759" y="461"/>
                    </a:lnTo>
                    <a:lnTo>
                      <a:pt x="761" y="465"/>
                    </a:lnTo>
                    <a:lnTo>
                      <a:pt x="766" y="467"/>
                    </a:lnTo>
                    <a:lnTo>
                      <a:pt x="766" y="470"/>
                    </a:lnTo>
                    <a:lnTo>
                      <a:pt x="773" y="479"/>
                    </a:lnTo>
                    <a:lnTo>
                      <a:pt x="773" y="481"/>
                    </a:lnTo>
                    <a:lnTo>
                      <a:pt x="764" y="477"/>
                    </a:lnTo>
                    <a:lnTo>
                      <a:pt x="761" y="477"/>
                    </a:lnTo>
                    <a:lnTo>
                      <a:pt x="753" y="474"/>
                    </a:lnTo>
                    <a:lnTo>
                      <a:pt x="746" y="476"/>
                    </a:lnTo>
                    <a:lnTo>
                      <a:pt x="746" y="477"/>
                    </a:lnTo>
                    <a:lnTo>
                      <a:pt x="753" y="476"/>
                    </a:lnTo>
                    <a:lnTo>
                      <a:pt x="755" y="476"/>
                    </a:lnTo>
                    <a:lnTo>
                      <a:pt x="755" y="479"/>
                    </a:lnTo>
                    <a:lnTo>
                      <a:pt x="759" y="479"/>
                    </a:lnTo>
                    <a:lnTo>
                      <a:pt x="762" y="481"/>
                    </a:lnTo>
                    <a:lnTo>
                      <a:pt x="766" y="485"/>
                    </a:lnTo>
                    <a:lnTo>
                      <a:pt x="770" y="486"/>
                    </a:lnTo>
                    <a:lnTo>
                      <a:pt x="775" y="493"/>
                    </a:lnTo>
                    <a:lnTo>
                      <a:pt x="773" y="495"/>
                    </a:lnTo>
                    <a:lnTo>
                      <a:pt x="770" y="495"/>
                    </a:lnTo>
                    <a:lnTo>
                      <a:pt x="766" y="499"/>
                    </a:lnTo>
                    <a:lnTo>
                      <a:pt x="761" y="501"/>
                    </a:lnTo>
                    <a:lnTo>
                      <a:pt x="761" y="502"/>
                    </a:lnTo>
                    <a:lnTo>
                      <a:pt x="757" y="504"/>
                    </a:lnTo>
                    <a:lnTo>
                      <a:pt x="750" y="506"/>
                    </a:lnTo>
                    <a:lnTo>
                      <a:pt x="746" y="506"/>
                    </a:lnTo>
                    <a:lnTo>
                      <a:pt x="750" y="506"/>
                    </a:lnTo>
                    <a:lnTo>
                      <a:pt x="757" y="510"/>
                    </a:lnTo>
                    <a:lnTo>
                      <a:pt x="762" y="506"/>
                    </a:lnTo>
                    <a:lnTo>
                      <a:pt x="764" y="508"/>
                    </a:lnTo>
                    <a:lnTo>
                      <a:pt x="768" y="510"/>
                    </a:lnTo>
                    <a:lnTo>
                      <a:pt x="768" y="511"/>
                    </a:lnTo>
                    <a:lnTo>
                      <a:pt x="771" y="513"/>
                    </a:lnTo>
                    <a:lnTo>
                      <a:pt x="775" y="513"/>
                    </a:lnTo>
                    <a:lnTo>
                      <a:pt x="775" y="513"/>
                    </a:lnTo>
                    <a:lnTo>
                      <a:pt x="768" y="520"/>
                    </a:lnTo>
                    <a:lnTo>
                      <a:pt x="768" y="520"/>
                    </a:lnTo>
                    <a:lnTo>
                      <a:pt x="773" y="519"/>
                    </a:lnTo>
                    <a:lnTo>
                      <a:pt x="773" y="526"/>
                    </a:lnTo>
                    <a:lnTo>
                      <a:pt x="771" y="524"/>
                    </a:lnTo>
                    <a:lnTo>
                      <a:pt x="771" y="526"/>
                    </a:lnTo>
                    <a:lnTo>
                      <a:pt x="768" y="526"/>
                    </a:lnTo>
                    <a:lnTo>
                      <a:pt x="768" y="527"/>
                    </a:lnTo>
                    <a:lnTo>
                      <a:pt x="768" y="531"/>
                    </a:lnTo>
                    <a:lnTo>
                      <a:pt x="768" y="535"/>
                    </a:lnTo>
                    <a:lnTo>
                      <a:pt x="766" y="535"/>
                    </a:lnTo>
                    <a:lnTo>
                      <a:pt x="766" y="540"/>
                    </a:lnTo>
                    <a:lnTo>
                      <a:pt x="764" y="545"/>
                    </a:lnTo>
                    <a:lnTo>
                      <a:pt x="764" y="544"/>
                    </a:lnTo>
                    <a:lnTo>
                      <a:pt x="762" y="542"/>
                    </a:lnTo>
                    <a:lnTo>
                      <a:pt x="761" y="544"/>
                    </a:lnTo>
                    <a:lnTo>
                      <a:pt x="752" y="556"/>
                    </a:lnTo>
                    <a:lnTo>
                      <a:pt x="752" y="558"/>
                    </a:lnTo>
                    <a:lnTo>
                      <a:pt x="748" y="563"/>
                    </a:lnTo>
                    <a:lnTo>
                      <a:pt x="745" y="569"/>
                    </a:lnTo>
                    <a:lnTo>
                      <a:pt x="745" y="572"/>
                    </a:lnTo>
                    <a:lnTo>
                      <a:pt x="741" y="574"/>
                    </a:lnTo>
                    <a:lnTo>
                      <a:pt x="741" y="574"/>
                    </a:lnTo>
                    <a:lnTo>
                      <a:pt x="741" y="569"/>
                    </a:lnTo>
                    <a:lnTo>
                      <a:pt x="739" y="570"/>
                    </a:lnTo>
                    <a:lnTo>
                      <a:pt x="736" y="572"/>
                    </a:lnTo>
                    <a:lnTo>
                      <a:pt x="739" y="576"/>
                    </a:lnTo>
                    <a:lnTo>
                      <a:pt x="739" y="578"/>
                    </a:lnTo>
                    <a:lnTo>
                      <a:pt x="737" y="583"/>
                    </a:lnTo>
                    <a:lnTo>
                      <a:pt x="737" y="583"/>
                    </a:lnTo>
                    <a:lnTo>
                      <a:pt x="736" y="587"/>
                    </a:lnTo>
                    <a:lnTo>
                      <a:pt x="736" y="588"/>
                    </a:lnTo>
                    <a:lnTo>
                      <a:pt x="734" y="588"/>
                    </a:lnTo>
                    <a:lnTo>
                      <a:pt x="734" y="590"/>
                    </a:lnTo>
                    <a:lnTo>
                      <a:pt x="736" y="592"/>
                    </a:lnTo>
                    <a:lnTo>
                      <a:pt x="734" y="594"/>
                    </a:lnTo>
                    <a:lnTo>
                      <a:pt x="732" y="592"/>
                    </a:lnTo>
                    <a:lnTo>
                      <a:pt x="730" y="592"/>
                    </a:lnTo>
                    <a:lnTo>
                      <a:pt x="730" y="594"/>
                    </a:lnTo>
                    <a:lnTo>
                      <a:pt x="730" y="595"/>
                    </a:lnTo>
                    <a:lnTo>
                      <a:pt x="728" y="597"/>
                    </a:lnTo>
                    <a:lnTo>
                      <a:pt x="728" y="597"/>
                    </a:lnTo>
                    <a:lnTo>
                      <a:pt x="727" y="597"/>
                    </a:lnTo>
                    <a:lnTo>
                      <a:pt x="725" y="603"/>
                    </a:lnTo>
                    <a:lnTo>
                      <a:pt x="723" y="603"/>
                    </a:lnTo>
                    <a:lnTo>
                      <a:pt x="721" y="606"/>
                    </a:lnTo>
                    <a:lnTo>
                      <a:pt x="721" y="608"/>
                    </a:lnTo>
                    <a:lnTo>
                      <a:pt x="716" y="608"/>
                    </a:lnTo>
                    <a:lnTo>
                      <a:pt x="714" y="608"/>
                    </a:lnTo>
                    <a:lnTo>
                      <a:pt x="711" y="610"/>
                    </a:lnTo>
                    <a:lnTo>
                      <a:pt x="711" y="612"/>
                    </a:lnTo>
                    <a:lnTo>
                      <a:pt x="712" y="613"/>
                    </a:lnTo>
                    <a:lnTo>
                      <a:pt x="711" y="615"/>
                    </a:lnTo>
                    <a:lnTo>
                      <a:pt x="707" y="619"/>
                    </a:lnTo>
                    <a:lnTo>
                      <a:pt x="705" y="619"/>
                    </a:lnTo>
                    <a:lnTo>
                      <a:pt x="705" y="622"/>
                    </a:lnTo>
                    <a:lnTo>
                      <a:pt x="703" y="621"/>
                    </a:lnTo>
                    <a:lnTo>
                      <a:pt x="703" y="622"/>
                    </a:lnTo>
                    <a:lnTo>
                      <a:pt x="702" y="624"/>
                    </a:lnTo>
                    <a:lnTo>
                      <a:pt x="702" y="624"/>
                    </a:lnTo>
                    <a:lnTo>
                      <a:pt x="700" y="624"/>
                    </a:lnTo>
                    <a:lnTo>
                      <a:pt x="698" y="626"/>
                    </a:lnTo>
                    <a:lnTo>
                      <a:pt x="696" y="626"/>
                    </a:lnTo>
                    <a:lnTo>
                      <a:pt x="694" y="626"/>
                    </a:lnTo>
                    <a:lnTo>
                      <a:pt x="689" y="635"/>
                    </a:lnTo>
                    <a:lnTo>
                      <a:pt x="678" y="640"/>
                    </a:lnTo>
                    <a:lnTo>
                      <a:pt x="673" y="638"/>
                    </a:lnTo>
                    <a:lnTo>
                      <a:pt x="673" y="640"/>
                    </a:lnTo>
                    <a:lnTo>
                      <a:pt x="671" y="640"/>
                    </a:lnTo>
                    <a:lnTo>
                      <a:pt x="669" y="642"/>
                    </a:lnTo>
                    <a:lnTo>
                      <a:pt x="668" y="640"/>
                    </a:lnTo>
                    <a:lnTo>
                      <a:pt x="668" y="638"/>
                    </a:lnTo>
                    <a:lnTo>
                      <a:pt x="666" y="638"/>
                    </a:lnTo>
                    <a:lnTo>
                      <a:pt x="664" y="640"/>
                    </a:lnTo>
                    <a:lnTo>
                      <a:pt x="662" y="642"/>
                    </a:lnTo>
                    <a:lnTo>
                      <a:pt x="660" y="642"/>
                    </a:lnTo>
                    <a:lnTo>
                      <a:pt x="659" y="640"/>
                    </a:lnTo>
                    <a:lnTo>
                      <a:pt x="659" y="640"/>
                    </a:lnTo>
                    <a:lnTo>
                      <a:pt x="657" y="640"/>
                    </a:lnTo>
                    <a:lnTo>
                      <a:pt x="657" y="644"/>
                    </a:lnTo>
                    <a:lnTo>
                      <a:pt x="657" y="64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9" name="Freeform 7939"/>
              <p:cNvSpPr>
                <a:spLocks/>
              </p:cNvSpPr>
              <p:nvPr/>
            </p:nvSpPr>
            <p:spPr bwMode="auto">
              <a:xfrm>
                <a:off x="6562981" y="3827901"/>
                <a:ext cx="198500" cy="391989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20"/>
                  </a:cxn>
                  <a:cxn ang="0">
                    <a:pos x="0" y="40"/>
                  </a:cxn>
                  <a:cxn ang="0">
                    <a:pos x="14" y="61"/>
                  </a:cxn>
                  <a:cxn ang="0">
                    <a:pos x="19" y="77"/>
                  </a:cxn>
                  <a:cxn ang="0">
                    <a:pos x="14" y="90"/>
                  </a:cxn>
                  <a:cxn ang="0">
                    <a:pos x="9" y="99"/>
                  </a:cxn>
                  <a:cxn ang="0">
                    <a:pos x="27" y="133"/>
                  </a:cxn>
                  <a:cxn ang="0">
                    <a:pos x="32" y="151"/>
                  </a:cxn>
                  <a:cxn ang="0">
                    <a:pos x="10" y="204"/>
                  </a:cxn>
                  <a:cxn ang="0">
                    <a:pos x="23" y="213"/>
                  </a:cxn>
                  <a:cxn ang="0">
                    <a:pos x="34" y="227"/>
                  </a:cxn>
                  <a:cxn ang="0">
                    <a:pos x="44" y="231"/>
                  </a:cxn>
                  <a:cxn ang="0">
                    <a:pos x="57" y="240"/>
                  </a:cxn>
                  <a:cxn ang="0">
                    <a:pos x="64" y="244"/>
                  </a:cxn>
                  <a:cxn ang="0">
                    <a:pos x="73" y="240"/>
                  </a:cxn>
                  <a:cxn ang="0">
                    <a:pos x="48" y="222"/>
                  </a:cxn>
                  <a:cxn ang="0">
                    <a:pos x="37" y="193"/>
                  </a:cxn>
                  <a:cxn ang="0">
                    <a:pos x="30" y="192"/>
                  </a:cxn>
                  <a:cxn ang="0">
                    <a:pos x="27" y="170"/>
                  </a:cxn>
                  <a:cxn ang="0">
                    <a:pos x="30" y="163"/>
                  </a:cxn>
                  <a:cxn ang="0">
                    <a:pos x="39" y="129"/>
                  </a:cxn>
                  <a:cxn ang="0">
                    <a:pos x="46" y="120"/>
                  </a:cxn>
                  <a:cxn ang="0">
                    <a:pos x="52" y="134"/>
                  </a:cxn>
                  <a:cxn ang="0">
                    <a:pos x="53" y="134"/>
                  </a:cxn>
                  <a:cxn ang="0">
                    <a:pos x="79" y="145"/>
                  </a:cxn>
                  <a:cxn ang="0">
                    <a:pos x="84" y="151"/>
                  </a:cxn>
                  <a:cxn ang="0">
                    <a:pos x="86" y="147"/>
                  </a:cxn>
                  <a:cxn ang="0">
                    <a:pos x="75" y="125"/>
                  </a:cxn>
                  <a:cxn ang="0">
                    <a:pos x="79" y="117"/>
                  </a:cxn>
                  <a:cxn ang="0">
                    <a:pos x="89" y="108"/>
                  </a:cxn>
                  <a:cxn ang="0">
                    <a:pos x="121" y="109"/>
                  </a:cxn>
                  <a:cxn ang="0">
                    <a:pos x="125" y="104"/>
                  </a:cxn>
                  <a:cxn ang="0">
                    <a:pos x="125" y="86"/>
                  </a:cxn>
                  <a:cxn ang="0">
                    <a:pos x="121" y="81"/>
                  </a:cxn>
                  <a:cxn ang="0">
                    <a:pos x="116" y="77"/>
                  </a:cxn>
                  <a:cxn ang="0">
                    <a:pos x="113" y="61"/>
                  </a:cxn>
                  <a:cxn ang="0">
                    <a:pos x="107" y="50"/>
                  </a:cxn>
                  <a:cxn ang="0">
                    <a:pos x="87" y="41"/>
                  </a:cxn>
                  <a:cxn ang="0">
                    <a:pos x="79" y="49"/>
                  </a:cxn>
                  <a:cxn ang="0">
                    <a:pos x="73" y="43"/>
                  </a:cxn>
                  <a:cxn ang="0">
                    <a:pos x="61" y="49"/>
                  </a:cxn>
                  <a:cxn ang="0">
                    <a:pos x="53" y="54"/>
                  </a:cxn>
                  <a:cxn ang="0">
                    <a:pos x="57" y="29"/>
                  </a:cxn>
                  <a:cxn ang="0">
                    <a:pos x="55" y="18"/>
                  </a:cxn>
                  <a:cxn ang="0">
                    <a:pos x="46" y="7"/>
                  </a:cxn>
                  <a:cxn ang="0">
                    <a:pos x="41" y="4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39" y="2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19" y="18"/>
                    </a:lnTo>
                    <a:lnTo>
                      <a:pt x="7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5" y="5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9" y="77"/>
                    </a:lnTo>
                    <a:lnTo>
                      <a:pt x="18" y="79"/>
                    </a:lnTo>
                    <a:lnTo>
                      <a:pt x="14" y="86"/>
                    </a:lnTo>
                    <a:lnTo>
                      <a:pt x="14" y="90"/>
                    </a:lnTo>
                    <a:lnTo>
                      <a:pt x="10" y="93"/>
                    </a:lnTo>
                    <a:lnTo>
                      <a:pt x="10" y="95"/>
                    </a:lnTo>
                    <a:lnTo>
                      <a:pt x="9" y="99"/>
                    </a:lnTo>
                    <a:lnTo>
                      <a:pt x="10" y="104"/>
                    </a:lnTo>
                    <a:lnTo>
                      <a:pt x="23" y="11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32" y="147"/>
                    </a:lnTo>
                    <a:lnTo>
                      <a:pt x="32" y="151"/>
                    </a:lnTo>
                    <a:lnTo>
                      <a:pt x="27" y="158"/>
                    </a:lnTo>
                    <a:lnTo>
                      <a:pt x="23" y="161"/>
                    </a:lnTo>
                    <a:lnTo>
                      <a:pt x="10" y="204"/>
                    </a:lnTo>
                    <a:lnTo>
                      <a:pt x="12" y="208"/>
                    </a:lnTo>
                    <a:lnTo>
                      <a:pt x="18" y="206"/>
                    </a:lnTo>
                    <a:lnTo>
                      <a:pt x="23" y="213"/>
                    </a:lnTo>
                    <a:lnTo>
                      <a:pt x="25" y="213"/>
                    </a:lnTo>
                    <a:lnTo>
                      <a:pt x="32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4" y="231"/>
                    </a:lnTo>
                    <a:lnTo>
                      <a:pt x="46" y="235"/>
                    </a:lnTo>
                    <a:lnTo>
                      <a:pt x="53" y="235"/>
                    </a:lnTo>
                    <a:lnTo>
                      <a:pt x="57" y="240"/>
                    </a:lnTo>
                    <a:lnTo>
                      <a:pt x="57" y="244"/>
                    </a:lnTo>
                    <a:lnTo>
                      <a:pt x="57" y="247"/>
                    </a:lnTo>
                    <a:lnTo>
                      <a:pt x="64" y="244"/>
                    </a:lnTo>
                    <a:lnTo>
                      <a:pt x="68" y="244"/>
                    </a:lnTo>
                    <a:lnTo>
                      <a:pt x="71" y="244"/>
                    </a:lnTo>
                    <a:lnTo>
                      <a:pt x="73" y="240"/>
                    </a:lnTo>
                    <a:lnTo>
                      <a:pt x="62" y="227"/>
                    </a:lnTo>
                    <a:lnTo>
                      <a:pt x="53" y="227"/>
                    </a:lnTo>
                    <a:lnTo>
                      <a:pt x="48" y="222"/>
                    </a:lnTo>
                    <a:lnTo>
                      <a:pt x="44" y="208"/>
                    </a:lnTo>
                    <a:lnTo>
                      <a:pt x="39" y="202"/>
                    </a:lnTo>
                    <a:lnTo>
                      <a:pt x="37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0" y="192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7"/>
                    </a:lnTo>
                    <a:lnTo>
                      <a:pt x="28" y="165"/>
                    </a:lnTo>
                    <a:lnTo>
                      <a:pt x="30" y="163"/>
                    </a:lnTo>
                    <a:lnTo>
                      <a:pt x="30" y="159"/>
                    </a:lnTo>
                    <a:lnTo>
                      <a:pt x="37" y="143"/>
                    </a:lnTo>
                    <a:lnTo>
                      <a:pt x="39" y="129"/>
                    </a:lnTo>
                    <a:lnTo>
                      <a:pt x="37" y="122"/>
                    </a:lnTo>
                    <a:lnTo>
                      <a:pt x="41" y="120"/>
                    </a:lnTo>
                    <a:lnTo>
                      <a:pt x="46" y="120"/>
                    </a:lnTo>
                    <a:lnTo>
                      <a:pt x="52" y="122"/>
                    </a:lnTo>
                    <a:lnTo>
                      <a:pt x="53" y="124"/>
                    </a:lnTo>
                    <a:lnTo>
                      <a:pt x="52" y="134"/>
                    </a:lnTo>
                    <a:lnTo>
                      <a:pt x="53" y="136"/>
                    </a:lnTo>
                    <a:lnTo>
                      <a:pt x="55" y="136"/>
                    </a:lnTo>
                    <a:lnTo>
                      <a:pt x="53" y="134"/>
                    </a:lnTo>
                    <a:lnTo>
                      <a:pt x="68" y="136"/>
                    </a:lnTo>
                    <a:lnTo>
                      <a:pt x="75" y="142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5"/>
                    </a:lnTo>
                    <a:lnTo>
                      <a:pt x="84" y="151"/>
                    </a:lnTo>
                    <a:lnTo>
                      <a:pt x="86" y="152"/>
                    </a:lnTo>
                    <a:lnTo>
                      <a:pt x="86" y="151"/>
                    </a:lnTo>
                    <a:lnTo>
                      <a:pt x="86" y="147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7"/>
                    </a:lnTo>
                    <a:lnTo>
                      <a:pt x="80" y="115"/>
                    </a:lnTo>
                    <a:lnTo>
                      <a:pt x="87" y="108"/>
                    </a:lnTo>
                    <a:lnTo>
                      <a:pt x="89" y="108"/>
                    </a:lnTo>
                    <a:lnTo>
                      <a:pt x="116" y="108"/>
                    </a:lnTo>
                    <a:lnTo>
                      <a:pt x="118" y="109"/>
                    </a:lnTo>
                    <a:lnTo>
                      <a:pt x="121" y="109"/>
                    </a:lnTo>
                    <a:lnTo>
                      <a:pt x="121" y="108"/>
                    </a:lnTo>
                    <a:lnTo>
                      <a:pt x="123" y="108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3" y="83"/>
                    </a:lnTo>
                    <a:lnTo>
                      <a:pt x="121" y="81"/>
                    </a:lnTo>
                    <a:lnTo>
                      <a:pt x="121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4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4" y="47"/>
                    </a:lnTo>
                    <a:lnTo>
                      <a:pt x="98" y="40"/>
                    </a:lnTo>
                    <a:lnTo>
                      <a:pt x="87" y="41"/>
                    </a:lnTo>
                    <a:lnTo>
                      <a:pt x="87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64" y="45"/>
                    </a:lnTo>
                    <a:lnTo>
                      <a:pt x="61" y="49"/>
                    </a:lnTo>
                    <a:lnTo>
                      <a:pt x="57" y="50"/>
                    </a:lnTo>
                    <a:lnTo>
                      <a:pt x="55" y="52"/>
                    </a:lnTo>
                    <a:lnTo>
                      <a:pt x="53" y="54"/>
                    </a:lnTo>
                    <a:lnTo>
                      <a:pt x="53" y="52"/>
                    </a:lnTo>
                    <a:lnTo>
                      <a:pt x="52" y="49"/>
                    </a:lnTo>
                    <a:lnTo>
                      <a:pt x="57" y="29"/>
                    </a:lnTo>
                    <a:lnTo>
                      <a:pt x="55" y="25"/>
                    </a:lnTo>
                    <a:lnTo>
                      <a:pt x="57" y="20"/>
                    </a:lnTo>
                    <a:lnTo>
                      <a:pt x="55" y="18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6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0" name="Freeform 7940"/>
              <p:cNvSpPr>
                <a:spLocks/>
              </p:cNvSpPr>
              <p:nvPr/>
            </p:nvSpPr>
            <p:spPr bwMode="auto">
              <a:xfrm>
                <a:off x="6562981" y="3827901"/>
                <a:ext cx="198500" cy="391989"/>
              </a:xfrm>
              <a:custGeom>
                <a:avLst/>
                <a:gdLst/>
                <a:ahLst/>
                <a:cxnLst>
                  <a:cxn ang="0">
                    <a:pos x="37" y="7"/>
                  </a:cxn>
                  <a:cxn ang="0">
                    <a:pos x="7" y="20"/>
                  </a:cxn>
                  <a:cxn ang="0">
                    <a:pos x="0" y="40"/>
                  </a:cxn>
                  <a:cxn ang="0">
                    <a:pos x="14" y="61"/>
                  </a:cxn>
                  <a:cxn ang="0">
                    <a:pos x="19" y="77"/>
                  </a:cxn>
                  <a:cxn ang="0">
                    <a:pos x="14" y="90"/>
                  </a:cxn>
                  <a:cxn ang="0">
                    <a:pos x="9" y="99"/>
                  </a:cxn>
                  <a:cxn ang="0">
                    <a:pos x="27" y="133"/>
                  </a:cxn>
                  <a:cxn ang="0">
                    <a:pos x="32" y="151"/>
                  </a:cxn>
                  <a:cxn ang="0">
                    <a:pos x="10" y="204"/>
                  </a:cxn>
                  <a:cxn ang="0">
                    <a:pos x="23" y="213"/>
                  </a:cxn>
                  <a:cxn ang="0">
                    <a:pos x="34" y="227"/>
                  </a:cxn>
                  <a:cxn ang="0">
                    <a:pos x="44" y="231"/>
                  </a:cxn>
                  <a:cxn ang="0">
                    <a:pos x="57" y="240"/>
                  </a:cxn>
                  <a:cxn ang="0">
                    <a:pos x="64" y="244"/>
                  </a:cxn>
                  <a:cxn ang="0">
                    <a:pos x="73" y="240"/>
                  </a:cxn>
                  <a:cxn ang="0">
                    <a:pos x="48" y="222"/>
                  </a:cxn>
                  <a:cxn ang="0">
                    <a:pos x="37" y="193"/>
                  </a:cxn>
                  <a:cxn ang="0">
                    <a:pos x="30" y="192"/>
                  </a:cxn>
                  <a:cxn ang="0">
                    <a:pos x="27" y="170"/>
                  </a:cxn>
                  <a:cxn ang="0">
                    <a:pos x="30" y="163"/>
                  </a:cxn>
                  <a:cxn ang="0">
                    <a:pos x="39" y="129"/>
                  </a:cxn>
                  <a:cxn ang="0">
                    <a:pos x="46" y="120"/>
                  </a:cxn>
                  <a:cxn ang="0">
                    <a:pos x="52" y="134"/>
                  </a:cxn>
                  <a:cxn ang="0">
                    <a:pos x="53" y="134"/>
                  </a:cxn>
                  <a:cxn ang="0">
                    <a:pos x="79" y="145"/>
                  </a:cxn>
                  <a:cxn ang="0">
                    <a:pos x="84" y="151"/>
                  </a:cxn>
                  <a:cxn ang="0">
                    <a:pos x="86" y="147"/>
                  </a:cxn>
                  <a:cxn ang="0">
                    <a:pos x="75" y="125"/>
                  </a:cxn>
                  <a:cxn ang="0">
                    <a:pos x="79" y="117"/>
                  </a:cxn>
                  <a:cxn ang="0">
                    <a:pos x="89" y="108"/>
                  </a:cxn>
                  <a:cxn ang="0">
                    <a:pos x="121" y="109"/>
                  </a:cxn>
                  <a:cxn ang="0">
                    <a:pos x="125" y="104"/>
                  </a:cxn>
                  <a:cxn ang="0">
                    <a:pos x="125" y="86"/>
                  </a:cxn>
                  <a:cxn ang="0">
                    <a:pos x="121" y="81"/>
                  </a:cxn>
                  <a:cxn ang="0">
                    <a:pos x="116" y="77"/>
                  </a:cxn>
                  <a:cxn ang="0">
                    <a:pos x="113" y="61"/>
                  </a:cxn>
                  <a:cxn ang="0">
                    <a:pos x="107" y="50"/>
                  </a:cxn>
                  <a:cxn ang="0">
                    <a:pos x="87" y="41"/>
                  </a:cxn>
                  <a:cxn ang="0">
                    <a:pos x="79" y="49"/>
                  </a:cxn>
                  <a:cxn ang="0">
                    <a:pos x="73" y="43"/>
                  </a:cxn>
                  <a:cxn ang="0">
                    <a:pos x="61" y="49"/>
                  </a:cxn>
                  <a:cxn ang="0">
                    <a:pos x="53" y="54"/>
                  </a:cxn>
                  <a:cxn ang="0">
                    <a:pos x="57" y="29"/>
                  </a:cxn>
                  <a:cxn ang="0">
                    <a:pos x="55" y="18"/>
                  </a:cxn>
                  <a:cxn ang="0">
                    <a:pos x="46" y="7"/>
                  </a:cxn>
                  <a:cxn ang="0">
                    <a:pos x="41" y="4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39" y="2"/>
                    </a:lnTo>
                    <a:lnTo>
                      <a:pt x="37" y="7"/>
                    </a:lnTo>
                    <a:lnTo>
                      <a:pt x="32" y="9"/>
                    </a:lnTo>
                    <a:lnTo>
                      <a:pt x="19" y="18"/>
                    </a:lnTo>
                    <a:lnTo>
                      <a:pt x="7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5" y="5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9" y="77"/>
                    </a:lnTo>
                    <a:lnTo>
                      <a:pt x="18" y="79"/>
                    </a:lnTo>
                    <a:lnTo>
                      <a:pt x="14" y="86"/>
                    </a:lnTo>
                    <a:lnTo>
                      <a:pt x="14" y="90"/>
                    </a:lnTo>
                    <a:lnTo>
                      <a:pt x="10" y="93"/>
                    </a:lnTo>
                    <a:lnTo>
                      <a:pt x="10" y="95"/>
                    </a:lnTo>
                    <a:lnTo>
                      <a:pt x="9" y="99"/>
                    </a:lnTo>
                    <a:lnTo>
                      <a:pt x="10" y="104"/>
                    </a:lnTo>
                    <a:lnTo>
                      <a:pt x="23" y="113"/>
                    </a:lnTo>
                    <a:lnTo>
                      <a:pt x="27" y="133"/>
                    </a:lnTo>
                    <a:lnTo>
                      <a:pt x="27" y="133"/>
                    </a:lnTo>
                    <a:lnTo>
                      <a:pt x="32" y="147"/>
                    </a:lnTo>
                    <a:lnTo>
                      <a:pt x="32" y="151"/>
                    </a:lnTo>
                    <a:lnTo>
                      <a:pt x="27" y="158"/>
                    </a:lnTo>
                    <a:lnTo>
                      <a:pt x="23" y="161"/>
                    </a:lnTo>
                    <a:lnTo>
                      <a:pt x="10" y="204"/>
                    </a:lnTo>
                    <a:lnTo>
                      <a:pt x="12" y="208"/>
                    </a:lnTo>
                    <a:lnTo>
                      <a:pt x="18" y="206"/>
                    </a:lnTo>
                    <a:lnTo>
                      <a:pt x="23" y="213"/>
                    </a:lnTo>
                    <a:lnTo>
                      <a:pt x="25" y="213"/>
                    </a:lnTo>
                    <a:lnTo>
                      <a:pt x="32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4" y="231"/>
                    </a:lnTo>
                    <a:lnTo>
                      <a:pt x="46" y="235"/>
                    </a:lnTo>
                    <a:lnTo>
                      <a:pt x="53" y="235"/>
                    </a:lnTo>
                    <a:lnTo>
                      <a:pt x="57" y="240"/>
                    </a:lnTo>
                    <a:lnTo>
                      <a:pt x="57" y="244"/>
                    </a:lnTo>
                    <a:lnTo>
                      <a:pt x="57" y="247"/>
                    </a:lnTo>
                    <a:lnTo>
                      <a:pt x="64" y="244"/>
                    </a:lnTo>
                    <a:lnTo>
                      <a:pt x="68" y="244"/>
                    </a:lnTo>
                    <a:lnTo>
                      <a:pt x="71" y="244"/>
                    </a:lnTo>
                    <a:lnTo>
                      <a:pt x="73" y="240"/>
                    </a:lnTo>
                    <a:lnTo>
                      <a:pt x="62" y="227"/>
                    </a:lnTo>
                    <a:lnTo>
                      <a:pt x="53" y="227"/>
                    </a:lnTo>
                    <a:lnTo>
                      <a:pt x="48" y="222"/>
                    </a:lnTo>
                    <a:lnTo>
                      <a:pt x="44" y="208"/>
                    </a:lnTo>
                    <a:lnTo>
                      <a:pt x="39" y="202"/>
                    </a:lnTo>
                    <a:lnTo>
                      <a:pt x="37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0" y="192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7"/>
                    </a:lnTo>
                    <a:lnTo>
                      <a:pt x="28" y="165"/>
                    </a:lnTo>
                    <a:lnTo>
                      <a:pt x="30" y="163"/>
                    </a:lnTo>
                    <a:lnTo>
                      <a:pt x="30" y="159"/>
                    </a:lnTo>
                    <a:lnTo>
                      <a:pt x="37" y="143"/>
                    </a:lnTo>
                    <a:lnTo>
                      <a:pt x="39" y="129"/>
                    </a:lnTo>
                    <a:lnTo>
                      <a:pt x="37" y="122"/>
                    </a:lnTo>
                    <a:lnTo>
                      <a:pt x="41" y="120"/>
                    </a:lnTo>
                    <a:lnTo>
                      <a:pt x="46" y="120"/>
                    </a:lnTo>
                    <a:lnTo>
                      <a:pt x="52" y="122"/>
                    </a:lnTo>
                    <a:lnTo>
                      <a:pt x="53" y="124"/>
                    </a:lnTo>
                    <a:lnTo>
                      <a:pt x="52" y="134"/>
                    </a:lnTo>
                    <a:lnTo>
                      <a:pt x="53" y="136"/>
                    </a:lnTo>
                    <a:lnTo>
                      <a:pt x="55" y="136"/>
                    </a:lnTo>
                    <a:lnTo>
                      <a:pt x="53" y="134"/>
                    </a:lnTo>
                    <a:lnTo>
                      <a:pt x="68" y="136"/>
                    </a:lnTo>
                    <a:lnTo>
                      <a:pt x="75" y="142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0" y="145"/>
                    </a:lnTo>
                    <a:lnTo>
                      <a:pt x="84" y="151"/>
                    </a:lnTo>
                    <a:lnTo>
                      <a:pt x="86" y="152"/>
                    </a:lnTo>
                    <a:lnTo>
                      <a:pt x="86" y="151"/>
                    </a:lnTo>
                    <a:lnTo>
                      <a:pt x="86" y="147"/>
                    </a:lnTo>
                    <a:lnTo>
                      <a:pt x="82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7"/>
                    </a:lnTo>
                    <a:lnTo>
                      <a:pt x="80" y="115"/>
                    </a:lnTo>
                    <a:lnTo>
                      <a:pt x="87" y="108"/>
                    </a:lnTo>
                    <a:lnTo>
                      <a:pt x="89" y="108"/>
                    </a:lnTo>
                    <a:lnTo>
                      <a:pt x="116" y="108"/>
                    </a:lnTo>
                    <a:lnTo>
                      <a:pt x="118" y="109"/>
                    </a:lnTo>
                    <a:lnTo>
                      <a:pt x="121" y="109"/>
                    </a:lnTo>
                    <a:lnTo>
                      <a:pt x="121" y="108"/>
                    </a:lnTo>
                    <a:lnTo>
                      <a:pt x="123" y="108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3" y="83"/>
                    </a:lnTo>
                    <a:lnTo>
                      <a:pt x="121" y="81"/>
                    </a:lnTo>
                    <a:lnTo>
                      <a:pt x="121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4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7" y="50"/>
                    </a:lnTo>
                    <a:lnTo>
                      <a:pt x="104" y="47"/>
                    </a:lnTo>
                    <a:lnTo>
                      <a:pt x="98" y="40"/>
                    </a:lnTo>
                    <a:lnTo>
                      <a:pt x="87" y="41"/>
                    </a:lnTo>
                    <a:lnTo>
                      <a:pt x="87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3" y="43"/>
                    </a:lnTo>
                    <a:lnTo>
                      <a:pt x="71" y="43"/>
                    </a:lnTo>
                    <a:lnTo>
                      <a:pt x="64" y="45"/>
                    </a:lnTo>
                    <a:lnTo>
                      <a:pt x="61" y="49"/>
                    </a:lnTo>
                    <a:lnTo>
                      <a:pt x="57" y="50"/>
                    </a:lnTo>
                    <a:lnTo>
                      <a:pt x="55" y="52"/>
                    </a:lnTo>
                    <a:lnTo>
                      <a:pt x="53" y="54"/>
                    </a:lnTo>
                    <a:lnTo>
                      <a:pt x="53" y="52"/>
                    </a:lnTo>
                    <a:lnTo>
                      <a:pt x="52" y="49"/>
                    </a:lnTo>
                    <a:lnTo>
                      <a:pt x="57" y="29"/>
                    </a:lnTo>
                    <a:lnTo>
                      <a:pt x="55" y="25"/>
                    </a:lnTo>
                    <a:lnTo>
                      <a:pt x="57" y="20"/>
                    </a:lnTo>
                    <a:lnTo>
                      <a:pt x="55" y="18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6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1" name="Freeform 7941"/>
              <p:cNvSpPr>
                <a:spLocks/>
              </p:cNvSpPr>
              <p:nvPr/>
            </p:nvSpPr>
            <p:spPr bwMode="auto">
              <a:xfrm>
                <a:off x="6116753" y="3561285"/>
                <a:ext cx="204852" cy="111090"/>
              </a:xfrm>
              <a:custGeom>
                <a:avLst/>
                <a:gdLst/>
                <a:ahLst/>
                <a:cxnLst>
                  <a:cxn ang="0">
                    <a:pos x="125" y="57"/>
                  </a:cxn>
                  <a:cxn ang="0">
                    <a:pos x="127" y="61"/>
                  </a:cxn>
                  <a:cxn ang="0">
                    <a:pos x="125" y="70"/>
                  </a:cxn>
                  <a:cxn ang="0">
                    <a:pos x="120" y="70"/>
                  </a:cxn>
                  <a:cxn ang="0">
                    <a:pos x="109" y="70"/>
                  </a:cxn>
                  <a:cxn ang="0">
                    <a:pos x="77" y="63"/>
                  </a:cxn>
                  <a:cxn ang="0">
                    <a:pos x="66" y="54"/>
                  </a:cxn>
                  <a:cxn ang="0">
                    <a:pos x="52" y="52"/>
                  </a:cxn>
                  <a:cxn ang="0">
                    <a:pos x="39" y="48"/>
                  </a:cxn>
                  <a:cxn ang="0">
                    <a:pos x="32" y="47"/>
                  </a:cxn>
                  <a:cxn ang="0">
                    <a:pos x="21" y="41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3" y="30"/>
                  </a:cxn>
                  <a:cxn ang="0">
                    <a:pos x="0" y="27"/>
                  </a:cxn>
                  <a:cxn ang="0">
                    <a:pos x="2" y="21"/>
                  </a:cxn>
                  <a:cxn ang="0">
                    <a:pos x="2" y="16"/>
                  </a:cxn>
                  <a:cxn ang="0">
                    <a:pos x="3" y="11"/>
                  </a:cxn>
                  <a:cxn ang="0">
                    <a:pos x="7" y="7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37" y="4"/>
                  </a:cxn>
                  <a:cxn ang="0">
                    <a:pos x="46" y="11"/>
                  </a:cxn>
                  <a:cxn ang="0">
                    <a:pos x="53" y="21"/>
                  </a:cxn>
                  <a:cxn ang="0">
                    <a:pos x="59" y="21"/>
                  </a:cxn>
                  <a:cxn ang="0">
                    <a:pos x="61" y="18"/>
                  </a:cxn>
                  <a:cxn ang="0">
                    <a:pos x="66" y="18"/>
                  </a:cxn>
                  <a:cxn ang="0">
                    <a:pos x="66" y="23"/>
                  </a:cxn>
                  <a:cxn ang="0">
                    <a:pos x="66" y="27"/>
                  </a:cxn>
                  <a:cxn ang="0">
                    <a:pos x="70" y="29"/>
                  </a:cxn>
                  <a:cxn ang="0">
                    <a:pos x="75" y="30"/>
                  </a:cxn>
                  <a:cxn ang="0">
                    <a:pos x="80" y="30"/>
                  </a:cxn>
                  <a:cxn ang="0">
                    <a:pos x="80" y="36"/>
                  </a:cxn>
                  <a:cxn ang="0">
                    <a:pos x="89" y="38"/>
                  </a:cxn>
                  <a:cxn ang="0">
                    <a:pos x="93" y="43"/>
                  </a:cxn>
                  <a:cxn ang="0">
                    <a:pos x="96" y="43"/>
                  </a:cxn>
                  <a:cxn ang="0">
                    <a:pos x="102" y="43"/>
                  </a:cxn>
                  <a:cxn ang="0">
                    <a:pos x="104" y="41"/>
                  </a:cxn>
                  <a:cxn ang="0">
                    <a:pos x="114" y="45"/>
                  </a:cxn>
                  <a:cxn ang="0">
                    <a:pos x="123" y="43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7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4"/>
                    </a:lnTo>
                    <a:lnTo>
                      <a:pt x="127" y="66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6"/>
                    </a:lnTo>
                    <a:lnTo>
                      <a:pt x="89" y="64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5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2" y="47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3" y="9"/>
                    </a:lnTo>
                    <a:lnTo>
                      <a:pt x="46" y="11"/>
                    </a:lnTo>
                    <a:lnTo>
                      <a:pt x="52" y="16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5" y="23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5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7" y="38"/>
                    </a:lnTo>
                    <a:lnTo>
                      <a:pt x="89" y="38"/>
                    </a:lnTo>
                    <a:lnTo>
                      <a:pt x="91" y="39"/>
                    </a:lnTo>
                    <a:lnTo>
                      <a:pt x="91" y="41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7" y="41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2" name="Freeform 7942"/>
              <p:cNvSpPr>
                <a:spLocks/>
              </p:cNvSpPr>
              <p:nvPr/>
            </p:nvSpPr>
            <p:spPr bwMode="auto">
              <a:xfrm>
                <a:off x="6116753" y="3561285"/>
                <a:ext cx="204852" cy="111090"/>
              </a:xfrm>
              <a:custGeom>
                <a:avLst/>
                <a:gdLst/>
                <a:ahLst/>
                <a:cxnLst>
                  <a:cxn ang="0">
                    <a:pos x="125" y="57"/>
                  </a:cxn>
                  <a:cxn ang="0">
                    <a:pos x="127" y="61"/>
                  </a:cxn>
                  <a:cxn ang="0">
                    <a:pos x="125" y="70"/>
                  </a:cxn>
                  <a:cxn ang="0">
                    <a:pos x="120" y="70"/>
                  </a:cxn>
                  <a:cxn ang="0">
                    <a:pos x="109" y="70"/>
                  </a:cxn>
                  <a:cxn ang="0">
                    <a:pos x="77" y="63"/>
                  </a:cxn>
                  <a:cxn ang="0">
                    <a:pos x="66" y="54"/>
                  </a:cxn>
                  <a:cxn ang="0">
                    <a:pos x="52" y="52"/>
                  </a:cxn>
                  <a:cxn ang="0">
                    <a:pos x="39" y="48"/>
                  </a:cxn>
                  <a:cxn ang="0">
                    <a:pos x="32" y="47"/>
                  </a:cxn>
                  <a:cxn ang="0">
                    <a:pos x="21" y="41"/>
                  </a:cxn>
                  <a:cxn ang="0">
                    <a:pos x="12" y="34"/>
                  </a:cxn>
                  <a:cxn ang="0">
                    <a:pos x="7" y="32"/>
                  </a:cxn>
                  <a:cxn ang="0">
                    <a:pos x="3" y="30"/>
                  </a:cxn>
                  <a:cxn ang="0">
                    <a:pos x="0" y="27"/>
                  </a:cxn>
                  <a:cxn ang="0">
                    <a:pos x="2" y="21"/>
                  </a:cxn>
                  <a:cxn ang="0">
                    <a:pos x="2" y="16"/>
                  </a:cxn>
                  <a:cxn ang="0">
                    <a:pos x="3" y="11"/>
                  </a:cxn>
                  <a:cxn ang="0">
                    <a:pos x="7" y="7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18" y="4"/>
                  </a:cxn>
                  <a:cxn ang="0">
                    <a:pos x="19" y="0"/>
                  </a:cxn>
                  <a:cxn ang="0">
                    <a:pos x="37" y="4"/>
                  </a:cxn>
                  <a:cxn ang="0">
                    <a:pos x="46" y="11"/>
                  </a:cxn>
                  <a:cxn ang="0">
                    <a:pos x="53" y="21"/>
                  </a:cxn>
                  <a:cxn ang="0">
                    <a:pos x="59" y="21"/>
                  </a:cxn>
                  <a:cxn ang="0">
                    <a:pos x="61" y="18"/>
                  </a:cxn>
                  <a:cxn ang="0">
                    <a:pos x="66" y="18"/>
                  </a:cxn>
                  <a:cxn ang="0">
                    <a:pos x="66" y="23"/>
                  </a:cxn>
                  <a:cxn ang="0">
                    <a:pos x="66" y="27"/>
                  </a:cxn>
                  <a:cxn ang="0">
                    <a:pos x="70" y="29"/>
                  </a:cxn>
                  <a:cxn ang="0">
                    <a:pos x="75" y="30"/>
                  </a:cxn>
                  <a:cxn ang="0">
                    <a:pos x="80" y="30"/>
                  </a:cxn>
                  <a:cxn ang="0">
                    <a:pos x="80" y="36"/>
                  </a:cxn>
                  <a:cxn ang="0">
                    <a:pos x="89" y="38"/>
                  </a:cxn>
                  <a:cxn ang="0">
                    <a:pos x="93" y="43"/>
                  </a:cxn>
                  <a:cxn ang="0">
                    <a:pos x="96" y="43"/>
                  </a:cxn>
                  <a:cxn ang="0">
                    <a:pos x="102" y="43"/>
                  </a:cxn>
                  <a:cxn ang="0">
                    <a:pos x="104" y="41"/>
                  </a:cxn>
                  <a:cxn ang="0">
                    <a:pos x="114" y="45"/>
                  </a:cxn>
                  <a:cxn ang="0">
                    <a:pos x="123" y="43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7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4"/>
                    </a:lnTo>
                    <a:lnTo>
                      <a:pt x="127" y="66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6"/>
                    </a:lnTo>
                    <a:lnTo>
                      <a:pt x="89" y="64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5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6" y="48"/>
                    </a:lnTo>
                    <a:lnTo>
                      <a:pt x="32" y="47"/>
                    </a:lnTo>
                    <a:lnTo>
                      <a:pt x="28" y="45"/>
                    </a:lnTo>
                    <a:lnTo>
                      <a:pt x="27" y="45"/>
                    </a:lnTo>
                    <a:lnTo>
                      <a:pt x="21" y="41"/>
                    </a:lnTo>
                    <a:lnTo>
                      <a:pt x="18" y="38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7" y="4"/>
                    </a:lnTo>
                    <a:lnTo>
                      <a:pt x="37" y="4"/>
                    </a:lnTo>
                    <a:lnTo>
                      <a:pt x="43" y="9"/>
                    </a:lnTo>
                    <a:lnTo>
                      <a:pt x="46" y="11"/>
                    </a:lnTo>
                    <a:lnTo>
                      <a:pt x="52" y="16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5" y="23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0"/>
                    </a:lnTo>
                    <a:lnTo>
                      <a:pt x="73" y="30"/>
                    </a:lnTo>
                    <a:lnTo>
                      <a:pt x="75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0" y="30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7" y="38"/>
                    </a:lnTo>
                    <a:lnTo>
                      <a:pt x="89" y="38"/>
                    </a:lnTo>
                    <a:lnTo>
                      <a:pt x="91" y="39"/>
                    </a:lnTo>
                    <a:lnTo>
                      <a:pt x="91" y="41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7" y="41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3" name="Freeform 7943"/>
              <p:cNvSpPr>
                <a:spLocks/>
              </p:cNvSpPr>
              <p:nvPr/>
            </p:nvSpPr>
            <p:spPr bwMode="auto">
              <a:xfrm>
                <a:off x="6312077" y="3669201"/>
                <a:ext cx="122276" cy="155526"/>
              </a:xfrm>
              <a:custGeom>
                <a:avLst/>
                <a:gdLst/>
                <a:ahLst/>
                <a:cxnLst>
                  <a:cxn ang="0">
                    <a:pos x="70" y="98"/>
                  </a:cxn>
                  <a:cxn ang="0">
                    <a:pos x="59" y="66"/>
                  </a:cxn>
                  <a:cxn ang="0">
                    <a:pos x="52" y="66"/>
                  </a:cxn>
                  <a:cxn ang="0">
                    <a:pos x="47" y="63"/>
                  </a:cxn>
                  <a:cxn ang="0">
                    <a:pos x="45" y="66"/>
                  </a:cxn>
                  <a:cxn ang="0">
                    <a:pos x="43" y="75"/>
                  </a:cxn>
                  <a:cxn ang="0">
                    <a:pos x="36" y="82"/>
                  </a:cxn>
                  <a:cxn ang="0">
                    <a:pos x="32" y="81"/>
                  </a:cxn>
                  <a:cxn ang="0">
                    <a:pos x="29" y="84"/>
                  </a:cxn>
                  <a:cxn ang="0">
                    <a:pos x="27" y="82"/>
                  </a:cxn>
                  <a:cxn ang="0">
                    <a:pos x="24" y="84"/>
                  </a:cxn>
                  <a:cxn ang="0">
                    <a:pos x="22" y="84"/>
                  </a:cxn>
                  <a:cxn ang="0">
                    <a:pos x="20" y="86"/>
                  </a:cxn>
                  <a:cxn ang="0">
                    <a:pos x="16" y="81"/>
                  </a:cxn>
                  <a:cxn ang="0">
                    <a:pos x="15" y="75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3" y="63"/>
                  </a:cxn>
                  <a:cxn ang="0">
                    <a:pos x="13" y="57"/>
                  </a:cxn>
                  <a:cxn ang="0">
                    <a:pos x="11" y="52"/>
                  </a:cxn>
                  <a:cxn ang="0">
                    <a:pos x="11" y="39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5"/>
                  </a:cxn>
                  <a:cxn ang="0">
                    <a:pos x="7" y="23"/>
                  </a:cxn>
                  <a:cxn ang="0">
                    <a:pos x="13" y="20"/>
                  </a:cxn>
                  <a:cxn ang="0">
                    <a:pos x="11" y="18"/>
                  </a:cxn>
                  <a:cxn ang="0">
                    <a:pos x="6" y="16"/>
                  </a:cxn>
                  <a:cxn ang="0">
                    <a:pos x="4" y="11"/>
                  </a:cxn>
                  <a:cxn ang="0">
                    <a:pos x="9" y="0"/>
                  </a:cxn>
                  <a:cxn ang="0">
                    <a:pos x="15" y="7"/>
                  </a:cxn>
                  <a:cxn ang="0">
                    <a:pos x="18" y="2"/>
                  </a:cxn>
                  <a:cxn ang="0">
                    <a:pos x="20" y="9"/>
                  </a:cxn>
                  <a:cxn ang="0">
                    <a:pos x="25" y="9"/>
                  </a:cxn>
                  <a:cxn ang="0">
                    <a:pos x="31" y="18"/>
                  </a:cxn>
                  <a:cxn ang="0">
                    <a:pos x="34" y="21"/>
                  </a:cxn>
                  <a:cxn ang="0">
                    <a:pos x="49" y="21"/>
                  </a:cxn>
                  <a:cxn ang="0">
                    <a:pos x="72" y="25"/>
                  </a:cxn>
                  <a:cxn ang="0">
                    <a:pos x="68" y="29"/>
                  </a:cxn>
                  <a:cxn ang="0">
                    <a:pos x="59" y="39"/>
                  </a:cxn>
                  <a:cxn ang="0">
                    <a:pos x="52" y="47"/>
                  </a:cxn>
                  <a:cxn ang="0">
                    <a:pos x="58" y="57"/>
                  </a:cxn>
                  <a:cxn ang="0">
                    <a:pos x="61" y="61"/>
                  </a:cxn>
                  <a:cxn ang="0">
                    <a:pos x="66" y="48"/>
                  </a:cxn>
                  <a:cxn ang="0">
                    <a:pos x="77" y="81"/>
                  </a:cxn>
                  <a:cxn ang="0">
                    <a:pos x="77" y="89"/>
                  </a:cxn>
                  <a:cxn ang="0">
                    <a:pos x="72" y="89"/>
                  </a:cxn>
                </a:cxnLst>
                <a:rect l="0" t="0" r="r" b="b"/>
                <a:pathLst>
                  <a:path w="77" h="98">
                    <a:moveTo>
                      <a:pt x="72" y="98"/>
                    </a:moveTo>
                    <a:lnTo>
                      <a:pt x="70" y="98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2" y="66"/>
                    </a:lnTo>
                    <a:lnTo>
                      <a:pt x="49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4" y="82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39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5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59" y="21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39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5"/>
                    </a:lnTo>
                    <a:lnTo>
                      <a:pt x="58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89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2" y="9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4" name="Freeform 7944"/>
              <p:cNvSpPr>
                <a:spLocks/>
              </p:cNvSpPr>
              <p:nvPr/>
            </p:nvSpPr>
            <p:spPr bwMode="auto">
              <a:xfrm>
                <a:off x="6312077" y="3669201"/>
                <a:ext cx="122276" cy="155526"/>
              </a:xfrm>
              <a:custGeom>
                <a:avLst/>
                <a:gdLst/>
                <a:ahLst/>
                <a:cxnLst>
                  <a:cxn ang="0">
                    <a:pos x="70" y="98"/>
                  </a:cxn>
                  <a:cxn ang="0">
                    <a:pos x="59" y="66"/>
                  </a:cxn>
                  <a:cxn ang="0">
                    <a:pos x="52" y="66"/>
                  </a:cxn>
                  <a:cxn ang="0">
                    <a:pos x="47" y="63"/>
                  </a:cxn>
                  <a:cxn ang="0">
                    <a:pos x="45" y="66"/>
                  </a:cxn>
                  <a:cxn ang="0">
                    <a:pos x="43" y="75"/>
                  </a:cxn>
                  <a:cxn ang="0">
                    <a:pos x="36" y="82"/>
                  </a:cxn>
                  <a:cxn ang="0">
                    <a:pos x="32" y="81"/>
                  </a:cxn>
                  <a:cxn ang="0">
                    <a:pos x="29" y="84"/>
                  </a:cxn>
                  <a:cxn ang="0">
                    <a:pos x="27" y="82"/>
                  </a:cxn>
                  <a:cxn ang="0">
                    <a:pos x="24" y="84"/>
                  </a:cxn>
                  <a:cxn ang="0">
                    <a:pos x="22" y="84"/>
                  </a:cxn>
                  <a:cxn ang="0">
                    <a:pos x="20" y="86"/>
                  </a:cxn>
                  <a:cxn ang="0">
                    <a:pos x="16" y="81"/>
                  </a:cxn>
                  <a:cxn ang="0">
                    <a:pos x="15" y="75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3" y="63"/>
                  </a:cxn>
                  <a:cxn ang="0">
                    <a:pos x="13" y="57"/>
                  </a:cxn>
                  <a:cxn ang="0">
                    <a:pos x="11" y="52"/>
                  </a:cxn>
                  <a:cxn ang="0">
                    <a:pos x="11" y="39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4" y="25"/>
                  </a:cxn>
                  <a:cxn ang="0">
                    <a:pos x="7" y="23"/>
                  </a:cxn>
                  <a:cxn ang="0">
                    <a:pos x="13" y="20"/>
                  </a:cxn>
                  <a:cxn ang="0">
                    <a:pos x="11" y="18"/>
                  </a:cxn>
                  <a:cxn ang="0">
                    <a:pos x="6" y="16"/>
                  </a:cxn>
                  <a:cxn ang="0">
                    <a:pos x="4" y="11"/>
                  </a:cxn>
                  <a:cxn ang="0">
                    <a:pos x="9" y="0"/>
                  </a:cxn>
                  <a:cxn ang="0">
                    <a:pos x="15" y="7"/>
                  </a:cxn>
                  <a:cxn ang="0">
                    <a:pos x="18" y="2"/>
                  </a:cxn>
                  <a:cxn ang="0">
                    <a:pos x="20" y="9"/>
                  </a:cxn>
                  <a:cxn ang="0">
                    <a:pos x="25" y="9"/>
                  </a:cxn>
                  <a:cxn ang="0">
                    <a:pos x="31" y="18"/>
                  </a:cxn>
                  <a:cxn ang="0">
                    <a:pos x="34" y="21"/>
                  </a:cxn>
                  <a:cxn ang="0">
                    <a:pos x="49" y="21"/>
                  </a:cxn>
                  <a:cxn ang="0">
                    <a:pos x="72" y="25"/>
                  </a:cxn>
                  <a:cxn ang="0">
                    <a:pos x="68" y="29"/>
                  </a:cxn>
                  <a:cxn ang="0">
                    <a:pos x="59" y="39"/>
                  </a:cxn>
                  <a:cxn ang="0">
                    <a:pos x="52" y="47"/>
                  </a:cxn>
                  <a:cxn ang="0">
                    <a:pos x="58" y="57"/>
                  </a:cxn>
                  <a:cxn ang="0">
                    <a:pos x="61" y="61"/>
                  </a:cxn>
                  <a:cxn ang="0">
                    <a:pos x="66" y="48"/>
                  </a:cxn>
                  <a:cxn ang="0">
                    <a:pos x="77" y="81"/>
                  </a:cxn>
                  <a:cxn ang="0">
                    <a:pos x="77" y="89"/>
                  </a:cxn>
                  <a:cxn ang="0">
                    <a:pos x="72" y="89"/>
                  </a:cxn>
                </a:cxnLst>
                <a:rect l="0" t="0" r="r" b="b"/>
                <a:pathLst>
                  <a:path w="77" h="98">
                    <a:moveTo>
                      <a:pt x="72" y="98"/>
                    </a:moveTo>
                    <a:lnTo>
                      <a:pt x="70" y="98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8" y="66"/>
                    </a:lnTo>
                    <a:lnTo>
                      <a:pt x="52" y="66"/>
                    </a:lnTo>
                    <a:lnTo>
                      <a:pt x="49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4" y="82"/>
                    </a:lnTo>
                    <a:lnTo>
                      <a:pt x="24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39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13" y="21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5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59" y="21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39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5"/>
                    </a:lnTo>
                    <a:lnTo>
                      <a:pt x="58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8"/>
                    </a:lnTo>
                    <a:lnTo>
                      <a:pt x="68" y="48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89"/>
                    </a:lnTo>
                    <a:lnTo>
                      <a:pt x="74" y="89"/>
                    </a:lnTo>
                    <a:lnTo>
                      <a:pt x="72" y="89"/>
                    </a:lnTo>
                    <a:lnTo>
                      <a:pt x="72" y="9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5" name="Freeform 7945"/>
              <p:cNvSpPr>
                <a:spLocks/>
              </p:cNvSpPr>
              <p:nvPr/>
            </p:nvSpPr>
            <p:spPr bwMode="auto">
              <a:xfrm>
                <a:off x="6105637" y="4115148"/>
                <a:ext cx="53992" cy="9998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5" y="12"/>
                  </a:cxn>
                  <a:cxn ang="0">
                    <a:pos x="3" y="14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1" y="48"/>
                  </a:cxn>
                  <a:cxn ang="0">
                    <a:pos x="5" y="59"/>
                  </a:cxn>
                  <a:cxn ang="0">
                    <a:pos x="9" y="61"/>
                  </a:cxn>
                  <a:cxn ang="0">
                    <a:pos x="17" y="63"/>
                  </a:cxn>
                  <a:cxn ang="0">
                    <a:pos x="30" y="55"/>
                  </a:cxn>
                  <a:cxn ang="0">
                    <a:pos x="32" y="50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2" y="34"/>
                  </a:cxn>
                  <a:cxn ang="0">
                    <a:pos x="26" y="21"/>
                  </a:cxn>
                  <a:cxn ang="0">
                    <a:pos x="25" y="20"/>
                  </a:cxn>
                  <a:cxn ang="0">
                    <a:pos x="23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34" h="63">
                    <a:moveTo>
                      <a:pt x="5" y="0"/>
                    </a:moveTo>
                    <a:lnTo>
                      <a:pt x="3" y="2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48"/>
                    </a:lnTo>
                    <a:lnTo>
                      <a:pt x="5" y="59"/>
                    </a:lnTo>
                    <a:lnTo>
                      <a:pt x="9" y="61"/>
                    </a:lnTo>
                    <a:lnTo>
                      <a:pt x="17" y="63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6" y="21"/>
                    </a:lnTo>
                    <a:lnTo>
                      <a:pt x="25" y="20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6" name="Freeform 7946"/>
              <p:cNvSpPr>
                <a:spLocks/>
              </p:cNvSpPr>
              <p:nvPr/>
            </p:nvSpPr>
            <p:spPr bwMode="auto">
              <a:xfrm>
                <a:off x="6105637" y="4115148"/>
                <a:ext cx="53992" cy="9998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7" y="7"/>
                  </a:cxn>
                  <a:cxn ang="0">
                    <a:pos x="5" y="12"/>
                  </a:cxn>
                  <a:cxn ang="0">
                    <a:pos x="3" y="14"/>
                  </a:cxn>
                  <a:cxn ang="0">
                    <a:pos x="1" y="29"/>
                  </a:cxn>
                  <a:cxn ang="0">
                    <a:pos x="0" y="27"/>
                  </a:cxn>
                  <a:cxn ang="0">
                    <a:pos x="0" y="29"/>
                  </a:cxn>
                  <a:cxn ang="0">
                    <a:pos x="1" y="48"/>
                  </a:cxn>
                  <a:cxn ang="0">
                    <a:pos x="5" y="59"/>
                  </a:cxn>
                  <a:cxn ang="0">
                    <a:pos x="9" y="61"/>
                  </a:cxn>
                  <a:cxn ang="0">
                    <a:pos x="17" y="63"/>
                  </a:cxn>
                  <a:cxn ang="0">
                    <a:pos x="30" y="55"/>
                  </a:cxn>
                  <a:cxn ang="0">
                    <a:pos x="32" y="50"/>
                  </a:cxn>
                  <a:cxn ang="0">
                    <a:pos x="34" y="38"/>
                  </a:cxn>
                  <a:cxn ang="0">
                    <a:pos x="34" y="34"/>
                  </a:cxn>
                  <a:cxn ang="0">
                    <a:pos x="32" y="34"/>
                  </a:cxn>
                  <a:cxn ang="0">
                    <a:pos x="26" y="21"/>
                  </a:cxn>
                  <a:cxn ang="0">
                    <a:pos x="25" y="20"/>
                  </a:cxn>
                  <a:cxn ang="0">
                    <a:pos x="23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5" y="0"/>
                  </a:cxn>
                </a:cxnLst>
                <a:rect l="0" t="0" r="r" b="b"/>
                <a:pathLst>
                  <a:path w="34" h="63">
                    <a:moveTo>
                      <a:pt x="5" y="0"/>
                    </a:moveTo>
                    <a:lnTo>
                      <a:pt x="3" y="2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48"/>
                    </a:lnTo>
                    <a:lnTo>
                      <a:pt x="5" y="59"/>
                    </a:lnTo>
                    <a:lnTo>
                      <a:pt x="9" y="61"/>
                    </a:lnTo>
                    <a:lnTo>
                      <a:pt x="17" y="63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6" y="21"/>
                    </a:lnTo>
                    <a:lnTo>
                      <a:pt x="25" y="20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7" name="Freeform 7947"/>
              <p:cNvSpPr>
                <a:spLocks/>
              </p:cNvSpPr>
              <p:nvPr/>
            </p:nvSpPr>
            <p:spPr bwMode="auto">
              <a:xfrm>
                <a:off x="6628089" y="3780291"/>
                <a:ext cx="184208" cy="226941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43" y="23"/>
                  </a:cxn>
                  <a:cxn ang="0">
                    <a:pos x="54" y="28"/>
                  </a:cxn>
                  <a:cxn ang="0">
                    <a:pos x="64" y="28"/>
                  </a:cxn>
                  <a:cxn ang="0">
                    <a:pos x="68" y="36"/>
                  </a:cxn>
                  <a:cxn ang="0">
                    <a:pos x="72" y="39"/>
                  </a:cxn>
                  <a:cxn ang="0">
                    <a:pos x="73" y="45"/>
                  </a:cxn>
                  <a:cxn ang="0">
                    <a:pos x="64" y="48"/>
                  </a:cxn>
                  <a:cxn ang="0">
                    <a:pos x="61" y="50"/>
                  </a:cxn>
                  <a:cxn ang="0">
                    <a:pos x="61" y="55"/>
                  </a:cxn>
                  <a:cxn ang="0">
                    <a:pos x="79" y="70"/>
                  </a:cxn>
                  <a:cxn ang="0">
                    <a:pos x="86" y="79"/>
                  </a:cxn>
                  <a:cxn ang="0">
                    <a:pos x="93" y="86"/>
                  </a:cxn>
                  <a:cxn ang="0">
                    <a:pos x="100" y="96"/>
                  </a:cxn>
                  <a:cxn ang="0">
                    <a:pos x="100" y="96"/>
                  </a:cxn>
                  <a:cxn ang="0">
                    <a:pos x="104" y="100"/>
                  </a:cxn>
                  <a:cxn ang="0">
                    <a:pos x="116" y="120"/>
                  </a:cxn>
                  <a:cxn ang="0">
                    <a:pos x="114" y="132"/>
                  </a:cxn>
                  <a:cxn ang="0">
                    <a:pos x="109" y="138"/>
                  </a:cxn>
                  <a:cxn ang="0">
                    <a:pos x="104" y="134"/>
                  </a:cxn>
                  <a:cxn ang="0">
                    <a:pos x="95" y="138"/>
                  </a:cxn>
                  <a:cxn ang="0">
                    <a:pos x="91" y="143"/>
                  </a:cxn>
                  <a:cxn ang="0">
                    <a:pos x="80" y="139"/>
                  </a:cxn>
                  <a:cxn ang="0">
                    <a:pos x="82" y="138"/>
                  </a:cxn>
                  <a:cxn ang="0">
                    <a:pos x="84" y="121"/>
                  </a:cxn>
                  <a:cxn ang="0">
                    <a:pos x="84" y="116"/>
                  </a:cxn>
                  <a:cxn ang="0">
                    <a:pos x="82" y="113"/>
                  </a:cxn>
                  <a:cxn ang="0">
                    <a:pos x="80" y="109"/>
                  </a:cxn>
                  <a:cxn ang="0">
                    <a:pos x="75" y="107"/>
                  </a:cxn>
                  <a:cxn ang="0">
                    <a:pos x="72" y="102"/>
                  </a:cxn>
                  <a:cxn ang="0">
                    <a:pos x="70" y="84"/>
                  </a:cxn>
                  <a:cxn ang="0">
                    <a:pos x="66" y="80"/>
                  </a:cxn>
                  <a:cxn ang="0">
                    <a:pos x="57" y="70"/>
                  </a:cxn>
                  <a:cxn ang="0">
                    <a:pos x="46" y="75"/>
                  </a:cxn>
                  <a:cxn ang="0">
                    <a:pos x="38" y="79"/>
                  </a:cxn>
                  <a:cxn ang="0">
                    <a:pos x="34" y="77"/>
                  </a:cxn>
                  <a:cxn ang="0">
                    <a:pos x="30" y="73"/>
                  </a:cxn>
                  <a:cxn ang="0">
                    <a:pos x="20" y="79"/>
                  </a:cxn>
                  <a:cxn ang="0">
                    <a:pos x="14" y="82"/>
                  </a:cxn>
                  <a:cxn ang="0">
                    <a:pos x="12" y="82"/>
                  </a:cxn>
                  <a:cxn ang="0">
                    <a:pos x="16" y="59"/>
                  </a:cxn>
                  <a:cxn ang="0">
                    <a:pos x="16" y="50"/>
                  </a:cxn>
                  <a:cxn ang="0">
                    <a:pos x="7" y="48"/>
                  </a:cxn>
                  <a:cxn ang="0">
                    <a:pos x="5" y="37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2" y="28"/>
                  </a:cxn>
                  <a:cxn ang="0">
                    <a:pos x="7" y="27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23" y="21"/>
                  </a:cxn>
                  <a:cxn ang="0">
                    <a:pos x="25" y="16"/>
                  </a:cxn>
                  <a:cxn ang="0">
                    <a:pos x="23" y="2"/>
                  </a:cxn>
                  <a:cxn ang="0">
                    <a:pos x="30" y="0"/>
                  </a:cxn>
                </a:cxnLst>
                <a:rect l="0" t="0" r="r" b="b"/>
                <a:pathLst>
                  <a:path w="116" h="143">
                    <a:moveTo>
                      <a:pt x="30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8" y="28"/>
                    </a:lnTo>
                    <a:lnTo>
                      <a:pt x="54" y="28"/>
                    </a:lnTo>
                    <a:lnTo>
                      <a:pt x="59" y="27"/>
                    </a:lnTo>
                    <a:lnTo>
                      <a:pt x="64" y="28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0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3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1" y="84"/>
                    </a:lnTo>
                    <a:lnTo>
                      <a:pt x="93" y="86"/>
                    </a:lnTo>
                    <a:lnTo>
                      <a:pt x="98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6" y="120"/>
                    </a:lnTo>
                    <a:lnTo>
                      <a:pt x="116" y="132"/>
                    </a:lnTo>
                    <a:lnTo>
                      <a:pt x="114" y="132"/>
                    </a:lnTo>
                    <a:lnTo>
                      <a:pt x="113" y="136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8"/>
                    </a:lnTo>
                    <a:lnTo>
                      <a:pt x="93" y="143"/>
                    </a:lnTo>
                    <a:lnTo>
                      <a:pt x="91" y="143"/>
                    </a:lnTo>
                    <a:lnTo>
                      <a:pt x="82" y="141"/>
                    </a:lnTo>
                    <a:lnTo>
                      <a:pt x="80" y="139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2" y="113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3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3" y="77"/>
                    </a:lnTo>
                    <a:lnTo>
                      <a:pt x="57" y="70"/>
                    </a:lnTo>
                    <a:lnTo>
                      <a:pt x="46" y="71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2" y="73"/>
                    </a:lnTo>
                    <a:lnTo>
                      <a:pt x="30" y="73"/>
                    </a:lnTo>
                    <a:lnTo>
                      <a:pt x="23" y="75"/>
                    </a:lnTo>
                    <a:lnTo>
                      <a:pt x="20" y="79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1" y="79"/>
                    </a:lnTo>
                    <a:lnTo>
                      <a:pt x="16" y="59"/>
                    </a:lnTo>
                    <a:lnTo>
                      <a:pt x="14" y="55"/>
                    </a:lnTo>
                    <a:lnTo>
                      <a:pt x="16" y="50"/>
                    </a:lnTo>
                    <a:lnTo>
                      <a:pt x="14" y="48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5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3" y="11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8" name="Freeform 7948"/>
              <p:cNvSpPr>
                <a:spLocks/>
              </p:cNvSpPr>
              <p:nvPr/>
            </p:nvSpPr>
            <p:spPr bwMode="auto">
              <a:xfrm>
                <a:off x="6628089" y="3780291"/>
                <a:ext cx="184208" cy="226941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43" y="23"/>
                  </a:cxn>
                  <a:cxn ang="0">
                    <a:pos x="54" y="28"/>
                  </a:cxn>
                  <a:cxn ang="0">
                    <a:pos x="64" y="28"/>
                  </a:cxn>
                  <a:cxn ang="0">
                    <a:pos x="68" y="36"/>
                  </a:cxn>
                  <a:cxn ang="0">
                    <a:pos x="72" y="39"/>
                  </a:cxn>
                  <a:cxn ang="0">
                    <a:pos x="73" y="45"/>
                  </a:cxn>
                  <a:cxn ang="0">
                    <a:pos x="64" y="48"/>
                  </a:cxn>
                  <a:cxn ang="0">
                    <a:pos x="61" y="50"/>
                  </a:cxn>
                  <a:cxn ang="0">
                    <a:pos x="61" y="55"/>
                  </a:cxn>
                  <a:cxn ang="0">
                    <a:pos x="79" y="70"/>
                  </a:cxn>
                  <a:cxn ang="0">
                    <a:pos x="86" y="79"/>
                  </a:cxn>
                  <a:cxn ang="0">
                    <a:pos x="93" y="86"/>
                  </a:cxn>
                  <a:cxn ang="0">
                    <a:pos x="100" y="96"/>
                  </a:cxn>
                  <a:cxn ang="0">
                    <a:pos x="100" y="96"/>
                  </a:cxn>
                  <a:cxn ang="0">
                    <a:pos x="104" y="100"/>
                  </a:cxn>
                  <a:cxn ang="0">
                    <a:pos x="116" y="120"/>
                  </a:cxn>
                  <a:cxn ang="0">
                    <a:pos x="114" y="132"/>
                  </a:cxn>
                  <a:cxn ang="0">
                    <a:pos x="109" y="138"/>
                  </a:cxn>
                  <a:cxn ang="0">
                    <a:pos x="104" y="134"/>
                  </a:cxn>
                  <a:cxn ang="0">
                    <a:pos x="95" y="138"/>
                  </a:cxn>
                  <a:cxn ang="0">
                    <a:pos x="91" y="143"/>
                  </a:cxn>
                  <a:cxn ang="0">
                    <a:pos x="80" y="139"/>
                  </a:cxn>
                  <a:cxn ang="0">
                    <a:pos x="82" y="138"/>
                  </a:cxn>
                  <a:cxn ang="0">
                    <a:pos x="84" y="121"/>
                  </a:cxn>
                  <a:cxn ang="0">
                    <a:pos x="84" y="116"/>
                  </a:cxn>
                  <a:cxn ang="0">
                    <a:pos x="82" y="113"/>
                  </a:cxn>
                  <a:cxn ang="0">
                    <a:pos x="80" y="109"/>
                  </a:cxn>
                  <a:cxn ang="0">
                    <a:pos x="75" y="107"/>
                  </a:cxn>
                  <a:cxn ang="0">
                    <a:pos x="72" y="102"/>
                  </a:cxn>
                  <a:cxn ang="0">
                    <a:pos x="70" y="84"/>
                  </a:cxn>
                  <a:cxn ang="0">
                    <a:pos x="66" y="80"/>
                  </a:cxn>
                  <a:cxn ang="0">
                    <a:pos x="57" y="70"/>
                  </a:cxn>
                  <a:cxn ang="0">
                    <a:pos x="46" y="75"/>
                  </a:cxn>
                  <a:cxn ang="0">
                    <a:pos x="38" y="79"/>
                  </a:cxn>
                  <a:cxn ang="0">
                    <a:pos x="34" y="77"/>
                  </a:cxn>
                  <a:cxn ang="0">
                    <a:pos x="30" y="73"/>
                  </a:cxn>
                  <a:cxn ang="0">
                    <a:pos x="20" y="79"/>
                  </a:cxn>
                  <a:cxn ang="0">
                    <a:pos x="14" y="82"/>
                  </a:cxn>
                  <a:cxn ang="0">
                    <a:pos x="12" y="82"/>
                  </a:cxn>
                  <a:cxn ang="0">
                    <a:pos x="16" y="59"/>
                  </a:cxn>
                  <a:cxn ang="0">
                    <a:pos x="16" y="50"/>
                  </a:cxn>
                  <a:cxn ang="0">
                    <a:pos x="7" y="48"/>
                  </a:cxn>
                  <a:cxn ang="0">
                    <a:pos x="5" y="37"/>
                  </a:cxn>
                  <a:cxn ang="0">
                    <a:pos x="0" y="34"/>
                  </a:cxn>
                  <a:cxn ang="0">
                    <a:pos x="0" y="30"/>
                  </a:cxn>
                  <a:cxn ang="0">
                    <a:pos x="2" y="28"/>
                  </a:cxn>
                  <a:cxn ang="0">
                    <a:pos x="7" y="27"/>
                  </a:cxn>
                  <a:cxn ang="0">
                    <a:pos x="14" y="18"/>
                  </a:cxn>
                  <a:cxn ang="0">
                    <a:pos x="16" y="14"/>
                  </a:cxn>
                  <a:cxn ang="0">
                    <a:pos x="23" y="21"/>
                  </a:cxn>
                  <a:cxn ang="0">
                    <a:pos x="25" y="16"/>
                  </a:cxn>
                  <a:cxn ang="0">
                    <a:pos x="23" y="2"/>
                  </a:cxn>
                  <a:cxn ang="0">
                    <a:pos x="30" y="0"/>
                  </a:cxn>
                </a:cxnLst>
                <a:rect l="0" t="0" r="r" b="b"/>
                <a:pathLst>
                  <a:path w="116" h="143">
                    <a:moveTo>
                      <a:pt x="30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8" y="28"/>
                    </a:lnTo>
                    <a:lnTo>
                      <a:pt x="54" y="28"/>
                    </a:lnTo>
                    <a:lnTo>
                      <a:pt x="59" y="27"/>
                    </a:lnTo>
                    <a:lnTo>
                      <a:pt x="64" y="28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0" y="48"/>
                    </a:lnTo>
                    <a:lnTo>
                      <a:pt x="64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3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1" y="84"/>
                    </a:lnTo>
                    <a:lnTo>
                      <a:pt x="93" y="86"/>
                    </a:lnTo>
                    <a:lnTo>
                      <a:pt x="98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6" y="120"/>
                    </a:lnTo>
                    <a:lnTo>
                      <a:pt x="116" y="132"/>
                    </a:lnTo>
                    <a:lnTo>
                      <a:pt x="114" y="132"/>
                    </a:lnTo>
                    <a:lnTo>
                      <a:pt x="113" y="136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8"/>
                    </a:lnTo>
                    <a:lnTo>
                      <a:pt x="93" y="143"/>
                    </a:lnTo>
                    <a:lnTo>
                      <a:pt x="91" y="143"/>
                    </a:lnTo>
                    <a:lnTo>
                      <a:pt x="82" y="141"/>
                    </a:lnTo>
                    <a:lnTo>
                      <a:pt x="80" y="139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2" y="113"/>
                    </a:lnTo>
                    <a:lnTo>
                      <a:pt x="80" y="111"/>
                    </a:lnTo>
                    <a:lnTo>
                      <a:pt x="80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3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6" y="80"/>
                    </a:lnTo>
                    <a:lnTo>
                      <a:pt x="63" y="77"/>
                    </a:lnTo>
                    <a:lnTo>
                      <a:pt x="57" y="70"/>
                    </a:lnTo>
                    <a:lnTo>
                      <a:pt x="46" y="71"/>
                    </a:lnTo>
                    <a:lnTo>
                      <a:pt x="46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2" y="73"/>
                    </a:lnTo>
                    <a:lnTo>
                      <a:pt x="30" y="73"/>
                    </a:lnTo>
                    <a:lnTo>
                      <a:pt x="23" y="75"/>
                    </a:lnTo>
                    <a:lnTo>
                      <a:pt x="20" y="79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2" y="84"/>
                    </a:lnTo>
                    <a:lnTo>
                      <a:pt x="12" y="82"/>
                    </a:lnTo>
                    <a:lnTo>
                      <a:pt x="11" y="79"/>
                    </a:lnTo>
                    <a:lnTo>
                      <a:pt x="16" y="59"/>
                    </a:lnTo>
                    <a:lnTo>
                      <a:pt x="14" y="55"/>
                    </a:lnTo>
                    <a:lnTo>
                      <a:pt x="16" y="50"/>
                    </a:lnTo>
                    <a:lnTo>
                      <a:pt x="14" y="48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5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3" y="28"/>
                    </a:lnTo>
                    <a:lnTo>
                      <a:pt x="7" y="27"/>
                    </a:lnTo>
                    <a:lnTo>
                      <a:pt x="5" y="23"/>
                    </a:lnTo>
                    <a:lnTo>
                      <a:pt x="14" y="18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8" y="21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3" y="11"/>
                    </a:lnTo>
                    <a:lnTo>
                      <a:pt x="23" y="2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9" name="Freeform 7949"/>
              <p:cNvSpPr>
                <a:spLocks/>
              </p:cNvSpPr>
              <p:nvPr/>
            </p:nvSpPr>
            <p:spPr bwMode="auto">
              <a:xfrm>
                <a:off x="6844057" y="3845358"/>
                <a:ext cx="57168" cy="4761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4" y="27"/>
                  </a:cxn>
                  <a:cxn ang="0">
                    <a:pos x="7" y="29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14" y="30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0" y="29"/>
                  </a:cxn>
                  <a:cxn ang="0">
                    <a:pos x="21" y="29"/>
                  </a:cxn>
                  <a:cxn ang="0">
                    <a:pos x="23" y="27"/>
                  </a:cxn>
                  <a:cxn ang="0">
                    <a:pos x="23" y="29"/>
                  </a:cxn>
                  <a:cxn ang="0">
                    <a:pos x="23" y="29"/>
                  </a:cxn>
                  <a:cxn ang="0">
                    <a:pos x="25" y="25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2" y="12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29" y="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2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0" name="Freeform 7950"/>
              <p:cNvSpPr>
                <a:spLocks/>
              </p:cNvSpPr>
              <p:nvPr/>
            </p:nvSpPr>
            <p:spPr bwMode="auto">
              <a:xfrm>
                <a:off x="6844057" y="3845358"/>
                <a:ext cx="57168" cy="4761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4" y="27"/>
                  </a:cxn>
                  <a:cxn ang="0">
                    <a:pos x="7" y="29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14" y="30"/>
                  </a:cxn>
                  <a:cxn ang="0">
                    <a:pos x="20" y="30"/>
                  </a:cxn>
                  <a:cxn ang="0">
                    <a:pos x="20" y="30"/>
                  </a:cxn>
                  <a:cxn ang="0">
                    <a:pos x="20" y="29"/>
                  </a:cxn>
                  <a:cxn ang="0">
                    <a:pos x="21" y="29"/>
                  </a:cxn>
                  <a:cxn ang="0">
                    <a:pos x="23" y="27"/>
                  </a:cxn>
                  <a:cxn ang="0">
                    <a:pos x="23" y="29"/>
                  </a:cxn>
                  <a:cxn ang="0">
                    <a:pos x="23" y="29"/>
                  </a:cxn>
                  <a:cxn ang="0">
                    <a:pos x="25" y="25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0" y="16"/>
                  </a:cxn>
                  <a:cxn ang="0">
                    <a:pos x="32" y="12"/>
                  </a:cxn>
                  <a:cxn ang="0">
                    <a:pos x="32" y="9"/>
                  </a:cxn>
                  <a:cxn ang="0">
                    <a:pos x="32" y="9"/>
                  </a:cxn>
                  <a:cxn ang="0">
                    <a:pos x="36" y="9"/>
                  </a:cxn>
                  <a:cxn ang="0">
                    <a:pos x="36" y="7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0" y="0"/>
                  </a:cxn>
                  <a:cxn ang="0">
                    <a:pos x="29" y="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5" y="2"/>
                  </a:cxn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1" y="2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1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4" y="9"/>
                  </a:cxn>
                  <a:cxn ang="0">
                    <a:pos x="0" y="12"/>
                  </a:cxn>
                </a:cxnLst>
                <a:rect l="0" t="0" r="r" b="b"/>
                <a:pathLst>
                  <a:path w="36" h="30">
                    <a:moveTo>
                      <a:pt x="0" y="12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0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2" y="12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0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6" name="Group 8152"/>
            <p:cNvGrpSpPr>
              <a:grpSpLocks/>
            </p:cNvGrpSpPr>
            <p:nvPr/>
          </p:nvGrpSpPr>
          <p:grpSpPr bwMode="auto">
            <a:xfrm>
              <a:off x="6499461" y="4223064"/>
              <a:ext cx="917864" cy="420555"/>
              <a:chOff x="4229" y="2613"/>
              <a:chExt cx="578" cy="265"/>
            </a:xfrm>
            <a:solidFill>
              <a:srgbClr val="C80F0F"/>
            </a:solidFill>
          </p:grpSpPr>
          <p:sp>
            <p:nvSpPr>
              <p:cNvPr id="1071" name="Freeform 7952"/>
              <p:cNvSpPr>
                <a:spLocks/>
              </p:cNvSpPr>
              <p:nvPr/>
            </p:nvSpPr>
            <p:spPr bwMode="auto">
              <a:xfrm>
                <a:off x="4229" y="2613"/>
                <a:ext cx="179" cy="18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6" y="5"/>
                  </a:cxn>
                  <a:cxn ang="0">
                    <a:pos x="2" y="0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40" y="43"/>
                  </a:cxn>
                  <a:cxn ang="0">
                    <a:pos x="43" y="52"/>
                  </a:cxn>
                  <a:cxn ang="0">
                    <a:pos x="54" y="57"/>
                  </a:cxn>
                  <a:cxn ang="0">
                    <a:pos x="61" y="66"/>
                  </a:cxn>
                  <a:cxn ang="0">
                    <a:pos x="67" y="84"/>
                  </a:cxn>
                  <a:cxn ang="0">
                    <a:pos x="72" y="88"/>
                  </a:cxn>
                  <a:cxn ang="0">
                    <a:pos x="79" y="97"/>
                  </a:cxn>
                  <a:cxn ang="0">
                    <a:pos x="88" y="107"/>
                  </a:cxn>
                  <a:cxn ang="0">
                    <a:pos x="93" y="116"/>
                  </a:cxn>
                  <a:cxn ang="0">
                    <a:pos x="97" y="131"/>
                  </a:cxn>
                  <a:cxn ang="0">
                    <a:pos x="108" y="143"/>
                  </a:cxn>
                  <a:cxn ang="0">
                    <a:pos x="120" y="156"/>
                  </a:cxn>
                  <a:cxn ang="0">
                    <a:pos x="138" y="168"/>
                  </a:cxn>
                  <a:cxn ang="0">
                    <a:pos x="145" y="177"/>
                  </a:cxn>
                  <a:cxn ang="0">
                    <a:pos x="153" y="184"/>
                  </a:cxn>
                  <a:cxn ang="0">
                    <a:pos x="153" y="179"/>
                  </a:cxn>
                  <a:cxn ang="0">
                    <a:pos x="158" y="181"/>
                  </a:cxn>
                  <a:cxn ang="0">
                    <a:pos x="165" y="177"/>
                  </a:cxn>
                  <a:cxn ang="0">
                    <a:pos x="174" y="181"/>
                  </a:cxn>
                  <a:cxn ang="0">
                    <a:pos x="176" y="165"/>
                  </a:cxn>
                  <a:cxn ang="0">
                    <a:pos x="174" y="157"/>
                  </a:cxn>
                  <a:cxn ang="0">
                    <a:pos x="174" y="147"/>
                  </a:cxn>
                  <a:cxn ang="0">
                    <a:pos x="179" y="140"/>
                  </a:cxn>
                  <a:cxn ang="0">
                    <a:pos x="172" y="132"/>
                  </a:cxn>
                  <a:cxn ang="0">
                    <a:pos x="161" y="127"/>
                  </a:cxn>
                  <a:cxn ang="0">
                    <a:pos x="154" y="132"/>
                  </a:cxn>
                  <a:cxn ang="0">
                    <a:pos x="156" y="129"/>
                  </a:cxn>
                  <a:cxn ang="0">
                    <a:pos x="156" y="122"/>
                  </a:cxn>
                  <a:cxn ang="0">
                    <a:pos x="153" y="107"/>
                  </a:cxn>
                  <a:cxn ang="0">
                    <a:pos x="144" y="106"/>
                  </a:cxn>
                  <a:cxn ang="0">
                    <a:pos x="136" y="97"/>
                  </a:cxn>
                  <a:cxn ang="0">
                    <a:pos x="138" y="97"/>
                  </a:cxn>
                  <a:cxn ang="0">
                    <a:pos x="135" y="93"/>
                  </a:cxn>
                  <a:cxn ang="0">
                    <a:pos x="144" y="89"/>
                  </a:cxn>
                  <a:cxn ang="0">
                    <a:pos x="136" y="82"/>
                  </a:cxn>
                  <a:cxn ang="0">
                    <a:pos x="120" y="86"/>
                  </a:cxn>
                  <a:cxn ang="0">
                    <a:pos x="129" y="79"/>
                  </a:cxn>
                  <a:cxn ang="0">
                    <a:pos x="119" y="75"/>
                  </a:cxn>
                  <a:cxn ang="0">
                    <a:pos x="113" y="66"/>
                  </a:cxn>
                  <a:cxn ang="0">
                    <a:pos x="104" y="63"/>
                  </a:cxn>
                  <a:cxn ang="0">
                    <a:pos x="95" y="54"/>
                  </a:cxn>
                  <a:cxn ang="0">
                    <a:pos x="97" y="61"/>
                  </a:cxn>
                  <a:cxn ang="0">
                    <a:pos x="88" y="54"/>
                  </a:cxn>
                  <a:cxn ang="0">
                    <a:pos x="83" y="48"/>
                  </a:cxn>
                  <a:cxn ang="0">
                    <a:pos x="79" y="45"/>
                  </a:cxn>
                  <a:cxn ang="0">
                    <a:pos x="72" y="38"/>
                  </a:cxn>
                  <a:cxn ang="0">
                    <a:pos x="61" y="30"/>
                  </a:cxn>
                  <a:cxn ang="0">
                    <a:pos x="52" y="23"/>
                  </a:cxn>
                  <a:cxn ang="0">
                    <a:pos x="50" y="18"/>
                  </a:cxn>
                  <a:cxn ang="0">
                    <a:pos x="38" y="5"/>
                  </a:cxn>
                </a:cxnLst>
                <a:rect l="0" t="0" r="r" b="b"/>
                <a:pathLst>
                  <a:path w="179" h="184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8" y="14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4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6" y="39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4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7" y="79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6" y="89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7" y="93"/>
                    </a:lnTo>
                    <a:lnTo>
                      <a:pt x="79" y="97"/>
                    </a:lnTo>
                    <a:lnTo>
                      <a:pt x="83" y="100"/>
                    </a:lnTo>
                    <a:lnTo>
                      <a:pt x="86" y="104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3" y="116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7"/>
                    </a:lnTo>
                    <a:lnTo>
                      <a:pt x="97" y="131"/>
                    </a:lnTo>
                    <a:lnTo>
                      <a:pt x="97" y="131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6" y="140"/>
                    </a:lnTo>
                    <a:lnTo>
                      <a:pt x="108" y="143"/>
                    </a:lnTo>
                    <a:lnTo>
                      <a:pt x="108" y="143"/>
                    </a:lnTo>
                    <a:lnTo>
                      <a:pt x="113" y="147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19" y="154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29" y="163"/>
                    </a:lnTo>
                    <a:lnTo>
                      <a:pt x="129" y="163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40" y="170"/>
                    </a:lnTo>
                    <a:lnTo>
                      <a:pt x="142" y="174"/>
                    </a:lnTo>
                    <a:lnTo>
                      <a:pt x="142" y="174"/>
                    </a:lnTo>
                    <a:lnTo>
                      <a:pt x="145" y="177"/>
                    </a:lnTo>
                    <a:lnTo>
                      <a:pt x="145" y="177"/>
                    </a:lnTo>
                    <a:lnTo>
                      <a:pt x="149" y="179"/>
                    </a:lnTo>
                    <a:lnTo>
                      <a:pt x="149" y="179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53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1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3" y="177"/>
                    </a:lnTo>
                    <a:lnTo>
                      <a:pt x="154" y="179"/>
                    </a:lnTo>
                    <a:lnTo>
                      <a:pt x="158" y="181"/>
                    </a:lnTo>
                    <a:lnTo>
                      <a:pt x="158" y="181"/>
                    </a:lnTo>
                    <a:lnTo>
                      <a:pt x="160" y="181"/>
                    </a:lnTo>
                    <a:lnTo>
                      <a:pt x="161" y="183"/>
                    </a:lnTo>
                    <a:lnTo>
                      <a:pt x="163" y="181"/>
                    </a:lnTo>
                    <a:lnTo>
                      <a:pt x="165" y="177"/>
                    </a:lnTo>
                    <a:lnTo>
                      <a:pt x="165" y="177"/>
                    </a:lnTo>
                    <a:lnTo>
                      <a:pt x="167" y="181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4" y="18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4" y="166"/>
                    </a:lnTo>
                    <a:lnTo>
                      <a:pt x="174" y="166"/>
                    </a:lnTo>
                    <a:lnTo>
                      <a:pt x="176" y="165"/>
                    </a:lnTo>
                    <a:lnTo>
                      <a:pt x="176" y="161"/>
                    </a:lnTo>
                    <a:lnTo>
                      <a:pt x="176" y="161"/>
                    </a:lnTo>
                    <a:lnTo>
                      <a:pt x="174" y="159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76" y="154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4" y="147"/>
                    </a:lnTo>
                    <a:lnTo>
                      <a:pt x="174" y="147"/>
                    </a:lnTo>
                    <a:lnTo>
                      <a:pt x="178" y="143"/>
                    </a:lnTo>
                    <a:lnTo>
                      <a:pt x="178" y="143"/>
                    </a:lnTo>
                    <a:lnTo>
                      <a:pt x="178" y="141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38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2" y="132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65" y="127"/>
                    </a:lnTo>
                    <a:lnTo>
                      <a:pt x="163" y="127"/>
                    </a:lnTo>
                    <a:lnTo>
                      <a:pt x="161" y="127"/>
                    </a:lnTo>
                    <a:lnTo>
                      <a:pt x="161" y="127"/>
                    </a:lnTo>
                    <a:lnTo>
                      <a:pt x="160" y="127"/>
                    </a:lnTo>
                    <a:lnTo>
                      <a:pt x="160" y="127"/>
                    </a:lnTo>
                    <a:lnTo>
                      <a:pt x="158" y="131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8" y="131"/>
                    </a:lnTo>
                    <a:lnTo>
                      <a:pt x="158" y="129"/>
                    </a:lnTo>
                    <a:lnTo>
                      <a:pt x="156" y="129"/>
                    </a:lnTo>
                    <a:lnTo>
                      <a:pt x="156" y="129"/>
                    </a:lnTo>
                    <a:lnTo>
                      <a:pt x="158" y="127"/>
                    </a:lnTo>
                    <a:lnTo>
                      <a:pt x="160" y="123"/>
                    </a:lnTo>
                    <a:lnTo>
                      <a:pt x="160" y="123"/>
                    </a:lnTo>
                    <a:lnTo>
                      <a:pt x="158" y="122"/>
                    </a:lnTo>
                    <a:lnTo>
                      <a:pt x="156" y="122"/>
                    </a:lnTo>
                    <a:lnTo>
                      <a:pt x="156" y="122"/>
                    </a:lnTo>
                    <a:lnTo>
                      <a:pt x="154" y="120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1" y="107"/>
                    </a:lnTo>
                    <a:lnTo>
                      <a:pt x="149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0" y="106"/>
                    </a:lnTo>
                    <a:lnTo>
                      <a:pt x="138" y="104"/>
                    </a:lnTo>
                    <a:lnTo>
                      <a:pt x="138" y="104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6" y="98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8" y="93"/>
                    </a:lnTo>
                    <a:lnTo>
                      <a:pt x="138" y="93"/>
                    </a:lnTo>
                    <a:lnTo>
                      <a:pt x="135" y="93"/>
                    </a:lnTo>
                    <a:lnTo>
                      <a:pt x="135" y="93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4" y="89"/>
                    </a:lnTo>
                    <a:lnTo>
                      <a:pt x="144" y="89"/>
                    </a:lnTo>
                    <a:lnTo>
                      <a:pt x="144" y="88"/>
                    </a:lnTo>
                    <a:lnTo>
                      <a:pt x="142" y="86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36" y="82"/>
                    </a:lnTo>
                    <a:lnTo>
                      <a:pt x="131" y="84"/>
                    </a:lnTo>
                    <a:lnTo>
                      <a:pt x="131" y="84"/>
                    </a:lnTo>
                    <a:lnTo>
                      <a:pt x="126" y="86"/>
                    </a:lnTo>
                    <a:lnTo>
                      <a:pt x="122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6" y="86"/>
                    </a:lnTo>
                    <a:lnTo>
                      <a:pt x="129" y="84"/>
                    </a:lnTo>
                    <a:lnTo>
                      <a:pt x="131" y="80"/>
                    </a:lnTo>
                    <a:lnTo>
                      <a:pt x="129" y="79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19" y="75"/>
                    </a:lnTo>
                    <a:lnTo>
                      <a:pt x="119" y="75"/>
                    </a:lnTo>
                    <a:lnTo>
                      <a:pt x="117" y="73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0" y="63"/>
                    </a:lnTo>
                    <a:lnTo>
                      <a:pt x="110" y="63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2" y="59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5" y="57"/>
                    </a:lnTo>
                    <a:lnTo>
                      <a:pt x="97" y="61"/>
                    </a:lnTo>
                    <a:lnTo>
                      <a:pt x="97" y="61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2" y="55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0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4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9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9"/>
                    </a:lnTo>
                    <a:lnTo>
                      <a:pt x="3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2" name="Freeform 7953"/>
              <p:cNvSpPr>
                <a:spLocks/>
              </p:cNvSpPr>
              <p:nvPr/>
            </p:nvSpPr>
            <p:spPr bwMode="auto">
              <a:xfrm>
                <a:off x="4229" y="2613"/>
                <a:ext cx="179" cy="184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16" y="5"/>
                  </a:cxn>
                  <a:cxn ang="0">
                    <a:pos x="2" y="0"/>
                  </a:cxn>
                  <a:cxn ang="0">
                    <a:pos x="22" y="27"/>
                  </a:cxn>
                  <a:cxn ang="0">
                    <a:pos x="29" y="30"/>
                  </a:cxn>
                  <a:cxn ang="0">
                    <a:pos x="40" y="43"/>
                  </a:cxn>
                  <a:cxn ang="0">
                    <a:pos x="43" y="52"/>
                  </a:cxn>
                  <a:cxn ang="0">
                    <a:pos x="54" y="57"/>
                  </a:cxn>
                  <a:cxn ang="0">
                    <a:pos x="61" y="66"/>
                  </a:cxn>
                  <a:cxn ang="0">
                    <a:pos x="67" y="84"/>
                  </a:cxn>
                  <a:cxn ang="0">
                    <a:pos x="72" y="88"/>
                  </a:cxn>
                  <a:cxn ang="0">
                    <a:pos x="79" y="97"/>
                  </a:cxn>
                  <a:cxn ang="0">
                    <a:pos x="88" y="107"/>
                  </a:cxn>
                  <a:cxn ang="0">
                    <a:pos x="93" y="116"/>
                  </a:cxn>
                  <a:cxn ang="0">
                    <a:pos x="97" y="131"/>
                  </a:cxn>
                  <a:cxn ang="0">
                    <a:pos x="108" y="143"/>
                  </a:cxn>
                  <a:cxn ang="0">
                    <a:pos x="120" y="156"/>
                  </a:cxn>
                  <a:cxn ang="0">
                    <a:pos x="138" y="168"/>
                  </a:cxn>
                  <a:cxn ang="0">
                    <a:pos x="145" y="177"/>
                  </a:cxn>
                  <a:cxn ang="0">
                    <a:pos x="153" y="184"/>
                  </a:cxn>
                  <a:cxn ang="0">
                    <a:pos x="153" y="179"/>
                  </a:cxn>
                  <a:cxn ang="0">
                    <a:pos x="158" y="181"/>
                  </a:cxn>
                  <a:cxn ang="0">
                    <a:pos x="165" y="177"/>
                  </a:cxn>
                  <a:cxn ang="0">
                    <a:pos x="174" y="181"/>
                  </a:cxn>
                  <a:cxn ang="0">
                    <a:pos x="176" y="165"/>
                  </a:cxn>
                  <a:cxn ang="0">
                    <a:pos x="174" y="157"/>
                  </a:cxn>
                  <a:cxn ang="0">
                    <a:pos x="174" y="147"/>
                  </a:cxn>
                  <a:cxn ang="0">
                    <a:pos x="179" y="140"/>
                  </a:cxn>
                  <a:cxn ang="0">
                    <a:pos x="172" y="132"/>
                  </a:cxn>
                  <a:cxn ang="0">
                    <a:pos x="161" y="127"/>
                  </a:cxn>
                  <a:cxn ang="0">
                    <a:pos x="154" y="132"/>
                  </a:cxn>
                  <a:cxn ang="0">
                    <a:pos x="156" y="129"/>
                  </a:cxn>
                  <a:cxn ang="0">
                    <a:pos x="156" y="122"/>
                  </a:cxn>
                  <a:cxn ang="0">
                    <a:pos x="153" y="107"/>
                  </a:cxn>
                  <a:cxn ang="0">
                    <a:pos x="144" y="106"/>
                  </a:cxn>
                  <a:cxn ang="0">
                    <a:pos x="136" y="97"/>
                  </a:cxn>
                  <a:cxn ang="0">
                    <a:pos x="138" y="97"/>
                  </a:cxn>
                  <a:cxn ang="0">
                    <a:pos x="135" y="93"/>
                  </a:cxn>
                  <a:cxn ang="0">
                    <a:pos x="144" y="89"/>
                  </a:cxn>
                  <a:cxn ang="0">
                    <a:pos x="136" y="82"/>
                  </a:cxn>
                  <a:cxn ang="0">
                    <a:pos x="120" y="86"/>
                  </a:cxn>
                  <a:cxn ang="0">
                    <a:pos x="129" y="79"/>
                  </a:cxn>
                  <a:cxn ang="0">
                    <a:pos x="119" y="75"/>
                  </a:cxn>
                  <a:cxn ang="0">
                    <a:pos x="113" y="66"/>
                  </a:cxn>
                  <a:cxn ang="0">
                    <a:pos x="104" y="63"/>
                  </a:cxn>
                  <a:cxn ang="0">
                    <a:pos x="95" y="54"/>
                  </a:cxn>
                  <a:cxn ang="0">
                    <a:pos x="97" y="61"/>
                  </a:cxn>
                  <a:cxn ang="0">
                    <a:pos x="88" y="54"/>
                  </a:cxn>
                  <a:cxn ang="0">
                    <a:pos x="83" y="48"/>
                  </a:cxn>
                  <a:cxn ang="0">
                    <a:pos x="79" y="45"/>
                  </a:cxn>
                  <a:cxn ang="0">
                    <a:pos x="72" y="38"/>
                  </a:cxn>
                  <a:cxn ang="0">
                    <a:pos x="61" y="30"/>
                  </a:cxn>
                  <a:cxn ang="0">
                    <a:pos x="52" y="23"/>
                  </a:cxn>
                  <a:cxn ang="0">
                    <a:pos x="50" y="18"/>
                  </a:cxn>
                  <a:cxn ang="0">
                    <a:pos x="38" y="5"/>
                  </a:cxn>
                </a:cxnLst>
                <a:rect l="0" t="0" r="r" b="b"/>
                <a:pathLst>
                  <a:path w="179" h="184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8" y="14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4" y="29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6" y="39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4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3"/>
                    </a:lnTo>
                    <a:lnTo>
                      <a:pt x="59" y="63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5" y="75"/>
                    </a:lnTo>
                    <a:lnTo>
                      <a:pt x="65" y="75"/>
                    </a:lnTo>
                    <a:lnTo>
                      <a:pt x="67" y="79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68" y="86"/>
                    </a:lnTo>
                    <a:lnTo>
                      <a:pt x="68" y="86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76" y="89"/>
                    </a:lnTo>
                    <a:lnTo>
                      <a:pt x="77" y="91"/>
                    </a:lnTo>
                    <a:lnTo>
                      <a:pt x="77" y="93"/>
                    </a:lnTo>
                    <a:lnTo>
                      <a:pt x="77" y="93"/>
                    </a:lnTo>
                    <a:lnTo>
                      <a:pt x="79" y="97"/>
                    </a:lnTo>
                    <a:lnTo>
                      <a:pt x="83" y="100"/>
                    </a:lnTo>
                    <a:lnTo>
                      <a:pt x="86" y="104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88" y="109"/>
                    </a:lnTo>
                    <a:lnTo>
                      <a:pt x="90" y="113"/>
                    </a:lnTo>
                    <a:lnTo>
                      <a:pt x="90" y="113"/>
                    </a:lnTo>
                    <a:lnTo>
                      <a:pt x="93" y="116"/>
                    </a:lnTo>
                    <a:lnTo>
                      <a:pt x="95" y="122"/>
                    </a:lnTo>
                    <a:lnTo>
                      <a:pt x="95" y="122"/>
                    </a:lnTo>
                    <a:lnTo>
                      <a:pt x="95" y="127"/>
                    </a:lnTo>
                    <a:lnTo>
                      <a:pt x="97" y="131"/>
                    </a:lnTo>
                    <a:lnTo>
                      <a:pt x="97" y="131"/>
                    </a:lnTo>
                    <a:lnTo>
                      <a:pt x="102" y="136"/>
                    </a:lnTo>
                    <a:lnTo>
                      <a:pt x="102" y="136"/>
                    </a:lnTo>
                    <a:lnTo>
                      <a:pt x="106" y="140"/>
                    </a:lnTo>
                    <a:lnTo>
                      <a:pt x="108" y="143"/>
                    </a:lnTo>
                    <a:lnTo>
                      <a:pt x="108" y="143"/>
                    </a:lnTo>
                    <a:lnTo>
                      <a:pt x="113" y="147"/>
                    </a:lnTo>
                    <a:lnTo>
                      <a:pt x="117" y="150"/>
                    </a:lnTo>
                    <a:lnTo>
                      <a:pt x="117" y="150"/>
                    </a:lnTo>
                    <a:lnTo>
                      <a:pt x="119" y="154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29" y="163"/>
                    </a:lnTo>
                    <a:lnTo>
                      <a:pt x="129" y="163"/>
                    </a:lnTo>
                    <a:lnTo>
                      <a:pt x="138" y="168"/>
                    </a:lnTo>
                    <a:lnTo>
                      <a:pt x="138" y="168"/>
                    </a:lnTo>
                    <a:lnTo>
                      <a:pt x="140" y="170"/>
                    </a:lnTo>
                    <a:lnTo>
                      <a:pt x="142" y="174"/>
                    </a:lnTo>
                    <a:lnTo>
                      <a:pt x="142" y="174"/>
                    </a:lnTo>
                    <a:lnTo>
                      <a:pt x="145" y="177"/>
                    </a:lnTo>
                    <a:lnTo>
                      <a:pt x="145" y="177"/>
                    </a:lnTo>
                    <a:lnTo>
                      <a:pt x="149" y="179"/>
                    </a:lnTo>
                    <a:lnTo>
                      <a:pt x="149" y="179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53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4"/>
                    </a:lnTo>
                    <a:lnTo>
                      <a:pt x="154" y="181"/>
                    </a:lnTo>
                    <a:lnTo>
                      <a:pt x="153" y="179"/>
                    </a:lnTo>
                    <a:lnTo>
                      <a:pt x="153" y="179"/>
                    </a:lnTo>
                    <a:lnTo>
                      <a:pt x="153" y="177"/>
                    </a:lnTo>
                    <a:lnTo>
                      <a:pt x="154" y="179"/>
                    </a:lnTo>
                    <a:lnTo>
                      <a:pt x="158" y="181"/>
                    </a:lnTo>
                    <a:lnTo>
                      <a:pt x="158" y="181"/>
                    </a:lnTo>
                    <a:lnTo>
                      <a:pt x="160" y="181"/>
                    </a:lnTo>
                    <a:lnTo>
                      <a:pt x="161" y="183"/>
                    </a:lnTo>
                    <a:lnTo>
                      <a:pt x="163" y="181"/>
                    </a:lnTo>
                    <a:lnTo>
                      <a:pt x="165" y="177"/>
                    </a:lnTo>
                    <a:lnTo>
                      <a:pt x="165" y="177"/>
                    </a:lnTo>
                    <a:lnTo>
                      <a:pt x="167" y="181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4" y="18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4" y="166"/>
                    </a:lnTo>
                    <a:lnTo>
                      <a:pt x="174" y="166"/>
                    </a:lnTo>
                    <a:lnTo>
                      <a:pt x="176" y="165"/>
                    </a:lnTo>
                    <a:lnTo>
                      <a:pt x="176" y="161"/>
                    </a:lnTo>
                    <a:lnTo>
                      <a:pt x="176" y="161"/>
                    </a:lnTo>
                    <a:lnTo>
                      <a:pt x="174" y="159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76" y="154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6" y="150"/>
                    </a:lnTo>
                    <a:lnTo>
                      <a:pt x="174" y="147"/>
                    </a:lnTo>
                    <a:lnTo>
                      <a:pt x="174" y="147"/>
                    </a:lnTo>
                    <a:lnTo>
                      <a:pt x="178" y="143"/>
                    </a:lnTo>
                    <a:lnTo>
                      <a:pt x="178" y="143"/>
                    </a:lnTo>
                    <a:lnTo>
                      <a:pt x="178" y="141"/>
                    </a:lnTo>
                    <a:lnTo>
                      <a:pt x="179" y="140"/>
                    </a:lnTo>
                    <a:lnTo>
                      <a:pt x="179" y="140"/>
                    </a:lnTo>
                    <a:lnTo>
                      <a:pt x="178" y="138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2" y="132"/>
                    </a:lnTo>
                    <a:lnTo>
                      <a:pt x="172" y="129"/>
                    </a:lnTo>
                    <a:lnTo>
                      <a:pt x="172" y="129"/>
                    </a:lnTo>
                    <a:lnTo>
                      <a:pt x="165" y="127"/>
                    </a:lnTo>
                    <a:lnTo>
                      <a:pt x="163" y="127"/>
                    </a:lnTo>
                    <a:lnTo>
                      <a:pt x="161" y="127"/>
                    </a:lnTo>
                    <a:lnTo>
                      <a:pt x="161" y="127"/>
                    </a:lnTo>
                    <a:lnTo>
                      <a:pt x="160" y="127"/>
                    </a:lnTo>
                    <a:lnTo>
                      <a:pt x="160" y="127"/>
                    </a:lnTo>
                    <a:lnTo>
                      <a:pt x="158" y="131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8" y="131"/>
                    </a:lnTo>
                    <a:lnTo>
                      <a:pt x="158" y="129"/>
                    </a:lnTo>
                    <a:lnTo>
                      <a:pt x="156" y="129"/>
                    </a:lnTo>
                    <a:lnTo>
                      <a:pt x="156" y="129"/>
                    </a:lnTo>
                    <a:lnTo>
                      <a:pt x="158" y="127"/>
                    </a:lnTo>
                    <a:lnTo>
                      <a:pt x="160" y="123"/>
                    </a:lnTo>
                    <a:lnTo>
                      <a:pt x="160" y="123"/>
                    </a:lnTo>
                    <a:lnTo>
                      <a:pt x="158" y="122"/>
                    </a:lnTo>
                    <a:lnTo>
                      <a:pt x="156" y="122"/>
                    </a:lnTo>
                    <a:lnTo>
                      <a:pt x="156" y="122"/>
                    </a:lnTo>
                    <a:lnTo>
                      <a:pt x="154" y="120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1" y="107"/>
                    </a:lnTo>
                    <a:lnTo>
                      <a:pt x="149" y="106"/>
                    </a:lnTo>
                    <a:lnTo>
                      <a:pt x="144" y="106"/>
                    </a:lnTo>
                    <a:lnTo>
                      <a:pt x="144" y="106"/>
                    </a:lnTo>
                    <a:lnTo>
                      <a:pt x="140" y="106"/>
                    </a:lnTo>
                    <a:lnTo>
                      <a:pt x="138" y="104"/>
                    </a:lnTo>
                    <a:lnTo>
                      <a:pt x="138" y="104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6" y="98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8" y="93"/>
                    </a:lnTo>
                    <a:lnTo>
                      <a:pt x="138" y="93"/>
                    </a:lnTo>
                    <a:lnTo>
                      <a:pt x="135" y="93"/>
                    </a:lnTo>
                    <a:lnTo>
                      <a:pt x="135" y="93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4" y="89"/>
                    </a:lnTo>
                    <a:lnTo>
                      <a:pt x="144" y="89"/>
                    </a:lnTo>
                    <a:lnTo>
                      <a:pt x="144" y="88"/>
                    </a:lnTo>
                    <a:lnTo>
                      <a:pt x="142" y="86"/>
                    </a:lnTo>
                    <a:lnTo>
                      <a:pt x="140" y="84"/>
                    </a:lnTo>
                    <a:lnTo>
                      <a:pt x="140" y="84"/>
                    </a:lnTo>
                    <a:lnTo>
                      <a:pt x="136" y="82"/>
                    </a:lnTo>
                    <a:lnTo>
                      <a:pt x="131" y="84"/>
                    </a:lnTo>
                    <a:lnTo>
                      <a:pt x="131" y="84"/>
                    </a:lnTo>
                    <a:lnTo>
                      <a:pt x="126" y="86"/>
                    </a:lnTo>
                    <a:lnTo>
                      <a:pt x="122" y="86"/>
                    </a:lnTo>
                    <a:lnTo>
                      <a:pt x="120" y="86"/>
                    </a:lnTo>
                    <a:lnTo>
                      <a:pt x="120" y="86"/>
                    </a:lnTo>
                    <a:lnTo>
                      <a:pt x="126" y="86"/>
                    </a:lnTo>
                    <a:lnTo>
                      <a:pt x="129" y="84"/>
                    </a:lnTo>
                    <a:lnTo>
                      <a:pt x="131" y="80"/>
                    </a:lnTo>
                    <a:lnTo>
                      <a:pt x="129" y="79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22" y="77"/>
                    </a:lnTo>
                    <a:lnTo>
                      <a:pt x="122" y="77"/>
                    </a:lnTo>
                    <a:lnTo>
                      <a:pt x="119" y="75"/>
                    </a:lnTo>
                    <a:lnTo>
                      <a:pt x="119" y="75"/>
                    </a:lnTo>
                    <a:lnTo>
                      <a:pt x="117" y="73"/>
                    </a:lnTo>
                    <a:lnTo>
                      <a:pt x="115" y="70"/>
                    </a:lnTo>
                    <a:lnTo>
                      <a:pt x="115" y="68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10" y="63"/>
                    </a:lnTo>
                    <a:lnTo>
                      <a:pt x="110" y="63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2" y="59"/>
                    </a:lnTo>
                    <a:lnTo>
                      <a:pt x="101" y="57"/>
                    </a:lnTo>
                    <a:lnTo>
                      <a:pt x="101" y="57"/>
                    </a:lnTo>
                    <a:lnTo>
                      <a:pt x="97" y="54"/>
                    </a:lnTo>
                    <a:lnTo>
                      <a:pt x="95" y="54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5" y="57"/>
                    </a:lnTo>
                    <a:lnTo>
                      <a:pt x="97" y="61"/>
                    </a:lnTo>
                    <a:lnTo>
                      <a:pt x="97" y="61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2" y="55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6" y="50"/>
                    </a:lnTo>
                    <a:lnTo>
                      <a:pt x="83" y="46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1" y="48"/>
                    </a:lnTo>
                    <a:lnTo>
                      <a:pt x="81" y="48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2" y="38"/>
                    </a:lnTo>
                    <a:lnTo>
                      <a:pt x="72" y="38"/>
                    </a:lnTo>
                    <a:lnTo>
                      <a:pt x="68" y="34"/>
                    </a:lnTo>
                    <a:lnTo>
                      <a:pt x="65" y="30"/>
                    </a:lnTo>
                    <a:lnTo>
                      <a:pt x="65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9"/>
                    </a:lnTo>
                    <a:lnTo>
                      <a:pt x="58" y="27"/>
                    </a:lnTo>
                    <a:lnTo>
                      <a:pt x="58" y="27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49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9"/>
                    </a:lnTo>
                    <a:lnTo>
                      <a:pt x="38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3" name="Freeform 7954"/>
              <p:cNvSpPr>
                <a:spLocks/>
              </p:cNvSpPr>
              <p:nvPr/>
            </p:nvSpPr>
            <p:spPr bwMode="auto">
              <a:xfrm>
                <a:off x="4240" y="2656"/>
                <a:ext cx="13" cy="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3" h="9">
                    <a:moveTo>
                      <a:pt x="11" y="9"/>
                    </a:move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4" name="Freeform 7955"/>
              <p:cNvSpPr>
                <a:spLocks/>
              </p:cNvSpPr>
              <p:nvPr/>
            </p:nvSpPr>
            <p:spPr bwMode="auto">
              <a:xfrm>
                <a:off x="4240" y="2656"/>
                <a:ext cx="13" cy="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11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9" y="7"/>
                  </a:cxn>
                  <a:cxn ang="0">
                    <a:pos x="11" y="9"/>
                  </a:cxn>
                </a:cxnLst>
                <a:rect l="0" t="0" r="r" b="b"/>
                <a:pathLst>
                  <a:path w="13" h="9">
                    <a:moveTo>
                      <a:pt x="11" y="9"/>
                    </a:moveTo>
                    <a:lnTo>
                      <a:pt x="11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1" y="9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5" name="Freeform 7956"/>
              <p:cNvSpPr>
                <a:spLocks/>
              </p:cNvSpPr>
              <p:nvPr/>
            </p:nvSpPr>
            <p:spPr bwMode="auto">
              <a:xfrm>
                <a:off x="4263" y="2679"/>
                <a:ext cx="13" cy="14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3" y="13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9" y="14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6" name="Freeform 7957"/>
              <p:cNvSpPr>
                <a:spLocks/>
              </p:cNvSpPr>
              <p:nvPr/>
            </p:nvSpPr>
            <p:spPr bwMode="auto">
              <a:xfrm>
                <a:off x="4263" y="2679"/>
                <a:ext cx="13" cy="14"/>
              </a:xfrm>
              <a:custGeom>
                <a:avLst/>
                <a:gdLst/>
                <a:ahLst/>
                <a:cxnLst>
                  <a:cxn ang="0">
                    <a:pos x="9" y="14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3" y="13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9" y="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9" y="14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9" y="1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7" name="Freeform 7958"/>
              <p:cNvSpPr>
                <a:spLocks/>
              </p:cNvSpPr>
              <p:nvPr/>
            </p:nvSpPr>
            <p:spPr bwMode="auto">
              <a:xfrm>
                <a:off x="4263" y="266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8" name="Freeform 7959"/>
              <p:cNvSpPr>
                <a:spLocks/>
              </p:cNvSpPr>
              <p:nvPr/>
            </p:nvSpPr>
            <p:spPr bwMode="auto">
              <a:xfrm>
                <a:off x="4263" y="2668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9" name="Freeform 7960"/>
              <p:cNvSpPr>
                <a:spLocks/>
              </p:cNvSpPr>
              <p:nvPr/>
            </p:nvSpPr>
            <p:spPr bwMode="auto">
              <a:xfrm>
                <a:off x="4283" y="2708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0" name="Freeform 7961"/>
              <p:cNvSpPr>
                <a:spLocks/>
              </p:cNvSpPr>
              <p:nvPr/>
            </p:nvSpPr>
            <p:spPr bwMode="auto">
              <a:xfrm>
                <a:off x="4283" y="2708"/>
                <a:ext cx="4" cy="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4" y="3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1" name="Freeform 7962"/>
              <p:cNvSpPr>
                <a:spLocks/>
              </p:cNvSpPr>
              <p:nvPr/>
            </p:nvSpPr>
            <p:spPr bwMode="auto">
              <a:xfrm>
                <a:off x="4283" y="2702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2" name="Freeform 7963"/>
              <p:cNvSpPr>
                <a:spLocks/>
              </p:cNvSpPr>
              <p:nvPr/>
            </p:nvSpPr>
            <p:spPr bwMode="auto">
              <a:xfrm>
                <a:off x="4283" y="2702"/>
                <a:ext cx="4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3" name="Freeform 7964"/>
              <p:cNvSpPr>
                <a:spLocks/>
              </p:cNvSpPr>
              <p:nvPr/>
            </p:nvSpPr>
            <p:spPr bwMode="auto">
              <a:xfrm>
                <a:off x="4285" y="267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4" name="Freeform 7965"/>
              <p:cNvSpPr>
                <a:spLocks/>
              </p:cNvSpPr>
              <p:nvPr/>
            </p:nvSpPr>
            <p:spPr bwMode="auto">
              <a:xfrm>
                <a:off x="4285" y="2676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5" name="Freeform 7966"/>
              <p:cNvSpPr>
                <a:spLocks/>
              </p:cNvSpPr>
              <p:nvPr/>
            </p:nvSpPr>
            <p:spPr bwMode="auto">
              <a:xfrm>
                <a:off x="4287" y="2701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6" name="Freeform 7967"/>
              <p:cNvSpPr>
                <a:spLocks/>
              </p:cNvSpPr>
              <p:nvPr/>
            </p:nvSpPr>
            <p:spPr bwMode="auto">
              <a:xfrm>
                <a:off x="4287" y="2701"/>
                <a:ext cx="3" cy="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7" name="Freeform 7968"/>
              <p:cNvSpPr>
                <a:spLocks/>
              </p:cNvSpPr>
              <p:nvPr/>
            </p:nvSpPr>
            <p:spPr bwMode="auto">
              <a:xfrm>
                <a:off x="4288" y="2719"/>
                <a:ext cx="9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8" y="12"/>
                  </a:cxn>
                </a:cxnLst>
                <a:rect l="0" t="0" r="r" b="b"/>
                <a:pathLst>
                  <a:path w="9" h="12">
                    <a:moveTo>
                      <a:pt x="8" y="12"/>
                    </a:moveTo>
                    <a:lnTo>
                      <a:pt x="8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8" name="Freeform 7969"/>
              <p:cNvSpPr>
                <a:spLocks/>
              </p:cNvSpPr>
              <p:nvPr/>
            </p:nvSpPr>
            <p:spPr bwMode="auto">
              <a:xfrm>
                <a:off x="4288" y="2719"/>
                <a:ext cx="9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8" y="12"/>
                  </a:cxn>
                </a:cxnLst>
                <a:rect l="0" t="0" r="r" b="b"/>
                <a:pathLst>
                  <a:path w="9" h="12">
                    <a:moveTo>
                      <a:pt x="8" y="12"/>
                    </a:moveTo>
                    <a:lnTo>
                      <a:pt x="8" y="12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8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9" name="Freeform 7970"/>
              <p:cNvSpPr>
                <a:spLocks/>
              </p:cNvSpPr>
              <p:nvPr/>
            </p:nvSpPr>
            <p:spPr bwMode="auto">
              <a:xfrm>
                <a:off x="4303" y="2736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0" name="Freeform 7971"/>
              <p:cNvSpPr>
                <a:spLocks/>
              </p:cNvSpPr>
              <p:nvPr/>
            </p:nvSpPr>
            <p:spPr bwMode="auto">
              <a:xfrm>
                <a:off x="4303" y="2736"/>
                <a:ext cx="5" cy="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6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6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1" name="Freeform 7972"/>
              <p:cNvSpPr>
                <a:spLocks/>
              </p:cNvSpPr>
              <p:nvPr/>
            </p:nvSpPr>
            <p:spPr bwMode="auto">
              <a:xfrm>
                <a:off x="4310" y="2744"/>
                <a:ext cx="3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2" name="Freeform 7973"/>
              <p:cNvSpPr>
                <a:spLocks/>
              </p:cNvSpPr>
              <p:nvPr/>
            </p:nvSpPr>
            <p:spPr bwMode="auto">
              <a:xfrm>
                <a:off x="4310" y="2744"/>
                <a:ext cx="3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3" name="Freeform 7974"/>
              <p:cNvSpPr>
                <a:spLocks/>
              </p:cNvSpPr>
              <p:nvPr/>
            </p:nvSpPr>
            <p:spPr bwMode="auto">
              <a:xfrm>
                <a:off x="4313" y="2749"/>
                <a:ext cx="4" cy="7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4" name="Freeform 7975"/>
              <p:cNvSpPr>
                <a:spLocks/>
              </p:cNvSpPr>
              <p:nvPr/>
            </p:nvSpPr>
            <p:spPr bwMode="auto">
              <a:xfrm>
                <a:off x="4313" y="2749"/>
                <a:ext cx="4" cy="7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5" name="Freeform 7976"/>
              <p:cNvSpPr>
                <a:spLocks/>
              </p:cNvSpPr>
              <p:nvPr/>
            </p:nvSpPr>
            <p:spPr bwMode="auto">
              <a:xfrm>
                <a:off x="4333" y="2668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6" name="Freeform 7977"/>
              <p:cNvSpPr>
                <a:spLocks/>
              </p:cNvSpPr>
              <p:nvPr/>
            </p:nvSpPr>
            <p:spPr bwMode="auto">
              <a:xfrm>
                <a:off x="4333" y="2668"/>
                <a:ext cx="6" cy="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6" y="4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7" name="Freeform 7978"/>
              <p:cNvSpPr>
                <a:spLocks/>
              </p:cNvSpPr>
              <p:nvPr/>
            </p:nvSpPr>
            <p:spPr bwMode="auto">
              <a:xfrm>
                <a:off x="4342" y="2788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8" name="Freeform 7979"/>
              <p:cNvSpPr>
                <a:spLocks/>
              </p:cNvSpPr>
              <p:nvPr/>
            </p:nvSpPr>
            <p:spPr bwMode="auto">
              <a:xfrm>
                <a:off x="4342" y="2788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6" y="4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9" name="Freeform 7980"/>
              <p:cNvSpPr>
                <a:spLocks/>
              </p:cNvSpPr>
              <p:nvPr/>
            </p:nvSpPr>
            <p:spPr bwMode="auto">
              <a:xfrm>
                <a:off x="4342" y="2676"/>
                <a:ext cx="9" cy="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3"/>
                  </a:cxn>
                </a:cxnLst>
                <a:rect l="0" t="0" r="r" b="b"/>
                <a:pathLst>
                  <a:path w="9" h="7">
                    <a:moveTo>
                      <a:pt x="7" y="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0" name="Freeform 7981"/>
              <p:cNvSpPr>
                <a:spLocks/>
              </p:cNvSpPr>
              <p:nvPr/>
            </p:nvSpPr>
            <p:spPr bwMode="auto">
              <a:xfrm>
                <a:off x="4342" y="2676"/>
                <a:ext cx="9" cy="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3"/>
                  </a:cxn>
                </a:cxnLst>
                <a:rect l="0" t="0" r="r" b="b"/>
                <a:pathLst>
                  <a:path w="9" h="7">
                    <a:moveTo>
                      <a:pt x="7" y="3"/>
                    </a:moveTo>
                    <a:lnTo>
                      <a:pt x="7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1" name="Freeform 7982"/>
              <p:cNvSpPr>
                <a:spLocks/>
              </p:cNvSpPr>
              <p:nvPr/>
            </p:nvSpPr>
            <p:spPr bwMode="auto">
              <a:xfrm>
                <a:off x="4346" y="2681"/>
                <a:ext cx="3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2"/>
                  </a:cxn>
                </a:cxnLst>
                <a:rect l="0" t="0" r="r" b="b"/>
                <a:pathLst>
                  <a:path w="3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2" name="Freeform 7983"/>
              <p:cNvSpPr>
                <a:spLocks/>
              </p:cNvSpPr>
              <p:nvPr/>
            </p:nvSpPr>
            <p:spPr bwMode="auto">
              <a:xfrm>
                <a:off x="4346" y="2681"/>
                <a:ext cx="3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3" y="2"/>
                  </a:cxn>
                </a:cxnLst>
                <a:rect l="0" t="0" r="r" b="b"/>
                <a:pathLst>
                  <a:path w="3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3" name="Freeform 7984"/>
              <p:cNvSpPr>
                <a:spLocks/>
              </p:cNvSpPr>
              <p:nvPr/>
            </p:nvSpPr>
            <p:spPr bwMode="auto">
              <a:xfrm>
                <a:off x="4349" y="2685"/>
                <a:ext cx="11" cy="7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7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5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4" name="Freeform 7985"/>
              <p:cNvSpPr>
                <a:spLocks/>
              </p:cNvSpPr>
              <p:nvPr/>
            </p:nvSpPr>
            <p:spPr bwMode="auto">
              <a:xfrm>
                <a:off x="4349" y="2685"/>
                <a:ext cx="11" cy="7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7" y="3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5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5" name="Freeform 7986"/>
              <p:cNvSpPr>
                <a:spLocks/>
              </p:cNvSpPr>
              <p:nvPr/>
            </p:nvSpPr>
            <p:spPr bwMode="auto">
              <a:xfrm>
                <a:off x="4353" y="2685"/>
                <a:ext cx="9" cy="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6" name="Freeform 7987"/>
              <p:cNvSpPr>
                <a:spLocks/>
              </p:cNvSpPr>
              <p:nvPr/>
            </p:nvSpPr>
            <p:spPr bwMode="auto">
              <a:xfrm>
                <a:off x="4353" y="2685"/>
                <a:ext cx="9" cy="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lnTo>
                      <a:pt x="9" y="3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7" name="Freeform 7988"/>
              <p:cNvSpPr>
                <a:spLocks/>
              </p:cNvSpPr>
              <p:nvPr/>
            </p:nvSpPr>
            <p:spPr bwMode="auto">
              <a:xfrm>
                <a:off x="4362" y="269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8" name="Freeform 7989"/>
              <p:cNvSpPr>
                <a:spLocks/>
              </p:cNvSpPr>
              <p:nvPr/>
            </p:nvSpPr>
            <p:spPr bwMode="auto">
              <a:xfrm>
                <a:off x="4362" y="2692"/>
                <a:ext cx="2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9" name="Freeform 7990"/>
              <p:cNvSpPr>
                <a:spLocks/>
              </p:cNvSpPr>
              <p:nvPr/>
            </p:nvSpPr>
            <p:spPr bwMode="auto">
              <a:xfrm>
                <a:off x="4364" y="268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0" name="Freeform 7991"/>
              <p:cNvSpPr>
                <a:spLocks/>
              </p:cNvSpPr>
              <p:nvPr/>
            </p:nvSpPr>
            <p:spPr bwMode="auto">
              <a:xfrm>
                <a:off x="4364" y="2685"/>
                <a:ext cx="1" cy="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1" name="Freeform 7992"/>
              <p:cNvSpPr>
                <a:spLocks/>
              </p:cNvSpPr>
              <p:nvPr/>
            </p:nvSpPr>
            <p:spPr bwMode="auto">
              <a:xfrm>
                <a:off x="4364" y="269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2" name="Freeform 7993"/>
              <p:cNvSpPr>
                <a:spLocks/>
              </p:cNvSpPr>
              <p:nvPr/>
            </p:nvSpPr>
            <p:spPr bwMode="auto">
              <a:xfrm>
                <a:off x="4364" y="269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3" name="Freeform 7994"/>
              <p:cNvSpPr>
                <a:spLocks/>
              </p:cNvSpPr>
              <p:nvPr/>
            </p:nvSpPr>
            <p:spPr bwMode="auto">
              <a:xfrm>
                <a:off x="4365" y="268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4" name="Freeform 7995"/>
              <p:cNvSpPr>
                <a:spLocks/>
              </p:cNvSpPr>
              <p:nvPr/>
            </p:nvSpPr>
            <p:spPr bwMode="auto">
              <a:xfrm>
                <a:off x="4365" y="268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5" name="Freeform 7996"/>
              <p:cNvSpPr>
                <a:spLocks/>
              </p:cNvSpPr>
              <p:nvPr/>
            </p:nvSpPr>
            <p:spPr bwMode="auto">
              <a:xfrm>
                <a:off x="4367" y="270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6" name="Freeform 7997"/>
              <p:cNvSpPr>
                <a:spLocks/>
              </p:cNvSpPr>
              <p:nvPr/>
            </p:nvSpPr>
            <p:spPr bwMode="auto">
              <a:xfrm>
                <a:off x="4367" y="2706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7" name="Rectangle 7998"/>
              <p:cNvSpPr>
                <a:spLocks noChangeArrowheads="1"/>
              </p:cNvSpPr>
              <p:nvPr/>
            </p:nvSpPr>
            <p:spPr bwMode="auto">
              <a:xfrm>
                <a:off x="4371" y="2690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8" name="Rectangle 7999"/>
              <p:cNvSpPr>
                <a:spLocks noChangeArrowheads="1"/>
              </p:cNvSpPr>
              <p:nvPr/>
            </p:nvSpPr>
            <p:spPr bwMode="auto">
              <a:xfrm>
                <a:off x="4371" y="2690"/>
                <a:ext cx="2" cy="1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9" name="Freeform 8000"/>
              <p:cNvSpPr>
                <a:spLocks/>
              </p:cNvSpPr>
              <p:nvPr/>
            </p:nvSpPr>
            <p:spPr bwMode="auto">
              <a:xfrm>
                <a:off x="4373" y="268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0" name="Freeform 8001"/>
              <p:cNvSpPr>
                <a:spLocks/>
              </p:cNvSpPr>
              <p:nvPr/>
            </p:nvSpPr>
            <p:spPr bwMode="auto">
              <a:xfrm>
                <a:off x="4373" y="2686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1" name="Freeform 8002"/>
              <p:cNvSpPr>
                <a:spLocks/>
              </p:cNvSpPr>
              <p:nvPr/>
            </p:nvSpPr>
            <p:spPr bwMode="auto">
              <a:xfrm>
                <a:off x="4373" y="2688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2" name="Freeform 8003"/>
              <p:cNvSpPr>
                <a:spLocks/>
              </p:cNvSpPr>
              <p:nvPr/>
            </p:nvSpPr>
            <p:spPr bwMode="auto">
              <a:xfrm>
                <a:off x="4373" y="2688"/>
                <a:ext cx="1" cy="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3" name="Freeform 8004"/>
              <p:cNvSpPr>
                <a:spLocks/>
              </p:cNvSpPr>
              <p:nvPr/>
            </p:nvSpPr>
            <p:spPr bwMode="auto">
              <a:xfrm>
                <a:off x="4374" y="268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4" name="Freeform 8005"/>
              <p:cNvSpPr>
                <a:spLocks/>
              </p:cNvSpPr>
              <p:nvPr/>
            </p:nvSpPr>
            <p:spPr bwMode="auto">
              <a:xfrm>
                <a:off x="4374" y="268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5" name="Freeform 8006"/>
              <p:cNvSpPr>
                <a:spLocks/>
              </p:cNvSpPr>
              <p:nvPr/>
            </p:nvSpPr>
            <p:spPr bwMode="auto">
              <a:xfrm>
                <a:off x="4376" y="268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6" name="Freeform 8007"/>
              <p:cNvSpPr>
                <a:spLocks/>
              </p:cNvSpPr>
              <p:nvPr/>
            </p:nvSpPr>
            <p:spPr bwMode="auto">
              <a:xfrm>
                <a:off x="4376" y="2688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7" name="Rectangle 8008"/>
              <p:cNvSpPr>
                <a:spLocks noChangeArrowheads="1"/>
              </p:cNvSpPr>
              <p:nvPr/>
            </p:nvSpPr>
            <p:spPr bwMode="auto">
              <a:xfrm>
                <a:off x="4378" y="2692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8" name="Rectangle 8009"/>
              <p:cNvSpPr>
                <a:spLocks noChangeArrowheads="1"/>
              </p:cNvSpPr>
              <p:nvPr/>
            </p:nvSpPr>
            <p:spPr bwMode="auto">
              <a:xfrm>
                <a:off x="4378" y="2692"/>
                <a:ext cx="2" cy="1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9" name="Freeform 8010"/>
              <p:cNvSpPr>
                <a:spLocks/>
              </p:cNvSpPr>
              <p:nvPr/>
            </p:nvSpPr>
            <p:spPr bwMode="auto">
              <a:xfrm>
                <a:off x="4380" y="2685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0" name="Freeform 8011"/>
              <p:cNvSpPr>
                <a:spLocks/>
              </p:cNvSpPr>
              <p:nvPr/>
            </p:nvSpPr>
            <p:spPr bwMode="auto">
              <a:xfrm>
                <a:off x="4380" y="2685"/>
                <a:ext cx="5" cy="3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1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1" name="Freeform 8012"/>
              <p:cNvSpPr>
                <a:spLocks/>
              </p:cNvSpPr>
              <p:nvPr/>
            </p:nvSpPr>
            <p:spPr bwMode="auto">
              <a:xfrm>
                <a:off x="4378" y="269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2" name="Freeform 8013"/>
              <p:cNvSpPr>
                <a:spLocks/>
              </p:cNvSpPr>
              <p:nvPr/>
            </p:nvSpPr>
            <p:spPr bwMode="auto">
              <a:xfrm>
                <a:off x="4378" y="2690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3" name="Freeform 8014"/>
              <p:cNvSpPr>
                <a:spLocks/>
              </p:cNvSpPr>
              <p:nvPr/>
            </p:nvSpPr>
            <p:spPr bwMode="auto">
              <a:xfrm>
                <a:off x="4380" y="2708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4" name="Freeform 8015"/>
              <p:cNvSpPr>
                <a:spLocks/>
              </p:cNvSpPr>
              <p:nvPr/>
            </p:nvSpPr>
            <p:spPr bwMode="auto">
              <a:xfrm>
                <a:off x="4380" y="2708"/>
                <a:ext cx="3" cy="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5" name="Freeform 8016"/>
              <p:cNvSpPr>
                <a:spLocks/>
              </p:cNvSpPr>
              <p:nvPr/>
            </p:nvSpPr>
            <p:spPr bwMode="auto">
              <a:xfrm>
                <a:off x="4382" y="270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6" name="Freeform 8017"/>
              <p:cNvSpPr>
                <a:spLocks/>
              </p:cNvSpPr>
              <p:nvPr/>
            </p:nvSpPr>
            <p:spPr bwMode="auto">
              <a:xfrm>
                <a:off x="4382" y="270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7" name="Freeform 8018"/>
              <p:cNvSpPr>
                <a:spLocks/>
              </p:cNvSpPr>
              <p:nvPr/>
            </p:nvSpPr>
            <p:spPr bwMode="auto">
              <a:xfrm>
                <a:off x="4383" y="2702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8" name="Freeform 8019"/>
              <p:cNvSpPr>
                <a:spLocks/>
              </p:cNvSpPr>
              <p:nvPr/>
            </p:nvSpPr>
            <p:spPr bwMode="auto">
              <a:xfrm>
                <a:off x="4383" y="2702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6" y="6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9" name="Rectangle 8020"/>
              <p:cNvSpPr>
                <a:spLocks noChangeArrowheads="1"/>
              </p:cNvSpPr>
              <p:nvPr/>
            </p:nvSpPr>
            <p:spPr bwMode="auto">
              <a:xfrm>
                <a:off x="4383" y="2690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0" name="Rectangle 8021"/>
              <p:cNvSpPr>
                <a:spLocks noChangeArrowheads="1"/>
              </p:cNvSpPr>
              <p:nvPr/>
            </p:nvSpPr>
            <p:spPr bwMode="auto">
              <a:xfrm>
                <a:off x="4383" y="2690"/>
                <a:ext cx="2" cy="1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1" name="Freeform 8022"/>
              <p:cNvSpPr>
                <a:spLocks/>
              </p:cNvSpPr>
              <p:nvPr/>
            </p:nvSpPr>
            <p:spPr bwMode="auto">
              <a:xfrm>
                <a:off x="4383" y="2699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2" name="Freeform 8023"/>
              <p:cNvSpPr>
                <a:spLocks/>
              </p:cNvSpPr>
              <p:nvPr/>
            </p:nvSpPr>
            <p:spPr bwMode="auto">
              <a:xfrm>
                <a:off x="4383" y="2699"/>
                <a:ext cx="4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3" name="Rectangle 8024"/>
              <p:cNvSpPr>
                <a:spLocks noChangeArrowheads="1"/>
              </p:cNvSpPr>
              <p:nvPr/>
            </p:nvSpPr>
            <p:spPr bwMode="auto">
              <a:xfrm>
                <a:off x="4385" y="2796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4" name="Rectangle 8025"/>
              <p:cNvSpPr>
                <a:spLocks noChangeArrowheads="1"/>
              </p:cNvSpPr>
              <p:nvPr/>
            </p:nvSpPr>
            <p:spPr bwMode="auto">
              <a:xfrm>
                <a:off x="4385" y="2796"/>
                <a:ext cx="2" cy="1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5" name="Freeform 8026"/>
              <p:cNvSpPr>
                <a:spLocks/>
              </p:cNvSpPr>
              <p:nvPr/>
            </p:nvSpPr>
            <p:spPr bwMode="auto">
              <a:xfrm>
                <a:off x="4390" y="280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6" name="Freeform 8027"/>
              <p:cNvSpPr>
                <a:spLocks/>
              </p:cNvSpPr>
              <p:nvPr/>
            </p:nvSpPr>
            <p:spPr bwMode="auto">
              <a:xfrm>
                <a:off x="4390" y="2808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7" name="Freeform 8028"/>
              <p:cNvSpPr>
                <a:spLocks/>
              </p:cNvSpPr>
              <p:nvPr/>
            </p:nvSpPr>
            <p:spPr bwMode="auto">
              <a:xfrm>
                <a:off x="4392" y="2797"/>
                <a:ext cx="149" cy="47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5" y="0"/>
                  </a:cxn>
                  <a:cxn ang="0">
                    <a:pos x="11" y="4"/>
                  </a:cxn>
                  <a:cxn ang="0">
                    <a:pos x="7" y="9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11" y="16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18" y="24"/>
                  </a:cxn>
                  <a:cxn ang="0">
                    <a:pos x="32" y="2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29"/>
                  </a:cxn>
                  <a:cxn ang="0">
                    <a:pos x="70" y="31"/>
                  </a:cxn>
                  <a:cxn ang="0">
                    <a:pos x="90" y="38"/>
                  </a:cxn>
                  <a:cxn ang="0">
                    <a:pos x="99" y="38"/>
                  </a:cxn>
                  <a:cxn ang="0">
                    <a:pos x="106" y="38"/>
                  </a:cxn>
                  <a:cxn ang="0">
                    <a:pos x="124" y="40"/>
                  </a:cxn>
                  <a:cxn ang="0">
                    <a:pos x="131" y="40"/>
                  </a:cxn>
                  <a:cxn ang="0">
                    <a:pos x="142" y="43"/>
                  </a:cxn>
                  <a:cxn ang="0">
                    <a:pos x="147" y="47"/>
                  </a:cxn>
                  <a:cxn ang="0">
                    <a:pos x="149" y="45"/>
                  </a:cxn>
                  <a:cxn ang="0">
                    <a:pos x="145" y="40"/>
                  </a:cxn>
                  <a:cxn ang="0">
                    <a:pos x="147" y="33"/>
                  </a:cxn>
                  <a:cxn ang="0">
                    <a:pos x="143" y="29"/>
                  </a:cxn>
                  <a:cxn ang="0">
                    <a:pos x="136" y="29"/>
                  </a:cxn>
                  <a:cxn ang="0">
                    <a:pos x="127" y="29"/>
                  </a:cxn>
                  <a:cxn ang="0">
                    <a:pos x="120" y="25"/>
                  </a:cxn>
                  <a:cxn ang="0">
                    <a:pos x="120" y="22"/>
                  </a:cxn>
                  <a:cxn ang="0">
                    <a:pos x="118" y="16"/>
                  </a:cxn>
                  <a:cxn ang="0">
                    <a:pos x="111" y="16"/>
                  </a:cxn>
                  <a:cxn ang="0">
                    <a:pos x="109" y="15"/>
                  </a:cxn>
                  <a:cxn ang="0">
                    <a:pos x="104" y="15"/>
                  </a:cxn>
                  <a:cxn ang="0">
                    <a:pos x="100" y="13"/>
                  </a:cxn>
                  <a:cxn ang="0">
                    <a:pos x="95" y="11"/>
                  </a:cxn>
                  <a:cxn ang="0">
                    <a:pos x="92" y="9"/>
                  </a:cxn>
                  <a:cxn ang="0">
                    <a:pos x="86" y="13"/>
                  </a:cxn>
                  <a:cxn ang="0">
                    <a:pos x="83" y="16"/>
                  </a:cxn>
                  <a:cxn ang="0">
                    <a:pos x="77" y="16"/>
                  </a:cxn>
                  <a:cxn ang="0">
                    <a:pos x="66" y="16"/>
                  </a:cxn>
                  <a:cxn ang="0">
                    <a:pos x="61" y="15"/>
                  </a:cxn>
                  <a:cxn ang="0">
                    <a:pos x="54" y="13"/>
                  </a:cxn>
                  <a:cxn ang="0">
                    <a:pos x="49" y="6"/>
                  </a:cxn>
                  <a:cxn ang="0">
                    <a:pos x="43" y="6"/>
                  </a:cxn>
                  <a:cxn ang="0">
                    <a:pos x="38" y="6"/>
                  </a:cxn>
                  <a:cxn ang="0">
                    <a:pos x="32" y="2"/>
                  </a:cxn>
                  <a:cxn ang="0">
                    <a:pos x="27" y="4"/>
                  </a:cxn>
                </a:cxnLst>
                <a:rect l="0" t="0" r="r" b="b"/>
                <a:pathLst>
                  <a:path w="149" h="47">
                    <a:moveTo>
                      <a:pt x="25" y="2"/>
                    </a:moveTo>
                    <a:lnTo>
                      <a:pt x="25" y="2"/>
                    </a:lnTo>
                    <a:lnTo>
                      <a:pt x="20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40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63" y="29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81" y="34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5" y="38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102" y="40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15" y="40"/>
                    </a:lnTo>
                    <a:lnTo>
                      <a:pt x="120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7" y="38"/>
                    </a:lnTo>
                    <a:lnTo>
                      <a:pt x="131" y="40"/>
                    </a:lnTo>
                    <a:lnTo>
                      <a:pt x="136" y="43"/>
                    </a:lnTo>
                    <a:lnTo>
                      <a:pt x="136" y="43"/>
                    </a:lnTo>
                    <a:lnTo>
                      <a:pt x="142" y="43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9" y="47"/>
                    </a:lnTo>
                    <a:lnTo>
                      <a:pt x="149" y="45"/>
                    </a:lnTo>
                    <a:lnTo>
                      <a:pt x="147" y="43"/>
                    </a:lnTo>
                    <a:lnTo>
                      <a:pt x="147" y="43"/>
                    </a:lnTo>
                    <a:lnTo>
                      <a:pt x="145" y="40"/>
                    </a:lnTo>
                    <a:lnTo>
                      <a:pt x="145" y="38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0" y="29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1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15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7" y="13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88" y="9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8" y="15"/>
                    </a:lnTo>
                    <a:lnTo>
                      <a:pt x="54" y="13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8" name="Freeform 8029"/>
              <p:cNvSpPr>
                <a:spLocks/>
              </p:cNvSpPr>
              <p:nvPr/>
            </p:nvSpPr>
            <p:spPr bwMode="auto">
              <a:xfrm>
                <a:off x="4392" y="2797"/>
                <a:ext cx="149" cy="47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5" y="0"/>
                  </a:cxn>
                  <a:cxn ang="0">
                    <a:pos x="11" y="4"/>
                  </a:cxn>
                  <a:cxn ang="0">
                    <a:pos x="7" y="9"/>
                  </a:cxn>
                  <a:cxn ang="0">
                    <a:pos x="4" y="15"/>
                  </a:cxn>
                  <a:cxn ang="0">
                    <a:pos x="0" y="15"/>
                  </a:cxn>
                  <a:cxn ang="0">
                    <a:pos x="11" y="16"/>
                  </a:cxn>
                  <a:cxn ang="0">
                    <a:pos x="20" y="18"/>
                  </a:cxn>
                  <a:cxn ang="0">
                    <a:pos x="20" y="20"/>
                  </a:cxn>
                  <a:cxn ang="0">
                    <a:pos x="18" y="24"/>
                  </a:cxn>
                  <a:cxn ang="0">
                    <a:pos x="32" y="2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29"/>
                  </a:cxn>
                  <a:cxn ang="0">
                    <a:pos x="70" y="31"/>
                  </a:cxn>
                  <a:cxn ang="0">
                    <a:pos x="90" y="38"/>
                  </a:cxn>
                  <a:cxn ang="0">
                    <a:pos x="99" y="38"/>
                  </a:cxn>
                  <a:cxn ang="0">
                    <a:pos x="106" y="38"/>
                  </a:cxn>
                  <a:cxn ang="0">
                    <a:pos x="124" y="40"/>
                  </a:cxn>
                  <a:cxn ang="0">
                    <a:pos x="131" y="40"/>
                  </a:cxn>
                  <a:cxn ang="0">
                    <a:pos x="142" y="43"/>
                  </a:cxn>
                  <a:cxn ang="0">
                    <a:pos x="147" y="47"/>
                  </a:cxn>
                  <a:cxn ang="0">
                    <a:pos x="149" y="45"/>
                  </a:cxn>
                  <a:cxn ang="0">
                    <a:pos x="145" y="40"/>
                  </a:cxn>
                  <a:cxn ang="0">
                    <a:pos x="147" y="33"/>
                  </a:cxn>
                  <a:cxn ang="0">
                    <a:pos x="143" y="29"/>
                  </a:cxn>
                  <a:cxn ang="0">
                    <a:pos x="136" y="29"/>
                  </a:cxn>
                  <a:cxn ang="0">
                    <a:pos x="127" y="29"/>
                  </a:cxn>
                  <a:cxn ang="0">
                    <a:pos x="120" y="25"/>
                  </a:cxn>
                  <a:cxn ang="0">
                    <a:pos x="120" y="22"/>
                  </a:cxn>
                  <a:cxn ang="0">
                    <a:pos x="118" y="16"/>
                  </a:cxn>
                  <a:cxn ang="0">
                    <a:pos x="111" y="16"/>
                  </a:cxn>
                  <a:cxn ang="0">
                    <a:pos x="109" y="15"/>
                  </a:cxn>
                  <a:cxn ang="0">
                    <a:pos x="104" y="15"/>
                  </a:cxn>
                  <a:cxn ang="0">
                    <a:pos x="100" y="13"/>
                  </a:cxn>
                  <a:cxn ang="0">
                    <a:pos x="95" y="11"/>
                  </a:cxn>
                  <a:cxn ang="0">
                    <a:pos x="92" y="9"/>
                  </a:cxn>
                  <a:cxn ang="0">
                    <a:pos x="86" y="13"/>
                  </a:cxn>
                  <a:cxn ang="0">
                    <a:pos x="83" y="16"/>
                  </a:cxn>
                  <a:cxn ang="0">
                    <a:pos x="77" y="16"/>
                  </a:cxn>
                  <a:cxn ang="0">
                    <a:pos x="66" y="16"/>
                  </a:cxn>
                  <a:cxn ang="0">
                    <a:pos x="61" y="15"/>
                  </a:cxn>
                  <a:cxn ang="0">
                    <a:pos x="54" y="13"/>
                  </a:cxn>
                  <a:cxn ang="0">
                    <a:pos x="49" y="6"/>
                  </a:cxn>
                  <a:cxn ang="0">
                    <a:pos x="43" y="6"/>
                  </a:cxn>
                  <a:cxn ang="0">
                    <a:pos x="38" y="6"/>
                  </a:cxn>
                  <a:cxn ang="0">
                    <a:pos x="32" y="2"/>
                  </a:cxn>
                  <a:cxn ang="0">
                    <a:pos x="27" y="4"/>
                  </a:cxn>
                </a:cxnLst>
                <a:rect l="0" t="0" r="r" b="b"/>
                <a:pathLst>
                  <a:path w="149" h="47">
                    <a:moveTo>
                      <a:pt x="25" y="2"/>
                    </a:moveTo>
                    <a:lnTo>
                      <a:pt x="25" y="2"/>
                    </a:lnTo>
                    <a:lnTo>
                      <a:pt x="20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20" y="25"/>
                    </a:lnTo>
                    <a:lnTo>
                      <a:pt x="2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40" y="29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2" y="29"/>
                    </a:lnTo>
                    <a:lnTo>
                      <a:pt x="54" y="29"/>
                    </a:lnTo>
                    <a:lnTo>
                      <a:pt x="54" y="29"/>
                    </a:lnTo>
                    <a:lnTo>
                      <a:pt x="63" y="29"/>
                    </a:lnTo>
                    <a:lnTo>
                      <a:pt x="70" y="31"/>
                    </a:lnTo>
                    <a:lnTo>
                      <a:pt x="70" y="31"/>
                    </a:lnTo>
                    <a:lnTo>
                      <a:pt x="81" y="34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5" y="38"/>
                    </a:lnTo>
                    <a:lnTo>
                      <a:pt x="99" y="38"/>
                    </a:lnTo>
                    <a:lnTo>
                      <a:pt x="99" y="38"/>
                    </a:lnTo>
                    <a:lnTo>
                      <a:pt x="102" y="40"/>
                    </a:lnTo>
                    <a:lnTo>
                      <a:pt x="106" y="38"/>
                    </a:lnTo>
                    <a:lnTo>
                      <a:pt x="106" y="38"/>
                    </a:lnTo>
                    <a:lnTo>
                      <a:pt x="115" y="40"/>
                    </a:lnTo>
                    <a:lnTo>
                      <a:pt x="120" y="40"/>
                    </a:lnTo>
                    <a:lnTo>
                      <a:pt x="124" y="40"/>
                    </a:lnTo>
                    <a:lnTo>
                      <a:pt x="124" y="40"/>
                    </a:lnTo>
                    <a:lnTo>
                      <a:pt x="127" y="38"/>
                    </a:lnTo>
                    <a:lnTo>
                      <a:pt x="131" y="40"/>
                    </a:lnTo>
                    <a:lnTo>
                      <a:pt x="136" y="43"/>
                    </a:lnTo>
                    <a:lnTo>
                      <a:pt x="136" y="43"/>
                    </a:lnTo>
                    <a:lnTo>
                      <a:pt x="142" y="43"/>
                    </a:lnTo>
                    <a:lnTo>
                      <a:pt x="145" y="45"/>
                    </a:lnTo>
                    <a:lnTo>
                      <a:pt x="145" y="45"/>
                    </a:lnTo>
                    <a:lnTo>
                      <a:pt x="147" y="47"/>
                    </a:lnTo>
                    <a:lnTo>
                      <a:pt x="149" y="47"/>
                    </a:lnTo>
                    <a:lnTo>
                      <a:pt x="149" y="47"/>
                    </a:lnTo>
                    <a:lnTo>
                      <a:pt x="149" y="45"/>
                    </a:lnTo>
                    <a:lnTo>
                      <a:pt x="147" y="43"/>
                    </a:lnTo>
                    <a:lnTo>
                      <a:pt x="147" y="43"/>
                    </a:lnTo>
                    <a:lnTo>
                      <a:pt x="145" y="40"/>
                    </a:lnTo>
                    <a:lnTo>
                      <a:pt x="145" y="38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43" y="29"/>
                    </a:lnTo>
                    <a:lnTo>
                      <a:pt x="143" y="29"/>
                    </a:lnTo>
                    <a:lnTo>
                      <a:pt x="140" y="29"/>
                    </a:lnTo>
                    <a:lnTo>
                      <a:pt x="136" y="29"/>
                    </a:lnTo>
                    <a:lnTo>
                      <a:pt x="136" y="29"/>
                    </a:lnTo>
                    <a:lnTo>
                      <a:pt x="131" y="29"/>
                    </a:lnTo>
                    <a:lnTo>
                      <a:pt x="127" y="29"/>
                    </a:lnTo>
                    <a:lnTo>
                      <a:pt x="127" y="29"/>
                    </a:lnTo>
                    <a:lnTo>
                      <a:pt x="124" y="29"/>
                    </a:lnTo>
                    <a:lnTo>
                      <a:pt x="120" y="25"/>
                    </a:lnTo>
                    <a:lnTo>
                      <a:pt x="120" y="25"/>
                    </a:lnTo>
                    <a:lnTo>
                      <a:pt x="122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20" y="22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115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8" y="15"/>
                    </a:lnTo>
                    <a:lnTo>
                      <a:pt x="104" y="15"/>
                    </a:lnTo>
                    <a:lnTo>
                      <a:pt x="104" y="15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7" y="13"/>
                    </a:lnTo>
                    <a:lnTo>
                      <a:pt x="95" y="11"/>
                    </a:lnTo>
                    <a:lnTo>
                      <a:pt x="95" y="11"/>
                    </a:lnTo>
                    <a:lnTo>
                      <a:pt x="93" y="9"/>
                    </a:lnTo>
                    <a:lnTo>
                      <a:pt x="92" y="9"/>
                    </a:lnTo>
                    <a:lnTo>
                      <a:pt x="88" y="9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6" y="16"/>
                    </a:lnTo>
                    <a:lnTo>
                      <a:pt x="84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77" y="16"/>
                    </a:lnTo>
                    <a:lnTo>
                      <a:pt x="77" y="16"/>
                    </a:lnTo>
                    <a:lnTo>
                      <a:pt x="74" y="16"/>
                    </a:lnTo>
                    <a:lnTo>
                      <a:pt x="74" y="16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3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8" y="15"/>
                    </a:lnTo>
                    <a:lnTo>
                      <a:pt x="54" y="13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9" y="6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9" name="Freeform 8030"/>
              <p:cNvSpPr>
                <a:spLocks/>
              </p:cNvSpPr>
              <p:nvPr/>
            </p:nvSpPr>
            <p:spPr bwMode="auto">
              <a:xfrm>
                <a:off x="4392" y="2727"/>
                <a:ext cx="29" cy="2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8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22" y="24"/>
                  </a:cxn>
                  <a:cxn ang="0">
                    <a:pos x="24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5" y="18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4" y="17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2"/>
                  </a:cxn>
                </a:cxnLst>
                <a:rect l="0" t="0" r="r" b="b"/>
                <a:pathLst>
                  <a:path w="29" h="26">
                    <a:moveTo>
                      <a:pt x="4" y="2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18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4" y="17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0" name="Freeform 8031"/>
              <p:cNvSpPr>
                <a:spLocks/>
              </p:cNvSpPr>
              <p:nvPr/>
            </p:nvSpPr>
            <p:spPr bwMode="auto">
              <a:xfrm>
                <a:off x="4392" y="2727"/>
                <a:ext cx="29" cy="2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15" y="15"/>
                  </a:cxn>
                  <a:cxn ang="0">
                    <a:pos x="15" y="15"/>
                  </a:cxn>
                  <a:cxn ang="0">
                    <a:pos x="15" y="18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22" y="24"/>
                  </a:cxn>
                  <a:cxn ang="0">
                    <a:pos x="24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27" y="24"/>
                  </a:cxn>
                  <a:cxn ang="0">
                    <a:pos x="27" y="24"/>
                  </a:cxn>
                  <a:cxn ang="0">
                    <a:pos x="25" y="22"/>
                  </a:cxn>
                  <a:cxn ang="0">
                    <a:pos x="25" y="22"/>
                  </a:cxn>
                  <a:cxn ang="0">
                    <a:pos x="25" y="18"/>
                  </a:cxn>
                  <a:cxn ang="0">
                    <a:pos x="29" y="17"/>
                  </a:cxn>
                  <a:cxn ang="0">
                    <a:pos x="29" y="17"/>
                  </a:cxn>
                  <a:cxn ang="0">
                    <a:pos x="24" y="17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2"/>
                  </a:cxn>
                </a:cxnLst>
                <a:rect l="0" t="0" r="r" b="b"/>
                <a:pathLst>
                  <a:path w="29" h="26">
                    <a:moveTo>
                      <a:pt x="4" y="2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5" y="1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2" y="24"/>
                    </a:lnTo>
                    <a:lnTo>
                      <a:pt x="24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7" y="24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18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4" y="17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1" name="Freeform 8032"/>
              <p:cNvSpPr>
                <a:spLocks/>
              </p:cNvSpPr>
              <p:nvPr/>
            </p:nvSpPr>
            <p:spPr bwMode="auto">
              <a:xfrm>
                <a:off x="4401" y="265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2" name="Freeform 8033"/>
              <p:cNvSpPr>
                <a:spLocks/>
              </p:cNvSpPr>
              <p:nvPr/>
            </p:nvSpPr>
            <p:spPr bwMode="auto">
              <a:xfrm>
                <a:off x="4401" y="2654"/>
                <a:ext cx="2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3" name="Freeform 8034"/>
              <p:cNvSpPr>
                <a:spLocks/>
              </p:cNvSpPr>
              <p:nvPr/>
            </p:nvSpPr>
            <p:spPr bwMode="auto">
              <a:xfrm>
                <a:off x="4419" y="2749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4" name="Freeform 8035"/>
              <p:cNvSpPr>
                <a:spLocks/>
              </p:cNvSpPr>
              <p:nvPr/>
            </p:nvSpPr>
            <p:spPr bwMode="auto">
              <a:xfrm>
                <a:off x="4419" y="2749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5" name="Rectangle 8036"/>
              <p:cNvSpPr>
                <a:spLocks noChangeArrowheads="1"/>
              </p:cNvSpPr>
              <p:nvPr/>
            </p:nvSpPr>
            <p:spPr bwMode="auto">
              <a:xfrm>
                <a:off x="4424" y="2747"/>
                <a:ext cx="1" cy="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6" name="Rectangle 8037"/>
              <p:cNvSpPr>
                <a:spLocks noChangeArrowheads="1"/>
              </p:cNvSpPr>
              <p:nvPr/>
            </p:nvSpPr>
            <p:spPr bwMode="auto">
              <a:xfrm>
                <a:off x="4424" y="2747"/>
                <a:ext cx="1" cy="2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7" name="Freeform 8038"/>
              <p:cNvSpPr>
                <a:spLocks/>
              </p:cNvSpPr>
              <p:nvPr/>
            </p:nvSpPr>
            <p:spPr bwMode="auto">
              <a:xfrm>
                <a:off x="4428" y="2747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8" name="Freeform 8039"/>
              <p:cNvSpPr>
                <a:spLocks/>
              </p:cNvSpPr>
              <p:nvPr/>
            </p:nvSpPr>
            <p:spPr bwMode="auto">
              <a:xfrm>
                <a:off x="4428" y="2747"/>
                <a:ext cx="4" cy="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9" name="Freeform 8040"/>
              <p:cNvSpPr>
                <a:spLocks/>
              </p:cNvSpPr>
              <p:nvPr/>
            </p:nvSpPr>
            <p:spPr bwMode="auto">
              <a:xfrm>
                <a:off x="4432" y="2744"/>
                <a:ext cx="1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10" y="7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0" name="Freeform 8041"/>
              <p:cNvSpPr>
                <a:spLocks/>
              </p:cNvSpPr>
              <p:nvPr/>
            </p:nvSpPr>
            <p:spPr bwMode="auto">
              <a:xfrm>
                <a:off x="4432" y="2744"/>
                <a:ext cx="12" cy="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7" y="9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10" y="7"/>
                  </a:cxn>
                  <a:cxn ang="0">
                    <a:pos x="12" y="3"/>
                  </a:cxn>
                  <a:cxn ang="0">
                    <a:pos x="12" y="3"/>
                  </a:cxn>
                  <a:cxn ang="0">
                    <a:pos x="10" y="1"/>
                  </a:cxn>
                  <a:cxn ang="0">
                    <a:pos x="9" y="0"/>
                  </a:cxn>
                  <a:cxn ang="0">
                    <a:pos x="3" y="0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lnTo>
                      <a:pt x="3" y="0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1" name="Freeform 8042"/>
              <p:cNvSpPr>
                <a:spLocks/>
              </p:cNvSpPr>
              <p:nvPr/>
            </p:nvSpPr>
            <p:spPr bwMode="auto">
              <a:xfrm>
                <a:off x="4439" y="2636"/>
                <a:ext cx="5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2" name="Freeform 8043"/>
              <p:cNvSpPr>
                <a:spLocks/>
              </p:cNvSpPr>
              <p:nvPr/>
            </p:nvSpPr>
            <p:spPr bwMode="auto">
              <a:xfrm>
                <a:off x="4439" y="2636"/>
                <a:ext cx="5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3" name="Freeform 8044"/>
              <p:cNvSpPr>
                <a:spLocks/>
              </p:cNvSpPr>
              <p:nvPr/>
            </p:nvSpPr>
            <p:spPr bwMode="auto">
              <a:xfrm>
                <a:off x="4512" y="2812"/>
                <a:ext cx="22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20" y="3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9" y="1"/>
                  </a:cxn>
                  <a:cxn ang="0">
                    <a:pos x="4" y="1"/>
                  </a:cxn>
                </a:cxnLst>
                <a:rect l="0" t="0" r="r" b="b"/>
                <a:pathLst>
                  <a:path w="22" h="7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9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4" name="Freeform 8045"/>
              <p:cNvSpPr>
                <a:spLocks/>
              </p:cNvSpPr>
              <p:nvPr/>
            </p:nvSpPr>
            <p:spPr bwMode="auto">
              <a:xfrm>
                <a:off x="4512" y="2812"/>
                <a:ext cx="22" cy="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7"/>
                  </a:cxn>
                  <a:cxn ang="0">
                    <a:pos x="6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7"/>
                  </a:cxn>
                  <a:cxn ang="0">
                    <a:pos x="11" y="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20" y="3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1"/>
                  </a:cxn>
                  <a:cxn ang="0">
                    <a:pos x="20" y="0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9" y="1"/>
                  </a:cxn>
                  <a:cxn ang="0">
                    <a:pos x="4" y="1"/>
                  </a:cxn>
                </a:cxnLst>
                <a:rect l="0" t="0" r="r" b="b"/>
                <a:pathLst>
                  <a:path w="22" h="7">
                    <a:moveTo>
                      <a:pt x="4" y="1"/>
                    </a:moveTo>
                    <a:lnTo>
                      <a:pt x="4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1"/>
                    </a:lnTo>
                    <a:lnTo>
                      <a:pt x="20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9" y="1"/>
                    </a:lnTo>
                    <a:lnTo>
                      <a:pt x="4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5" name="Freeform 8046"/>
              <p:cNvSpPr>
                <a:spLocks/>
              </p:cNvSpPr>
              <p:nvPr/>
            </p:nvSpPr>
            <p:spPr bwMode="auto">
              <a:xfrm>
                <a:off x="4539" y="2831"/>
                <a:ext cx="20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3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8" y="7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6" name="Freeform 8047"/>
              <p:cNvSpPr>
                <a:spLocks/>
              </p:cNvSpPr>
              <p:nvPr/>
            </p:nvSpPr>
            <p:spPr bwMode="auto">
              <a:xfrm>
                <a:off x="4539" y="2831"/>
                <a:ext cx="20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11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3" y="11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8" y="7"/>
                  </a:cxn>
                  <a:cxn ang="0">
                    <a:pos x="20" y="6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0" y="0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7" name="Freeform 8048"/>
              <p:cNvSpPr>
                <a:spLocks/>
              </p:cNvSpPr>
              <p:nvPr/>
            </p:nvSpPr>
            <p:spPr bwMode="auto">
              <a:xfrm>
                <a:off x="4553" y="281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8" name="Freeform 8049"/>
              <p:cNvSpPr>
                <a:spLocks/>
              </p:cNvSpPr>
              <p:nvPr/>
            </p:nvSpPr>
            <p:spPr bwMode="auto">
              <a:xfrm>
                <a:off x="4553" y="2812"/>
                <a:ext cx="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9" name="Freeform 8050"/>
              <p:cNvSpPr>
                <a:spLocks/>
              </p:cNvSpPr>
              <p:nvPr/>
            </p:nvSpPr>
            <p:spPr bwMode="auto">
              <a:xfrm>
                <a:off x="4555" y="284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0" name="Freeform 8051"/>
              <p:cNvSpPr>
                <a:spLocks/>
              </p:cNvSpPr>
              <p:nvPr/>
            </p:nvSpPr>
            <p:spPr bwMode="auto">
              <a:xfrm>
                <a:off x="4555" y="2842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1" name="Freeform 8052"/>
              <p:cNvSpPr>
                <a:spLocks/>
              </p:cNvSpPr>
              <p:nvPr/>
            </p:nvSpPr>
            <p:spPr bwMode="auto">
              <a:xfrm>
                <a:off x="4560" y="2833"/>
                <a:ext cx="15" cy="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2" name="Freeform 8053"/>
              <p:cNvSpPr>
                <a:spLocks/>
              </p:cNvSpPr>
              <p:nvPr/>
            </p:nvSpPr>
            <p:spPr bwMode="auto">
              <a:xfrm>
                <a:off x="4560" y="2833"/>
                <a:ext cx="15" cy="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2" y="11"/>
                  </a:cxn>
                  <a:cxn ang="0">
                    <a:pos x="6" y="11"/>
                  </a:cxn>
                  <a:cxn ang="0">
                    <a:pos x="11" y="13"/>
                  </a:cxn>
                  <a:cxn ang="0">
                    <a:pos x="11" y="13"/>
                  </a:cxn>
                  <a:cxn ang="0">
                    <a:pos x="13" y="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9" y="0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schemeClr val="accent2"/>
                  </a:solidFill>
                  <a:latin typeface="Arial"/>
                </a:endParaRPr>
              </a:p>
            </p:txBody>
          </p:sp>
          <p:sp>
            <p:nvSpPr>
              <p:cNvPr id="1173" name="Freeform 8054"/>
              <p:cNvSpPr>
                <a:spLocks/>
              </p:cNvSpPr>
              <p:nvPr/>
            </p:nvSpPr>
            <p:spPr bwMode="auto">
              <a:xfrm>
                <a:off x="4575" y="2831"/>
                <a:ext cx="39" cy="1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27" y="13"/>
                  </a:cxn>
                  <a:cxn ang="0">
                    <a:pos x="30" y="13"/>
                  </a:cxn>
                  <a:cxn ang="0">
                    <a:pos x="36" y="13"/>
                  </a:cxn>
                  <a:cxn ang="0">
                    <a:pos x="32" y="11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7" y="7"/>
                  </a:cxn>
                  <a:cxn ang="0">
                    <a:pos x="37" y="6"/>
                  </a:cxn>
                  <a:cxn ang="0">
                    <a:pos x="34" y="4"/>
                  </a:cxn>
                  <a:cxn ang="0">
                    <a:pos x="32" y="7"/>
                  </a:cxn>
                  <a:cxn ang="0">
                    <a:pos x="28" y="4"/>
                  </a:cxn>
                  <a:cxn ang="0">
                    <a:pos x="27" y="4"/>
                  </a:cxn>
                  <a:cxn ang="0">
                    <a:pos x="25" y="4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25" y="9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6" y="7"/>
                  </a:cxn>
                  <a:cxn ang="0">
                    <a:pos x="12" y="6"/>
                  </a:cxn>
                  <a:cxn ang="0">
                    <a:pos x="5" y="7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6"/>
                  </a:cxn>
                  <a:cxn ang="0">
                    <a:pos x="11" y="16"/>
                  </a:cxn>
                  <a:cxn ang="0">
                    <a:pos x="20" y="15"/>
                  </a:cxn>
                </a:cxnLst>
                <a:rect l="0" t="0" r="r" b="b"/>
                <a:pathLst>
                  <a:path w="39" h="16">
                    <a:moveTo>
                      <a:pt x="20" y="15"/>
                    </a:moveTo>
                    <a:lnTo>
                      <a:pt x="20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20" y="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4" name="Freeform 8055"/>
              <p:cNvSpPr>
                <a:spLocks/>
              </p:cNvSpPr>
              <p:nvPr/>
            </p:nvSpPr>
            <p:spPr bwMode="auto">
              <a:xfrm>
                <a:off x="4575" y="2831"/>
                <a:ext cx="39" cy="16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27" y="9"/>
                  </a:cxn>
                  <a:cxn ang="0">
                    <a:pos x="27" y="11"/>
                  </a:cxn>
                  <a:cxn ang="0">
                    <a:pos x="27" y="13"/>
                  </a:cxn>
                  <a:cxn ang="0">
                    <a:pos x="30" y="13"/>
                  </a:cxn>
                  <a:cxn ang="0">
                    <a:pos x="36" y="13"/>
                  </a:cxn>
                  <a:cxn ang="0">
                    <a:pos x="32" y="11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7" y="7"/>
                  </a:cxn>
                  <a:cxn ang="0">
                    <a:pos x="37" y="6"/>
                  </a:cxn>
                  <a:cxn ang="0">
                    <a:pos x="34" y="4"/>
                  </a:cxn>
                  <a:cxn ang="0">
                    <a:pos x="32" y="7"/>
                  </a:cxn>
                  <a:cxn ang="0">
                    <a:pos x="28" y="4"/>
                  </a:cxn>
                  <a:cxn ang="0">
                    <a:pos x="27" y="4"/>
                  </a:cxn>
                  <a:cxn ang="0">
                    <a:pos x="25" y="4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25" y="9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6" y="7"/>
                  </a:cxn>
                  <a:cxn ang="0">
                    <a:pos x="12" y="6"/>
                  </a:cxn>
                  <a:cxn ang="0">
                    <a:pos x="5" y="7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3" y="16"/>
                  </a:cxn>
                  <a:cxn ang="0">
                    <a:pos x="7" y="16"/>
                  </a:cxn>
                  <a:cxn ang="0">
                    <a:pos x="9" y="16"/>
                  </a:cxn>
                  <a:cxn ang="0">
                    <a:pos x="11" y="16"/>
                  </a:cxn>
                  <a:cxn ang="0">
                    <a:pos x="20" y="15"/>
                  </a:cxn>
                </a:cxnLst>
                <a:rect l="0" t="0" r="r" b="b"/>
                <a:pathLst>
                  <a:path w="39" h="16">
                    <a:moveTo>
                      <a:pt x="20" y="15"/>
                    </a:moveTo>
                    <a:lnTo>
                      <a:pt x="20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20" y="1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5" name="Freeform 8056"/>
              <p:cNvSpPr>
                <a:spLocks/>
              </p:cNvSpPr>
              <p:nvPr/>
            </p:nvSpPr>
            <p:spPr bwMode="auto">
              <a:xfrm>
                <a:off x="4589" y="2833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6" name="Freeform 8057"/>
              <p:cNvSpPr>
                <a:spLocks/>
              </p:cNvSpPr>
              <p:nvPr/>
            </p:nvSpPr>
            <p:spPr bwMode="auto">
              <a:xfrm>
                <a:off x="4589" y="2833"/>
                <a:ext cx="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7" name="Freeform 8058"/>
              <p:cNvSpPr>
                <a:spLocks/>
              </p:cNvSpPr>
              <p:nvPr/>
            </p:nvSpPr>
            <p:spPr bwMode="auto">
              <a:xfrm>
                <a:off x="4609" y="2853"/>
                <a:ext cx="30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4" y="9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23" y="14"/>
                  </a:cxn>
                  <a:cxn ang="0">
                    <a:pos x="27" y="12"/>
                  </a:cxn>
                  <a:cxn ang="0">
                    <a:pos x="30" y="11"/>
                  </a:cxn>
                  <a:cxn ang="0">
                    <a:pos x="30" y="9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8" name="Freeform 8059"/>
              <p:cNvSpPr>
                <a:spLocks/>
              </p:cNvSpPr>
              <p:nvPr/>
            </p:nvSpPr>
            <p:spPr bwMode="auto">
              <a:xfrm>
                <a:off x="4609" y="2853"/>
                <a:ext cx="30" cy="1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14" y="9"/>
                  </a:cxn>
                  <a:cxn ang="0">
                    <a:pos x="20" y="12"/>
                  </a:cxn>
                  <a:cxn ang="0">
                    <a:pos x="20" y="12"/>
                  </a:cxn>
                  <a:cxn ang="0">
                    <a:pos x="23" y="14"/>
                  </a:cxn>
                  <a:cxn ang="0">
                    <a:pos x="27" y="12"/>
                  </a:cxn>
                  <a:cxn ang="0">
                    <a:pos x="30" y="11"/>
                  </a:cxn>
                  <a:cxn ang="0">
                    <a:pos x="30" y="9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27" y="5"/>
                  </a:cxn>
                  <a:cxn ang="0">
                    <a:pos x="23" y="3"/>
                  </a:cxn>
                  <a:cxn ang="0">
                    <a:pos x="23" y="3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3" y="14"/>
                    </a:lnTo>
                    <a:lnTo>
                      <a:pt x="27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schemeClr val="accent2"/>
                  </a:solidFill>
                  <a:latin typeface="Arial"/>
                </a:endParaRPr>
              </a:p>
            </p:txBody>
          </p:sp>
          <p:sp>
            <p:nvSpPr>
              <p:cNvPr id="1179" name="Freeform 8060"/>
              <p:cNvSpPr>
                <a:spLocks/>
              </p:cNvSpPr>
              <p:nvPr/>
            </p:nvSpPr>
            <p:spPr bwMode="auto">
              <a:xfrm>
                <a:off x="4612" y="283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0" name="Freeform 8061"/>
              <p:cNvSpPr>
                <a:spLocks/>
              </p:cNvSpPr>
              <p:nvPr/>
            </p:nvSpPr>
            <p:spPr bwMode="auto">
              <a:xfrm>
                <a:off x="4612" y="2833"/>
                <a:ext cx="2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1" name="Freeform 8062"/>
              <p:cNvSpPr>
                <a:spLocks/>
              </p:cNvSpPr>
              <p:nvPr/>
            </p:nvSpPr>
            <p:spPr bwMode="auto">
              <a:xfrm>
                <a:off x="4614" y="2674"/>
                <a:ext cx="104" cy="120"/>
              </a:xfrm>
              <a:custGeom>
                <a:avLst/>
                <a:gdLst/>
                <a:ahLst/>
                <a:cxnLst>
                  <a:cxn ang="0">
                    <a:pos x="7" y="118"/>
                  </a:cxn>
                  <a:cxn ang="0">
                    <a:pos x="15" y="118"/>
                  </a:cxn>
                  <a:cxn ang="0">
                    <a:pos x="23" y="116"/>
                  </a:cxn>
                  <a:cxn ang="0">
                    <a:pos x="22" y="107"/>
                  </a:cxn>
                  <a:cxn ang="0">
                    <a:pos x="25" y="87"/>
                  </a:cxn>
                  <a:cxn ang="0">
                    <a:pos x="23" y="77"/>
                  </a:cxn>
                  <a:cxn ang="0">
                    <a:pos x="34" y="70"/>
                  </a:cxn>
                  <a:cxn ang="0">
                    <a:pos x="34" y="80"/>
                  </a:cxn>
                  <a:cxn ang="0">
                    <a:pos x="43" y="93"/>
                  </a:cxn>
                  <a:cxn ang="0">
                    <a:pos x="43" y="104"/>
                  </a:cxn>
                  <a:cxn ang="0">
                    <a:pos x="50" y="104"/>
                  </a:cxn>
                  <a:cxn ang="0">
                    <a:pos x="57" y="98"/>
                  </a:cxn>
                  <a:cxn ang="0">
                    <a:pos x="61" y="96"/>
                  </a:cxn>
                  <a:cxn ang="0">
                    <a:pos x="63" y="93"/>
                  </a:cxn>
                  <a:cxn ang="0">
                    <a:pos x="61" y="89"/>
                  </a:cxn>
                  <a:cxn ang="0">
                    <a:pos x="56" y="84"/>
                  </a:cxn>
                  <a:cxn ang="0">
                    <a:pos x="56" y="80"/>
                  </a:cxn>
                  <a:cxn ang="0">
                    <a:pos x="56" y="75"/>
                  </a:cxn>
                  <a:cxn ang="0">
                    <a:pos x="50" y="68"/>
                  </a:cxn>
                  <a:cxn ang="0">
                    <a:pos x="43" y="61"/>
                  </a:cxn>
                  <a:cxn ang="0">
                    <a:pos x="41" y="55"/>
                  </a:cxn>
                  <a:cxn ang="0">
                    <a:pos x="52" y="53"/>
                  </a:cxn>
                  <a:cxn ang="0">
                    <a:pos x="65" y="43"/>
                  </a:cxn>
                  <a:cxn ang="0">
                    <a:pos x="74" y="43"/>
                  </a:cxn>
                  <a:cxn ang="0">
                    <a:pos x="74" y="37"/>
                  </a:cxn>
                  <a:cxn ang="0">
                    <a:pos x="66" y="39"/>
                  </a:cxn>
                  <a:cxn ang="0">
                    <a:pos x="52" y="43"/>
                  </a:cxn>
                  <a:cxn ang="0">
                    <a:pos x="43" y="43"/>
                  </a:cxn>
                  <a:cxn ang="0">
                    <a:pos x="34" y="50"/>
                  </a:cxn>
                  <a:cxn ang="0">
                    <a:pos x="27" y="43"/>
                  </a:cxn>
                  <a:cxn ang="0">
                    <a:pos x="20" y="34"/>
                  </a:cxn>
                  <a:cxn ang="0">
                    <a:pos x="27" y="19"/>
                  </a:cxn>
                  <a:cxn ang="0">
                    <a:pos x="40" y="19"/>
                  </a:cxn>
                  <a:cxn ang="0">
                    <a:pos x="50" y="19"/>
                  </a:cxn>
                  <a:cxn ang="0">
                    <a:pos x="72" y="21"/>
                  </a:cxn>
                  <a:cxn ang="0">
                    <a:pos x="91" y="19"/>
                  </a:cxn>
                  <a:cxn ang="0">
                    <a:pos x="100" y="7"/>
                  </a:cxn>
                  <a:cxn ang="0">
                    <a:pos x="102" y="0"/>
                  </a:cxn>
                  <a:cxn ang="0">
                    <a:pos x="95" y="3"/>
                  </a:cxn>
                  <a:cxn ang="0">
                    <a:pos x="90" y="9"/>
                  </a:cxn>
                  <a:cxn ang="0">
                    <a:pos x="79" y="12"/>
                  </a:cxn>
                  <a:cxn ang="0">
                    <a:pos x="65" y="12"/>
                  </a:cxn>
                  <a:cxn ang="0">
                    <a:pos x="45" y="11"/>
                  </a:cxn>
                  <a:cxn ang="0">
                    <a:pos x="34" y="5"/>
                  </a:cxn>
                  <a:cxn ang="0">
                    <a:pos x="27" y="14"/>
                  </a:cxn>
                  <a:cxn ang="0">
                    <a:pos x="20" y="18"/>
                  </a:cxn>
                  <a:cxn ang="0">
                    <a:pos x="16" y="27"/>
                  </a:cxn>
                  <a:cxn ang="0">
                    <a:pos x="13" y="27"/>
                  </a:cxn>
                  <a:cxn ang="0">
                    <a:pos x="16" y="37"/>
                  </a:cxn>
                  <a:cxn ang="0">
                    <a:pos x="11" y="45"/>
                  </a:cxn>
                  <a:cxn ang="0">
                    <a:pos x="9" y="57"/>
                  </a:cxn>
                  <a:cxn ang="0">
                    <a:pos x="2" y="70"/>
                  </a:cxn>
                  <a:cxn ang="0">
                    <a:pos x="0" y="77"/>
                  </a:cxn>
                  <a:cxn ang="0">
                    <a:pos x="4" y="84"/>
                  </a:cxn>
                  <a:cxn ang="0">
                    <a:pos x="11" y="89"/>
                  </a:cxn>
                  <a:cxn ang="0">
                    <a:pos x="11" y="105"/>
                  </a:cxn>
                </a:cxnLst>
                <a:rect l="0" t="0" r="r" b="b"/>
                <a:pathLst>
                  <a:path w="104" h="120">
                    <a:moveTo>
                      <a:pt x="7" y="111"/>
                    </a:moveTo>
                    <a:lnTo>
                      <a:pt x="7" y="111"/>
                    </a:lnTo>
                    <a:lnTo>
                      <a:pt x="7" y="114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2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2" y="111"/>
                    </a:lnTo>
                    <a:lnTo>
                      <a:pt x="22" y="107"/>
                    </a:lnTo>
                    <a:lnTo>
                      <a:pt x="22" y="107"/>
                    </a:lnTo>
                    <a:lnTo>
                      <a:pt x="23" y="102"/>
                    </a:lnTo>
                    <a:lnTo>
                      <a:pt x="23" y="96"/>
                    </a:lnTo>
                    <a:lnTo>
                      <a:pt x="23" y="96"/>
                    </a:lnTo>
                    <a:lnTo>
                      <a:pt x="23" y="91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31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1"/>
                    </a:lnTo>
                    <a:lnTo>
                      <a:pt x="36" y="75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6" y="87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6"/>
                    </a:lnTo>
                    <a:lnTo>
                      <a:pt x="41" y="100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5"/>
                    </a:lnTo>
                    <a:lnTo>
                      <a:pt x="49" y="105"/>
                    </a:lnTo>
                    <a:lnTo>
                      <a:pt x="49" y="105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61" y="98"/>
                    </a:lnTo>
                    <a:lnTo>
                      <a:pt x="63" y="98"/>
                    </a:lnTo>
                    <a:lnTo>
                      <a:pt x="61" y="96"/>
                    </a:lnTo>
                    <a:lnTo>
                      <a:pt x="61" y="96"/>
                    </a:lnTo>
                    <a:lnTo>
                      <a:pt x="63" y="98"/>
                    </a:lnTo>
                    <a:lnTo>
                      <a:pt x="65" y="96"/>
                    </a:lnTo>
                    <a:lnTo>
                      <a:pt x="65" y="95"/>
                    </a:ln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89"/>
                    </a:lnTo>
                    <a:lnTo>
                      <a:pt x="61" y="89"/>
                    </a:lnTo>
                    <a:lnTo>
                      <a:pt x="57" y="89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6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6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6" y="73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9" y="64"/>
                    </a:lnTo>
                    <a:lnTo>
                      <a:pt x="47" y="62"/>
                    </a:lnTo>
                    <a:lnTo>
                      <a:pt x="47" y="62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5"/>
                    </a:lnTo>
                    <a:lnTo>
                      <a:pt x="41" y="55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9" y="57"/>
                    </a:lnTo>
                    <a:lnTo>
                      <a:pt x="49" y="57"/>
                    </a:lnTo>
                    <a:lnTo>
                      <a:pt x="52" y="53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9" y="50"/>
                    </a:lnTo>
                    <a:lnTo>
                      <a:pt x="63" y="45"/>
                    </a:lnTo>
                    <a:lnTo>
                      <a:pt x="65" y="43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2" y="43"/>
                    </a:lnTo>
                    <a:lnTo>
                      <a:pt x="72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5" y="41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4" y="37"/>
                    </a:lnTo>
                    <a:lnTo>
                      <a:pt x="70" y="36"/>
                    </a:lnTo>
                    <a:lnTo>
                      <a:pt x="63" y="37"/>
                    </a:lnTo>
                    <a:lnTo>
                      <a:pt x="63" y="37"/>
                    </a:lnTo>
                    <a:lnTo>
                      <a:pt x="66" y="39"/>
                    </a:lnTo>
                    <a:lnTo>
                      <a:pt x="66" y="39"/>
                    </a:lnTo>
                    <a:lnTo>
                      <a:pt x="59" y="39"/>
                    </a:lnTo>
                    <a:lnTo>
                      <a:pt x="56" y="39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7" y="43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3" y="43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38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1" y="48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2" y="39"/>
                    </a:lnTo>
                    <a:lnTo>
                      <a:pt x="20" y="34"/>
                    </a:lnTo>
                    <a:lnTo>
                      <a:pt x="20" y="30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1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32" y="19"/>
                    </a:lnTo>
                    <a:lnTo>
                      <a:pt x="36" y="21"/>
                    </a:lnTo>
                    <a:lnTo>
                      <a:pt x="36" y="21"/>
                    </a:lnTo>
                    <a:lnTo>
                      <a:pt x="40" y="19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6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6" y="19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5" y="23"/>
                    </a:lnTo>
                    <a:lnTo>
                      <a:pt x="83" y="23"/>
                    </a:lnTo>
                    <a:lnTo>
                      <a:pt x="88" y="21"/>
                    </a:lnTo>
                    <a:lnTo>
                      <a:pt x="91" y="19"/>
                    </a:lnTo>
                    <a:lnTo>
                      <a:pt x="91" y="19"/>
                    </a:lnTo>
                    <a:lnTo>
                      <a:pt x="95" y="14"/>
                    </a:lnTo>
                    <a:lnTo>
                      <a:pt x="99" y="11"/>
                    </a:lnTo>
                    <a:lnTo>
                      <a:pt x="99" y="11"/>
                    </a:lnTo>
                    <a:lnTo>
                      <a:pt x="100" y="7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5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1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6" y="12"/>
                    </a:lnTo>
                    <a:lnTo>
                      <a:pt x="65" y="12"/>
                    </a:lnTo>
                    <a:lnTo>
                      <a:pt x="65" y="12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11"/>
                    </a:lnTo>
                    <a:lnTo>
                      <a:pt x="29" y="12"/>
                    </a:lnTo>
                    <a:lnTo>
                      <a:pt x="27" y="14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5" y="30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7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5" y="37"/>
                    </a:lnTo>
                    <a:lnTo>
                      <a:pt x="15" y="37"/>
                    </a:lnTo>
                    <a:lnTo>
                      <a:pt x="11" y="45"/>
                    </a:lnTo>
                    <a:lnTo>
                      <a:pt x="9" y="46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1" y="89"/>
                    </a:lnTo>
                    <a:lnTo>
                      <a:pt x="11" y="89"/>
                    </a:lnTo>
                    <a:lnTo>
                      <a:pt x="13" y="95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1" y="105"/>
                    </a:lnTo>
                    <a:lnTo>
                      <a:pt x="7" y="1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3" name="Freeform 8064"/>
              <p:cNvSpPr>
                <a:spLocks/>
              </p:cNvSpPr>
              <p:nvPr/>
            </p:nvSpPr>
            <p:spPr bwMode="auto">
              <a:xfrm>
                <a:off x="4618" y="2837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4" name="Freeform 8065"/>
              <p:cNvSpPr>
                <a:spLocks/>
              </p:cNvSpPr>
              <p:nvPr/>
            </p:nvSpPr>
            <p:spPr bwMode="auto">
              <a:xfrm>
                <a:off x="4618" y="2837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5" name="Freeform 8066"/>
              <p:cNvSpPr>
                <a:spLocks/>
              </p:cNvSpPr>
              <p:nvPr/>
            </p:nvSpPr>
            <p:spPr bwMode="auto">
              <a:xfrm>
                <a:off x="4621" y="284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6" name="Freeform 8067"/>
              <p:cNvSpPr>
                <a:spLocks/>
              </p:cNvSpPr>
              <p:nvPr/>
            </p:nvSpPr>
            <p:spPr bwMode="auto">
              <a:xfrm>
                <a:off x="4621" y="284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7" name="Freeform 8068"/>
              <p:cNvSpPr>
                <a:spLocks/>
              </p:cNvSpPr>
              <p:nvPr/>
            </p:nvSpPr>
            <p:spPr bwMode="auto">
              <a:xfrm>
                <a:off x="4625" y="2831"/>
                <a:ext cx="52" cy="1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3" y="13"/>
                  </a:cxn>
                  <a:cxn ang="0">
                    <a:pos x="25" y="13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30" y="13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45" y="9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1" y="9"/>
                  </a:cxn>
                  <a:cxn ang="0">
                    <a:pos x="39" y="9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2" y="7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0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9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4" y="13"/>
                  </a:cxn>
                </a:cxnLst>
                <a:rect l="0" t="0" r="r" b="b"/>
                <a:pathLst>
                  <a:path w="52" h="15">
                    <a:moveTo>
                      <a:pt x="4" y="13"/>
                    </a:moveTo>
                    <a:lnTo>
                      <a:pt x="4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0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8" name="Freeform 8069"/>
              <p:cNvSpPr>
                <a:spLocks/>
              </p:cNvSpPr>
              <p:nvPr/>
            </p:nvSpPr>
            <p:spPr bwMode="auto">
              <a:xfrm>
                <a:off x="4625" y="2831"/>
                <a:ext cx="52" cy="15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4" y="13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20" y="15"/>
                  </a:cxn>
                  <a:cxn ang="0">
                    <a:pos x="20" y="15"/>
                  </a:cxn>
                  <a:cxn ang="0">
                    <a:pos x="23" y="13"/>
                  </a:cxn>
                  <a:cxn ang="0">
                    <a:pos x="25" y="13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30" y="13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45" y="9"/>
                  </a:cxn>
                  <a:cxn ang="0">
                    <a:pos x="48" y="9"/>
                  </a:cxn>
                  <a:cxn ang="0">
                    <a:pos x="48" y="7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6" y="4"/>
                  </a:cxn>
                  <a:cxn ang="0">
                    <a:pos x="43" y="7"/>
                  </a:cxn>
                  <a:cxn ang="0">
                    <a:pos x="43" y="7"/>
                  </a:cxn>
                  <a:cxn ang="0">
                    <a:pos x="41" y="9"/>
                  </a:cxn>
                  <a:cxn ang="0">
                    <a:pos x="39" y="9"/>
                  </a:cxn>
                  <a:cxn ang="0">
                    <a:pos x="36" y="7"/>
                  </a:cxn>
                  <a:cxn ang="0">
                    <a:pos x="36" y="7"/>
                  </a:cxn>
                  <a:cxn ang="0">
                    <a:pos x="34" y="6"/>
                  </a:cxn>
                  <a:cxn ang="0">
                    <a:pos x="32" y="7"/>
                  </a:cxn>
                  <a:cxn ang="0">
                    <a:pos x="30" y="7"/>
                  </a:cxn>
                  <a:cxn ang="0">
                    <a:pos x="30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0" y="6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9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4" y="13"/>
                  </a:cxn>
                </a:cxnLst>
                <a:rect l="0" t="0" r="r" b="b"/>
                <a:pathLst>
                  <a:path w="52" h="15">
                    <a:moveTo>
                      <a:pt x="4" y="13"/>
                    </a:moveTo>
                    <a:lnTo>
                      <a:pt x="4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7"/>
                    </a:lnTo>
                    <a:lnTo>
                      <a:pt x="43" y="7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0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9" name="Freeform 8070"/>
              <p:cNvSpPr>
                <a:spLocks/>
              </p:cNvSpPr>
              <p:nvPr/>
            </p:nvSpPr>
            <p:spPr bwMode="auto">
              <a:xfrm>
                <a:off x="4637" y="2794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0" name="Freeform 8071"/>
              <p:cNvSpPr>
                <a:spLocks/>
              </p:cNvSpPr>
              <p:nvPr/>
            </p:nvSpPr>
            <p:spPr bwMode="auto">
              <a:xfrm>
                <a:off x="4637" y="2794"/>
                <a:ext cx="2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1" name="Freeform 8072"/>
              <p:cNvSpPr>
                <a:spLocks/>
              </p:cNvSpPr>
              <p:nvPr/>
            </p:nvSpPr>
            <p:spPr bwMode="auto">
              <a:xfrm>
                <a:off x="4641" y="281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2" name="Freeform 8073"/>
              <p:cNvSpPr>
                <a:spLocks/>
              </p:cNvSpPr>
              <p:nvPr/>
            </p:nvSpPr>
            <p:spPr bwMode="auto">
              <a:xfrm>
                <a:off x="4641" y="281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3" name="Freeform 8074"/>
              <p:cNvSpPr>
                <a:spLocks/>
              </p:cNvSpPr>
              <p:nvPr/>
            </p:nvSpPr>
            <p:spPr bwMode="auto">
              <a:xfrm>
                <a:off x="4643" y="281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4" name="Freeform 8075"/>
              <p:cNvSpPr>
                <a:spLocks/>
              </p:cNvSpPr>
              <p:nvPr/>
            </p:nvSpPr>
            <p:spPr bwMode="auto">
              <a:xfrm>
                <a:off x="4643" y="2819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5" name="Rectangle 8076"/>
              <p:cNvSpPr>
                <a:spLocks noChangeArrowheads="1"/>
              </p:cNvSpPr>
              <p:nvPr/>
            </p:nvSpPr>
            <p:spPr bwMode="auto">
              <a:xfrm>
                <a:off x="4650" y="2872"/>
                <a:ext cx="2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6" name="Rectangle 8077"/>
              <p:cNvSpPr>
                <a:spLocks noChangeArrowheads="1"/>
              </p:cNvSpPr>
              <p:nvPr/>
            </p:nvSpPr>
            <p:spPr bwMode="auto">
              <a:xfrm>
                <a:off x="4650" y="2872"/>
                <a:ext cx="2" cy="1"/>
              </a:xfrm>
              <a:prstGeom prst="rect">
                <a:avLst/>
              </a:prstGeom>
              <a:grp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7" name="Freeform 8078"/>
              <p:cNvSpPr>
                <a:spLocks/>
              </p:cNvSpPr>
              <p:nvPr/>
            </p:nvSpPr>
            <p:spPr bwMode="auto">
              <a:xfrm>
                <a:off x="4654" y="2869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8" name="Freeform 8079"/>
              <p:cNvSpPr>
                <a:spLocks/>
              </p:cNvSpPr>
              <p:nvPr/>
            </p:nvSpPr>
            <p:spPr bwMode="auto">
              <a:xfrm>
                <a:off x="4654" y="2869"/>
                <a:ext cx="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9" name="Freeform 8080"/>
              <p:cNvSpPr>
                <a:spLocks/>
              </p:cNvSpPr>
              <p:nvPr/>
            </p:nvSpPr>
            <p:spPr bwMode="auto">
              <a:xfrm>
                <a:off x="4661" y="2783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0" name="Freeform 8081"/>
              <p:cNvSpPr>
                <a:spLocks/>
              </p:cNvSpPr>
              <p:nvPr/>
            </p:nvSpPr>
            <p:spPr bwMode="auto">
              <a:xfrm>
                <a:off x="4661" y="2783"/>
                <a:ext cx="3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3" y="4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1" name="Freeform 8082"/>
              <p:cNvSpPr>
                <a:spLocks/>
              </p:cNvSpPr>
              <p:nvPr/>
            </p:nvSpPr>
            <p:spPr bwMode="auto">
              <a:xfrm>
                <a:off x="4661" y="270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2" name="Freeform 8083"/>
              <p:cNvSpPr>
                <a:spLocks/>
              </p:cNvSpPr>
              <p:nvPr/>
            </p:nvSpPr>
            <p:spPr bwMode="auto">
              <a:xfrm>
                <a:off x="4661" y="2708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3" name="Freeform 8084"/>
              <p:cNvSpPr>
                <a:spLocks/>
              </p:cNvSpPr>
              <p:nvPr/>
            </p:nvSpPr>
            <p:spPr bwMode="auto">
              <a:xfrm>
                <a:off x="4664" y="2706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4" name="Freeform 8085"/>
              <p:cNvSpPr>
                <a:spLocks/>
              </p:cNvSpPr>
              <p:nvPr/>
            </p:nvSpPr>
            <p:spPr bwMode="auto">
              <a:xfrm>
                <a:off x="4664" y="2706"/>
                <a:ext cx="2" cy="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5" name="Freeform 8086"/>
              <p:cNvSpPr>
                <a:spLocks/>
              </p:cNvSpPr>
              <p:nvPr/>
            </p:nvSpPr>
            <p:spPr bwMode="auto">
              <a:xfrm>
                <a:off x="4668" y="2776"/>
                <a:ext cx="9" cy="1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2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lnTo>
                      <a:pt x="3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6" name="Freeform 8087"/>
              <p:cNvSpPr>
                <a:spLocks/>
              </p:cNvSpPr>
              <p:nvPr/>
            </p:nvSpPr>
            <p:spPr bwMode="auto">
              <a:xfrm>
                <a:off x="4668" y="2776"/>
                <a:ext cx="9" cy="12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12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2"/>
                  </a:cxn>
                </a:cxnLst>
                <a:rect l="0" t="0" r="r" b="b"/>
                <a:pathLst>
                  <a:path w="9" h="12">
                    <a:moveTo>
                      <a:pt x="3" y="12"/>
                    </a:moveTo>
                    <a:lnTo>
                      <a:pt x="3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2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7" name="Freeform 8088"/>
              <p:cNvSpPr>
                <a:spLocks/>
              </p:cNvSpPr>
              <p:nvPr/>
            </p:nvSpPr>
            <p:spPr bwMode="auto">
              <a:xfrm>
                <a:off x="4671" y="2871"/>
                <a:ext cx="9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8" name="Freeform 8089"/>
              <p:cNvSpPr>
                <a:spLocks/>
              </p:cNvSpPr>
              <p:nvPr/>
            </p:nvSpPr>
            <p:spPr bwMode="auto">
              <a:xfrm>
                <a:off x="4671" y="2871"/>
                <a:ext cx="9" cy="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3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9" name="Freeform 8090"/>
              <p:cNvSpPr>
                <a:spLocks/>
              </p:cNvSpPr>
              <p:nvPr/>
            </p:nvSpPr>
            <p:spPr bwMode="auto">
              <a:xfrm>
                <a:off x="4673" y="2772"/>
                <a:ext cx="11" cy="2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6" y="16"/>
                  </a:cxn>
                  <a:cxn ang="0">
                    <a:pos x="6" y="16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5"/>
                  </a:cxn>
                  <a:cxn ang="0">
                    <a:pos x="9" y="13"/>
                  </a:cxn>
                  <a:cxn ang="0">
                    <a:pos x="7" y="13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9" y="0"/>
                  </a:cxn>
                </a:cxnLst>
                <a:rect l="0" t="0" r="r" b="b"/>
                <a:pathLst>
                  <a:path w="11" h="20">
                    <a:moveTo>
                      <a:pt x="9" y="0"/>
                    </a:move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1" name="Freeform 8092"/>
              <p:cNvSpPr>
                <a:spLocks/>
              </p:cNvSpPr>
              <p:nvPr/>
            </p:nvSpPr>
            <p:spPr bwMode="auto">
              <a:xfrm>
                <a:off x="4675" y="2837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2" name="Freeform 8093"/>
              <p:cNvSpPr>
                <a:spLocks/>
              </p:cNvSpPr>
              <p:nvPr/>
            </p:nvSpPr>
            <p:spPr bwMode="auto">
              <a:xfrm>
                <a:off x="4675" y="2837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3" name="Freeform 8094"/>
              <p:cNvSpPr>
                <a:spLocks/>
              </p:cNvSpPr>
              <p:nvPr/>
            </p:nvSpPr>
            <p:spPr bwMode="auto">
              <a:xfrm>
                <a:off x="4677" y="2833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4" name="Freeform 8095"/>
              <p:cNvSpPr>
                <a:spLocks/>
              </p:cNvSpPr>
              <p:nvPr/>
            </p:nvSpPr>
            <p:spPr bwMode="auto">
              <a:xfrm>
                <a:off x="4677" y="2833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2" y="2"/>
                  </a:cxn>
                </a:cxnLst>
                <a:rect l="0" t="0" r="r" b="b"/>
                <a:pathLst>
                  <a:path w="5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2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5" name="Freeform 8096"/>
              <p:cNvSpPr>
                <a:spLocks/>
              </p:cNvSpPr>
              <p:nvPr/>
            </p:nvSpPr>
            <p:spPr bwMode="auto">
              <a:xfrm>
                <a:off x="4679" y="286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6" name="Freeform 8097"/>
              <p:cNvSpPr>
                <a:spLocks/>
              </p:cNvSpPr>
              <p:nvPr/>
            </p:nvSpPr>
            <p:spPr bwMode="auto">
              <a:xfrm>
                <a:off x="4679" y="2865"/>
                <a:ext cx="1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7" name="Freeform 8098"/>
              <p:cNvSpPr>
                <a:spLocks/>
              </p:cNvSpPr>
              <p:nvPr/>
            </p:nvSpPr>
            <p:spPr bwMode="auto">
              <a:xfrm>
                <a:off x="4679" y="2720"/>
                <a:ext cx="10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7" y="7"/>
                  </a:cxn>
                </a:cxnLst>
                <a:rect l="0" t="0" r="r" b="b"/>
                <a:pathLst>
                  <a:path w="10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8" name="Freeform 8099"/>
              <p:cNvSpPr>
                <a:spLocks/>
              </p:cNvSpPr>
              <p:nvPr/>
            </p:nvSpPr>
            <p:spPr bwMode="auto">
              <a:xfrm>
                <a:off x="4679" y="2720"/>
                <a:ext cx="10" cy="7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3" y="6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7" y="7"/>
                  </a:cxn>
                </a:cxnLst>
                <a:rect l="0" t="0" r="r" b="b"/>
                <a:pathLst>
                  <a:path w="10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9" name="Freeform 8100"/>
              <p:cNvSpPr>
                <a:spLocks/>
              </p:cNvSpPr>
              <p:nvPr/>
            </p:nvSpPr>
            <p:spPr bwMode="auto">
              <a:xfrm>
                <a:off x="4680" y="2765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0" name="Freeform 8101"/>
              <p:cNvSpPr>
                <a:spLocks/>
              </p:cNvSpPr>
              <p:nvPr/>
            </p:nvSpPr>
            <p:spPr bwMode="auto">
              <a:xfrm>
                <a:off x="4680" y="2765"/>
                <a:ext cx="4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1" name="Freeform 8102"/>
              <p:cNvSpPr>
                <a:spLocks/>
              </p:cNvSpPr>
              <p:nvPr/>
            </p:nvSpPr>
            <p:spPr bwMode="auto">
              <a:xfrm>
                <a:off x="4680" y="2833"/>
                <a:ext cx="11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</a:cxnLst>
                <a:rect l="0" t="0" r="r" b="b"/>
                <a:pathLst>
                  <a:path w="11" h="5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2" name="Freeform 8103"/>
              <p:cNvSpPr>
                <a:spLocks/>
              </p:cNvSpPr>
              <p:nvPr/>
            </p:nvSpPr>
            <p:spPr bwMode="auto">
              <a:xfrm>
                <a:off x="4680" y="2833"/>
                <a:ext cx="11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4" y="2"/>
                  </a:cxn>
                </a:cxnLst>
                <a:rect l="0" t="0" r="r" b="b"/>
                <a:pathLst>
                  <a:path w="11" h="5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2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3" name="Freeform 8104"/>
              <p:cNvSpPr>
                <a:spLocks/>
              </p:cNvSpPr>
              <p:nvPr/>
            </p:nvSpPr>
            <p:spPr bwMode="auto">
              <a:xfrm>
                <a:off x="4682" y="2844"/>
                <a:ext cx="29" cy="23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20"/>
                  </a:cxn>
                  <a:cxn ang="0">
                    <a:pos x="2" y="2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2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7" y="9"/>
                  </a:cxn>
                  <a:cxn ang="0">
                    <a:pos x="27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0" y="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2" y="18"/>
                  </a:cxn>
                </a:cxnLst>
                <a:rect l="0" t="0" r="r" b="b"/>
                <a:pathLst>
                  <a:path w="29" h="23">
                    <a:moveTo>
                      <a:pt x="2" y="18"/>
                    </a:move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4" name="Freeform 8105"/>
              <p:cNvSpPr>
                <a:spLocks/>
              </p:cNvSpPr>
              <p:nvPr/>
            </p:nvSpPr>
            <p:spPr bwMode="auto">
              <a:xfrm>
                <a:off x="4682" y="2844"/>
                <a:ext cx="29" cy="23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2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18"/>
                  </a:cxn>
                  <a:cxn ang="0">
                    <a:pos x="4" y="20"/>
                  </a:cxn>
                  <a:cxn ang="0">
                    <a:pos x="2" y="21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6" y="23"/>
                  </a:cxn>
                  <a:cxn ang="0">
                    <a:pos x="6" y="23"/>
                  </a:cxn>
                  <a:cxn ang="0">
                    <a:pos x="9" y="21"/>
                  </a:cxn>
                  <a:cxn ang="0">
                    <a:pos x="13" y="20"/>
                  </a:cxn>
                  <a:cxn ang="0">
                    <a:pos x="13" y="20"/>
                  </a:cxn>
                  <a:cxn ang="0">
                    <a:pos x="16" y="20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2" y="14"/>
                  </a:cxn>
                  <a:cxn ang="0">
                    <a:pos x="22" y="12"/>
                  </a:cxn>
                  <a:cxn ang="0">
                    <a:pos x="22" y="12"/>
                  </a:cxn>
                  <a:cxn ang="0">
                    <a:pos x="27" y="9"/>
                  </a:cxn>
                  <a:cxn ang="0">
                    <a:pos x="27" y="7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7" y="5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0" y="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1" y="7"/>
                  </a:cxn>
                  <a:cxn ang="0">
                    <a:pos x="7" y="9"/>
                  </a:cxn>
                  <a:cxn ang="0">
                    <a:pos x="2" y="18"/>
                  </a:cxn>
                </a:cxnLst>
                <a:rect l="0" t="0" r="r" b="b"/>
                <a:pathLst>
                  <a:path w="29" h="23">
                    <a:moveTo>
                      <a:pt x="2" y="18"/>
                    </a:moveTo>
                    <a:lnTo>
                      <a:pt x="2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9" y="21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0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5" name="Freeform 8106"/>
              <p:cNvSpPr>
                <a:spLocks/>
              </p:cNvSpPr>
              <p:nvPr/>
            </p:nvSpPr>
            <p:spPr bwMode="auto">
              <a:xfrm>
                <a:off x="4691" y="2833"/>
                <a:ext cx="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6" name="Freeform 8107"/>
              <p:cNvSpPr>
                <a:spLocks/>
              </p:cNvSpPr>
              <p:nvPr/>
            </p:nvSpPr>
            <p:spPr bwMode="auto">
              <a:xfrm>
                <a:off x="4691" y="2833"/>
                <a:ext cx="6" cy="5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5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7" name="Freeform 8108"/>
              <p:cNvSpPr>
                <a:spLocks/>
              </p:cNvSpPr>
              <p:nvPr/>
            </p:nvSpPr>
            <p:spPr bwMode="auto">
              <a:xfrm>
                <a:off x="4698" y="2831"/>
                <a:ext cx="1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3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8" name="Freeform 8109"/>
              <p:cNvSpPr>
                <a:spLocks/>
              </p:cNvSpPr>
              <p:nvPr/>
            </p:nvSpPr>
            <p:spPr bwMode="auto">
              <a:xfrm>
                <a:off x="4698" y="2831"/>
                <a:ext cx="13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3" y="4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13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9" name="Freeform 8110"/>
              <p:cNvSpPr>
                <a:spLocks/>
              </p:cNvSpPr>
              <p:nvPr/>
            </p:nvSpPr>
            <p:spPr bwMode="auto">
              <a:xfrm>
                <a:off x="4704" y="2727"/>
                <a:ext cx="16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1" y="0"/>
                  </a:cxn>
                </a:cxnLst>
                <a:rect l="0" t="0" r="r" b="b"/>
                <a:pathLst>
                  <a:path w="1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0" name="Freeform 8111"/>
              <p:cNvSpPr>
                <a:spLocks/>
              </p:cNvSpPr>
              <p:nvPr/>
            </p:nvSpPr>
            <p:spPr bwMode="auto">
              <a:xfrm>
                <a:off x="4704" y="2727"/>
                <a:ext cx="16" cy="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7" y="2"/>
                  </a:cxn>
                  <a:cxn ang="0">
                    <a:pos x="1" y="0"/>
                  </a:cxn>
                </a:cxnLst>
                <a:rect l="0" t="0" r="r" b="b"/>
                <a:pathLst>
                  <a:path w="16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2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1" name="Freeform 8112"/>
              <p:cNvSpPr>
                <a:spLocks/>
              </p:cNvSpPr>
              <p:nvPr/>
            </p:nvSpPr>
            <p:spPr bwMode="auto">
              <a:xfrm>
                <a:off x="4720" y="2642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2" name="Freeform 8113"/>
              <p:cNvSpPr>
                <a:spLocks/>
              </p:cNvSpPr>
              <p:nvPr/>
            </p:nvSpPr>
            <p:spPr bwMode="auto">
              <a:xfrm>
                <a:off x="4720" y="2642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5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3" name="Freeform 8114"/>
              <p:cNvSpPr>
                <a:spLocks/>
              </p:cNvSpPr>
              <p:nvPr/>
            </p:nvSpPr>
            <p:spPr bwMode="auto">
              <a:xfrm>
                <a:off x="4720" y="2729"/>
                <a:ext cx="1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4" name="Freeform 8115"/>
              <p:cNvSpPr>
                <a:spLocks/>
              </p:cNvSpPr>
              <p:nvPr/>
            </p:nvSpPr>
            <p:spPr bwMode="auto">
              <a:xfrm>
                <a:off x="4720" y="2729"/>
                <a:ext cx="16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1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2" y="0"/>
                  </a:cxn>
                </a:cxnLst>
                <a:rect l="0" t="0" r="r" b="b"/>
                <a:pathLst>
                  <a:path w="16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5" name="Freeform 8116"/>
              <p:cNvSpPr>
                <a:spLocks/>
              </p:cNvSpPr>
              <p:nvPr/>
            </p:nvSpPr>
            <p:spPr bwMode="auto">
              <a:xfrm>
                <a:off x="4722" y="2824"/>
                <a:ext cx="1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6" name="Freeform 8117"/>
              <p:cNvSpPr>
                <a:spLocks/>
              </p:cNvSpPr>
              <p:nvPr/>
            </p:nvSpPr>
            <p:spPr bwMode="auto">
              <a:xfrm>
                <a:off x="4722" y="2824"/>
                <a:ext cx="1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5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4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4"/>
                  </a:cxn>
                  <a:cxn ang="0">
                    <a:pos x="0" y="6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7" name="Freeform 8118"/>
              <p:cNvSpPr>
                <a:spLocks/>
              </p:cNvSpPr>
              <p:nvPr/>
            </p:nvSpPr>
            <p:spPr bwMode="auto">
              <a:xfrm>
                <a:off x="4729" y="2733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8" name="Freeform 8119"/>
              <p:cNvSpPr>
                <a:spLocks/>
              </p:cNvSpPr>
              <p:nvPr/>
            </p:nvSpPr>
            <p:spPr bwMode="auto">
              <a:xfrm>
                <a:off x="4729" y="2733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9" name="Freeform 8120"/>
              <p:cNvSpPr>
                <a:spLocks/>
              </p:cNvSpPr>
              <p:nvPr/>
            </p:nvSpPr>
            <p:spPr bwMode="auto">
              <a:xfrm>
                <a:off x="4731" y="2751"/>
                <a:ext cx="19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9"/>
                  </a:cxn>
                  <a:cxn ang="0">
                    <a:pos x="8" y="12"/>
                  </a:cxn>
                </a:cxnLst>
                <a:rect l="0" t="0" r="r" b="b"/>
                <a:pathLst>
                  <a:path w="19" h="12">
                    <a:moveTo>
                      <a:pt x="8" y="12"/>
                    </a:moveTo>
                    <a:lnTo>
                      <a:pt x="8" y="12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0" name="Freeform 8121"/>
              <p:cNvSpPr>
                <a:spLocks/>
              </p:cNvSpPr>
              <p:nvPr/>
            </p:nvSpPr>
            <p:spPr bwMode="auto">
              <a:xfrm>
                <a:off x="4731" y="2751"/>
                <a:ext cx="19" cy="12"/>
              </a:xfrm>
              <a:custGeom>
                <a:avLst/>
                <a:gdLst/>
                <a:ahLst/>
                <a:cxnLst>
                  <a:cxn ang="0">
                    <a:pos x="8" y="12"/>
                  </a:cxn>
                  <a:cxn ang="0">
                    <a:pos x="8" y="12"/>
                  </a:cxn>
                  <a:cxn ang="0">
                    <a:pos x="14" y="10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9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9"/>
                  </a:cxn>
                  <a:cxn ang="0">
                    <a:pos x="8" y="12"/>
                  </a:cxn>
                </a:cxnLst>
                <a:rect l="0" t="0" r="r" b="b"/>
                <a:pathLst>
                  <a:path w="19" h="12">
                    <a:moveTo>
                      <a:pt x="8" y="12"/>
                    </a:moveTo>
                    <a:lnTo>
                      <a:pt x="8" y="12"/>
                    </a:lnTo>
                    <a:lnTo>
                      <a:pt x="14" y="10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8" y="1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1" name="Freeform 8122"/>
              <p:cNvSpPr>
                <a:spLocks/>
              </p:cNvSpPr>
              <p:nvPr/>
            </p:nvSpPr>
            <p:spPr bwMode="auto">
              <a:xfrm>
                <a:off x="4739" y="2627"/>
                <a:ext cx="4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2" y="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2" name="Freeform 8123"/>
              <p:cNvSpPr>
                <a:spLocks/>
              </p:cNvSpPr>
              <p:nvPr/>
            </p:nvSpPr>
            <p:spPr bwMode="auto">
              <a:xfrm>
                <a:off x="4739" y="2627"/>
                <a:ext cx="4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4" y="7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2" y="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3" name="Freeform 8124"/>
              <p:cNvSpPr>
                <a:spLocks/>
              </p:cNvSpPr>
              <p:nvPr/>
            </p:nvSpPr>
            <p:spPr bwMode="auto">
              <a:xfrm>
                <a:off x="4748" y="282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4" name="Freeform 8125"/>
              <p:cNvSpPr>
                <a:spLocks/>
              </p:cNvSpPr>
              <p:nvPr/>
            </p:nvSpPr>
            <p:spPr bwMode="auto">
              <a:xfrm>
                <a:off x="4748" y="2822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5" name="Freeform 8126"/>
              <p:cNvSpPr>
                <a:spLocks/>
              </p:cNvSpPr>
              <p:nvPr/>
            </p:nvSpPr>
            <p:spPr bwMode="auto">
              <a:xfrm>
                <a:off x="4748" y="2704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6" name="Freeform 8127"/>
              <p:cNvSpPr>
                <a:spLocks/>
              </p:cNvSpPr>
              <p:nvPr/>
            </p:nvSpPr>
            <p:spPr bwMode="auto">
              <a:xfrm>
                <a:off x="4748" y="2704"/>
                <a:ext cx="2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0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7" name="Freeform 8128"/>
              <p:cNvSpPr>
                <a:spLocks/>
              </p:cNvSpPr>
              <p:nvPr/>
            </p:nvSpPr>
            <p:spPr bwMode="auto">
              <a:xfrm>
                <a:off x="4750" y="271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8" name="Freeform 8129"/>
              <p:cNvSpPr>
                <a:spLocks/>
              </p:cNvSpPr>
              <p:nvPr/>
            </p:nvSpPr>
            <p:spPr bwMode="auto">
              <a:xfrm>
                <a:off x="4750" y="271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9" name="Freeform 8130"/>
              <p:cNvSpPr>
                <a:spLocks/>
              </p:cNvSpPr>
              <p:nvPr/>
            </p:nvSpPr>
            <p:spPr bwMode="auto">
              <a:xfrm>
                <a:off x="4752" y="283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0" name="Freeform 8131"/>
              <p:cNvSpPr>
                <a:spLocks/>
              </p:cNvSpPr>
              <p:nvPr/>
            </p:nvSpPr>
            <p:spPr bwMode="auto">
              <a:xfrm>
                <a:off x="4752" y="2833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1" name="Freeform 8132"/>
              <p:cNvSpPr>
                <a:spLocks/>
              </p:cNvSpPr>
              <p:nvPr/>
            </p:nvSpPr>
            <p:spPr bwMode="auto">
              <a:xfrm>
                <a:off x="4752" y="2706"/>
                <a:ext cx="9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2" name="Freeform 8133"/>
              <p:cNvSpPr>
                <a:spLocks/>
              </p:cNvSpPr>
              <p:nvPr/>
            </p:nvSpPr>
            <p:spPr bwMode="auto">
              <a:xfrm>
                <a:off x="4752" y="2706"/>
                <a:ext cx="9" cy="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3" name="Freeform 8134"/>
              <p:cNvSpPr>
                <a:spLocks/>
              </p:cNvSpPr>
              <p:nvPr/>
            </p:nvSpPr>
            <p:spPr bwMode="auto">
              <a:xfrm>
                <a:off x="4752" y="2722"/>
                <a:ext cx="13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4" name="Freeform 8135"/>
              <p:cNvSpPr>
                <a:spLocks/>
              </p:cNvSpPr>
              <p:nvPr/>
            </p:nvSpPr>
            <p:spPr bwMode="auto">
              <a:xfrm>
                <a:off x="4752" y="2722"/>
                <a:ext cx="13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</a:cxnLst>
                <a:rect l="0" t="0" r="r" b="b"/>
                <a:pathLst>
                  <a:path w="13" h="7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5" name="Freeform 8136"/>
              <p:cNvSpPr>
                <a:spLocks/>
              </p:cNvSpPr>
              <p:nvPr/>
            </p:nvSpPr>
            <p:spPr bwMode="auto">
              <a:xfrm>
                <a:off x="4754" y="2831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6" name="Freeform 8137"/>
              <p:cNvSpPr>
                <a:spLocks/>
              </p:cNvSpPr>
              <p:nvPr/>
            </p:nvSpPr>
            <p:spPr bwMode="auto">
              <a:xfrm>
                <a:off x="4754" y="2831"/>
                <a:ext cx="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7" name="Freeform 8138"/>
              <p:cNvSpPr>
                <a:spLocks/>
              </p:cNvSpPr>
              <p:nvPr/>
            </p:nvSpPr>
            <p:spPr bwMode="auto">
              <a:xfrm>
                <a:off x="4754" y="2665"/>
                <a:ext cx="23" cy="50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5" y="41"/>
                  </a:cxn>
                  <a:cxn ang="0">
                    <a:pos x="9" y="45"/>
                  </a:cxn>
                  <a:cxn ang="0">
                    <a:pos x="11" y="48"/>
                  </a:cxn>
                  <a:cxn ang="0">
                    <a:pos x="14" y="50"/>
                  </a:cxn>
                  <a:cxn ang="0">
                    <a:pos x="11" y="45"/>
                  </a:cxn>
                  <a:cxn ang="0">
                    <a:pos x="7" y="32"/>
                  </a:cxn>
                  <a:cxn ang="0">
                    <a:pos x="7" y="28"/>
                  </a:cxn>
                  <a:cxn ang="0">
                    <a:pos x="11" y="28"/>
                  </a:cxn>
                  <a:cxn ang="0">
                    <a:pos x="16" y="30"/>
                  </a:cxn>
                  <a:cxn ang="0">
                    <a:pos x="23" y="32"/>
                  </a:cxn>
                  <a:cxn ang="0">
                    <a:pos x="18" y="27"/>
                  </a:cxn>
                  <a:cxn ang="0">
                    <a:pos x="14" y="25"/>
                  </a:cxn>
                  <a:cxn ang="0">
                    <a:pos x="14" y="21"/>
                  </a:cxn>
                  <a:cxn ang="0">
                    <a:pos x="18" y="20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11"/>
                  </a:cxn>
                  <a:cxn ang="0">
                    <a:pos x="14" y="12"/>
                  </a:cxn>
                  <a:cxn ang="0">
                    <a:pos x="11" y="16"/>
                  </a:cxn>
                  <a:cxn ang="0">
                    <a:pos x="12" y="16"/>
                  </a:cxn>
                  <a:cxn ang="0">
                    <a:pos x="9" y="18"/>
                  </a:cxn>
                  <a:cxn ang="0">
                    <a:pos x="7" y="21"/>
                  </a:cxn>
                  <a:cxn ang="0">
                    <a:pos x="5" y="23"/>
                  </a:cxn>
                  <a:cxn ang="0">
                    <a:pos x="3" y="21"/>
                  </a:cxn>
                  <a:cxn ang="0">
                    <a:pos x="3" y="20"/>
                  </a:cxn>
                  <a:cxn ang="0">
                    <a:pos x="5" y="18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0"/>
                  </a:cxn>
                  <a:cxn ang="0">
                    <a:pos x="3" y="3"/>
                  </a:cxn>
                  <a:cxn ang="0">
                    <a:pos x="2" y="7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" y="23"/>
                  </a:cxn>
                  <a:cxn ang="0">
                    <a:pos x="2" y="27"/>
                  </a:cxn>
                  <a:cxn ang="0">
                    <a:pos x="3" y="30"/>
                  </a:cxn>
                  <a:cxn ang="0">
                    <a:pos x="3" y="32"/>
                  </a:cxn>
                </a:cxnLst>
                <a:rect l="0" t="0" r="r" b="b"/>
                <a:pathLst>
                  <a:path w="23" h="50">
                    <a:moveTo>
                      <a:pt x="3" y="36"/>
                    </a:moveTo>
                    <a:lnTo>
                      <a:pt x="3" y="36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48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1" y="45"/>
                    </a:lnTo>
                    <a:lnTo>
                      <a:pt x="9" y="4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6" y="30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8" y="20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4" y="12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2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9" name="Freeform 8140"/>
              <p:cNvSpPr>
                <a:spLocks/>
              </p:cNvSpPr>
              <p:nvPr/>
            </p:nvSpPr>
            <p:spPr bwMode="auto">
              <a:xfrm>
                <a:off x="4754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0" name="Freeform 8141"/>
              <p:cNvSpPr>
                <a:spLocks/>
              </p:cNvSpPr>
              <p:nvPr/>
            </p:nvSpPr>
            <p:spPr bwMode="auto">
              <a:xfrm>
                <a:off x="4754" y="2753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1" name="Freeform 8142"/>
              <p:cNvSpPr>
                <a:spLocks/>
              </p:cNvSpPr>
              <p:nvPr/>
            </p:nvSpPr>
            <p:spPr bwMode="auto">
              <a:xfrm>
                <a:off x="4757" y="275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2" name="Freeform 8143"/>
              <p:cNvSpPr>
                <a:spLocks/>
              </p:cNvSpPr>
              <p:nvPr/>
            </p:nvSpPr>
            <p:spPr bwMode="auto">
              <a:xfrm>
                <a:off x="4757" y="2751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3" name="Freeform 8144"/>
              <p:cNvSpPr>
                <a:spLocks/>
              </p:cNvSpPr>
              <p:nvPr/>
            </p:nvSpPr>
            <p:spPr bwMode="auto">
              <a:xfrm>
                <a:off x="4759" y="283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4" name="Freeform 8145"/>
              <p:cNvSpPr>
                <a:spLocks/>
              </p:cNvSpPr>
              <p:nvPr/>
            </p:nvSpPr>
            <p:spPr bwMode="auto">
              <a:xfrm>
                <a:off x="4759" y="2833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5" name="Freeform 8146"/>
              <p:cNvSpPr>
                <a:spLocks/>
              </p:cNvSpPr>
              <p:nvPr/>
            </p:nvSpPr>
            <p:spPr bwMode="auto">
              <a:xfrm>
                <a:off x="4761" y="2745"/>
                <a:ext cx="46" cy="16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32" y="11"/>
                  </a:cxn>
                  <a:cxn ang="0">
                    <a:pos x="43" y="16"/>
                  </a:cxn>
                  <a:cxn ang="0">
                    <a:pos x="43" y="16"/>
                  </a:cxn>
                  <a:cxn ang="0">
                    <a:pos x="45" y="16"/>
                  </a:cxn>
                  <a:cxn ang="0">
                    <a:pos x="46" y="16"/>
                  </a:cxn>
                  <a:cxn ang="0">
                    <a:pos x="46" y="13"/>
                  </a:cxn>
                  <a:cxn ang="0">
                    <a:pos x="46" y="13"/>
                  </a:cxn>
                  <a:cxn ang="0">
                    <a:pos x="45" y="11"/>
                  </a:cxn>
                  <a:cxn ang="0">
                    <a:pos x="43" y="9"/>
                  </a:cxn>
                  <a:cxn ang="0">
                    <a:pos x="43" y="9"/>
                  </a:cxn>
                  <a:cxn ang="0">
                    <a:pos x="43" y="8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39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4" y="9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21" y="11"/>
                  </a:cxn>
                  <a:cxn ang="0">
                    <a:pos x="25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30" y="9"/>
                  </a:cxn>
                  <a:cxn ang="0">
                    <a:pos x="32" y="9"/>
                  </a:cxn>
                  <a:cxn ang="0">
                    <a:pos x="32" y="11"/>
                  </a:cxn>
                </a:cxnLst>
                <a:rect l="0" t="0" r="r" b="b"/>
                <a:pathLst>
                  <a:path w="46" h="16">
                    <a:moveTo>
                      <a:pt x="32" y="11"/>
                    </a:moveTo>
                    <a:lnTo>
                      <a:pt x="32" y="11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1" y="11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6" name="Freeform 8147"/>
              <p:cNvSpPr>
                <a:spLocks/>
              </p:cNvSpPr>
              <p:nvPr/>
            </p:nvSpPr>
            <p:spPr bwMode="auto">
              <a:xfrm>
                <a:off x="4761" y="2745"/>
                <a:ext cx="46" cy="16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32" y="11"/>
                  </a:cxn>
                  <a:cxn ang="0">
                    <a:pos x="43" y="16"/>
                  </a:cxn>
                  <a:cxn ang="0">
                    <a:pos x="43" y="16"/>
                  </a:cxn>
                  <a:cxn ang="0">
                    <a:pos x="45" y="16"/>
                  </a:cxn>
                  <a:cxn ang="0">
                    <a:pos x="46" y="16"/>
                  </a:cxn>
                  <a:cxn ang="0">
                    <a:pos x="46" y="13"/>
                  </a:cxn>
                  <a:cxn ang="0">
                    <a:pos x="46" y="13"/>
                  </a:cxn>
                  <a:cxn ang="0">
                    <a:pos x="45" y="11"/>
                  </a:cxn>
                  <a:cxn ang="0">
                    <a:pos x="43" y="9"/>
                  </a:cxn>
                  <a:cxn ang="0">
                    <a:pos x="43" y="9"/>
                  </a:cxn>
                  <a:cxn ang="0">
                    <a:pos x="43" y="8"/>
                  </a:cxn>
                  <a:cxn ang="0">
                    <a:pos x="41" y="6"/>
                  </a:cxn>
                  <a:cxn ang="0">
                    <a:pos x="41" y="6"/>
                  </a:cxn>
                  <a:cxn ang="0">
                    <a:pos x="39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4" y="4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9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0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9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5" y="8"/>
                  </a:cxn>
                  <a:cxn ang="0">
                    <a:pos x="5" y="9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14" y="9"/>
                  </a:cxn>
                  <a:cxn ang="0">
                    <a:pos x="16" y="8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21" y="11"/>
                  </a:cxn>
                  <a:cxn ang="0">
                    <a:pos x="25" y="11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27" y="9"/>
                  </a:cxn>
                  <a:cxn ang="0">
                    <a:pos x="30" y="9"/>
                  </a:cxn>
                  <a:cxn ang="0">
                    <a:pos x="32" y="9"/>
                  </a:cxn>
                  <a:cxn ang="0">
                    <a:pos x="32" y="11"/>
                  </a:cxn>
                </a:cxnLst>
                <a:rect l="0" t="0" r="r" b="b"/>
                <a:pathLst>
                  <a:path w="46" h="16">
                    <a:moveTo>
                      <a:pt x="32" y="11"/>
                    </a:moveTo>
                    <a:lnTo>
                      <a:pt x="32" y="11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8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1" y="11"/>
                    </a:lnTo>
                    <a:lnTo>
                      <a:pt x="25" y="11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7" name="Freeform 8148"/>
              <p:cNvSpPr>
                <a:spLocks/>
              </p:cNvSpPr>
              <p:nvPr/>
            </p:nvSpPr>
            <p:spPr bwMode="auto">
              <a:xfrm>
                <a:off x="4761" y="2758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8" name="Freeform 8149"/>
              <p:cNvSpPr>
                <a:spLocks/>
              </p:cNvSpPr>
              <p:nvPr/>
            </p:nvSpPr>
            <p:spPr bwMode="auto">
              <a:xfrm>
                <a:off x="4761" y="2758"/>
                <a:ext cx="5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9" name="Freeform 8150"/>
              <p:cNvSpPr>
                <a:spLocks/>
              </p:cNvSpPr>
              <p:nvPr/>
            </p:nvSpPr>
            <p:spPr bwMode="auto">
              <a:xfrm>
                <a:off x="4766" y="2658"/>
                <a:ext cx="7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0" name="Freeform 8151"/>
              <p:cNvSpPr>
                <a:spLocks/>
              </p:cNvSpPr>
              <p:nvPr/>
            </p:nvSpPr>
            <p:spPr bwMode="auto">
              <a:xfrm>
                <a:off x="4766" y="2658"/>
                <a:ext cx="7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4" y="9"/>
                  </a:cxn>
                  <a:cxn ang="0">
                    <a:pos x="6" y="7"/>
                  </a:cxn>
                  <a:cxn ang="0">
                    <a:pos x="7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0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7" name="Gruppieren 3075"/>
            <p:cNvGrpSpPr/>
            <p:nvPr/>
          </p:nvGrpSpPr>
          <p:grpSpPr>
            <a:xfrm>
              <a:off x="6628089" y="4072299"/>
              <a:ext cx="2288308" cy="877611"/>
              <a:chOff x="6628089" y="4072299"/>
              <a:chExt cx="2288308" cy="877611"/>
            </a:xfrm>
          </p:grpSpPr>
          <p:sp>
            <p:nvSpPr>
              <p:cNvPr id="871" name="Freeform 8153"/>
              <p:cNvSpPr>
                <a:spLocks/>
              </p:cNvSpPr>
              <p:nvPr/>
            </p:nvSpPr>
            <p:spPr bwMode="auto">
              <a:xfrm>
                <a:off x="7355393" y="4543638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2" name="Freeform 8154"/>
              <p:cNvSpPr>
                <a:spLocks/>
              </p:cNvSpPr>
              <p:nvPr/>
            </p:nvSpPr>
            <p:spPr bwMode="auto">
              <a:xfrm>
                <a:off x="7355393" y="4543638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3" name="Freeform 8155"/>
              <p:cNvSpPr>
                <a:spLocks/>
              </p:cNvSpPr>
              <p:nvPr/>
            </p:nvSpPr>
            <p:spPr bwMode="auto">
              <a:xfrm>
                <a:off x="7355393" y="4453179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4" name="Freeform 8156"/>
              <p:cNvSpPr>
                <a:spLocks/>
              </p:cNvSpPr>
              <p:nvPr/>
            </p:nvSpPr>
            <p:spPr bwMode="auto">
              <a:xfrm>
                <a:off x="7355393" y="4453179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5" name="Freeform 8157"/>
              <p:cNvSpPr>
                <a:spLocks/>
              </p:cNvSpPr>
              <p:nvPr/>
            </p:nvSpPr>
            <p:spPr bwMode="auto">
              <a:xfrm>
                <a:off x="7361745" y="4572204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6" name="Freeform 8158"/>
              <p:cNvSpPr>
                <a:spLocks/>
              </p:cNvSpPr>
              <p:nvPr/>
            </p:nvSpPr>
            <p:spPr bwMode="auto">
              <a:xfrm>
                <a:off x="7361745" y="4572204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7" name="Freeform 8159"/>
              <p:cNvSpPr>
                <a:spLocks/>
              </p:cNvSpPr>
              <p:nvPr/>
            </p:nvSpPr>
            <p:spPr bwMode="auto">
              <a:xfrm>
                <a:off x="7361745" y="4450005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8" name="Freeform 8160"/>
              <p:cNvSpPr>
                <a:spLocks/>
              </p:cNvSpPr>
              <p:nvPr/>
            </p:nvSpPr>
            <p:spPr bwMode="auto">
              <a:xfrm>
                <a:off x="7361745" y="4450005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9" name="Freeform 8161"/>
              <p:cNvSpPr>
                <a:spLocks/>
              </p:cNvSpPr>
              <p:nvPr/>
            </p:nvSpPr>
            <p:spPr bwMode="auto">
              <a:xfrm>
                <a:off x="7380801" y="4561095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0" name="Freeform 8162"/>
              <p:cNvSpPr>
                <a:spLocks/>
              </p:cNvSpPr>
              <p:nvPr/>
            </p:nvSpPr>
            <p:spPr bwMode="auto">
              <a:xfrm>
                <a:off x="7380801" y="4561095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1" name="Freeform 8163"/>
              <p:cNvSpPr>
                <a:spLocks/>
              </p:cNvSpPr>
              <p:nvPr/>
            </p:nvSpPr>
            <p:spPr bwMode="auto">
              <a:xfrm>
                <a:off x="7380801" y="4362720"/>
                <a:ext cx="635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2" name="Freeform 8164"/>
              <p:cNvSpPr>
                <a:spLocks/>
              </p:cNvSpPr>
              <p:nvPr/>
            </p:nvSpPr>
            <p:spPr bwMode="auto">
              <a:xfrm>
                <a:off x="7380801" y="4362720"/>
                <a:ext cx="635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3" name="Freeform 8165"/>
              <p:cNvSpPr>
                <a:spLocks/>
              </p:cNvSpPr>
              <p:nvPr/>
            </p:nvSpPr>
            <p:spPr bwMode="auto">
              <a:xfrm>
                <a:off x="7391917" y="4403982"/>
                <a:ext cx="14292" cy="9522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</a:cxnLst>
                <a:rect l="0" t="0" r="r" b="b"/>
                <a:pathLst>
                  <a:path w="9" h="6">
                    <a:moveTo>
                      <a:pt x="4" y="6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4" name="Freeform 8166"/>
              <p:cNvSpPr>
                <a:spLocks/>
              </p:cNvSpPr>
              <p:nvPr/>
            </p:nvSpPr>
            <p:spPr bwMode="auto">
              <a:xfrm>
                <a:off x="7391917" y="4403982"/>
                <a:ext cx="14292" cy="9522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6"/>
                  </a:cxn>
                </a:cxnLst>
                <a:rect l="0" t="0" r="r" b="b"/>
                <a:pathLst>
                  <a:path w="9" h="6">
                    <a:moveTo>
                      <a:pt x="4" y="6"/>
                    </a:moveTo>
                    <a:lnTo>
                      <a:pt x="4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5" name="Freeform 8167"/>
              <p:cNvSpPr>
                <a:spLocks/>
              </p:cNvSpPr>
              <p:nvPr/>
            </p:nvSpPr>
            <p:spPr bwMode="auto">
              <a:xfrm>
                <a:off x="7391917" y="4391286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6" name="Freeform 8168"/>
              <p:cNvSpPr>
                <a:spLocks/>
              </p:cNvSpPr>
              <p:nvPr/>
            </p:nvSpPr>
            <p:spPr bwMode="auto">
              <a:xfrm>
                <a:off x="7391917" y="4391286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7" name="Freeform 8169"/>
              <p:cNvSpPr>
                <a:spLocks/>
              </p:cNvSpPr>
              <p:nvPr/>
            </p:nvSpPr>
            <p:spPr bwMode="auto">
              <a:xfrm>
                <a:off x="7401445" y="436272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8" name="Freeform 8170"/>
              <p:cNvSpPr>
                <a:spLocks/>
              </p:cNvSpPr>
              <p:nvPr/>
            </p:nvSpPr>
            <p:spPr bwMode="auto">
              <a:xfrm>
                <a:off x="7401445" y="436272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9" name="Freeform 8171"/>
              <p:cNvSpPr>
                <a:spLocks/>
              </p:cNvSpPr>
              <p:nvPr/>
            </p:nvSpPr>
            <p:spPr bwMode="auto">
              <a:xfrm>
                <a:off x="7406209" y="4362720"/>
                <a:ext cx="25408" cy="11109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7" y="7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0" name="Freeform 8172"/>
              <p:cNvSpPr>
                <a:spLocks/>
              </p:cNvSpPr>
              <p:nvPr/>
            </p:nvSpPr>
            <p:spPr bwMode="auto">
              <a:xfrm>
                <a:off x="7406209" y="4362720"/>
                <a:ext cx="25408" cy="11109"/>
              </a:xfrm>
              <a:custGeom>
                <a:avLst/>
                <a:gdLst/>
                <a:ahLst/>
                <a:cxnLst>
                  <a:cxn ang="0">
                    <a:pos x="7" y="7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6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5" y="5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7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7" y="7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1" name="Freeform 8173"/>
              <p:cNvSpPr>
                <a:spLocks/>
              </p:cNvSpPr>
              <p:nvPr/>
            </p:nvSpPr>
            <p:spPr bwMode="auto">
              <a:xfrm>
                <a:off x="7409385" y="4569030"/>
                <a:ext cx="11116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2" name="Freeform 8174"/>
              <p:cNvSpPr>
                <a:spLocks/>
              </p:cNvSpPr>
              <p:nvPr/>
            </p:nvSpPr>
            <p:spPr bwMode="auto">
              <a:xfrm>
                <a:off x="7409385" y="4569030"/>
                <a:ext cx="11116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3" name="Freeform 8175"/>
              <p:cNvSpPr>
                <a:spLocks/>
              </p:cNvSpPr>
              <p:nvPr/>
            </p:nvSpPr>
            <p:spPr bwMode="auto">
              <a:xfrm>
                <a:off x="7409385" y="4381764"/>
                <a:ext cx="1111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4" name="Freeform 8176"/>
              <p:cNvSpPr>
                <a:spLocks/>
              </p:cNvSpPr>
              <p:nvPr/>
            </p:nvSpPr>
            <p:spPr bwMode="auto">
              <a:xfrm>
                <a:off x="7409385" y="4381764"/>
                <a:ext cx="1111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5" name="Freeform 8177"/>
              <p:cNvSpPr>
                <a:spLocks/>
              </p:cNvSpPr>
              <p:nvPr/>
            </p:nvSpPr>
            <p:spPr bwMode="auto">
              <a:xfrm>
                <a:off x="7412561" y="4373829"/>
                <a:ext cx="3176" cy="317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6" name="Freeform 8178"/>
              <p:cNvSpPr>
                <a:spLocks/>
              </p:cNvSpPr>
              <p:nvPr/>
            </p:nvSpPr>
            <p:spPr bwMode="auto">
              <a:xfrm>
                <a:off x="7412561" y="4373829"/>
                <a:ext cx="3176" cy="317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7" name="Freeform 8179"/>
              <p:cNvSpPr>
                <a:spLocks/>
              </p:cNvSpPr>
              <p:nvPr/>
            </p:nvSpPr>
            <p:spPr bwMode="auto">
              <a:xfrm>
                <a:off x="7412561" y="4553160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8" name="Freeform 8180"/>
              <p:cNvSpPr>
                <a:spLocks/>
              </p:cNvSpPr>
              <p:nvPr/>
            </p:nvSpPr>
            <p:spPr bwMode="auto">
              <a:xfrm>
                <a:off x="7412561" y="4553160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9" name="Freeform 8181"/>
              <p:cNvSpPr>
                <a:spLocks/>
              </p:cNvSpPr>
              <p:nvPr/>
            </p:nvSpPr>
            <p:spPr bwMode="auto">
              <a:xfrm>
                <a:off x="7415737" y="4384938"/>
                <a:ext cx="11116" cy="1110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0" name="Freeform 8182"/>
              <p:cNvSpPr>
                <a:spLocks/>
              </p:cNvSpPr>
              <p:nvPr/>
            </p:nvSpPr>
            <p:spPr bwMode="auto">
              <a:xfrm>
                <a:off x="7415737" y="4384938"/>
                <a:ext cx="11116" cy="1110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</a:cxnLst>
                <a:rect l="0" t="0" r="r" b="b"/>
                <a:pathLst>
                  <a:path w="7" h="7">
                    <a:moveTo>
                      <a:pt x="3" y="0"/>
                    </a:move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1" name="Freeform 8183"/>
              <p:cNvSpPr>
                <a:spLocks/>
              </p:cNvSpPr>
              <p:nvPr/>
            </p:nvSpPr>
            <p:spPr bwMode="auto">
              <a:xfrm>
                <a:off x="7415737" y="4553160"/>
                <a:ext cx="4764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2" name="Freeform 8184"/>
              <p:cNvSpPr>
                <a:spLocks/>
              </p:cNvSpPr>
              <p:nvPr/>
            </p:nvSpPr>
            <p:spPr bwMode="auto">
              <a:xfrm>
                <a:off x="7415737" y="4553160"/>
                <a:ext cx="4764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3" name="Freeform 8185"/>
              <p:cNvSpPr>
                <a:spLocks/>
              </p:cNvSpPr>
              <p:nvPr/>
            </p:nvSpPr>
            <p:spPr bwMode="auto">
              <a:xfrm>
                <a:off x="7417325" y="4543638"/>
                <a:ext cx="17468" cy="2380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4" name="Freeform 8186"/>
              <p:cNvSpPr>
                <a:spLocks/>
              </p:cNvSpPr>
              <p:nvPr/>
            </p:nvSpPr>
            <p:spPr bwMode="auto">
              <a:xfrm>
                <a:off x="7417325" y="4543638"/>
                <a:ext cx="17468" cy="2380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3"/>
                  </a:cxn>
                  <a:cxn ang="0">
                    <a:pos x="4" y="13"/>
                  </a:cxn>
                  <a:cxn ang="0">
                    <a:pos x="6" y="11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4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0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5" name="Freeform 8187"/>
              <p:cNvSpPr>
                <a:spLocks/>
              </p:cNvSpPr>
              <p:nvPr/>
            </p:nvSpPr>
            <p:spPr bwMode="auto">
              <a:xfrm>
                <a:off x="7426853" y="4388112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6" name="Freeform 8188"/>
              <p:cNvSpPr>
                <a:spLocks/>
              </p:cNvSpPr>
              <p:nvPr/>
            </p:nvSpPr>
            <p:spPr bwMode="auto">
              <a:xfrm>
                <a:off x="7426853" y="4388112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7" name="Freeform 8189"/>
              <p:cNvSpPr>
                <a:spLocks/>
              </p:cNvSpPr>
              <p:nvPr/>
            </p:nvSpPr>
            <p:spPr bwMode="auto">
              <a:xfrm>
                <a:off x="7434793" y="4543638"/>
                <a:ext cx="6352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8" name="Freeform 8190"/>
              <p:cNvSpPr>
                <a:spLocks/>
              </p:cNvSpPr>
              <p:nvPr/>
            </p:nvSpPr>
            <p:spPr bwMode="auto">
              <a:xfrm>
                <a:off x="7434793" y="4543638"/>
                <a:ext cx="6352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9" name="Freeform 8191"/>
              <p:cNvSpPr>
                <a:spLocks/>
              </p:cNvSpPr>
              <p:nvPr/>
            </p:nvSpPr>
            <p:spPr bwMode="auto">
              <a:xfrm>
                <a:off x="7460201" y="4507137"/>
                <a:ext cx="6352" cy="63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0" name="Freeform 8192"/>
              <p:cNvSpPr>
                <a:spLocks/>
              </p:cNvSpPr>
              <p:nvPr/>
            </p:nvSpPr>
            <p:spPr bwMode="auto">
              <a:xfrm>
                <a:off x="7460201" y="4507137"/>
                <a:ext cx="6352" cy="63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1" name="Freeform 8193"/>
              <p:cNvSpPr>
                <a:spLocks/>
              </p:cNvSpPr>
              <p:nvPr/>
            </p:nvSpPr>
            <p:spPr bwMode="auto">
              <a:xfrm>
                <a:off x="7463377" y="4503963"/>
                <a:ext cx="3176" cy="317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2" name="Freeform 8194"/>
              <p:cNvSpPr>
                <a:spLocks/>
              </p:cNvSpPr>
              <p:nvPr/>
            </p:nvSpPr>
            <p:spPr bwMode="auto">
              <a:xfrm>
                <a:off x="7463377" y="4503963"/>
                <a:ext cx="3176" cy="317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3" name="Freeform 8195"/>
              <p:cNvSpPr>
                <a:spLocks/>
              </p:cNvSpPr>
              <p:nvPr/>
            </p:nvSpPr>
            <p:spPr bwMode="auto">
              <a:xfrm>
                <a:off x="7466553" y="4499202"/>
                <a:ext cx="7940" cy="1587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4" name="Freeform 8196"/>
              <p:cNvSpPr>
                <a:spLocks/>
              </p:cNvSpPr>
              <p:nvPr/>
            </p:nvSpPr>
            <p:spPr bwMode="auto">
              <a:xfrm>
                <a:off x="7466553" y="4499202"/>
                <a:ext cx="7940" cy="1587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5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0" y="10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5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1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5" name="Freeform 8197"/>
              <p:cNvSpPr>
                <a:spLocks/>
              </p:cNvSpPr>
              <p:nvPr/>
            </p:nvSpPr>
            <p:spPr bwMode="auto">
              <a:xfrm>
                <a:off x="7495137" y="4518246"/>
                <a:ext cx="11116" cy="174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9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6" name="Freeform 8198"/>
              <p:cNvSpPr>
                <a:spLocks/>
              </p:cNvSpPr>
              <p:nvPr/>
            </p:nvSpPr>
            <p:spPr bwMode="auto">
              <a:xfrm>
                <a:off x="7495137" y="4518246"/>
                <a:ext cx="11116" cy="1745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9"/>
                  </a:cxn>
                  <a:cxn ang="0">
                    <a:pos x="7" y="5"/>
                  </a:cxn>
                  <a:cxn ang="0">
                    <a:pos x="5" y="4"/>
                  </a:cxn>
                  <a:cxn ang="0">
                    <a:pos x="2" y="0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9"/>
                    </a:lnTo>
                    <a:lnTo>
                      <a:pt x="7" y="5"/>
                    </a:lnTo>
                    <a:lnTo>
                      <a:pt x="5" y="4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7" name="Freeform 8199"/>
              <p:cNvSpPr>
                <a:spLocks/>
              </p:cNvSpPr>
              <p:nvPr/>
            </p:nvSpPr>
            <p:spPr bwMode="auto">
              <a:xfrm>
                <a:off x="7498313" y="4500789"/>
                <a:ext cx="15880" cy="2539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9"/>
                  </a:cxn>
                </a:cxnLst>
                <a:rect l="0" t="0" r="r" b="b"/>
                <a:pathLst>
                  <a:path w="10" h="16">
                    <a:moveTo>
                      <a:pt x="1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9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8" name="Freeform 8200"/>
              <p:cNvSpPr>
                <a:spLocks/>
              </p:cNvSpPr>
              <p:nvPr/>
            </p:nvSpPr>
            <p:spPr bwMode="auto">
              <a:xfrm>
                <a:off x="7498313" y="4500789"/>
                <a:ext cx="15880" cy="25392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0" y="9"/>
                  </a:cxn>
                  <a:cxn ang="0">
                    <a:pos x="1" y="13"/>
                  </a:cxn>
                  <a:cxn ang="0">
                    <a:pos x="5" y="13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5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3"/>
                  </a:cxn>
                  <a:cxn ang="0">
                    <a:pos x="9" y="15"/>
                  </a:cxn>
                  <a:cxn ang="0">
                    <a:pos x="10" y="13"/>
                  </a:cxn>
                  <a:cxn ang="0">
                    <a:pos x="10" y="11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1" y="9"/>
                  </a:cxn>
                </a:cxnLst>
                <a:rect l="0" t="0" r="r" b="b"/>
                <a:pathLst>
                  <a:path w="10" h="16">
                    <a:moveTo>
                      <a:pt x="1" y="9"/>
                    </a:moveTo>
                    <a:lnTo>
                      <a:pt x="1" y="9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9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9" name="Freeform 8201"/>
              <p:cNvSpPr>
                <a:spLocks/>
              </p:cNvSpPr>
              <p:nvPr/>
            </p:nvSpPr>
            <p:spPr bwMode="auto">
              <a:xfrm>
                <a:off x="7512605" y="4529355"/>
                <a:ext cx="1588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0" name="Freeform 8202"/>
              <p:cNvSpPr>
                <a:spLocks/>
              </p:cNvSpPr>
              <p:nvPr/>
            </p:nvSpPr>
            <p:spPr bwMode="auto">
              <a:xfrm>
                <a:off x="7512605" y="4529355"/>
                <a:ext cx="1588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1" name="Freeform 8203"/>
              <p:cNvSpPr>
                <a:spLocks/>
              </p:cNvSpPr>
              <p:nvPr/>
            </p:nvSpPr>
            <p:spPr bwMode="auto">
              <a:xfrm>
                <a:off x="7512605" y="4526181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2" name="Freeform 8204"/>
              <p:cNvSpPr>
                <a:spLocks/>
              </p:cNvSpPr>
              <p:nvPr/>
            </p:nvSpPr>
            <p:spPr bwMode="auto">
              <a:xfrm>
                <a:off x="7512605" y="4526181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3" name="Freeform 8205"/>
              <p:cNvSpPr>
                <a:spLocks/>
              </p:cNvSpPr>
              <p:nvPr/>
            </p:nvSpPr>
            <p:spPr bwMode="auto">
              <a:xfrm>
                <a:off x="7517369" y="4524594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4" name="Freeform 8206"/>
              <p:cNvSpPr>
                <a:spLocks/>
              </p:cNvSpPr>
              <p:nvPr/>
            </p:nvSpPr>
            <p:spPr bwMode="auto">
              <a:xfrm>
                <a:off x="7517369" y="4524594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5" name="Freeform 8207"/>
              <p:cNvSpPr>
                <a:spLocks/>
              </p:cNvSpPr>
              <p:nvPr/>
            </p:nvSpPr>
            <p:spPr bwMode="auto">
              <a:xfrm>
                <a:off x="7523721" y="4384938"/>
                <a:ext cx="3176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6" name="Freeform 8208"/>
              <p:cNvSpPr>
                <a:spLocks/>
              </p:cNvSpPr>
              <p:nvPr/>
            </p:nvSpPr>
            <p:spPr bwMode="auto">
              <a:xfrm>
                <a:off x="7523721" y="4384938"/>
                <a:ext cx="3176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7" name="Freeform 8209"/>
              <p:cNvSpPr>
                <a:spLocks/>
              </p:cNvSpPr>
              <p:nvPr/>
            </p:nvSpPr>
            <p:spPr bwMode="auto">
              <a:xfrm>
                <a:off x="7528485" y="4399221"/>
                <a:ext cx="635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8" name="Freeform 8210"/>
              <p:cNvSpPr>
                <a:spLocks/>
              </p:cNvSpPr>
              <p:nvPr/>
            </p:nvSpPr>
            <p:spPr bwMode="auto">
              <a:xfrm>
                <a:off x="7528485" y="4399221"/>
                <a:ext cx="6352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9" name="Freeform 8211"/>
              <p:cNvSpPr>
                <a:spLocks/>
              </p:cNvSpPr>
              <p:nvPr/>
            </p:nvSpPr>
            <p:spPr bwMode="auto">
              <a:xfrm>
                <a:off x="7538013" y="4377003"/>
                <a:ext cx="7940" cy="4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0" name="Freeform 8212"/>
              <p:cNvSpPr>
                <a:spLocks/>
              </p:cNvSpPr>
              <p:nvPr/>
            </p:nvSpPr>
            <p:spPr bwMode="auto">
              <a:xfrm>
                <a:off x="7538013" y="4377003"/>
                <a:ext cx="7940" cy="4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1" name="Freeform 8213"/>
              <p:cNvSpPr>
                <a:spLocks/>
              </p:cNvSpPr>
              <p:nvPr/>
            </p:nvSpPr>
            <p:spPr bwMode="auto">
              <a:xfrm>
                <a:off x="7539601" y="4402395"/>
                <a:ext cx="34936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2" name="Freeform 8214"/>
              <p:cNvSpPr>
                <a:spLocks/>
              </p:cNvSpPr>
              <p:nvPr/>
            </p:nvSpPr>
            <p:spPr bwMode="auto">
              <a:xfrm>
                <a:off x="7539601" y="4402395"/>
                <a:ext cx="34936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1" y="3"/>
                  </a:cxn>
                  <a:cxn ang="0">
                    <a:pos x="11" y="3"/>
                  </a:cxn>
                  <a:cxn ang="0">
                    <a:pos x="17" y="5"/>
                  </a:cxn>
                  <a:cxn ang="0">
                    <a:pos x="17" y="5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18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0" y="0"/>
                  </a:cxn>
                </a:cxnLst>
                <a:rect l="0" t="0" r="r" b="b"/>
                <a:pathLst>
                  <a:path w="2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3" name="Freeform 8215"/>
              <p:cNvSpPr>
                <a:spLocks/>
              </p:cNvSpPr>
              <p:nvPr/>
            </p:nvSpPr>
            <p:spPr bwMode="auto">
              <a:xfrm>
                <a:off x="7582477" y="4549986"/>
                <a:ext cx="39700" cy="25392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2" y="9"/>
                  </a:cxn>
                  <a:cxn ang="0">
                    <a:pos x="25" y="5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6" y="7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4" name="Freeform 8216"/>
              <p:cNvSpPr>
                <a:spLocks/>
              </p:cNvSpPr>
              <p:nvPr/>
            </p:nvSpPr>
            <p:spPr bwMode="auto">
              <a:xfrm>
                <a:off x="7582477" y="4549986"/>
                <a:ext cx="39700" cy="25392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6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5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2" y="9"/>
                  </a:cxn>
                  <a:cxn ang="0">
                    <a:pos x="25" y="5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2"/>
                  </a:cxn>
                  <a:cxn ang="0">
                    <a:pos x="20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9" y="3"/>
                  </a:cxn>
                  <a:cxn ang="0">
                    <a:pos x="6" y="7"/>
                  </a:cxn>
                  <a:cxn ang="0">
                    <a:pos x="2" y="16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5" name="Freeform 8217"/>
              <p:cNvSpPr>
                <a:spLocks/>
              </p:cNvSpPr>
              <p:nvPr/>
            </p:nvSpPr>
            <p:spPr bwMode="auto">
              <a:xfrm>
                <a:off x="7607885" y="4569030"/>
                <a:ext cx="9528" cy="634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6" name="Freeform 8218"/>
              <p:cNvSpPr>
                <a:spLocks/>
              </p:cNvSpPr>
              <p:nvPr/>
            </p:nvSpPr>
            <p:spPr bwMode="auto">
              <a:xfrm>
                <a:off x="7607885" y="4569030"/>
                <a:ext cx="9528" cy="634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" y="4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7" name="Freeform 8219"/>
              <p:cNvSpPr>
                <a:spLocks/>
              </p:cNvSpPr>
              <p:nvPr/>
            </p:nvSpPr>
            <p:spPr bwMode="auto">
              <a:xfrm>
                <a:off x="6855173" y="4251630"/>
                <a:ext cx="262020" cy="219006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"/>
                  </a:cxn>
                  <a:cxn ang="0">
                    <a:pos x="13" y="37"/>
                  </a:cxn>
                  <a:cxn ang="0">
                    <a:pos x="14" y="46"/>
                  </a:cxn>
                  <a:cxn ang="0">
                    <a:pos x="27" y="57"/>
                  </a:cxn>
                  <a:cxn ang="0">
                    <a:pos x="47" y="55"/>
                  </a:cxn>
                  <a:cxn ang="0">
                    <a:pos x="61" y="45"/>
                  </a:cxn>
                  <a:cxn ang="0">
                    <a:pos x="77" y="50"/>
                  </a:cxn>
                  <a:cxn ang="0">
                    <a:pos x="88" y="48"/>
                  </a:cxn>
                  <a:cxn ang="0">
                    <a:pos x="95" y="43"/>
                  </a:cxn>
                  <a:cxn ang="0">
                    <a:pos x="102" y="30"/>
                  </a:cxn>
                  <a:cxn ang="0">
                    <a:pos x="106" y="21"/>
                  </a:cxn>
                  <a:cxn ang="0">
                    <a:pos x="107" y="9"/>
                  </a:cxn>
                  <a:cxn ang="0">
                    <a:pos x="115" y="2"/>
                  </a:cxn>
                  <a:cxn ang="0">
                    <a:pos x="122" y="0"/>
                  </a:cxn>
                  <a:cxn ang="0">
                    <a:pos x="140" y="3"/>
                  </a:cxn>
                  <a:cxn ang="0">
                    <a:pos x="140" y="7"/>
                  </a:cxn>
                  <a:cxn ang="0">
                    <a:pos x="140" y="12"/>
                  </a:cxn>
                  <a:cxn ang="0">
                    <a:pos x="133" y="12"/>
                  </a:cxn>
                  <a:cxn ang="0">
                    <a:pos x="134" y="18"/>
                  </a:cxn>
                  <a:cxn ang="0">
                    <a:pos x="142" y="23"/>
                  </a:cxn>
                  <a:cxn ang="0">
                    <a:pos x="142" y="25"/>
                  </a:cxn>
                  <a:cxn ang="0">
                    <a:pos x="147" y="36"/>
                  </a:cxn>
                  <a:cxn ang="0">
                    <a:pos x="152" y="45"/>
                  </a:cxn>
                  <a:cxn ang="0">
                    <a:pos x="163" y="54"/>
                  </a:cxn>
                  <a:cxn ang="0">
                    <a:pos x="158" y="57"/>
                  </a:cxn>
                  <a:cxn ang="0">
                    <a:pos x="147" y="57"/>
                  </a:cxn>
                  <a:cxn ang="0">
                    <a:pos x="142" y="62"/>
                  </a:cxn>
                  <a:cxn ang="0">
                    <a:pos x="142" y="79"/>
                  </a:cxn>
                  <a:cxn ang="0">
                    <a:pos x="138" y="84"/>
                  </a:cxn>
                  <a:cxn ang="0">
                    <a:pos x="129" y="89"/>
                  </a:cxn>
                  <a:cxn ang="0">
                    <a:pos x="125" y="93"/>
                  </a:cxn>
                  <a:cxn ang="0">
                    <a:pos x="122" y="100"/>
                  </a:cxn>
                  <a:cxn ang="0">
                    <a:pos x="125" y="105"/>
                  </a:cxn>
                  <a:cxn ang="0">
                    <a:pos x="122" y="114"/>
                  </a:cxn>
                  <a:cxn ang="0">
                    <a:pos x="120" y="122"/>
                  </a:cxn>
                  <a:cxn ang="0">
                    <a:pos x="113" y="129"/>
                  </a:cxn>
                  <a:cxn ang="0">
                    <a:pos x="93" y="136"/>
                  </a:cxn>
                  <a:cxn ang="0">
                    <a:pos x="88" y="127"/>
                  </a:cxn>
                  <a:cxn ang="0">
                    <a:pos x="84" y="122"/>
                  </a:cxn>
                  <a:cxn ang="0">
                    <a:pos x="77" y="125"/>
                  </a:cxn>
                  <a:cxn ang="0">
                    <a:pos x="72" y="122"/>
                  </a:cxn>
                  <a:cxn ang="0">
                    <a:pos x="65" y="122"/>
                  </a:cxn>
                  <a:cxn ang="0">
                    <a:pos x="54" y="125"/>
                  </a:cxn>
                  <a:cxn ang="0">
                    <a:pos x="47" y="122"/>
                  </a:cxn>
                  <a:cxn ang="0">
                    <a:pos x="36" y="120"/>
                  </a:cxn>
                  <a:cxn ang="0">
                    <a:pos x="32" y="118"/>
                  </a:cxn>
                  <a:cxn ang="0">
                    <a:pos x="23" y="120"/>
                  </a:cxn>
                  <a:cxn ang="0">
                    <a:pos x="20" y="104"/>
                  </a:cxn>
                  <a:cxn ang="0">
                    <a:pos x="20" y="96"/>
                  </a:cxn>
                  <a:cxn ang="0">
                    <a:pos x="16" y="88"/>
                  </a:cxn>
                  <a:cxn ang="0">
                    <a:pos x="11" y="86"/>
                  </a:cxn>
                  <a:cxn ang="0">
                    <a:pos x="9" y="82"/>
                  </a:cxn>
                  <a:cxn ang="0">
                    <a:pos x="5" y="80"/>
                  </a:cxn>
                  <a:cxn ang="0">
                    <a:pos x="5" y="71"/>
                  </a:cxn>
                  <a:cxn ang="0">
                    <a:pos x="0" y="61"/>
                  </a:cxn>
                </a:cxnLst>
                <a:rect l="0" t="0" r="r" b="b"/>
                <a:pathLst>
                  <a:path w="165" h="138">
                    <a:moveTo>
                      <a:pt x="0" y="57"/>
                    </a:moveTo>
                    <a:lnTo>
                      <a:pt x="0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39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20" y="50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1" y="57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1" y="54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0" y="48"/>
                    </a:lnTo>
                    <a:lnTo>
                      <a:pt x="73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39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6" y="21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2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3"/>
                    </a:lnTo>
                    <a:lnTo>
                      <a:pt x="140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4" y="14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40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0" y="23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2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5" y="39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8"/>
                    </a:lnTo>
                    <a:lnTo>
                      <a:pt x="156" y="48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61" y="57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4" y="57"/>
                    </a:lnTo>
                    <a:lnTo>
                      <a:pt x="152" y="57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5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2" y="77"/>
                    </a:lnTo>
                    <a:lnTo>
                      <a:pt x="142" y="77"/>
                    </a:lnTo>
                    <a:lnTo>
                      <a:pt x="142" y="79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3" y="89"/>
                    </a:lnTo>
                    <a:lnTo>
                      <a:pt x="129" y="89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6"/>
                    </a:lnTo>
                    <a:lnTo>
                      <a:pt x="124" y="96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4" y="105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4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3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3"/>
                    </a:lnTo>
                    <a:lnTo>
                      <a:pt x="75" y="122"/>
                    </a:lnTo>
                    <a:lnTo>
                      <a:pt x="73" y="123"/>
                    </a:lnTo>
                    <a:lnTo>
                      <a:pt x="72" y="123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3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8" y="129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39" y="118"/>
                    </a:lnTo>
                    <a:lnTo>
                      <a:pt x="39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2" y="118"/>
                    </a:lnTo>
                    <a:lnTo>
                      <a:pt x="22" y="114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6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4" y="77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8" name="Freeform 8220"/>
              <p:cNvSpPr>
                <a:spLocks/>
              </p:cNvSpPr>
              <p:nvPr/>
            </p:nvSpPr>
            <p:spPr bwMode="auto">
              <a:xfrm>
                <a:off x="6855173" y="4251630"/>
                <a:ext cx="262020" cy="219006"/>
              </a:xfrm>
              <a:custGeom>
                <a:avLst/>
                <a:gdLst/>
                <a:ahLst/>
                <a:cxnLst>
                  <a:cxn ang="0">
                    <a:pos x="4" y="52"/>
                  </a:cxn>
                  <a:cxn ang="0">
                    <a:pos x="4" y="48"/>
                  </a:cxn>
                  <a:cxn ang="0">
                    <a:pos x="13" y="37"/>
                  </a:cxn>
                  <a:cxn ang="0">
                    <a:pos x="14" y="46"/>
                  </a:cxn>
                  <a:cxn ang="0">
                    <a:pos x="27" y="57"/>
                  </a:cxn>
                  <a:cxn ang="0">
                    <a:pos x="47" y="55"/>
                  </a:cxn>
                  <a:cxn ang="0">
                    <a:pos x="61" y="45"/>
                  </a:cxn>
                  <a:cxn ang="0">
                    <a:pos x="77" y="50"/>
                  </a:cxn>
                  <a:cxn ang="0">
                    <a:pos x="88" y="48"/>
                  </a:cxn>
                  <a:cxn ang="0">
                    <a:pos x="95" y="43"/>
                  </a:cxn>
                  <a:cxn ang="0">
                    <a:pos x="102" y="30"/>
                  </a:cxn>
                  <a:cxn ang="0">
                    <a:pos x="106" y="21"/>
                  </a:cxn>
                  <a:cxn ang="0">
                    <a:pos x="107" y="9"/>
                  </a:cxn>
                  <a:cxn ang="0">
                    <a:pos x="115" y="2"/>
                  </a:cxn>
                  <a:cxn ang="0">
                    <a:pos x="122" y="0"/>
                  </a:cxn>
                  <a:cxn ang="0">
                    <a:pos x="140" y="3"/>
                  </a:cxn>
                  <a:cxn ang="0">
                    <a:pos x="140" y="7"/>
                  </a:cxn>
                  <a:cxn ang="0">
                    <a:pos x="140" y="12"/>
                  </a:cxn>
                  <a:cxn ang="0">
                    <a:pos x="133" y="12"/>
                  </a:cxn>
                  <a:cxn ang="0">
                    <a:pos x="134" y="18"/>
                  </a:cxn>
                  <a:cxn ang="0">
                    <a:pos x="142" y="23"/>
                  </a:cxn>
                  <a:cxn ang="0">
                    <a:pos x="142" y="25"/>
                  </a:cxn>
                  <a:cxn ang="0">
                    <a:pos x="147" y="36"/>
                  </a:cxn>
                  <a:cxn ang="0">
                    <a:pos x="152" y="45"/>
                  </a:cxn>
                  <a:cxn ang="0">
                    <a:pos x="163" y="54"/>
                  </a:cxn>
                  <a:cxn ang="0">
                    <a:pos x="158" y="57"/>
                  </a:cxn>
                  <a:cxn ang="0">
                    <a:pos x="147" y="57"/>
                  </a:cxn>
                  <a:cxn ang="0">
                    <a:pos x="142" y="62"/>
                  </a:cxn>
                  <a:cxn ang="0">
                    <a:pos x="142" y="79"/>
                  </a:cxn>
                  <a:cxn ang="0">
                    <a:pos x="138" y="84"/>
                  </a:cxn>
                  <a:cxn ang="0">
                    <a:pos x="129" y="89"/>
                  </a:cxn>
                  <a:cxn ang="0">
                    <a:pos x="125" y="93"/>
                  </a:cxn>
                  <a:cxn ang="0">
                    <a:pos x="122" y="100"/>
                  </a:cxn>
                  <a:cxn ang="0">
                    <a:pos x="125" y="105"/>
                  </a:cxn>
                  <a:cxn ang="0">
                    <a:pos x="122" y="114"/>
                  </a:cxn>
                  <a:cxn ang="0">
                    <a:pos x="120" y="122"/>
                  </a:cxn>
                  <a:cxn ang="0">
                    <a:pos x="113" y="129"/>
                  </a:cxn>
                  <a:cxn ang="0">
                    <a:pos x="93" y="136"/>
                  </a:cxn>
                  <a:cxn ang="0">
                    <a:pos x="88" y="127"/>
                  </a:cxn>
                  <a:cxn ang="0">
                    <a:pos x="84" y="122"/>
                  </a:cxn>
                  <a:cxn ang="0">
                    <a:pos x="77" y="125"/>
                  </a:cxn>
                  <a:cxn ang="0">
                    <a:pos x="72" y="122"/>
                  </a:cxn>
                  <a:cxn ang="0">
                    <a:pos x="65" y="122"/>
                  </a:cxn>
                  <a:cxn ang="0">
                    <a:pos x="54" y="125"/>
                  </a:cxn>
                  <a:cxn ang="0">
                    <a:pos x="47" y="122"/>
                  </a:cxn>
                  <a:cxn ang="0">
                    <a:pos x="36" y="120"/>
                  </a:cxn>
                  <a:cxn ang="0">
                    <a:pos x="32" y="118"/>
                  </a:cxn>
                  <a:cxn ang="0">
                    <a:pos x="23" y="120"/>
                  </a:cxn>
                  <a:cxn ang="0">
                    <a:pos x="20" y="104"/>
                  </a:cxn>
                  <a:cxn ang="0">
                    <a:pos x="20" y="96"/>
                  </a:cxn>
                  <a:cxn ang="0">
                    <a:pos x="16" y="88"/>
                  </a:cxn>
                  <a:cxn ang="0">
                    <a:pos x="11" y="86"/>
                  </a:cxn>
                  <a:cxn ang="0">
                    <a:pos x="9" y="82"/>
                  </a:cxn>
                  <a:cxn ang="0">
                    <a:pos x="5" y="80"/>
                  </a:cxn>
                  <a:cxn ang="0">
                    <a:pos x="5" y="71"/>
                  </a:cxn>
                  <a:cxn ang="0">
                    <a:pos x="0" y="61"/>
                  </a:cxn>
                </a:cxnLst>
                <a:rect l="0" t="0" r="r" b="b"/>
                <a:pathLst>
                  <a:path w="165" h="138">
                    <a:moveTo>
                      <a:pt x="0" y="57"/>
                    </a:moveTo>
                    <a:lnTo>
                      <a:pt x="0" y="57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39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20" y="50"/>
                    </a:lnTo>
                    <a:lnTo>
                      <a:pt x="23" y="54"/>
                    </a:lnTo>
                    <a:lnTo>
                      <a:pt x="23" y="54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1" y="57"/>
                    </a:lnTo>
                    <a:lnTo>
                      <a:pt x="36" y="55"/>
                    </a:lnTo>
                    <a:lnTo>
                      <a:pt x="36" y="55"/>
                    </a:lnTo>
                    <a:lnTo>
                      <a:pt x="41" y="54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56" y="48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70" y="48"/>
                    </a:lnTo>
                    <a:lnTo>
                      <a:pt x="73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90" y="46"/>
                    </a:lnTo>
                    <a:lnTo>
                      <a:pt x="90" y="46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39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4" y="23"/>
                    </a:lnTo>
                    <a:lnTo>
                      <a:pt x="104" y="23"/>
                    </a:lnTo>
                    <a:lnTo>
                      <a:pt x="106" y="21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2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3"/>
                    </a:lnTo>
                    <a:lnTo>
                      <a:pt x="140" y="3"/>
                    </a:lnTo>
                    <a:lnTo>
                      <a:pt x="136" y="3"/>
                    </a:lnTo>
                    <a:lnTo>
                      <a:pt x="136" y="3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9"/>
                    </a:lnTo>
                    <a:lnTo>
                      <a:pt x="142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6" y="12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4" y="14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2" y="21"/>
                    </a:lnTo>
                    <a:lnTo>
                      <a:pt x="142" y="21"/>
                    </a:lnTo>
                    <a:lnTo>
                      <a:pt x="140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0" y="23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2" y="25"/>
                    </a:lnTo>
                    <a:lnTo>
                      <a:pt x="142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9" y="32"/>
                    </a:lnTo>
                    <a:lnTo>
                      <a:pt x="149" y="32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45" y="39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8"/>
                    </a:lnTo>
                    <a:lnTo>
                      <a:pt x="156" y="48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5"/>
                    </a:lnTo>
                    <a:lnTo>
                      <a:pt x="163" y="55"/>
                    </a:lnTo>
                    <a:lnTo>
                      <a:pt x="161" y="57"/>
                    </a:lnTo>
                    <a:lnTo>
                      <a:pt x="158" y="57"/>
                    </a:lnTo>
                    <a:lnTo>
                      <a:pt x="158" y="57"/>
                    </a:lnTo>
                    <a:lnTo>
                      <a:pt x="154" y="57"/>
                    </a:lnTo>
                    <a:lnTo>
                      <a:pt x="152" y="57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5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7" y="57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0" y="71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2" y="77"/>
                    </a:lnTo>
                    <a:lnTo>
                      <a:pt x="142" y="77"/>
                    </a:lnTo>
                    <a:lnTo>
                      <a:pt x="142" y="79"/>
                    </a:lnTo>
                    <a:lnTo>
                      <a:pt x="142" y="80"/>
                    </a:lnTo>
                    <a:lnTo>
                      <a:pt x="142" y="80"/>
                    </a:lnTo>
                    <a:lnTo>
                      <a:pt x="140" y="82"/>
                    </a:lnTo>
                    <a:lnTo>
                      <a:pt x="142" y="84"/>
                    </a:lnTo>
                    <a:lnTo>
                      <a:pt x="142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3" y="89"/>
                    </a:lnTo>
                    <a:lnTo>
                      <a:pt x="129" y="89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6"/>
                    </a:lnTo>
                    <a:lnTo>
                      <a:pt x="124" y="96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4" y="105"/>
                    </a:lnTo>
                    <a:lnTo>
                      <a:pt x="125" y="105"/>
                    </a:lnTo>
                    <a:lnTo>
                      <a:pt x="125" y="105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4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3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2"/>
                    </a:lnTo>
                    <a:lnTo>
                      <a:pt x="93" y="132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3"/>
                    </a:lnTo>
                    <a:lnTo>
                      <a:pt x="88" y="123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3"/>
                    </a:lnTo>
                    <a:lnTo>
                      <a:pt x="75" y="122"/>
                    </a:lnTo>
                    <a:lnTo>
                      <a:pt x="73" y="123"/>
                    </a:lnTo>
                    <a:lnTo>
                      <a:pt x="72" y="123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3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8" y="129"/>
                    </a:lnTo>
                    <a:lnTo>
                      <a:pt x="48" y="127"/>
                    </a:lnTo>
                    <a:lnTo>
                      <a:pt x="48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39" y="118"/>
                    </a:lnTo>
                    <a:lnTo>
                      <a:pt x="39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2" y="118"/>
                    </a:lnTo>
                    <a:lnTo>
                      <a:pt x="22" y="114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6"/>
                    </a:lnTo>
                    <a:lnTo>
                      <a:pt x="20" y="96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89"/>
                    </a:lnTo>
                    <a:lnTo>
                      <a:pt x="18" y="89"/>
                    </a:lnTo>
                    <a:lnTo>
                      <a:pt x="16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7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4" y="77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3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4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0" y="61"/>
                    </a:lnTo>
                    <a:lnTo>
                      <a:pt x="0" y="5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9" name="Freeform 8221"/>
              <p:cNvSpPr>
                <a:spLocks/>
              </p:cNvSpPr>
              <p:nvPr/>
            </p:nvSpPr>
            <p:spPr bwMode="auto">
              <a:xfrm>
                <a:off x="7423677" y="4370655"/>
                <a:ext cx="255668" cy="223767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29" y="0"/>
                  </a:cxn>
                  <a:cxn ang="0">
                    <a:pos x="48" y="7"/>
                  </a:cxn>
                  <a:cxn ang="0">
                    <a:pos x="52" y="14"/>
                  </a:cxn>
                  <a:cxn ang="0">
                    <a:pos x="50" y="27"/>
                  </a:cxn>
                  <a:cxn ang="0">
                    <a:pos x="57" y="34"/>
                  </a:cxn>
                  <a:cxn ang="0">
                    <a:pos x="59" y="39"/>
                  </a:cxn>
                  <a:cxn ang="0">
                    <a:pos x="63" y="47"/>
                  </a:cxn>
                  <a:cxn ang="0">
                    <a:pos x="79" y="43"/>
                  </a:cxn>
                  <a:cxn ang="0">
                    <a:pos x="84" y="34"/>
                  </a:cxn>
                  <a:cxn ang="0">
                    <a:pos x="93" y="30"/>
                  </a:cxn>
                  <a:cxn ang="0">
                    <a:pos x="99" y="25"/>
                  </a:cxn>
                  <a:cxn ang="0">
                    <a:pos x="109" y="18"/>
                  </a:cxn>
                  <a:cxn ang="0">
                    <a:pos x="125" y="23"/>
                  </a:cxn>
                  <a:cxn ang="0">
                    <a:pos x="145" y="32"/>
                  </a:cxn>
                  <a:cxn ang="0">
                    <a:pos x="161" y="36"/>
                  </a:cxn>
                  <a:cxn ang="0">
                    <a:pos x="158" y="93"/>
                  </a:cxn>
                  <a:cxn ang="0">
                    <a:pos x="158" y="106"/>
                  </a:cxn>
                  <a:cxn ang="0">
                    <a:pos x="154" y="141"/>
                  </a:cxn>
                  <a:cxn ang="0">
                    <a:pos x="141" y="127"/>
                  </a:cxn>
                  <a:cxn ang="0">
                    <a:pos x="133" y="125"/>
                  </a:cxn>
                  <a:cxn ang="0">
                    <a:pos x="127" y="124"/>
                  </a:cxn>
                  <a:cxn ang="0">
                    <a:pos x="122" y="124"/>
                  </a:cxn>
                  <a:cxn ang="0">
                    <a:pos x="125" y="115"/>
                  </a:cxn>
                  <a:cxn ang="0">
                    <a:pos x="122" y="109"/>
                  </a:cxn>
                  <a:cxn ang="0">
                    <a:pos x="125" y="109"/>
                  </a:cxn>
                  <a:cxn ang="0">
                    <a:pos x="124" y="104"/>
                  </a:cxn>
                  <a:cxn ang="0">
                    <a:pos x="122" y="102"/>
                  </a:cxn>
                  <a:cxn ang="0">
                    <a:pos x="116" y="95"/>
                  </a:cxn>
                  <a:cxn ang="0">
                    <a:pos x="115" y="88"/>
                  </a:cxn>
                  <a:cxn ang="0">
                    <a:pos x="113" y="86"/>
                  </a:cxn>
                  <a:cxn ang="0">
                    <a:pos x="111" y="81"/>
                  </a:cxn>
                  <a:cxn ang="0">
                    <a:pos x="102" y="77"/>
                  </a:cxn>
                  <a:cxn ang="0">
                    <a:pos x="88" y="72"/>
                  </a:cxn>
                  <a:cxn ang="0">
                    <a:pos x="66" y="66"/>
                  </a:cxn>
                  <a:cxn ang="0">
                    <a:pos x="59" y="59"/>
                  </a:cxn>
                  <a:cxn ang="0">
                    <a:pos x="57" y="57"/>
                  </a:cxn>
                  <a:cxn ang="0">
                    <a:pos x="54" y="57"/>
                  </a:cxn>
                  <a:cxn ang="0">
                    <a:pos x="50" y="55"/>
                  </a:cxn>
                  <a:cxn ang="0">
                    <a:pos x="43" y="54"/>
                  </a:cxn>
                  <a:cxn ang="0">
                    <a:pos x="45" y="45"/>
                  </a:cxn>
                  <a:cxn ang="0">
                    <a:pos x="43" y="45"/>
                  </a:cxn>
                  <a:cxn ang="0">
                    <a:pos x="41" y="50"/>
                  </a:cxn>
                  <a:cxn ang="0">
                    <a:pos x="38" y="54"/>
                  </a:cxn>
                  <a:cxn ang="0">
                    <a:pos x="30" y="61"/>
                  </a:cxn>
                  <a:cxn ang="0">
                    <a:pos x="29" y="52"/>
                  </a:cxn>
                  <a:cxn ang="0">
                    <a:pos x="29" y="48"/>
                  </a:cxn>
                  <a:cxn ang="0">
                    <a:pos x="20" y="41"/>
                  </a:cxn>
                  <a:cxn ang="0">
                    <a:pos x="27" y="38"/>
                  </a:cxn>
                  <a:cxn ang="0">
                    <a:pos x="36" y="34"/>
                  </a:cxn>
                  <a:cxn ang="0">
                    <a:pos x="39" y="34"/>
                  </a:cxn>
                  <a:cxn ang="0">
                    <a:pos x="43" y="38"/>
                  </a:cxn>
                  <a:cxn ang="0">
                    <a:pos x="45" y="34"/>
                  </a:cxn>
                  <a:cxn ang="0">
                    <a:pos x="48" y="30"/>
                  </a:cxn>
                  <a:cxn ang="0">
                    <a:pos x="48" y="29"/>
                  </a:cxn>
                  <a:cxn ang="0">
                    <a:pos x="30" y="30"/>
                  </a:cxn>
                  <a:cxn ang="0">
                    <a:pos x="22" y="30"/>
                  </a:cxn>
                  <a:cxn ang="0">
                    <a:pos x="18" y="27"/>
                  </a:cxn>
                  <a:cxn ang="0">
                    <a:pos x="16" y="21"/>
                  </a:cxn>
                  <a:cxn ang="0">
                    <a:pos x="13" y="20"/>
                  </a:cxn>
                  <a:cxn ang="0">
                    <a:pos x="5" y="16"/>
                  </a:cxn>
                  <a:cxn ang="0">
                    <a:pos x="2" y="18"/>
                  </a:cxn>
                </a:cxnLst>
                <a:rect l="0" t="0" r="r" b="b"/>
                <a:pathLst>
                  <a:path w="161" h="141">
                    <a:moveTo>
                      <a:pt x="5" y="11"/>
                    </a:moveTo>
                    <a:lnTo>
                      <a:pt x="5" y="11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1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8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7"/>
                    </a:lnTo>
                    <a:lnTo>
                      <a:pt x="50" y="30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39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93" y="30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3"/>
                    </a:lnTo>
                    <a:lnTo>
                      <a:pt x="102" y="21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1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0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49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8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2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3" y="73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7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4" y="59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29" y="57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3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0" name="Freeform 8222"/>
              <p:cNvSpPr>
                <a:spLocks/>
              </p:cNvSpPr>
              <p:nvPr/>
            </p:nvSpPr>
            <p:spPr bwMode="auto">
              <a:xfrm>
                <a:off x="7423677" y="4370655"/>
                <a:ext cx="255668" cy="223767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29" y="0"/>
                  </a:cxn>
                  <a:cxn ang="0">
                    <a:pos x="48" y="7"/>
                  </a:cxn>
                  <a:cxn ang="0">
                    <a:pos x="52" y="14"/>
                  </a:cxn>
                  <a:cxn ang="0">
                    <a:pos x="50" y="27"/>
                  </a:cxn>
                  <a:cxn ang="0">
                    <a:pos x="57" y="34"/>
                  </a:cxn>
                  <a:cxn ang="0">
                    <a:pos x="59" y="39"/>
                  </a:cxn>
                  <a:cxn ang="0">
                    <a:pos x="63" y="47"/>
                  </a:cxn>
                  <a:cxn ang="0">
                    <a:pos x="79" y="43"/>
                  </a:cxn>
                  <a:cxn ang="0">
                    <a:pos x="84" y="34"/>
                  </a:cxn>
                  <a:cxn ang="0">
                    <a:pos x="93" y="30"/>
                  </a:cxn>
                  <a:cxn ang="0">
                    <a:pos x="99" y="25"/>
                  </a:cxn>
                  <a:cxn ang="0">
                    <a:pos x="109" y="18"/>
                  </a:cxn>
                  <a:cxn ang="0">
                    <a:pos x="125" y="23"/>
                  </a:cxn>
                  <a:cxn ang="0">
                    <a:pos x="145" y="32"/>
                  </a:cxn>
                  <a:cxn ang="0">
                    <a:pos x="161" y="36"/>
                  </a:cxn>
                  <a:cxn ang="0">
                    <a:pos x="158" y="93"/>
                  </a:cxn>
                  <a:cxn ang="0">
                    <a:pos x="158" y="106"/>
                  </a:cxn>
                  <a:cxn ang="0">
                    <a:pos x="154" y="141"/>
                  </a:cxn>
                  <a:cxn ang="0">
                    <a:pos x="141" y="127"/>
                  </a:cxn>
                  <a:cxn ang="0">
                    <a:pos x="133" y="125"/>
                  </a:cxn>
                  <a:cxn ang="0">
                    <a:pos x="127" y="124"/>
                  </a:cxn>
                  <a:cxn ang="0">
                    <a:pos x="122" y="124"/>
                  </a:cxn>
                  <a:cxn ang="0">
                    <a:pos x="125" y="115"/>
                  </a:cxn>
                  <a:cxn ang="0">
                    <a:pos x="122" y="109"/>
                  </a:cxn>
                  <a:cxn ang="0">
                    <a:pos x="125" y="109"/>
                  </a:cxn>
                  <a:cxn ang="0">
                    <a:pos x="124" y="104"/>
                  </a:cxn>
                  <a:cxn ang="0">
                    <a:pos x="122" y="102"/>
                  </a:cxn>
                  <a:cxn ang="0">
                    <a:pos x="116" y="95"/>
                  </a:cxn>
                  <a:cxn ang="0">
                    <a:pos x="115" y="88"/>
                  </a:cxn>
                  <a:cxn ang="0">
                    <a:pos x="113" y="86"/>
                  </a:cxn>
                  <a:cxn ang="0">
                    <a:pos x="111" y="81"/>
                  </a:cxn>
                  <a:cxn ang="0">
                    <a:pos x="102" y="77"/>
                  </a:cxn>
                  <a:cxn ang="0">
                    <a:pos x="88" y="72"/>
                  </a:cxn>
                  <a:cxn ang="0">
                    <a:pos x="66" y="66"/>
                  </a:cxn>
                  <a:cxn ang="0">
                    <a:pos x="59" y="59"/>
                  </a:cxn>
                  <a:cxn ang="0">
                    <a:pos x="57" y="57"/>
                  </a:cxn>
                  <a:cxn ang="0">
                    <a:pos x="54" y="57"/>
                  </a:cxn>
                  <a:cxn ang="0">
                    <a:pos x="50" y="55"/>
                  </a:cxn>
                  <a:cxn ang="0">
                    <a:pos x="43" y="54"/>
                  </a:cxn>
                  <a:cxn ang="0">
                    <a:pos x="45" y="45"/>
                  </a:cxn>
                  <a:cxn ang="0">
                    <a:pos x="43" y="45"/>
                  </a:cxn>
                  <a:cxn ang="0">
                    <a:pos x="41" y="50"/>
                  </a:cxn>
                  <a:cxn ang="0">
                    <a:pos x="38" y="54"/>
                  </a:cxn>
                  <a:cxn ang="0">
                    <a:pos x="30" y="61"/>
                  </a:cxn>
                  <a:cxn ang="0">
                    <a:pos x="29" y="52"/>
                  </a:cxn>
                  <a:cxn ang="0">
                    <a:pos x="29" y="48"/>
                  </a:cxn>
                  <a:cxn ang="0">
                    <a:pos x="20" y="41"/>
                  </a:cxn>
                  <a:cxn ang="0">
                    <a:pos x="27" y="38"/>
                  </a:cxn>
                  <a:cxn ang="0">
                    <a:pos x="36" y="34"/>
                  </a:cxn>
                  <a:cxn ang="0">
                    <a:pos x="39" y="34"/>
                  </a:cxn>
                  <a:cxn ang="0">
                    <a:pos x="43" y="38"/>
                  </a:cxn>
                  <a:cxn ang="0">
                    <a:pos x="45" y="34"/>
                  </a:cxn>
                  <a:cxn ang="0">
                    <a:pos x="48" y="30"/>
                  </a:cxn>
                  <a:cxn ang="0">
                    <a:pos x="48" y="29"/>
                  </a:cxn>
                  <a:cxn ang="0">
                    <a:pos x="30" y="30"/>
                  </a:cxn>
                  <a:cxn ang="0">
                    <a:pos x="22" y="30"/>
                  </a:cxn>
                  <a:cxn ang="0">
                    <a:pos x="18" y="27"/>
                  </a:cxn>
                  <a:cxn ang="0">
                    <a:pos x="16" y="21"/>
                  </a:cxn>
                  <a:cxn ang="0">
                    <a:pos x="13" y="20"/>
                  </a:cxn>
                  <a:cxn ang="0">
                    <a:pos x="5" y="16"/>
                  </a:cxn>
                  <a:cxn ang="0">
                    <a:pos x="2" y="18"/>
                  </a:cxn>
                </a:cxnLst>
                <a:rect l="0" t="0" r="r" b="b"/>
                <a:pathLst>
                  <a:path w="161" h="141">
                    <a:moveTo>
                      <a:pt x="5" y="11"/>
                    </a:moveTo>
                    <a:lnTo>
                      <a:pt x="5" y="11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1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45" y="7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8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7"/>
                    </a:lnTo>
                    <a:lnTo>
                      <a:pt x="50" y="30"/>
                    </a:lnTo>
                    <a:lnTo>
                      <a:pt x="56" y="39"/>
                    </a:lnTo>
                    <a:lnTo>
                      <a:pt x="56" y="39"/>
                    </a:lnTo>
                    <a:lnTo>
                      <a:pt x="56" y="38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9" y="36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39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2"/>
                    </a:lnTo>
                    <a:lnTo>
                      <a:pt x="86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93" y="30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3"/>
                    </a:lnTo>
                    <a:lnTo>
                      <a:pt x="102" y="21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1"/>
                    </a:lnTo>
                    <a:lnTo>
                      <a:pt x="125" y="23"/>
                    </a:lnTo>
                    <a:lnTo>
                      <a:pt x="125" y="23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0"/>
                    </a:lnTo>
                    <a:lnTo>
                      <a:pt x="145" y="32"/>
                    </a:lnTo>
                    <a:lnTo>
                      <a:pt x="145" y="32"/>
                    </a:lnTo>
                    <a:lnTo>
                      <a:pt x="149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8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2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3"/>
                    </a:lnTo>
                    <a:lnTo>
                      <a:pt x="97" y="73"/>
                    </a:lnTo>
                    <a:lnTo>
                      <a:pt x="93" y="73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7" y="61"/>
                    </a:lnTo>
                    <a:lnTo>
                      <a:pt x="57" y="61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2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7" y="55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7"/>
                    </a:lnTo>
                    <a:lnTo>
                      <a:pt x="38" y="57"/>
                    </a:lnTo>
                    <a:lnTo>
                      <a:pt x="34" y="59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29" y="57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0" y="52"/>
                    </a:lnTo>
                    <a:lnTo>
                      <a:pt x="30" y="50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9" y="34"/>
                    </a:lnTo>
                    <a:lnTo>
                      <a:pt x="39" y="34"/>
                    </a:lnTo>
                    <a:lnTo>
                      <a:pt x="39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3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9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4" y="21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1" name="Freeform 8223"/>
              <p:cNvSpPr>
                <a:spLocks/>
              </p:cNvSpPr>
              <p:nvPr/>
            </p:nvSpPr>
            <p:spPr bwMode="auto">
              <a:xfrm>
                <a:off x="7498313" y="4500789"/>
                <a:ext cx="15880" cy="2380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1" y="9"/>
                  </a:cxn>
                </a:cxnLst>
                <a:rect l="0" t="0" r="r" b="b"/>
                <a:pathLst>
                  <a:path w="10" h="15">
                    <a:moveTo>
                      <a:pt x="1" y="9"/>
                    </a:moveTo>
                    <a:lnTo>
                      <a:pt x="1" y="9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2" name="Freeform 8224"/>
              <p:cNvSpPr>
                <a:spLocks/>
              </p:cNvSpPr>
              <p:nvPr/>
            </p:nvSpPr>
            <p:spPr bwMode="auto">
              <a:xfrm>
                <a:off x="7498313" y="4500789"/>
                <a:ext cx="15880" cy="23805"/>
              </a:xfrm>
              <a:custGeom>
                <a:avLst/>
                <a:gdLst/>
                <a:ahLst/>
                <a:cxnLst>
                  <a:cxn ang="0">
                    <a:pos x="1" y="9"/>
                  </a:cxn>
                  <a:cxn ang="0">
                    <a:pos x="1" y="9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3" y="8"/>
                  </a:cxn>
                  <a:cxn ang="0">
                    <a:pos x="3" y="8"/>
                  </a:cxn>
                  <a:cxn ang="0">
                    <a:pos x="5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10" y="0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5"/>
                  </a:cxn>
                  <a:cxn ang="0">
                    <a:pos x="9" y="15"/>
                  </a:cxn>
                  <a:cxn ang="0">
                    <a:pos x="3" y="13"/>
                  </a:cxn>
                  <a:cxn ang="0">
                    <a:pos x="3" y="13"/>
                  </a:cxn>
                  <a:cxn ang="0">
                    <a:pos x="5" y="13"/>
                  </a:cxn>
                  <a:cxn ang="0">
                    <a:pos x="1" y="13"/>
                  </a:cxn>
                  <a:cxn ang="0">
                    <a:pos x="0" y="9"/>
                  </a:cxn>
                  <a:cxn ang="0">
                    <a:pos x="1" y="9"/>
                  </a:cxn>
                </a:cxnLst>
                <a:rect l="0" t="0" r="r" b="b"/>
                <a:pathLst>
                  <a:path w="10" h="15">
                    <a:moveTo>
                      <a:pt x="1" y="9"/>
                    </a:moveTo>
                    <a:lnTo>
                      <a:pt x="1" y="9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1" y="13"/>
                    </a:lnTo>
                    <a:lnTo>
                      <a:pt x="0" y="9"/>
                    </a:lnTo>
                    <a:lnTo>
                      <a:pt x="1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3" name="Freeform 8225"/>
              <p:cNvSpPr>
                <a:spLocks/>
              </p:cNvSpPr>
              <p:nvPr/>
            </p:nvSpPr>
            <p:spPr bwMode="auto">
              <a:xfrm>
                <a:off x="7506253" y="4521420"/>
                <a:ext cx="3176" cy="4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4" name="Freeform 8226"/>
              <p:cNvSpPr>
                <a:spLocks/>
              </p:cNvSpPr>
              <p:nvPr/>
            </p:nvSpPr>
            <p:spPr bwMode="auto">
              <a:xfrm>
                <a:off x="7506253" y="4521420"/>
                <a:ext cx="3176" cy="47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5" name="Freeform 8227"/>
              <p:cNvSpPr>
                <a:spLocks/>
              </p:cNvSpPr>
              <p:nvPr/>
            </p:nvSpPr>
            <p:spPr bwMode="auto">
              <a:xfrm>
                <a:off x="6724957" y="4327806"/>
                <a:ext cx="4764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6" name="Freeform 8228"/>
              <p:cNvSpPr>
                <a:spLocks/>
              </p:cNvSpPr>
              <p:nvPr/>
            </p:nvSpPr>
            <p:spPr bwMode="auto">
              <a:xfrm>
                <a:off x="6724957" y="4327806"/>
                <a:ext cx="4764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7" name="Freeform 8229"/>
              <p:cNvSpPr>
                <a:spLocks/>
              </p:cNvSpPr>
              <p:nvPr/>
            </p:nvSpPr>
            <p:spPr bwMode="auto">
              <a:xfrm>
                <a:off x="6628089" y="4226238"/>
                <a:ext cx="3176" cy="47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8" name="Freeform 8230"/>
              <p:cNvSpPr>
                <a:spLocks/>
              </p:cNvSpPr>
              <p:nvPr/>
            </p:nvSpPr>
            <p:spPr bwMode="auto">
              <a:xfrm>
                <a:off x="6628089" y="4226238"/>
                <a:ext cx="3176" cy="47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9" name="Freeform 8231"/>
              <p:cNvSpPr>
                <a:spLocks/>
              </p:cNvSpPr>
              <p:nvPr/>
            </p:nvSpPr>
            <p:spPr bwMode="auto">
              <a:xfrm>
                <a:off x="6732897" y="4291305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0" name="Freeform 8232"/>
              <p:cNvSpPr>
                <a:spLocks/>
              </p:cNvSpPr>
              <p:nvPr/>
            </p:nvSpPr>
            <p:spPr bwMode="auto">
              <a:xfrm>
                <a:off x="6732897" y="4291305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1" name="Freeform 8233"/>
              <p:cNvSpPr>
                <a:spLocks/>
              </p:cNvSpPr>
              <p:nvPr/>
            </p:nvSpPr>
            <p:spPr bwMode="auto">
              <a:xfrm>
                <a:off x="6628089" y="4194498"/>
                <a:ext cx="104808" cy="136482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5"/>
                  </a:cxn>
                  <a:cxn ang="0">
                    <a:pos x="5" y="29"/>
                  </a:cxn>
                  <a:cxn ang="0">
                    <a:pos x="7" y="30"/>
                  </a:cxn>
                  <a:cxn ang="0">
                    <a:pos x="7" y="38"/>
                  </a:cxn>
                  <a:cxn ang="0">
                    <a:pos x="9" y="41"/>
                  </a:cxn>
                  <a:cxn ang="0">
                    <a:pos x="9" y="43"/>
                  </a:cxn>
                  <a:cxn ang="0">
                    <a:pos x="20" y="57"/>
                  </a:cxn>
                  <a:cxn ang="0">
                    <a:pos x="20" y="61"/>
                  </a:cxn>
                  <a:cxn ang="0">
                    <a:pos x="52" y="84"/>
                  </a:cxn>
                  <a:cxn ang="0">
                    <a:pos x="54" y="84"/>
                  </a:cxn>
                  <a:cxn ang="0">
                    <a:pos x="54" y="86"/>
                  </a:cxn>
                  <a:cxn ang="0">
                    <a:pos x="55" y="84"/>
                  </a:cxn>
                  <a:cxn ang="0">
                    <a:pos x="55" y="82"/>
                  </a:cxn>
                  <a:cxn ang="0">
                    <a:pos x="57" y="81"/>
                  </a:cxn>
                  <a:cxn ang="0">
                    <a:pos x="61" y="82"/>
                  </a:cxn>
                  <a:cxn ang="0">
                    <a:pos x="64" y="84"/>
                  </a:cxn>
                  <a:cxn ang="0">
                    <a:pos x="64" y="82"/>
                  </a:cxn>
                  <a:cxn ang="0">
                    <a:pos x="66" y="77"/>
                  </a:cxn>
                  <a:cxn ang="0">
                    <a:pos x="59" y="64"/>
                  </a:cxn>
                  <a:cxn ang="0">
                    <a:pos x="55" y="61"/>
                  </a:cxn>
                  <a:cxn ang="0">
                    <a:pos x="52" y="29"/>
                  </a:cxn>
                  <a:cxn ang="0">
                    <a:pos x="46" y="18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30" y="13"/>
                  </a:cxn>
                  <a:cxn ang="0">
                    <a:pos x="27" y="13"/>
                  </a:cxn>
                  <a:cxn ang="0">
                    <a:pos x="23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9"/>
                  </a:cxn>
                  <a:cxn ang="0">
                    <a:pos x="12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r" b="b"/>
                <a:pathLst>
                  <a:path w="66" h="86">
                    <a:moveTo>
                      <a:pt x="2" y="5"/>
                    </a:moveTo>
                    <a:lnTo>
                      <a:pt x="0" y="5"/>
                    </a:lnTo>
                    <a:lnTo>
                      <a:pt x="5" y="29"/>
                    </a:lnTo>
                    <a:lnTo>
                      <a:pt x="7" y="30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1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7" y="81"/>
                    </a:lnTo>
                    <a:lnTo>
                      <a:pt x="61" y="82"/>
                    </a:lnTo>
                    <a:lnTo>
                      <a:pt x="64" y="84"/>
                    </a:lnTo>
                    <a:lnTo>
                      <a:pt x="64" y="82"/>
                    </a:lnTo>
                    <a:lnTo>
                      <a:pt x="66" y="77"/>
                    </a:lnTo>
                    <a:lnTo>
                      <a:pt x="59" y="64"/>
                    </a:lnTo>
                    <a:lnTo>
                      <a:pt x="55" y="61"/>
                    </a:lnTo>
                    <a:lnTo>
                      <a:pt x="52" y="29"/>
                    </a:lnTo>
                    <a:lnTo>
                      <a:pt x="46" y="18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2" name="Freeform 8234"/>
              <p:cNvSpPr>
                <a:spLocks/>
              </p:cNvSpPr>
              <p:nvPr/>
            </p:nvSpPr>
            <p:spPr bwMode="auto">
              <a:xfrm>
                <a:off x="6628089" y="4194498"/>
                <a:ext cx="104808" cy="136482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5"/>
                  </a:cxn>
                  <a:cxn ang="0">
                    <a:pos x="5" y="29"/>
                  </a:cxn>
                  <a:cxn ang="0">
                    <a:pos x="7" y="30"/>
                  </a:cxn>
                  <a:cxn ang="0">
                    <a:pos x="7" y="38"/>
                  </a:cxn>
                  <a:cxn ang="0">
                    <a:pos x="9" y="41"/>
                  </a:cxn>
                  <a:cxn ang="0">
                    <a:pos x="9" y="43"/>
                  </a:cxn>
                  <a:cxn ang="0">
                    <a:pos x="20" y="57"/>
                  </a:cxn>
                  <a:cxn ang="0">
                    <a:pos x="20" y="61"/>
                  </a:cxn>
                  <a:cxn ang="0">
                    <a:pos x="52" y="84"/>
                  </a:cxn>
                  <a:cxn ang="0">
                    <a:pos x="54" y="84"/>
                  </a:cxn>
                  <a:cxn ang="0">
                    <a:pos x="54" y="86"/>
                  </a:cxn>
                  <a:cxn ang="0">
                    <a:pos x="55" y="84"/>
                  </a:cxn>
                  <a:cxn ang="0">
                    <a:pos x="55" y="82"/>
                  </a:cxn>
                  <a:cxn ang="0">
                    <a:pos x="57" y="81"/>
                  </a:cxn>
                  <a:cxn ang="0">
                    <a:pos x="61" y="82"/>
                  </a:cxn>
                  <a:cxn ang="0">
                    <a:pos x="64" y="84"/>
                  </a:cxn>
                  <a:cxn ang="0">
                    <a:pos x="64" y="82"/>
                  </a:cxn>
                  <a:cxn ang="0">
                    <a:pos x="66" y="77"/>
                  </a:cxn>
                  <a:cxn ang="0">
                    <a:pos x="59" y="64"/>
                  </a:cxn>
                  <a:cxn ang="0">
                    <a:pos x="55" y="61"/>
                  </a:cxn>
                  <a:cxn ang="0">
                    <a:pos x="52" y="29"/>
                  </a:cxn>
                  <a:cxn ang="0">
                    <a:pos x="46" y="18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30" y="13"/>
                  </a:cxn>
                  <a:cxn ang="0">
                    <a:pos x="27" y="13"/>
                  </a:cxn>
                  <a:cxn ang="0">
                    <a:pos x="23" y="13"/>
                  </a:cxn>
                  <a:cxn ang="0">
                    <a:pos x="16" y="16"/>
                  </a:cxn>
                  <a:cxn ang="0">
                    <a:pos x="16" y="13"/>
                  </a:cxn>
                  <a:cxn ang="0">
                    <a:pos x="16" y="9"/>
                  </a:cxn>
                  <a:cxn ang="0">
                    <a:pos x="12" y="4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2" y="5"/>
                  </a:cxn>
                </a:cxnLst>
                <a:rect l="0" t="0" r="r" b="b"/>
                <a:pathLst>
                  <a:path w="66" h="86">
                    <a:moveTo>
                      <a:pt x="2" y="5"/>
                    </a:moveTo>
                    <a:lnTo>
                      <a:pt x="0" y="5"/>
                    </a:lnTo>
                    <a:lnTo>
                      <a:pt x="5" y="29"/>
                    </a:lnTo>
                    <a:lnTo>
                      <a:pt x="7" y="30"/>
                    </a:lnTo>
                    <a:lnTo>
                      <a:pt x="7" y="38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1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7" y="81"/>
                    </a:lnTo>
                    <a:lnTo>
                      <a:pt x="61" y="82"/>
                    </a:lnTo>
                    <a:lnTo>
                      <a:pt x="64" y="84"/>
                    </a:lnTo>
                    <a:lnTo>
                      <a:pt x="64" y="82"/>
                    </a:lnTo>
                    <a:lnTo>
                      <a:pt x="66" y="77"/>
                    </a:lnTo>
                    <a:lnTo>
                      <a:pt x="59" y="64"/>
                    </a:lnTo>
                    <a:lnTo>
                      <a:pt x="55" y="61"/>
                    </a:lnTo>
                    <a:lnTo>
                      <a:pt x="52" y="29"/>
                    </a:lnTo>
                    <a:lnTo>
                      <a:pt x="46" y="18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0" y="13"/>
                    </a:lnTo>
                    <a:lnTo>
                      <a:pt x="27" y="13"/>
                    </a:lnTo>
                    <a:lnTo>
                      <a:pt x="23" y="13"/>
                    </a:lnTo>
                    <a:lnTo>
                      <a:pt x="16" y="16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2" y="4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3" name="Freeform 8235"/>
              <p:cNvSpPr>
                <a:spLocks/>
              </p:cNvSpPr>
              <p:nvPr/>
            </p:nvSpPr>
            <p:spPr bwMode="auto">
              <a:xfrm>
                <a:off x="6872641" y="4183389"/>
                <a:ext cx="247728" cy="158700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14" y="88"/>
                  </a:cxn>
                  <a:cxn ang="0">
                    <a:pos x="21" y="89"/>
                  </a:cxn>
                  <a:cxn ang="0">
                    <a:pos x="30" y="93"/>
                  </a:cxn>
                  <a:cxn ang="0">
                    <a:pos x="25" y="88"/>
                  </a:cxn>
                  <a:cxn ang="0">
                    <a:pos x="27" y="84"/>
                  </a:cxn>
                  <a:cxn ang="0">
                    <a:pos x="30" y="79"/>
                  </a:cxn>
                  <a:cxn ang="0">
                    <a:pos x="27" y="75"/>
                  </a:cxn>
                  <a:cxn ang="0">
                    <a:pos x="37" y="68"/>
                  </a:cxn>
                  <a:cxn ang="0">
                    <a:pos x="57" y="61"/>
                  </a:cxn>
                  <a:cxn ang="0">
                    <a:pos x="70" y="39"/>
                  </a:cxn>
                  <a:cxn ang="0">
                    <a:pos x="79" y="46"/>
                  </a:cxn>
                  <a:cxn ang="0">
                    <a:pos x="84" y="41"/>
                  </a:cxn>
                  <a:cxn ang="0">
                    <a:pos x="86" y="34"/>
                  </a:cxn>
                  <a:cxn ang="0">
                    <a:pos x="91" y="39"/>
                  </a:cxn>
                  <a:cxn ang="0">
                    <a:pos x="93" y="34"/>
                  </a:cxn>
                  <a:cxn ang="0">
                    <a:pos x="95" y="30"/>
                  </a:cxn>
                  <a:cxn ang="0">
                    <a:pos x="96" y="25"/>
                  </a:cxn>
                  <a:cxn ang="0">
                    <a:pos x="104" y="14"/>
                  </a:cxn>
                  <a:cxn ang="0">
                    <a:pos x="111" y="5"/>
                  </a:cxn>
                  <a:cxn ang="0">
                    <a:pos x="113" y="7"/>
                  </a:cxn>
                  <a:cxn ang="0">
                    <a:pos x="120" y="2"/>
                  </a:cxn>
                  <a:cxn ang="0">
                    <a:pos x="125" y="7"/>
                  </a:cxn>
                  <a:cxn ang="0">
                    <a:pos x="129" y="12"/>
                  </a:cxn>
                  <a:cxn ang="0">
                    <a:pos x="125" y="20"/>
                  </a:cxn>
                  <a:cxn ang="0">
                    <a:pos x="134" y="16"/>
                  </a:cxn>
                  <a:cxn ang="0">
                    <a:pos x="132" y="21"/>
                  </a:cxn>
                  <a:cxn ang="0">
                    <a:pos x="141" y="21"/>
                  </a:cxn>
                  <a:cxn ang="0">
                    <a:pos x="148" y="27"/>
                  </a:cxn>
                  <a:cxn ang="0">
                    <a:pos x="156" y="29"/>
                  </a:cxn>
                  <a:cxn ang="0">
                    <a:pos x="145" y="34"/>
                  </a:cxn>
                  <a:cxn ang="0">
                    <a:pos x="141" y="37"/>
                  </a:cxn>
                  <a:cxn ang="0">
                    <a:pos x="145" y="43"/>
                  </a:cxn>
                  <a:cxn ang="0">
                    <a:pos x="134" y="45"/>
                  </a:cxn>
                  <a:cxn ang="0">
                    <a:pos x="129" y="46"/>
                  </a:cxn>
                  <a:cxn ang="0">
                    <a:pos x="118" y="43"/>
                  </a:cxn>
                  <a:cxn ang="0">
                    <a:pos x="109" y="45"/>
                  </a:cxn>
                  <a:cxn ang="0">
                    <a:pos x="104" y="45"/>
                  </a:cxn>
                  <a:cxn ang="0">
                    <a:pos x="98" y="46"/>
                  </a:cxn>
                  <a:cxn ang="0">
                    <a:pos x="96" y="57"/>
                  </a:cxn>
                  <a:cxn ang="0">
                    <a:pos x="93" y="64"/>
                  </a:cxn>
                  <a:cxn ang="0">
                    <a:pos x="88" y="77"/>
                  </a:cxn>
                  <a:cxn ang="0">
                    <a:pos x="84" y="86"/>
                  </a:cxn>
                  <a:cxn ang="0">
                    <a:pos x="77" y="91"/>
                  </a:cxn>
                  <a:cxn ang="0">
                    <a:pos x="68" y="93"/>
                  </a:cxn>
                  <a:cxn ang="0">
                    <a:pos x="57" y="89"/>
                  </a:cxn>
                  <a:cxn ang="0">
                    <a:pos x="45" y="91"/>
                  </a:cxn>
                  <a:cxn ang="0">
                    <a:pos x="32" y="98"/>
                  </a:cxn>
                  <a:cxn ang="0">
                    <a:pos x="20" y="100"/>
                  </a:cxn>
                  <a:cxn ang="0">
                    <a:pos x="12" y="98"/>
                  </a:cxn>
                  <a:cxn ang="0">
                    <a:pos x="3" y="89"/>
                  </a:cxn>
                  <a:cxn ang="0">
                    <a:pos x="0" y="84"/>
                  </a:cxn>
                </a:cxnLst>
                <a:rect l="0" t="0" r="r" b="b"/>
                <a:pathLst>
                  <a:path w="156" h="100">
                    <a:moveTo>
                      <a:pt x="2" y="80"/>
                    </a:moveTo>
                    <a:lnTo>
                      <a:pt x="2" y="80"/>
                    </a:lnTo>
                    <a:lnTo>
                      <a:pt x="3" y="84"/>
                    </a:lnTo>
                    <a:lnTo>
                      <a:pt x="7" y="86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0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46" y="66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7" y="61"/>
                    </a:lnTo>
                    <a:lnTo>
                      <a:pt x="59" y="57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8" y="41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2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2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122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9" y="11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8"/>
                    </a:lnTo>
                    <a:lnTo>
                      <a:pt x="125" y="20"/>
                    </a:lnTo>
                    <a:lnTo>
                      <a:pt x="125" y="20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7" y="25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39" y="34"/>
                    </a:lnTo>
                    <a:lnTo>
                      <a:pt x="138" y="34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3" y="43"/>
                    </a:lnTo>
                    <a:lnTo>
                      <a:pt x="139" y="45"/>
                    </a:lnTo>
                    <a:lnTo>
                      <a:pt x="139" y="45"/>
                    </a:lnTo>
                    <a:lnTo>
                      <a:pt x="134" y="45"/>
                    </a:lnTo>
                    <a:lnTo>
                      <a:pt x="129" y="43"/>
                    </a:lnTo>
                    <a:lnTo>
                      <a:pt x="129" y="43"/>
                    </a:lnTo>
                    <a:lnTo>
                      <a:pt x="129" y="45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4" y="43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5" y="43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2" y="45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7"/>
                    </a:lnTo>
                    <a:lnTo>
                      <a:pt x="86" y="79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6"/>
                    </a:lnTo>
                    <a:lnTo>
                      <a:pt x="82" y="88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1" y="93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8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2" y="8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4" name="Freeform 8236"/>
              <p:cNvSpPr>
                <a:spLocks/>
              </p:cNvSpPr>
              <p:nvPr/>
            </p:nvSpPr>
            <p:spPr bwMode="auto">
              <a:xfrm>
                <a:off x="6872641" y="4183389"/>
                <a:ext cx="247728" cy="158700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14" y="88"/>
                  </a:cxn>
                  <a:cxn ang="0">
                    <a:pos x="21" y="89"/>
                  </a:cxn>
                  <a:cxn ang="0">
                    <a:pos x="30" y="93"/>
                  </a:cxn>
                  <a:cxn ang="0">
                    <a:pos x="25" y="88"/>
                  </a:cxn>
                  <a:cxn ang="0">
                    <a:pos x="27" y="84"/>
                  </a:cxn>
                  <a:cxn ang="0">
                    <a:pos x="30" y="79"/>
                  </a:cxn>
                  <a:cxn ang="0">
                    <a:pos x="27" y="75"/>
                  </a:cxn>
                  <a:cxn ang="0">
                    <a:pos x="37" y="68"/>
                  </a:cxn>
                  <a:cxn ang="0">
                    <a:pos x="57" y="61"/>
                  </a:cxn>
                  <a:cxn ang="0">
                    <a:pos x="70" y="39"/>
                  </a:cxn>
                  <a:cxn ang="0">
                    <a:pos x="79" y="46"/>
                  </a:cxn>
                  <a:cxn ang="0">
                    <a:pos x="84" y="41"/>
                  </a:cxn>
                  <a:cxn ang="0">
                    <a:pos x="86" y="34"/>
                  </a:cxn>
                  <a:cxn ang="0">
                    <a:pos x="91" y="39"/>
                  </a:cxn>
                  <a:cxn ang="0">
                    <a:pos x="93" y="34"/>
                  </a:cxn>
                  <a:cxn ang="0">
                    <a:pos x="95" y="30"/>
                  </a:cxn>
                  <a:cxn ang="0">
                    <a:pos x="96" y="25"/>
                  </a:cxn>
                  <a:cxn ang="0">
                    <a:pos x="104" y="14"/>
                  </a:cxn>
                  <a:cxn ang="0">
                    <a:pos x="111" y="5"/>
                  </a:cxn>
                  <a:cxn ang="0">
                    <a:pos x="113" y="7"/>
                  </a:cxn>
                  <a:cxn ang="0">
                    <a:pos x="120" y="2"/>
                  </a:cxn>
                  <a:cxn ang="0">
                    <a:pos x="125" y="7"/>
                  </a:cxn>
                  <a:cxn ang="0">
                    <a:pos x="129" y="12"/>
                  </a:cxn>
                  <a:cxn ang="0">
                    <a:pos x="125" y="20"/>
                  </a:cxn>
                  <a:cxn ang="0">
                    <a:pos x="134" y="16"/>
                  </a:cxn>
                  <a:cxn ang="0">
                    <a:pos x="132" y="21"/>
                  </a:cxn>
                  <a:cxn ang="0">
                    <a:pos x="141" y="21"/>
                  </a:cxn>
                  <a:cxn ang="0">
                    <a:pos x="148" y="27"/>
                  </a:cxn>
                  <a:cxn ang="0">
                    <a:pos x="156" y="29"/>
                  </a:cxn>
                  <a:cxn ang="0">
                    <a:pos x="145" y="34"/>
                  </a:cxn>
                  <a:cxn ang="0">
                    <a:pos x="141" y="37"/>
                  </a:cxn>
                  <a:cxn ang="0">
                    <a:pos x="145" y="43"/>
                  </a:cxn>
                  <a:cxn ang="0">
                    <a:pos x="134" y="45"/>
                  </a:cxn>
                  <a:cxn ang="0">
                    <a:pos x="129" y="46"/>
                  </a:cxn>
                  <a:cxn ang="0">
                    <a:pos x="118" y="43"/>
                  </a:cxn>
                  <a:cxn ang="0">
                    <a:pos x="109" y="45"/>
                  </a:cxn>
                  <a:cxn ang="0">
                    <a:pos x="104" y="45"/>
                  </a:cxn>
                  <a:cxn ang="0">
                    <a:pos x="98" y="46"/>
                  </a:cxn>
                  <a:cxn ang="0">
                    <a:pos x="96" y="57"/>
                  </a:cxn>
                  <a:cxn ang="0">
                    <a:pos x="93" y="64"/>
                  </a:cxn>
                  <a:cxn ang="0">
                    <a:pos x="88" y="77"/>
                  </a:cxn>
                  <a:cxn ang="0">
                    <a:pos x="84" y="86"/>
                  </a:cxn>
                  <a:cxn ang="0">
                    <a:pos x="77" y="91"/>
                  </a:cxn>
                  <a:cxn ang="0">
                    <a:pos x="68" y="93"/>
                  </a:cxn>
                  <a:cxn ang="0">
                    <a:pos x="57" y="89"/>
                  </a:cxn>
                  <a:cxn ang="0">
                    <a:pos x="45" y="91"/>
                  </a:cxn>
                  <a:cxn ang="0">
                    <a:pos x="32" y="98"/>
                  </a:cxn>
                  <a:cxn ang="0">
                    <a:pos x="20" y="100"/>
                  </a:cxn>
                  <a:cxn ang="0">
                    <a:pos x="12" y="98"/>
                  </a:cxn>
                  <a:cxn ang="0">
                    <a:pos x="3" y="89"/>
                  </a:cxn>
                  <a:cxn ang="0">
                    <a:pos x="0" y="84"/>
                  </a:cxn>
                </a:cxnLst>
                <a:rect l="0" t="0" r="r" b="b"/>
                <a:pathLst>
                  <a:path w="156" h="100">
                    <a:moveTo>
                      <a:pt x="2" y="80"/>
                    </a:moveTo>
                    <a:lnTo>
                      <a:pt x="2" y="80"/>
                    </a:lnTo>
                    <a:lnTo>
                      <a:pt x="3" y="84"/>
                    </a:lnTo>
                    <a:lnTo>
                      <a:pt x="7" y="86"/>
                    </a:lnTo>
                    <a:lnTo>
                      <a:pt x="11" y="8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86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3"/>
                    </a:lnTo>
                    <a:lnTo>
                      <a:pt x="30" y="93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8" y="80"/>
                    </a:lnTo>
                    <a:lnTo>
                      <a:pt x="30" y="79"/>
                    </a:lnTo>
                    <a:lnTo>
                      <a:pt x="30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7"/>
                    </a:lnTo>
                    <a:lnTo>
                      <a:pt x="32" y="77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7" y="68"/>
                    </a:lnTo>
                    <a:lnTo>
                      <a:pt x="37" y="68"/>
                    </a:lnTo>
                    <a:lnTo>
                      <a:pt x="46" y="66"/>
                    </a:lnTo>
                    <a:lnTo>
                      <a:pt x="55" y="63"/>
                    </a:lnTo>
                    <a:lnTo>
                      <a:pt x="55" y="63"/>
                    </a:lnTo>
                    <a:lnTo>
                      <a:pt x="57" y="61"/>
                    </a:lnTo>
                    <a:lnTo>
                      <a:pt x="59" y="57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3"/>
                    </a:lnTo>
                    <a:lnTo>
                      <a:pt x="75" y="43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4"/>
                    </a:lnTo>
                    <a:lnTo>
                      <a:pt x="86" y="34"/>
                    </a:lnTo>
                    <a:lnTo>
                      <a:pt x="88" y="41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5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9" y="36"/>
                    </a:lnTo>
                    <a:lnTo>
                      <a:pt x="89" y="34"/>
                    </a:lnTo>
                    <a:lnTo>
                      <a:pt x="89" y="34"/>
                    </a:lnTo>
                    <a:lnTo>
                      <a:pt x="93" y="34"/>
                    </a:lnTo>
                    <a:lnTo>
                      <a:pt x="93" y="34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9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2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2"/>
                    </a:lnTo>
                    <a:lnTo>
                      <a:pt x="120" y="2"/>
                    </a:lnTo>
                    <a:lnTo>
                      <a:pt x="120" y="2"/>
                    </a:lnTo>
                    <a:lnTo>
                      <a:pt x="122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29" y="11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8"/>
                    </a:lnTo>
                    <a:lnTo>
                      <a:pt x="125" y="20"/>
                    </a:lnTo>
                    <a:lnTo>
                      <a:pt x="125" y="20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8"/>
                    </a:lnTo>
                    <a:lnTo>
                      <a:pt x="134" y="20"/>
                    </a:lnTo>
                    <a:lnTo>
                      <a:pt x="132" y="20"/>
                    </a:lnTo>
                    <a:lnTo>
                      <a:pt x="132" y="20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20"/>
                    </a:lnTo>
                    <a:lnTo>
                      <a:pt x="138" y="20"/>
                    </a:lnTo>
                    <a:lnTo>
                      <a:pt x="139" y="20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7" y="25"/>
                    </a:lnTo>
                    <a:lnTo>
                      <a:pt x="148" y="27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6" y="29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4"/>
                    </a:lnTo>
                    <a:lnTo>
                      <a:pt x="145" y="34"/>
                    </a:lnTo>
                    <a:lnTo>
                      <a:pt x="139" y="34"/>
                    </a:lnTo>
                    <a:lnTo>
                      <a:pt x="138" y="34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3"/>
                    </a:lnTo>
                    <a:lnTo>
                      <a:pt x="145" y="43"/>
                    </a:lnTo>
                    <a:lnTo>
                      <a:pt x="143" y="43"/>
                    </a:lnTo>
                    <a:lnTo>
                      <a:pt x="139" y="45"/>
                    </a:lnTo>
                    <a:lnTo>
                      <a:pt x="139" y="45"/>
                    </a:lnTo>
                    <a:lnTo>
                      <a:pt x="134" y="45"/>
                    </a:lnTo>
                    <a:lnTo>
                      <a:pt x="129" y="43"/>
                    </a:lnTo>
                    <a:lnTo>
                      <a:pt x="129" y="43"/>
                    </a:lnTo>
                    <a:lnTo>
                      <a:pt x="129" y="45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0" y="43"/>
                    </a:lnTo>
                    <a:lnTo>
                      <a:pt x="118" y="43"/>
                    </a:lnTo>
                    <a:lnTo>
                      <a:pt x="114" y="43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11" y="45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5" y="43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2" y="45"/>
                    </a:lnTo>
                    <a:lnTo>
                      <a:pt x="100" y="43"/>
                    </a:lnTo>
                    <a:lnTo>
                      <a:pt x="100" y="43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2"/>
                    </a:lnTo>
                    <a:lnTo>
                      <a:pt x="96" y="52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1"/>
                    </a:lnTo>
                    <a:lnTo>
                      <a:pt x="96" y="61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8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7"/>
                    </a:lnTo>
                    <a:lnTo>
                      <a:pt x="86" y="79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6"/>
                    </a:lnTo>
                    <a:lnTo>
                      <a:pt x="82" y="88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3"/>
                    </a:lnTo>
                    <a:lnTo>
                      <a:pt x="64" y="93"/>
                    </a:lnTo>
                    <a:lnTo>
                      <a:pt x="64" y="93"/>
                    </a:lnTo>
                    <a:lnTo>
                      <a:pt x="61" y="93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8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5"/>
                    </a:lnTo>
                    <a:lnTo>
                      <a:pt x="41" y="95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9" y="95"/>
                    </a:lnTo>
                    <a:lnTo>
                      <a:pt x="9" y="95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2" y="8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5" name="Freeform 8237"/>
              <p:cNvSpPr>
                <a:spLocks/>
              </p:cNvSpPr>
              <p:nvPr/>
            </p:nvSpPr>
            <p:spPr bwMode="auto">
              <a:xfrm>
                <a:off x="8324073" y="4129431"/>
                <a:ext cx="20644" cy="1428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6" name="Freeform 8238"/>
              <p:cNvSpPr>
                <a:spLocks/>
              </p:cNvSpPr>
              <p:nvPr/>
            </p:nvSpPr>
            <p:spPr bwMode="auto">
              <a:xfrm>
                <a:off x="8324073" y="4129431"/>
                <a:ext cx="20644" cy="1428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7" name="Freeform 8239"/>
              <p:cNvSpPr>
                <a:spLocks/>
              </p:cNvSpPr>
              <p:nvPr/>
            </p:nvSpPr>
            <p:spPr bwMode="auto">
              <a:xfrm>
                <a:off x="8322485" y="4072299"/>
                <a:ext cx="7940" cy="793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8" name="Freeform 8240"/>
              <p:cNvSpPr>
                <a:spLocks/>
              </p:cNvSpPr>
              <p:nvPr/>
            </p:nvSpPr>
            <p:spPr bwMode="auto">
              <a:xfrm>
                <a:off x="8322485" y="4072299"/>
                <a:ext cx="7940" cy="793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9" name="Freeform 8241"/>
              <p:cNvSpPr>
                <a:spLocks/>
              </p:cNvSpPr>
              <p:nvPr/>
            </p:nvSpPr>
            <p:spPr bwMode="auto">
              <a:xfrm>
                <a:off x="8427293" y="4140540"/>
                <a:ext cx="7940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0" name="Freeform 8242"/>
              <p:cNvSpPr>
                <a:spLocks/>
              </p:cNvSpPr>
              <p:nvPr/>
            </p:nvSpPr>
            <p:spPr bwMode="auto">
              <a:xfrm>
                <a:off x="8427293" y="4140540"/>
                <a:ext cx="7940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1" name="Freeform 8243"/>
              <p:cNvSpPr>
                <a:spLocks/>
              </p:cNvSpPr>
              <p:nvPr/>
            </p:nvSpPr>
            <p:spPr bwMode="auto">
              <a:xfrm>
                <a:off x="8392357" y="4384938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2" name="Freeform 8244"/>
              <p:cNvSpPr>
                <a:spLocks/>
              </p:cNvSpPr>
              <p:nvPr/>
            </p:nvSpPr>
            <p:spPr bwMode="auto">
              <a:xfrm>
                <a:off x="8392357" y="4384938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3" name="Freeform 8245"/>
              <p:cNvSpPr>
                <a:spLocks/>
              </p:cNvSpPr>
              <p:nvPr/>
            </p:nvSpPr>
            <p:spPr bwMode="auto">
              <a:xfrm>
                <a:off x="8478109" y="4316697"/>
                <a:ext cx="635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4" name="Freeform 8246"/>
              <p:cNvSpPr>
                <a:spLocks/>
              </p:cNvSpPr>
              <p:nvPr/>
            </p:nvSpPr>
            <p:spPr bwMode="auto">
              <a:xfrm>
                <a:off x="8478109" y="4316697"/>
                <a:ext cx="635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5" name="Freeform 8247"/>
              <p:cNvSpPr>
                <a:spLocks/>
              </p:cNvSpPr>
              <p:nvPr/>
            </p:nvSpPr>
            <p:spPr bwMode="auto">
              <a:xfrm>
                <a:off x="8514633" y="4381764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6" name="Freeform 8248"/>
              <p:cNvSpPr>
                <a:spLocks/>
              </p:cNvSpPr>
              <p:nvPr/>
            </p:nvSpPr>
            <p:spPr bwMode="auto">
              <a:xfrm>
                <a:off x="8514633" y="4381764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7" name="Freeform 8249"/>
              <p:cNvSpPr>
                <a:spLocks/>
              </p:cNvSpPr>
              <p:nvPr/>
            </p:nvSpPr>
            <p:spPr bwMode="auto">
              <a:xfrm>
                <a:off x="8636909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8" name="Freeform 8250"/>
              <p:cNvSpPr>
                <a:spLocks/>
              </p:cNvSpPr>
              <p:nvPr/>
            </p:nvSpPr>
            <p:spPr bwMode="auto">
              <a:xfrm>
                <a:off x="8636909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9" name="Freeform 8251"/>
              <p:cNvSpPr>
                <a:spLocks/>
              </p:cNvSpPr>
              <p:nvPr/>
            </p:nvSpPr>
            <p:spPr bwMode="auto">
              <a:xfrm>
                <a:off x="8297077" y="4634097"/>
                <a:ext cx="7940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0" name="Freeform 8252"/>
              <p:cNvSpPr>
                <a:spLocks/>
              </p:cNvSpPr>
              <p:nvPr/>
            </p:nvSpPr>
            <p:spPr bwMode="auto">
              <a:xfrm>
                <a:off x="8297077" y="4634097"/>
                <a:ext cx="7940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1" name="Freeform 8253"/>
              <p:cNvSpPr>
                <a:spLocks/>
              </p:cNvSpPr>
              <p:nvPr/>
            </p:nvSpPr>
            <p:spPr bwMode="auto">
              <a:xfrm>
                <a:off x="8586093" y="4810254"/>
                <a:ext cx="34936" cy="2380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2" name="Freeform 8254"/>
              <p:cNvSpPr>
                <a:spLocks/>
              </p:cNvSpPr>
              <p:nvPr/>
            </p:nvSpPr>
            <p:spPr bwMode="auto">
              <a:xfrm>
                <a:off x="8586093" y="4810254"/>
                <a:ext cx="34936" cy="2380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3" name="Freeform 8255"/>
              <p:cNvSpPr>
                <a:spLocks/>
              </p:cNvSpPr>
              <p:nvPr/>
            </p:nvSpPr>
            <p:spPr bwMode="auto">
              <a:xfrm>
                <a:off x="8617853" y="4780101"/>
                <a:ext cx="36524" cy="2221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4" name="Freeform 8256"/>
              <p:cNvSpPr>
                <a:spLocks/>
              </p:cNvSpPr>
              <p:nvPr/>
            </p:nvSpPr>
            <p:spPr bwMode="auto">
              <a:xfrm>
                <a:off x="8617853" y="4780101"/>
                <a:ext cx="36524" cy="2221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5" name="Freeform 8257"/>
              <p:cNvSpPr>
                <a:spLocks/>
              </p:cNvSpPr>
              <p:nvPr/>
            </p:nvSpPr>
            <p:spPr bwMode="auto">
              <a:xfrm>
                <a:off x="8312957" y="4740426"/>
                <a:ext cx="17468" cy="2539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6" name="Freeform 8258"/>
              <p:cNvSpPr>
                <a:spLocks/>
              </p:cNvSpPr>
              <p:nvPr/>
            </p:nvSpPr>
            <p:spPr bwMode="auto">
              <a:xfrm>
                <a:off x="8312957" y="4740426"/>
                <a:ext cx="17468" cy="2539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7" name="Freeform 8259"/>
              <p:cNvSpPr>
                <a:spLocks/>
              </p:cNvSpPr>
              <p:nvPr/>
            </p:nvSpPr>
            <p:spPr bwMode="auto">
              <a:xfrm>
                <a:off x="8330425" y="4770579"/>
                <a:ext cx="1429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8" name="Freeform 8260"/>
              <p:cNvSpPr>
                <a:spLocks/>
              </p:cNvSpPr>
              <p:nvPr/>
            </p:nvSpPr>
            <p:spPr bwMode="auto">
              <a:xfrm>
                <a:off x="8330425" y="4770579"/>
                <a:ext cx="1429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9" name="Freeform 8261"/>
              <p:cNvSpPr>
                <a:spLocks/>
              </p:cNvSpPr>
              <p:nvPr/>
            </p:nvSpPr>
            <p:spPr bwMode="auto">
              <a:xfrm>
                <a:off x="8355833" y="4759470"/>
                <a:ext cx="1588" cy="1428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0" name="Freeform 8262"/>
              <p:cNvSpPr>
                <a:spLocks/>
              </p:cNvSpPr>
              <p:nvPr/>
            </p:nvSpPr>
            <p:spPr bwMode="auto">
              <a:xfrm>
                <a:off x="8355833" y="4759470"/>
                <a:ext cx="1588" cy="1428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1" name="Freeform 8263"/>
              <p:cNvSpPr>
                <a:spLocks/>
              </p:cNvSpPr>
              <p:nvPr/>
            </p:nvSpPr>
            <p:spPr bwMode="auto">
              <a:xfrm>
                <a:off x="8351069" y="4776927"/>
                <a:ext cx="7940" cy="79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2" name="Freeform 8264"/>
              <p:cNvSpPr>
                <a:spLocks/>
              </p:cNvSpPr>
              <p:nvPr/>
            </p:nvSpPr>
            <p:spPr bwMode="auto">
              <a:xfrm>
                <a:off x="8351069" y="4776927"/>
                <a:ext cx="7940" cy="79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3" name="Freeform 8265"/>
              <p:cNvSpPr>
                <a:spLocks/>
              </p:cNvSpPr>
              <p:nvPr/>
            </p:nvSpPr>
            <p:spPr bwMode="auto">
              <a:xfrm>
                <a:off x="8355833" y="4816602"/>
                <a:ext cx="9528" cy="63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4" name="Freeform 8266"/>
              <p:cNvSpPr>
                <a:spLocks/>
              </p:cNvSpPr>
              <p:nvPr/>
            </p:nvSpPr>
            <p:spPr bwMode="auto">
              <a:xfrm>
                <a:off x="8355833" y="4816602"/>
                <a:ext cx="9528" cy="63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5" name="Freeform 8267"/>
              <p:cNvSpPr>
                <a:spLocks/>
              </p:cNvSpPr>
              <p:nvPr/>
            </p:nvSpPr>
            <p:spPr bwMode="auto">
              <a:xfrm>
                <a:off x="8376477" y="4845168"/>
                <a:ext cx="1588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6" name="Freeform 8268"/>
              <p:cNvSpPr>
                <a:spLocks/>
              </p:cNvSpPr>
              <p:nvPr/>
            </p:nvSpPr>
            <p:spPr bwMode="auto">
              <a:xfrm>
                <a:off x="8376477" y="4845168"/>
                <a:ext cx="1588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7" name="Freeform 8269"/>
              <p:cNvSpPr>
                <a:spLocks/>
              </p:cNvSpPr>
              <p:nvPr/>
            </p:nvSpPr>
            <p:spPr bwMode="auto">
              <a:xfrm>
                <a:off x="8381241" y="4864212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8" name="Freeform 8270"/>
              <p:cNvSpPr>
                <a:spLocks/>
              </p:cNvSpPr>
              <p:nvPr/>
            </p:nvSpPr>
            <p:spPr bwMode="auto">
              <a:xfrm>
                <a:off x="8381241" y="4864212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9" name="Freeform 8271"/>
              <p:cNvSpPr>
                <a:spLocks/>
              </p:cNvSpPr>
              <p:nvPr/>
            </p:nvSpPr>
            <p:spPr bwMode="auto">
              <a:xfrm>
                <a:off x="8251025" y="4888017"/>
                <a:ext cx="73048" cy="61893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0" name="Freeform 8272"/>
              <p:cNvSpPr>
                <a:spLocks/>
              </p:cNvSpPr>
              <p:nvPr/>
            </p:nvSpPr>
            <p:spPr bwMode="auto">
              <a:xfrm>
                <a:off x="8251025" y="4888017"/>
                <a:ext cx="73048" cy="61893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1" name="Freeform 8273"/>
              <p:cNvSpPr>
                <a:spLocks/>
              </p:cNvSpPr>
              <p:nvPr/>
            </p:nvSpPr>
            <p:spPr bwMode="auto">
              <a:xfrm>
                <a:off x="8327249" y="4902300"/>
                <a:ext cx="9528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2" name="Freeform 8274"/>
              <p:cNvSpPr>
                <a:spLocks/>
              </p:cNvSpPr>
              <p:nvPr/>
            </p:nvSpPr>
            <p:spPr bwMode="auto">
              <a:xfrm>
                <a:off x="8327249" y="4902300"/>
                <a:ext cx="9528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3" name="Freeform 8275"/>
              <p:cNvSpPr>
                <a:spLocks/>
              </p:cNvSpPr>
              <p:nvPr/>
            </p:nvSpPr>
            <p:spPr bwMode="auto">
              <a:xfrm>
                <a:off x="8344717" y="4918170"/>
                <a:ext cx="7940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4" name="Freeform 8276"/>
              <p:cNvSpPr>
                <a:spLocks/>
              </p:cNvSpPr>
              <p:nvPr/>
            </p:nvSpPr>
            <p:spPr bwMode="auto">
              <a:xfrm>
                <a:off x="8344717" y="4918170"/>
                <a:ext cx="7940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5" name="Freeform 8277"/>
              <p:cNvSpPr>
                <a:spLocks/>
              </p:cNvSpPr>
              <p:nvPr/>
            </p:nvSpPr>
            <p:spPr bwMode="auto">
              <a:xfrm>
                <a:off x="8773477" y="4910235"/>
                <a:ext cx="952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6" name="Freeform 8278"/>
              <p:cNvSpPr>
                <a:spLocks/>
              </p:cNvSpPr>
              <p:nvPr/>
            </p:nvSpPr>
            <p:spPr bwMode="auto">
              <a:xfrm>
                <a:off x="8773477" y="4910235"/>
                <a:ext cx="952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7" name="Freeform 8279"/>
              <p:cNvSpPr>
                <a:spLocks/>
              </p:cNvSpPr>
              <p:nvPr/>
            </p:nvSpPr>
            <p:spPr bwMode="auto">
              <a:xfrm>
                <a:off x="8913221" y="4849929"/>
                <a:ext cx="3176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8" name="Freeform 8280"/>
              <p:cNvSpPr>
                <a:spLocks/>
              </p:cNvSpPr>
              <p:nvPr/>
            </p:nvSpPr>
            <p:spPr bwMode="auto">
              <a:xfrm>
                <a:off x="8913221" y="4849929"/>
                <a:ext cx="3176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9" name="Freeform 8281"/>
              <p:cNvSpPr>
                <a:spLocks/>
              </p:cNvSpPr>
              <p:nvPr/>
            </p:nvSpPr>
            <p:spPr bwMode="auto">
              <a:xfrm>
                <a:off x="8836997" y="4708686"/>
                <a:ext cx="19056" cy="1110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0" name="Freeform 8282"/>
              <p:cNvSpPr>
                <a:spLocks/>
              </p:cNvSpPr>
              <p:nvPr/>
            </p:nvSpPr>
            <p:spPr bwMode="auto">
              <a:xfrm>
                <a:off x="8836997" y="4708686"/>
                <a:ext cx="19056" cy="1110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1" name="Freeform 8283"/>
              <p:cNvSpPr>
                <a:spLocks/>
              </p:cNvSpPr>
              <p:nvPr/>
            </p:nvSpPr>
            <p:spPr bwMode="auto">
              <a:xfrm>
                <a:off x="8856053" y="4716621"/>
                <a:ext cx="1746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2" name="Freeform 8284"/>
              <p:cNvSpPr>
                <a:spLocks/>
              </p:cNvSpPr>
              <p:nvPr/>
            </p:nvSpPr>
            <p:spPr bwMode="auto">
              <a:xfrm>
                <a:off x="8856053" y="4716621"/>
                <a:ext cx="1746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3" name="Freeform 8285"/>
              <p:cNvSpPr>
                <a:spLocks/>
              </p:cNvSpPr>
              <p:nvPr/>
            </p:nvSpPr>
            <p:spPr bwMode="auto">
              <a:xfrm>
                <a:off x="8748069" y="435954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4" name="Freeform 8286"/>
              <p:cNvSpPr>
                <a:spLocks/>
              </p:cNvSpPr>
              <p:nvPr/>
            </p:nvSpPr>
            <p:spPr bwMode="auto">
              <a:xfrm>
                <a:off x="8748069" y="435954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5" name="Rectangle 8287"/>
              <p:cNvSpPr>
                <a:spLocks noChangeArrowheads="1"/>
              </p:cNvSpPr>
              <p:nvPr/>
            </p:nvSpPr>
            <p:spPr bwMode="auto">
              <a:xfrm>
                <a:off x="8836997" y="4435722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6" name="Freeform 8288"/>
              <p:cNvSpPr>
                <a:spLocks/>
              </p:cNvSpPr>
              <p:nvPr/>
            </p:nvSpPr>
            <p:spPr bwMode="auto">
              <a:xfrm>
                <a:off x="8836997" y="443572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7" name="Freeform 8289"/>
              <p:cNvSpPr>
                <a:spLocks/>
              </p:cNvSpPr>
              <p:nvPr/>
            </p:nvSpPr>
            <p:spPr bwMode="auto">
              <a:xfrm>
                <a:off x="8898929" y="445794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8" name="Freeform 8290"/>
              <p:cNvSpPr>
                <a:spLocks/>
              </p:cNvSpPr>
              <p:nvPr/>
            </p:nvSpPr>
            <p:spPr bwMode="auto">
              <a:xfrm>
                <a:off x="8898929" y="445794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9" name="Freeform 8291"/>
              <p:cNvSpPr>
                <a:spLocks/>
              </p:cNvSpPr>
              <p:nvPr/>
            </p:nvSpPr>
            <p:spPr bwMode="auto">
              <a:xfrm>
                <a:off x="8870345" y="4597596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0" name="Freeform 8292"/>
              <p:cNvSpPr>
                <a:spLocks/>
              </p:cNvSpPr>
              <p:nvPr/>
            </p:nvSpPr>
            <p:spPr bwMode="auto">
              <a:xfrm>
                <a:off x="8870345" y="4597596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1" name="Freeform 8293"/>
              <p:cNvSpPr>
                <a:spLocks/>
              </p:cNvSpPr>
              <p:nvPr/>
            </p:nvSpPr>
            <p:spPr bwMode="auto">
              <a:xfrm>
                <a:off x="8324073" y="4129431"/>
                <a:ext cx="20644" cy="1428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2" name="Freeform 8294"/>
              <p:cNvSpPr>
                <a:spLocks/>
              </p:cNvSpPr>
              <p:nvPr/>
            </p:nvSpPr>
            <p:spPr bwMode="auto">
              <a:xfrm>
                <a:off x="8324073" y="4129431"/>
                <a:ext cx="20644" cy="1428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13" y="5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11" y="9"/>
                  </a:cxn>
                  <a:cxn ang="0">
                    <a:pos x="11" y="5"/>
                  </a:cxn>
                  <a:cxn ang="0">
                    <a:pos x="8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3" name="Freeform 8295"/>
              <p:cNvSpPr>
                <a:spLocks/>
              </p:cNvSpPr>
              <p:nvPr/>
            </p:nvSpPr>
            <p:spPr bwMode="auto">
              <a:xfrm>
                <a:off x="8322485" y="4072299"/>
                <a:ext cx="7940" cy="793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4" name="Freeform 8296"/>
              <p:cNvSpPr>
                <a:spLocks/>
              </p:cNvSpPr>
              <p:nvPr/>
            </p:nvSpPr>
            <p:spPr bwMode="auto">
              <a:xfrm>
                <a:off x="8322485" y="4072299"/>
                <a:ext cx="7940" cy="7935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5" name="Freeform 8297"/>
              <p:cNvSpPr>
                <a:spLocks/>
              </p:cNvSpPr>
              <p:nvPr/>
            </p:nvSpPr>
            <p:spPr bwMode="auto">
              <a:xfrm>
                <a:off x="8427293" y="4140540"/>
                <a:ext cx="7940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6" name="Freeform 8298"/>
              <p:cNvSpPr>
                <a:spLocks/>
              </p:cNvSpPr>
              <p:nvPr/>
            </p:nvSpPr>
            <p:spPr bwMode="auto">
              <a:xfrm>
                <a:off x="8427293" y="4140540"/>
                <a:ext cx="7940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7" name="Freeform 8299"/>
              <p:cNvSpPr>
                <a:spLocks/>
              </p:cNvSpPr>
              <p:nvPr/>
            </p:nvSpPr>
            <p:spPr bwMode="auto">
              <a:xfrm>
                <a:off x="8392357" y="4384938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8" name="Freeform 8300"/>
              <p:cNvSpPr>
                <a:spLocks/>
              </p:cNvSpPr>
              <p:nvPr/>
            </p:nvSpPr>
            <p:spPr bwMode="auto">
              <a:xfrm>
                <a:off x="8392357" y="4384938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9" name="Freeform 8301"/>
              <p:cNvSpPr>
                <a:spLocks/>
              </p:cNvSpPr>
              <p:nvPr/>
            </p:nvSpPr>
            <p:spPr bwMode="auto">
              <a:xfrm>
                <a:off x="8478109" y="4316697"/>
                <a:ext cx="635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0" name="Freeform 8302"/>
              <p:cNvSpPr>
                <a:spLocks/>
              </p:cNvSpPr>
              <p:nvPr/>
            </p:nvSpPr>
            <p:spPr bwMode="auto">
              <a:xfrm>
                <a:off x="8478109" y="4316697"/>
                <a:ext cx="635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1" name="Freeform 8303"/>
              <p:cNvSpPr>
                <a:spLocks/>
              </p:cNvSpPr>
              <p:nvPr/>
            </p:nvSpPr>
            <p:spPr bwMode="auto">
              <a:xfrm>
                <a:off x="8514633" y="4381764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2" name="Freeform 8304"/>
              <p:cNvSpPr>
                <a:spLocks/>
              </p:cNvSpPr>
              <p:nvPr/>
            </p:nvSpPr>
            <p:spPr bwMode="auto">
              <a:xfrm>
                <a:off x="8514633" y="4381764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3" name="Freeform 8305"/>
              <p:cNvSpPr>
                <a:spLocks/>
              </p:cNvSpPr>
              <p:nvPr/>
            </p:nvSpPr>
            <p:spPr bwMode="auto">
              <a:xfrm>
                <a:off x="8636909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4" name="Freeform 8306"/>
              <p:cNvSpPr>
                <a:spLocks/>
              </p:cNvSpPr>
              <p:nvPr/>
            </p:nvSpPr>
            <p:spPr bwMode="auto">
              <a:xfrm>
                <a:off x="8636909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5" name="Freeform 8307"/>
              <p:cNvSpPr>
                <a:spLocks/>
              </p:cNvSpPr>
              <p:nvPr/>
            </p:nvSpPr>
            <p:spPr bwMode="auto">
              <a:xfrm>
                <a:off x="8297077" y="4634097"/>
                <a:ext cx="7940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6" name="Freeform 8308"/>
              <p:cNvSpPr>
                <a:spLocks/>
              </p:cNvSpPr>
              <p:nvPr/>
            </p:nvSpPr>
            <p:spPr bwMode="auto">
              <a:xfrm>
                <a:off x="8297077" y="4634097"/>
                <a:ext cx="7940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7" name="Freeform 8309"/>
              <p:cNvSpPr>
                <a:spLocks/>
              </p:cNvSpPr>
              <p:nvPr/>
            </p:nvSpPr>
            <p:spPr bwMode="auto">
              <a:xfrm>
                <a:off x="8586093" y="4810254"/>
                <a:ext cx="34936" cy="2380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8" name="Freeform 8310"/>
              <p:cNvSpPr>
                <a:spLocks/>
              </p:cNvSpPr>
              <p:nvPr/>
            </p:nvSpPr>
            <p:spPr bwMode="auto">
              <a:xfrm>
                <a:off x="8586093" y="4810254"/>
                <a:ext cx="34936" cy="23805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3" y="2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6" y="4"/>
                  </a:cxn>
                  <a:cxn ang="0">
                    <a:pos x="18" y="4"/>
                  </a:cxn>
                  <a:cxn ang="0">
                    <a:pos x="20" y="4"/>
                  </a:cxn>
                  <a:cxn ang="0">
                    <a:pos x="22" y="11"/>
                  </a:cxn>
                  <a:cxn ang="0">
                    <a:pos x="22" y="13"/>
                  </a:cxn>
                  <a:cxn ang="0">
                    <a:pos x="16" y="13"/>
                  </a:cxn>
                  <a:cxn ang="0">
                    <a:pos x="14" y="15"/>
                  </a:cxn>
                  <a:cxn ang="0">
                    <a:pos x="7" y="15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2"/>
                  </a:cxn>
                </a:cxnLst>
                <a:rect l="0" t="0" r="r" b="b"/>
                <a:pathLst>
                  <a:path w="22" h="15">
                    <a:moveTo>
                      <a:pt x="11" y="2"/>
                    </a:moveTo>
                    <a:lnTo>
                      <a:pt x="13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20" y="4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16" y="13"/>
                    </a:lnTo>
                    <a:lnTo>
                      <a:pt x="14" y="15"/>
                    </a:lnTo>
                    <a:lnTo>
                      <a:pt x="7" y="15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9" name="Freeform 8311"/>
              <p:cNvSpPr>
                <a:spLocks/>
              </p:cNvSpPr>
              <p:nvPr/>
            </p:nvSpPr>
            <p:spPr bwMode="auto">
              <a:xfrm>
                <a:off x="8617853" y="4780101"/>
                <a:ext cx="36524" cy="2221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0" name="Freeform 8312"/>
              <p:cNvSpPr>
                <a:spLocks/>
              </p:cNvSpPr>
              <p:nvPr/>
            </p:nvSpPr>
            <p:spPr bwMode="auto">
              <a:xfrm>
                <a:off x="8617853" y="4780101"/>
                <a:ext cx="36524" cy="2221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18" y="3"/>
                  </a:cxn>
                  <a:cxn ang="0">
                    <a:pos x="16" y="7"/>
                  </a:cxn>
                  <a:cxn ang="0">
                    <a:pos x="21" y="5"/>
                  </a:cxn>
                  <a:cxn ang="0">
                    <a:pos x="21" y="9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9" y="12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5" y="14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7" y="5"/>
                  </a:cxn>
                </a:cxnLst>
                <a:rect l="0" t="0" r="r" b="b"/>
                <a:pathLst>
                  <a:path w="23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1" y="5"/>
                    </a:lnTo>
                    <a:lnTo>
                      <a:pt x="21" y="9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7" y="5"/>
                    </a:lnTo>
                  </a:path>
                </a:pathLst>
              </a:custGeom>
              <a:solidFill>
                <a:schemeClr val="accent3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1" name="Freeform 8313"/>
              <p:cNvSpPr>
                <a:spLocks/>
              </p:cNvSpPr>
              <p:nvPr/>
            </p:nvSpPr>
            <p:spPr bwMode="auto">
              <a:xfrm>
                <a:off x="8312957" y="4740426"/>
                <a:ext cx="17468" cy="2539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2" name="Freeform 8314"/>
              <p:cNvSpPr>
                <a:spLocks/>
              </p:cNvSpPr>
              <p:nvPr/>
            </p:nvSpPr>
            <p:spPr bwMode="auto">
              <a:xfrm>
                <a:off x="8312957" y="4740426"/>
                <a:ext cx="17468" cy="2539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7" y="14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0" y="1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3" name="Freeform 8315"/>
              <p:cNvSpPr>
                <a:spLocks/>
              </p:cNvSpPr>
              <p:nvPr/>
            </p:nvSpPr>
            <p:spPr bwMode="auto">
              <a:xfrm>
                <a:off x="8330425" y="4770579"/>
                <a:ext cx="1429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4" name="Freeform 8316"/>
              <p:cNvSpPr>
                <a:spLocks/>
              </p:cNvSpPr>
              <p:nvPr/>
            </p:nvSpPr>
            <p:spPr bwMode="auto">
              <a:xfrm>
                <a:off x="8330425" y="4770579"/>
                <a:ext cx="14292" cy="174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8"/>
                  </a:cxn>
                  <a:cxn ang="0">
                    <a:pos x="9" y="9"/>
                  </a:cxn>
                  <a:cxn ang="0">
                    <a:pos x="9" y="11"/>
                  </a:cxn>
                  <a:cxn ang="0">
                    <a:pos x="4" y="11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5" name="Freeform 8317"/>
              <p:cNvSpPr>
                <a:spLocks/>
              </p:cNvSpPr>
              <p:nvPr/>
            </p:nvSpPr>
            <p:spPr bwMode="auto">
              <a:xfrm>
                <a:off x="8355833" y="4759470"/>
                <a:ext cx="1588" cy="1428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6" name="Freeform 8318"/>
              <p:cNvSpPr>
                <a:spLocks/>
              </p:cNvSpPr>
              <p:nvPr/>
            </p:nvSpPr>
            <p:spPr bwMode="auto">
              <a:xfrm>
                <a:off x="8355833" y="4759470"/>
                <a:ext cx="1588" cy="1428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7" name="Freeform 8319"/>
              <p:cNvSpPr>
                <a:spLocks/>
              </p:cNvSpPr>
              <p:nvPr/>
            </p:nvSpPr>
            <p:spPr bwMode="auto">
              <a:xfrm>
                <a:off x="8351069" y="4776927"/>
                <a:ext cx="7940" cy="79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8" name="Freeform 8320"/>
              <p:cNvSpPr>
                <a:spLocks/>
              </p:cNvSpPr>
              <p:nvPr/>
            </p:nvSpPr>
            <p:spPr bwMode="auto">
              <a:xfrm>
                <a:off x="8351069" y="4776927"/>
                <a:ext cx="7940" cy="793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1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9" name="Freeform 8321"/>
              <p:cNvSpPr>
                <a:spLocks/>
              </p:cNvSpPr>
              <p:nvPr/>
            </p:nvSpPr>
            <p:spPr bwMode="auto">
              <a:xfrm>
                <a:off x="8355833" y="4816602"/>
                <a:ext cx="9528" cy="63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0" name="Freeform 8322"/>
              <p:cNvSpPr>
                <a:spLocks/>
              </p:cNvSpPr>
              <p:nvPr/>
            </p:nvSpPr>
            <p:spPr bwMode="auto">
              <a:xfrm>
                <a:off x="8355833" y="4816602"/>
                <a:ext cx="9528" cy="634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0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1" name="Freeform 8323"/>
              <p:cNvSpPr>
                <a:spLocks/>
              </p:cNvSpPr>
              <p:nvPr/>
            </p:nvSpPr>
            <p:spPr bwMode="auto">
              <a:xfrm>
                <a:off x="8376477" y="4845168"/>
                <a:ext cx="1588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2" name="Freeform 8324"/>
              <p:cNvSpPr>
                <a:spLocks/>
              </p:cNvSpPr>
              <p:nvPr/>
            </p:nvSpPr>
            <p:spPr bwMode="auto">
              <a:xfrm>
                <a:off x="8376477" y="4845168"/>
                <a:ext cx="1588" cy="79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3" name="Freeform 8325"/>
              <p:cNvSpPr>
                <a:spLocks/>
              </p:cNvSpPr>
              <p:nvPr/>
            </p:nvSpPr>
            <p:spPr bwMode="auto">
              <a:xfrm>
                <a:off x="8381241" y="4864212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4" name="Freeform 8326"/>
              <p:cNvSpPr>
                <a:spLocks/>
              </p:cNvSpPr>
              <p:nvPr/>
            </p:nvSpPr>
            <p:spPr bwMode="auto">
              <a:xfrm>
                <a:off x="8381241" y="4864212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5" name="Freeform 8327"/>
              <p:cNvSpPr>
                <a:spLocks/>
              </p:cNvSpPr>
              <p:nvPr/>
            </p:nvSpPr>
            <p:spPr bwMode="auto">
              <a:xfrm>
                <a:off x="8251025" y="4888017"/>
                <a:ext cx="73048" cy="61893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6" name="Freeform 8328"/>
              <p:cNvSpPr>
                <a:spLocks/>
              </p:cNvSpPr>
              <p:nvPr/>
            </p:nvSpPr>
            <p:spPr bwMode="auto">
              <a:xfrm>
                <a:off x="8251025" y="4888017"/>
                <a:ext cx="73048" cy="61893"/>
              </a:xfrm>
              <a:custGeom>
                <a:avLst/>
                <a:gdLst/>
                <a:ahLst/>
                <a:cxnLst>
                  <a:cxn ang="0">
                    <a:pos x="18" y="19"/>
                  </a:cxn>
                  <a:cxn ang="0">
                    <a:pos x="11" y="18"/>
                  </a:cxn>
                  <a:cxn ang="0">
                    <a:pos x="7" y="12"/>
                  </a:cxn>
                  <a:cxn ang="0">
                    <a:pos x="5" y="10"/>
                  </a:cxn>
                  <a:cxn ang="0">
                    <a:pos x="3" y="7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3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2" y="7"/>
                  </a:cxn>
                  <a:cxn ang="0">
                    <a:pos x="16" y="9"/>
                  </a:cxn>
                  <a:cxn ang="0">
                    <a:pos x="20" y="12"/>
                  </a:cxn>
                  <a:cxn ang="0">
                    <a:pos x="21" y="12"/>
                  </a:cxn>
                  <a:cxn ang="0">
                    <a:pos x="21" y="16"/>
                  </a:cxn>
                  <a:cxn ang="0">
                    <a:pos x="23" y="16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7" y="21"/>
                  </a:cxn>
                  <a:cxn ang="0">
                    <a:pos x="29" y="21"/>
                  </a:cxn>
                  <a:cxn ang="0">
                    <a:pos x="29" y="23"/>
                  </a:cxn>
                  <a:cxn ang="0">
                    <a:pos x="32" y="23"/>
                  </a:cxn>
                  <a:cxn ang="0">
                    <a:pos x="36" y="25"/>
                  </a:cxn>
                  <a:cxn ang="0">
                    <a:pos x="41" y="30"/>
                  </a:cxn>
                  <a:cxn ang="0">
                    <a:pos x="41" y="32"/>
                  </a:cxn>
                  <a:cxn ang="0">
                    <a:pos x="43" y="30"/>
                  </a:cxn>
                  <a:cxn ang="0">
                    <a:pos x="46" y="32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5" y="36"/>
                  </a:cxn>
                  <a:cxn ang="0">
                    <a:pos x="45" y="39"/>
                  </a:cxn>
                  <a:cxn ang="0">
                    <a:pos x="43" y="37"/>
                  </a:cxn>
                  <a:cxn ang="0">
                    <a:pos x="43" y="37"/>
                  </a:cxn>
                  <a:cxn ang="0">
                    <a:pos x="41" y="36"/>
                  </a:cxn>
                  <a:cxn ang="0">
                    <a:pos x="39" y="34"/>
                  </a:cxn>
                  <a:cxn ang="0">
                    <a:pos x="37" y="34"/>
                  </a:cxn>
                  <a:cxn ang="0">
                    <a:pos x="36" y="34"/>
                  </a:cxn>
                  <a:cxn ang="0">
                    <a:pos x="34" y="34"/>
                  </a:cxn>
                  <a:cxn ang="0">
                    <a:pos x="32" y="32"/>
                  </a:cxn>
                  <a:cxn ang="0">
                    <a:pos x="32" y="30"/>
                  </a:cxn>
                  <a:cxn ang="0">
                    <a:pos x="30" y="30"/>
                  </a:cxn>
                  <a:cxn ang="0">
                    <a:pos x="30" y="28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7" y="27"/>
                  </a:cxn>
                  <a:cxn ang="0">
                    <a:pos x="25" y="27"/>
                  </a:cxn>
                  <a:cxn ang="0">
                    <a:pos x="21" y="25"/>
                  </a:cxn>
                  <a:cxn ang="0">
                    <a:pos x="20" y="25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8" y="19"/>
                  </a:cxn>
                </a:cxnLst>
                <a:rect l="0" t="0" r="r" b="b"/>
                <a:pathLst>
                  <a:path w="46" h="39">
                    <a:moveTo>
                      <a:pt x="18" y="19"/>
                    </a:moveTo>
                    <a:lnTo>
                      <a:pt x="11" y="18"/>
                    </a:lnTo>
                    <a:lnTo>
                      <a:pt x="7" y="12"/>
                    </a:lnTo>
                    <a:lnTo>
                      <a:pt x="5" y="10"/>
                    </a:lnTo>
                    <a:lnTo>
                      <a:pt x="3" y="7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6" y="9"/>
                    </a:lnTo>
                    <a:lnTo>
                      <a:pt x="20" y="12"/>
                    </a:lnTo>
                    <a:lnTo>
                      <a:pt x="21" y="12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9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6" y="25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6" y="32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8" y="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7" name="Freeform 8329"/>
              <p:cNvSpPr>
                <a:spLocks/>
              </p:cNvSpPr>
              <p:nvPr/>
            </p:nvSpPr>
            <p:spPr bwMode="auto">
              <a:xfrm>
                <a:off x="8327249" y="4902300"/>
                <a:ext cx="9528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8" name="Freeform 8330"/>
              <p:cNvSpPr>
                <a:spLocks/>
              </p:cNvSpPr>
              <p:nvPr/>
            </p:nvSpPr>
            <p:spPr bwMode="auto">
              <a:xfrm>
                <a:off x="8327249" y="4902300"/>
                <a:ext cx="9528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6" y="7"/>
                  </a:cxn>
                  <a:cxn ang="0">
                    <a:pos x="6" y="7"/>
                  </a:cxn>
                  <a:cxn ang="0">
                    <a:pos x="4" y="7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9" name="Freeform 8331"/>
              <p:cNvSpPr>
                <a:spLocks/>
              </p:cNvSpPr>
              <p:nvPr/>
            </p:nvSpPr>
            <p:spPr bwMode="auto">
              <a:xfrm>
                <a:off x="8344717" y="4918170"/>
                <a:ext cx="7940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0" name="Freeform 8332"/>
              <p:cNvSpPr>
                <a:spLocks/>
              </p:cNvSpPr>
              <p:nvPr/>
            </p:nvSpPr>
            <p:spPr bwMode="auto">
              <a:xfrm>
                <a:off x="8344717" y="4918170"/>
                <a:ext cx="7940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2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1" name="Freeform 8333"/>
              <p:cNvSpPr>
                <a:spLocks/>
              </p:cNvSpPr>
              <p:nvPr/>
            </p:nvSpPr>
            <p:spPr bwMode="auto">
              <a:xfrm>
                <a:off x="8773477" y="4910235"/>
                <a:ext cx="952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2" name="Freeform 8334"/>
              <p:cNvSpPr>
                <a:spLocks/>
              </p:cNvSpPr>
              <p:nvPr/>
            </p:nvSpPr>
            <p:spPr bwMode="auto">
              <a:xfrm>
                <a:off x="8773477" y="4910235"/>
                <a:ext cx="952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3" name="Freeform 8335"/>
              <p:cNvSpPr>
                <a:spLocks/>
              </p:cNvSpPr>
              <p:nvPr/>
            </p:nvSpPr>
            <p:spPr bwMode="auto">
              <a:xfrm>
                <a:off x="8913221" y="4849929"/>
                <a:ext cx="3176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4" name="Freeform 8336"/>
              <p:cNvSpPr>
                <a:spLocks/>
              </p:cNvSpPr>
              <p:nvPr/>
            </p:nvSpPr>
            <p:spPr bwMode="auto">
              <a:xfrm>
                <a:off x="8913221" y="4849929"/>
                <a:ext cx="3176" cy="95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5" name="Freeform 8337"/>
              <p:cNvSpPr>
                <a:spLocks/>
              </p:cNvSpPr>
              <p:nvPr/>
            </p:nvSpPr>
            <p:spPr bwMode="auto">
              <a:xfrm>
                <a:off x="8836997" y="4708686"/>
                <a:ext cx="19056" cy="1110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6" name="Freeform 8338"/>
              <p:cNvSpPr>
                <a:spLocks/>
              </p:cNvSpPr>
              <p:nvPr/>
            </p:nvSpPr>
            <p:spPr bwMode="auto">
              <a:xfrm>
                <a:off x="8836997" y="4708686"/>
                <a:ext cx="19056" cy="1110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9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5" y="0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4"/>
                    </a:lnTo>
                    <a:lnTo>
                      <a:pt x="10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7" name="Freeform 8339"/>
              <p:cNvSpPr>
                <a:spLocks/>
              </p:cNvSpPr>
              <p:nvPr/>
            </p:nvSpPr>
            <p:spPr bwMode="auto">
              <a:xfrm>
                <a:off x="8856053" y="4716621"/>
                <a:ext cx="1746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8" name="Freeform 8340"/>
              <p:cNvSpPr>
                <a:spLocks/>
              </p:cNvSpPr>
              <p:nvPr/>
            </p:nvSpPr>
            <p:spPr bwMode="auto">
              <a:xfrm>
                <a:off x="8856053" y="4716621"/>
                <a:ext cx="17468" cy="6348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" y="2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9" name="Freeform 8341"/>
              <p:cNvSpPr>
                <a:spLocks/>
              </p:cNvSpPr>
              <p:nvPr/>
            </p:nvSpPr>
            <p:spPr bwMode="auto">
              <a:xfrm>
                <a:off x="8748069" y="435954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0" name="Freeform 8342"/>
              <p:cNvSpPr>
                <a:spLocks/>
              </p:cNvSpPr>
              <p:nvPr/>
            </p:nvSpPr>
            <p:spPr bwMode="auto">
              <a:xfrm>
                <a:off x="8748069" y="435954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1" name="Rectangle 8343"/>
              <p:cNvSpPr>
                <a:spLocks noChangeArrowheads="1"/>
              </p:cNvSpPr>
              <p:nvPr/>
            </p:nvSpPr>
            <p:spPr bwMode="auto">
              <a:xfrm>
                <a:off x="8836997" y="4435722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2" name="Freeform 8344"/>
              <p:cNvSpPr>
                <a:spLocks/>
              </p:cNvSpPr>
              <p:nvPr/>
            </p:nvSpPr>
            <p:spPr bwMode="auto">
              <a:xfrm>
                <a:off x="8836997" y="443572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3" name="Freeform 8345"/>
              <p:cNvSpPr>
                <a:spLocks/>
              </p:cNvSpPr>
              <p:nvPr/>
            </p:nvSpPr>
            <p:spPr bwMode="auto">
              <a:xfrm>
                <a:off x="8898929" y="445794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4" name="Freeform 8346"/>
              <p:cNvSpPr>
                <a:spLocks/>
              </p:cNvSpPr>
              <p:nvPr/>
            </p:nvSpPr>
            <p:spPr bwMode="auto">
              <a:xfrm>
                <a:off x="8898929" y="445794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5" name="Freeform 8347"/>
              <p:cNvSpPr>
                <a:spLocks/>
              </p:cNvSpPr>
              <p:nvPr/>
            </p:nvSpPr>
            <p:spPr bwMode="auto">
              <a:xfrm>
                <a:off x="8870345" y="4597596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6" name="Freeform 8348"/>
              <p:cNvSpPr>
                <a:spLocks/>
              </p:cNvSpPr>
              <p:nvPr/>
            </p:nvSpPr>
            <p:spPr bwMode="auto">
              <a:xfrm>
                <a:off x="8870345" y="4597596"/>
                <a:ext cx="1588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7" name="Freeform 8349"/>
              <p:cNvSpPr>
                <a:spLocks/>
              </p:cNvSpPr>
              <p:nvPr/>
            </p:nvSpPr>
            <p:spPr bwMode="auto">
              <a:xfrm>
                <a:off x="7830205" y="4492854"/>
                <a:ext cx="6352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8" name="Freeform 8350"/>
              <p:cNvSpPr>
                <a:spLocks/>
              </p:cNvSpPr>
              <p:nvPr/>
            </p:nvSpPr>
            <p:spPr bwMode="auto">
              <a:xfrm>
                <a:off x="7830205" y="4492854"/>
                <a:ext cx="6352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9" name="Freeform 8351"/>
              <p:cNvSpPr>
                <a:spLocks/>
              </p:cNvSpPr>
              <p:nvPr/>
            </p:nvSpPr>
            <p:spPr bwMode="auto">
              <a:xfrm>
                <a:off x="7850849" y="4500789"/>
                <a:ext cx="4764" cy="952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0" name="Freeform 8352"/>
              <p:cNvSpPr>
                <a:spLocks/>
              </p:cNvSpPr>
              <p:nvPr/>
            </p:nvSpPr>
            <p:spPr bwMode="auto">
              <a:xfrm>
                <a:off x="7850849" y="4500789"/>
                <a:ext cx="4764" cy="952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8" name="Gruppieren 3076"/>
            <p:cNvGrpSpPr/>
            <p:nvPr/>
          </p:nvGrpSpPr>
          <p:grpSpPr>
            <a:xfrm>
              <a:off x="7060025" y="3873924"/>
              <a:ext cx="1105248" cy="787152"/>
              <a:chOff x="7060025" y="3873924"/>
              <a:chExt cx="1105248" cy="787152"/>
            </a:xfrm>
          </p:grpSpPr>
          <p:sp>
            <p:nvSpPr>
              <p:cNvPr id="671" name="Freeform 8354"/>
              <p:cNvSpPr>
                <a:spLocks/>
              </p:cNvSpPr>
              <p:nvPr/>
            </p:nvSpPr>
            <p:spPr bwMode="auto">
              <a:xfrm>
                <a:off x="7852437" y="4418265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2" name="Freeform 8355"/>
              <p:cNvSpPr>
                <a:spLocks/>
              </p:cNvSpPr>
              <p:nvPr/>
            </p:nvSpPr>
            <p:spPr bwMode="auto">
              <a:xfrm>
                <a:off x="7852437" y="4418265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3" name="Rectangle 8356"/>
              <p:cNvSpPr>
                <a:spLocks noChangeArrowheads="1"/>
              </p:cNvSpPr>
              <p:nvPr/>
            </p:nvSpPr>
            <p:spPr bwMode="auto">
              <a:xfrm>
                <a:off x="7858789" y="4499202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4" name="Rectangle 8357"/>
              <p:cNvSpPr>
                <a:spLocks noChangeArrowheads="1"/>
              </p:cNvSpPr>
              <p:nvPr/>
            </p:nvSpPr>
            <p:spPr bwMode="auto">
              <a:xfrm>
                <a:off x="7858789" y="4499202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5" name="Freeform 8358"/>
              <p:cNvSpPr>
                <a:spLocks/>
              </p:cNvSpPr>
              <p:nvPr/>
            </p:nvSpPr>
            <p:spPr bwMode="auto">
              <a:xfrm>
                <a:off x="7863553" y="4464288"/>
                <a:ext cx="106396" cy="57132"/>
              </a:xfrm>
              <a:custGeom>
                <a:avLst/>
                <a:gdLst/>
                <a:ahLst/>
                <a:cxnLst>
                  <a:cxn ang="0">
                    <a:pos x="8" y="31"/>
                  </a:cxn>
                  <a:cxn ang="0">
                    <a:pos x="11" y="32"/>
                  </a:cxn>
                  <a:cxn ang="0">
                    <a:pos x="18" y="32"/>
                  </a:cxn>
                  <a:cxn ang="0">
                    <a:pos x="20" y="34"/>
                  </a:cxn>
                  <a:cxn ang="0">
                    <a:pos x="22" y="36"/>
                  </a:cxn>
                  <a:cxn ang="0">
                    <a:pos x="33" y="36"/>
                  </a:cxn>
                  <a:cxn ang="0">
                    <a:pos x="42" y="31"/>
                  </a:cxn>
                  <a:cxn ang="0">
                    <a:pos x="45" y="31"/>
                  </a:cxn>
                  <a:cxn ang="0">
                    <a:pos x="51" y="25"/>
                  </a:cxn>
                  <a:cxn ang="0">
                    <a:pos x="51" y="23"/>
                  </a:cxn>
                  <a:cxn ang="0">
                    <a:pos x="61" y="22"/>
                  </a:cxn>
                  <a:cxn ang="0">
                    <a:pos x="61" y="20"/>
                  </a:cxn>
                  <a:cxn ang="0">
                    <a:pos x="60" y="14"/>
                  </a:cxn>
                  <a:cxn ang="0">
                    <a:pos x="61" y="14"/>
                  </a:cxn>
                  <a:cxn ang="0">
                    <a:pos x="65" y="13"/>
                  </a:cxn>
                  <a:cxn ang="0">
                    <a:pos x="67" y="7"/>
                  </a:cxn>
                  <a:cxn ang="0">
                    <a:pos x="65" y="4"/>
                  </a:cxn>
                  <a:cxn ang="0">
                    <a:pos x="63" y="2"/>
                  </a:cxn>
                  <a:cxn ang="0">
                    <a:pos x="65" y="0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4" y="2"/>
                  </a:cxn>
                  <a:cxn ang="0">
                    <a:pos x="54" y="4"/>
                  </a:cxn>
                  <a:cxn ang="0">
                    <a:pos x="54" y="11"/>
                  </a:cxn>
                  <a:cxn ang="0">
                    <a:pos x="54" y="13"/>
                  </a:cxn>
                  <a:cxn ang="0">
                    <a:pos x="47" y="14"/>
                  </a:cxn>
                  <a:cxn ang="0">
                    <a:pos x="45" y="18"/>
                  </a:cxn>
                  <a:cxn ang="0">
                    <a:pos x="43" y="22"/>
                  </a:cxn>
                  <a:cxn ang="0">
                    <a:pos x="40" y="22"/>
                  </a:cxn>
                  <a:cxn ang="0">
                    <a:pos x="35" y="22"/>
                  </a:cxn>
                  <a:cxn ang="0">
                    <a:pos x="33" y="23"/>
                  </a:cxn>
                  <a:cxn ang="0">
                    <a:pos x="29" y="23"/>
                  </a:cxn>
                  <a:cxn ang="0">
                    <a:pos x="29" y="18"/>
                  </a:cxn>
                  <a:cxn ang="0">
                    <a:pos x="31" y="16"/>
                  </a:cxn>
                  <a:cxn ang="0">
                    <a:pos x="29" y="14"/>
                  </a:cxn>
                  <a:cxn ang="0">
                    <a:pos x="27" y="22"/>
                  </a:cxn>
                  <a:cxn ang="0">
                    <a:pos x="26" y="22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6" y="23"/>
                  </a:cxn>
                  <a:cxn ang="0">
                    <a:pos x="2" y="2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6" y="29"/>
                  </a:cxn>
                </a:cxnLst>
                <a:rect l="0" t="0" r="r" b="b"/>
                <a:pathLst>
                  <a:path w="67" h="36">
                    <a:moveTo>
                      <a:pt x="8" y="31"/>
                    </a:moveTo>
                    <a:lnTo>
                      <a:pt x="8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8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9" y="29"/>
                    </a:lnTo>
                    <a:lnTo>
                      <a:pt x="51" y="2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8" y="23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5" y="13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3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2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6" name="Freeform 8359"/>
              <p:cNvSpPr>
                <a:spLocks/>
              </p:cNvSpPr>
              <p:nvPr/>
            </p:nvSpPr>
            <p:spPr bwMode="auto">
              <a:xfrm>
                <a:off x="7863553" y="4464288"/>
                <a:ext cx="106396" cy="57132"/>
              </a:xfrm>
              <a:custGeom>
                <a:avLst/>
                <a:gdLst/>
                <a:ahLst/>
                <a:cxnLst>
                  <a:cxn ang="0">
                    <a:pos x="8" y="31"/>
                  </a:cxn>
                  <a:cxn ang="0">
                    <a:pos x="11" y="32"/>
                  </a:cxn>
                  <a:cxn ang="0">
                    <a:pos x="18" y="32"/>
                  </a:cxn>
                  <a:cxn ang="0">
                    <a:pos x="20" y="34"/>
                  </a:cxn>
                  <a:cxn ang="0">
                    <a:pos x="22" y="36"/>
                  </a:cxn>
                  <a:cxn ang="0">
                    <a:pos x="33" y="36"/>
                  </a:cxn>
                  <a:cxn ang="0">
                    <a:pos x="42" y="31"/>
                  </a:cxn>
                  <a:cxn ang="0">
                    <a:pos x="45" y="31"/>
                  </a:cxn>
                  <a:cxn ang="0">
                    <a:pos x="51" y="25"/>
                  </a:cxn>
                  <a:cxn ang="0">
                    <a:pos x="51" y="23"/>
                  </a:cxn>
                  <a:cxn ang="0">
                    <a:pos x="61" y="22"/>
                  </a:cxn>
                  <a:cxn ang="0">
                    <a:pos x="61" y="20"/>
                  </a:cxn>
                  <a:cxn ang="0">
                    <a:pos x="60" y="14"/>
                  </a:cxn>
                  <a:cxn ang="0">
                    <a:pos x="61" y="14"/>
                  </a:cxn>
                  <a:cxn ang="0">
                    <a:pos x="65" y="13"/>
                  </a:cxn>
                  <a:cxn ang="0">
                    <a:pos x="67" y="7"/>
                  </a:cxn>
                  <a:cxn ang="0">
                    <a:pos x="65" y="4"/>
                  </a:cxn>
                  <a:cxn ang="0">
                    <a:pos x="63" y="2"/>
                  </a:cxn>
                  <a:cxn ang="0">
                    <a:pos x="65" y="0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4" y="2"/>
                  </a:cxn>
                  <a:cxn ang="0">
                    <a:pos x="54" y="4"/>
                  </a:cxn>
                  <a:cxn ang="0">
                    <a:pos x="54" y="11"/>
                  </a:cxn>
                  <a:cxn ang="0">
                    <a:pos x="54" y="13"/>
                  </a:cxn>
                  <a:cxn ang="0">
                    <a:pos x="47" y="14"/>
                  </a:cxn>
                  <a:cxn ang="0">
                    <a:pos x="45" y="18"/>
                  </a:cxn>
                  <a:cxn ang="0">
                    <a:pos x="43" y="22"/>
                  </a:cxn>
                  <a:cxn ang="0">
                    <a:pos x="40" y="22"/>
                  </a:cxn>
                  <a:cxn ang="0">
                    <a:pos x="35" y="22"/>
                  </a:cxn>
                  <a:cxn ang="0">
                    <a:pos x="33" y="23"/>
                  </a:cxn>
                  <a:cxn ang="0">
                    <a:pos x="29" y="23"/>
                  </a:cxn>
                  <a:cxn ang="0">
                    <a:pos x="29" y="18"/>
                  </a:cxn>
                  <a:cxn ang="0">
                    <a:pos x="31" y="16"/>
                  </a:cxn>
                  <a:cxn ang="0">
                    <a:pos x="29" y="14"/>
                  </a:cxn>
                  <a:cxn ang="0">
                    <a:pos x="27" y="22"/>
                  </a:cxn>
                  <a:cxn ang="0">
                    <a:pos x="26" y="22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8" y="23"/>
                  </a:cxn>
                  <a:cxn ang="0">
                    <a:pos x="6" y="23"/>
                  </a:cxn>
                  <a:cxn ang="0">
                    <a:pos x="2" y="2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2" y="27"/>
                  </a:cxn>
                  <a:cxn ang="0">
                    <a:pos x="6" y="29"/>
                  </a:cxn>
                </a:cxnLst>
                <a:rect l="0" t="0" r="r" b="b"/>
                <a:pathLst>
                  <a:path w="67" h="36">
                    <a:moveTo>
                      <a:pt x="8" y="31"/>
                    </a:moveTo>
                    <a:lnTo>
                      <a:pt x="8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5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3" y="36"/>
                    </a:lnTo>
                    <a:lnTo>
                      <a:pt x="33" y="36"/>
                    </a:lnTo>
                    <a:lnTo>
                      <a:pt x="38" y="32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5" y="31"/>
                    </a:lnTo>
                    <a:lnTo>
                      <a:pt x="49" y="29"/>
                    </a:lnTo>
                    <a:lnTo>
                      <a:pt x="51" y="25"/>
                    </a:lnTo>
                    <a:lnTo>
                      <a:pt x="51" y="23"/>
                    </a:lnTo>
                    <a:lnTo>
                      <a:pt x="51" y="23"/>
                    </a:lnTo>
                    <a:lnTo>
                      <a:pt x="58" y="23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5" y="13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5"/>
                    </a:lnTo>
                    <a:lnTo>
                      <a:pt x="65" y="4"/>
                    </a:lnTo>
                    <a:lnTo>
                      <a:pt x="65" y="4"/>
                    </a:lnTo>
                    <a:lnTo>
                      <a:pt x="63" y="2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4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40" y="22"/>
                    </a:lnTo>
                    <a:lnTo>
                      <a:pt x="40" y="22"/>
                    </a:lnTo>
                    <a:lnTo>
                      <a:pt x="36" y="23"/>
                    </a:lnTo>
                    <a:lnTo>
                      <a:pt x="35" y="22"/>
                    </a:lnTo>
                    <a:lnTo>
                      <a:pt x="35" y="22"/>
                    </a:lnTo>
                    <a:lnTo>
                      <a:pt x="33" y="23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6" y="22"/>
                    </a:lnTo>
                    <a:lnTo>
                      <a:pt x="22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8" y="3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7" name="Freeform 8360"/>
              <p:cNvSpPr>
                <a:spLocks/>
              </p:cNvSpPr>
              <p:nvPr/>
            </p:nvSpPr>
            <p:spPr bwMode="auto">
              <a:xfrm>
                <a:off x="7892137" y="4478571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8" name="Freeform 8361"/>
              <p:cNvSpPr>
                <a:spLocks/>
              </p:cNvSpPr>
              <p:nvPr/>
            </p:nvSpPr>
            <p:spPr bwMode="auto">
              <a:xfrm>
                <a:off x="7892137" y="4478571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9" name="Freeform 8362"/>
              <p:cNvSpPr>
                <a:spLocks/>
              </p:cNvSpPr>
              <p:nvPr/>
            </p:nvSpPr>
            <p:spPr bwMode="auto">
              <a:xfrm>
                <a:off x="7898489" y="4392873"/>
                <a:ext cx="6352" cy="634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0" name="Freeform 8363"/>
              <p:cNvSpPr>
                <a:spLocks/>
              </p:cNvSpPr>
              <p:nvPr/>
            </p:nvSpPr>
            <p:spPr bwMode="auto">
              <a:xfrm>
                <a:off x="7898489" y="4392873"/>
                <a:ext cx="6352" cy="6348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1" name="Freeform 8364"/>
              <p:cNvSpPr>
                <a:spLocks/>
              </p:cNvSpPr>
              <p:nvPr/>
            </p:nvSpPr>
            <p:spPr bwMode="auto">
              <a:xfrm>
                <a:off x="7901665" y="4594422"/>
                <a:ext cx="4764" cy="952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2" name="Freeform 8365"/>
              <p:cNvSpPr>
                <a:spLocks/>
              </p:cNvSpPr>
              <p:nvPr/>
            </p:nvSpPr>
            <p:spPr bwMode="auto">
              <a:xfrm>
                <a:off x="7901665" y="4594422"/>
                <a:ext cx="4764" cy="9522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6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3" name="Freeform 8366"/>
              <p:cNvSpPr>
                <a:spLocks/>
              </p:cNvSpPr>
              <p:nvPr/>
            </p:nvSpPr>
            <p:spPr bwMode="auto">
              <a:xfrm>
                <a:off x="7909605" y="4597596"/>
                <a:ext cx="11116" cy="952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6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6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4" name="Freeform 8367"/>
              <p:cNvSpPr>
                <a:spLocks/>
              </p:cNvSpPr>
              <p:nvPr/>
            </p:nvSpPr>
            <p:spPr bwMode="auto">
              <a:xfrm>
                <a:off x="7909605" y="4597596"/>
                <a:ext cx="11116" cy="9522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6" y="6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6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lnTo>
                      <a:pt x="6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5" name="Freeform 8368"/>
              <p:cNvSpPr>
                <a:spLocks/>
              </p:cNvSpPr>
              <p:nvPr/>
            </p:nvSpPr>
            <p:spPr bwMode="auto">
              <a:xfrm>
                <a:off x="7909605" y="4421439"/>
                <a:ext cx="14292" cy="634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6" name="Freeform 8369"/>
              <p:cNvSpPr>
                <a:spLocks/>
              </p:cNvSpPr>
              <p:nvPr/>
            </p:nvSpPr>
            <p:spPr bwMode="auto">
              <a:xfrm>
                <a:off x="7909605" y="4421439"/>
                <a:ext cx="14292" cy="634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7" name="Freeform 8370"/>
              <p:cNvSpPr>
                <a:spLocks/>
              </p:cNvSpPr>
              <p:nvPr/>
            </p:nvSpPr>
            <p:spPr bwMode="auto">
              <a:xfrm>
                <a:off x="7915957" y="4629336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8" name="Freeform 8371"/>
              <p:cNvSpPr>
                <a:spLocks/>
              </p:cNvSpPr>
              <p:nvPr/>
            </p:nvSpPr>
            <p:spPr bwMode="auto">
              <a:xfrm>
                <a:off x="7915957" y="4629336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89" name="Freeform 8372"/>
              <p:cNvSpPr>
                <a:spLocks/>
              </p:cNvSpPr>
              <p:nvPr/>
            </p:nvSpPr>
            <p:spPr bwMode="auto">
              <a:xfrm>
                <a:off x="7915957" y="4608705"/>
                <a:ext cx="14292" cy="952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0" name="Freeform 8373"/>
              <p:cNvSpPr>
                <a:spLocks/>
              </p:cNvSpPr>
              <p:nvPr/>
            </p:nvSpPr>
            <p:spPr bwMode="auto">
              <a:xfrm>
                <a:off x="7915957" y="4608705"/>
                <a:ext cx="14292" cy="9522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1" name="Freeform 8374"/>
              <p:cNvSpPr>
                <a:spLocks/>
              </p:cNvSpPr>
              <p:nvPr/>
            </p:nvSpPr>
            <p:spPr bwMode="auto">
              <a:xfrm>
                <a:off x="7919133" y="4629336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2" name="Freeform 8375"/>
              <p:cNvSpPr>
                <a:spLocks/>
              </p:cNvSpPr>
              <p:nvPr/>
            </p:nvSpPr>
            <p:spPr bwMode="auto">
              <a:xfrm>
                <a:off x="7919133" y="4629336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3" name="Freeform 8376"/>
              <p:cNvSpPr>
                <a:spLocks/>
              </p:cNvSpPr>
              <p:nvPr/>
            </p:nvSpPr>
            <p:spPr bwMode="auto">
              <a:xfrm>
                <a:off x="7927073" y="4575378"/>
                <a:ext cx="3176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4" name="Freeform 8377"/>
              <p:cNvSpPr>
                <a:spLocks/>
              </p:cNvSpPr>
              <p:nvPr/>
            </p:nvSpPr>
            <p:spPr bwMode="auto">
              <a:xfrm>
                <a:off x="7927073" y="4575378"/>
                <a:ext cx="3176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5" name="Freeform 8378"/>
              <p:cNvSpPr>
                <a:spLocks/>
              </p:cNvSpPr>
              <p:nvPr/>
            </p:nvSpPr>
            <p:spPr bwMode="auto">
              <a:xfrm>
                <a:off x="7930249" y="4432548"/>
                <a:ext cx="4764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6" name="Freeform 8379"/>
              <p:cNvSpPr>
                <a:spLocks/>
              </p:cNvSpPr>
              <p:nvPr/>
            </p:nvSpPr>
            <p:spPr bwMode="auto">
              <a:xfrm>
                <a:off x="7930249" y="4432548"/>
                <a:ext cx="4764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7" name="Freeform 8380"/>
              <p:cNvSpPr>
                <a:spLocks/>
              </p:cNvSpPr>
              <p:nvPr/>
            </p:nvSpPr>
            <p:spPr bwMode="auto">
              <a:xfrm>
                <a:off x="7931837" y="4427787"/>
                <a:ext cx="57168" cy="57132"/>
              </a:xfrm>
              <a:custGeom>
                <a:avLst/>
                <a:gdLst/>
                <a:ahLst/>
                <a:cxnLst>
                  <a:cxn ang="0">
                    <a:pos x="29" y="19"/>
                  </a:cxn>
                  <a:cxn ang="0">
                    <a:pos x="29" y="19"/>
                  </a:cxn>
                  <a:cxn ang="0">
                    <a:pos x="26" y="16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1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6" y="18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29" y="27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31" y="36"/>
                  </a:cxn>
                  <a:cxn ang="0">
                    <a:pos x="31" y="36"/>
                  </a:cxn>
                  <a:cxn ang="0">
                    <a:pos x="34" y="30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3" y="21"/>
                  </a:cxn>
                  <a:cxn ang="0">
                    <a:pos x="33" y="21"/>
                  </a:cxn>
                  <a:cxn ang="0">
                    <a:pos x="31" y="19"/>
                  </a:cxn>
                  <a:cxn ang="0">
                    <a:pos x="29" y="19"/>
                  </a:cxn>
                </a:cxnLst>
                <a:rect l="0" t="0" r="r" b="b"/>
                <a:pathLst>
                  <a:path w="36" h="36">
                    <a:moveTo>
                      <a:pt x="29" y="19"/>
                    </a:moveTo>
                    <a:lnTo>
                      <a:pt x="29" y="19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1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6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2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19"/>
                    </a:lnTo>
                    <a:lnTo>
                      <a:pt x="29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8" name="Freeform 8381"/>
              <p:cNvSpPr>
                <a:spLocks/>
              </p:cNvSpPr>
              <p:nvPr/>
            </p:nvSpPr>
            <p:spPr bwMode="auto">
              <a:xfrm>
                <a:off x="7931837" y="4427787"/>
                <a:ext cx="57168" cy="57132"/>
              </a:xfrm>
              <a:custGeom>
                <a:avLst/>
                <a:gdLst/>
                <a:ahLst/>
                <a:cxnLst>
                  <a:cxn ang="0">
                    <a:pos x="29" y="19"/>
                  </a:cxn>
                  <a:cxn ang="0">
                    <a:pos x="29" y="19"/>
                  </a:cxn>
                  <a:cxn ang="0">
                    <a:pos x="26" y="16"/>
                  </a:cxn>
                  <a:cxn ang="0">
                    <a:pos x="24" y="14"/>
                  </a:cxn>
                  <a:cxn ang="0">
                    <a:pos x="24" y="14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7" y="9"/>
                  </a:cxn>
                  <a:cxn ang="0">
                    <a:pos x="11" y="5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7" y="12"/>
                  </a:cxn>
                  <a:cxn ang="0">
                    <a:pos x="17" y="12"/>
                  </a:cxn>
                  <a:cxn ang="0">
                    <a:pos x="22" y="14"/>
                  </a:cxn>
                  <a:cxn ang="0">
                    <a:pos x="22" y="14"/>
                  </a:cxn>
                  <a:cxn ang="0">
                    <a:pos x="26" y="18"/>
                  </a:cxn>
                  <a:cxn ang="0">
                    <a:pos x="29" y="23"/>
                  </a:cxn>
                  <a:cxn ang="0">
                    <a:pos x="29" y="23"/>
                  </a:cxn>
                  <a:cxn ang="0">
                    <a:pos x="29" y="27"/>
                  </a:cxn>
                  <a:cxn ang="0">
                    <a:pos x="29" y="28"/>
                  </a:cxn>
                  <a:cxn ang="0">
                    <a:pos x="29" y="28"/>
                  </a:cxn>
                  <a:cxn ang="0">
                    <a:pos x="29" y="32"/>
                  </a:cxn>
                  <a:cxn ang="0">
                    <a:pos x="31" y="36"/>
                  </a:cxn>
                  <a:cxn ang="0">
                    <a:pos x="31" y="36"/>
                  </a:cxn>
                  <a:cxn ang="0">
                    <a:pos x="34" y="30"/>
                  </a:cxn>
                  <a:cxn ang="0">
                    <a:pos x="36" y="25"/>
                  </a:cxn>
                  <a:cxn ang="0">
                    <a:pos x="36" y="25"/>
                  </a:cxn>
                  <a:cxn ang="0">
                    <a:pos x="33" y="21"/>
                  </a:cxn>
                  <a:cxn ang="0">
                    <a:pos x="33" y="21"/>
                  </a:cxn>
                  <a:cxn ang="0">
                    <a:pos x="31" y="19"/>
                  </a:cxn>
                  <a:cxn ang="0">
                    <a:pos x="29" y="19"/>
                  </a:cxn>
                </a:cxnLst>
                <a:rect l="0" t="0" r="r" b="b"/>
                <a:pathLst>
                  <a:path w="36" h="36">
                    <a:moveTo>
                      <a:pt x="29" y="19"/>
                    </a:moveTo>
                    <a:lnTo>
                      <a:pt x="29" y="19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1" y="5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6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32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1" y="19"/>
                    </a:lnTo>
                    <a:lnTo>
                      <a:pt x="29" y="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99" name="Freeform 8382"/>
              <p:cNvSpPr>
                <a:spLocks/>
              </p:cNvSpPr>
              <p:nvPr/>
            </p:nvSpPr>
            <p:spPr bwMode="auto">
              <a:xfrm>
                <a:off x="7960421" y="4632510"/>
                <a:ext cx="6352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0" name="Freeform 8383"/>
              <p:cNvSpPr>
                <a:spLocks/>
              </p:cNvSpPr>
              <p:nvPr/>
            </p:nvSpPr>
            <p:spPr bwMode="auto">
              <a:xfrm>
                <a:off x="7960421" y="4632510"/>
                <a:ext cx="6352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1" name="Rectangle 8384"/>
              <p:cNvSpPr>
                <a:spLocks noChangeArrowheads="1"/>
              </p:cNvSpPr>
              <p:nvPr/>
            </p:nvSpPr>
            <p:spPr bwMode="auto">
              <a:xfrm>
                <a:off x="7960421" y="4430961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2" name="Rectangle 8385"/>
              <p:cNvSpPr>
                <a:spLocks noChangeArrowheads="1"/>
              </p:cNvSpPr>
              <p:nvPr/>
            </p:nvSpPr>
            <p:spPr bwMode="auto">
              <a:xfrm>
                <a:off x="7960421" y="4430961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3" name="Freeform 8386"/>
              <p:cNvSpPr>
                <a:spLocks/>
              </p:cNvSpPr>
              <p:nvPr/>
            </p:nvSpPr>
            <p:spPr bwMode="auto">
              <a:xfrm>
                <a:off x="7960421" y="4432548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4" name="Freeform 8387"/>
              <p:cNvSpPr>
                <a:spLocks/>
              </p:cNvSpPr>
              <p:nvPr/>
            </p:nvSpPr>
            <p:spPr bwMode="auto">
              <a:xfrm>
                <a:off x="7960421" y="4432548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5" name="Freeform 8388"/>
              <p:cNvSpPr>
                <a:spLocks/>
              </p:cNvSpPr>
              <p:nvPr/>
            </p:nvSpPr>
            <p:spPr bwMode="auto">
              <a:xfrm>
                <a:off x="7963597" y="4589661"/>
                <a:ext cx="11116" cy="476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6" name="Freeform 8389"/>
              <p:cNvSpPr>
                <a:spLocks/>
              </p:cNvSpPr>
              <p:nvPr/>
            </p:nvSpPr>
            <p:spPr bwMode="auto">
              <a:xfrm>
                <a:off x="7963597" y="4589661"/>
                <a:ext cx="11116" cy="476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3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7" name="Freeform 8390"/>
              <p:cNvSpPr>
                <a:spLocks/>
              </p:cNvSpPr>
              <p:nvPr/>
            </p:nvSpPr>
            <p:spPr bwMode="auto">
              <a:xfrm>
                <a:off x="7973125" y="4646793"/>
                <a:ext cx="1588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8" name="Freeform 8391"/>
              <p:cNvSpPr>
                <a:spLocks/>
              </p:cNvSpPr>
              <p:nvPr/>
            </p:nvSpPr>
            <p:spPr bwMode="auto">
              <a:xfrm>
                <a:off x="7973125" y="4646793"/>
                <a:ext cx="1588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09" name="Freeform 8392"/>
              <p:cNvSpPr>
                <a:spLocks/>
              </p:cNvSpPr>
              <p:nvPr/>
            </p:nvSpPr>
            <p:spPr bwMode="auto">
              <a:xfrm>
                <a:off x="7974713" y="4648380"/>
                <a:ext cx="11116" cy="9522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0" name="Freeform 8393"/>
              <p:cNvSpPr>
                <a:spLocks/>
              </p:cNvSpPr>
              <p:nvPr/>
            </p:nvSpPr>
            <p:spPr bwMode="auto">
              <a:xfrm>
                <a:off x="7974713" y="4648380"/>
                <a:ext cx="11116" cy="9522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lnTo>
                      <a:pt x="4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1" name="Freeform 8394"/>
              <p:cNvSpPr>
                <a:spLocks/>
              </p:cNvSpPr>
              <p:nvPr/>
            </p:nvSpPr>
            <p:spPr bwMode="auto">
              <a:xfrm>
                <a:off x="7974713" y="4435722"/>
                <a:ext cx="3176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2" name="Freeform 8395"/>
              <p:cNvSpPr>
                <a:spLocks/>
              </p:cNvSpPr>
              <p:nvPr/>
            </p:nvSpPr>
            <p:spPr bwMode="auto">
              <a:xfrm>
                <a:off x="7974713" y="4435722"/>
                <a:ext cx="3176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3" name="Freeform 8396"/>
              <p:cNvSpPr>
                <a:spLocks/>
              </p:cNvSpPr>
              <p:nvPr/>
            </p:nvSpPr>
            <p:spPr bwMode="auto">
              <a:xfrm>
                <a:off x="7995357" y="4648380"/>
                <a:ext cx="4764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4" name="Freeform 8397"/>
              <p:cNvSpPr>
                <a:spLocks/>
              </p:cNvSpPr>
              <p:nvPr/>
            </p:nvSpPr>
            <p:spPr bwMode="auto">
              <a:xfrm>
                <a:off x="7995357" y="4648380"/>
                <a:ext cx="4764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5" name="Rectangle 8398"/>
              <p:cNvSpPr>
                <a:spLocks noChangeArrowheads="1"/>
              </p:cNvSpPr>
              <p:nvPr/>
            </p:nvSpPr>
            <p:spPr bwMode="auto">
              <a:xfrm>
                <a:off x="8017589" y="4472223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6" name="Rectangle 8399"/>
              <p:cNvSpPr>
                <a:spLocks noChangeArrowheads="1"/>
              </p:cNvSpPr>
              <p:nvPr/>
            </p:nvSpPr>
            <p:spPr bwMode="auto">
              <a:xfrm>
                <a:off x="8017589" y="4472223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7" name="Freeform 8400"/>
              <p:cNvSpPr>
                <a:spLocks/>
              </p:cNvSpPr>
              <p:nvPr/>
            </p:nvSpPr>
            <p:spPr bwMode="auto">
              <a:xfrm>
                <a:off x="8023941" y="4486506"/>
                <a:ext cx="4764" cy="1269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8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8" name="Freeform 8401"/>
              <p:cNvSpPr>
                <a:spLocks/>
              </p:cNvSpPr>
              <p:nvPr/>
            </p:nvSpPr>
            <p:spPr bwMode="auto">
              <a:xfrm>
                <a:off x="8023941" y="4486506"/>
                <a:ext cx="4764" cy="12696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8"/>
                  </a:cxn>
                </a:cxnLst>
                <a:rect l="0" t="0" r="r" b="b"/>
                <a:pathLst>
                  <a:path w="3" h="8">
                    <a:moveTo>
                      <a:pt x="2" y="8"/>
                    </a:moveTo>
                    <a:lnTo>
                      <a:pt x="2" y="8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19" name="Freeform 8402"/>
              <p:cNvSpPr>
                <a:spLocks/>
              </p:cNvSpPr>
              <p:nvPr/>
            </p:nvSpPr>
            <p:spPr bwMode="auto">
              <a:xfrm>
                <a:off x="8027117" y="4499202"/>
                <a:ext cx="30172" cy="33327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7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2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5" y="12"/>
                  </a:cxn>
                </a:cxnLst>
                <a:rect l="0" t="0" r="r" b="b"/>
                <a:pathLst>
                  <a:path w="19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0" name="Freeform 8403"/>
              <p:cNvSpPr>
                <a:spLocks/>
              </p:cNvSpPr>
              <p:nvPr/>
            </p:nvSpPr>
            <p:spPr bwMode="auto">
              <a:xfrm>
                <a:off x="8027117" y="4499202"/>
                <a:ext cx="30172" cy="33327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5" y="12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7" y="17"/>
                  </a:cxn>
                  <a:cxn ang="0">
                    <a:pos x="8" y="19"/>
                  </a:cxn>
                  <a:cxn ang="0">
                    <a:pos x="8" y="19"/>
                  </a:cxn>
                  <a:cxn ang="0">
                    <a:pos x="12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9" y="19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4" y="10"/>
                  </a:cxn>
                  <a:cxn ang="0">
                    <a:pos x="14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3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5" y="12"/>
                  </a:cxn>
                </a:cxnLst>
                <a:rect l="0" t="0" r="r" b="b"/>
                <a:pathLst>
                  <a:path w="19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3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5" y="1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1" name="Freeform 8404"/>
              <p:cNvSpPr>
                <a:spLocks/>
              </p:cNvSpPr>
              <p:nvPr/>
            </p:nvSpPr>
            <p:spPr bwMode="auto">
              <a:xfrm>
                <a:off x="8049349" y="4538877"/>
                <a:ext cx="4764" cy="158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2" name="Freeform 8405"/>
              <p:cNvSpPr>
                <a:spLocks/>
              </p:cNvSpPr>
              <p:nvPr/>
            </p:nvSpPr>
            <p:spPr bwMode="auto">
              <a:xfrm>
                <a:off x="8049349" y="4538877"/>
                <a:ext cx="4764" cy="158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3" name="Rectangle 8406"/>
              <p:cNvSpPr>
                <a:spLocks noChangeArrowheads="1"/>
              </p:cNvSpPr>
              <p:nvPr/>
            </p:nvSpPr>
            <p:spPr bwMode="auto">
              <a:xfrm>
                <a:off x="8060465" y="4532529"/>
                <a:ext cx="1588" cy="63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4" name="Rectangle 8407"/>
              <p:cNvSpPr>
                <a:spLocks noChangeArrowheads="1"/>
              </p:cNvSpPr>
              <p:nvPr/>
            </p:nvSpPr>
            <p:spPr bwMode="auto">
              <a:xfrm>
                <a:off x="8060465" y="4532529"/>
                <a:ext cx="1588" cy="63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5" name="Freeform 8408"/>
              <p:cNvSpPr>
                <a:spLocks/>
              </p:cNvSpPr>
              <p:nvPr/>
            </p:nvSpPr>
            <p:spPr bwMode="auto">
              <a:xfrm>
                <a:off x="7822265" y="4410330"/>
                <a:ext cx="22232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6" name="Freeform 8409"/>
              <p:cNvSpPr>
                <a:spLocks/>
              </p:cNvSpPr>
              <p:nvPr/>
            </p:nvSpPr>
            <p:spPr bwMode="auto">
              <a:xfrm>
                <a:off x="7822265" y="4410330"/>
                <a:ext cx="22232" cy="634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0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7" name="Freeform 8410"/>
              <p:cNvSpPr>
                <a:spLocks/>
              </p:cNvSpPr>
              <p:nvPr/>
            </p:nvSpPr>
            <p:spPr bwMode="auto">
              <a:xfrm>
                <a:off x="7844497" y="4410330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8" name="Freeform 8411"/>
              <p:cNvSpPr>
                <a:spLocks/>
              </p:cNvSpPr>
              <p:nvPr/>
            </p:nvSpPr>
            <p:spPr bwMode="auto">
              <a:xfrm>
                <a:off x="7844497" y="4410330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9" name="Rectangle 8412"/>
              <p:cNvSpPr>
                <a:spLocks noChangeArrowheads="1"/>
              </p:cNvSpPr>
              <p:nvPr/>
            </p:nvSpPr>
            <p:spPr bwMode="auto">
              <a:xfrm>
                <a:off x="7844497" y="4410330"/>
                <a:ext cx="1588" cy="15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0" name="Freeform 8413"/>
              <p:cNvSpPr>
                <a:spLocks/>
              </p:cNvSpPr>
              <p:nvPr/>
            </p:nvSpPr>
            <p:spPr bwMode="auto">
              <a:xfrm>
                <a:off x="7844497" y="4410330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1" name="Freeform 8414"/>
              <p:cNvSpPr>
                <a:spLocks/>
              </p:cNvSpPr>
              <p:nvPr/>
            </p:nvSpPr>
            <p:spPr bwMode="auto">
              <a:xfrm>
                <a:off x="7744453" y="4013580"/>
                <a:ext cx="6352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2" name="Freeform 8415"/>
              <p:cNvSpPr>
                <a:spLocks/>
              </p:cNvSpPr>
              <p:nvPr/>
            </p:nvSpPr>
            <p:spPr bwMode="auto">
              <a:xfrm>
                <a:off x="7744453" y="4013580"/>
                <a:ext cx="6352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lnTo>
                      <a:pt x="2" y="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3" name="Freeform 8416"/>
              <p:cNvSpPr>
                <a:spLocks/>
              </p:cNvSpPr>
              <p:nvPr/>
            </p:nvSpPr>
            <p:spPr bwMode="auto">
              <a:xfrm>
                <a:off x="7761921" y="3975492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4" name="Freeform 8417"/>
              <p:cNvSpPr>
                <a:spLocks/>
              </p:cNvSpPr>
              <p:nvPr/>
            </p:nvSpPr>
            <p:spPr bwMode="auto">
              <a:xfrm>
                <a:off x="7761921" y="3975492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5" name="Freeform 8418"/>
              <p:cNvSpPr>
                <a:spLocks/>
              </p:cNvSpPr>
              <p:nvPr/>
            </p:nvSpPr>
            <p:spPr bwMode="auto">
              <a:xfrm>
                <a:off x="7765097" y="3970731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6" name="Freeform 8419"/>
              <p:cNvSpPr>
                <a:spLocks/>
              </p:cNvSpPr>
              <p:nvPr/>
            </p:nvSpPr>
            <p:spPr bwMode="auto">
              <a:xfrm>
                <a:off x="7765097" y="3970731"/>
                <a:ext cx="1588" cy="15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7" name="Freeform 8420"/>
              <p:cNvSpPr>
                <a:spLocks/>
              </p:cNvSpPr>
              <p:nvPr/>
            </p:nvSpPr>
            <p:spPr bwMode="auto">
              <a:xfrm>
                <a:off x="8068405" y="4553160"/>
                <a:ext cx="6352" cy="793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8" name="Freeform 8421"/>
              <p:cNvSpPr>
                <a:spLocks/>
              </p:cNvSpPr>
              <p:nvPr/>
            </p:nvSpPr>
            <p:spPr bwMode="auto">
              <a:xfrm>
                <a:off x="8068405" y="4553160"/>
                <a:ext cx="6352" cy="7935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9" name="Freeform 8422"/>
              <p:cNvSpPr>
                <a:spLocks/>
              </p:cNvSpPr>
              <p:nvPr/>
            </p:nvSpPr>
            <p:spPr bwMode="auto">
              <a:xfrm>
                <a:off x="8068405" y="4561095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0" name="Freeform 8423"/>
              <p:cNvSpPr>
                <a:spLocks/>
              </p:cNvSpPr>
              <p:nvPr/>
            </p:nvSpPr>
            <p:spPr bwMode="auto">
              <a:xfrm>
                <a:off x="8068405" y="4561095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1" name="Freeform 8424"/>
              <p:cNvSpPr>
                <a:spLocks/>
              </p:cNvSpPr>
              <p:nvPr/>
            </p:nvSpPr>
            <p:spPr bwMode="auto">
              <a:xfrm>
                <a:off x="8071581" y="4526181"/>
                <a:ext cx="22232" cy="20631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4" y="9"/>
                  </a:cxn>
                  <a:cxn ang="0">
                    <a:pos x="9" y="13"/>
                  </a:cxn>
                  <a:cxn ang="0">
                    <a:pos x="13" y="13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9"/>
                  </a:cxn>
                </a:cxnLst>
                <a:rect l="0" t="0" r="r" b="b"/>
                <a:pathLst>
                  <a:path w="14" h="13">
                    <a:moveTo>
                      <a:pt x="4" y="9"/>
                    </a:moveTo>
                    <a:lnTo>
                      <a:pt x="4" y="9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2" name="Freeform 8425"/>
              <p:cNvSpPr>
                <a:spLocks/>
              </p:cNvSpPr>
              <p:nvPr/>
            </p:nvSpPr>
            <p:spPr bwMode="auto">
              <a:xfrm>
                <a:off x="8071581" y="4526181"/>
                <a:ext cx="22232" cy="20631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4" y="9"/>
                  </a:cxn>
                  <a:cxn ang="0">
                    <a:pos x="9" y="13"/>
                  </a:cxn>
                  <a:cxn ang="0">
                    <a:pos x="13" y="13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1" y="11"/>
                  </a:cxn>
                  <a:cxn ang="0">
                    <a:pos x="11" y="11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9"/>
                  </a:cxn>
                </a:cxnLst>
                <a:rect l="0" t="0" r="r" b="b"/>
                <a:pathLst>
                  <a:path w="14" h="13">
                    <a:moveTo>
                      <a:pt x="4" y="9"/>
                    </a:moveTo>
                    <a:lnTo>
                      <a:pt x="4" y="9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3" name="Freeform 8426"/>
              <p:cNvSpPr>
                <a:spLocks/>
              </p:cNvSpPr>
              <p:nvPr/>
            </p:nvSpPr>
            <p:spPr bwMode="auto">
              <a:xfrm>
                <a:off x="8081109" y="4557921"/>
                <a:ext cx="4764" cy="9522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4" name="Freeform 8427"/>
              <p:cNvSpPr>
                <a:spLocks/>
              </p:cNvSpPr>
              <p:nvPr/>
            </p:nvSpPr>
            <p:spPr bwMode="auto">
              <a:xfrm>
                <a:off x="8081109" y="4557921"/>
                <a:ext cx="4764" cy="9522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</a:cxnLst>
                <a:rect l="0" t="0" r="r" b="b"/>
                <a:pathLst>
                  <a:path w="3" h="6">
                    <a:moveTo>
                      <a:pt x="1" y="6"/>
                    </a:moveTo>
                    <a:lnTo>
                      <a:pt x="1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5" name="Freeform 8428"/>
              <p:cNvSpPr>
                <a:spLocks/>
              </p:cNvSpPr>
              <p:nvPr/>
            </p:nvSpPr>
            <p:spPr bwMode="auto">
              <a:xfrm>
                <a:off x="8085873" y="4572204"/>
                <a:ext cx="3176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6" name="Freeform 8429"/>
              <p:cNvSpPr>
                <a:spLocks/>
              </p:cNvSpPr>
              <p:nvPr/>
            </p:nvSpPr>
            <p:spPr bwMode="auto">
              <a:xfrm>
                <a:off x="8085873" y="4572204"/>
                <a:ext cx="3176" cy="793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7" name="Freeform 8430"/>
              <p:cNvSpPr>
                <a:spLocks/>
              </p:cNvSpPr>
              <p:nvPr/>
            </p:nvSpPr>
            <p:spPr bwMode="auto">
              <a:xfrm>
                <a:off x="8085873" y="4561095"/>
                <a:ext cx="17468" cy="1745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9"/>
                  </a:cxn>
                  <a:cxn ang="0">
                    <a:pos x="9" y="11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8" name="Freeform 8431"/>
              <p:cNvSpPr>
                <a:spLocks/>
              </p:cNvSpPr>
              <p:nvPr/>
            </p:nvSpPr>
            <p:spPr bwMode="auto">
              <a:xfrm>
                <a:off x="8085873" y="4561095"/>
                <a:ext cx="17468" cy="17457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11" y="9"/>
                  </a:cxn>
                  <a:cxn ang="0">
                    <a:pos x="9" y="5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5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9"/>
                  </a:cxn>
                  <a:cxn ang="0">
                    <a:pos x="9" y="11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9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9" name="Freeform 8432"/>
              <p:cNvSpPr>
                <a:spLocks/>
              </p:cNvSpPr>
              <p:nvPr/>
            </p:nvSpPr>
            <p:spPr bwMode="auto">
              <a:xfrm>
                <a:off x="8092225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0" name="Freeform 8433"/>
              <p:cNvSpPr>
                <a:spLocks/>
              </p:cNvSpPr>
              <p:nvPr/>
            </p:nvSpPr>
            <p:spPr bwMode="auto">
              <a:xfrm>
                <a:off x="8092225" y="4580139"/>
                <a:ext cx="1588" cy="317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1" name="Freeform 8434"/>
              <p:cNvSpPr>
                <a:spLocks/>
              </p:cNvSpPr>
              <p:nvPr/>
            </p:nvSpPr>
            <p:spPr bwMode="auto">
              <a:xfrm>
                <a:off x="8093813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2" name="Freeform 8435"/>
              <p:cNvSpPr>
                <a:spLocks/>
              </p:cNvSpPr>
              <p:nvPr/>
            </p:nvSpPr>
            <p:spPr bwMode="auto">
              <a:xfrm>
                <a:off x="8093813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3" name="Freeform 8436"/>
              <p:cNvSpPr>
                <a:spLocks/>
              </p:cNvSpPr>
              <p:nvPr/>
            </p:nvSpPr>
            <p:spPr bwMode="auto">
              <a:xfrm>
                <a:off x="8100165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4" name="Freeform 8437"/>
              <p:cNvSpPr>
                <a:spLocks/>
              </p:cNvSpPr>
              <p:nvPr/>
            </p:nvSpPr>
            <p:spPr bwMode="auto">
              <a:xfrm>
                <a:off x="8100165" y="4546812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5" name="Freeform 8438"/>
              <p:cNvSpPr>
                <a:spLocks/>
              </p:cNvSpPr>
              <p:nvPr/>
            </p:nvSpPr>
            <p:spPr bwMode="auto">
              <a:xfrm>
                <a:off x="8103341" y="4575378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6" name="Freeform 8439"/>
              <p:cNvSpPr>
                <a:spLocks/>
              </p:cNvSpPr>
              <p:nvPr/>
            </p:nvSpPr>
            <p:spPr bwMode="auto">
              <a:xfrm>
                <a:off x="8103341" y="4575378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7" name="Rectangle 8440"/>
              <p:cNvSpPr>
                <a:spLocks noChangeArrowheads="1"/>
              </p:cNvSpPr>
              <p:nvPr/>
            </p:nvSpPr>
            <p:spPr bwMode="auto">
              <a:xfrm>
                <a:off x="8108105" y="4580139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8" name="Rectangle 8441"/>
              <p:cNvSpPr>
                <a:spLocks noChangeArrowheads="1"/>
              </p:cNvSpPr>
              <p:nvPr/>
            </p:nvSpPr>
            <p:spPr bwMode="auto">
              <a:xfrm>
                <a:off x="8108105" y="4580139"/>
                <a:ext cx="1588" cy="31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9" name="Freeform 8442"/>
              <p:cNvSpPr>
                <a:spLocks/>
              </p:cNvSpPr>
              <p:nvPr/>
            </p:nvSpPr>
            <p:spPr bwMode="auto">
              <a:xfrm>
                <a:off x="8114457" y="4549986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0" name="Freeform 8443"/>
              <p:cNvSpPr>
                <a:spLocks/>
              </p:cNvSpPr>
              <p:nvPr/>
            </p:nvSpPr>
            <p:spPr bwMode="auto">
              <a:xfrm>
                <a:off x="8114457" y="4549986"/>
                <a:ext cx="3176" cy="317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1" name="Freeform 8444"/>
              <p:cNvSpPr>
                <a:spLocks/>
              </p:cNvSpPr>
              <p:nvPr/>
            </p:nvSpPr>
            <p:spPr bwMode="auto">
              <a:xfrm>
                <a:off x="8114457" y="4553160"/>
                <a:ext cx="6352" cy="158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2" name="Freeform 8445"/>
              <p:cNvSpPr>
                <a:spLocks/>
              </p:cNvSpPr>
              <p:nvPr/>
            </p:nvSpPr>
            <p:spPr bwMode="auto">
              <a:xfrm>
                <a:off x="8114457" y="4553160"/>
                <a:ext cx="6352" cy="1587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3" name="Freeform 8446"/>
              <p:cNvSpPr>
                <a:spLocks/>
              </p:cNvSpPr>
              <p:nvPr/>
            </p:nvSpPr>
            <p:spPr bwMode="auto">
              <a:xfrm>
                <a:off x="8120809" y="4549986"/>
                <a:ext cx="30172" cy="25392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9" y="11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4" name="Freeform 8447"/>
              <p:cNvSpPr>
                <a:spLocks/>
              </p:cNvSpPr>
              <p:nvPr/>
            </p:nvSpPr>
            <p:spPr bwMode="auto">
              <a:xfrm>
                <a:off x="8120809" y="4549986"/>
                <a:ext cx="30172" cy="25392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14" y="14"/>
                  </a:cxn>
                  <a:cxn ang="0">
                    <a:pos x="19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7" y="11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9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7"/>
                  </a:cxn>
                  <a:cxn ang="0">
                    <a:pos x="9" y="11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5" name="Freeform 8448"/>
              <p:cNvSpPr>
                <a:spLocks/>
              </p:cNvSpPr>
              <p:nvPr/>
            </p:nvSpPr>
            <p:spPr bwMode="auto">
              <a:xfrm>
                <a:off x="8131925" y="4589661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6" name="Freeform 8449"/>
              <p:cNvSpPr>
                <a:spLocks/>
              </p:cNvSpPr>
              <p:nvPr/>
            </p:nvSpPr>
            <p:spPr bwMode="auto">
              <a:xfrm>
                <a:off x="8131925" y="4589661"/>
                <a:ext cx="3176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7" name="Freeform 8450"/>
              <p:cNvSpPr>
                <a:spLocks/>
              </p:cNvSpPr>
              <p:nvPr/>
            </p:nvSpPr>
            <p:spPr bwMode="auto">
              <a:xfrm>
                <a:off x="8146217" y="4572204"/>
                <a:ext cx="1588" cy="634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8" name="Freeform 8451"/>
              <p:cNvSpPr>
                <a:spLocks/>
              </p:cNvSpPr>
              <p:nvPr/>
            </p:nvSpPr>
            <p:spPr bwMode="auto">
              <a:xfrm>
                <a:off x="8146217" y="4572204"/>
                <a:ext cx="1588" cy="634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4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9" name="Freeform 8452"/>
              <p:cNvSpPr>
                <a:spLocks/>
              </p:cNvSpPr>
              <p:nvPr/>
            </p:nvSpPr>
            <p:spPr bwMode="auto">
              <a:xfrm>
                <a:off x="8146217" y="4651554"/>
                <a:ext cx="11116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0" name="Freeform 8453"/>
              <p:cNvSpPr>
                <a:spLocks/>
              </p:cNvSpPr>
              <p:nvPr/>
            </p:nvSpPr>
            <p:spPr bwMode="auto">
              <a:xfrm>
                <a:off x="8146217" y="4651554"/>
                <a:ext cx="11116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1" name="Freeform 8454"/>
              <p:cNvSpPr>
                <a:spLocks/>
              </p:cNvSpPr>
              <p:nvPr/>
            </p:nvSpPr>
            <p:spPr bwMode="auto">
              <a:xfrm>
                <a:off x="8154157" y="4586487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2" name="Freeform 8455"/>
              <p:cNvSpPr>
                <a:spLocks/>
              </p:cNvSpPr>
              <p:nvPr/>
            </p:nvSpPr>
            <p:spPr bwMode="auto">
              <a:xfrm>
                <a:off x="8154157" y="4586487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3" name="Freeform 8456"/>
              <p:cNvSpPr>
                <a:spLocks/>
              </p:cNvSpPr>
              <p:nvPr/>
            </p:nvSpPr>
            <p:spPr bwMode="auto">
              <a:xfrm>
                <a:off x="8160509" y="4589661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4" name="Freeform 8457"/>
              <p:cNvSpPr>
                <a:spLocks/>
              </p:cNvSpPr>
              <p:nvPr/>
            </p:nvSpPr>
            <p:spPr bwMode="auto">
              <a:xfrm>
                <a:off x="8160509" y="4589661"/>
                <a:ext cx="1588" cy="317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5" name="Freeform 8458"/>
              <p:cNvSpPr>
                <a:spLocks/>
              </p:cNvSpPr>
              <p:nvPr/>
            </p:nvSpPr>
            <p:spPr bwMode="auto">
              <a:xfrm>
                <a:off x="8160509" y="4592835"/>
                <a:ext cx="4764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6" name="Freeform 8459"/>
              <p:cNvSpPr>
                <a:spLocks/>
              </p:cNvSpPr>
              <p:nvPr/>
            </p:nvSpPr>
            <p:spPr bwMode="auto">
              <a:xfrm>
                <a:off x="8160509" y="4592835"/>
                <a:ext cx="4764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7" name="Freeform 8460"/>
              <p:cNvSpPr>
                <a:spLocks/>
              </p:cNvSpPr>
              <p:nvPr/>
            </p:nvSpPr>
            <p:spPr bwMode="auto">
              <a:xfrm>
                <a:off x="8111281" y="4180215"/>
                <a:ext cx="3176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8" name="Freeform 8461"/>
              <p:cNvSpPr>
                <a:spLocks/>
              </p:cNvSpPr>
              <p:nvPr/>
            </p:nvSpPr>
            <p:spPr bwMode="auto">
              <a:xfrm>
                <a:off x="8111281" y="4180215"/>
                <a:ext cx="3176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9" name="Freeform 8462"/>
              <p:cNvSpPr>
                <a:spLocks/>
              </p:cNvSpPr>
              <p:nvPr/>
            </p:nvSpPr>
            <p:spPr bwMode="auto">
              <a:xfrm>
                <a:off x="7060025" y="417704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0" name="Freeform 8463"/>
              <p:cNvSpPr>
                <a:spLocks/>
              </p:cNvSpPr>
              <p:nvPr/>
            </p:nvSpPr>
            <p:spPr bwMode="auto">
              <a:xfrm>
                <a:off x="7060025" y="417704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1" name="Freeform 8464"/>
              <p:cNvSpPr>
                <a:spLocks/>
              </p:cNvSpPr>
              <p:nvPr/>
            </p:nvSpPr>
            <p:spPr bwMode="auto">
              <a:xfrm>
                <a:off x="7060025" y="414371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2" name="Freeform 8465"/>
              <p:cNvSpPr>
                <a:spLocks/>
              </p:cNvSpPr>
              <p:nvPr/>
            </p:nvSpPr>
            <p:spPr bwMode="auto">
              <a:xfrm>
                <a:off x="7060025" y="414371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3" name="Freeform 8466"/>
              <p:cNvSpPr>
                <a:spLocks/>
              </p:cNvSpPr>
              <p:nvPr/>
            </p:nvSpPr>
            <p:spPr bwMode="auto">
              <a:xfrm>
                <a:off x="7063201" y="4064364"/>
                <a:ext cx="65108" cy="73002"/>
              </a:xfrm>
              <a:custGeom>
                <a:avLst/>
                <a:gdLst/>
                <a:ahLst/>
                <a:cxnLst>
                  <a:cxn ang="0">
                    <a:pos x="2" y="43"/>
                  </a:cxn>
                  <a:cxn ang="0">
                    <a:pos x="0" y="46"/>
                  </a:cxn>
                  <a:cxn ang="0">
                    <a:pos x="12" y="39"/>
                  </a:cxn>
                  <a:cxn ang="0">
                    <a:pos x="16" y="36"/>
                  </a:cxn>
                  <a:cxn ang="0">
                    <a:pos x="25" y="28"/>
                  </a:cxn>
                  <a:cxn ang="0">
                    <a:pos x="25" y="25"/>
                  </a:cxn>
                  <a:cxn ang="0">
                    <a:pos x="27" y="25"/>
                  </a:cxn>
                  <a:cxn ang="0">
                    <a:pos x="27" y="23"/>
                  </a:cxn>
                  <a:cxn ang="0">
                    <a:pos x="30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39" y="16"/>
                  </a:cxn>
                  <a:cxn ang="0">
                    <a:pos x="41" y="16"/>
                  </a:cxn>
                  <a:cxn ang="0">
                    <a:pos x="39" y="10"/>
                  </a:cxn>
                  <a:cxn ang="0">
                    <a:pos x="39" y="7"/>
                  </a:cxn>
                  <a:cxn ang="0">
                    <a:pos x="39" y="2"/>
                  </a:cxn>
                  <a:cxn ang="0">
                    <a:pos x="37" y="0"/>
                  </a:cxn>
                  <a:cxn ang="0">
                    <a:pos x="37" y="3"/>
                  </a:cxn>
                  <a:cxn ang="0">
                    <a:pos x="36" y="5"/>
                  </a:cxn>
                  <a:cxn ang="0">
                    <a:pos x="37" y="10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6" y="10"/>
                  </a:cxn>
                  <a:cxn ang="0">
                    <a:pos x="32" y="16"/>
                  </a:cxn>
                  <a:cxn ang="0">
                    <a:pos x="32" y="14"/>
                  </a:cxn>
                  <a:cxn ang="0">
                    <a:pos x="30" y="16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7" y="19"/>
                  </a:cxn>
                  <a:cxn ang="0">
                    <a:pos x="27" y="21"/>
                  </a:cxn>
                  <a:cxn ang="0">
                    <a:pos x="25" y="19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4" y="32"/>
                  </a:cxn>
                  <a:cxn ang="0">
                    <a:pos x="12" y="32"/>
                  </a:cxn>
                  <a:cxn ang="0">
                    <a:pos x="9" y="34"/>
                  </a:cxn>
                  <a:cxn ang="0">
                    <a:pos x="2" y="43"/>
                  </a:cxn>
                </a:cxnLst>
                <a:rect l="0" t="0" r="r" b="b"/>
                <a:pathLst>
                  <a:path w="41" h="46">
                    <a:moveTo>
                      <a:pt x="2" y="43"/>
                    </a:moveTo>
                    <a:lnTo>
                      <a:pt x="2" y="43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27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5" y="37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5" name="Rectangle 8468"/>
              <p:cNvSpPr>
                <a:spLocks noChangeArrowheads="1"/>
              </p:cNvSpPr>
              <p:nvPr/>
            </p:nvSpPr>
            <p:spPr bwMode="auto">
              <a:xfrm>
                <a:off x="7066377" y="4137366"/>
                <a:ext cx="1588" cy="3174"/>
              </a:xfrm>
              <a:prstGeom prst="rect">
                <a:avLst/>
              </a:prstGeom>
              <a:solidFill>
                <a:srgbClr val="C80F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6" name="Rectangle 8469"/>
              <p:cNvSpPr>
                <a:spLocks noChangeArrowheads="1"/>
              </p:cNvSpPr>
              <p:nvPr/>
            </p:nvSpPr>
            <p:spPr bwMode="auto">
              <a:xfrm>
                <a:off x="7066377" y="4137366"/>
                <a:ext cx="1588" cy="3174"/>
              </a:xfrm>
              <a:prstGeom prst="rect">
                <a:avLst/>
              </a:pr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7" name="Freeform 8470"/>
              <p:cNvSpPr>
                <a:spLocks/>
              </p:cNvSpPr>
              <p:nvPr/>
            </p:nvSpPr>
            <p:spPr bwMode="auto">
              <a:xfrm>
                <a:off x="7125133" y="3881859"/>
                <a:ext cx="114336" cy="165048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4" y="50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3" y="66"/>
                  </a:cxn>
                  <a:cxn ang="0">
                    <a:pos x="14" y="61"/>
                  </a:cxn>
                  <a:cxn ang="0">
                    <a:pos x="22" y="66"/>
                  </a:cxn>
                  <a:cxn ang="0">
                    <a:pos x="14" y="74"/>
                  </a:cxn>
                  <a:cxn ang="0">
                    <a:pos x="18" y="75"/>
                  </a:cxn>
                  <a:cxn ang="0">
                    <a:pos x="20" y="79"/>
                  </a:cxn>
                  <a:cxn ang="0">
                    <a:pos x="23" y="81"/>
                  </a:cxn>
                  <a:cxn ang="0">
                    <a:pos x="31" y="77"/>
                  </a:cxn>
                  <a:cxn ang="0">
                    <a:pos x="40" y="81"/>
                  </a:cxn>
                  <a:cxn ang="0">
                    <a:pos x="47" y="90"/>
                  </a:cxn>
                  <a:cxn ang="0">
                    <a:pos x="48" y="88"/>
                  </a:cxn>
                  <a:cxn ang="0">
                    <a:pos x="47" y="84"/>
                  </a:cxn>
                  <a:cxn ang="0">
                    <a:pos x="47" y="79"/>
                  </a:cxn>
                  <a:cxn ang="0">
                    <a:pos x="56" y="86"/>
                  </a:cxn>
                  <a:cxn ang="0">
                    <a:pos x="59" y="93"/>
                  </a:cxn>
                  <a:cxn ang="0">
                    <a:pos x="65" y="97"/>
                  </a:cxn>
                  <a:cxn ang="0">
                    <a:pos x="70" y="97"/>
                  </a:cxn>
                  <a:cxn ang="0">
                    <a:pos x="68" y="100"/>
                  </a:cxn>
                  <a:cxn ang="0">
                    <a:pos x="72" y="102"/>
                  </a:cxn>
                  <a:cxn ang="0">
                    <a:pos x="66" y="93"/>
                  </a:cxn>
                  <a:cxn ang="0">
                    <a:pos x="63" y="86"/>
                  </a:cxn>
                  <a:cxn ang="0">
                    <a:pos x="70" y="84"/>
                  </a:cxn>
                  <a:cxn ang="0">
                    <a:pos x="65" y="81"/>
                  </a:cxn>
                  <a:cxn ang="0">
                    <a:pos x="59" y="81"/>
                  </a:cxn>
                  <a:cxn ang="0">
                    <a:pos x="56" y="83"/>
                  </a:cxn>
                  <a:cxn ang="0">
                    <a:pos x="52" y="74"/>
                  </a:cxn>
                  <a:cxn ang="0">
                    <a:pos x="43" y="75"/>
                  </a:cxn>
                  <a:cxn ang="0">
                    <a:pos x="41" y="75"/>
                  </a:cxn>
                  <a:cxn ang="0">
                    <a:pos x="40" y="77"/>
                  </a:cxn>
                  <a:cxn ang="0">
                    <a:pos x="32" y="70"/>
                  </a:cxn>
                  <a:cxn ang="0">
                    <a:pos x="29" y="59"/>
                  </a:cxn>
                  <a:cxn ang="0">
                    <a:pos x="29" y="49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3" y="25"/>
                  </a:cxn>
                  <a:cxn ang="0">
                    <a:pos x="41" y="23"/>
                  </a:cxn>
                  <a:cxn ang="0">
                    <a:pos x="36" y="16"/>
                  </a:cxn>
                  <a:cxn ang="0">
                    <a:pos x="38" y="6"/>
                  </a:cxn>
                  <a:cxn ang="0">
                    <a:pos x="34" y="6"/>
                  </a:cxn>
                  <a:cxn ang="0">
                    <a:pos x="27" y="6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9" y="13"/>
                  </a:cxn>
                  <a:cxn ang="0">
                    <a:pos x="9" y="27"/>
                  </a:cxn>
                  <a:cxn ang="0">
                    <a:pos x="11" y="40"/>
                  </a:cxn>
                  <a:cxn ang="0">
                    <a:pos x="2" y="34"/>
                  </a:cxn>
                </a:cxnLst>
                <a:rect l="0" t="0" r="r" b="b"/>
                <a:pathLst>
                  <a:path w="72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7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3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4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7" y="86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47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7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6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2" y="10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0"/>
                    </a:lnTo>
                    <a:lnTo>
                      <a:pt x="72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4"/>
                    </a:lnTo>
                    <a:lnTo>
                      <a:pt x="65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5" y="81"/>
                    </a:lnTo>
                    <a:lnTo>
                      <a:pt x="65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6" y="81"/>
                    </a:lnTo>
                    <a:lnTo>
                      <a:pt x="54" y="75"/>
                    </a:lnTo>
                    <a:lnTo>
                      <a:pt x="54" y="75"/>
                    </a:lnTo>
                    <a:lnTo>
                      <a:pt x="52" y="74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7"/>
                    </a:lnTo>
                    <a:lnTo>
                      <a:pt x="38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9" y="59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4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8" name="Freeform 8471"/>
              <p:cNvSpPr>
                <a:spLocks/>
              </p:cNvSpPr>
              <p:nvPr/>
            </p:nvSpPr>
            <p:spPr bwMode="auto">
              <a:xfrm>
                <a:off x="7125133" y="3881859"/>
                <a:ext cx="114336" cy="165048"/>
              </a:xfrm>
              <a:custGeom>
                <a:avLst/>
                <a:gdLst/>
                <a:ahLst/>
                <a:cxnLst>
                  <a:cxn ang="0">
                    <a:pos x="2" y="41"/>
                  </a:cxn>
                  <a:cxn ang="0">
                    <a:pos x="4" y="50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3" y="66"/>
                  </a:cxn>
                  <a:cxn ang="0">
                    <a:pos x="14" y="61"/>
                  </a:cxn>
                  <a:cxn ang="0">
                    <a:pos x="22" y="66"/>
                  </a:cxn>
                  <a:cxn ang="0">
                    <a:pos x="14" y="74"/>
                  </a:cxn>
                  <a:cxn ang="0">
                    <a:pos x="18" y="75"/>
                  </a:cxn>
                  <a:cxn ang="0">
                    <a:pos x="20" y="79"/>
                  </a:cxn>
                  <a:cxn ang="0">
                    <a:pos x="23" y="81"/>
                  </a:cxn>
                  <a:cxn ang="0">
                    <a:pos x="31" y="77"/>
                  </a:cxn>
                  <a:cxn ang="0">
                    <a:pos x="40" y="81"/>
                  </a:cxn>
                  <a:cxn ang="0">
                    <a:pos x="47" y="90"/>
                  </a:cxn>
                  <a:cxn ang="0">
                    <a:pos x="48" y="88"/>
                  </a:cxn>
                  <a:cxn ang="0">
                    <a:pos x="47" y="84"/>
                  </a:cxn>
                  <a:cxn ang="0">
                    <a:pos x="47" y="79"/>
                  </a:cxn>
                  <a:cxn ang="0">
                    <a:pos x="56" y="86"/>
                  </a:cxn>
                  <a:cxn ang="0">
                    <a:pos x="59" y="93"/>
                  </a:cxn>
                  <a:cxn ang="0">
                    <a:pos x="65" y="97"/>
                  </a:cxn>
                  <a:cxn ang="0">
                    <a:pos x="70" y="97"/>
                  </a:cxn>
                  <a:cxn ang="0">
                    <a:pos x="68" y="100"/>
                  </a:cxn>
                  <a:cxn ang="0">
                    <a:pos x="72" y="102"/>
                  </a:cxn>
                  <a:cxn ang="0">
                    <a:pos x="66" y="93"/>
                  </a:cxn>
                  <a:cxn ang="0">
                    <a:pos x="63" y="86"/>
                  </a:cxn>
                  <a:cxn ang="0">
                    <a:pos x="70" y="84"/>
                  </a:cxn>
                  <a:cxn ang="0">
                    <a:pos x="65" y="81"/>
                  </a:cxn>
                  <a:cxn ang="0">
                    <a:pos x="59" y="81"/>
                  </a:cxn>
                  <a:cxn ang="0">
                    <a:pos x="56" y="83"/>
                  </a:cxn>
                  <a:cxn ang="0">
                    <a:pos x="52" y="74"/>
                  </a:cxn>
                  <a:cxn ang="0">
                    <a:pos x="43" y="75"/>
                  </a:cxn>
                  <a:cxn ang="0">
                    <a:pos x="41" y="75"/>
                  </a:cxn>
                  <a:cxn ang="0">
                    <a:pos x="40" y="77"/>
                  </a:cxn>
                  <a:cxn ang="0">
                    <a:pos x="32" y="70"/>
                  </a:cxn>
                  <a:cxn ang="0">
                    <a:pos x="29" y="59"/>
                  </a:cxn>
                  <a:cxn ang="0">
                    <a:pos x="29" y="49"/>
                  </a:cxn>
                  <a:cxn ang="0">
                    <a:pos x="38" y="40"/>
                  </a:cxn>
                  <a:cxn ang="0">
                    <a:pos x="40" y="40"/>
                  </a:cxn>
                  <a:cxn ang="0">
                    <a:pos x="43" y="25"/>
                  </a:cxn>
                  <a:cxn ang="0">
                    <a:pos x="41" y="23"/>
                  </a:cxn>
                  <a:cxn ang="0">
                    <a:pos x="36" y="16"/>
                  </a:cxn>
                  <a:cxn ang="0">
                    <a:pos x="38" y="6"/>
                  </a:cxn>
                  <a:cxn ang="0">
                    <a:pos x="34" y="6"/>
                  </a:cxn>
                  <a:cxn ang="0">
                    <a:pos x="27" y="6"/>
                  </a:cxn>
                  <a:cxn ang="0">
                    <a:pos x="22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9" y="13"/>
                  </a:cxn>
                  <a:cxn ang="0">
                    <a:pos x="9" y="27"/>
                  </a:cxn>
                  <a:cxn ang="0">
                    <a:pos x="11" y="40"/>
                  </a:cxn>
                  <a:cxn ang="0">
                    <a:pos x="2" y="34"/>
                  </a:cxn>
                </a:cxnLst>
                <a:rect l="0" t="0" r="r" b="b"/>
                <a:pathLst>
                  <a:path w="72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7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6" y="57"/>
                    </a:lnTo>
                    <a:lnTo>
                      <a:pt x="6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3" y="66"/>
                    </a:lnTo>
                    <a:lnTo>
                      <a:pt x="13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2" y="65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4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40" y="81"/>
                    </a:lnTo>
                    <a:lnTo>
                      <a:pt x="40" y="81"/>
                    </a:lnTo>
                    <a:lnTo>
                      <a:pt x="45" y="84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7" y="86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47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7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6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65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9"/>
                    </a:lnTo>
                    <a:lnTo>
                      <a:pt x="68" y="99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2" y="10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72" y="100"/>
                    </a:lnTo>
                    <a:lnTo>
                      <a:pt x="72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4"/>
                    </a:lnTo>
                    <a:lnTo>
                      <a:pt x="65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5" y="81"/>
                    </a:lnTo>
                    <a:lnTo>
                      <a:pt x="65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3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6" y="81"/>
                    </a:lnTo>
                    <a:lnTo>
                      <a:pt x="54" y="75"/>
                    </a:lnTo>
                    <a:lnTo>
                      <a:pt x="54" y="75"/>
                    </a:lnTo>
                    <a:lnTo>
                      <a:pt x="52" y="74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4"/>
                    </a:lnTo>
                    <a:lnTo>
                      <a:pt x="41" y="74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40" y="77"/>
                    </a:lnTo>
                    <a:lnTo>
                      <a:pt x="38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1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9" y="59"/>
                    </a:lnTo>
                    <a:lnTo>
                      <a:pt x="27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31" y="45"/>
                    </a:lnTo>
                    <a:lnTo>
                      <a:pt x="31" y="45"/>
                    </a:lnTo>
                    <a:lnTo>
                      <a:pt x="34" y="41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1"/>
                    </a:lnTo>
                    <a:lnTo>
                      <a:pt x="38" y="41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40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9" name="Freeform 8472"/>
              <p:cNvSpPr>
                <a:spLocks/>
              </p:cNvSpPr>
              <p:nvPr/>
            </p:nvSpPr>
            <p:spPr bwMode="auto">
              <a:xfrm>
                <a:off x="7128309" y="393899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0" name="Freeform 8473"/>
              <p:cNvSpPr>
                <a:spLocks/>
              </p:cNvSpPr>
              <p:nvPr/>
            </p:nvSpPr>
            <p:spPr bwMode="auto">
              <a:xfrm>
                <a:off x="7128309" y="3938991"/>
                <a:ext cx="3176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1" name="Freeform 8474"/>
              <p:cNvSpPr>
                <a:spLocks/>
              </p:cNvSpPr>
              <p:nvPr/>
            </p:nvSpPr>
            <p:spPr bwMode="auto">
              <a:xfrm>
                <a:off x="7128309" y="4064364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2" name="Freeform 8475"/>
              <p:cNvSpPr>
                <a:spLocks/>
              </p:cNvSpPr>
              <p:nvPr/>
            </p:nvSpPr>
            <p:spPr bwMode="auto">
              <a:xfrm>
                <a:off x="7128309" y="4064364"/>
                <a:ext cx="3176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3" name="Freeform 8476"/>
              <p:cNvSpPr>
                <a:spLocks/>
              </p:cNvSpPr>
              <p:nvPr/>
            </p:nvSpPr>
            <p:spPr bwMode="auto">
              <a:xfrm>
                <a:off x="7131485" y="4040559"/>
                <a:ext cx="14292" cy="952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</a:cxnLst>
                <a:rect l="0" t="0" r="r" b="b"/>
                <a:pathLst>
                  <a:path w="9" h="6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4" name="Freeform 8477"/>
              <p:cNvSpPr>
                <a:spLocks/>
              </p:cNvSpPr>
              <p:nvPr/>
            </p:nvSpPr>
            <p:spPr bwMode="auto">
              <a:xfrm>
                <a:off x="7131485" y="4040559"/>
                <a:ext cx="14292" cy="952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3" y="2"/>
                  </a:cxn>
                </a:cxnLst>
                <a:rect l="0" t="0" r="r" b="b"/>
                <a:pathLst>
                  <a:path w="9" h="6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5" name="Freeform 8478"/>
              <p:cNvSpPr>
                <a:spLocks/>
              </p:cNvSpPr>
              <p:nvPr/>
            </p:nvSpPr>
            <p:spPr bwMode="auto">
              <a:xfrm>
                <a:off x="7136249" y="4000884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6" name="Freeform 8479"/>
              <p:cNvSpPr>
                <a:spLocks/>
              </p:cNvSpPr>
              <p:nvPr/>
            </p:nvSpPr>
            <p:spPr bwMode="auto">
              <a:xfrm>
                <a:off x="7136249" y="4000884"/>
                <a:ext cx="6352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7" name="Freeform 8480"/>
              <p:cNvSpPr>
                <a:spLocks/>
              </p:cNvSpPr>
              <p:nvPr/>
            </p:nvSpPr>
            <p:spPr bwMode="auto">
              <a:xfrm>
                <a:off x="7134661" y="4053255"/>
                <a:ext cx="1588" cy="47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8" name="Freeform 8481"/>
              <p:cNvSpPr>
                <a:spLocks/>
              </p:cNvSpPr>
              <p:nvPr/>
            </p:nvSpPr>
            <p:spPr bwMode="auto">
              <a:xfrm>
                <a:off x="7134661" y="4053255"/>
                <a:ext cx="1588" cy="476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9" name="Freeform 8482"/>
              <p:cNvSpPr>
                <a:spLocks/>
              </p:cNvSpPr>
              <p:nvPr/>
            </p:nvSpPr>
            <p:spPr bwMode="auto">
              <a:xfrm>
                <a:off x="7131485" y="4086582"/>
                <a:ext cx="4764" cy="317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0" name="Freeform 8483"/>
              <p:cNvSpPr>
                <a:spLocks/>
              </p:cNvSpPr>
              <p:nvPr/>
            </p:nvSpPr>
            <p:spPr bwMode="auto">
              <a:xfrm>
                <a:off x="7131485" y="4086582"/>
                <a:ext cx="4764" cy="3174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1" name="Freeform 8484"/>
              <p:cNvSpPr>
                <a:spLocks/>
              </p:cNvSpPr>
              <p:nvPr/>
            </p:nvSpPr>
            <p:spPr bwMode="auto">
              <a:xfrm>
                <a:off x="7142601" y="4013580"/>
                <a:ext cx="31760" cy="33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7" y="8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12" y="19"/>
                  </a:cxn>
                  <a:cxn ang="0">
                    <a:pos x="16" y="21"/>
                  </a:cxn>
                  <a:cxn ang="0">
                    <a:pos x="18" y="21"/>
                  </a:cxn>
                  <a:cxn ang="0">
                    <a:pos x="18" y="19"/>
                  </a:cxn>
                  <a:cxn ang="0">
                    <a:pos x="18" y="19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2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2" name="Freeform 8485"/>
              <p:cNvSpPr>
                <a:spLocks/>
              </p:cNvSpPr>
              <p:nvPr/>
            </p:nvSpPr>
            <p:spPr bwMode="auto">
              <a:xfrm>
                <a:off x="7142601" y="4013580"/>
                <a:ext cx="31760" cy="333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3"/>
                  </a:cxn>
                  <a:cxn ang="0">
                    <a:pos x="7" y="8"/>
                  </a:cxn>
                  <a:cxn ang="0">
                    <a:pos x="9" y="12"/>
                  </a:cxn>
                  <a:cxn ang="0">
                    <a:pos x="9" y="12"/>
                  </a:cxn>
                  <a:cxn ang="0">
                    <a:pos x="12" y="19"/>
                  </a:cxn>
                  <a:cxn ang="0">
                    <a:pos x="16" y="21"/>
                  </a:cxn>
                  <a:cxn ang="0">
                    <a:pos x="18" y="21"/>
                  </a:cxn>
                  <a:cxn ang="0">
                    <a:pos x="18" y="19"/>
                  </a:cxn>
                  <a:cxn ang="0">
                    <a:pos x="18" y="19"/>
                  </a:cxn>
                  <a:cxn ang="0">
                    <a:pos x="20" y="16"/>
                  </a:cxn>
                  <a:cxn ang="0">
                    <a:pos x="20" y="16"/>
                  </a:cxn>
                  <a:cxn ang="0">
                    <a:pos x="20" y="12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20" h="21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7" y="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9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3" name="Freeform 8486"/>
              <p:cNvSpPr>
                <a:spLocks/>
              </p:cNvSpPr>
              <p:nvPr/>
            </p:nvSpPr>
            <p:spPr bwMode="auto">
              <a:xfrm>
                <a:off x="7142601" y="4050081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4" name="Freeform 8487"/>
              <p:cNvSpPr>
                <a:spLocks/>
              </p:cNvSpPr>
              <p:nvPr/>
            </p:nvSpPr>
            <p:spPr bwMode="auto">
              <a:xfrm>
                <a:off x="7142601" y="4050081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5" name="Rectangle 8488"/>
              <p:cNvSpPr>
                <a:spLocks noChangeArrowheads="1"/>
              </p:cNvSpPr>
              <p:nvPr/>
            </p:nvSpPr>
            <p:spPr bwMode="auto">
              <a:xfrm>
                <a:off x="7160069" y="3877098"/>
                <a:ext cx="1588" cy="1587"/>
              </a:xfrm>
              <a:prstGeom prst="rect">
                <a:avLst/>
              </a:prstGeom>
              <a:solidFill>
                <a:srgbClr val="C80F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6" name="Rectangle 8489"/>
              <p:cNvSpPr>
                <a:spLocks noChangeArrowheads="1"/>
              </p:cNvSpPr>
              <p:nvPr/>
            </p:nvSpPr>
            <p:spPr bwMode="auto">
              <a:xfrm>
                <a:off x="7160069" y="3877098"/>
                <a:ext cx="1588" cy="1587"/>
              </a:xfrm>
              <a:prstGeom prst="rect">
                <a:avLst/>
              </a:pr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7" name="Freeform 8490"/>
              <p:cNvSpPr>
                <a:spLocks/>
              </p:cNvSpPr>
              <p:nvPr/>
            </p:nvSpPr>
            <p:spPr bwMode="auto">
              <a:xfrm>
                <a:off x="7134661" y="4226238"/>
                <a:ext cx="7940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8" name="Freeform 8491"/>
              <p:cNvSpPr>
                <a:spLocks/>
              </p:cNvSpPr>
              <p:nvPr/>
            </p:nvSpPr>
            <p:spPr bwMode="auto">
              <a:xfrm>
                <a:off x="7134661" y="4226238"/>
                <a:ext cx="7940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9" name="Freeform 8492"/>
              <p:cNvSpPr>
                <a:spLocks/>
              </p:cNvSpPr>
              <p:nvPr/>
            </p:nvSpPr>
            <p:spPr bwMode="auto">
              <a:xfrm>
                <a:off x="7174361" y="387392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0" name="Freeform 8493"/>
              <p:cNvSpPr>
                <a:spLocks/>
              </p:cNvSpPr>
              <p:nvPr/>
            </p:nvSpPr>
            <p:spPr bwMode="auto">
              <a:xfrm>
                <a:off x="7174361" y="3873924"/>
                <a:ext cx="1588" cy="476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1" name="Freeform 8494"/>
              <p:cNvSpPr>
                <a:spLocks/>
              </p:cNvSpPr>
              <p:nvPr/>
            </p:nvSpPr>
            <p:spPr bwMode="auto">
              <a:xfrm>
                <a:off x="7160069" y="4208781"/>
                <a:ext cx="11116" cy="634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4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5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2" name="Freeform 8495"/>
              <p:cNvSpPr>
                <a:spLocks/>
              </p:cNvSpPr>
              <p:nvPr/>
            </p:nvSpPr>
            <p:spPr bwMode="auto">
              <a:xfrm>
                <a:off x="7160069" y="4208781"/>
                <a:ext cx="11116" cy="634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4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lnTo>
                      <a:pt x="5" y="4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3" name="Freeform 8496"/>
              <p:cNvSpPr>
                <a:spLocks/>
              </p:cNvSpPr>
              <p:nvPr/>
            </p:nvSpPr>
            <p:spPr bwMode="auto">
              <a:xfrm>
                <a:off x="7179125" y="3975492"/>
                <a:ext cx="6352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4" name="Freeform 8497"/>
              <p:cNvSpPr>
                <a:spLocks/>
              </p:cNvSpPr>
              <p:nvPr/>
            </p:nvSpPr>
            <p:spPr bwMode="auto">
              <a:xfrm>
                <a:off x="7179125" y="3975492"/>
                <a:ext cx="6352" cy="111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5" name="Freeform 8498"/>
              <p:cNvSpPr>
                <a:spLocks/>
              </p:cNvSpPr>
              <p:nvPr/>
            </p:nvSpPr>
            <p:spPr bwMode="auto">
              <a:xfrm>
                <a:off x="7182301" y="3999297"/>
                <a:ext cx="7940" cy="476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6" name="Freeform 8499"/>
              <p:cNvSpPr>
                <a:spLocks/>
              </p:cNvSpPr>
              <p:nvPr/>
            </p:nvSpPr>
            <p:spPr bwMode="auto">
              <a:xfrm>
                <a:off x="7182301" y="3999297"/>
                <a:ext cx="7940" cy="476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5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7" name="Freeform 8500"/>
              <p:cNvSpPr>
                <a:spLocks/>
              </p:cNvSpPr>
              <p:nvPr/>
            </p:nvSpPr>
            <p:spPr bwMode="auto">
              <a:xfrm>
                <a:off x="7182301" y="4015167"/>
                <a:ext cx="7940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8" name="Freeform 8501"/>
              <p:cNvSpPr>
                <a:spLocks/>
              </p:cNvSpPr>
              <p:nvPr/>
            </p:nvSpPr>
            <p:spPr bwMode="auto">
              <a:xfrm>
                <a:off x="7182301" y="4015167"/>
                <a:ext cx="7940" cy="63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9" name="Freeform 8502"/>
              <p:cNvSpPr>
                <a:spLocks/>
              </p:cNvSpPr>
              <p:nvPr/>
            </p:nvSpPr>
            <p:spPr bwMode="auto">
              <a:xfrm>
                <a:off x="7188653" y="3985014"/>
                <a:ext cx="1588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0" name="Freeform 8503"/>
              <p:cNvSpPr>
                <a:spLocks/>
              </p:cNvSpPr>
              <p:nvPr/>
            </p:nvSpPr>
            <p:spPr bwMode="auto">
              <a:xfrm>
                <a:off x="7188653" y="3985014"/>
                <a:ext cx="1588" cy="158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1" name="Freeform 8504"/>
              <p:cNvSpPr>
                <a:spLocks/>
              </p:cNvSpPr>
              <p:nvPr/>
            </p:nvSpPr>
            <p:spPr bwMode="auto">
              <a:xfrm>
                <a:off x="7182301" y="4054842"/>
                <a:ext cx="33348" cy="396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5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20" y="9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2" name="Freeform 8505"/>
              <p:cNvSpPr>
                <a:spLocks/>
              </p:cNvSpPr>
              <p:nvPr/>
            </p:nvSpPr>
            <p:spPr bwMode="auto">
              <a:xfrm>
                <a:off x="7182301" y="4054842"/>
                <a:ext cx="33348" cy="396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" y="22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5"/>
                  </a:cxn>
                  <a:cxn ang="0">
                    <a:pos x="5" y="24"/>
                  </a:cxn>
                  <a:cxn ang="0">
                    <a:pos x="7" y="22"/>
                  </a:cxn>
                  <a:cxn ang="0">
                    <a:pos x="9" y="22"/>
                  </a:cxn>
                  <a:cxn ang="0">
                    <a:pos x="9" y="22"/>
                  </a:cxn>
                  <a:cxn ang="0">
                    <a:pos x="14" y="20"/>
                  </a:cxn>
                  <a:cxn ang="0">
                    <a:pos x="16" y="18"/>
                  </a:cxn>
                  <a:cxn ang="0">
                    <a:pos x="16" y="18"/>
                  </a:cxn>
                  <a:cxn ang="0">
                    <a:pos x="16" y="16"/>
                  </a:cxn>
                  <a:cxn ang="0">
                    <a:pos x="18" y="16"/>
                  </a:cxn>
                  <a:cxn ang="0">
                    <a:pos x="20" y="15"/>
                  </a:cxn>
                  <a:cxn ang="0">
                    <a:pos x="21" y="15"/>
                  </a:cxn>
                  <a:cxn ang="0">
                    <a:pos x="21" y="15"/>
                  </a:cxn>
                  <a:cxn ang="0">
                    <a:pos x="21" y="9"/>
                  </a:cxn>
                  <a:cxn ang="0">
                    <a:pos x="20" y="9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18" y="8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11" y="8"/>
                  </a:cxn>
                  <a:cxn ang="0">
                    <a:pos x="11" y="8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3" name="Freeform 8506"/>
              <p:cNvSpPr>
                <a:spLocks/>
              </p:cNvSpPr>
              <p:nvPr/>
            </p:nvSpPr>
            <p:spPr bwMode="auto">
              <a:xfrm>
                <a:off x="7185477" y="403897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9">
                    <a:moveTo>
                      <a:pt x="2" y="1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4" name="Freeform 8507"/>
              <p:cNvSpPr>
                <a:spLocks/>
              </p:cNvSpPr>
              <p:nvPr/>
            </p:nvSpPr>
            <p:spPr bwMode="auto">
              <a:xfrm>
                <a:off x="7185477" y="403897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1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9">
                    <a:moveTo>
                      <a:pt x="2" y="1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5" name="Rectangle 8508"/>
              <p:cNvSpPr>
                <a:spLocks noChangeArrowheads="1"/>
              </p:cNvSpPr>
              <p:nvPr/>
            </p:nvSpPr>
            <p:spPr bwMode="auto">
              <a:xfrm>
                <a:off x="7193417" y="3986601"/>
                <a:ext cx="1588" cy="1587"/>
              </a:xfrm>
              <a:prstGeom prst="rect">
                <a:avLst/>
              </a:prstGeom>
              <a:solidFill>
                <a:srgbClr val="C80F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6" name="Rectangle 8509"/>
              <p:cNvSpPr>
                <a:spLocks noChangeArrowheads="1"/>
              </p:cNvSpPr>
              <p:nvPr/>
            </p:nvSpPr>
            <p:spPr bwMode="auto">
              <a:xfrm>
                <a:off x="7193417" y="3986601"/>
                <a:ext cx="1588" cy="1587"/>
              </a:xfrm>
              <a:prstGeom prst="rect">
                <a:avLst/>
              </a:pr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7" name="Freeform 8510"/>
              <p:cNvSpPr>
                <a:spLocks/>
              </p:cNvSpPr>
              <p:nvPr/>
            </p:nvSpPr>
            <p:spPr bwMode="auto">
              <a:xfrm>
                <a:off x="7193417" y="4040559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8" name="Freeform 8511"/>
              <p:cNvSpPr>
                <a:spLocks/>
              </p:cNvSpPr>
              <p:nvPr/>
            </p:nvSpPr>
            <p:spPr bwMode="auto">
              <a:xfrm>
                <a:off x="7193417" y="4040559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9" name="Freeform 8512"/>
              <p:cNvSpPr>
                <a:spLocks/>
              </p:cNvSpPr>
              <p:nvPr/>
            </p:nvSpPr>
            <p:spPr bwMode="auto">
              <a:xfrm>
                <a:off x="7179125" y="4191324"/>
                <a:ext cx="14292" cy="63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9" h="4">
                    <a:moveTo>
                      <a:pt x="2" y="2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0" name="Freeform 8513"/>
              <p:cNvSpPr>
                <a:spLocks/>
              </p:cNvSpPr>
              <p:nvPr/>
            </p:nvSpPr>
            <p:spPr bwMode="auto">
              <a:xfrm>
                <a:off x="7179125" y="4191324"/>
                <a:ext cx="14292" cy="6348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9" h="4">
                    <a:moveTo>
                      <a:pt x="2" y="2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1" name="Freeform 8514"/>
              <p:cNvSpPr>
                <a:spLocks/>
              </p:cNvSpPr>
              <p:nvPr/>
            </p:nvSpPr>
            <p:spPr bwMode="auto">
              <a:xfrm>
                <a:off x="7185477" y="4118322"/>
                <a:ext cx="119100" cy="1110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3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32"/>
                  </a:cxn>
                  <a:cxn ang="0">
                    <a:pos x="16" y="34"/>
                  </a:cxn>
                  <a:cxn ang="0">
                    <a:pos x="18" y="32"/>
                  </a:cxn>
                  <a:cxn ang="0">
                    <a:pos x="19" y="32"/>
                  </a:cxn>
                  <a:cxn ang="0">
                    <a:pos x="21" y="36"/>
                  </a:cxn>
                  <a:cxn ang="0">
                    <a:pos x="23" y="34"/>
                  </a:cxn>
                  <a:cxn ang="0">
                    <a:pos x="25" y="32"/>
                  </a:cxn>
                  <a:cxn ang="0">
                    <a:pos x="25" y="30"/>
                  </a:cxn>
                  <a:cxn ang="0">
                    <a:pos x="28" y="32"/>
                  </a:cxn>
                  <a:cxn ang="0">
                    <a:pos x="36" y="39"/>
                  </a:cxn>
                  <a:cxn ang="0">
                    <a:pos x="32" y="44"/>
                  </a:cxn>
                  <a:cxn ang="0">
                    <a:pos x="34" y="52"/>
                  </a:cxn>
                  <a:cxn ang="0">
                    <a:pos x="41" y="61"/>
                  </a:cxn>
                  <a:cxn ang="0">
                    <a:pos x="46" y="64"/>
                  </a:cxn>
                  <a:cxn ang="0">
                    <a:pos x="50" y="61"/>
                  </a:cxn>
                  <a:cxn ang="0">
                    <a:pos x="52" y="66"/>
                  </a:cxn>
                  <a:cxn ang="0">
                    <a:pos x="55" y="70"/>
                  </a:cxn>
                  <a:cxn ang="0">
                    <a:pos x="59" y="61"/>
                  </a:cxn>
                  <a:cxn ang="0">
                    <a:pos x="55" y="52"/>
                  </a:cxn>
                  <a:cxn ang="0">
                    <a:pos x="62" y="41"/>
                  </a:cxn>
                  <a:cxn ang="0">
                    <a:pos x="66" y="50"/>
                  </a:cxn>
                  <a:cxn ang="0">
                    <a:pos x="66" y="53"/>
                  </a:cxn>
                  <a:cxn ang="0">
                    <a:pos x="68" y="53"/>
                  </a:cxn>
                  <a:cxn ang="0">
                    <a:pos x="68" y="48"/>
                  </a:cxn>
                  <a:cxn ang="0">
                    <a:pos x="70" y="50"/>
                  </a:cxn>
                  <a:cxn ang="0">
                    <a:pos x="73" y="46"/>
                  </a:cxn>
                  <a:cxn ang="0">
                    <a:pos x="75" y="41"/>
                  </a:cxn>
                  <a:cxn ang="0">
                    <a:pos x="71" y="34"/>
                  </a:cxn>
                  <a:cxn ang="0">
                    <a:pos x="71" y="32"/>
                  </a:cxn>
                  <a:cxn ang="0">
                    <a:pos x="70" y="28"/>
                  </a:cxn>
                  <a:cxn ang="0">
                    <a:pos x="70" y="23"/>
                  </a:cxn>
                  <a:cxn ang="0">
                    <a:pos x="66" y="21"/>
                  </a:cxn>
                  <a:cxn ang="0">
                    <a:pos x="70" y="18"/>
                  </a:cxn>
                  <a:cxn ang="0">
                    <a:pos x="68" y="14"/>
                  </a:cxn>
                  <a:cxn ang="0">
                    <a:pos x="68" y="10"/>
                  </a:cxn>
                  <a:cxn ang="0">
                    <a:pos x="64" y="9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5" y="5"/>
                  </a:cxn>
                  <a:cxn ang="0">
                    <a:pos x="59" y="12"/>
                  </a:cxn>
                  <a:cxn ang="0">
                    <a:pos x="55" y="14"/>
                  </a:cxn>
                  <a:cxn ang="0">
                    <a:pos x="52" y="14"/>
                  </a:cxn>
                  <a:cxn ang="0">
                    <a:pos x="46" y="12"/>
                  </a:cxn>
                  <a:cxn ang="0">
                    <a:pos x="44" y="19"/>
                  </a:cxn>
                  <a:cxn ang="0">
                    <a:pos x="39" y="18"/>
                  </a:cxn>
                  <a:cxn ang="0">
                    <a:pos x="37" y="23"/>
                  </a:cxn>
                  <a:cxn ang="0">
                    <a:pos x="32" y="25"/>
                  </a:cxn>
                  <a:cxn ang="0">
                    <a:pos x="28" y="27"/>
                  </a:cxn>
                  <a:cxn ang="0">
                    <a:pos x="28" y="27"/>
                  </a:cxn>
                  <a:cxn ang="0">
                    <a:pos x="30" y="23"/>
                  </a:cxn>
                  <a:cxn ang="0">
                    <a:pos x="27" y="18"/>
                  </a:cxn>
                  <a:cxn ang="0">
                    <a:pos x="23" y="14"/>
                  </a:cxn>
                  <a:cxn ang="0">
                    <a:pos x="21" y="18"/>
                  </a:cxn>
                  <a:cxn ang="0">
                    <a:pos x="16" y="21"/>
                  </a:cxn>
                  <a:cxn ang="0">
                    <a:pos x="14" y="23"/>
                  </a:cxn>
                  <a:cxn ang="0">
                    <a:pos x="3" y="27"/>
                  </a:cxn>
                  <a:cxn ang="0">
                    <a:pos x="2" y="32"/>
                  </a:cxn>
                </a:cxnLst>
                <a:rect l="0" t="0" r="r" b="b"/>
                <a:pathLst>
                  <a:path w="75" h="70">
                    <a:moveTo>
                      <a:pt x="0" y="37"/>
                    </a:moveTo>
                    <a:lnTo>
                      <a:pt x="0" y="37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9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8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7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4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7" y="55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7" y="44"/>
                    </a:lnTo>
                    <a:lnTo>
                      <a:pt x="61" y="43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4" y="44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5" y="43"/>
                    </a:lnTo>
                    <a:lnTo>
                      <a:pt x="75" y="41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2"/>
                    </a:lnTo>
                    <a:lnTo>
                      <a:pt x="71" y="32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5"/>
                    </a:lnTo>
                    <a:lnTo>
                      <a:pt x="70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8" y="1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9" y="25"/>
                    </a:lnTo>
                    <a:lnTo>
                      <a:pt x="5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2" name="Freeform 8515"/>
              <p:cNvSpPr>
                <a:spLocks/>
              </p:cNvSpPr>
              <p:nvPr/>
            </p:nvSpPr>
            <p:spPr bwMode="auto">
              <a:xfrm>
                <a:off x="7185477" y="4118322"/>
                <a:ext cx="119100" cy="11109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39"/>
                  </a:cxn>
                  <a:cxn ang="0">
                    <a:pos x="7" y="34"/>
                  </a:cxn>
                  <a:cxn ang="0">
                    <a:pos x="10" y="28"/>
                  </a:cxn>
                  <a:cxn ang="0">
                    <a:pos x="14" y="32"/>
                  </a:cxn>
                  <a:cxn ang="0">
                    <a:pos x="16" y="34"/>
                  </a:cxn>
                  <a:cxn ang="0">
                    <a:pos x="18" y="32"/>
                  </a:cxn>
                  <a:cxn ang="0">
                    <a:pos x="19" y="32"/>
                  </a:cxn>
                  <a:cxn ang="0">
                    <a:pos x="21" y="36"/>
                  </a:cxn>
                  <a:cxn ang="0">
                    <a:pos x="23" y="34"/>
                  </a:cxn>
                  <a:cxn ang="0">
                    <a:pos x="25" y="32"/>
                  </a:cxn>
                  <a:cxn ang="0">
                    <a:pos x="25" y="30"/>
                  </a:cxn>
                  <a:cxn ang="0">
                    <a:pos x="28" y="32"/>
                  </a:cxn>
                  <a:cxn ang="0">
                    <a:pos x="36" y="39"/>
                  </a:cxn>
                  <a:cxn ang="0">
                    <a:pos x="32" y="44"/>
                  </a:cxn>
                  <a:cxn ang="0">
                    <a:pos x="34" y="52"/>
                  </a:cxn>
                  <a:cxn ang="0">
                    <a:pos x="41" y="61"/>
                  </a:cxn>
                  <a:cxn ang="0">
                    <a:pos x="46" y="64"/>
                  </a:cxn>
                  <a:cxn ang="0">
                    <a:pos x="50" y="61"/>
                  </a:cxn>
                  <a:cxn ang="0">
                    <a:pos x="52" y="66"/>
                  </a:cxn>
                  <a:cxn ang="0">
                    <a:pos x="55" y="70"/>
                  </a:cxn>
                  <a:cxn ang="0">
                    <a:pos x="59" y="61"/>
                  </a:cxn>
                  <a:cxn ang="0">
                    <a:pos x="55" y="52"/>
                  </a:cxn>
                  <a:cxn ang="0">
                    <a:pos x="62" y="41"/>
                  </a:cxn>
                  <a:cxn ang="0">
                    <a:pos x="66" y="50"/>
                  </a:cxn>
                  <a:cxn ang="0">
                    <a:pos x="66" y="53"/>
                  </a:cxn>
                  <a:cxn ang="0">
                    <a:pos x="68" y="53"/>
                  </a:cxn>
                  <a:cxn ang="0">
                    <a:pos x="68" y="48"/>
                  </a:cxn>
                  <a:cxn ang="0">
                    <a:pos x="70" y="50"/>
                  </a:cxn>
                  <a:cxn ang="0">
                    <a:pos x="73" y="46"/>
                  </a:cxn>
                  <a:cxn ang="0">
                    <a:pos x="75" y="41"/>
                  </a:cxn>
                  <a:cxn ang="0">
                    <a:pos x="71" y="34"/>
                  </a:cxn>
                  <a:cxn ang="0">
                    <a:pos x="71" y="32"/>
                  </a:cxn>
                  <a:cxn ang="0">
                    <a:pos x="70" y="28"/>
                  </a:cxn>
                  <a:cxn ang="0">
                    <a:pos x="70" y="23"/>
                  </a:cxn>
                  <a:cxn ang="0">
                    <a:pos x="66" y="21"/>
                  </a:cxn>
                  <a:cxn ang="0">
                    <a:pos x="70" y="18"/>
                  </a:cxn>
                  <a:cxn ang="0">
                    <a:pos x="68" y="14"/>
                  </a:cxn>
                  <a:cxn ang="0">
                    <a:pos x="68" y="10"/>
                  </a:cxn>
                  <a:cxn ang="0">
                    <a:pos x="64" y="9"/>
                  </a:cxn>
                  <a:cxn ang="0">
                    <a:pos x="62" y="5"/>
                  </a:cxn>
                  <a:cxn ang="0">
                    <a:pos x="57" y="0"/>
                  </a:cxn>
                  <a:cxn ang="0">
                    <a:pos x="55" y="5"/>
                  </a:cxn>
                  <a:cxn ang="0">
                    <a:pos x="59" y="12"/>
                  </a:cxn>
                  <a:cxn ang="0">
                    <a:pos x="55" y="14"/>
                  </a:cxn>
                  <a:cxn ang="0">
                    <a:pos x="52" y="14"/>
                  </a:cxn>
                  <a:cxn ang="0">
                    <a:pos x="46" y="12"/>
                  </a:cxn>
                  <a:cxn ang="0">
                    <a:pos x="44" y="19"/>
                  </a:cxn>
                  <a:cxn ang="0">
                    <a:pos x="39" y="18"/>
                  </a:cxn>
                  <a:cxn ang="0">
                    <a:pos x="37" y="23"/>
                  </a:cxn>
                  <a:cxn ang="0">
                    <a:pos x="32" y="25"/>
                  </a:cxn>
                  <a:cxn ang="0">
                    <a:pos x="28" y="27"/>
                  </a:cxn>
                  <a:cxn ang="0">
                    <a:pos x="28" y="27"/>
                  </a:cxn>
                  <a:cxn ang="0">
                    <a:pos x="30" y="23"/>
                  </a:cxn>
                  <a:cxn ang="0">
                    <a:pos x="27" y="18"/>
                  </a:cxn>
                  <a:cxn ang="0">
                    <a:pos x="23" y="14"/>
                  </a:cxn>
                  <a:cxn ang="0">
                    <a:pos x="21" y="18"/>
                  </a:cxn>
                  <a:cxn ang="0">
                    <a:pos x="16" y="21"/>
                  </a:cxn>
                  <a:cxn ang="0">
                    <a:pos x="14" y="23"/>
                  </a:cxn>
                  <a:cxn ang="0">
                    <a:pos x="3" y="27"/>
                  </a:cxn>
                  <a:cxn ang="0">
                    <a:pos x="2" y="32"/>
                  </a:cxn>
                </a:cxnLst>
                <a:rect l="0" t="0" r="r" b="b"/>
                <a:pathLst>
                  <a:path w="75" h="70">
                    <a:moveTo>
                      <a:pt x="0" y="37"/>
                    </a:moveTo>
                    <a:lnTo>
                      <a:pt x="0" y="37"/>
                    </a:lnTo>
                    <a:lnTo>
                      <a:pt x="0" y="41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9" y="30"/>
                    </a:lnTo>
                    <a:lnTo>
                      <a:pt x="10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7" y="3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41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8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7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4" y="62"/>
                    </a:lnTo>
                    <a:lnTo>
                      <a:pt x="46" y="64"/>
                    </a:lnTo>
                    <a:lnTo>
                      <a:pt x="48" y="64"/>
                    </a:lnTo>
                    <a:lnTo>
                      <a:pt x="48" y="64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0"/>
                    </a:lnTo>
                    <a:lnTo>
                      <a:pt x="55" y="70"/>
                    </a:lnTo>
                    <a:lnTo>
                      <a:pt x="59" y="64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7" y="55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7" y="44"/>
                    </a:lnTo>
                    <a:lnTo>
                      <a:pt x="61" y="43"/>
                    </a:lnTo>
                    <a:lnTo>
                      <a:pt x="62" y="41"/>
                    </a:lnTo>
                    <a:lnTo>
                      <a:pt x="62" y="41"/>
                    </a:lnTo>
                    <a:lnTo>
                      <a:pt x="64" y="44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8" y="52"/>
                    </a:lnTo>
                    <a:lnTo>
                      <a:pt x="68" y="48"/>
                    </a:lnTo>
                    <a:lnTo>
                      <a:pt x="68" y="48"/>
                    </a:lnTo>
                    <a:lnTo>
                      <a:pt x="70" y="48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8"/>
                    </a:lnTo>
                    <a:lnTo>
                      <a:pt x="70" y="48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5" y="43"/>
                    </a:lnTo>
                    <a:lnTo>
                      <a:pt x="75" y="41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71" y="32"/>
                    </a:lnTo>
                    <a:lnTo>
                      <a:pt x="71" y="32"/>
                    </a:lnTo>
                    <a:lnTo>
                      <a:pt x="73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0" y="28"/>
                    </a:lnTo>
                    <a:lnTo>
                      <a:pt x="71" y="25"/>
                    </a:lnTo>
                    <a:lnTo>
                      <a:pt x="70" y="23"/>
                    </a:lnTo>
                    <a:lnTo>
                      <a:pt x="68" y="21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68" y="19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59" y="3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3"/>
                    </a:lnTo>
                    <a:lnTo>
                      <a:pt x="55" y="5"/>
                    </a:lnTo>
                    <a:lnTo>
                      <a:pt x="57" y="10"/>
                    </a:lnTo>
                    <a:lnTo>
                      <a:pt x="57" y="10"/>
                    </a:lnTo>
                    <a:lnTo>
                      <a:pt x="59" y="12"/>
                    </a:lnTo>
                    <a:lnTo>
                      <a:pt x="57" y="14"/>
                    </a:lnTo>
                    <a:lnTo>
                      <a:pt x="57" y="14"/>
                    </a:lnTo>
                    <a:lnTo>
                      <a:pt x="55" y="1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1" y="19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7" y="21"/>
                    </a:lnTo>
                    <a:lnTo>
                      <a:pt x="37" y="23"/>
                    </a:lnTo>
                    <a:lnTo>
                      <a:pt x="37" y="23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6" y="21"/>
                    </a:lnTo>
                    <a:lnTo>
                      <a:pt x="16" y="23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9" y="25"/>
                    </a:lnTo>
                    <a:lnTo>
                      <a:pt x="5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3" name="Freeform 8516"/>
              <p:cNvSpPr>
                <a:spLocks/>
              </p:cNvSpPr>
              <p:nvPr/>
            </p:nvSpPr>
            <p:spPr bwMode="auto">
              <a:xfrm>
                <a:off x="7196593" y="4043733"/>
                <a:ext cx="7940" cy="63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4" name="Freeform 8517"/>
              <p:cNvSpPr>
                <a:spLocks/>
              </p:cNvSpPr>
              <p:nvPr/>
            </p:nvSpPr>
            <p:spPr bwMode="auto">
              <a:xfrm>
                <a:off x="7196593" y="4043733"/>
                <a:ext cx="7940" cy="634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5" name="Freeform 8518"/>
              <p:cNvSpPr>
                <a:spLocks/>
              </p:cNvSpPr>
              <p:nvPr/>
            </p:nvSpPr>
            <p:spPr bwMode="auto">
              <a:xfrm>
                <a:off x="7196593" y="4083408"/>
                <a:ext cx="28584" cy="49197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3" y="24"/>
                  </a:cxn>
                  <a:cxn ang="0">
                    <a:pos x="9" y="27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9" y="31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4" y="29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4" y="16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9" y="2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3" y="24"/>
                  </a:cxn>
                </a:cxnLst>
                <a:rect l="0" t="0" r="r" b="b"/>
                <a:pathLst>
                  <a:path w="18" h="31">
                    <a:moveTo>
                      <a:pt x="3" y="24"/>
                    </a:moveTo>
                    <a:lnTo>
                      <a:pt x="3" y="24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6" name="Freeform 8519"/>
              <p:cNvSpPr>
                <a:spLocks/>
              </p:cNvSpPr>
              <p:nvPr/>
            </p:nvSpPr>
            <p:spPr bwMode="auto">
              <a:xfrm>
                <a:off x="7196593" y="4083408"/>
                <a:ext cx="28584" cy="49197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3" y="24"/>
                  </a:cxn>
                  <a:cxn ang="0">
                    <a:pos x="9" y="27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9" y="31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4" y="29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4" y="16"/>
                  </a:cxn>
                  <a:cxn ang="0">
                    <a:pos x="16" y="9"/>
                  </a:cxn>
                  <a:cxn ang="0">
                    <a:pos x="16" y="9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9" y="2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11"/>
                  </a:cxn>
                  <a:cxn ang="0">
                    <a:pos x="7" y="13"/>
                  </a:cxn>
                  <a:cxn ang="0">
                    <a:pos x="7" y="13"/>
                  </a:cxn>
                  <a:cxn ang="0">
                    <a:pos x="5" y="15"/>
                  </a:cxn>
                  <a:cxn ang="0">
                    <a:pos x="3" y="15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3" y="24"/>
                  </a:cxn>
                </a:cxnLst>
                <a:rect l="0" t="0" r="r" b="b"/>
                <a:pathLst>
                  <a:path w="18" h="31">
                    <a:moveTo>
                      <a:pt x="3" y="24"/>
                    </a:moveTo>
                    <a:lnTo>
                      <a:pt x="3" y="24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3" y="2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7" name="Freeform 8520"/>
              <p:cNvSpPr>
                <a:spLocks/>
              </p:cNvSpPr>
              <p:nvPr/>
            </p:nvSpPr>
            <p:spPr bwMode="auto">
              <a:xfrm>
                <a:off x="7201357" y="4089756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8" name="Freeform 8521"/>
              <p:cNvSpPr>
                <a:spLocks/>
              </p:cNvSpPr>
              <p:nvPr/>
            </p:nvSpPr>
            <p:spPr bwMode="auto">
              <a:xfrm>
                <a:off x="7201357" y="4089756"/>
                <a:ext cx="3176" cy="79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9" name="Freeform 8522"/>
              <p:cNvSpPr>
                <a:spLocks/>
              </p:cNvSpPr>
              <p:nvPr/>
            </p:nvSpPr>
            <p:spPr bwMode="auto">
              <a:xfrm>
                <a:off x="7210885" y="4026276"/>
                <a:ext cx="11116" cy="12696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8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7" y="8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8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0" name="Freeform 8523"/>
              <p:cNvSpPr>
                <a:spLocks/>
              </p:cNvSpPr>
              <p:nvPr/>
            </p:nvSpPr>
            <p:spPr bwMode="auto">
              <a:xfrm>
                <a:off x="7210885" y="4026276"/>
                <a:ext cx="11116" cy="12696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7" y="8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7" y="8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lnTo>
                      <a:pt x="7" y="8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7" y="8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1" name="Freeform 8524"/>
              <p:cNvSpPr>
                <a:spLocks/>
              </p:cNvSpPr>
              <p:nvPr/>
            </p:nvSpPr>
            <p:spPr bwMode="auto">
              <a:xfrm>
                <a:off x="7215649" y="4040559"/>
                <a:ext cx="23820" cy="2697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5" y="13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5" h="17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2" name="Freeform 8525"/>
              <p:cNvSpPr>
                <a:spLocks/>
              </p:cNvSpPr>
              <p:nvPr/>
            </p:nvSpPr>
            <p:spPr bwMode="auto">
              <a:xfrm>
                <a:off x="7215649" y="4040559"/>
                <a:ext cx="23820" cy="2697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6" y="8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15" y="13"/>
                  </a:cxn>
                  <a:cxn ang="0">
                    <a:pos x="13" y="11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5" h="17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accent1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3" name="Freeform 8526"/>
              <p:cNvSpPr>
                <a:spLocks/>
              </p:cNvSpPr>
              <p:nvPr/>
            </p:nvSpPr>
            <p:spPr bwMode="auto">
              <a:xfrm>
                <a:off x="7228353" y="4040559"/>
                <a:ext cx="1588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4" name="Freeform 8527"/>
              <p:cNvSpPr>
                <a:spLocks/>
              </p:cNvSpPr>
              <p:nvPr/>
            </p:nvSpPr>
            <p:spPr bwMode="auto">
              <a:xfrm>
                <a:off x="7228353" y="4040559"/>
                <a:ext cx="1588" cy="952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6">
                    <a:moveTo>
                      <a:pt x="0" y="2"/>
                    </a:moveTo>
                    <a:lnTo>
                      <a:pt x="0" y="2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5" name="Freeform 8528"/>
              <p:cNvSpPr>
                <a:spLocks/>
              </p:cNvSpPr>
              <p:nvPr/>
            </p:nvSpPr>
            <p:spPr bwMode="auto">
              <a:xfrm>
                <a:off x="7218825" y="4078647"/>
                <a:ext cx="20644" cy="44436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11" y="16"/>
                  </a:cxn>
                  <a:cxn ang="0">
                    <a:pos x="13" y="12"/>
                  </a:cxn>
                  <a:cxn ang="0">
                    <a:pos x="13" y="1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6" y="14"/>
                  </a:cxn>
                  <a:cxn ang="0">
                    <a:pos x="2" y="19"/>
                  </a:cxn>
                </a:cxnLst>
                <a:rect l="0" t="0" r="r" b="b"/>
                <a:pathLst>
                  <a:path w="13" h="28">
                    <a:moveTo>
                      <a:pt x="2" y="19"/>
                    </a:moveTo>
                    <a:lnTo>
                      <a:pt x="2" y="1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14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6" name="Freeform 8529"/>
              <p:cNvSpPr>
                <a:spLocks/>
              </p:cNvSpPr>
              <p:nvPr/>
            </p:nvSpPr>
            <p:spPr bwMode="auto">
              <a:xfrm>
                <a:off x="7218825" y="4078647"/>
                <a:ext cx="20644" cy="44436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7" y="18"/>
                  </a:cxn>
                  <a:cxn ang="0">
                    <a:pos x="7" y="18"/>
                  </a:cxn>
                  <a:cxn ang="0">
                    <a:pos x="11" y="16"/>
                  </a:cxn>
                  <a:cxn ang="0">
                    <a:pos x="13" y="12"/>
                  </a:cxn>
                  <a:cxn ang="0">
                    <a:pos x="13" y="1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11" y="1"/>
                  </a:cxn>
                  <a:cxn ang="0">
                    <a:pos x="11" y="3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6" y="14"/>
                  </a:cxn>
                  <a:cxn ang="0">
                    <a:pos x="2" y="19"/>
                  </a:cxn>
                </a:cxnLst>
                <a:rect l="0" t="0" r="r" b="b"/>
                <a:pathLst>
                  <a:path w="13" h="28">
                    <a:moveTo>
                      <a:pt x="2" y="19"/>
                    </a:moveTo>
                    <a:lnTo>
                      <a:pt x="2" y="19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6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14"/>
                    </a:lnTo>
                    <a:lnTo>
                      <a:pt x="2" y="1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7" name="Freeform 8530"/>
              <p:cNvSpPr>
                <a:spLocks/>
              </p:cNvSpPr>
              <p:nvPr/>
            </p:nvSpPr>
            <p:spPr bwMode="auto">
              <a:xfrm>
                <a:off x="7236293" y="402627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8" name="Freeform 8531"/>
              <p:cNvSpPr>
                <a:spLocks/>
              </p:cNvSpPr>
              <p:nvPr/>
            </p:nvSpPr>
            <p:spPr bwMode="auto">
              <a:xfrm>
                <a:off x="7236293" y="402627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9" name="Freeform 8532"/>
              <p:cNvSpPr>
                <a:spLocks/>
              </p:cNvSpPr>
              <p:nvPr/>
            </p:nvSpPr>
            <p:spPr bwMode="auto">
              <a:xfrm>
                <a:off x="7225177" y="4126257"/>
                <a:ext cx="4764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0" name="Freeform 8533"/>
              <p:cNvSpPr>
                <a:spLocks/>
              </p:cNvSpPr>
              <p:nvPr/>
            </p:nvSpPr>
            <p:spPr bwMode="auto">
              <a:xfrm>
                <a:off x="7225177" y="4126257"/>
                <a:ext cx="4764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1" name="Freeform 8534"/>
              <p:cNvSpPr>
                <a:spLocks/>
              </p:cNvSpPr>
              <p:nvPr/>
            </p:nvSpPr>
            <p:spPr bwMode="auto">
              <a:xfrm>
                <a:off x="7239469" y="400723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lnTo>
                      <a:pt x="2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2" name="Freeform 8535"/>
              <p:cNvSpPr>
                <a:spLocks/>
              </p:cNvSpPr>
              <p:nvPr/>
            </p:nvSpPr>
            <p:spPr bwMode="auto">
              <a:xfrm>
                <a:off x="7239469" y="4007232"/>
                <a:ext cx="4764" cy="1428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9"/>
                  </a:cxn>
                </a:cxnLst>
                <a:rect l="0" t="0" r="r" b="b"/>
                <a:pathLst>
                  <a:path w="3" h="9">
                    <a:moveTo>
                      <a:pt x="2" y="9"/>
                    </a:moveTo>
                    <a:lnTo>
                      <a:pt x="2" y="9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3" name="Rectangle 8536"/>
              <p:cNvSpPr>
                <a:spLocks noChangeArrowheads="1"/>
              </p:cNvSpPr>
              <p:nvPr/>
            </p:nvSpPr>
            <p:spPr bwMode="auto">
              <a:xfrm>
                <a:off x="7239469" y="4029450"/>
                <a:ext cx="3176" cy="1587"/>
              </a:xfrm>
              <a:prstGeom prst="rect">
                <a:avLst/>
              </a:prstGeom>
              <a:solidFill>
                <a:srgbClr val="C80F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4" name="Rectangle 8537"/>
              <p:cNvSpPr>
                <a:spLocks noChangeArrowheads="1"/>
              </p:cNvSpPr>
              <p:nvPr/>
            </p:nvSpPr>
            <p:spPr bwMode="auto">
              <a:xfrm>
                <a:off x="7239469" y="4029450"/>
                <a:ext cx="3176" cy="1587"/>
              </a:xfrm>
              <a:prstGeom prst="rect">
                <a:avLst/>
              </a:pr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5" name="Freeform 8538"/>
              <p:cNvSpPr>
                <a:spLocks/>
              </p:cNvSpPr>
              <p:nvPr/>
            </p:nvSpPr>
            <p:spPr bwMode="auto">
              <a:xfrm>
                <a:off x="7233117" y="412149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6" name="Freeform 8539"/>
              <p:cNvSpPr>
                <a:spLocks/>
              </p:cNvSpPr>
              <p:nvPr/>
            </p:nvSpPr>
            <p:spPr bwMode="auto">
              <a:xfrm>
                <a:off x="7233117" y="4121496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7" name="Freeform 8540"/>
              <p:cNvSpPr>
                <a:spLocks/>
              </p:cNvSpPr>
              <p:nvPr/>
            </p:nvSpPr>
            <p:spPr bwMode="auto">
              <a:xfrm>
                <a:off x="7233117" y="4107213"/>
                <a:ext cx="20644" cy="1428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6" y="9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</a:cxnLst>
                <a:rect l="0" t="0" r="r" b="b"/>
                <a:pathLst>
                  <a:path w="13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8" name="Freeform 8541"/>
              <p:cNvSpPr>
                <a:spLocks/>
              </p:cNvSpPr>
              <p:nvPr/>
            </p:nvSpPr>
            <p:spPr bwMode="auto">
              <a:xfrm>
                <a:off x="7233117" y="4107213"/>
                <a:ext cx="20644" cy="1428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6" y="9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</a:cxnLst>
                <a:rect l="0" t="0" r="r" b="b"/>
                <a:pathLst>
                  <a:path w="13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9" name="Freeform 8542"/>
              <p:cNvSpPr>
                <a:spLocks/>
              </p:cNvSpPr>
              <p:nvPr/>
            </p:nvSpPr>
            <p:spPr bwMode="auto">
              <a:xfrm>
                <a:off x="7236293" y="4104039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0" name="Freeform 8543"/>
              <p:cNvSpPr>
                <a:spLocks/>
              </p:cNvSpPr>
              <p:nvPr/>
            </p:nvSpPr>
            <p:spPr bwMode="auto">
              <a:xfrm>
                <a:off x="7236293" y="4104039"/>
                <a:ext cx="3176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1" name="Freeform 8544"/>
              <p:cNvSpPr>
                <a:spLocks/>
              </p:cNvSpPr>
              <p:nvPr/>
            </p:nvSpPr>
            <p:spPr bwMode="auto">
              <a:xfrm>
                <a:off x="7244233" y="4046907"/>
                <a:ext cx="38112" cy="65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13" y="13"/>
                  </a:cxn>
                  <a:cxn ang="0">
                    <a:pos x="9" y="16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7" y="20"/>
                  </a:cxn>
                  <a:cxn ang="0">
                    <a:pos x="4" y="2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9" y="30"/>
                  </a:cxn>
                  <a:cxn ang="0">
                    <a:pos x="9" y="36"/>
                  </a:cxn>
                  <a:cxn ang="0">
                    <a:pos x="13" y="41"/>
                  </a:cxn>
                  <a:cxn ang="0">
                    <a:pos x="11" y="38"/>
                  </a:cxn>
                  <a:cxn ang="0">
                    <a:pos x="15" y="38"/>
                  </a:cxn>
                  <a:cxn ang="0">
                    <a:pos x="16" y="36"/>
                  </a:cxn>
                  <a:cxn ang="0">
                    <a:pos x="15" y="30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11" y="21"/>
                  </a:cxn>
                  <a:cxn ang="0">
                    <a:pos x="16" y="23"/>
                  </a:cxn>
                  <a:cxn ang="0">
                    <a:pos x="20" y="25"/>
                  </a:cxn>
                  <a:cxn ang="0">
                    <a:pos x="24" y="27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18" y="14"/>
                  </a:cxn>
                  <a:cxn ang="0">
                    <a:pos x="20" y="11"/>
                  </a:cxn>
                  <a:cxn ang="0">
                    <a:pos x="18" y="9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1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2" name="Freeform 8545"/>
              <p:cNvSpPr>
                <a:spLocks/>
              </p:cNvSpPr>
              <p:nvPr/>
            </p:nvSpPr>
            <p:spPr bwMode="auto">
              <a:xfrm>
                <a:off x="7244233" y="4046907"/>
                <a:ext cx="38112" cy="650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13" y="13"/>
                  </a:cxn>
                  <a:cxn ang="0">
                    <a:pos x="9" y="16"/>
                  </a:cxn>
                  <a:cxn ang="0">
                    <a:pos x="11" y="20"/>
                  </a:cxn>
                  <a:cxn ang="0">
                    <a:pos x="9" y="18"/>
                  </a:cxn>
                  <a:cxn ang="0">
                    <a:pos x="7" y="20"/>
                  </a:cxn>
                  <a:cxn ang="0">
                    <a:pos x="4" y="20"/>
                  </a:cxn>
                  <a:cxn ang="0">
                    <a:pos x="2" y="16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6" y="25"/>
                  </a:cxn>
                  <a:cxn ang="0">
                    <a:pos x="9" y="30"/>
                  </a:cxn>
                  <a:cxn ang="0">
                    <a:pos x="9" y="36"/>
                  </a:cxn>
                  <a:cxn ang="0">
                    <a:pos x="13" y="41"/>
                  </a:cxn>
                  <a:cxn ang="0">
                    <a:pos x="11" y="38"/>
                  </a:cxn>
                  <a:cxn ang="0">
                    <a:pos x="15" y="38"/>
                  </a:cxn>
                  <a:cxn ang="0">
                    <a:pos x="16" y="36"/>
                  </a:cxn>
                  <a:cxn ang="0">
                    <a:pos x="15" y="30"/>
                  </a:cxn>
                  <a:cxn ang="0">
                    <a:pos x="13" y="27"/>
                  </a:cxn>
                  <a:cxn ang="0">
                    <a:pos x="13" y="23"/>
                  </a:cxn>
                  <a:cxn ang="0">
                    <a:pos x="11" y="21"/>
                  </a:cxn>
                  <a:cxn ang="0">
                    <a:pos x="16" y="23"/>
                  </a:cxn>
                  <a:cxn ang="0">
                    <a:pos x="20" y="25"/>
                  </a:cxn>
                  <a:cxn ang="0">
                    <a:pos x="24" y="27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18" y="14"/>
                  </a:cxn>
                  <a:cxn ang="0">
                    <a:pos x="20" y="11"/>
                  </a:cxn>
                  <a:cxn ang="0">
                    <a:pos x="18" y="9"/>
                  </a:cxn>
                  <a:cxn ang="0">
                    <a:pos x="18" y="5"/>
                  </a:cxn>
                  <a:cxn ang="0">
                    <a:pos x="16" y="5"/>
                  </a:cxn>
                  <a:cxn ang="0">
                    <a:pos x="16" y="4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0"/>
                  </a:cxn>
                </a:cxnLst>
                <a:rect l="0" t="0" r="r" b="b"/>
                <a:pathLst>
                  <a:path w="24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1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6" y="20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5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3" name="Freeform 8546"/>
              <p:cNvSpPr>
                <a:spLocks/>
              </p:cNvSpPr>
              <p:nvPr/>
            </p:nvSpPr>
            <p:spPr bwMode="auto">
              <a:xfrm>
                <a:off x="7247409" y="4069125"/>
                <a:ext cx="6352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4" name="Freeform 8547"/>
              <p:cNvSpPr>
                <a:spLocks/>
              </p:cNvSpPr>
              <p:nvPr/>
            </p:nvSpPr>
            <p:spPr bwMode="auto">
              <a:xfrm>
                <a:off x="7247409" y="4069125"/>
                <a:ext cx="6352" cy="634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4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5" name="Freeform 8548"/>
              <p:cNvSpPr>
                <a:spLocks/>
              </p:cNvSpPr>
              <p:nvPr/>
            </p:nvSpPr>
            <p:spPr bwMode="auto">
              <a:xfrm>
                <a:off x="7244233" y="4094517"/>
                <a:ext cx="6352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6" name="Freeform 8549"/>
              <p:cNvSpPr>
                <a:spLocks/>
              </p:cNvSpPr>
              <p:nvPr/>
            </p:nvSpPr>
            <p:spPr bwMode="auto">
              <a:xfrm>
                <a:off x="7244233" y="4094517"/>
                <a:ext cx="6352" cy="15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7" name="Freeform 8550"/>
              <p:cNvSpPr>
                <a:spLocks/>
              </p:cNvSpPr>
              <p:nvPr/>
            </p:nvSpPr>
            <p:spPr bwMode="auto">
              <a:xfrm>
                <a:off x="7253761" y="4132605"/>
                <a:ext cx="4764" cy="1587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8" name="Freeform 8551"/>
              <p:cNvSpPr>
                <a:spLocks/>
              </p:cNvSpPr>
              <p:nvPr/>
            </p:nvSpPr>
            <p:spPr bwMode="auto">
              <a:xfrm>
                <a:off x="7253761" y="4132605"/>
                <a:ext cx="4764" cy="1587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1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9" name="Rectangle 8552"/>
              <p:cNvSpPr>
                <a:spLocks noChangeArrowheads="1"/>
              </p:cNvSpPr>
              <p:nvPr/>
            </p:nvSpPr>
            <p:spPr bwMode="auto">
              <a:xfrm>
                <a:off x="7261701" y="4046907"/>
                <a:ext cx="3176" cy="1587"/>
              </a:xfrm>
              <a:prstGeom prst="rect">
                <a:avLst/>
              </a:prstGeom>
              <a:solidFill>
                <a:srgbClr val="C80F0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0" name="Rectangle 8553"/>
              <p:cNvSpPr>
                <a:spLocks noChangeArrowheads="1"/>
              </p:cNvSpPr>
              <p:nvPr/>
            </p:nvSpPr>
            <p:spPr bwMode="auto">
              <a:xfrm>
                <a:off x="7261701" y="4046907"/>
                <a:ext cx="3176" cy="1587"/>
              </a:xfrm>
              <a:prstGeom prst="rect">
                <a:avLst/>
              </a:prstGeom>
              <a:solidFill>
                <a:srgbClr val="C80F0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8755"/>
            <p:cNvGrpSpPr>
              <a:grpSpLocks/>
            </p:cNvGrpSpPr>
            <p:nvPr/>
          </p:nvGrpSpPr>
          <p:grpSpPr bwMode="auto">
            <a:xfrm>
              <a:off x="6335897" y="2717336"/>
              <a:ext cx="2281956" cy="3155356"/>
              <a:chOff x="4126" y="1664"/>
              <a:chExt cx="1437" cy="1987"/>
            </a:xfrm>
          </p:grpSpPr>
          <p:sp>
            <p:nvSpPr>
              <p:cNvPr id="471" name="Freeform 8555"/>
              <p:cNvSpPr>
                <a:spLocks/>
              </p:cNvSpPr>
              <p:nvPr/>
            </p:nvSpPr>
            <p:spPr bwMode="auto">
              <a:xfrm>
                <a:off x="4713" y="254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2" name="Freeform 8556"/>
              <p:cNvSpPr>
                <a:spLocks/>
              </p:cNvSpPr>
              <p:nvPr/>
            </p:nvSpPr>
            <p:spPr bwMode="auto">
              <a:xfrm>
                <a:off x="4713" y="2543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3" name="Freeform 8557"/>
              <p:cNvSpPr>
                <a:spLocks/>
              </p:cNvSpPr>
              <p:nvPr/>
            </p:nvSpPr>
            <p:spPr bwMode="auto">
              <a:xfrm>
                <a:off x="4718" y="2538"/>
                <a:ext cx="4" cy="9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7"/>
                  </a:cxn>
                </a:cxnLst>
                <a:rect l="0" t="0" r="r" b="b"/>
                <a:pathLst>
                  <a:path w="4" h="9">
                    <a:moveTo>
                      <a:pt x="2" y="7"/>
                    </a:move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4" name="Freeform 8558"/>
              <p:cNvSpPr>
                <a:spLocks/>
              </p:cNvSpPr>
              <p:nvPr/>
            </p:nvSpPr>
            <p:spPr bwMode="auto">
              <a:xfrm>
                <a:off x="4718" y="2538"/>
                <a:ext cx="4" cy="9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7"/>
                  </a:cxn>
                </a:cxnLst>
                <a:rect l="0" t="0" r="r" b="b"/>
                <a:pathLst>
                  <a:path w="4" h="9">
                    <a:moveTo>
                      <a:pt x="2" y="7"/>
                    </a:move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5" name="Freeform 8559"/>
              <p:cNvSpPr>
                <a:spLocks/>
              </p:cNvSpPr>
              <p:nvPr/>
            </p:nvSpPr>
            <p:spPr bwMode="auto">
              <a:xfrm>
                <a:off x="4725" y="254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6" name="Freeform 8560"/>
              <p:cNvSpPr>
                <a:spLocks/>
              </p:cNvSpPr>
              <p:nvPr/>
            </p:nvSpPr>
            <p:spPr bwMode="auto">
              <a:xfrm>
                <a:off x="4725" y="254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7" name="Freeform 8561"/>
              <p:cNvSpPr>
                <a:spLocks/>
              </p:cNvSpPr>
              <p:nvPr/>
            </p:nvSpPr>
            <p:spPr bwMode="auto">
              <a:xfrm>
                <a:off x="4725" y="2545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8" name="Freeform 8562"/>
              <p:cNvSpPr>
                <a:spLocks/>
              </p:cNvSpPr>
              <p:nvPr/>
            </p:nvSpPr>
            <p:spPr bwMode="auto">
              <a:xfrm>
                <a:off x="4725" y="2545"/>
                <a:ext cx="4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4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9" name="Freeform 8563"/>
              <p:cNvSpPr>
                <a:spLocks/>
              </p:cNvSpPr>
              <p:nvPr/>
            </p:nvSpPr>
            <p:spPr bwMode="auto">
              <a:xfrm>
                <a:off x="4650" y="2404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0" name="Freeform 8564"/>
              <p:cNvSpPr>
                <a:spLocks/>
              </p:cNvSpPr>
              <p:nvPr/>
            </p:nvSpPr>
            <p:spPr bwMode="auto">
              <a:xfrm>
                <a:off x="4650" y="2404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1" name="Freeform 8565"/>
              <p:cNvSpPr>
                <a:spLocks/>
              </p:cNvSpPr>
              <p:nvPr/>
            </p:nvSpPr>
            <p:spPr bwMode="auto">
              <a:xfrm>
                <a:off x="4698" y="253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2" name="Freeform 8566"/>
              <p:cNvSpPr>
                <a:spLocks/>
              </p:cNvSpPr>
              <p:nvPr/>
            </p:nvSpPr>
            <p:spPr bwMode="auto">
              <a:xfrm>
                <a:off x="4698" y="2532"/>
                <a:ext cx="2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3" name="Rectangle 8567"/>
              <p:cNvSpPr>
                <a:spLocks noChangeArrowheads="1"/>
              </p:cNvSpPr>
              <p:nvPr/>
            </p:nvSpPr>
            <p:spPr bwMode="auto">
              <a:xfrm>
                <a:off x="4700" y="2532"/>
                <a:ext cx="2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4" name="Rectangle 8568"/>
              <p:cNvSpPr>
                <a:spLocks noChangeArrowheads="1"/>
              </p:cNvSpPr>
              <p:nvPr/>
            </p:nvSpPr>
            <p:spPr bwMode="auto">
              <a:xfrm>
                <a:off x="4700" y="2532"/>
                <a:ext cx="2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5" name="Rectangle 8569"/>
              <p:cNvSpPr>
                <a:spLocks noChangeArrowheads="1"/>
              </p:cNvSpPr>
              <p:nvPr/>
            </p:nvSpPr>
            <p:spPr bwMode="auto">
              <a:xfrm>
                <a:off x="4709" y="2522"/>
                <a:ext cx="1" cy="1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6" name="Rectangle 8570"/>
              <p:cNvSpPr>
                <a:spLocks noChangeArrowheads="1"/>
              </p:cNvSpPr>
              <p:nvPr/>
            </p:nvSpPr>
            <p:spPr bwMode="auto">
              <a:xfrm>
                <a:off x="4709" y="2522"/>
                <a:ext cx="1" cy="1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7" name="Freeform 8571"/>
              <p:cNvSpPr>
                <a:spLocks/>
              </p:cNvSpPr>
              <p:nvPr/>
            </p:nvSpPr>
            <p:spPr bwMode="auto">
              <a:xfrm>
                <a:off x="4688" y="2522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8" name="Freeform 8572"/>
              <p:cNvSpPr>
                <a:spLocks/>
              </p:cNvSpPr>
              <p:nvPr/>
            </p:nvSpPr>
            <p:spPr bwMode="auto">
              <a:xfrm>
                <a:off x="4688" y="2522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89" name="Freeform 8573"/>
              <p:cNvSpPr>
                <a:spLocks/>
              </p:cNvSpPr>
              <p:nvPr/>
            </p:nvSpPr>
            <p:spPr bwMode="auto">
              <a:xfrm>
                <a:off x="4709" y="2835"/>
                <a:ext cx="36" cy="1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7" y="7"/>
                  </a:cxn>
                  <a:cxn ang="0">
                    <a:pos x="32" y="5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0" y="14"/>
                  </a:cxn>
                </a:cxnLst>
                <a:rect l="0" t="0" r="r" b="b"/>
                <a:pathLst>
                  <a:path w="36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0" name="Freeform 8574"/>
              <p:cNvSpPr>
                <a:spLocks/>
              </p:cNvSpPr>
              <p:nvPr/>
            </p:nvSpPr>
            <p:spPr bwMode="auto">
              <a:xfrm>
                <a:off x="4709" y="2835"/>
                <a:ext cx="36" cy="1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5" y="16"/>
                  </a:cxn>
                  <a:cxn ang="0">
                    <a:pos x="5" y="16"/>
                  </a:cxn>
                  <a:cxn ang="0">
                    <a:pos x="18" y="11"/>
                  </a:cxn>
                  <a:cxn ang="0">
                    <a:pos x="18" y="11"/>
                  </a:cxn>
                  <a:cxn ang="0">
                    <a:pos x="27" y="7"/>
                  </a:cxn>
                  <a:cxn ang="0">
                    <a:pos x="32" y="5"/>
                  </a:cxn>
                  <a:cxn ang="0">
                    <a:pos x="36" y="2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20" y="2"/>
                  </a:cxn>
                  <a:cxn ang="0">
                    <a:pos x="20" y="2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0" y="14"/>
                  </a:cxn>
                </a:cxnLst>
                <a:rect l="0" t="0" r="r" b="b"/>
                <a:pathLst>
                  <a:path w="36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1" name="Freeform 8575"/>
              <p:cNvSpPr>
                <a:spLocks/>
              </p:cNvSpPr>
              <p:nvPr/>
            </p:nvSpPr>
            <p:spPr bwMode="auto">
              <a:xfrm>
                <a:off x="4689" y="2849"/>
                <a:ext cx="1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2" name="Freeform 8576"/>
              <p:cNvSpPr>
                <a:spLocks/>
              </p:cNvSpPr>
              <p:nvPr/>
            </p:nvSpPr>
            <p:spPr bwMode="auto">
              <a:xfrm>
                <a:off x="4689" y="2849"/>
                <a:ext cx="11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6" y="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39CEE7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3" name="Freeform 8577"/>
              <p:cNvSpPr>
                <a:spLocks/>
              </p:cNvSpPr>
              <p:nvPr/>
            </p:nvSpPr>
            <p:spPr bwMode="auto">
              <a:xfrm>
                <a:off x="4775" y="212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4" name="Freeform 8578"/>
              <p:cNvSpPr>
                <a:spLocks/>
              </p:cNvSpPr>
              <p:nvPr/>
            </p:nvSpPr>
            <p:spPr bwMode="auto">
              <a:xfrm>
                <a:off x="4775" y="212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5" name="Freeform 8579"/>
              <p:cNvSpPr>
                <a:spLocks/>
              </p:cNvSpPr>
              <p:nvPr/>
            </p:nvSpPr>
            <p:spPr bwMode="auto">
              <a:xfrm>
                <a:off x="4777" y="2114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6" name="Freeform 8580"/>
              <p:cNvSpPr>
                <a:spLocks/>
              </p:cNvSpPr>
              <p:nvPr/>
            </p:nvSpPr>
            <p:spPr bwMode="auto">
              <a:xfrm>
                <a:off x="4777" y="2114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7" name="Freeform 8581"/>
              <p:cNvSpPr>
                <a:spLocks/>
              </p:cNvSpPr>
              <p:nvPr/>
            </p:nvSpPr>
            <p:spPr bwMode="auto">
              <a:xfrm>
                <a:off x="4800" y="2056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8" name="Freeform 8582"/>
              <p:cNvSpPr>
                <a:spLocks/>
              </p:cNvSpPr>
              <p:nvPr/>
            </p:nvSpPr>
            <p:spPr bwMode="auto">
              <a:xfrm>
                <a:off x="4800" y="2056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99" name="Freeform 8583"/>
              <p:cNvSpPr>
                <a:spLocks/>
              </p:cNvSpPr>
              <p:nvPr/>
            </p:nvSpPr>
            <p:spPr bwMode="auto">
              <a:xfrm>
                <a:off x="4727" y="2135"/>
                <a:ext cx="11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4"/>
                  </a:cxn>
                </a:cxnLst>
                <a:rect l="0" t="0" r="r" b="b"/>
                <a:pathLst>
                  <a:path w="11" h="7">
                    <a:moveTo>
                      <a:pt x="2" y="4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0" name="Freeform 8584"/>
              <p:cNvSpPr>
                <a:spLocks/>
              </p:cNvSpPr>
              <p:nvPr/>
            </p:nvSpPr>
            <p:spPr bwMode="auto">
              <a:xfrm>
                <a:off x="4727" y="2135"/>
                <a:ext cx="11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4"/>
                  </a:cxn>
                </a:cxnLst>
                <a:rect l="0" t="0" r="r" b="b"/>
                <a:pathLst>
                  <a:path w="11" h="7">
                    <a:moveTo>
                      <a:pt x="2" y="4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1" name="Freeform 8585"/>
              <p:cNvSpPr>
                <a:spLocks/>
              </p:cNvSpPr>
              <p:nvPr/>
            </p:nvSpPr>
            <p:spPr bwMode="auto">
              <a:xfrm>
                <a:off x="5171" y="230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2" name="Freeform 8586"/>
              <p:cNvSpPr>
                <a:spLocks/>
              </p:cNvSpPr>
              <p:nvPr/>
            </p:nvSpPr>
            <p:spPr bwMode="auto">
              <a:xfrm>
                <a:off x="5171" y="230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3" name="Freeform 8587"/>
              <p:cNvSpPr>
                <a:spLocks/>
              </p:cNvSpPr>
              <p:nvPr/>
            </p:nvSpPr>
            <p:spPr bwMode="auto">
              <a:xfrm>
                <a:off x="4890" y="2881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4" name="Freeform 8588"/>
              <p:cNvSpPr>
                <a:spLocks/>
              </p:cNvSpPr>
              <p:nvPr/>
            </p:nvSpPr>
            <p:spPr bwMode="auto">
              <a:xfrm>
                <a:off x="4890" y="2881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5" name="Freeform 8589"/>
              <p:cNvSpPr>
                <a:spLocks/>
              </p:cNvSpPr>
              <p:nvPr/>
            </p:nvSpPr>
            <p:spPr bwMode="auto">
              <a:xfrm>
                <a:off x="4890" y="2924"/>
                <a:ext cx="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6" name="Freeform 8590"/>
              <p:cNvSpPr>
                <a:spLocks/>
              </p:cNvSpPr>
              <p:nvPr/>
            </p:nvSpPr>
            <p:spPr bwMode="auto">
              <a:xfrm>
                <a:off x="4890" y="2924"/>
                <a:ext cx="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7" name="Freeform 8591"/>
              <p:cNvSpPr>
                <a:spLocks/>
              </p:cNvSpPr>
              <p:nvPr/>
            </p:nvSpPr>
            <p:spPr bwMode="auto">
              <a:xfrm>
                <a:off x="4935" y="2967"/>
                <a:ext cx="9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8" name="Freeform 8592"/>
              <p:cNvSpPr>
                <a:spLocks/>
              </p:cNvSpPr>
              <p:nvPr/>
            </p:nvSpPr>
            <p:spPr bwMode="auto">
              <a:xfrm>
                <a:off x="4935" y="2967"/>
                <a:ext cx="9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09" name="Freeform 8593"/>
              <p:cNvSpPr>
                <a:spLocks/>
              </p:cNvSpPr>
              <p:nvPr/>
            </p:nvSpPr>
            <p:spPr bwMode="auto">
              <a:xfrm>
                <a:off x="5157" y="3109"/>
                <a:ext cx="3" cy="1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1" y="1"/>
                  </a:cxn>
                </a:cxnLst>
                <a:rect l="0" t="0" r="r" b="b"/>
                <a:pathLst>
                  <a:path w="3" h="18">
                    <a:moveTo>
                      <a:pt x="1" y="1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0" name="Freeform 8594"/>
              <p:cNvSpPr>
                <a:spLocks/>
              </p:cNvSpPr>
              <p:nvPr/>
            </p:nvSpPr>
            <p:spPr bwMode="auto">
              <a:xfrm>
                <a:off x="5157" y="3109"/>
                <a:ext cx="3" cy="1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1" y="1"/>
                  </a:cxn>
                </a:cxnLst>
                <a:rect l="0" t="0" r="r" b="b"/>
                <a:pathLst>
                  <a:path w="3" h="18">
                    <a:moveTo>
                      <a:pt x="1" y="1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1" name="Freeform 8595"/>
              <p:cNvSpPr>
                <a:spLocks/>
              </p:cNvSpPr>
              <p:nvPr/>
            </p:nvSpPr>
            <p:spPr bwMode="auto">
              <a:xfrm>
                <a:off x="5164" y="315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2" name="Freeform 8596"/>
              <p:cNvSpPr>
                <a:spLocks/>
              </p:cNvSpPr>
              <p:nvPr/>
            </p:nvSpPr>
            <p:spPr bwMode="auto">
              <a:xfrm>
                <a:off x="5164" y="315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3" name="Freeform 8597"/>
              <p:cNvSpPr>
                <a:spLocks/>
              </p:cNvSpPr>
              <p:nvPr/>
            </p:nvSpPr>
            <p:spPr bwMode="auto">
              <a:xfrm>
                <a:off x="4892" y="3311"/>
                <a:ext cx="25" cy="9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9"/>
                  </a:cxn>
                  <a:cxn ang="0">
                    <a:pos x="12" y="9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1" y="3"/>
                  </a:cxn>
                </a:cxnLst>
                <a:rect l="0" t="0" r="r" b="b"/>
                <a:pathLst>
                  <a:path w="25" h="9">
                    <a:moveTo>
                      <a:pt x="1" y="3"/>
                    </a:moveTo>
                    <a:lnTo>
                      <a:pt x="1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4" name="Freeform 8598"/>
              <p:cNvSpPr>
                <a:spLocks/>
              </p:cNvSpPr>
              <p:nvPr/>
            </p:nvSpPr>
            <p:spPr bwMode="auto">
              <a:xfrm>
                <a:off x="4892" y="3311"/>
                <a:ext cx="25" cy="9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9"/>
                  </a:cxn>
                  <a:cxn ang="0">
                    <a:pos x="12" y="9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1" y="3"/>
                  </a:cxn>
                </a:cxnLst>
                <a:rect l="0" t="0" r="r" b="b"/>
                <a:pathLst>
                  <a:path w="25" h="9">
                    <a:moveTo>
                      <a:pt x="1" y="3"/>
                    </a:moveTo>
                    <a:lnTo>
                      <a:pt x="1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5" name="Freeform 8599"/>
              <p:cNvSpPr>
                <a:spLocks/>
              </p:cNvSpPr>
              <p:nvPr/>
            </p:nvSpPr>
            <p:spPr bwMode="auto">
              <a:xfrm>
                <a:off x="5074" y="3395"/>
                <a:ext cx="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6" name="Freeform 8600"/>
              <p:cNvSpPr>
                <a:spLocks/>
              </p:cNvSpPr>
              <p:nvPr/>
            </p:nvSpPr>
            <p:spPr bwMode="auto">
              <a:xfrm>
                <a:off x="5074" y="3395"/>
                <a:ext cx="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7" name="Freeform 8601"/>
              <p:cNvSpPr>
                <a:spLocks/>
              </p:cNvSpPr>
              <p:nvPr/>
            </p:nvSpPr>
            <p:spPr bwMode="auto">
              <a:xfrm>
                <a:off x="5078" y="3406"/>
                <a:ext cx="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8" name="Freeform 8602"/>
              <p:cNvSpPr>
                <a:spLocks/>
              </p:cNvSpPr>
              <p:nvPr/>
            </p:nvSpPr>
            <p:spPr bwMode="auto">
              <a:xfrm>
                <a:off x="5078" y="3406"/>
                <a:ext cx="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19" name="Freeform 8603"/>
              <p:cNvSpPr>
                <a:spLocks/>
              </p:cNvSpPr>
              <p:nvPr/>
            </p:nvSpPr>
            <p:spPr bwMode="auto">
              <a:xfrm>
                <a:off x="5024" y="3413"/>
                <a:ext cx="5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20" y="11"/>
                  </a:cxn>
                  <a:cxn ang="0">
                    <a:pos x="30" y="11"/>
                  </a:cxn>
                  <a:cxn ang="0">
                    <a:pos x="38" y="7"/>
                  </a:cxn>
                  <a:cxn ang="0">
                    <a:pos x="43" y="7"/>
                  </a:cxn>
                  <a:cxn ang="0">
                    <a:pos x="47" y="3"/>
                  </a:cxn>
                  <a:cxn ang="0">
                    <a:pos x="50" y="5"/>
                  </a:cxn>
                  <a:cxn ang="0">
                    <a:pos x="52" y="3"/>
                  </a:cxn>
                  <a:cxn ang="0">
                    <a:pos x="54" y="3"/>
                  </a:cxn>
                  <a:cxn ang="0">
                    <a:pos x="57" y="7"/>
                  </a:cxn>
                  <a:cxn ang="0">
                    <a:pos x="57" y="30"/>
                  </a:cxn>
                  <a:cxn ang="0">
                    <a:pos x="59" y="32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7" y="29"/>
                  </a:cxn>
                  <a:cxn ang="0">
                    <a:pos x="54" y="36"/>
                  </a:cxn>
                  <a:cxn ang="0">
                    <a:pos x="54" y="39"/>
                  </a:cxn>
                  <a:cxn ang="0">
                    <a:pos x="52" y="39"/>
                  </a:cxn>
                  <a:cxn ang="0">
                    <a:pos x="52" y="46"/>
                  </a:cxn>
                  <a:cxn ang="0">
                    <a:pos x="50" y="46"/>
                  </a:cxn>
                  <a:cxn ang="0">
                    <a:pos x="48" y="46"/>
                  </a:cxn>
                  <a:cxn ang="0">
                    <a:pos x="47" y="46"/>
                  </a:cxn>
                  <a:cxn ang="0">
                    <a:pos x="45" y="46"/>
                  </a:cxn>
                  <a:cxn ang="0">
                    <a:pos x="45" y="50"/>
                  </a:cxn>
                  <a:cxn ang="0">
                    <a:pos x="45" y="52"/>
                  </a:cxn>
                  <a:cxn ang="0">
                    <a:pos x="43" y="54"/>
                  </a:cxn>
                  <a:cxn ang="0">
                    <a:pos x="41" y="55"/>
                  </a:cxn>
                  <a:cxn ang="0">
                    <a:pos x="39" y="54"/>
                  </a:cxn>
                  <a:cxn ang="0">
                    <a:pos x="38" y="54"/>
                  </a:cxn>
                  <a:cxn ang="0">
                    <a:pos x="38" y="55"/>
                  </a:cxn>
                  <a:cxn ang="0">
                    <a:pos x="36" y="61"/>
                  </a:cxn>
                  <a:cxn ang="0">
                    <a:pos x="34" y="64"/>
                  </a:cxn>
                  <a:cxn ang="0">
                    <a:pos x="32" y="64"/>
                  </a:cxn>
                  <a:cxn ang="0">
                    <a:pos x="30" y="63"/>
                  </a:cxn>
                  <a:cxn ang="0">
                    <a:pos x="29" y="63"/>
                  </a:cxn>
                  <a:cxn ang="0">
                    <a:pos x="27" y="63"/>
                  </a:cxn>
                  <a:cxn ang="0">
                    <a:pos x="25" y="61"/>
                  </a:cxn>
                  <a:cxn ang="0">
                    <a:pos x="22" y="61"/>
                  </a:cxn>
                  <a:cxn ang="0">
                    <a:pos x="20" y="59"/>
                  </a:cxn>
                  <a:cxn ang="0">
                    <a:pos x="23" y="59"/>
                  </a:cxn>
                  <a:cxn ang="0">
                    <a:pos x="23" y="57"/>
                  </a:cxn>
                  <a:cxn ang="0">
                    <a:pos x="22" y="57"/>
                  </a:cxn>
                  <a:cxn ang="0">
                    <a:pos x="18" y="55"/>
                  </a:cxn>
                  <a:cxn ang="0">
                    <a:pos x="11" y="45"/>
                  </a:cxn>
                  <a:cxn ang="0">
                    <a:pos x="7" y="32"/>
                  </a:cxn>
                  <a:cxn ang="0">
                    <a:pos x="11" y="38"/>
                  </a:cxn>
                  <a:cxn ang="0">
                    <a:pos x="13" y="36"/>
                  </a:cxn>
                  <a:cxn ang="0">
                    <a:pos x="11" y="34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1"/>
                    </a:lnTo>
                    <a:lnTo>
                      <a:pt x="30" y="11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7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4" y="36"/>
                    </a:lnTo>
                    <a:lnTo>
                      <a:pt x="54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5"/>
                    </a:lnTo>
                    <a:lnTo>
                      <a:pt x="36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18" y="55"/>
                    </a:lnTo>
                    <a:lnTo>
                      <a:pt x="11" y="45"/>
                    </a:lnTo>
                    <a:lnTo>
                      <a:pt x="7" y="32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0" name="Freeform 8604"/>
              <p:cNvSpPr>
                <a:spLocks/>
              </p:cNvSpPr>
              <p:nvPr/>
            </p:nvSpPr>
            <p:spPr bwMode="auto">
              <a:xfrm>
                <a:off x="5024" y="3413"/>
                <a:ext cx="5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20" y="11"/>
                  </a:cxn>
                  <a:cxn ang="0">
                    <a:pos x="30" y="11"/>
                  </a:cxn>
                  <a:cxn ang="0">
                    <a:pos x="38" y="7"/>
                  </a:cxn>
                  <a:cxn ang="0">
                    <a:pos x="43" y="7"/>
                  </a:cxn>
                  <a:cxn ang="0">
                    <a:pos x="47" y="3"/>
                  </a:cxn>
                  <a:cxn ang="0">
                    <a:pos x="50" y="5"/>
                  </a:cxn>
                  <a:cxn ang="0">
                    <a:pos x="52" y="3"/>
                  </a:cxn>
                  <a:cxn ang="0">
                    <a:pos x="54" y="3"/>
                  </a:cxn>
                  <a:cxn ang="0">
                    <a:pos x="57" y="7"/>
                  </a:cxn>
                  <a:cxn ang="0">
                    <a:pos x="57" y="30"/>
                  </a:cxn>
                  <a:cxn ang="0">
                    <a:pos x="59" y="32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7" y="29"/>
                  </a:cxn>
                  <a:cxn ang="0">
                    <a:pos x="54" y="36"/>
                  </a:cxn>
                  <a:cxn ang="0">
                    <a:pos x="54" y="39"/>
                  </a:cxn>
                  <a:cxn ang="0">
                    <a:pos x="52" y="39"/>
                  </a:cxn>
                  <a:cxn ang="0">
                    <a:pos x="52" y="46"/>
                  </a:cxn>
                  <a:cxn ang="0">
                    <a:pos x="50" y="46"/>
                  </a:cxn>
                  <a:cxn ang="0">
                    <a:pos x="48" y="46"/>
                  </a:cxn>
                  <a:cxn ang="0">
                    <a:pos x="47" y="46"/>
                  </a:cxn>
                  <a:cxn ang="0">
                    <a:pos x="45" y="46"/>
                  </a:cxn>
                  <a:cxn ang="0">
                    <a:pos x="45" y="50"/>
                  </a:cxn>
                  <a:cxn ang="0">
                    <a:pos x="45" y="52"/>
                  </a:cxn>
                  <a:cxn ang="0">
                    <a:pos x="43" y="54"/>
                  </a:cxn>
                  <a:cxn ang="0">
                    <a:pos x="41" y="55"/>
                  </a:cxn>
                  <a:cxn ang="0">
                    <a:pos x="39" y="54"/>
                  </a:cxn>
                  <a:cxn ang="0">
                    <a:pos x="38" y="54"/>
                  </a:cxn>
                  <a:cxn ang="0">
                    <a:pos x="38" y="55"/>
                  </a:cxn>
                  <a:cxn ang="0">
                    <a:pos x="36" y="61"/>
                  </a:cxn>
                  <a:cxn ang="0">
                    <a:pos x="34" y="64"/>
                  </a:cxn>
                  <a:cxn ang="0">
                    <a:pos x="32" y="64"/>
                  </a:cxn>
                  <a:cxn ang="0">
                    <a:pos x="30" y="63"/>
                  </a:cxn>
                  <a:cxn ang="0">
                    <a:pos x="29" y="63"/>
                  </a:cxn>
                  <a:cxn ang="0">
                    <a:pos x="27" y="63"/>
                  </a:cxn>
                  <a:cxn ang="0">
                    <a:pos x="25" y="61"/>
                  </a:cxn>
                  <a:cxn ang="0">
                    <a:pos x="22" y="61"/>
                  </a:cxn>
                  <a:cxn ang="0">
                    <a:pos x="20" y="59"/>
                  </a:cxn>
                  <a:cxn ang="0">
                    <a:pos x="23" y="59"/>
                  </a:cxn>
                  <a:cxn ang="0">
                    <a:pos x="23" y="57"/>
                  </a:cxn>
                  <a:cxn ang="0">
                    <a:pos x="22" y="57"/>
                  </a:cxn>
                  <a:cxn ang="0">
                    <a:pos x="18" y="55"/>
                  </a:cxn>
                  <a:cxn ang="0">
                    <a:pos x="11" y="45"/>
                  </a:cxn>
                  <a:cxn ang="0">
                    <a:pos x="7" y="32"/>
                  </a:cxn>
                  <a:cxn ang="0">
                    <a:pos x="11" y="38"/>
                  </a:cxn>
                  <a:cxn ang="0">
                    <a:pos x="13" y="36"/>
                  </a:cxn>
                  <a:cxn ang="0">
                    <a:pos x="11" y="34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1"/>
                    </a:lnTo>
                    <a:lnTo>
                      <a:pt x="30" y="11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7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4" y="36"/>
                    </a:lnTo>
                    <a:lnTo>
                      <a:pt x="54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5"/>
                    </a:lnTo>
                    <a:lnTo>
                      <a:pt x="36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18" y="55"/>
                    </a:lnTo>
                    <a:lnTo>
                      <a:pt x="11" y="45"/>
                    </a:lnTo>
                    <a:lnTo>
                      <a:pt x="7" y="32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1" name="Freeform 8605"/>
              <p:cNvSpPr>
                <a:spLocks/>
              </p:cNvSpPr>
              <p:nvPr/>
            </p:nvSpPr>
            <p:spPr bwMode="auto">
              <a:xfrm>
                <a:off x="4518" y="2874"/>
                <a:ext cx="647" cy="508"/>
              </a:xfrm>
              <a:custGeom>
                <a:avLst/>
                <a:gdLst/>
                <a:ahLst/>
                <a:cxnLst>
                  <a:cxn ang="0">
                    <a:pos x="26" y="183"/>
                  </a:cxn>
                  <a:cxn ang="0">
                    <a:pos x="73" y="165"/>
                  </a:cxn>
                  <a:cxn ang="0">
                    <a:pos x="136" y="129"/>
                  </a:cxn>
                  <a:cxn ang="0">
                    <a:pos x="152" y="99"/>
                  </a:cxn>
                  <a:cxn ang="0">
                    <a:pos x="168" y="102"/>
                  </a:cxn>
                  <a:cxn ang="0">
                    <a:pos x="177" y="93"/>
                  </a:cxn>
                  <a:cxn ang="0">
                    <a:pos x="187" y="72"/>
                  </a:cxn>
                  <a:cxn ang="0">
                    <a:pos x="204" y="56"/>
                  </a:cxn>
                  <a:cxn ang="0">
                    <a:pos x="216" y="52"/>
                  </a:cxn>
                  <a:cxn ang="0">
                    <a:pos x="239" y="74"/>
                  </a:cxn>
                  <a:cxn ang="0">
                    <a:pos x="261" y="74"/>
                  </a:cxn>
                  <a:cxn ang="0">
                    <a:pos x="266" y="47"/>
                  </a:cxn>
                  <a:cxn ang="0">
                    <a:pos x="282" y="32"/>
                  </a:cxn>
                  <a:cxn ang="0">
                    <a:pos x="307" y="15"/>
                  </a:cxn>
                  <a:cxn ang="0">
                    <a:pos x="302" y="13"/>
                  </a:cxn>
                  <a:cxn ang="0">
                    <a:pos x="316" y="15"/>
                  </a:cxn>
                  <a:cxn ang="0">
                    <a:pos x="338" y="22"/>
                  </a:cxn>
                  <a:cxn ang="0">
                    <a:pos x="363" y="22"/>
                  </a:cxn>
                  <a:cxn ang="0">
                    <a:pos x="368" y="24"/>
                  </a:cxn>
                  <a:cxn ang="0">
                    <a:pos x="372" y="36"/>
                  </a:cxn>
                  <a:cxn ang="0">
                    <a:pos x="363" y="50"/>
                  </a:cxn>
                  <a:cxn ang="0">
                    <a:pos x="372" y="83"/>
                  </a:cxn>
                  <a:cxn ang="0">
                    <a:pos x="431" y="117"/>
                  </a:cxn>
                  <a:cxn ang="0">
                    <a:pos x="460" y="22"/>
                  </a:cxn>
                  <a:cxn ang="0">
                    <a:pos x="474" y="6"/>
                  </a:cxn>
                  <a:cxn ang="0">
                    <a:pos x="486" y="45"/>
                  </a:cxn>
                  <a:cxn ang="0">
                    <a:pos x="511" y="68"/>
                  </a:cxn>
                  <a:cxn ang="0">
                    <a:pos x="528" y="120"/>
                  </a:cxn>
                  <a:cxn ang="0">
                    <a:pos x="533" y="138"/>
                  </a:cxn>
                  <a:cxn ang="0">
                    <a:pos x="563" y="156"/>
                  </a:cxn>
                  <a:cxn ang="0">
                    <a:pos x="583" y="190"/>
                  </a:cxn>
                  <a:cxn ang="0">
                    <a:pos x="599" y="194"/>
                  </a:cxn>
                  <a:cxn ang="0">
                    <a:pos x="628" y="235"/>
                  </a:cxn>
                  <a:cxn ang="0">
                    <a:pos x="640" y="276"/>
                  </a:cxn>
                  <a:cxn ang="0">
                    <a:pos x="639" y="355"/>
                  </a:cxn>
                  <a:cxn ang="0">
                    <a:pos x="612" y="398"/>
                  </a:cxn>
                  <a:cxn ang="0">
                    <a:pos x="599" y="433"/>
                  </a:cxn>
                  <a:cxn ang="0">
                    <a:pos x="587" y="474"/>
                  </a:cxn>
                  <a:cxn ang="0">
                    <a:pos x="531" y="500"/>
                  </a:cxn>
                  <a:cxn ang="0">
                    <a:pos x="524" y="498"/>
                  </a:cxn>
                  <a:cxn ang="0">
                    <a:pos x="511" y="487"/>
                  </a:cxn>
                  <a:cxn ang="0">
                    <a:pos x="483" y="500"/>
                  </a:cxn>
                  <a:cxn ang="0">
                    <a:pos x="426" y="464"/>
                  </a:cxn>
                  <a:cxn ang="0">
                    <a:pos x="400" y="437"/>
                  </a:cxn>
                  <a:cxn ang="0">
                    <a:pos x="384" y="430"/>
                  </a:cxn>
                  <a:cxn ang="0">
                    <a:pos x="395" y="396"/>
                  </a:cxn>
                  <a:cxn ang="0">
                    <a:pos x="386" y="396"/>
                  </a:cxn>
                  <a:cxn ang="0">
                    <a:pos x="363" y="421"/>
                  </a:cxn>
                  <a:cxn ang="0">
                    <a:pos x="356" y="415"/>
                  </a:cxn>
                  <a:cxn ang="0">
                    <a:pos x="334" y="381"/>
                  </a:cxn>
                  <a:cxn ang="0">
                    <a:pos x="307" y="369"/>
                  </a:cxn>
                  <a:cxn ang="0">
                    <a:pos x="191" y="380"/>
                  </a:cxn>
                  <a:cxn ang="0">
                    <a:pos x="141" y="401"/>
                  </a:cxn>
                  <a:cxn ang="0">
                    <a:pos x="91" y="414"/>
                  </a:cxn>
                  <a:cxn ang="0">
                    <a:pos x="53" y="423"/>
                  </a:cxn>
                  <a:cxn ang="0">
                    <a:pos x="41" y="385"/>
                  </a:cxn>
                  <a:cxn ang="0">
                    <a:pos x="14" y="288"/>
                  </a:cxn>
                  <a:cxn ang="0">
                    <a:pos x="3" y="265"/>
                  </a:cxn>
                  <a:cxn ang="0">
                    <a:pos x="7" y="262"/>
                  </a:cxn>
                  <a:cxn ang="0">
                    <a:pos x="1" y="231"/>
                  </a:cxn>
                </a:cxnLst>
                <a:rect l="0" t="0" r="r" b="b"/>
                <a:pathLst>
                  <a:path w="647" h="508">
                    <a:moveTo>
                      <a:pt x="12" y="186"/>
                    </a:moveTo>
                    <a:lnTo>
                      <a:pt x="14" y="185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2"/>
                    </a:lnTo>
                    <a:lnTo>
                      <a:pt x="14" y="194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3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6"/>
                    </a:lnTo>
                    <a:lnTo>
                      <a:pt x="41" y="174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8" y="165"/>
                    </a:lnTo>
                    <a:lnTo>
                      <a:pt x="73" y="165"/>
                    </a:lnTo>
                    <a:lnTo>
                      <a:pt x="78" y="160"/>
                    </a:lnTo>
                    <a:lnTo>
                      <a:pt x="87" y="160"/>
                    </a:lnTo>
                    <a:lnTo>
                      <a:pt x="93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4" y="138"/>
                    </a:lnTo>
                    <a:lnTo>
                      <a:pt x="134" y="134"/>
                    </a:lnTo>
                    <a:lnTo>
                      <a:pt x="136" y="131"/>
                    </a:lnTo>
                    <a:lnTo>
                      <a:pt x="136" y="129"/>
                    </a:lnTo>
                    <a:lnTo>
                      <a:pt x="139" y="129"/>
                    </a:lnTo>
                    <a:lnTo>
                      <a:pt x="145" y="122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3" y="111"/>
                    </a:lnTo>
                    <a:lnTo>
                      <a:pt x="143" y="108"/>
                    </a:lnTo>
                    <a:lnTo>
                      <a:pt x="145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8" y="106"/>
                    </a:lnTo>
                    <a:lnTo>
                      <a:pt x="168" y="102"/>
                    </a:lnTo>
                    <a:lnTo>
                      <a:pt x="166" y="99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2"/>
                    </a:lnTo>
                    <a:lnTo>
                      <a:pt x="166" y="90"/>
                    </a:lnTo>
                    <a:lnTo>
                      <a:pt x="170" y="92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7" y="93"/>
                    </a:lnTo>
                    <a:lnTo>
                      <a:pt x="179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4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4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3" y="74"/>
                    </a:lnTo>
                    <a:lnTo>
                      <a:pt x="193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5" y="59"/>
                    </a:lnTo>
                    <a:lnTo>
                      <a:pt x="205" y="58"/>
                    </a:lnTo>
                    <a:lnTo>
                      <a:pt x="204" y="56"/>
                    </a:lnTo>
                    <a:lnTo>
                      <a:pt x="204" y="54"/>
                    </a:lnTo>
                    <a:lnTo>
                      <a:pt x="205" y="56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09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13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8" y="50"/>
                    </a:lnTo>
                    <a:lnTo>
                      <a:pt x="220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4" y="63"/>
                    </a:lnTo>
                    <a:lnTo>
                      <a:pt x="238" y="66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38" y="75"/>
                    </a:lnTo>
                    <a:lnTo>
                      <a:pt x="239" y="74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5" y="68"/>
                    </a:lnTo>
                    <a:lnTo>
                      <a:pt x="248" y="68"/>
                    </a:lnTo>
                    <a:lnTo>
                      <a:pt x="254" y="68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3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9" y="56"/>
                    </a:lnTo>
                    <a:lnTo>
                      <a:pt x="261" y="56"/>
                    </a:lnTo>
                    <a:lnTo>
                      <a:pt x="263" y="56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6" y="47"/>
                    </a:lnTo>
                    <a:lnTo>
                      <a:pt x="272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70" y="41"/>
                    </a:lnTo>
                    <a:lnTo>
                      <a:pt x="272" y="40"/>
                    </a:lnTo>
                    <a:lnTo>
                      <a:pt x="272" y="38"/>
                    </a:lnTo>
                    <a:lnTo>
                      <a:pt x="273" y="34"/>
                    </a:lnTo>
                    <a:lnTo>
                      <a:pt x="277" y="32"/>
                    </a:lnTo>
                    <a:lnTo>
                      <a:pt x="279" y="31"/>
                    </a:lnTo>
                    <a:lnTo>
                      <a:pt x="281" y="31"/>
                    </a:lnTo>
                    <a:lnTo>
                      <a:pt x="282" y="32"/>
                    </a:lnTo>
                    <a:lnTo>
                      <a:pt x="284" y="34"/>
                    </a:lnTo>
                    <a:lnTo>
                      <a:pt x="284" y="32"/>
                    </a:lnTo>
                    <a:lnTo>
                      <a:pt x="282" y="29"/>
                    </a:lnTo>
                    <a:lnTo>
                      <a:pt x="284" y="29"/>
                    </a:lnTo>
                    <a:lnTo>
                      <a:pt x="284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2" y="27"/>
                    </a:lnTo>
                    <a:lnTo>
                      <a:pt x="309" y="24"/>
                    </a:lnTo>
                    <a:lnTo>
                      <a:pt x="309" y="16"/>
                    </a:lnTo>
                    <a:lnTo>
                      <a:pt x="307" y="15"/>
                    </a:lnTo>
                    <a:lnTo>
                      <a:pt x="306" y="15"/>
                    </a:lnTo>
                    <a:lnTo>
                      <a:pt x="302" y="15"/>
                    </a:lnTo>
                    <a:lnTo>
                      <a:pt x="298" y="11"/>
                    </a:lnTo>
                    <a:lnTo>
                      <a:pt x="297" y="11"/>
                    </a:lnTo>
                    <a:lnTo>
                      <a:pt x="297" y="9"/>
                    </a:lnTo>
                    <a:lnTo>
                      <a:pt x="297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2" y="13"/>
                    </a:lnTo>
                    <a:lnTo>
                      <a:pt x="304" y="11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06" y="9"/>
                    </a:lnTo>
                    <a:lnTo>
                      <a:pt x="307" y="9"/>
                    </a:lnTo>
                    <a:lnTo>
                      <a:pt x="309" y="13"/>
                    </a:lnTo>
                    <a:lnTo>
                      <a:pt x="311" y="15"/>
                    </a:lnTo>
                    <a:lnTo>
                      <a:pt x="313" y="13"/>
                    </a:lnTo>
                    <a:lnTo>
                      <a:pt x="313" y="13"/>
                    </a:lnTo>
                    <a:lnTo>
                      <a:pt x="315" y="13"/>
                    </a:lnTo>
                    <a:lnTo>
                      <a:pt x="316" y="15"/>
                    </a:lnTo>
                    <a:lnTo>
                      <a:pt x="318" y="16"/>
                    </a:lnTo>
                    <a:lnTo>
                      <a:pt x="322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9" y="18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6" y="22"/>
                    </a:lnTo>
                    <a:lnTo>
                      <a:pt x="338" y="22"/>
                    </a:lnTo>
                    <a:lnTo>
                      <a:pt x="340" y="24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5" y="24"/>
                    </a:lnTo>
                    <a:lnTo>
                      <a:pt x="349" y="24"/>
                    </a:lnTo>
                    <a:lnTo>
                      <a:pt x="350" y="25"/>
                    </a:lnTo>
                    <a:lnTo>
                      <a:pt x="352" y="27"/>
                    </a:lnTo>
                    <a:lnTo>
                      <a:pt x="354" y="24"/>
                    </a:lnTo>
                    <a:lnTo>
                      <a:pt x="358" y="22"/>
                    </a:lnTo>
                    <a:lnTo>
                      <a:pt x="359" y="22"/>
                    </a:lnTo>
                    <a:lnTo>
                      <a:pt x="363" y="22"/>
                    </a:lnTo>
                    <a:lnTo>
                      <a:pt x="361" y="24"/>
                    </a:lnTo>
                    <a:lnTo>
                      <a:pt x="361" y="25"/>
                    </a:lnTo>
                    <a:lnTo>
                      <a:pt x="363" y="25"/>
                    </a:lnTo>
                    <a:lnTo>
                      <a:pt x="365" y="24"/>
                    </a:lnTo>
                    <a:lnTo>
                      <a:pt x="365" y="25"/>
                    </a:lnTo>
                    <a:lnTo>
                      <a:pt x="365" y="31"/>
                    </a:lnTo>
                    <a:lnTo>
                      <a:pt x="365" y="31"/>
                    </a:lnTo>
                    <a:lnTo>
                      <a:pt x="366" y="31"/>
                    </a:lnTo>
                    <a:lnTo>
                      <a:pt x="368" y="27"/>
                    </a:lnTo>
                    <a:lnTo>
                      <a:pt x="368" y="25"/>
                    </a:lnTo>
                    <a:lnTo>
                      <a:pt x="368" y="24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4" y="24"/>
                    </a:lnTo>
                    <a:lnTo>
                      <a:pt x="374" y="27"/>
                    </a:lnTo>
                    <a:lnTo>
                      <a:pt x="375" y="25"/>
                    </a:lnTo>
                    <a:lnTo>
                      <a:pt x="377" y="25"/>
                    </a:lnTo>
                    <a:lnTo>
                      <a:pt x="379" y="27"/>
                    </a:lnTo>
                    <a:lnTo>
                      <a:pt x="375" y="34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72" y="36"/>
                    </a:lnTo>
                    <a:lnTo>
                      <a:pt x="374" y="38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68" y="41"/>
                    </a:lnTo>
                    <a:lnTo>
                      <a:pt x="368" y="40"/>
                    </a:lnTo>
                    <a:lnTo>
                      <a:pt x="366" y="41"/>
                    </a:lnTo>
                    <a:lnTo>
                      <a:pt x="368" y="45"/>
                    </a:lnTo>
                    <a:lnTo>
                      <a:pt x="366" y="45"/>
                    </a:lnTo>
                    <a:lnTo>
                      <a:pt x="365" y="43"/>
                    </a:lnTo>
                    <a:lnTo>
                      <a:pt x="365" y="41"/>
                    </a:lnTo>
                    <a:lnTo>
                      <a:pt x="363" y="50"/>
                    </a:lnTo>
                    <a:lnTo>
                      <a:pt x="365" y="49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58" y="68"/>
                    </a:lnTo>
                    <a:lnTo>
                      <a:pt x="358" y="70"/>
                    </a:lnTo>
                    <a:lnTo>
                      <a:pt x="359" y="72"/>
                    </a:lnTo>
                    <a:lnTo>
                      <a:pt x="361" y="74"/>
                    </a:lnTo>
                    <a:lnTo>
                      <a:pt x="363" y="74"/>
                    </a:lnTo>
                    <a:lnTo>
                      <a:pt x="366" y="75"/>
                    </a:lnTo>
                    <a:lnTo>
                      <a:pt x="370" y="77"/>
                    </a:lnTo>
                    <a:lnTo>
                      <a:pt x="372" y="83"/>
                    </a:lnTo>
                    <a:lnTo>
                      <a:pt x="372" y="86"/>
                    </a:lnTo>
                    <a:lnTo>
                      <a:pt x="375" y="84"/>
                    </a:lnTo>
                    <a:lnTo>
                      <a:pt x="381" y="86"/>
                    </a:lnTo>
                    <a:lnTo>
                      <a:pt x="384" y="86"/>
                    </a:lnTo>
                    <a:lnTo>
                      <a:pt x="386" y="88"/>
                    </a:lnTo>
                    <a:lnTo>
                      <a:pt x="395" y="93"/>
                    </a:lnTo>
                    <a:lnTo>
                      <a:pt x="399" y="99"/>
                    </a:lnTo>
                    <a:lnTo>
                      <a:pt x="411" y="102"/>
                    </a:lnTo>
                    <a:lnTo>
                      <a:pt x="415" y="104"/>
                    </a:lnTo>
                    <a:lnTo>
                      <a:pt x="417" y="109"/>
                    </a:lnTo>
                    <a:lnTo>
                      <a:pt x="431" y="117"/>
                    </a:lnTo>
                    <a:lnTo>
                      <a:pt x="442" y="113"/>
                    </a:lnTo>
                    <a:lnTo>
                      <a:pt x="443" y="111"/>
                    </a:lnTo>
                    <a:lnTo>
                      <a:pt x="456" y="72"/>
                    </a:lnTo>
                    <a:lnTo>
                      <a:pt x="452" y="49"/>
                    </a:lnTo>
                    <a:lnTo>
                      <a:pt x="456" y="43"/>
                    </a:lnTo>
                    <a:lnTo>
                      <a:pt x="456" y="38"/>
                    </a:lnTo>
                    <a:lnTo>
                      <a:pt x="456" y="34"/>
                    </a:lnTo>
                    <a:lnTo>
                      <a:pt x="458" y="32"/>
                    </a:lnTo>
                    <a:lnTo>
                      <a:pt x="454" y="31"/>
                    </a:lnTo>
                    <a:lnTo>
                      <a:pt x="456" y="22"/>
                    </a:lnTo>
                    <a:lnTo>
                      <a:pt x="460" y="22"/>
                    </a:lnTo>
                    <a:lnTo>
                      <a:pt x="461" y="13"/>
                    </a:lnTo>
                    <a:lnTo>
                      <a:pt x="465" y="9"/>
                    </a:lnTo>
                    <a:lnTo>
                      <a:pt x="465" y="4"/>
                    </a:lnTo>
                    <a:lnTo>
                      <a:pt x="467" y="4"/>
                    </a:lnTo>
                    <a:lnTo>
                      <a:pt x="468" y="4"/>
                    </a:lnTo>
                    <a:lnTo>
                      <a:pt x="470" y="2"/>
                    </a:lnTo>
                    <a:lnTo>
                      <a:pt x="472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474" y="6"/>
                    </a:lnTo>
                    <a:lnTo>
                      <a:pt x="474" y="6"/>
                    </a:lnTo>
                    <a:lnTo>
                      <a:pt x="476" y="20"/>
                    </a:lnTo>
                    <a:lnTo>
                      <a:pt x="479" y="20"/>
                    </a:lnTo>
                    <a:lnTo>
                      <a:pt x="479" y="22"/>
                    </a:lnTo>
                    <a:lnTo>
                      <a:pt x="479" y="25"/>
                    </a:lnTo>
                    <a:lnTo>
                      <a:pt x="481" y="27"/>
                    </a:lnTo>
                    <a:lnTo>
                      <a:pt x="481" y="31"/>
                    </a:lnTo>
                    <a:lnTo>
                      <a:pt x="483" y="31"/>
                    </a:lnTo>
                    <a:lnTo>
                      <a:pt x="483" y="36"/>
                    </a:lnTo>
                    <a:lnTo>
                      <a:pt x="485" y="36"/>
                    </a:lnTo>
                    <a:lnTo>
                      <a:pt x="486" y="45"/>
                    </a:lnTo>
                    <a:lnTo>
                      <a:pt x="486" y="50"/>
                    </a:lnTo>
                    <a:lnTo>
                      <a:pt x="490" y="59"/>
                    </a:lnTo>
                    <a:lnTo>
                      <a:pt x="492" y="61"/>
                    </a:lnTo>
                    <a:lnTo>
                      <a:pt x="494" y="61"/>
                    </a:lnTo>
                    <a:lnTo>
                      <a:pt x="497" y="59"/>
                    </a:lnTo>
                    <a:lnTo>
                      <a:pt x="501" y="58"/>
                    </a:lnTo>
                    <a:lnTo>
                      <a:pt x="502" y="58"/>
                    </a:lnTo>
                    <a:lnTo>
                      <a:pt x="504" y="63"/>
                    </a:lnTo>
                    <a:lnTo>
                      <a:pt x="508" y="65"/>
                    </a:lnTo>
                    <a:lnTo>
                      <a:pt x="510" y="66"/>
                    </a:lnTo>
                    <a:lnTo>
                      <a:pt x="511" y="68"/>
                    </a:lnTo>
                    <a:lnTo>
                      <a:pt x="515" y="70"/>
                    </a:lnTo>
                    <a:lnTo>
                      <a:pt x="515" y="74"/>
                    </a:lnTo>
                    <a:lnTo>
                      <a:pt x="515" y="75"/>
                    </a:lnTo>
                    <a:lnTo>
                      <a:pt x="515" y="81"/>
                    </a:lnTo>
                    <a:lnTo>
                      <a:pt x="515" y="84"/>
                    </a:lnTo>
                    <a:lnTo>
                      <a:pt x="515" y="86"/>
                    </a:lnTo>
                    <a:lnTo>
                      <a:pt x="517" y="90"/>
                    </a:lnTo>
                    <a:lnTo>
                      <a:pt x="519" y="97"/>
                    </a:lnTo>
                    <a:lnTo>
                      <a:pt x="522" y="102"/>
                    </a:lnTo>
                    <a:lnTo>
                      <a:pt x="524" y="102"/>
                    </a:lnTo>
                    <a:lnTo>
                      <a:pt x="528" y="120"/>
                    </a:lnTo>
                    <a:lnTo>
                      <a:pt x="528" y="126"/>
                    </a:lnTo>
                    <a:lnTo>
                      <a:pt x="528" y="127"/>
                    </a:lnTo>
                    <a:lnTo>
                      <a:pt x="529" y="129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3"/>
                    </a:lnTo>
                    <a:lnTo>
                      <a:pt x="531" y="133"/>
                    </a:lnTo>
                    <a:lnTo>
                      <a:pt x="531" y="134"/>
                    </a:lnTo>
                    <a:lnTo>
                      <a:pt x="533" y="138"/>
                    </a:lnTo>
                    <a:lnTo>
                      <a:pt x="536" y="140"/>
                    </a:lnTo>
                    <a:lnTo>
                      <a:pt x="538" y="142"/>
                    </a:lnTo>
                    <a:lnTo>
                      <a:pt x="545" y="143"/>
                    </a:lnTo>
                    <a:lnTo>
                      <a:pt x="547" y="143"/>
                    </a:lnTo>
                    <a:lnTo>
                      <a:pt x="549" y="142"/>
                    </a:lnTo>
                    <a:lnTo>
                      <a:pt x="551" y="149"/>
                    </a:lnTo>
                    <a:lnTo>
                      <a:pt x="553" y="151"/>
                    </a:lnTo>
                    <a:lnTo>
                      <a:pt x="556" y="151"/>
                    </a:lnTo>
                    <a:lnTo>
                      <a:pt x="558" y="151"/>
                    </a:lnTo>
                    <a:lnTo>
                      <a:pt x="560" y="152"/>
                    </a:lnTo>
                    <a:lnTo>
                      <a:pt x="563" y="156"/>
                    </a:lnTo>
                    <a:lnTo>
                      <a:pt x="565" y="154"/>
                    </a:lnTo>
                    <a:lnTo>
                      <a:pt x="572" y="160"/>
                    </a:lnTo>
                    <a:lnTo>
                      <a:pt x="572" y="163"/>
                    </a:lnTo>
                    <a:lnTo>
                      <a:pt x="570" y="163"/>
                    </a:lnTo>
                    <a:lnTo>
                      <a:pt x="570" y="167"/>
                    </a:lnTo>
                    <a:lnTo>
                      <a:pt x="572" y="168"/>
                    </a:lnTo>
                    <a:lnTo>
                      <a:pt x="574" y="168"/>
                    </a:lnTo>
                    <a:lnTo>
                      <a:pt x="579" y="179"/>
                    </a:lnTo>
                    <a:lnTo>
                      <a:pt x="581" y="179"/>
                    </a:lnTo>
                    <a:lnTo>
                      <a:pt x="583" y="188"/>
                    </a:lnTo>
                    <a:lnTo>
                      <a:pt x="583" y="190"/>
                    </a:lnTo>
                    <a:lnTo>
                      <a:pt x="583" y="194"/>
                    </a:lnTo>
                    <a:lnTo>
                      <a:pt x="585" y="194"/>
                    </a:lnTo>
                    <a:lnTo>
                      <a:pt x="585" y="197"/>
                    </a:lnTo>
                    <a:lnTo>
                      <a:pt x="587" y="197"/>
                    </a:lnTo>
                    <a:lnTo>
                      <a:pt x="587" y="195"/>
                    </a:lnTo>
                    <a:lnTo>
                      <a:pt x="588" y="195"/>
                    </a:lnTo>
                    <a:lnTo>
                      <a:pt x="588" y="192"/>
                    </a:lnTo>
                    <a:lnTo>
                      <a:pt x="590" y="190"/>
                    </a:lnTo>
                    <a:lnTo>
                      <a:pt x="592" y="194"/>
                    </a:lnTo>
                    <a:lnTo>
                      <a:pt x="599" y="197"/>
                    </a:lnTo>
                    <a:lnTo>
                      <a:pt x="599" y="194"/>
                    </a:lnTo>
                    <a:lnTo>
                      <a:pt x="601" y="195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5" y="215"/>
                    </a:lnTo>
                    <a:lnTo>
                      <a:pt x="612" y="222"/>
                    </a:lnTo>
                    <a:lnTo>
                      <a:pt x="617" y="222"/>
                    </a:lnTo>
                    <a:lnTo>
                      <a:pt x="619" y="224"/>
                    </a:lnTo>
                    <a:lnTo>
                      <a:pt x="622" y="229"/>
                    </a:lnTo>
                    <a:lnTo>
                      <a:pt x="622" y="231"/>
                    </a:lnTo>
                    <a:lnTo>
                      <a:pt x="626" y="235"/>
                    </a:lnTo>
                    <a:lnTo>
                      <a:pt x="628" y="235"/>
                    </a:lnTo>
                    <a:lnTo>
                      <a:pt x="628" y="236"/>
                    </a:lnTo>
                    <a:lnTo>
                      <a:pt x="631" y="242"/>
                    </a:lnTo>
                    <a:lnTo>
                      <a:pt x="631" y="244"/>
                    </a:lnTo>
                    <a:lnTo>
                      <a:pt x="635" y="244"/>
                    </a:lnTo>
                    <a:lnTo>
                      <a:pt x="637" y="253"/>
                    </a:lnTo>
                    <a:lnTo>
                      <a:pt x="639" y="256"/>
                    </a:lnTo>
                    <a:lnTo>
                      <a:pt x="640" y="254"/>
                    </a:lnTo>
                    <a:lnTo>
                      <a:pt x="640" y="260"/>
                    </a:lnTo>
                    <a:lnTo>
                      <a:pt x="639" y="263"/>
                    </a:lnTo>
                    <a:lnTo>
                      <a:pt x="642" y="278"/>
                    </a:lnTo>
                    <a:lnTo>
                      <a:pt x="640" y="276"/>
                    </a:lnTo>
                    <a:lnTo>
                      <a:pt x="640" y="279"/>
                    </a:lnTo>
                    <a:lnTo>
                      <a:pt x="640" y="279"/>
                    </a:lnTo>
                    <a:lnTo>
                      <a:pt x="640" y="281"/>
                    </a:lnTo>
                    <a:lnTo>
                      <a:pt x="642" y="283"/>
                    </a:lnTo>
                    <a:lnTo>
                      <a:pt x="647" y="299"/>
                    </a:lnTo>
                    <a:lnTo>
                      <a:pt x="642" y="335"/>
                    </a:lnTo>
                    <a:lnTo>
                      <a:pt x="642" y="335"/>
                    </a:lnTo>
                    <a:lnTo>
                      <a:pt x="639" y="340"/>
                    </a:lnTo>
                    <a:lnTo>
                      <a:pt x="640" y="351"/>
                    </a:lnTo>
                    <a:lnTo>
                      <a:pt x="639" y="353"/>
                    </a:lnTo>
                    <a:lnTo>
                      <a:pt x="639" y="355"/>
                    </a:lnTo>
                    <a:lnTo>
                      <a:pt x="631" y="371"/>
                    </a:lnTo>
                    <a:lnTo>
                      <a:pt x="630" y="372"/>
                    </a:lnTo>
                    <a:lnTo>
                      <a:pt x="630" y="374"/>
                    </a:lnTo>
                    <a:lnTo>
                      <a:pt x="630" y="376"/>
                    </a:lnTo>
                    <a:lnTo>
                      <a:pt x="626" y="381"/>
                    </a:lnTo>
                    <a:lnTo>
                      <a:pt x="624" y="381"/>
                    </a:lnTo>
                    <a:lnTo>
                      <a:pt x="624" y="381"/>
                    </a:lnTo>
                    <a:lnTo>
                      <a:pt x="626" y="383"/>
                    </a:lnTo>
                    <a:lnTo>
                      <a:pt x="621" y="385"/>
                    </a:lnTo>
                    <a:lnTo>
                      <a:pt x="613" y="398"/>
                    </a:lnTo>
                    <a:lnTo>
                      <a:pt x="612" y="398"/>
                    </a:lnTo>
                    <a:lnTo>
                      <a:pt x="610" y="398"/>
                    </a:lnTo>
                    <a:lnTo>
                      <a:pt x="610" y="399"/>
                    </a:lnTo>
                    <a:lnTo>
                      <a:pt x="612" y="399"/>
                    </a:lnTo>
                    <a:lnTo>
                      <a:pt x="612" y="403"/>
                    </a:lnTo>
                    <a:lnTo>
                      <a:pt x="610" y="406"/>
                    </a:lnTo>
                    <a:lnTo>
                      <a:pt x="610" y="406"/>
                    </a:lnTo>
                    <a:lnTo>
                      <a:pt x="610" y="410"/>
                    </a:lnTo>
                    <a:lnTo>
                      <a:pt x="606" y="414"/>
                    </a:lnTo>
                    <a:lnTo>
                      <a:pt x="603" y="430"/>
                    </a:lnTo>
                    <a:lnTo>
                      <a:pt x="601" y="428"/>
                    </a:lnTo>
                    <a:lnTo>
                      <a:pt x="599" y="433"/>
                    </a:lnTo>
                    <a:lnTo>
                      <a:pt x="597" y="435"/>
                    </a:lnTo>
                    <a:lnTo>
                      <a:pt x="596" y="439"/>
                    </a:lnTo>
                    <a:lnTo>
                      <a:pt x="596" y="439"/>
                    </a:lnTo>
                    <a:lnTo>
                      <a:pt x="594" y="440"/>
                    </a:lnTo>
                    <a:lnTo>
                      <a:pt x="592" y="449"/>
                    </a:lnTo>
                    <a:lnTo>
                      <a:pt x="594" y="453"/>
                    </a:lnTo>
                    <a:lnTo>
                      <a:pt x="590" y="464"/>
                    </a:lnTo>
                    <a:lnTo>
                      <a:pt x="592" y="473"/>
                    </a:lnTo>
                    <a:lnTo>
                      <a:pt x="590" y="476"/>
                    </a:lnTo>
                    <a:lnTo>
                      <a:pt x="588" y="474"/>
                    </a:lnTo>
                    <a:lnTo>
                      <a:pt x="587" y="474"/>
                    </a:lnTo>
                    <a:lnTo>
                      <a:pt x="587" y="480"/>
                    </a:lnTo>
                    <a:lnTo>
                      <a:pt x="565" y="482"/>
                    </a:lnTo>
                    <a:lnTo>
                      <a:pt x="547" y="491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2" y="498"/>
                    </a:lnTo>
                    <a:lnTo>
                      <a:pt x="540" y="500"/>
                    </a:lnTo>
                    <a:lnTo>
                      <a:pt x="538" y="498"/>
                    </a:lnTo>
                    <a:lnTo>
                      <a:pt x="535" y="500"/>
                    </a:lnTo>
                    <a:lnTo>
                      <a:pt x="533" y="500"/>
                    </a:lnTo>
                    <a:lnTo>
                      <a:pt x="531" y="500"/>
                    </a:lnTo>
                    <a:lnTo>
                      <a:pt x="531" y="501"/>
                    </a:lnTo>
                    <a:lnTo>
                      <a:pt x="531" y="503"/>
                    </a:lnTo>
                    <a:lnTo>
                      <a:pt x="533" y="501"/>
                    </a:lnTo>
                    <a:lnTo>
                      <a:pt x="535" y="500"/>
                    </a:lnTo>
                    <a:lnTo>
                      <a:pt x="536" y="500"/>
                    </a:lnTo>
                    <a:lnTo>
                      <a:pt x="535" y="507"/>
                    </a:lnTo>
                    <a:lnTo>
                      <a:pt x="533" y="508"/>
                    </a:lnTo>
                    <a:lnTo>
                      <a:pt x="529" y="503"/>
                    </a:lnTo>
                    <a:lnTo>
                      <a:pt x="528" y="503"/>
                    </a:lnTo>
                    <a:lnTo>
                      <a:pt x="526" y="501"/>
                    </a:lnTo>
                    <a:lnTo>
                      <a:pt x="524" y="498"/>
                    </a:lnTo>
                    <a:lnTo>
                      <a:pt x="520" y="498"/>
                    </a:lnTo>
                    <a:lnTo>
                      <a:pt x="519" y="496"/>
                    </a:lnTo>
                    <a:lnTo>
                      <a:pt x="519" y="494"/>
                    </a:lnTo>
                    <a:lnTo>
                      <a:pt x="519" y="491"/>
                    </a:lnTo>
                    <a:lnTo>
                      <a:pt x="517" y="489"/>
                    </a:lnTo>
                    <a:lnTo>
                      <a:pt x="513" y="492"/>
                    </a:lnTo>
                    <a:lnTo>
                      <a:pt x="511" y="492"/>
                    </a:lnTo>
                    <a:lnTo>
                      <a:pt x="508" y="492"/>
                    </a:lnTo>
                    <a:lnTo>
                      <a:pt x="506" y="491"/>
                    </a:lnTo>
                    <a:lnTo>
                      <a:pt x="510" y="491"/>
                    </a:lnTo>
                    <a:lnTo>
                      <a:pt x="511" y="487"/>
                    </a:lnTo>
                    <a:lnTo>
                      <a:pt x="511" y="483"/>
                    </a:lnTo>
                    <a:lnTo>
                      <a:pt x="508" y="482"/>
                    </a:lnTo>
                    <a:lnTo>
                      <a:pt x="504" y="485"/>
                    </a:lnTo>
                    <a:lnTo>
                      <a:pt x="501" y="485"/>
                    </a:lnTo>
                    <a:lnTo>
                      <a:pt x="504" y="489"/>
                    </a:lnTo>
                    <a:lnTo>
                      <a:pt x="504" y="489"/>
                    </a:lnTo>
                    <a:lnTo>
                      <a:pt x="499" y="491"/>
                    </a:lnTo>
                    <a:lnTo>
                      <a:pt x="495" y="494"/>
                    </a:lnTo>
                    <a:lnTo>
                      <a:pt x="494" y="498"/>
                    </a:lnTo>
                    <a:lnTo>
                      <a:pt x="485" y="501"/>
                    </a:lnTo>
                    <a:lnTo>
                      <a:pt x="483" y="500"/>
                    </a:lnTo>
                    <a:lnTo>
                      <a:pt x="460" y="491"/>
                    </a:lnTo>
                    <a:lnTo>
                      <a:pt x="456" y="491"/>
                    </a:lnTo>
                    <a:lnTo>
                      <a:pt x="454" y="492"/>
                    </a:lnTo>
                    <a:lnTo>
                      <a:pt x="452" y="489"/>
                    </a:lnTo>
                    <a:lnTo>
                      <a:pt x="447" y="485"/>
                    </a:lnTo>
                    <a:lnTo>
                      <a:pt x="442" y="485"/>
                    </a:lnTo>
                    <a:lnTo>
                      <a:pt x="436" y="482"/>
                    </a:lnTo>
                    <a:lnTo>
                      <a:pt x="434" y="480"/>
                    </a:lnTo>
                    <a:lnTo>
                      <a:pt x="433" y="476"/>
                    </a:lnTo>
                    <a:lnTo>
                      <a:pt x="429" y="473"/>
                    </a:lnTo>
                    <a:lnTo>
                      <a:pt x="426" y="464"/>
                    </a:lnTo>
                    <a:lnTo>
                      <a:pt x="426" y="464"/>
                    </a:lnTo>
                    <a:lnTo>
                      <a:pt x="427" y="460"/>
                    </a:lnTo>
                    <a:lnTo>
                      <a:pt x="427" y="457"/>
                    </a:lnTo>
                    <a:lnTo>
                      <a:pt x="424" y="448"/>
                    </a:lnTo>
                    <a:lnTo>
                      <a:pt x="417" y="439"/>
                    </a:lnTo>
                    <a:lnTo>
                      <a:pt x="420" y="433"/>
                    </a:lnTo>
                    <a:lnTo>
                      <a:pt x="418" y="433"/>
                    </a:lnTo>
                    <a:lnTo>
                      <a:pt x="415" y="433"/>
                    </a:lnTo>
                    <a:lnTo>
                      <a:pt x="406" y="437"/>
                    </a:lnTo>
                    <a:lnTo>
                      <a:pt x="402" y="439"/>
                    </a:lnTo>
                    <a:lnTo>
                      <a:pt x="400" y="437"/>
                    </a:lnTo>
                    <a:lnTo>
                      <a:pt x="404" y="430"/>
                    </a:lnTo>
                    <a:lnTo>
                      <a:pt x="406" y="424"/>
                    </a:lnTo>
                    <a:lnTo>
                      <a:pt x="406" y="421"/>
                    </a:lnTo>
                    <a:lnTo>
                      <a:pt x="404" y="415"/>
                    </a:lnTo>
                    <a:lnTo>
                      <a:pt x="399" y="410"/>
                    </a:lnTo>
                    <a:lnTo>
                      <a:pt x="395" y="417"/>
                    </a:lnTo>
                    <a:lnTo>
                      <a:pt x="393" y="428"/>
                    </a:lnTo>
                    <a:lnTo>
                      <a:pt x="393" y="428"/>
                    </a:lnTo>
                    <a:lnTo>
                      <a:pt x="392" y="428"/>
                    </a:lnTo>
                    <a:lnTo>
                      <a:pt x="388" y="430"/>
                    </a:lnTo>
                    <a:lnTo>
                      <a:pt x="384" y="430"/>
                    </a:lnTo>
                    <a:lnTo>
                      <a:pt x="381" y="432"/>
                    </a:lnTo>
                    <a:lnTo>
                      <a:pt x="379" y="430"/>
                    </a:lnTo>
                    <a:lnTo>
                      <a:pt x="381" y="424"/>
                    </a:lnTo>
                    <a:lnTo>
                      <a:pt x="384" y="424"/>
                    </a:lnTo>
                    <a:lnTo>
                      <a:pt x="388" y="423"/>
                    </a:lnTo>
                    <a:lnTo>
                      <a:pt x="390" y="414"/>
                    </a:lnTo>
                    <a:lnTo>
                      <a:pt x="390" y="414"/>
                    </a:lnTo>
                    <a:lnTo>
                      <a:pt x="390" y="408"/>
                    </a:lnTo>
                    <a:lnTo>
                      <a:pt x="393" y="401"/>
                    </a:lnTo>
                    <a:lnTo>
                      <a:pt x="395" y="399"/>
                    </a:lnTo>
                    <a:lnTo>
                      <a:pt x="395" y="396"/>
                    </a:lnTo>
                    <a:lnTo>
                      <a:pt x="397" y="389"/>
                    </a:lnTo>
                    <a:lnTo>
                      <a:pt x="397" y="390"/>
                    </a:lnTo>
                    <a:lnTo>
                      <a:pt x="397" y="385"/>
                    </a:lnTo>
                    <a:lnTo>
                      <a:pt x="397" y="383"/>
                    </a:lnTo>
                    <a:lnTo>
                      <a:pt x="395" y="381"/>
                    </a:lnTo>
                    <a:lnTo>
                      <a:pt x="395" y="378"/>
                    </a:lnTo>
                    <a:lnTo>
                      <a:pt x="393" y="378"/>
                    </a:lnTo>
                    <a:lnTo>
                      <a:pt x="393" y="380"/>
                    </a:lnTo>
                    <a:lnTo>
                      <a:pt x="393" y="385"/>
                    </a:lnTo>
                    <a:lnTo>
                      <a:pt x="392" y="385"/>
                    </a:lnTo>
                    <a:lnTo>
                      <a:pt x="386" y="396"/>
                    </a:lnTo>
                    <a:lnTo>
                      <a:pt x="386" y="398"/>
                    </a:lnTo>
                    <a:lnTo>
                      <a:pt x="384" y="401"/>
                    </a:lnTo>
                    <a:lnTo>
                      <a:pt x="381" y="399"/>
                    </a:lnTo>
                    <a:lnTo>
                      <a:pt x="381" y="401"/>
                    </a:lnTo>
                    <a:lnTo>
                      <a:pt x="379" y="403"/>
                    </a:lnTo>
                    <a:lnTo>
                      <a:pt x="375" y="405"/>
                    </a:lnTo>
                    <a:lnTo>
                      <a:pt x="374" y="406"/>
                    </a:lnTo>
                    <a:lnTo>
                      <a:pt x="372" y="406"/>
                    </a:lnTo>
                    <a:lnTo>
                      <a:pt x="370" y="412"/>
                    </a:lnTo>
                    <a:lnTo>
                      <a:pt x="365" y="417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6"/>
                    </a:lnTo>
                    <a:lnTo>
                      <a:pt x="363" y="424"/>
                    </a:lnTo>
                    <a:lnTo>
                      <a:pt x="361" y="424"/>
                    </a:lnTo>
                    <a:lnTo>
                      <a:pt x="359" y="421"/>
                    </a:lnTo>
                    <a:lnTo>
                      <a:pt x="356" y="419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4"/>
                    </a:lnTo>
                    <a:lnTo>
                      <a:pt x="356" y="417"/>
                    </a:lnTo>
                    <a:lnTo>
                      <a:pt x="356" y="415"/>
                    </a:lnTo>
                    <a:lnTo>
                      <a:pt x="356" y="412"/>
                    </a:lnTo>
                    <a:lnTo>
                      <a:pt x="354" y="408"/>
                    </a:lnTo>
                    <a:lnTo>
                      <a:pt x="354" y="405"/>
                    </a:lnTo>
                    <a:lnTo>
                      <a:pt x="350" y="401"/>
                    </a:lnTo>
                    <a:lnTo>
                      <a:pt x="349" y="399"/>
                    </a:lnTo>
                    <a:lnTo>
                      <a:pt x="347" y="394"/>
                    </a:lnTo>
                    <a:lnTo>
                      <a:pt x="345" y="390"/>
                    </a:lnTo>
                    <a:lnTo>
                      <a:pt x="343" y="390"/>
                    </a:lnTo>
                    <a:lnTo>
                      <a:pt x="338" y="387"/>
                    </a:lnTo>
                    <a:lnTo>
                      <a:pt x="334" y="385"/>
                    </a:lnTo>
                    <a:lnTo>
                      <a:pt x="334" y="381"/>
                    </a:lnTo>
                    <a:lnTo>
                      <a:pt x="336" y="381"/>
                    </a:lnTo>
                    <a:lnTo>
                      <a:pt x="338" y="378"/>
                    </a:lnTo>
                    <a:lnTo>
                      <a:pt x="331" y="376"/>
                    </a:lnTo>
                    <a:lnTo>
                      <a:pt x="325" y="371"/>
                    </a:lnTo>
                    <a:lnTo>
                      <a:pt x="323" y="369"/>
                    </a:lnTo>
                    <a:lnTo>
                      <a:pt x="323" y="372"/>
                    </a:lnTo>
                    <a:lnTo>
                      <a:pt x="322" y="371"/>
                    </a:lnTo>
                    <a:lnTo>
                      <a:pt x="311" y="367"/>
                    </a:lnTo>
                    <a:lnTo>
                      <a:pt x="309" y="367"/>
                    </a:lnTo>
                    <a:lnTo>
                      <a:pt x="307" y="369"/>
                    </a:lnTo>
                    <a:lnTo>
                      <a:pt x="307" y="369"/>
                    </a:lnTo>
                    <a:lnTo>
                      <a:pt x="306" y="367"/>
                    </a:lnTo>
                    <a:lnTo>
                      <a:pt x="297" y="360"/>
                    </a:lnTo>
                    <a:lnTo>
                      <a:pt x="289" y="358"/>
                    </a:lnTo>
                    <a:lnTo>
                      <a:pt x="257" y="360"/>
                    </a:lnTo>
                    <a:lnTo>
                      <a:pt x="239" y="369"/>
                    </a:lnTo>
                    <a:lnTo>
                      <a:pt x="232" y="369"/>
                    </a:lnTo>
                    <a:lnTo>
                      <a:pt x="227" y="372"/>
                    </a:lnTo>
                    <a:lnTo>
                      <a:pt x="211" y="372"/>
                    </a:lnTo>
                    <a:lnTo>
                      <a:pt x="207" y="371"/>
                    </a:lnTo>
                    <a:lnTo>
                      <a:pt x="202" y="372"/>
                    </a:lnTo>
                    <a:lnTo>
                      <a:pt x="191" y="380"/>
                    </a:lnTo>
                    <a:lnTo>
                      <a:pt x="187" y="381"/>
                    </a:lnTo>
                    <a:lnTo>
                      <a:pt x="182" y="383"/>
                    </a:lnTo>
                    <a:lnTo>
                      <a:pt x="179" y="385"/>
                    </a:lnTo>
                    <a:lnTo>
                      <a:pt x="175" y="387"/>
                    </a:lnTo>
                    <a:lnTo>
                      <a:pt x="168" y="401"/>
                    </a:lnTo>
                    <a:lnTo>
                      <a:pt x="162" y="403"/>
                    </a:lnTo>
                    <a:lnTo>
                      <a:pt x="159" y="403"/>
                    </a:lnTo>
                    <a:lnTo>
                      <a:pt x="157" y="401"/>
                    </a:lnTo>
                    <a:lnTo>
                      <a:pt x="145" y="405"/>
                    </a:lnTo>
                    <a:lnTo>
                      <a:pt x="143" y="403"/>
                    </a:lnTo>
                    <a:lnTo>
                      <a:pt x="141" y="401"/>
                    </a:lnTo>
                    <a:lnTo>
                      <a:pt x="136" y="403"/>
                    </a:lnTo>
                    <a:lnTo>
                      <a:pt x="127" y="401"/>
                    </a:lnTo>
                    <a:lnTo>
                      <a:pt x="121" y="403"/>
                    </a:lnTo>
                    <a:lnTo>
                      <a:pt x="109" y="403"/>
                    </a:lnTo>
                    <a:lnTo>
                      <a:pt x="105" y="405"/>
                    </a:lnTo>
                    <a:lnTo>
                      <a:pt x="103" y="406"/>
                    </a:lnTo>
                    <a:lnTo>
                      <a:pt x="102" y="410"/>
                    </a:lnTo>
                    <a:lnTo>
                      <a:pt x="102" y="410"/>
                    </a:lnTo>
                    <a:lnTo>
                      <a:pt x="102" y="412"/>
                    </a:lnTo>
                    <a:lnTo>
                      <a:pt x="100" y="414"/>
                    </a:lnTo>
                    <a:lnTo>
                      <a:pt x="91" y="414"/>
                    </a:lnTo>
                    <a:lnTo>
                      <a:pt x="84" y="421"/>
                    </a:lnTo>
                    <a:lnTo>
                      <a:pt x="84" y="423"/>
                    </a:lnTo>
                    <a:lnTo>
                      <a:pt x="80" y="424"/>
                    </a:lnTo>
                    <a:lnTo>
                      <a:pt x="78" y="424"/>
                    </a:lnTo>
                    <a:lnTo>
                      <a:pt x="77" y="423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4"/>
                    </a:lnTo>
                    <a:lnTo>
                      <a:pt x="55" y="424"/>
                    </a:lnTo>
                    <a:lnTo>
                      <a:pt x="53" y="423"/>
                    </a:lnTo>
                    <a:lnTo>
                      <a:pt x="50" y="421"/>
                    </a:lnTo>
                    <a:lnTo>
                      <a:pt x="50" y="421"/>
                    </a:lnTo>
                    <a:lnTo>
                      <a:pt x="46" y="421"/>
                    </a:lnTo>
                    <a:lnTo>
                      <a:pt x="37" y="412"/>
                    </a:lnTo>
                    <a:lnTo>
                      <a:pt x="30" y="410"/>
                    </a:lnTo>
                    <a:lnTo>
                      <a:pt x="30" y="398"/>
                    </a:lnTo>
                    <a:lnTo>
                      <a:pt x="30" y="398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41" y="389"/>
                    </a:lnTo>
                    <a:lnTo>
                      <a:pt x="41" y="385"/>
                    </a:lnTo>
                    <a:lnTo>
                      <a:pt x="39" y="381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41" y="376"/>
                    </a:lnTo>
                    <a:lnTo>
                      <a:pt x="41" y="362"/>
                    </a:lnTo>
                    <a:lnTo>
                      <a:pt x="32" y="342"/>
                    </a:lnTo>
                    <a:lnTo>
                      <a:pt x="28" y="319"/>
                    </a:lnTo>
                    <a:lnTo>
                      <a:pt x="23" y="308"/>
                    </a:lnTo>
                    <a:lnTo>
                      <a:pt x="21" y="304"/>
                    </a:lnTo>
                    <a:lnTo>
                      <a:pt x="16" y="294"/>
                    </a:lnTo>
                    <a:lnTo>
                      <a:pt x="14" y="288"/>
                    </a:lnTo>
                    <a:lnTo>
                      <a:pt x="10" y="276"/>
                    </a:lnTo>
                    <a:lnTo>
                      <a:pt x="7" y="274"/>
                    </a:lnTo>
                    <a:lnTo>
                      <a:pt x="3" y="269"/>
                    </a:lnTo>
                    <a:lnTo>
                      <a:pt x="1" y="267"/>
                    </a:lnTo>
                    <a:lnTo>
                      <a:pt x="1" y="265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7"/>
                    </a:lnTo>
                    <a:lnTo>
                      <a:pt x="5" y="267"/>
                    </a:lnTo>
                    <a:lnTo>
                      <a:pt x="5" y="269"/>
                    </a:lnTo>
                    <a:lnTo>
                      <a:pt x="8" y="269"/>
                    </a:lnTo>
                    <a:lnTo>
                      <a:pt x="10" y="267"/>
                    </a:lnTo>
                    <a:lnTo>
                      <a:pt x="8" y="265"/>
                    </a:lnTo>
                    <a:lnTo>
                      <a:pt x="7" y="262"/>
                    </a:lnTo>
                    <a:lnTo>
                      <a:pt x="3" y="254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62"/>
                    </a:lnTo>
                    <a:lnTo>
                      <a:pt x="10" y="258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60"/>
                    </a:lnTo>
                    <a:lnTo>
                      <a:pt x="14" y="254"/>
                    </a:lnTo>
                    <a:lnTo>
                      <a:pt x="12" y="253"/>
                    </a:lnTo>
                    <a:lnTo>
                      <a:pt x="10" y="249"/>
                    </a:lnTo>
                    <a:lnTo>
                      <a:pt x="10" y="249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9"/>
                    </a:lnTo>
                    <a:lnTo>
                      <a:pt x="7" y="215"/>
                    </a:lnTo>
                    <a:lnTo>
                      <a:pt x="8" y="204"/>
                    </a:lnTo>
                    <a:lnTo>
                      <a:pt x="5" y="201"/>
                    </a:lnTo>
                    <a:lnTo>
                      <a:pt x="10" y="186"/>
                    </a:lnTo>
                    <a:lnTo>
                      <a:pt x="12" y="18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2" name="Freeform 8606"/>
              <p:cNvSpPr>
                <a:spLocks/>
              </p:cNvSpPr>
              <p:nvPr/>
            </p:nvSpPr>
            <p:spPr bwMode="auto">
              <a:xfrm>
                <a:off x="4518" y="2874"/>
                <a:ext cx="647" cy="508"/>
              </a:xfrm>
              <a:custGeom>
                <a:avLst/>
                <a:gdLst/>
                <a:ahLst/>
                <a:cxnLst>
                  <a:cxn ang="0">
                    <a:pos x="26" y="183"/>
                  </a:cxn>
                  <a:cxn ang="0">
                    <a:pos x="73" y="165"/>
                  </a:cxn>
                  <a:cxn ang="0">
                    <a:pos x="136" y="129"/>
                  </a:cxn>
                  <a:cxn ang="0">
                    <a:pos x="152" y="99"/>
                  </a:cxn>
                  <a:cxn ang="0">
                    <a:pos x="168" y="102"/>
                  </a:cxn>
                  <a:cxn ang="0">
                    <a:pos x="177" y="93"/>
                  </a:cxn>
                  <a:cxn ang="0">
                    <a:pos x="187" y="72"/>
                  </a:cxn>
                  <a:cxn ang="0">
                    <a:pos x="204" y="56"/>
                  </a:cxn>
                  <a:cxn ang="0">
                    <a:pos x="216" y="52"/>
                  </a:cxn>
                  <a:cxn ang="0">
                    <a:pos x="239" y="74"/>
                  </a:cxn>
                  <a:cxn ang="0">
                    <a:pos x="261" y="74"/>
                  </a:cxn>
                  <a:cxn ang="0">
                    <a:pos x="266" y="47"/>
                  </a:cxn>
                  <a:cxn ang="0">
                    <a:pos x="282" y="32"/>
                  </a:cxn>
                  <a:cxn ang="0">
                    <a:pos x="307" y="15"/>
                  </a:cxn>
                  <a:cxn ang="0">
                    <a:pos x="302" y="13"/>
                  </a:cxn>
                  <a:cxn ang="0">
                    <a:pos x="316" y="15"/>
                  </a:cxn>
                  <a:cxn ang="0">
                    <a:pos x="338" y="22"/>
                  </a:cxn>
                  <a:cxn ang="0">
                    <a:pos x="363" y="22"/>
                  </a:cxn>
                  <a:cxn ang="0">
                    <a:pos x="368" y="24"/>
                  </a:cxn>
                  <a:cxn ang="0">
                    <a:pos x="372" y="36"/>
                  </a:cxn>
                  <a:cxn ang="0">
                    <a:pos x="363" y="50"/>
                  </a:cxn>
                  <a:cxn ang="0">
                    <a:pos x="372" y="83"/>
                  </a:cxn>
                  <a:cxn ang="0">
                    <a:pos x="431" y="117"/>
                  </a:cxn>
                  <a:cxn ang="0">
                    <a:pos x="460" y="22"/>
                  </a:cxn>
                  <a:cxn ang="0">
                    <a:pos x="474" y="6"/>
                  </a:cxn>
                  <a:cxn ang="0">
                    <a:pos x="486" y="45"/>
                  </a:cxn>
                  <a:cxn ang="0">
                    <a:pos x="511" y="68"/>
                  </a:cxn>
                  <a:cxn ang="0">
                    <a:pos x="528" y="120"/>
                  </a:cxn>
                  <a:cxn ang="0">
                    <a:pos x="533" y="138"/>
                  </a:cxn>
                  <a:cxn ang="0">
                    <a:pos x="563" y="156"/>
                  </a:cxn>
                  <a:cxn ang="0">
                    <a:pos x="583" y="190"/>
                  </a:cxn>
                  <a:cxn ang="0">
                    <a:pos x="599" y="194"/>
                  </a:cxn>
                  <a:cxn ang="0">
                    <a:pos x="628" y="235"/>
                  </a:cxn>
                  <a:cxn ang="0">
                    <a:pos x="640" y="276"/>
                  </a:cxn>
                  <a:cxn ang="0">
                    <a:pos x="639" y="355"/>
                  </a:cxn>
                  <a:cxn ang="0">
                    <a:pos x="612" y="398"/>
                  </a:cxn>
                  <a:cxn ang="0">
                    <a:pos x="599" y="433"/>
                  </a:cxn>
                  <a:cxn ang="0">
                    <a:pos x="587" y="474"/>
                  </a:cxn>
                  <a:cxn ang="0">
                    <a:pos x="531" y="500"/>
                  </a:cxn>
                  <a:cxn ang="0">
                    <a:pos x="524" y="498"/>
                  </a:cxn>
                  <a:cxn ang="0">
                    <a:pos x="511" y="487"/>
                  </a:cxn>
                  <a:cxn ang="0">
                    <a:pos x="483" y="500"/>
                  </a:cxn>
                  <a:cxn ang="0">
                    <a:pos x="426" y="464"/>
                  </a:cxn>
                  <a:cxn ang="0">
                    <a:pos x="400" y="437"/>
                  </a:cxn>
                  <a:cxn ang="0">
                    <a:pos x="384" y="430"/>
                  </a:cxn>
                  <a:cxn ang="0">
                    <a:pos x="395" y="396"/>
                  </a:cxn>
                  <a:cxn ang="0">
                    <a:pos x="386" y="396"/>
                  </a:cxn>
                  <a:cxn ang="0">
                    <a:pos x="363" y="421"/>
                  </a:cxn>
                  <a:cxn ang="0">
                    <a:pos x="356" y="415"/>
                  </a:cxn>
                  <a:cxn ang="0">
                    <a:pos x="334" y="381"/>
                  </a:cxn>
                  <a:cxn ang="0">
                    <a:pos x="307" y="369"/>
                  </a:cxn>
                  <a:cxn ang="0">
                    <a:pos x="191" y="380"/>
                  </a:cxn>
                  <a:cxn ang="0">
                    <a:pos x="141" y="401"/>
                  </a:cxn>
                  <a:cxn ang="0">
                    <a:pos x="91" y="414"/>
                  </a:cxn>
                  <a:cxn ang="0">
                    <a:pos x="53" y="423"/>
                  </a:cxn>
                  <a:cxn ang="0">
                    <a:pos x="41" y="385"/>
                  </a:cxn>
                  <a:cxn ang="0">
                    <a:pos x="14" y="288"/>
                  </a:cxn>
                  <a:cxn ang="0">
                    <a:pos x="3" y="265"/>
                  </a:cxn>
                  <a:cxn ang="0">
                    <a:pos x="7" y="262"/>
                  </a:cxn>
                  <a:cxn ang="0">
                    <a:pos x="1" y="231"/>
                  </a:cxn>
                </a:cxnLst>
                <a:rect l="0" t="0" r="r" b="b"/>
                <a:pathLst>
                  <a:path w="647" h="508">
                    <a:moveTo>
                      <a:pt x="12" y="186"/>
                    </a:moveTo>
                    <a:lnTo>
                      <a:pt x="14" y="185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2"/>
                    </a:lnTo>
                    <a:lnTo>
                      <a:pt x="14" y="194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3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6"/>
                    </a:lnTo>
                    <a:lnTo>
                      <a:pt x="41" y="174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8" y="165"/>
                    </a:lnTo>
                    <a:lnTo>
                      <a:pt x="73" y="165"/>
                    </a:lnTo>
                    <a:lnTo>
                      <a:pt x="78" y="160"/>
                    </a:lnTo>
                    <a:lnTo>
                      <a:pt x="87" y="160"/>
                    </a:lnTo>
                    <a:lnTo>
                      <a:pt x="93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4" y="138"/>
                    </a:lnTo>
                    <a:lnTo>
                      <a:pt x="134" y="134"/>
                    </a:lnTo>
                    <a:lnTo>
                      <a:pt x="136" y="131"/>
                    </a:lnTo>
                    <a:lnTo>
                      <a:pt x="136" y="129"/>
                    </a:lnTo>
                    <a:lnTo>
                      <a:pt x="139" y="129"/>
                    </a:lnTo>
                    <a:lnTo>
                      <a:pt x="145" y="122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3" y="111"/>
                    </a:lnTo>
                    <a:lnTo>
                      <a:pt x="143" y="108"/>
                    </a:lnTo>
                    <a:lnTo>
                      <a:pt x="145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8" y="106"/>
                    </a:lnTo>
                    <a:lnTo>
                      <a:pt x="168" y="102"/>
                    </a:lnTo>
                    <a:lnTo>
                      <a:pt x="166" y="99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2"/>
                    </a:lnTo>
                    <a:lnTo>
                      <a:pt x="166" y="90"/>
                    </a:lnTo>
                    <a:lnTo>
                      <a:pt x="170" y="92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7" y="93"/>
                    </a:lnTo>
                    <a:lnTo>
                      <a:pt x="179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4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4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3" y="74"/>
                    </a:lnTo>
                    <a:lnTo>
                      <a:pt x="193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5" y="59"/>
                    </a:lnTo>
                    <a:lnTo>
                      <a:pt x="205" y="58"/>
                    </a:lnTo>
                    <a:lnTo>
                      <a:pt x="204" y="56"/>
                    </a:lnTo>
                    <a:lnTo>
                      <a:pt x="204" y="54"/>
                    </a:lnTo>
                    <a:lnTo>
                      <a:pt x="205" y="56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09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13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8" y="50"/>
                    </a:lnTo>
                    <a:lnTo>
                      <a:pt x="220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4" y="63"/>
                    </a:lnTo>
                    <a:lnTo>
                      <a:pt x="238" y="66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38" y="75"/>
                    </a:lnTo>
                    <a:lnTo>
                      <a:pt x="239" y="74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5" y="68"/>
                    </a:lnTo>
                    <a:lnTo>
                      <a:pt x="248" y="68"/>
                    </a:lnTo>
                    <a:lnTo>
                      <a:pt x="254" y="68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3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9" y="56"/>
                    </a:lnTo>
                    <a:lnTo>
                      <a:pt x="261" y="56"/>
                    </a:lnTo>
                    <a:lnTo>
                      <a:pt x="263" y="56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6" y="47"/>
                    </a:lnTo>
                    <a:lnTo>
                      <a:pt x="272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70" y="41"/>
                    </a:lnTo>
                    <a:lnTo>
                      <a:pt x="272" y="40"/>
                    </a:lnTo>
                    <a:lnTo>
                      <a:pt x="272" y="38"/>
                    </a:lnTo>
                    <a:lnTo>
                      <a:pt x="273" y="34"/>
                    </a:lnTo>
                    <a:lnTo>
                      <a:pt x="277" y="32"/>
                    </a:lnTo>
                    <a:lnTo>
                      <a:pt x="279" y="31"/>
                    </a:lnTo>
                    <a:lnTo>
                      <a:pt x="281" y="31"/>
                    </a:lnTo>
                    <a:lnTo>
                      <a:pt x="282" y="32"/>
                    </a:lnTo>
                    <a:lnTo>
                      <a:pt x="284" y="34"/>
                    </a:lnTo>
                    <a:lnTo>
                      <a:pt x="284" y="32"/>
                    </a:lnTo>
                    <a:lnTo>
                      <a:pt x="282" y="29"/>
                    </a:lnTo>
                    <a:lnTo>
                      <a:pt x="284" y="29"/>
                    </a:lnTo>
                    <a:lnTo>
                      <a:pt x="284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2" y="27"/>
                    </a:lnTo>
                    <a:lnTo>
                      <a:pt x="309" y="24"/>
                    </a:lnTo>
                    <a:lnTo>
                      <a:pt x="309" y="16"/>
                    </a:lnTo>
                    <a:lnTo>
                      <a:pt x="307" y="15"/>
                    </a:lnTo>
                    <a:lnTo>
                      <a:pt x="306" y="15"/>
                    </a:lnTo>
                    <a:lnTo>
                      <a:pt x="302" y="15"/>
                    </a:lnTo>
                    <a:lnTo>
                      <a:pt x="298" y="11"/>
                    </a:lnTo>
                    <a:lnTo>
                      <a:pt x="297" y="11"/>
                    </a:lnTo>
                    <a:lnTo>
                      <a:pt x="297" y="9"/>
                    </a:lnTo>
                    <a:lnTo>
                      <a:pt x="297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2" y="13"/>
                    </a:lnTo>
                    <a:lnTo>
                      <a:pt x="304" y="11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06" y="9"/>
                    </a:lnTo>
                    <a:lnTo>
                      <a:pt x="307" y="9"/>
                    </a:lnTo>
                    <a:lnTo>
                      <a:pt x="309" y="13"/>
                    </a:lnTo>
                    <a:lnTo>
                      <a:pt x="311" y="15"/>
                    </a:lnTo>
                    <a:lnTo>
                      <a:pt x="313" y="13"/>
                    </a:lnTo>
                    <a:lnTo>
                      <a:pt x="313" y="13"/>
                    </a:lnTo>
                    <a:lnTo>
                      <a:pt x="315" y="13"/>
                    </a:lnTo>
                    <a:lnTo>
                      <a:pt x="316" y="15"/>
                    </a:lnTo>
                    <a:lnTo>
                      <a:pt x="318" y="16"/>
                    </a:lnTo>
                    <a:lnTo>
                      <a:pt x="322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9" y="18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6" y="22"/>
                    </a:lnTo>
                    <a:lnTo>
                      <a:pt x="338" y="22"/>
                    </a:lnTo>
                    <a:lnTo>
                      <a:pt x="340" y="24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5" y="24"/>
                    </a:lnTo>
                    <a:lnTo>
                      <a:pt x="349" y="24"/>
                    </a:lnTo>
                    <a:lnTo>
                      <a:pt x="350" y="25"/>
                    </a:lnTo>
                    <a:lnTo>
                      <a:pt x="352" y="27"/>
                    </a:lnTo>
                    <a:lnTo>
                      <a:pt x="354" y="24"/>
                    </a:lnTo>
                    <a:lnTo>
                      <a:pt x="358" y="22"/>
                    </a:lnTo>
                    <a:lnTo>
                      <a:pt x="359" y="22"/>
                    </a:lnTo>
                    <a:lnTo>
                      <a:pt x="363" y="22"/>
                    </a:lnTo>
                    <a:lnTo>
                      <a:pt x="361" y="24"/>
                    </a:lnTo>
                    <a:lnTo>
                      <a:pt x="361" y="25"/>
                    </a:lnTo>
                    <a:lnTo>
                      <a:pt x="363" y="25"/>
                    </a:lnTo>
                    <a:lnTo>
                      <a:pt x="365" y="24"/>
                    </a:lnTo>
                    <a:lnTo>
                      <a:pt x="365" y="25"/>
                    </a:lnTo>
                    <a:lnTo>
                      <a:pt x="365" y="31"/>
                    </a:lnTo>
                    <a:lnTo>
                      <a:pt x="365" y="31"/>
                    </a:lnTo>
                    <a:lnTo>
                      <a:pt x="366" y="31"/>
                    </a:lnTo>
                    <a:lnTo>
                      <a:pt x="368" y="27"/>
                    </a:lnTo>
                    <a:lnTo>
                      <a:pt x="368" y="25"/>
                    </a:lnTo>
                    <a:lnTo>
                      <a:pt x="368" y="24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4" y="24"/>
                    </a:lnTo>
                    <a:lnTo>
                      <a:pt x="374" y="27"/>
                    </a:lnTo>
                    <a:lnTo>
                      <a:pt x="375" y="25"/>
                    </a:lnTo>
                    <a:lnTo>
                      <a:pt x="377" y="25"/>
                    </a:lnTo>
                    <a:lnTo>
                      <a:pt x="379" y="27"/>
                    </a:lnTo>
                    <a:lnTo>
                      <a:pt x="375" y="34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72" y="36"/>
                    </a:lnTo>
                    <a:lnTo>
                      <a:pt x="374" y="38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68" y="41"/>
                    </a:lnTo>
                    <a:lnTo>
                      <a:pt x="368" y="40"/>
                    </a:lnTo>
                    <a:lnTo>
                      <a:pt x="366" y="41"/>
                    </a:lnTo>
                    <a:lnTo>
                      <a:pt x="368" y="45"/>
                    </a:lnTo>
                    <a:lnTo>
                      <a:pt x="366" y="45"/>
                    </a:lnTo>
                    <a:lnTo>
                      <a:pt x="365" y="43"/>
                    </a:lnTo>
                    <a:lnTo>
                      <a:pt x="365" y="41"/>
                    </a:lnTo>
                    <a:lnTo>
                      <a:pt x="363" y="50"/>
                    </a:lnTo>
                    <a:lnTo>
                      <a:pt x="365" y="49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58" y="68"/>
                    </a:lnTo>
                    <a:lnTo>
                      <a:pt x="358" y="70"/>
                    </a:lnTo>
                    <a:lnTo>
                      <a:pt x="359" y="72"/>
                    </a:lnTo>
                    <a:lnTo>
                      <a:pt x="361" y="74"/>
                    </a:lnTo>
                    <a:lnTo>
                      <a:pt x="363" y="74"/>
                    </a:lnTo>
                    <a:lnTo>
                      <a:pt x="366" y="75"/>
                    </a:lnTo>
                    <a:lnTo>
                      <a:pt x="370" y="77"/>
                    </a:lnTo>
                    <a:lnTo>
                      <a:pt x="372" y="83"/>
                    </a:lnTo>
                    <a:lnTo>
                      <a:pt x="372" y="86"/>
                    </a:lnTo>
                    <a:lnTo>
                      <a:pt x="375" y="84"/>
                    </a:lnTo>
                    <a:lnTo>
                      <a:pt x="381" y="86"/>
                    </a:lnTo>
                    <a:lnTo>
                      <a:pt x="384" y="86"/>
                    </a:lnTo>
                    <a:lnTo>
                      <a:pt x="386" y="88"/>
                    </a:lnTo>
                    <a:lnTo>
                      <a:pt x="395" y="93"/>
                    </a:lnTo>
                    <a:lnTo>
                      <a:pt x="399" y="99"/>
                    </a:lnTo>
                    <a:lnTo>
                      <a:pt x="411" y="102"/>
                    </a:lnTo>
                    <a:lnTo>
                      <a:pt x="415" y="104"/>
                    </a:lnTo>
                    <a:lnTo>
                      <a:pt x="417" y="109"/>
                    </a:lnTo>
                    <a:lnTo>
                      <a:pt x="431" y="117"/>
                    </a:lnTo>
                    <a:lnTo>
                      <a:pt x="442" y="113"/>
                    </a:lnTo>
                    <a:lnTo>
                      <a:pt x="443" y="111"/>
                    </a:lnTo>
                    <a:lnTo>
                      <a:pt x="456" y="72"/>
                    </a:lnTo>
                    <a:lnTo>
                      <a:pt x="452" y="49"/>
                    </a:lnTo>
                    <a:lnTo>
                      <a:pt x="456" y="43"/>
                    </a:lnTo>
                    <a:lnTo>
                      <a:pt x="456" y="38"/>
                    </a:lnTo>
                    <a:lnTo>
                      <a:pt x="456" y="34"/>
                    </a:lnTo>
                    <a:lnTo>
                      <a:pt x="458" y="32"/>
                    </a:lnTo>
                    <a:lnTo>
                      <a:pt x="454" y="31"/>
                    </a:lnTo>
                    <a:lnTo>
                      <a:pt x="456" y="22"/>
                    </a:lnTo>
                    <a:lnTo>
                      <a:pt x="460" y="22"/>
                    </a:lnTo>
                    <a:lnTo>
                      <a:pt x="461" y="13"/>
                    </a:lnTo>
                    <a:lnTo>
                      <a:pt x="465" y="9"/>
                    </a:lnTo>
                    <a:lnTo>
                      <a:pt x="465" y="4"/>
                    </a:lnTo>
                    <a:lnTo>
                      <a:pt x="467" y="4"/>
                    </a:lnTo>
                    <a:lnTo>
                      <a:pt x="468" y="4"/>
                    </a:lnTo>
                    <a:lnTo>
                      <a:pt x="470" y="2"/>
                    </a:lnTo>
                    <a:lnTo>
                      <a:pt x="472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474" y="6"/>
                    </a:lnTo>
                    <a:lnTo>
                      <a:pt x="474" y="6"/>
                    </a:lnTo>
                    <a:lnTo>
                      <a:pt x="476" y="20"/>
                    </a:lnTo>
                    <a:lnTo>
                      <a:pt x="479" y="20"/>
                    </a:lnTo>
                    <a:lnTo>
                      <a:pt x="479" y="22"/>
                    </a:lnTo>
                    <a:lnTo>
                      <a:pt x="479" y="25"/>
                    </a:lnTo>
                    <a:lnTo>
                      <a:pt x="481" y="27"/>
                    </a:lnTo>
                    <a:lnTo>
                      <a:pt x="481" y="31"/>
                    </a:lnTo>
                    <a:lnTo>
                      <a:pt x="483" y="31"/>
                    </a:lnTo>
                    <a:lnTo>
                      <a:pt x="483" y="36"/>
                    </a:lnTo>
                    <a:lnTo>
                      <a:pt x="485" y="36"/>
                    </a:lnTo>
                    <a:lnTo>
                      <a:pt x="486" y="45"/>
                    </a:lnTo>
                    <a:lnTo>
                      <a:pt x="486" y="50"/>
                    </a:lnTo>
                    <a:lnTo>
                      <a:pt x="490" y="59"/>
                    </a:lnTo>
                    <a:lnTo>
                      <a:pt x="492" y="61"/>
                    </a:lnTo>
                    <a:lnTo>
                      <a:pt x="494" y="61"/>
                    </a:lnTo>
                    <a:lnTo>
                      <a:pt x="497" y="59"/>
                    </a:lnTo>
                    <a:lnTo>
                      <a:pt x="501" y="58"/>
                    </a:lnTo>
                    <a:lnTo>
                      <a:pt x="502" y="58"/>
                    </a:lnTo>
                    <a:lnTo>
                      <a:pt x="504" y="63"/>
                    </a:lnTo>
                    <a:lnTo>
                      <a:pt x="508" y="65"/>
                    </a:lnTo>
                    <a:lnTo>
                      <a:pt x="510" y="66"/>
                    </a:lnTo>
                    <a:lnTo>
                      <a:pt x="511" y="68"/>
                    </a:lnTo>
                    <a:lnTo>
                      <a:pt x="515" y="70"/>
                    </a:lnTo>
                    <a:lnTo>
                      <a:pt x="515" y="74"/>
                    </a:lnTo>
                    <a:lnTo>
                      <a:pt x="515" y="75"/>
                    </a:lnTo>
                    <a:lnTo>
                      <a:pt x="515" y="81"/>
                    </a:lnTo>
                    <a:lnTo>
                      <a:pt x="515" y="84"/>
                    </a:lnTo>
                    <a:lnTo>
                      <a:pt x="515" y="86"/>
                    </a:lnTo>
                    <a:lnTo>
                      <a:pt x="517" y="90"/>
                    </a:lnTo>
                    <a:lnTo>
                      <a:pt x="519" y="97"/>
                    </a:lnTo>
                    <a:lnTo>
                      <a:pt x="522" y="102"/>
                    </a:lnTo>
                    <a:lnTo>
                      <a:pt x="524" y="102"/>
                    </a:lnTo>
                    <a:lnTo>
                      <a:pt x="528" y="120"/>
                    </a:lnTo>
                    <a:lnTo>
                      <a:pt x="528" y="126"/>
                    </a:lnTo>
                    <a:lnTo>
                      <a:pt x="528" y="127"/>
                    </a:lnTo>
                    <a:lnTo>
                      <a:pt x="529" y="129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3"/>
                    </a:lnTo>
                    <a:lnTo>
                      <a:pt x="531" y="133"/>
                    </a:lnTo>
                    <a:lnTo>
                      <a:pt x="531" y="134"/>
                    </a:lnTo>
                    <a:lnTo>
                      <a:pt x="533" y="138"/>
                    </a:lnTo>
                    <a:lnTo>
                      <a:pt x="536" y="140"/>
                    </a:lnTo>
                    <a:lnTo>
                      <a:pt x="538" y="142"/>
                    </a:lnTo>
                    <a:lnTo>
                      <a:pt x="545" y="143"/>
                    </a:lnTo>
                    <a:lnTo>
                      <a:pt x="547" y="143"/>
                    </a:lnTo>
                    <a:lnTo>
                      <a:pt x="549" y="142"/>
                    </a:lnTo>
                    <a:lnTo>
                      <a:pt x="551" y="149"/>
                    </a:lnTo>
                    <a:lnTo>
                      <a:pt x="553" y="151"/>
                    </a:lnTo>
                    <a:lnTo>
                      <a:pt x="556" y="151"/>
                    </a:lnTo>
                    <a:lnTo>
                      <a:pt x="558" y="151"/>
                    </a:lnTo>
                    <a:lnTo>
                      <a:pt x="560" y="152"/>
                    </a:lnTo>
                    <a:lnTo>
                      <a:pt x="563" y="156"/>
                    </a:lnTo>
                    <a:lnTo>
                      <a:pt x="565" y="154"/>
                    </a:lnTo>
                    <a:lnTo>
                      <a:pt x="572" y="160"/>
                    </a:lnTo>
                    <a:lnTo>
                      <a:pt x="572" y="163"/>
                    </a:lnTo>
                    <a:lnTo>
                      <a:pt x="570" y="163"/>
                    </a:lnTo>
                    <a:lnTo>
                      <a:pt x="570" y="167"/>
                    </a:lnTo>
                    <a:lnTo>
                      <a:pt x="572" y="168"/>
                    </a:lnTo>
                    <a:lnTo>
                      <a:pt x="574" y="168"/>
                    </a:lnTo>
                    <a:lnTo>
                      <a:pt x="579" y="179"/>
                    </a:lnTo>
                    <a:lnTo>
                      <a:pt x="581" y="179"/>
                    </a:lnTo>
                    <a:lnTo>
                      <a:pt x="583" y="188"/>
                    </a:lnTo>
                    <a:lnTo>
                      <a:pt x="583" y="190"/>
                    </a:lnTo>
                    <a:lnTo>
                      <a:pt x="583" y="194"/>
                    </a:lnTo>
                    <a:lnTo>
                      <a:pt x="585" y="194"/>
                    </a:lnTo>
                    <a:lnTo>
                      <a:pt x="585" y="197"/>
                    </a:lnTo>
                    <a:lnTo>
                      <a:pt x="587" y="197"/>
                    </a:lnTo>
                    <a:lnTo>
                      <a:pt x="587" y="195"/>
                    </a:lnTo>
                    <a:lnTo>
                      <a:pt x="588" y="195"/>
                    </a:lnTo>
                    <a:lnTo>
                      <a:pt x="588" y="192"/>
                    </a:lnTo>
                    <a:lnTo>
                      <a:pt x="590" y="190"/>
                    </a:lnTo>
                    <a:lnTo>
                      <a:pt x="592" y="194"/>
                    </a:lnTo>
                    <a:lnTo>
                      <a:pt x="599" y="197"/>
                    </a:lnTo>
                    <a:lnTo>
                      <a:pt x="599" y="194"/>
                    </a:lnTo>
                    <a:lnTo>
                      <a:pt x="601" y="195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5" y="215"/>
                    </a:lnTo>
                    <a:lnTo>
                      <a:pt x="612" y="222"/>
                    </a:lnTo>
                    <a:lnTo>
                      <a:pt x="617" y="222"/>
                    </a:lnTo>
                    <a:lnTo>
                      <a:pt x="619" y="224"/>
                    </a:lnTo>
                    <a:lnTo>
                      <a:pt x="622" y="229"/>
                    </a:lnTo>
                    <a:lnTo>
                      <a:pt x="622" y="231"/>
                    </a:lnTo>
                    <a:lnTo>
                      <a:pt x="626" y="235"/>
                    </a:lnTo>
                    <a:lnTo>
                      <a:pt x="628" y="235"/>
                    </a:lnTo>
                    <a:lnTo>
                      <a:pt x="628" y="236"/>
                    </a:lnTo>
                    <a:lnTo>
                      <a:pt x="631" y="242"/>
                    </a:lnTo>
                    <a:lnTo>
                      <a:pt x="631" y="244"/>
                    </a:lnTo>
                    <a:lnTo>
                      <a:pt x="635" y="244"/>
                    </a:lnTo>
                    <a:lnTo>
                      <a:pt x="637" y="253"/>
                    </a:lnTo>
                    <a:lnTo>
                      <a:pt x="639" y="256"/>
                    </a:lnTo>
                    <a:lnTo>
                      <a:pt x="640" y="254"/>
                    </a:lnTo>
                    <a:lnTo>
                      <a:pt x="640" y="260"/>
                    </a:lnTo>
                    <a:lnTo>
                      <a:pt x="639" y="263"/>
                    </a:lnTo>
                    <a:lnTo>
                      <a:pt x="642" y="278"/>
                    </a:lnTo>
                    <a:lnTo>
                      <a:pt x="640" y="276"/>
                    </a:lnTo>
                    <a:lnTo>
                      <a:pt x="640" y="279"/>
                    </a:lnTo>
                    <a:lnTo>
                      <a:pt x="640" y="279"/>
                    </a:lnTo>
                    <a:lnTo>
                      <a:pt x="640" y="281"/>
                    </a:lnTo>
                    <a:lnTo>
                      <a:pt x="642" y="283"/>
                    </a:lnTo>
                    <a:lnTo>
                      <a:pt x="647" y="299"/>
                    </a:lnTo>
                    <a:lnTo>
                      <a:pt x="642" y="335"/>
                    </a:lnTo>
                    <a:lnTo>
                      <a:pt x="642" y="335"/>
                    </a:lnTo>
                    <a:lnTo>
                      <a:pt x="639" y="340"/>
                    </a:lnTo>
                    <a:lnTo>
                      <a:pt x="640" y="351"/>
                    </a:lnTo>
                    <a:lnTo>
                      <a:pt x="639" y="353"/>
                    </a:lnTo>
                    <a:lnTo>
                      <a:pt x="639" y="355"/>
                    </a:lnTo>
                    <a:lnTo>
                      <a:pt x="631" y="371"/>
                    </a:lnTo>
                    <a:lnTo>
                      <a:pt x="630" y="372"/>
                    </a:lnTo>
                    <a:lnTo>
                      <a:pt x="630" y="374"/>
                    </a:lnTo>
                    <a:lnTo>
                      <a:pt x="630" y="376"/>
                    </a:lnTo>
                    <a:lnTo>
                      <a:pt x="626" y="381"/>
                    </a:lnTo>
                    <a:lnTo>
                      <a:pt x="624" y="381"/>
                    </a:lnTo>
                    <a:lnTo>
                      <a:pt x="624" y="381"/>
                    </a:lnTo>
                    <a:lnTo>
                      <a:pt x="626" y="383"/>
                    </a:lnTo>
                    <a:lnTo>
                      <a:pt x="621" y="385"/>
                    </a:lnTo>
                    <a:lnTo>
                      <a:pt x="613" y="398"/>
                    </a:lnTo>
                    <a:lnTo>
                      <a:pt x="612" y="398"/>
                    </a:lnTo>
                    <a:lnTo>
                      <a:pt x="610" y="398"/>
                    </a:lnTo>
                    <a:lnTo>
                      <a:pt x="610" y="399"/>
                    </a:lnTo>
                    <a:lnTo>
                      <a:pt x="612" y="399"/>
                    </a:lnTo>
                    <a:lnTo>
                      <a:pt x="612" y="403"/>
                    </a:lnTo>
                    <a:lnTo>
                      <a:pt x="610" y="406"/>
                    </a:lnTo>
                    <a:lnTo>
                      <a:pt x="610" y="406"/>
                    </a:lnTo>
                    <a:lnTo>
                      <a:pt x="610" y="410"/>
                    </a:lnTo>
                    <a:lnTo>
                      <a:pt x="606" y="414"/>
                    </a:lnTo>
                    <a:lnTo>
                      <a:pt x="603" y="430"/>
                    </a:lnTo>
                    <a:lnTo>
                      <a:pt x="601" y="428"/>
                    </a:lnTo>
                    <a:lnTo>
                      <a:pt x="599" y="433"/>
                    </a:lnTo>
                    <a:lnTo>
                      <a:pt x="597" y="435"/>
                    </a:lnTo>
                    <a:lnTo>
                      <a:pt x="596" y="439"/>
                    </a:lnTo>
                    <a:lnTo>
                      <a:pt x="596" y="439"/>
                    </a:lnTo>
                    <a:lnTo>
                      <a:pt x="594" y="440"/>
                    </a:lnTo>
                    <a:lnTo>
                      <a:pt x="592" y="449"/>
                    </a:lnTo>
                    <a:lnTo>
                      <a:pt x="594" y="453"/>
                    </a:lnTo>
                    <a:lnTo>
                      <a:pt x="590" y="464"/>
                    </a:lnTo>
                    <a:lnTo>
                      <a:pt x="592" y="473"/>
                    </a:lnTo>
                    <a:lnTo>
                      <a:pt x="590" y="476"/>
                    </a:lnTo>
                    <a:lnTo>
                      <a:pt x="588" y="474"/>
                    </a:lnTo>
                    <a:lnTo>
                      <a:pt x="587" y="474"/>
                    </a:lnTo>
                    <a:lnTo>
                      <a:pt x="587" y="480"/>
                    </a:lnTo>
                    <a:lnTo>
                      <a:pt x="565" y="482"/>
                    </a:lnTo>
                    <a:lnTo>
                      <a:pt x="547" y="491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2" y="498"/>
                    </a:lnTo>
                    <a:lnTo>
                      <a:pt x="540" y="500"/>
                    </a:lnTo>
                    <a:lnTo>
                      <a:pt x="538" y="498"/>
                    </a:lnTo>
                    <a:lnTo>
                      <a:pt x="535" y="500"/>
                    </a:lnTo>
                    <a:lnTo>
                      <a:pt x="533" y="500"/>
                    </a:lnTo>
                    <a:lnTo>
                      <a:pt x="531" y="500"/>
                    </a:lnTo>
                    <a:lnTo>
                      <a:pt x="531" y="501"/>
                    </a:lnTo>
                    <a:lnTo>
                      <a:pt x="531" y="503"/>
                    </a:lnTo>
                    <a:lnTo>
                      <a:pt x="533" y="501"/>
                    </a:lnTo>
                    <a:lnTo>
                      <a:pt x="535" y="500"/>
                    </a:lnTo>
                    <a:lnTo>
                      <a:pt x="536" y="500"/>
                    </a:lnTo>
                    <a:lnTo>
                      <a:pt x="535" y="507"/>
                    </a:lnTo>
                    <a:lnTo>
                      <a:pt x="533" y="508"/>
                    </a:lnTo>
                    <a:lnTo>
                      <a:pt x="529" y="503"/>
                    </a:lnTo>
                    <a:lnTo>
                      <a:pt x="528" y="503"/>
                    </a:lnTo>
                    <a:lnTo>
                      <a:pt x="526" y="501"/>
                    </a:lnTo>
                    <a:lnTo>
                      <a:pt x="524" y="498"/>
                    </a:lnTo>
                    <a:lnTo>
                      <a:pt x="520" y="498"/>
                    </a:lnTo>
                    <a:lnTo>
                      <a:pt x="519" y="496"/>
                    </a:lnTo>
                    <a:lnTo>
                      <a:pt x="519" y="494"/>
                    </a:lnTo>
                    <a:lnTo>
                      <a:pt x="519" y="491"/>
                    </a:lnTo>
                    <a:lnTo>
                      <a:pt x="517" y="489"/>
                    </a:lnTo>
                    <a:lnTo>
                      <a:pt x="513" y="492"/>
                    </a:lnTo>
                    <a:lnTo>
                      <a:pt x="511" y="492"/>
                    </a:lnTo>
                    <a:lnTo>
                      <a:pt x="508" y="492"/>
                    </a:lnTo>
                    <a:lnTo>
                      <a:pt x="506" y="491"/>
                    </a:lnTo>
                    <a:lnTo>
                      <a:pt x="510" y="491"/>
                    </a:lnTo>
                    <a:lnTo>
                      <a:pt x="511" y="487"/>
                    </a:lnTo>
                    <a:lnTo>
                      <a:pt x="511" y="483"/>
                    </a:lnTo>
                    <a:lnTo>
                      <a:pt x="508" y="482"/>
                    </a:lnTo>
                    <a:lnTo>
                      <a:pt x="504" y="485"/>
                    </a:lnTo>
                    <a:lnTo>
                      <a:pt x="501" y="485"/>
                    </a:lnTo>
                    <a:lnTo>
                      <a:pt x="504" y="489"/>
                    </a:lnTo>
                    <a:lnTo>
                      <a:pt x="504" y="489"/>
                    </a:lnTo>
                    <a:lnTo>
                      <a:pt x="499" y="491"/>
                    </a:lnTo>
                    <a:lnTo>
                      <a:pt x="495" y="494"/>
                    </a:lnTo>
                    <a:lnTo>
                      <a:pt x="494" y="498"/>
                    </a:lnTo>
                    <a:lnTo>
                      <a:pt x="485" y="501"/>
                    </a:lnTo>
                    <a:lnTo>
                      <a:pt x="483" y="500"/>
                    </a:lnTo>
                    <a:lnTo>
                      <a:pt x="460" y="491"/>
                    </a:lnTo>
                    <a:lnTo>
                      <a:pt x="456" y="491"/>
                    </a:lnTo>
                    <a:lnTo>
                      <a:pt x="454" y="492"/>
                    </a:lnTo>
                    <a:lnTo>
                      <a:pt x="452" y="489"/>
                    </a:lnTo>
                    <a:lnTo>
                      <a:pt x="447" y="485"/>
                    </a:lnTo>
                    <a:lnTo>
                      <a:pt x="442" y="485"/>
                    </a:lnTo>
                    <a:lnTo>
                      <a:pt x="436" y="482"/>
                    </a:lnTo>
                    <a:lnTo>
                      <a:pt x="434" y="480"/>
                    </a:lnTo>
                    <a:lnTo>
                      <a:pt x="433" y="476"/>
                    </a:lnTo>
                    <a:lnTo>
                      <a:pt x="429" y="473"/>
                    </a:lnTo>
                    <a:lnTo>
                      <a:pt x="426" y="464"/>
                    </a:lnTo>
                    <a:lnTo>
                      <a:pt x="426" y="464"/>
                    </a:lnTo>
                    <a:lnTo>
                      <a:pt x="427" y="460"/>
                    </a:lnTo>
                    <a:lnTo>
                      <a:pt x="427" y="457"/>
                    </a:lnTo>
                    <a:lnTo>
                      <a:pt x="424" y="448"/>
                    </a:lnTo>
                    <a:lnTo>
                      <a:pt x="417" y="439"/>
                    </a:lnTo>
                    <a:lnTo>
                      <a:pt x="420" y="433"/>
                    </a:lnTo>
                    <a:lnTo>
                      <a:pt x="418" y="433"/>
                    </a:lnTo>
                    <a:lnTo>
                      <a:pt x="415" y="433"/>
                    </a:lnTo>
                    <a:lnTo>
                      <a:pt x="406" y="437"/>
                    </a:lnTo>
                    <a:lnTo>
                      <a:pt x="402" y="439"/>
                    </a:lnTo>
                    <a:lnTo>
                      <a:pt x="400" y="437"/>
                    </a:lnTo>
                    <a:lnTo>
                      <a:pt x="404" y="430"/>
                    </a:lnTo>
                    <a:lnTo>
                      <a:pt x="406" y="424"/>
                    </a:lnTo>
                    <a:lnTo>
                      <a:pt x="406" y="421"/>
                    </a:lnTo>
                    <a:lnTo>
                      <a:pt x="404" y="415"/>
                    </a:lnTo>
                    <a:lnTo>
                      <a:pt x="399" y="410"/>
                    </a:lnTo>
                    <a:lnTo>
                      <a:pt x="395" y="417"/>
                    </a:lnTo>
                    <a:lnTo>
                      <a:pt x="393" y="428"/>
                    </a:lnTo>
                    <a:lnTo>
                      <a:pt x="393" y="428"/>
                    </a:lnTo>
                    <a:lnTo>
                      <a:pt x="392" y="428"/>
                    </a:lnTo>
                    <a:lnTo>
                      <a:pt x="388" y="430"/>
                    </a:lnTo>
                    <a:lnTo>
                      <a:pt x="384" y="430"/>
                    </a:lnTo>
                    <a:lnTo>
                      <a:pt x="381" y="432"/>
                    </a:lnTo>
                    <a:lnTo>
                      <a:pt x="379" y="430"/>
                    </a:lnTo>
                    <a:lnTo>
                      <a:pt x="381" y="424"/>
                    </a:lnTo>
                    <a:lnTo>
                      <a:pt x="384" y="424"/>
                    </a:lnTo>
                    <a:lnTo>
                      <a:pt x="388" y="423"/>
                    </a:lnTo>
                    <a:lnTo>
                      <a:pt x="390" y="414"/>
                    </a:lnTo>
                    <a:lnTo>
                      <a:pt x="390" y="414"/>
                    </a:lnTo>
                    <a:lnTo>
                      <a:pt x="390" y="408"/>
                    </a:lnTo>
                    <a:lnTo>
                      <a:pt x="393" y="401"/>
                    </a:lnTo>
                    <a:lnTo>
                      <a:pt x="395" y="399"/>
                    </a:lnTo>
                    <a:lnTo>
                      <a:pt x="395" y="396"/>
                    </a:lnTo>
                    <a:lnTo>
                      <a:pt x="397" y="389"/>
                    </a:lnTo>
                    <a:lnTo>
                      <a:pt x="397" y="390"/>
                    </a:lnTo>
                    <a:lnTo>
                      <a:pt x="397" y="385"/>
                    </a:lnTo>
                    <a:lnTo>
                      <a:pt x="397" y="383"/>
                    </a:lnTo>
                    <a:lnTo>
                      <a:pt x="395" y="381"/>
                    </a:lnTo>
                    <a:lnTo>
                      <a:pt x="395" y="378"/>
                    </a:lnTo>
                    <a:lnTo>
                      <a:pt x="393" y="378"/>
                    </a:lnTo>
                    <a:lnTo>
                      <a:pt x="393" y="380"/>
                    </a:lnTo>
                    <a:lnTo>
                      <a:pt x="393" y="385"/>
                    </a:lnTo>
                    <a:lnTo>
                      <a:pt x="392" y="385"/>
                    </a:lnTo>
                    <a:lnTo>
                      <a:pt x="386" y="396"/>
                    </a:lnTo>
                    <a:lnTo>
                      <a:pt x="386" y="398"/>
                    </a:lnTo>
                    <a:lnTo>
                      <a:pt x="384" y="401"/>
                    </a:lnTo>
                    <a:lnTo>
                      <a:pt x="381" y="399"/>
                    </a:lnTo>
                    <a:lnTo>
                      <a:pt x="381" y="401"/>
                    </a:lnTo>
                    <a:lnTo>
                      <a:pt x="379" y="403"/>
                    </a:lnTo>
                    <a:lnTo>
                      <a:pt x="375" y="405"/>
                    </a:lnTo>
                    <a:lnTo>
                      <a:pt x="374" y="406"/>
                    </a:lnTo>
                    <a:lnTo>
                      <a:pt x="372" y="406"/>
                    </a:lnTo>
                    <a:lnTo>
                      <a:pt x="370" y="412"/>
                    </a:lnTo>
                    <a:lnTo>
                      <a:pt x="365" y="417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6"/>
                    </a:lnTo>
                    <a:lnTo>
                      <a:pt x="363" y="424"/>
                    </a:lnTo>
                    <a:lnTo>
                      <a:pt x="361" y="424"/>
                    </a:lnTo>
                    <a:lnTo>
                      <a:pt x="359" y="421"/>
                    </a:lnTo>
                    <a:lnTo>
                      <a:pt x="356" y="419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4"/>
                    </a:lnTo>
                    <a:lnTo>
                      <a:pt x="356" y="417"/>
                    </a:lnTo>
                    <a:lnTo>
                      <a:pt x="356" y="415"/>
                    </a:lnTo>
                    <a:lnTo>
                      <a:pt x="356" y="412"/>
                    </a:lnTo>
                    <a:lnTo>
                      <a:pt x="354" y="408"/>
                    </a:lnTo>
                    <a:lnTo>
                      <a:pt x="354" y="405"/>
                    </a:lnTo>
                    <a:lnTo>
                      <a:pt x="350" y="401"/>
                    </a:lnTo>
                    <a:lnTo>
                      <a:pt x="349" y="399"/>
                    </a:lnTo>
                    <a:lnTo>
                      <a:pt x="347" y="394"/>
                    </a:lnTo>
                    <a:lnTo>
                      <a:pt x="345" y="390"/>
                    </a:lnTo>
                    <a:lnTo>
                      <a:pt x="343" y="390"/>
                    </a:lnTo>
                    <a:lnTo>
                      <a:pt x="338" y="387"/>
                    </a:lnTo>
                    <a:lnTo>
                      <a:pt x="334" y="385"/>
                    </a:lnTo>
                    <a:lnTo>
                      <a:pt x="334" y="381"/>
                    </a:lnTo>
                    <a:lnTo>
                      <a:pt x="336" y="381"/>
                    </a:lnTo>
                    <a:lnTo>
                      <a:pt x="338" y="378"/>
                    </a:lnTo>
                    <a:lnTo>
                      <a:pt x="331" y="376"/>
                    </a:lnTo>
                    <a:lnTo>
                      <a:pt x="325" y="371"/>
                    </a:lnTo>
                    <a:lnTo>
                      <a:pt x="323" y="369"/>
                    </a:lnTo>
                    <a:lnTo>
                      <a:pt x="323" y="372"/>
                    </a:lnTo>
                    <a:lnTo>
                      <a:pt x="322" y="371"/>
                    </a:lnTo>
                    <a:lnTo>
                      <a:pt x="311" y="367"/>
                    </a:lnTo>
                    <a:lnTo>
                      <a:pt x="309" y="367"/>
                    </a:lnTo>
                    <a:lnTo>
                      <a:pt x="307" y="369"/>
                    </a:lnTo>
                    <a:lnTo>
                      <a:pt x="307" y="369"/>
                    </a:lnTo>
                    <a:lnTo>
                      <a:pt x="306" y="367"/>
                    </a:lnTo>
                    <a:lnTo>
                      <a:pt x="297" y="360"/>
                    </a:lnTo>
                    <a:lnTo>
                      <a:pt x="289" y="358"/>
                    </a:lnTo>
                    <a:lnTo>
                      <a:pt x="257" y="360"/>
                    </a:lnTo>
                    <a:lnTo>
                      <a:pt x="239" y="369"/>
                    </a:lnTo>
                    <a:lnTo>
                      <a:pt x="232" y="369"/>
                    </a:lnTo>
                    <a:lnTo>
                      <a:pt x="227" y="372"/>
                    </a:lnTo>
                    <a:lnTo>
                      <a:pt x="211" y="372"/>
                    </a:lnTo>
                    <a:lnTo>
                      <a:pt x="207" y="371"/>
                    </a:lnTo>
                    <a:lnTo>
                      <a:pt x="202" y="372"/>
                    </a:lnTo>
                    <a:lnTo>
                      <a:pt x="191" y="380"/>
                    </a:lnTo>
                    <a:lnTo>
                      <a:pt x="187" y="381"/>
                    </a:lnTo>
                    <a:lnTo>
                      <a:pt x="182" y="383"/>
                    </a:lnTo>
                    <a:lnTo>
                      <a:pt x="179" y="385"/>
                    </a:lnTo>
                    <a:lnTo>
                      <a:pt x="175" y="387"/>
                    </a:lnTo>
                    <a:lnTo>
                      <a:pt x="168" y="401"/>
                    </a:lnTo>
                    <a:lnTo>
                      <a:pt x="162" y="403"/>
                    </a:lnTo>
                    <a:lnTo>
                      <a:pt x="159" y="403"/>
                    </a:lnTo>
                    <a:lnTo>
                      <a:pt x="157" y="401"/>
                    </a:lnTo>
                    <a:lnTo>
                      <a:pt x="145" y="405"/>
                    </a:lnTo>
                    <a:lnTo>
                      <a:pt x="143" y="403"/>
                    </a:lnTo>
                    <a:lnTo>
                      <a:pt x="141" y="401"/>
                    </a:lnTo>
                    <a:lnTo>
                      <a:pt x="136" y="403"/>
                    </a:lnTo>
                    <a:lnTo>
                      <a:pt x="127" y="401"/>
                    </a:lnTo>
                    <a:lnTo>
                      <a:pt x="121" y="403"/>
                    </a:lnTo>
                    <a:lnTo>
                      <a:pt x="109" y="403"/>
                    </a:lnTo>
                    <a:lnTo>
                      <a:pt x="105" y="405"/>
                    </a:lnTo>
                    <a:lnTo>
                      <a:pt x="103" y="406"/>
                    </a:lnTo>
                    <a:lnTo>
                      <a:pt x="102" y="410"/>
                    </a:lnTo>
                    <a:lnTo>
                      <a:pt x="102" y="410"/>
                    </a:lnTo>
                    <a:lnTo>
                      <a:pt x="102" y="412"/>
                    </a:lnTo>
                    <a:lnTo>
                      <a:pt x="100" y="414"/>
                    </a:lnTo>
                    <a:lnTo>
                      <a:pt x="91" y="414"/>
                    </a:lnTo>
                    <a:lnTo>
                      <a:pt x="84" y="421"/>
                    </a:lnTo>
                    <a:lnTo>
                      <a:pt x="84" y="423"/>
                    </a:lnTo>
                    <a:lnTo>
                      <a:pt x="80" y="424"/>
                    </a:lnTo>
                    <a:lnTo>
                      <a:pt x="78" y="424"/>
                    </a:lnTo>
                    <a:lnTo>
                      <a:pt x="77" y="423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4"/>
                    </a:lnTo>
                    <a:lnTo>
                      <a:pt x="55" y="424"/>
                    </a:lnTo>
                    <a:lnTo>
                      <a:pt x="53" y="423"/>
                    </a:lnTo>
                    <a:lnTo>
                      <a:pt x="50" y="421"/>
                    </a:lnTo>
                    <a:lnTo>
                      <a:pt x="50" y="421"/>
                    </a:lnTo>
                    <a:lnTo>
                      <a:pt x="46" y="421"/>
                    </a:lnTo>
                    <a:lnTo>
                      <a:pt x="37" y="412"/>
                    </a:lnTo>
                    <a:lnTo>
                      <a:pt x="30" y="410"/>
                    </a:lnTo>
                    <a:lnTo>
                      <a:pt x="30" y="398"/>
                    </a:lnTo>
                    <a:lnTo>
                      <a:pt x="30" y="398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41" y="389"/>
                    </a:lnTo>
                    <a:lnTo>
                      <a:pt x="41" y="385"/>
                    </a:lnTo>
                    <a:lnTo>
                      <a:pt x="39" y="381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41" y="376"/>
                    </a:lnTo>
                    <a:lnTo>
                      <a:pt x="41" y="362"/>
                    </a:lnTo>
                    <a:lnTo>
                      <a:pt x="32" y="342"/>
                    </a:lnTo>
                    <a:lnTo>
                      <a:pt x="28" y="319"/>
                    </a:lnTo>
                    <a:lnTo>
                      <a:pt x="23" y="308"/>
                    </a:lnTo>
                    <a:lnTo>
                      <a:pt x="21" y="304"/>
                    </a:lnTo>
                    <a:lnTo>
                      <a:pt x="16" y="294"/>
                    </a:lnTo>
                    <a:lnTo>
                      <a:pt x="14" y="288"/>
                    </a:lnTo>
                    <a:lnTo>
                      <a:pt x="10" y="276"/>
                    </a:lnTo>
                    <a:lnTo>
                      <a:pt x="7" y="274"/>
                    </a:lnTo>
                    <a:lnTo>
                      <a:pt x="3" y="269"/>
                    </a:lnTo>
                    <a:lnTo>
                      <a:pt x="1" y="267"/>
                    </a:lnTo>
                    <a:lnTo>
                      <a:pt x="1" y="265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7"/>
                    </a:lnTo>
                    <a:lnTo>
                      <a:pt x="5" y="267"/>
                    </a:lnTo>
                    <a:lnTo>
                      <a:pt x="5" y="269"/>
                    </a:lnTo>
                    <a:lnTo>
                      <a:pt x="8" y="269"/>
                    </a:lnTo>
                    <a:lnTo>
                      <a:pt x="10" y="267"/>
                    </a:lnTo>
                    <a:lnTo>
                      <a:pt x="8" y="265"/>
                    </a:lnTo>
                    <a:lnTo>
                      <a:pt x="7" y="262"/>
                    </a:lnTo>
                    <a:lnTo>
                      <a:pt x="3" y="254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62"/>
                    </a:lnTo>
                    <a:lnTo>
                      <a:pt x="10" y="258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60"/>
                    </a:lnTo>
                    <a:lnTo>
                      <a:pt x="14" y="254"/>
                    </a:lnTo>
                    <a:lnTo>
                      <a:pt x="12" y="253"/>
                    </a:lnTo>
                    <a:lnTo>
                      <a:pt x="10" y="249"/>
                    </a:lnTo>
                    <a:lnTo>
                      <a:pt x="10" y="249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9"/>
                    </a:lnTo>
                    <a:lnTo>
                      <a:pt x="7" y="215"/>
                    </a:lnTo>
                    <a:lnTo>
                      <a:pt x="8" y="204"/>
                    </a:lnTo>
                    <a:lnTo>
                      <a:pt x="5" y="201"/>
                    </a:lnTo>
                    <a:lnTo>
                      <a:pt x="10" y="186"/>
                    </a:lnTo>
                    <a:lnTo>
                      <a:pt x="12" y="18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3" name="Freeform 8607"/>
              <p:cNvSpPr>
                <a:spLocks/>
              </p:cNvSpPr>
              <p:nvPr/>
            </p:nvSpPr>
            <p:spPr bwMode="auto">
              <a:xfrm>
                <a:off x="4725" y="2037"/>
                <a:ext cx="56" cy="82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56" y="50"/>
                  </a:cxn>
                  <a:cxn ang="0">
                    <a:pos x="48" y="66"/>
                  </a:cxn>
                  <a:cxn ang="0">
                    <a:pos x="40" y="66"/>
                  </a:cxn>
                  <a:cxn ang="0">
                    <a:pos x="36" y="71"/>
                  </a:cxn>
                  <a:cxn ang="0">
                    <a:pos x="31" y="69"/>
                  </a:cxn>
                  <a:cxn ang="0">
                    <a:pos x="27" y="73"/>
                  </a:cxn>
                  <a:cxn ang="0">
                    <a:pos x="23" y="77"/>
                  </a:cxn>
                  <a:cxn ang="0">
                    <a:pos x="22" y="73"/>
                  </a:cxn>
                  <a:cxn ang="0">
                    <a:pos x="20" y="78"/>
                  </a:cxn>
                  <a:cxn ang="0">
                    <a:pos x="18" y="78"/>
                  </a:cxn>
                  <a:cxn ang="0">
                    <a:pos x="20" y="75"/>
                  </a:cxn>
                  <a:cxn ang="0">
                    <a:pos x="13" y="80"/>
                  </a:cxn>
                  <a:cxn ang="0">
                    <a:pos x="11" y="78"/>
                  </a:cxn>
                  <a:cxn ang="0">
                    <a:pos x="7" y="80"/>
                  </a:cxn>
                  <a:cxn ang="0">
                    <a:pos x="4" y="82"/>
                  </a:cxn>
                  <a:cxn ang="0">
                    <a:pos x="4" y="77"/>
                  </a:cxn>
                  <a:cxn ang="0">
                    <a:pos x="7" y="75"/>
                  </a:cxn>
                  <a:cxn ang="0">
                    <a:pos x="6" y="71"/>
                  </a:cxn>
                  <a:cxn ang="0">
                    <a:pos x="4" y="71"/>
                  </a:cxn>
                  <a:cxn ang="0">
                    <a:pos x="6" y="64"/>
                  </a:cxn>
                  <a:cxn ang="0">
                    <a:pos x="7" y="57"/>
                  </a:cxn>
                  <a:cxn ang="0">
                    <a:pos x="11" y="53"/>
                  </a:cxn>
                  <a:cxn ang="0">
                    <a:pos x="9" y="50"/>
                  </a:cxn>
                  <a:cxn ang="0">
                    <a:pos x="6" y="37"/>
                  </a:cxn>
                  <a:cxn ang="0">
                    <a:pos x="6" y="39"/>
                  </a:cxn>
                  <a:cxn ang="0">
                    <a:pos x="2" y="37"/>
                  </a:cxn>
                  <a:cxn ang="0">
                    <a:pos x="2" y="35"/>
                  </a:cxn>
                  <a:cxn ang="0">
                    <a:pos x="9" y="32"/>
                  </a:cxn>
                  <a:cxn ang="0">
                    <a:pos x="13" y="34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1" y="23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29" y="5"/>
                  </a:cxn>
                  <a:cxn ang="0">
                    <a:pos x="38" y="0"/>
                  </a:cxn>
                </a:cxnLst>
                <a:rect l="0" t="0" r="r" b="b"/>
                <a:pathLst>
                  <a:path w="56" h="82">
                    <a:moveTo>
                      <a:pt x="38" y="0"/>
                    </a:moveTo>
                    <a:lnTo>
                      <a:pt x="54" y="27"/>
                    </a:lnTo>
                    <a:lnTo>
                      <a:pt x="54" y="48"/>
                    </a:lnTo>
                    <a:lnTo>
                      <a:pt x="56" y="50"/>
                    </a:lnTo>
                    <a:lnTo>
                      <a:pt x="52" y="62"/>
                    </a:lnTo>
                    <a:lnTo>
                      <a:pt x="48" y="66"/>
                    </a:lnTo>
                    <a:lnTo>
                      <a:pt x="43" y="68"/>
                    </a:lnTo>
                    <a:lnTo>
                      <a:pt x="40" y="66"/>
                    </a:lnTo>
                    <a:lnTo>
                      <a:pt x="36" y="73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1" y="69"/>
                    </a:lnTo>
                    <a:lnTo>
                      <a:pt x="25" y="71"/>
                    </a:lnTo>
                    <a:lnTo>
                      <a:pt x="27" y="73"/>
                    </a:lnTo>
                    <a:lnTo>
                      <a:pt x="25" y="75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2" y="77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16" y="77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1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6" y="73"/>
                    </a:lnTo>
                    <a:lnTo>
                      <a:pt x="4" y="71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4" name="Freeform 8608"/>
              <p:cNvSpPr>
                <a:spLocks/>
              </p:cNvSpPr>
              <p:nvPr/>
            </p:nvSpPr>
            <p:spPr bwMode="auto">
              <a:xfrm>
                <a:off x="4725" y="2037"/>
                <a:ext cx="56" cy="82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56" y="50"/>
                  </a:cxn>
                  <a:cxn ang="0">
                    <a:pos x="48" y="66"/>
                  </a:cxn>
                  <a:cxn ang="0">
                    <a:pos x="40" y="66"/>
                  </a:cxn>
                  <a:cxn ang="0">
                    <a:pos x="36" y="71"/>
                  </a:cxn>
                  <a:cxn ang="0">
                    <a:pos x="31" y="69"/>
                  </a:cxn>
                  <a:cxn ang="0">
                    <a:pos x="27" y="73"/>
                  </a:cxn>
                  <a:cxn ang="0">
                    <a:pos x="23" y="77"/>
                  </a:cxn>
                  <a:cxn ang="0">
                    <a:pos x="22" y="73"/>
                  </a:cxn>
                  <a:cxn ang="0">
                    <a:pos x="20" y="78"/>
                  </a:cxn>
                  <a:cxn ang="0">
                    <a:pos x="18" y="78"/>
                  </a:cxn>
                  <a:cxn ang="0">
                    <a:pos x="20" y="75"/>
                  </a:cxn>
                  <a:cxn ang="0">
                    <a:pos x="13" y="80"/>
                  </a:cxn>
                  <a:cxn ang="0">
                    <a:pos x="11" y="78"/>
                  </a:cxn>
                  <a:cxn ang="0">
                    <a:pos x="7" y="80"/>
                  </a:cxn>
                  <a:cxn ang="0">
                    <a:pos x="4" y="82"/>
                  </a:cxn>
                  <a:cxn ang="0">
                    <a:pos x="4" y="77"/>
                  </a:cxn>
                  <a:cxn ang="0">
                    <a:pos x="7" y="75"/>
                  </a:cxn>
                  <a:cxn ang="0">
                    <a:pos x="6" y="71"/>
                  </a:cxn>
                  <a:cxn ang="0">
                    <a:pos x="4" y="71"/>
                  </a:cxn>
                  <a:cxn ang="0">
                    <a:pos x="6" y="64"/>
                  </a:cxn>
                  <a:cxn ang="0">
                    <a:pos x="7" y="57"/>
                  </a:cxn>
                  <a:cxn ang="0">
                    <a:pos x="11" y="53"/>
                  </a:cxn>
                  <a:cxn ang="0">
                    <a:pos x="9" y="50"/>
                  </a:cxn>
                  <a:cxn ang="0">
                    <a:pos x="6" y="37"/>
                  </a:cxn>
                  <a:cxn ang="0">
                    <a:pos x="6" y="39"/>
                  </a:cxn>
                  <a:cxn ang="0">
                    <a:pos x="2" y="37"/>
                  </a:cxn>
                  <a:cxn ang="0">
                    <a:pos x="2" y="35"/>
                  </a:cxn>
                  <a:cxn ang="0">
                    <a:pos x="9" y="32"/>
                  </a:cxn>
                  <a:cxn ang="0">
                    <a:pos x="13" y="34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1" y="23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29" y="5"/>
                  </a:cxn>
                  <a:cxn ang="0">
                    <a:pos x="38" y="0"/>
                  </a:cxn>
                </a:cxnLst>
                <a:rect l="0" t="0" r="r" b="b"/>
                <a:pathLst>
                  <a:path w="56" h="82">
                    <a:moveTo>
                      <a:pt x="38" y="0"/>
                    </a:moveTo>
                    <a:lnTo>
                      <a:pt x="54" y="27"/>
                    </a:lnTo>
                    <a:lnTo>
                      <a:pt x="54" y="48"/>
                    </a:lnTo>
                    <a:lnTo>
                      <a:pt x="56" y="50"/>
                    </a:lnTo>
                    <a:lnTo>
                      <a:pt x="52" y="62"/>
                    </a:lnTo>
                    <a:lnTo>
                      <a:pt x="48" y="66"/>
                    </a:lnTo>
                    <a:lnTo>
                      <a:pt x="43" y="68"/>
                    </a:lnTo>
                    <a:lnTo>
                      <a:pt x="40" y="66"/>
                    </a:lnTo>
                    <a:lnTo>
                      <a:pt x="36" y="73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1" y="69"/>
                    </a:lnTo>
                    <a:lnTo>
                      <a:pt x="25" y="71"/>
                    </a:lnTo>
                    <a:lnTo>
                      <a:pt x="27" y="73"/>
                    </a:lnTo>
                    <a:lnTo>
                      <a:pt x="25" y="75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2" y="77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16" y="77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1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6" y="73"/>
                    </a:lnTo>
                    <a:lnTo>
                      <a:pt x="4" y="71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5" name="Freeform 8609"/>
              <p:cNvSpPr>
                <a:spLocks/>
              </p:cNvSpPr>
              <p:nvPr/>
            </p:nvSpPr>
            <p:spPr bwMode="auto">
              <a:xfrm>
                <a:off x="5373" y="238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6" name="Freeform 8610"/>
              <p:cNvSpPr>
                <a:spLocks/>
              </p:cNvSpPr>
              <p:nvPr/>
            </p:nvSpPr>
            <p:spPr bwMode="auto">
              <a:xfrm>
                <a:off x="5373" y="238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7" name="Freeform 8611"/>
              <p:cNvSpPr>
                <a:spLocks/>
              </p:cNvSpPr>
              <p:nvPr/>
            </p:nvSpPr>
            <p:spPr bwMode="auto">
              <a:xfrm>
                <a:off x="5364" y="3640"/>
                <a:ext cx="4" cy="1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8" name="Freeform 8612"/>
              <p:cNvSpPr>
                <a:spLocks/>
              </p:cNvSpPr>
              <p:nvPr/>
            </p:nvSpPr>
            <p:spPr bwMode="auto">
              <a:xfrm>
                <a:off x="5364" y="3640"/>
                <a:ext cx="4" cy="1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29" name="Freeform 8613"/>
              <p:cNvSpPr>
                <a:spLocks/>
              </p:cNvSpPr>
              <p:nvPr/>
            </p:nvSpPr>
            <p:spPr bwMode="auto">
              <a:xfrm>
                <a:off x="5389" y="3547"/>
                <a:ext cx="9" cy="1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9" h="14">
                    <a:moveTo>
                      <a:pt x="6" y="2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0" name="Freeform 8614"/>
              <p:cNvSpPr>
                <a:spLocks/>
              </p:cNvSpPr>
              <p:nvPr/>
            </p:nvSpPr>
            <p:spPr bwMode="auto">
              <a:xfrm>
                <a:off x="5389" y="3547"/>
                <a:ext cx="9" cy="1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9" h="14">
                    <a:moveTo>
                      <a:pt x="6" y="2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1" name="Freeform 8615"/>
              <p:cNvSpPr>
                <a:spLocks/>
              </p:cNvSpPr>
              <p:nvPr/>
            </p:nvSpPr>
            <p:spPr bwMode="auto">
              <a:xfrm>
                <a:off x="5371" y="3411"/>
                <a:ext cx="126" cy="136"/>
              </a:xfrm>
              <a:custGeom>
                <a:avLst/>
                <a:gdLst/>
                <a:ahLst/>
                <a:cxnLst>
                  <a:cxn ang="0">
                    <a:pos x="92" y="7"/>
                  </a:cxn>
                  <a:cxn ang="0">
                    <a:pos x="99" y="2"/>
                  </a:cxn>
                  <a:cxn ang="0">
                    <a:pos x="101" y="2"/>
                  </a:cxn>
                  <a:cxn ang="0">
                    <a:pos x="102" y="7"/>
                  </a:cxn>
                  <a:cxn ang="0">
                    <a:pos x="106" y="14"/>
                  </a:cxn>
                  <a:cxn ang="0">
                    <a:pos x="113" y="13"/>
                  </a:cxn>
                  <a:cxn ang="0">
                    <a:pos x="118" y="9"/>
                  </a:cxn>
                  <a:cxn ang="0">
                    <a:pos x="118" y="11"/>
                  </a:cxn>
                  <a:cxn ang="0">
                    <a:pos x="118" y="16"/>
                  </a:cxn>
                  <a:cxn ang="0">
                    <a:pos x="122" y="11"/>
                  </a:cxn>
                  <a:cxn ang="0">
                    <a:pos x="122" y="16"/>
                  </a:cxn>
                  <a:cxn ang="0">
                    <a:pos x="124" y="22"/>
                  </a:cxn>
                  <a:cxn ang="0">
                    <a:pos x="122" y="34"/>
                  </a:cxn>
                  <a:cxn ang="0">
                    <a:pos x="117" y="38"/>
                  </a:cxn>
                  <a:cxn ang="0">
                    <a:pos x="109" y="52"/>
                  </a:cxn>
                  <a:cxn ang="0">
                    <a:pos x="102" y="56"/>
                  </a:cxn>
                  <a:cxn ang="0">
                    <a:pos x="106" y="70"/>
                  </a:cxn>
                  <a:cxn ang="0">
                    <a:pos x="104" y="72"/>
                  </a:cxn>
                  <a:cxn ang="0">
                    <a:pos x="95" y="70"/>
                  </a:cxn>
                  <a:cxn ang="0">
                    <a:pos x="93" y="72"/>
                  </a:cxn>
                  <a:cxn ang="0">
                    <a:pos x="84" y="77"/>
                  </a:cxn>
                  <a:cxn ang="0">
                    <a:pos x="81" y="75"/>
                  </a:cxn>
                  <a:cxn ang="0">
                    <a:pos x="77" y="95"/>
                  </a:cxn>
                  <a:cxn ang="0">
                    <a:pos x="74" y="102"/>
                  </a:cxn>
                  <a:cxn ang="0">
                    <a:pos x="68" y="113"/>
                  </a:cxn>
                  <a:cxn ang="0">
                    <a:pos x="68" y="118"/>
                  </a:cxn>
                  <a:cxn ang="0">
                    <a:pos x="67" y="120"/>
                  </a:cxn>
                  <a:cxn ang="0">
                    <a:pos x="56" y="129"/>
                  </a:cxn>
                  <a:cxn ang="0">
                    <a:pos x="52" y="133"/>
                  </a:cxn>
                  <a:cxn ang="0">
                    <a:pos x="45" y="134"/>
                  </a:cxn>
                  <a:cxn ang="0">
                    <a:pos x="40" y="133"/>
                  </a:cxn>
                  <a:cxn ang="0">
                    <a:pos x="34" y="134"/>
                  </a:cxn>
                  <a:cxn ang="0">
                    <a:pos x="31" y="134"/>
                  </a:cxn>
                  <a:cxn ang="0">
                    <a:pos x="29" y="131"/>
                  </a:cxn>
                  <a:cxn ang="0">
                    <a:pos x="22" y="125"/>
                  </a:cxn>
                  <a:cxn ang="0">
                    <a:pos x="15" y="125"/>
                  </a:cxn>
                  <a:cxn ang="0">
                    <a:pos x="4" y="124"/>
                  </a:cxn>
                  <a:cxn ang="0">
                    <a:pos x="7" y="118"/>
                  </a:cxn>
                  <a:cxn ang="0">
                    <a:pos x="6" y="118"/>
                  </a:cxn>
                  <a:cxn ang="0">
                    <a:pos x="2" y="120"/>
                  </a:cxn>
                  <a:cxn ang="0">
                    <a:pos x="6" y="115"/>
                  </a:cxn>
                  <a:cxn ang="0">
                    <a:pos x="7" y="113"/>
                  </a:cxn>
                  <a:cxn ang="0">
                    <a:pos x="7" y="109"/>
                  </a:cxn>
                  <a:cxn ang="0">
                    <a:pos x="7" y="108"/>
                  </a:cxn>
                  <a:cxn ang="0">
                    <a:pos x="7" y="104"/>
                  </a:cxn>
                  <a:cxn ang="0">
                    <a:pos x="11" y="104"/>
                  </a:cxn>
                  <a:cxn ang="0">
                    <a:pos x="13" y="104"/>
                  </a:cxn>
                  <a:cxn ang="0">
                    <a:pos x="11" y="97"/>
                  </a:cxn>
                  <a:cxn ang="0">
                    <a:pos x="15" y="95"/>
                  </a:cxn>
                  <a:cxn ang="0">
                    <a:pos x="16" y="99"/>
                  </a:cxn>
                  <a:cxn ang="0">
                    <a:pos x="16" y="93"/>
                  </a:cxn>
                  <a:cxn ang="0">
                    <a:pos x="22" y="90"/>
                  </a:cxn>
                  <a:cxn ang="0">
                    <a:pos x="25" y="82"/>
                  </a:cxn>
                  <a:cxn ang="0">
                    <a:pos x="29" y="77"/>
                  </a:cxn>
                  <a:cxn ang="0">
                    <a:pos x="34" y="74"/>
                  </a:cxn>
                  <a:cxn ang="0">
                    <a:pos x="59" y="57"/>
                  </a:cxn>
                  <a:cxn ang="0">
                    <a:pos x="72" y="48"/>
                  </a:cxn>
                  <a:cxn ang="0">
                    <a:pos x="84" y="23"/>
                  </a:cxn>
                  <a:cxn ang="0">
                    <a:pos x="92" y="11"/>
                  </a:cxn>
                </a:cxnLst>
                <a:rect l="0" t="0" r="r" b="b"/>
                <a:pathLst>
                  <a:path w="126" h="136">
                    <a:moveTo>
                      <a:pt x="92" y="11"/>
                    </a:moveTo>
                    <a:lnTo>
                      <a:pt x="92" y="11"/>
                    </a:lnTo>
                    <a:lnTo>
                      <a:pt x="92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5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24" y="16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8"/>
                    </a:lnTo>
                    <a:lnTo>
                      <a:pt x="117" y="38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06" y="54"/>
                    </a:lnTo>
                    <a:lnTo>
                      <a:pt x="102" y="56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6" y="74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9"/>
                    </a:lnTo>
                    <a:lnTo>
                      <a:pt x="74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3"/>
                    </a:lnTo>
                    <a:lnTo>
                      <a:pt x="68" y="115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7" y="120"/>
                    </a:lnTo>
                    <a:lnTo>
                      <a:pt x="63" y="122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1" y="134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4"/>
                    </a:lnTo>
                    <a:lnTo>
                      <a:pt x="16" y="124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4"/>
                    </a:lnTo>
                    <a:lnTo>
                      <a:pt x="6" y="122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5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6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7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40" y="74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2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2" name="Freeform 8616"/>
              <p:cNvSpPr>
                <a:spLocks/>
              </p:cNvSpPr>
              <p:nvPr/>
            </p:nvSpPr>
            <p:spPr bwMode="auto">
              <a:xfrm>
                <a:off x="5371" y="3411"/>
                <a:ext cx="126" cy="136"/>
              </a:xfrm>
              <a:custGeom>
                <a:avLst/>
                <a:gdLst/>
                <a:ahLst/>
                <a:cxnLst>
                  <a:cxn ang="0">
                    <a:pos x="92" y="7"/>
                  </a:cxn>
                  <a:cxn ang="0">
                    <a:pos x="99" y="2"/>
                  </a:cxn>
                  <a:cxn ang="0">
                    <a:pos x="101" y="2"/>
                  </a:cxn>
                  <a:cxn ang="0">
                    <a:pos x="102" y="7"/>
                  </a:cxn>
                  <a:cxn ang="0">
                    <a:pos x="106" y="14"/>
                  </a:cxn>
                  <a:cxn ang="0">
                    <a:pos x="113" y="13"/>
                  </a:cxn>
                  <a:cxn ang="0">
                    <a:pos x="118" y="9"/>
                  </a:cxn>
                  <a:cxn ang="0">
                    <a:pos x="118" y="11"/>
                  </a:cxn>
                  <a:cxn ang="0">
                    <a:pos x="118" y="16"/>
                  </a:cxn>
                  <a:cxn ang="0">
                    <a:pos x="122" y="11"/>
                  </a:cxn>
                  <a:cxn ang="0">
                    <a:pos x="122" y="16"/>
                  </a:cxn>
                  <a:cxn ang="0">
                    <a:pos x="124" y="22"/>
                  </a:cxn>
                  <a:cxn ang="0">
                    <a:pos x="122" y="34"/>
                  </a:cxn>
                  <a:cxn ang="0">
                    <a:pos x="117" y="38"/>
                  </a:cxn>
                  <a:cxn ang="0">
                    <a:pos x="109" y="52"/>
                  </a:cxn>
                  <a:cxn ang="0">
                    <a:pos x="102" y="56"/>
                  </a:cxn>
                  <a:cxn ang="0">
                    <a:pos x="106" y="70"/>
                  </a:cxn>
                  <a:cxn ang="0">
                    <a:pos x="104" y="72"/>
                  </a:cxn>
                  <a:cxn ang="0">
                    <a:pos x="95" y="70"/>
                  </a:cxn>
                  <a:cxn ang="0">
                    <a:pos x="93" y="72"/>
                  </a:cxn>
                  <a:cxn ang="0">
                    <a:pos x="84" y="77"/>
                  </a:cxn>
                  <a:cxn ang="0">
                    <a:pos x="81" y="75"/>
                  </a:cxn>
                  <a:cxn ang="0">
                    <a:pos x="77" y="95"/>
                  </a:cxn>
                  <a:cxn ang="0">
                    <a:pos x="74" y="102"/>
                  </a:cxn>
                  <a:cxn ang="0">
                    <a:pos x="68" y="113"/>
                  </a:cxn>
                  <a:cxn ang="0">
                    <a:pos x="68" y="118"/>
                  </a:cxn>
                  <a:cxn ang="0">
                    <a:pos x="67" y="120"/>
                  </a:cxn>
                  <a:cxn ang="0">
                    <a:pos x="56" y="129"/>
                  </a:cxn>
                  <a:cxn ang="0">
                    <a:pos x="52" y="133"/>
                  </a:cxn>
                  <a:cxn ang="0">
                    <a:pos x="45" y="134"/>
                  </a:cxn>
                  <a:cxn ang="0">
                    <a:pos x="40" y="133"/>
                  </a:cxn>
                  <a:cxn ang="0">
                    <a:pos x="34" y="134"/>
                  </a:cxn>
                  <a:cxn ang="0">
                    <a:pos x="31" y="134"/>
                  </a:cxn>
                  <a:cxn ang="0">
                    <a:pos x="29" y="131"/>
                  </a:cxn>
                  <a:cxn ang="0">
                    <a:pos x="22" y="125"/>
                  </a:cxn>
                  <a:cxn ang="0">
                    <a:pos x="15" y="125"/>
                  </a:cxn>
                  <a:cxn ang="0">
                    <a:pos x="4" y="124"/>
                  </a:cxn>
                  <a:cxn ang="0">
                    <a:pos x="7" y="118"/>
                  </a:cxn>
                  <a:cxn ang="0">
                    <a:pos x="6" y="118"/>
                  </a:cxn>
                  <a:cxn ang="0">
                    <a:pos x="2" y="120"/>
                  </a:cxn>
                  <a:cxn ang="0">
                    <a:pos x="6" y="115"/>
                  </a:cxn>
                  <a:cxn ang="0">
                    <a:pos x="7" y="113"/>
                  </a:cxn>
                  <a:cxn ang="0">
                    <a:pos x="7" y="109"/>
                  </a:cxn>
                  <a:cxn ang="0">
                    <a:pos x="7" y="108"/>
                  </a:cxn>
                  <a:cxn ang="0">
                    <a:pos x="7" y="104"/>
                  </a:cxn>
                  <a:cxn ang="0">
                    <a:pos x="11" y="104"/>
                  </a:cxn>
                  <a:cxn ang="0">
                    <a:pos x="13" y="104"/>
                  </a:cxn>
                  <a:cxn ang="0">
                    <a:pos x="11" y="97"/>
                  </a:cxn>
                  <a:cxn ang="0">
                    <a:pos x="15" y="95"/>
                  </a:cxn>
                  <a:cxn ang="0">
                    <a:pos x="16" y="99"/>
                  </a:cxn>
                  <a:cxn ang="0">
                    <a:pos x="16" y="93"/>
                  </a:cxn>
                  <a:cxn ang="0">
                    <a:pos x="22" y="90"/>
                  </a:cxn>
                  <a:cxn ang="0">
                    <a:pos x="25" y="82"/>
                  </a:cxn>
                  <a:cxn ang="0">
                    <a:pos x="29" y="77"/>
                  </a:cxn>
                  <a:cxn ang="0">
                    <a:pos x="34" y="74"/>
                  </a:cxn>
                  <a:cxn ang="0">
                    <a:pos x="59" y="57"/>
                  </a:cxn>
                  <a:cxn ang="0">
                    <a:pos x="72" y="48"/>
                  </a:cxn>
                  <a:cxn ang="0">
                    <a:pos x="84" y="23"/>
                  </a:cxn>
                  <a:cxn ang="0">
                    <a:pos x="92" y="11"/>
                  </a:cxn>
                </a:cxnLst>
                <a:rect l="0" t="0" r="r" b="b"/>
                <a:pathLst>
                  <a:path w="126" h="136">
                    <a:moveTo>
                      <a:pt x="92" y="11"/>
                    </a:moveTo>
                    <a:lnTo>
                      <a:pt x="92" y="11"/>
                    </a:lnTo>
                    <a:lnTo>
                      <a:pt x="92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5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24" y="16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8"/>
                    </a:lnTo>
                    <a:lnTo>
                      <a:pt x="117" y="38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06" y="54"/>
                    </a:lnTo>
                    <a:lnTo>
                      <a:pt x="102" y="56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6" y="74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9"/>
                    </a:lnTo>
                    <a:lnTo>
                      <a:pt x="74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3"/>
                    </a:lnTo>
                    <a:lnTo>
                      <a:pt x="68" y="115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7" y="120"/>
                    </a:lnTo>
                    <a:lnTo>
                      <a:pt x="63" y="122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1" y="134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4"/>
                    </a:lnTo>
                    <a:lnTo>
                      <a:pt x="16" y="124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4"/>
                    </a:lnTo>
                    <a:lnTo>
                      <a:pt x="6" y="122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5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6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7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40" y="74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2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3" name="Freeform 8617"/>
              <p:cNvSpPr>
                <a:spLocks/>
              </p:cNvSpPr>
              <p:nvPr/>
            </p:nvSpPr>
            <p:spPr bwMode="auto">
              <a:xfrm>
                <a:off x="5472" y="3288"/>
                <a:ext cx="91" cy="145"/>
              </a:xfrm>
              <a:custGeom>
                <a:avLst/>
                <a:gdLst/>
                <a:ahLst/>
                <a:cxnLst>
                  <a:cxn ang="0">
                    <a:pos x="41" y="120"/>
                  </a:cxn>
                  <a:cxn ang="0">
                    <a:pos x="32" y="109"/>
                  </a:cxn>
                  <a:cxn ang="0">
                    <a:pos x="17" y="98"/>
                  </a:cxn>
                  <a:cxn ang="0">
                    <a:pos x="26" y="89"/>
                  </a:cxn>
                  <a:cxn ang="0">
                    <a:pos x="34" y="73"/>
                  </a:cxn>
                  <a:cxn ang="0">
                    <a:pos x="35" y="66"/>
                  </a:cxn>
                  <a:cxn ang="0">
                    <a:pos x="34" y="57"/>
                  </a:cxn>
                  <a:cxn ang="0">
                    <a:pos x="30" y="53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3"/>
                  </a:cxn>
                  <a:cxn ang="0">
                    <a:pos x="25" y="39"/>
                  </a:cxn>
                  <a:cxn ang="0">
                    <a:pos x="23" y="34"/>
                  </a:cxn>
                  <a:cxn ang="0">
                    <a:pos x="21" y="35"/>
                  </a:cxn>
                  <a:cxn ang="0">
                    <a:pos x="10" y="21"/>
                  </a:cxn>
                  <a:cxn ang="0">
                    <a:pos x="12" y="18"/>
                  </a:cxn>
                  <a:cxn ang="0">
                    <a:pos x="7" y="1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5" y="9"/>
                  </a:cxn>
                  <a:cxn ang="0">
                    <a:pos x="10" y="9"/>
                  </a:cxn>
                  <a:cxn ang="0">
                    <a:pos x="14" y="10"/>
                  </a:cxn>
                  <a:cxn ang="0">
                    <a:pos x="19" y="12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8" y="25"/>
                  </a:cxn>
                  <a:cxn ang="0">
                    <a:pos x="28" y="28"/>
                  </a:cxn>
                  <a:cxn ang="0">
                    <a:pos x="25" y="28"/>
                  </a:cxn>
                  <a:cxn ang="0">
                    <a:pos x="26" y="30"/>
                  </a:cxn>
                  <a:cxn ang="0">
                    <a:pos x="32" y="41"/>
                  </a:cxn>
                  <a:cxn ang="0">
                    <a:pos x="34" y="46"/>
                  </a:cxn>
                  <a:cxn ang="0">
                    <a:pos x="32" y="48"/>
                  </a:cxn>
                  <a:cxn ang="0">
                    <a:pos x="35" y="50"/>
                  </a:cxn>
                  <a:cxn ang="0">
                    <a:pos x="39" y="50"/>
                  </a:cxn>
                  <a:cxn ang="0">
                    <a:pos x="44" y="53"/>
                  </a:cxn>
                  <a:cxn ang="0">
                    <a:pos x="42" y="41"/>
                  </a:cxn>
                  <a:cxn ang="0">
                    <a:pos x="48" y="48"/>
                  </a:cxn>
                  <a:cxn ang="0">
                    <a:pos x="50" y="57"/>
                  </a:cxn>
                  <a:cxn ang="0">
                    <a:pos x="57" y="64"/>
                  </a:cxn>
                  <a:cxn ang="0">
                    <a:pos x="69" y="71"/>
                  </a:cxn>
                  <a:cxn ang="0">
                    <a:pos x="75" y="69"/>
                  </a:cxn>
                  <a:cxn ang="0">
                    <a:pos x="85" y="60"/>
                  </a:cxn>
                  <a:cxn ang="0">
                    <a:pos x="89" y="82"/>
                  </a:cxn>
                  <a:cxn ang="0">
                    <a:pos x="82" y="91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66" y="102"/>
                  </a:cxn>
                  <a:cxn ang="0">
                    <a:pos x="68" y="105"/>
                  </a:cxn>
                  <a:cxn ang="0">
                    <a:pos x="42" y="145"/>
                  </a:cxn>
                  <a:cxn ang="0">
                    <a:pos x="32" y="139"/>
                  </a:cxn>
                </a:cxnLst>
                <a:rect l="0" t="0" r="r" b="b"/>
                <a:pathLst>
                  <a:path w="91" h="145">
                    <a:moveTo>
                      <a:pt x="32" y="137"/>
                    </a:moveTo>
                    <a:lnTo>
                      <a:pt x="37" y="128"/>
                    </a:lnTo>
                    <a:lnTo>
                      <a:pt x="41" y="120"/>
                    </a:lnTo>
                    <a:lnTo>
                      <a:pt x="41" y="116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19" y="102"/>
                    </a:lnTo>
                    <a:lnTo>
                      <a:pt x="17" y="98"/>
                    </a:lnTo>
                    <a:lnTo>
                      <a:pt x="17" y="94"/>
                    </a:lnTo>
                    <a:lnTo>
                      <a:pt x="19" y="93"/>
                    </a:lnTo>
                    <a:lnTo>
                      <a:pt x="26" y="89"/>
                    </a:lnTo>
                    <a:lnTo>
                      <a:pt x="28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5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8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3"/>
                    </a:lnTo>
                    <a:lnTo>
                      <a:pt x="42" y="44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1" y="62"/>
                    </a:lnTo>
                    <a:lnTo>
                      <a:pt x="53" y="64"/>
                    </a:lnTo>
                    <a:lnTo>
                      <a:pt x="57" y="64"/>
                    </a:lnTo>
                    <a:lnTo>
                      <a:pt x="60" y="68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8" y="66"/>
                    </a:lnTo>
                    <a:lnTo>
                      <a:pt x="84" y="62"/>
                    </a:lnTo>
                    <a:lnTo>
                      <a:pt x="85" y="60"/>
                    </a:lnTo>
                    <a:lnTo>
                      <a:pt x="87" y="62"/>
                    </a:lnTo>
                    <a:lnTo>
                      <a:pt x="91" y="64"/>
                    </a:lnTo>
                    <a:lnTo>
                      <a:pt x="89" y="82"/>
                    </a:lnTo>
                    <a:lnTo>
                      <a:pt x="84" y="86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50" y="141"/>
                    </a:lnTo>
                    <a:lnTo>
                      <a:pt x="42" y="145"/>
                    </a:lnTo>
                    <a:lnTo>
                      <a:pt x="39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4" name="Freeform 8618"/>
              <p:cNvSpPr>
                <a:spLocks/>
              </p:cNvSpPr>
              <p:nvPr/>
            </p:nvSpPr>
            <p:spPr bwMode="auto">
              <a:xfrm>
                <a:off x="5472" y="3288"/>
                <a:ext cx="91" cy="145"/>
              </a:xfrm>
              <a:custGeom>
                <a:avLst/>
                <a:gdLst/>
                <a:ahLst/>
                <a:cxnLst>
                  <a:cxn ang="0">
                    <a:pos x="41" y="120"/>
                  </a:cxn>
                  <a:cxn ang="0">
                    <a:pos x="32" y="109"/>
                  </a:cxn>
                  <a:cxn ang="0">
                    <a:pos x="17" y="98"/>
                  </a:cxn>
                  <a:cxn ang="0">
                    <a:pos x="26" y="89"/>
                  </a:cxn>
                  <a:cxn ang="0">
                    <a:pos x="34" y="73"/>
                  </a:cxn>
                  <a:cxn ang="0">
                    <a:pos x="35" y="66"/>
                  </a:cxn>
                  <a:cxn ang="0">
                    <a:pos x="34" y="57"/>
                  </a:cxn>
                  <a:cxn ang="0">
                    <a:pos x="30" y="53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3"/>
                  </a:cxn>
                  <a:cxn ang="0">
                    <a:pos x="25" y="39"/>
                  </a:cxn>
                  <a:cxn ang="0">
                    <a:pos x="23" y="34"/>
                  </a:cxn>
                  <a:cxn ang="0">
                    <a:pos x="21" y="35"/>
                  </a:cxn>
                  <a:cxn ang="0">
                    <a:pos x="10" y="21"/>
                  </a:cxn>
                  <a:cxn ang="0">
                    <a:pos x="12" y="18"/>
                  </a:cxn>
                  <a:cxn ang="0">
                    <a:pos x="7" y="1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5" y="9"/>
                  </a:cxn>
                  <a:cxn ang="0">
                    <a:pos x="10" y="9"/>
                  </a:cxn>
                  <a:cxn ang="0">
                    <a:pos x="14" y="10"/>
                  </a:cxn>
                  <a:cxn ang="0">
                    <a:pos x="19" y="12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8" y="25"/>
                  </a:cxn>
                  <a:cxn ang="0">
                    <a:pos x="28" y="28"/>
                  </a:cxn>
                  <a:cxn ang="0">
                    <a:pos x="25" y="28"/>
                  </a:cxn>
                  <a:cxn ang="0">
                    <a:pos x="26" y="30"/>
                  </a:cxn>
                  <a:cxn ang="0">
                    <a:pos x="32" y="41"/>
                  </a:cxn>
                  <a:cxn ang="0">
                    <a:pos x="34" y="46"/>
                  </a:cxn>
                  <a:cxn ang="0">
                    <a:pos x="32" y="48"/>
                  </a:cxn>
                  <a:cxn ang="0">
                    <a:pos x="35" y="50"/>
                  </a:cxn>
                  <a:cxn ang="0">
                    <a:pos x="39" y="50"/>
                  </a:cxn>
                  <a:cxn ang="0">
                    <a:pos x="44" y="53"/>
                  </a:cxn>
                  <a:cxn ang="0">
                    <a:pos x="42" y="41"/>
                  </a:cxn>
                  <a:cxn ang="0">
                    <a:pos x="48" y="48"/>
                  </a:cxn>
                  <a:cxn ang="0">
                    <a:pos x="50" y="57"/>
                  </a:cxn>
                  <a:cxn ang="0">
                    <a:pos x="57" y="64"/>
                  </a:cxn>
                  <a:cxn ang="0">
                    <a:pos x="69" y="71"/>
                  </a:cxn>
                  <a:cxn ang="0">
                    <a:pos x="75" y="69"/>
                  </a:cxn>
                  <a:cxn ang="0">
                    <a:pos x="85" y="60"/>
                  </a:cxn>
                  <a:cxn ang="0">
                    <a:pos x="89" y="82"/>
                  </a:cxn>
                  <a:cxn ang="0">
                    <a:pos x="82" y="91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66" y="102"/>
                  </a:cxn>
                  <a:cxn ang="0">
                    <a:pos x="68" y="105"/>
                  </a:cxn>
                  <a:cxn ang="0">
                    <a:pos x="42" y="145"/>
                  </a:cxn>
                  <a:cxn ang="0">
                    <a:pos x="32" y="139"/>
                  </a:cxn>
                </a:cxnLst>
                <a:rect l="0" t="0" r="r" b="b"/>
                <a:pathLst>
                  <a:path w="91" h="145">
                    <a:moveTo>
                      <a:pt x="32" y="137"/>
                    </a:moveTo>
                    <a:lnTo>
                      <a:pt x="37" y="128"/>
                    </a:lnTo>
                    <a:lnTo>
                      <a:pt x="41" y="120"/>
                    </a:lnTo>
                    <a:lnTo>
                      <a:pt x="41" y="116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19" y="102"/>
                    </a:lnTo>
                    <a:lnTo>
                      <a:pt x="17" y="98"/>
                    </a:lnTo>
                    <a:lnTo>
                      <a:pt x="17" y="94"/>
                    </a:lnTo>
                    <a:lnTo>
                      <a:pt x="19" y="93"/>
                    </a:lnTo>
                    <a:lnTo>
                      <a:pt x="26" y="89"/>
                    </a:lnTo>
                    <a:lnTo>
                      <a:pt x="28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5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8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3"/>
                    </a:lnTo>
                    <a:lnTo>
                      <a:pt x="42" y="44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1" y="62"/>
                    </a:lnTo>
                    <a:lnTo>
                      <a:pt x="53" y="64"/>
                    </a:lnTo>
                    <a:lnTo>
                      <a:pt x="57" y="64"/>
                    </a:lnTo>
                    <a:lnTo>
                      <a:pt x="60" y="68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8" y="66"/>
                    </a:lnTo>
                    <a:lnTo>
                      <a:pt x="84" y="62"/>
                    </a:lnTo>
                    <a:lnTo>
                      <a:pt x="85" y="60"/>
                    </a:lnTo>
                    <a:lnTo>
                      <a:pt x="87" y="62"/>
                    </a:lnTo>
                    <a:lnTo>
                      <a:pt x="91" y="64"/>
                    </a:lnTo>
                    <a:lnTo>
                      <a:pt x="89" y="82"/>
                    </a:lnTo>
                    <a:lnTo>
                      <a:pt x="84" y="86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50" y="141"/>
                    </a:lnTo>
                    <a:lnTo>
                      <a:pt x="42" y="145"/>
                    </a:lnTo>
                    <a:lnTo>
                      <a:pt x="39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5" name="Freeform 8619"/>
              <p:cNvSpPr>
                <a:spLocks/>
              </p:cNvSpPr>
              <p:nvPr/>
            </p:nvSpPr>
            <p:spPr bwMode="auto">
              <a:xfrm>
                <a:off x="4804" y="1974"/>
                <a:ext cx="179" cy="161"/>
              </a:xfrm>
              <a:custGeom>
                <a:avLst/>
                <a:gdLst/>
                <a:ahLst/>
                <a:cxnLst>
                  <a:cxn ang="0">
                    <a:pos x="168" y="4"/>
                  </a:cxn>
                  <a:cxn ang="0">
                    <a:pos x="174" y="25"/>
                  </a:cxn>
                  <a:cxn ang="0">
                    <a:pos x="177" y="47"/>
                  </a:cxn>
                  <a:cxn ang="0">
                    <a:pos x="174" y="54"/>
                  </a:cxn>
                  <a:cxn ang="0">
                    <a:pos x="166" y="66"/>
                  </a:cxn>
                  <a:cxn ang="0">
                    <a:pos x="163" y="93"/>
                  </a:cxn>
                  <a:cxn ang="0">
                    <a:pos x="156" y="113"/>
                  </a:cxn>
                  <a:cxn ang="0">
                    <a:pos x="156" y="120"/>
                  </a:cxn>
                  <a:cxn ang="0">
                    <a:pos x="143" y="132"/>
                  </a:cxn>
                  <a:cxn ang="0">
                    <a:pos x="147" y="120"/>
                  </a:cxn>
                  <a:cxn ang="0">
                    <a:pos x="141" y="129"/>
                  </a:cxn>
                  <a:cxn ang="0">
                    <a:pos x="132" y="131"/>
                  </a:cxn>
                  <a:cxn ang="0">
                    <a:pos x="127" y="140"/>
                  </a:cxn>
                  <a:cxn ang="0">
                    <a:pos x="125" y="131"/>
                  </a:cxn>
                  <a:cxn ang="0">
                    <a:pos x="98" y="141"/>
                  </a:cxn>
                  <a:cxn ang="0">
                    <a:pos x="98" y="138"/>
                  </a:cxn>
                  <a:cxn ang="0">
                    <a:pos x="95" y="136"/>
                  </a:cxn>
                  <a:cxn ang="0">
                    <a:pos x="89" y="140"/>
                  </a:cxn>
                  <a:cxn ang="0">
                    <a:pos x="93" y="147"/>
                  </a:cxn>
                  <a:cxn ang="0">
                    <a:pos x="88" y="149"/>
                  </a:cxn>
                  <a:cxn ang="0">
                    <a:pos x="73" y="159"/>
                  </a:cxn>
                  <a:cxn ang="0">
                    <a:pos x="68" y="152"/>
                  </a:cxn>
                  <a:cxn ang="0">
                    <a:pos x="72" y="140"/>
                  </a:cxn>
                  <a:cxn ang="0">
                    <a:pos x="59" y="138"/>
                  </a:cxn>
                  <a:cxn ang="0">
                    <a:pos x="45" y="141"/>
                  </a:cxn>
                  <a:cxn ang="0">
                    <a:pos x="23" y="147"/>
                  </a:cxn>
                  <a:cxn ang="0">
                    <a:pos x="12" y="152"/>
                  </a:cxn>
                  <a:cxn ang="0">
                    <a:pos x="5" y="154"/>
                  </a:cxn>
                  <a:cxn ang="0">
                    <a:pos x="7" y="143"/>
                  </a:cxn>
                  <a:cxn ang="0">
                    <a:pos x="25" y="129"/>
                  </a:cxn>
                  <a:cxn ang="0">
                    <a:pos x="39" y="124"/>
                  </a:cxn>
                  <a:cxn ang="0">
                    <a:pos x="75" y="124"/>
                  </a:cxn>
                  <a:cxn ang="0">
                    <a:pos x="82" y="109"/>
                  </a:cxn>
                  <a:cxn ang="0">
                    <a:pos x="95" y="86"/>
                  </a:cxn>
                  <a:cxn ang="0">
                    <a:pos x="102" y="86"/>
                  </a:cxn>
                  <a:cxn ang="0">
                    <a:pos x="97" y="91"/>
                  </a:cxn>
                  <a:cxn ang="0">
                    <a:pos x="104" y="97"/>
                  </a:cxn>
                  <a:cxn ang="0">
                    <a:pos x="123" y="84"/>
                  </a:cxn>
                  <a:cxn ang="0">
                    <a:pos x="134" y="73"/>
                  </a:cxn>
                  <a:cxn ang="0">
                    <a:pos x="145" y="34"/>
                  </a:cxn>
                  <a:cxn ang="0">
                    <a:pos x="145" y="18"/>
                  </a:cxn>
                  <a:cxn ang="0">
                    <a:pos x="150" y="11"/>
                  </a:cxn>
                  <a:cxn ang="0">
                    <a:pos x="154" y="9"/>
                  </a:cxn>
                  <a:cxn ang="0">
                    <a:pos x="159" y="13"/>
                  </a:cxn>
                  <a:cxn ang="0">
                    <a:pos x="165" y="9"/>
                  </a:cxn>
                  <a:cxn ang="0">
                    <a:pos x="159" y="9"/>
                  </a:cxn>
                  <a:cxn ang="0">
                    <a:pos x="161" y="0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2"/>
                    </a:lnTo>
                    <a:lnTo>
                      <a:pt x="174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7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4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7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2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1"/>
                    </a:lnTo>
                    <a:lnTo>
                      <a:pt x="131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4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16" y="141"/>
                    </a:lnTo>
                    <a:lnTo>
                      <a:pt x="104" y="140"/>
                    </a:lnTo>
                    <a:lnTo>
                      <a:pt x="98" y="141"/>
                    </a:lnTo>
                    <a:lnTo>
                      <a:pt x="100" y="140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89" y="140"/>
                    </a:lnTo>
                    <a:lnTo>
                      <a:pt x="95" y="143"/>
                    </a:lnTo>
                    <a:lnTo>
                      <a:pt x="95" y="149"/>
                    </a:lnTo>
                    <a:lnTo>
                      <a:pt x="93" y="147"/>
                    </a:lnTo>
                    <a:lnTo>
                      <a:pt x="91" y="147"/>
                    </a:lnTo>
                    <a:lnTo>
                      <a:pt x="89" y="147"/>
                    </a:lnTo>
                    <a:lnTo>
                      <a:pt x="88" y="149"/>
                    </a:lnTo>
                    <a:lnTo>
                      <a:pt x="80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8"/>
                    </a:lnTo>
                    <a:lnTo>
                      <a:pt x="68" y="156"/>
                    </a:lnTo>
                    <a:lnTo>
                      <a:pt x="68" y="152"/>
                    </a:lnTo>
                    <a:lnTo>
                      <a:pt x="68" y="147"/>
                    </a:lnTo>
                    <a:lnTo>
                      <a:pt x="72" y="141"/>
                    </a:lnTo>
                    <a:lnTo>
                      <a:pt x="72" y="140"/>
                    </a:lnTo>
                    <a:lnTo>
                      <a:pt x="72" y="138"/>
                    </a:lnTo>
                    <a:lnTo>
                      <a:pt x="66" y="140"/>
                    </a:lnTo>
                    <a:lnTo>
                      <a:pt x="59" y="138"/>
                    </a:lnTo>
                    <a:lnTo>
                      <a:pt x="55" y="138"/>
                    </a:lnTo>
                    <a:lnTo>
                      <a:pt x="46" y="143"/>
                    </a:lnTo>
                    <a:lnTo>
                      <a:pt x="45" y="141"/>
                    </a:lnTo>
                    <a:lnTo>
                      <a:pt x="27" y="147"/>
                    </a:lnTo>
                    <a:lnTo>
                      <a:pt x="25" y="145"/>
                    </a:lnTo>
                    <a:lnTo>
                      <a:pt x="23" y="147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2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5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1" y="131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2"/>
                    </a:lnTo>
                    <a:lnTo>
                      <a:pt x="39" y="124"/>
                    </a:lnTo>
                    <a:lnTo>
                      <a:pt x="70" y="118"/>
                    </a:lnTo>
                    <a:lnTo>
                      <a:pt x="70" y="122"/>
                    </a:lnTo>
                    <a:lnTo>
                      <a:pt x="75" y="124"/>
                    </a:lnTo>
                    <a:lnTo>
                      <a:pt x="77" y="122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90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7"/>
                    </a:lnTo>
                    <a:lnTo>
                      <a:pt x="106" y="95"/>
                    </a:lnTo>
                    <a:lnTo>
                      <a:pt x="114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6" name="Freeform 8620"/>
              <p:cNvSpPr>
                <a:spLocks/>
              </p:cNvSpPr>
              <p:nvPr/>
            </p:nvSpPr>
            <p:spPr bwMode="auto">
              <a:xfrm>
                <a:off x="4804" y="1974"/>
                <a:ext cx="179" cy="161"/>
              </a:xfrm>
              <a:custGeom>
                <a:avLst/>
                <a:gdLst/>
                <a:ahLst/>
                <a:cxnLst>
                  <a:cxn ang="0">
                    <a:pos x="168" y="4"/>
                  </a:cxn>
                  <a:cxn ang="0">
                    <a:pos x="174" y="25"/>
                  </a:cxn>
                  <a:cxn ang="0">
                    <a:pos x="177" y="47"/>
                  </a:cxn>
                  <a:cxn ang="0">
                    <a:pos x="174" y="54"/>
                  </a:cxn>
                  <a:cxn ang="0">
                    <a:pos x="166" y="66"/>
                  </a:cxn>
                  <a:cxn ang="0">
                    <a:pos x="163" y="93"/>
                  </a:cxn>
                  <a:cxn ang="0">
                    <a:pos x="156" y="113"/>
                  </a:cxn>
                  <a:cxn ang="0">
                    <a:pos x="156" y="120"/>
                  </a:cxn>
                  <a:cxn ang="0">
                    <a:pos x="143" y="132"/>
                  </a:cxn>
                  <a:cxn ang="0">
                    <a:pos x="147" y="120"/>
                  </a:cxn>
                  <a:cxn ang="0">
                    <a:pos x="141" y="129"/>
                  </a:cxn>
                  <a:cxn ang="0">
                    <a:pos x="132" y="131"/>
                  </a:cxn>
                  <a:cxn ang="0">
                    <a:pos x="127" y="140"/>
                  </a:cxn>
                  <a:cxn ang="0">
                    <a:pos x="125" y="131"/>
                  </a:cxn>
                  <a:cxn ang="0">
                    <a:pos x="98" y="141"/>
                  </a:cxn>
                  <a:cxn ang="0">
                    <a:pos x="98" y="138"/>
                  </a:cxn>
                  <a:cxn ang="0">
                    <a:pos x="95" y="136"/>
                  </a:cxn>
                  <a:cxn ang="0">
                    <a:pos x="89" y="140"/>
                  </a:cxn>
                  <a:cxn ang="0">
                    <a:pos x="93" y="147"/>
                  </a:cxn>
                  <a:cxn ang="0">
                    <a:pos x="88" y="149"/>
                  </a:cxn>
                  <a:cxn ang="0">
                    <a:pos x="73" y="159"/>
                  </a:cxn>
                  <a:cxn ang="0">
                    <a:pos x="68" y="152"/>
                  </a:cxn>
                  <a:cxn ang="0">
                    <a:pos x="72" y="140"/>
                  </a:cxn>
                  <a:cxn ang="0">
                    <a:pos x="59" y="138"/>
                  </a:cxn>
                  <a:cxn ang="0">
                    <a:pos x="45" y="141"/>
                  </a:cxn>
                  <a:cxn ang="0">
                    <a:pos x="23" y="147"/>
                  </a:cxn>
                  <a:cxn ang="0">
                    <a:pos x="12" y="152"/>
                  </a:cxn>
                  <a:cxn ang="0">
                    <a:pos x="5" y="154"/>
                  </a:cxn>
                  <a:cxn ang="0">
                    <a:pos x="7" y="143"/>
                  </a:cxn>
                  <a:cxn ang="0">
                    <a:pos x="25" y="129"/>
                  </a:cxn>
                  <a:cxn ang="0">
                    <a:pos x="39" y="124"/>
                  </a:cxn>
                  <a:cxn ang="0">
                    <a:pos x="75" y="124"/>
                  </a:cxn>
                  <a:cxn ang="0">
                    <a:pos x="82" y="109"/>
                  </a:cxn>
                  <a:cxn ang="0">
                    <a:pos x="95" y="86"/>
                  </a:cxn>
                  <a:cxn ang="0">
                    <a:pos x="102" y="86"/>
                  </a:cxn>
                  <a:cxn ang="0">
                    <a:pos x="97" y="91"/>
                  </a:cxn>
                  <a:cxn ang="0">
                    <a:pos x="104" y="97"/>
                  </a:cxn>
                  <a:cxn ang="0">
                    <a:pos x="123" y="84"/>
                  </a:cxn>
                  <a:cxn ang="0">
                    <a:pos x="134" y="73"/>
                  </a:cxn>
                  <a:cxn ang="0">
                    <a:pos x="145" y="34"/>
                  </a:cxn>
                  <a:cxn ang="0">
                    <a:pos x="145" y="18"/>
                  </a:cxn>
                  <a:cxn ang="0">
                    <a:pos x="150" y="11"/>
                  </a:cxn>
                  <a:cxn ang="0">
                    <a:pos x="154" y="9"/>
                  </a:cxn>
                  <a:cxn ang="0">
                    <a:pos x="159" y="13"/>
                  </a:cxn>
                  <a:cxn ang="0">
                    <a:pos x="165" y="9"/>
                  </a:cxn>
                  <a:cxn ang="0">
                    <a:pos x="159" y="9"/>
                  </a:cxn>
                  <a:cxn ang="0">
                    <a:pos x="161" y="0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2"/>
                    </a:lnTo>
                    <a:lnTo>
                      <a:pt x="174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7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4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7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2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1"/>
                    </a:lnTo>
                    <a:lnTo>
                      <a:pt x="131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4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16" y="141"/>
                    </a:lnTo>
                    <a:lnTo>
                      <a:pt x="104" y="140"/>
                    </a:lnTo>
                    <a:lnTo>
                      <a:pt x="98" y="141"/>
                    </a:lnTo>
                    <a:lnTo>
                      <a:pt x="100" y="140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89" y="140"/>
                    </a:lnTo>
                    <a:lnTo>
                      <a:pt x="95" y="143"/>
                    </a:lnTo>
                    <a:lnTo>
                      <a:pt x="95" y="149"/>
                    </a:lnTo>
                    <a:lnTo>
                      <a:pt x="93" y="147"/>
                    </a:lnTo>
                    <a:lnTo>
                      <a:pt x="91" y="147"/>
                    </a:lnTo>
                    <a:lnTo>
                      <a:pt x="89" y="147"/>
                    </a:lnTo>
                    <a:lnTo>
                      <a:pt x="88" y="149"/>
                    </a:lnTo>
                    <a:lnTo>
                      <a:pt x="80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8"/>
                    </a:lnTo>
                    <a:lnTo>
                      <a:pt x="68" y="156"/>
                    </a:lnTo>
                    <a:lnTo>
                      <a:pt x="68" y="152"/>
                    </a:lnTo>
                    <a:lnTo>
                      <a:pt x="68" y="147"/>
                    </a:lnTo>
                    <a:lnTo>
                      <a:pt x="72" y="141"/>
                    </a:lnTo>
                    <a:lnTo>
                      <a:pt x="72" y="140"/>
                    </a:lnTo>
                    <a:lnTo>
                      <a:pt x="72" y="138"/>
                    </a:lnTo>
                    <a:lnTo>
                      <a:pt x="66" y="140"/>
                    </a:lnTo>
                    <a:lnTo>
                      <a:pt x="59" y="138"/>
                    </a:lnTo>
                    <a:lnTo>
                      <a:pt x="55" y="138"/>
                    </a:lnTo>
                    <a:lnTo>
                      <a:pt x="46" y="143"/>
                    </a:lnTo>
                    <a:lnTo>
                      <a:pt x="45" y="141"/>
                    </a:lnTo>
                    <a:lnTo>
                      <a:pt x="27" y="147"/>
                    </a:lnTo>
                    <a:lnTo>
                      <a:pt x="25" y="145"/>
                    </a:lnTo>
                    <a:lnTo>
                      <a:pt x="23" y="147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2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5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1" y="131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2"/>
                    </a:lnTo>
                    <a:lnTo>
                      <a:pt x="39" y="124"/>
                    </a:lnTo>
                    <a:lnTo>
                      <a:pt x="70" y="118"/>
                    </a:lnTo>
                    <a:lnTo>
                      <a:pt x="70" y="122"/>
                    </a:lnTo>
                    <a:lnTo>
                      <a:pt x="75" y="124"/>
                    </a:lnTo>
                    <a:lnTo>
                      <a:pt x="77" y="122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90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7"/>
                    </a:lnTo>
                    <a:lnTo>
                      <a:pt x="106" y="95"/>
                    </a:lnTo>
                    <a:lnTo>
                      <a:pt x="114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7" name="Freeform 8621"/>
              <p:cNvSpPr>
                <a:spLocks/>
              </p:cNvSpPr>
              <p:nvPr/>
            </p:nvSpPr>
            <p:spPr bwMode="auto">
              <a:xfrm>
                <a:off x="4920" y="2040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8" name="Freeform 8622"/>
              <p:cNvSpPr>
                <a:spLocks/>
              </p:cNvSpPr>
              <p:nvPr/>
            </p:nvSpPr>
            <p:spPr bwMode="auto">
              <a:xfrm>
                <a:off x="4920" y="2040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39" name="Freeform 8623"/>
              <p:cNvSpPr>
                <a:spLocks/>
              </p:cNvSpPr>
              <p:nvPr/>
            </p:nvSpPr>
            <p:spPr bwMode="auto">
              <a:xfrm>
                <a:off x="4824" y="2119"/>
                <a:ext cx="41" cy="32"/>
              </a:xfrm>
              <a:custGeom>
                <a:avLst/>
                <a:gdLst/>
                <a:ahLst/>
                <a:cxnLst>
                  <a:cxn ang="0">
                    <a:pos x="32" y="20"/>
                  </a:cxn>
                  <a:cxn ang="0">
                    <a:pos x="25" y="16"/>
                  </a:cxn>
                  <a:cxn ang="0">
                    <a:pos x="21" y="18"/>
                  </a:cxn>
                  <a:cxn ang="0">
                    <a:pos x="17" y="20"/>
                  </a:cxn>
                  <a:cxn ang="0">
                    <a:pos x="14" y="29"/>
                  </a:cxn>
                  <a:cxn ang="0">
                    <a:pos x="14" y="30"/>
                  </a:cxn>
                  <a:cxn ang="0">
                    <a:pos x="10" y="32"/>
                  </a:cxn>
                  <a:cxn ang="0">
                    <a:pos x="7" y="29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3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0" y="7"/>
                  </a:cxn>
                  <a:cxn ang="0">
                    <a:pos x="16" y="9"/>
                  </a:cxn>
                  <a:cxn ang="0">
                    <a:pos x="19" y="7"/>
                  </a:cxn>
                  <a:cxn ang="0">
                    <a:pos x="21" y="7"/>
                  </a:cxn>
                  <a:cxn ang="0">
                    <a:pos x="23" y="4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2"/>
                  </a:cxn>
                  <a:cxn ang="0">
                    <a:pos x="37" y="4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39" y="13"/>
                  </a:cxn>
                  <a:cxn ang="0">
                    <a:pos x="37" y="14"/>
                  </a:cxn>
                  <a:cxn ang="0">
                    <a:pos x="32" y="20"/>
                  </a:cxn>
                </a:cxnLst>
                <a:rect l="0" t="0" r="r" b="b"/>
                <a:pathLst>
                  <a:path w="41" h="32">
                    <a:moveTo>
                      <a:pt x="32" y="20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7" y="20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7" y="2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0" y="7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0" name="Freeform 8624"/>
              <p:cNvSpPr>
                <a:spLocks/>
              </p:cNvSpPr>
              <p:nvPr/>
            </p:nvSpPr>
            <p:spPr bwMode="auto">
              <a:xfrm>
                <a:off x="4824" y="2119"/>
                <a:ext cx="41" cy="32"/>
              </a:xfrm>
              <a:custGeom>
                <a:avLst/>
                <a:gdLst/>
                <a:ahLst/>
                <a:cxnLst>
                  <a:cxn ang="0">
                    <a:pos x="32" y="20"/>
                  </a:cxn>
                  <a:cxn ang="0">
                    <a:pos x="25" y="16"/>
                  </a:cxn>
                  <a:cxn ang="0">
                    <a:pos x="21" y="18"/>
                  </a:cxn>
                  <a:cxn ang="0">
                    <a:pos x="17" y="20"/>
                  </a:cxn>
                  <a:cxn ang="0">
                    <a:pos x="14" y="29"/>
                  </a:cxn>
                  <a:cxn ang="0">
                    <a:pos x="14" y="30"/>
                  </a:cxn>
                  <a:cxn ang="0">
                    <a:pos x="10" y="32"/>
                  </a:cxn>
                  <a:cxn ang="0">
                    <a:pos x="7" y="29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3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0" y="7"/>
                  </a:cxn>
                  <a:cxn ang="0">
                    <a:pos x="16" y="9"/>
                  </a:cxn>
                  <a:cxn ang="0">
                    <a:pos x="19" y="7"/>
                  </a:cxn>
                  <a:cxn ang="0">
                    <a:pos x="21" y="7"/>
                  </a:cxn>
                  <a:cxn ang="0">
                    <a:pos x="23" y="4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2"/>
                  </a:cxn>
                  <a:cxn ang="0">
                    <a:pos x="37" y="4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39" y="13"/>
                  </a:cxn>
                  <a:cxn ang="0">
                    <a:pos x="37" y="14"/>
                  </a:cxn>
                  <a:cxn ang="0">
                    <a:pos x="32" y="20"/>
                  </a:cxn>
                </a:cxnLst>
                <a:rect l="0" t="0" r="r" b="b"/>
                <a:pathLst>
                  <a:path w="41" h="32">
                    <a:moveTo>
                      <a:pt x="32" y="20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7" y="20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7" y="2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0" y="7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2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1" name="Freeform 8625"/>
              <p:cNvSpPr>
                <a:spLocks/>
              </p:cNvSpPr>
              <p:nvPr/>
            </p:nvSpPr>
            <p:spPr bwMode="auto">
              <a:xfrm>
                <a:off x="4865" y="2114"/>
                <a:ext cx="3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2" name="Freeform 8626"/>
              <p:cNvSpPr>
                <a:spLocks/>
              </p:cNvSpPr>
              <p:nvPr/>
            </p:nvSpPr>
            <p:spPr bwMode="auto">
              <a:xfrm>
                <a:off x="4865" y="2114"/>
                <a:ext cx="3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3" name="Freeform 8627"/>
              <p:cNvSpPr>
                <a:spLocks/>
              </p:cNvSpPr>
              <p:nvPr/>
            </p:nvSpPr>
            <p:spPr bwMode="auto">
              <a:xfrm>
                <a:off x="4782" y="2128"/>
                <a:ext cx="38" cy="5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4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4" y="18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8" y="21"/>
                  </a:cxn>
                  <a:cxn ang="0">
                    <a:pos x="11" y="23"/>
                  </a:cxn>
                  <a:cxn ang="0">
                    <a:pos x="13" y="21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5" y="21"/>
                  </a:cxn>
                  <a:cxn ang="0">
                    <a:pos x="15" y="25"/>
                  </a:cxn>
                  <a:cxn ang="0">
                    <a:pos x="17" y="25"/>
                  </a:cxn>
                  <a:cxn ang="0">
                    <a:pos x="15" y="29"/>
                  </a:cxn>
                  <a:cxn ang="0">
                    <a:pos x="15" y="32"/>
                  </a:cxn>
                  <a:cxn ang="0">
                    <a:pos x="11" y="34"/>
                  </a:cxn>
                  <a:cxn ang="0">
                    <a:pos x="11" y="38"/>
                  </a:cxn>
                  <a:cxn ang="0">
                    <a:pos x="11" y="47"/>
                  </a:cxn>
                  <a:cxn ang="0">
                    <a:pos x="9" y="48"/>
                  </a:cxn>
                  <a:cxn ang="0">
                    <a:pos x="11" y="50"/>
                  </a:cxn>
                  <a:cxn ang="0">
                    <a:pos x="17" y="52"/>
                  </a:cxn>
                  <a:cxn ang="0">
                    <a:pos x="17" y="48"/>
                  </a:cxn>
                  <a:cxn ang="0">
                    <a:pos x="17" y="45"/>
                  </a:cxn>
                  <a:cxn ang="0">
                    <a:pos x="17" y="41"/>
                  </a:cxn>
                  <a:cxn ang="0">
                    <a:pos x="20" y="43"/>
                  </a:cxn>
                  <a:cxn ang="0">
                    <a:pos x="18" y="43"/>
                  </a:cxn>
                  <a:cxn ang="0">
                    <a:pos x="18" y="47"/>
                  </a:cxn>
                  <a:cxn ang="0">
                    <a:pos x="18" y="54"/>
                  </a:cxn>
                  <a:cxn ang="0">
                    <a:pos x="20" y="54"/>
                  </a:cxn>
                  <a:cxn ang="0">
                    <a:pos x="24" y="52"/>
                  </a:cxn>
                  <a:cxn ang="0">
                    <a:pos x="24" y="48"/>
                  </a:cxn>
                  <a:cxn ang="0">
                    <a:pos x="25" y="47"/>
                  </a:cxn>
                  <a:cxn ang="0">
                    <a:pos x="27" y="47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36" y="13"/>
                  </a:cxn>
                  <a:cxn ang="0">
                    <a:pos x="33" y="13"/>
                  </a:cxn>
                  <a:cxn ang="0">
                    <a:pos x="33" y="11"/>
                  </a:cxn>
                  <a:cxn ang="0">
                    <a:pos x="34" y="7"/>
                  </a:cxn>
                  <a:cxn ang="0">
                    <a:pos x="33" y="5"/>
                  </a:cxn>
                  <a:cxn ang="0">
                    <a:pos x="31" y="5"/>
                  </a:cxn>
                  <a:cxn ang="0">
                    <a:pos x="25" y="5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20" y="0"/>
                  </a:cxn>
                </a:cxnLst>
                <a:rect l="0" t="0" r="r" b="b"/>
                <a:pathLst>
                  <a:path w="38" h="54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1" y="34"/>
                    </a:lnTo>
                    <a:lnTo>
                      <a:pt x="11" y="38"/>
                    </a:lnTo>
                    <a:lnTo>
                      <a:pt x="11" y="47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7" y="52"/>
                    </a:lnTo>
                    <a:lnTo>
                      <a:pt x="17" y="48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4" y="52"/>
                    </a:lnTo>
                    <a:lnTo>
                      <a:pt x="24" y="48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4" y="7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5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4" name="Freeform 8628"/>
              <p:cNvSpPr>
                <a:spLocks/>
              </p:cNvSpPr>
              <p:nvPr/>
            </p:nvSpPr>
            <p:spPr bwMode="auto">
              <a:xfrm>
                <a:off x="4782" y="2128"/>
                <a:ext cx="38" cy="5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4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4" y="18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8" y="21"/>
                  </a:cxn>
                  <a:cxn ang="0">
                    <a:pos x="11" y="23"/>
                  </a:cxn>
                  <a:cxn ang="0">
                    <a:pos x="13" y="21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5" y="21"/>
                  </a:cxn>
                  <a:cxn ang="0">
                    <a:pos x="15" y="25"/>
                  </a:cxn>
                  <a:cxn ang="0">
                    <a:pos x="17" y="25"/>
                  </a:cxn>
                  <a:cxn ang="0">
                    <a:pos x="15" y="29"/>
                  </a:cxn>
                  <a:cxn ang="0">
                    <a:pos x="15" y="32"/>
                  </a:cxn>
                  <a:cxn ang="0">
                    <a:pos x="11" y="34"/>
                  </a:cxn>
                  <a:cxn ang="0">
                    <a:pos x="11" y="38"/>
                  </a:cxn>
                  <a:cxn ang="0">
                    <a:pos x="11" y="47"/>
                  </a:cxn>
                  <a:cxn ang="0">
                    <a:pos x="9" y="48"/>
                  </a:cxn>
                  <a:cxn ang="0">
                    <a:pos x="11" y="50"/>
                  </a:cxn>
                  <a:cxn ang="0">
                    <a:pos x="17" y="52"/>
                  </a:cxn>
                  <a:cxn ang="0">
                    <a:pos x="17" y="48"/>
                  </a:cxn>
                  <a:cxn ang="0">
                    <a:pos x="17" y="45"/>
                  </a:cxn>
                  <a:cxn ang="0">
                    <a:pos x="17" y="41"/>
                  </a:cxn>
                  <a:cxn ang="0">
                    <a:pos x="20" y="43"/>
                  </a:cxn>
                  <a:cxn ang="0">
                    <a:pos x="18" y="43"/>
                  </a:cxn>
                  <a:cxn ang="0">
                    <a:pos x="18" y="47"/>
                  </a:cxn>
                  <a:cxn ang="0">
                    <a:pos x="18" y="54"/>
                  </a:cxn>
                  <a:cxn ang="0">
                    <a:pos x="20" y="54"/>
                  </a:cxn>
                  <a:cxn ang="0">
                    <a:pos x="24" y="52"/>
                  </a:cxn>
                  <a:cxn ang="0">
                    <a:pos x="24" y="48"/>
                  </a:cxn>
                  <a:cxn ang="0">
                    <a:pos x="25" y="47"/>
                  </a:cxn>
                  <a:cxn ang="0">
                    <a:pos x="27" y="47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36" y="13"/>
                  </a:cxn>
                  <a:cxn ang="0">
                    <a:pos x="33" y="13"/>
                  </a:cxn>
                  <a:cxn ang="0">
                    <a:pos x="33" y="11"/>
                  </a:cxn>
                  <a:cxn ang="0">
                    <a:pos x="34" y="7"/>
                  </a:cxn>
                  <a:cxn ang="0">
                    <a:pos x="33" y="5"/>
                  </a:cxn>
                  <a:cxn ang="0">
                    <a:pos x="31" y="5"/>
                  </a:cxn>
                  <a:cxn ang="0">
                    <a:pos x="25" y="5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20" y="0"/>
                  </a:cxn>
                </a:cxnLst>
                <a:rect l="0" t="0" r="r" b="b"/>
                <a:pathLst>
                  <a:path w="38" h="54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1" y="34"/>
                    </a:lnTo>
                    <a:lnTo>
                      <a:pt x="11" y="38"/>
                    </a:lnTo>
                    <a:lnTo>
                      <a:pt x="11" y="47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7" y="52"/>
                    </a:lnTo>
                    <a:lnTo>
                      <a:pt x="17" y="48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4" y="52"/>
                    </a:lnTo>
                    <a:lnTo>
                      <a:pt x="24" y="48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4" y="7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5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5" name="Freeform 8629"/>
              <p:cNvSpPr>
                <a:spLocks/>
              </p:cNvSpPr>
              <p:nvPr/>
            </p:nvSpPr>
            <p:spPr bwMode="auto">
              <a:xfrm>
                <a:off x="4790" y="215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6" name="Freeform 8630"/>
              <p:cNvSpPr>
                <a:spLocks/>
              </p:cNvSpPr>
              <p:nvPr/>
            </p:nvSpPr>
            <p:spPr bwMode="auto">
              <a:xfrm>
                <a:off x="4790" y="215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7" name="Freeform 8631"/>
              <p:cNvSpPr>
                <a:spLocks/>
              </p:cNvSpPr>
              <p:nvPr/>
            </p:nvSpPr>
            <p:spPr bwMode="auto">
              <a:xfrm>
                <a:off x="4804" y="2187"/>
                <a:ext cx="2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2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8" name="Freeform 8632"/>
              <p:cNvSpPr>
                <a:spLocks/>
              </p:cNvSpPr>
              <p:nvPr/>
            </p:nvSpPr>
            <p:spPr bwMode="auto">
              <a:xfrm>
                <a:off x="4804" y="2187"/>
                <a:ext cx="2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2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9" name="Freeform 8633"/>
              <p:cNvSpPr>
                <a:spLocks/>
              </p:cNvSpPr>
              <p:nvPr/>
            </p:nvSpPr>
            <p:spPr bwMode="auto">
              <a:xfrm>
                <a:off x="4795" y="2192"/>
                <a:ext cx="4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0" name="Freeform 8634"/>
              <p:cNvSpPr>
                <a:spLocks/>
              </p:cNvSpPr>
              <p:nvPr/>
            </p:nvSpPr>
            <p:spPr bwMode="auto">
              <a:xfrm>
                <a:off x="4795" y="2192"/>
                <a:ext cx="4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1" name="Freeform 8635"/>
              <p:cNvSpPr>
                <a:spLocks/>
              </p:cNvSpPr>
              <p:nvPr/>
            </p:nvSpPr>
            <p:spPr bwMode="auto">
              <a:xfrm>
                <a:off x="4766" y="2149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2" name="Freeform 8636"/>
              <p:cNvSpPr>
                <a:spLocks/>
              </p:cNvSpPr>
              <p:nvPr/>
            </p:nvSpPr>
            <p:spPr bwMode="auto">
              <a:xfrm>
                <a:off x="4766" y="2149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3" name="Freeform 8637"/>
              <p:cNvSpPr>
                <a:spLocks/>
              </p:cNvSpPr>
              <p:nvPr/>
            </p:nvSpPr>
            <p:spPr bwMode="auto">
              <a:xfrm>
                <a:off x="4772" y="2144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4" name="Freeform 8638"/>
              <p:cNvSpPr>
                <a:spLocks/>
              </p:cNvSpPr>
              <p:nvPr/>
            </p:nvSpPr>
            <p:spPr bwMode="auto">
              <a:xfrm>
                <a:off x="4772" y="2144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5" name="Freeform 8639"/>
              <p:cNvSpPr>
                <a:spLocks/>
              </p:cNvSpPr>
              <p:nvPr/>
            </p:nvSpPr>
            <p:spPr bwMode="auto">
              <a:xfrm>
                <a:off x="4782" y="2128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6" name="Freeform 8640"/>
              <p:cNvSpPr>
                <a:spLocks/>
              </p:cNvSpPr>
              <p:nvPr/>
            </p:nvSpPr>
            <p:spPr bwMode="auto">
              <a:xfrm>
                <a:off x="4782" y="2128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7" name="Freeform 8641"/>
              <p:cNvSpPr>
                <a:spLocks/>
              </p:cNvSpPr>
              <p:nvPr/>
            </p:nvSpPr>
            <p:spPr bwMode="auto">
              <a:xfrm>
                <a:off x="4686" y="2302"/>
                <a:ext cx="3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8" name="Freeform 8642"/>
              <p:cNvSpPr>
                <a:spLocks/>
              </p:cNvSpPr>
              <p:nvPr/>
            </p:nvSpPr>
            <p:spPr bwMode="auto">
              <a:xfrm>
                <a:off x="4686" y="2302"/>
                <a:ext cx="3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59" name="Freeform 8643"/>
              <p:cNvSpPr>
                <a:spLocks/>
              </p:cNvSpPr>
              <p:nvPr/>
            </p:nvSpPr>
            <p:spPr bwMode="auto">
              <a:xfrm>
                <a:off x="4693" y="2300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0" name="Freeform 8644"/>
              <p:cNvSpPr>
                <a:spLocks/>
              </p:cNvSpPr>
              <p:nvPr/>
            </p:nvSpPr>
            <p:spPr bwMode="auto">
              <a:xfrm>
                <a:off x="4693" y="2300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1" name="Freeform 8645"/>
              <p:cNvSpPr>
                <a:spLocks/>
              </p:cNvSpPr>
              <p:nvPr/>
            </p:nvSpPr>
            <p:spPr bwMode="auto">
              <a:xfrm>
                <a:off x="4750" y="2257"/>
                <a:ext cx="9" cy="1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</a:cxnLst>
                <a:rect l="0" t="0" r="r" b="b"/>
                <a:pathLst>
                  <a:path w="9" h="14">
                    <a:moveTo>
                      <a:pt x="2" y="7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2" name="Freeform 8646"/>
              <p:cNvSpPr>
                <a:spLocks/>
              </p:cNvSpPr>
              <p:nvPr/>
            </p:nvSpPr>
            <p:spPr bwMode="auto">
              <a:xfrm>
                <a:off x="4750" y="2257"/>
                <a:ext cx="9" cy="1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</a:cxnLst>
                <a:rect l="0" t="0" r="r" b="b"/>
                <a:pathLst>
                  <a:path w="9" h="14">
                    <a:moveTo>
                      <a:pt x="2" y="7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3" name="Freeform 8647"/>
              <p:cNvSpPr>
                <a:spLocks/>
              </p:cNvSpPr>
              <p:nvPr/>
            </p:nvSpPr>
            <p:spPr bwMode="auto">
              <a:xfrm>
                <a:off x="4770" y="2239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4" name="Freeform 8648"/>
              <p:cNvSpPr>
                <a:spLocks/>
              </p:cNvSpPr>
              <p:nvPr/>
            </p:nvSpPr>
            <p:spPr bwMode="auto">
              <a:xfrm>
                <a:off x="4770" y="2239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5" name="Freeform 8649"/>
              <p:cNvSpPr>
                <a:spLocks/>
              </p:cNvSpPr>
              <p:nvPr/>
            </p:nvSpPr>
            <p:spPr bwMode="auto">
              <a:xfrm>
                <a:off x="4775" y="2228"/>
                <a:ext cx="6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6" name="Freeform 8650"/>
              <p:cNvSpPr>
                <a:spLocks/>
              </p:cNvSpPr>
              <p:nvPr/>
            </p:nvSpPr>
            <p:spPr bwMode="auto">
              <a:xfrm>
                <a:off x="4775" y="2228"/>
                <a:ext cx="6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7" name="Freeform 8651"/>
              <p:cNvSpPr>
                <a:spLocks/>
              </p:cNvSpPr>
              <p:nvPr/>
            </p:nvSpPr>
            <p:spPr bwMode="auto">
              <a:xfrm>
                <a:off x="4711" y="2293"/>
                <a:ext cx="3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8" name="Freeform 8652"/>
              <p:cNvSpPr>
                <a:spLocks/>
              </p:cNvSpPr>
              <p:nvPr/>
            </p:nvSpPr>
            <p:spPr bwMode="auto">
              <a:xfrm>
                <a:off x="4711" y="2293"/>
                <a:ext cx="3" cy="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69" name="Freeform 8653"/>
              <p:cNvSpPr>
                <a:spLocks/>
              </p:cNvSpPr>
              <p:nvPr/>
            </p:nvSpPr>
            <p:spPr bwMode="auto">
              <a:xfrm>
                <a:off x="4697" y="1944"/>
                <a:ext cx="102" cy="109"/>
              </a:xfrm>
              <a:custGeom>
                <a:avLst/>
                <a:gdLst/>
                <a:ahLst/>
                <a:cxnLst>
                  <a:cxn ang="0">
                    <a:pos x="64" y="89"/>
                  </a:cxn>
                  <a:cxn ang="0">
                    <a:pos x="50" y="78"/>
                  </a:cxn>
                  <a:cxn ang="0">
                    <a:pos x="51" y="73"/>
                  </a:cxn>
                  <a:cxn ang="0">
                    <a:pos x="51" y="66"/>
                  </a:cxn>
                  <a:cxn ang="0">
                    <a:pos x="59" y="60"/>
                  </a:cxn>
                  <a:cxn ang="0">
                    <a:pos x="69" y="59"/>
                  </a:cxn>
                  <a:cxn ang="0">
                    <a:pos x="80" y="46"/>
                  </a:cxn>
                  <a:cxn ang="0">
                    <a:pos x="87" y="43"/>
                  </a:cxn>
                  <a:cxn ang="0">
                    <a:pos x="85" y="32"/>
                  </a:cxn>
                  <a:cxn ang="0">
                    <a:pos x="98" y="14"/>
                  </a:cxn>
                  <a:cxn ang="0">
                    <a:pos x="102" y="14"/>
                  </a:cxn>
                  <a:cxn ang="0">
                    <a:pos x="98" y="7"/>
                  </a:cxn>
                  <a:cxn ang="0">
                    <a:pos x="93" y="0"/>
                  </a:cxn>
                  <a:cxn ang="0">
                    <a:pos x="84" y="12"/>
                  </a:cxn>
                  <a:cxn ang="0">
                    <a:pos x="62" y="21"/>
                  </a:cxn>
                  <a:cxn ang="0">
                    <a:pos x="62" y="32"/>
                  </a:cxn>
                  <a:cxn ang="0">
                    <a:pos x="46" y="30"/>
                  </a:cxn>
                  <a:cxn ang="0">
                    <a:pos x="14" y="52"/>
                  </a:cxn>
                  <a:cxn ang="0">
                    <a:pos x="1" y="64"/>
                  </a:cxn>
                  <a:cxn ang="0">
                    <a:pos x="3" y="68"/>
                  </a:cxn>
                  <a:cxn ang="0">
                    <a:pos x="8" y="69"/>
                  </a:cxn>
                  <a:cxn ang="0">
                    <a:pos x="19" y="71"/>
                  </a:cxn>
                  <a:cxn ang="0">
                    <a:pos x="16" y="89"/>
                  </a:cxn>
                  <a:cxn ang="0">
                    <a:pos x="14" y="91"/>
                  </a:cxn>
                  <a:cxn ang="0">
                    <a:pos x="10" y="93"/>
                  </a:cxn>
                  <a:cxn ang="0">
                    <a:pos x="7" y="102"/>
                  </a:cxn>
                  <a:cxn ang="0">
                    <a:pos x="14" y="102"/>
                  </a:cxn>
                  <a:cxn ang="0">
                    <a:pos x="14" y="105"/>
                  </a:cxn>
                  <a:cxn ang="0">
                    <a:pos x="12" y="107"/>
                  </a:cxn>
                  <a:cxn ang="0">
                    <a:pos x="16" y="109"/>
                  </a:cxn>
                  <a:cxn ang="0">
                    <a:pos x="19" y="107"/>
                  </a:cxn>
                  <a:cxn ang="0">
                    <a:pos x="23" y="103"/>
                  </a:cxn>
                  <a:cxn ang="0">
                    <a:pos x="23" y="103"/>
                  </a:cxn>
                  <a:cxn ang="0">
                    <a:pos x="26" y="107"/>
                  </a:cxn>
                  <a:cxn ang="0">
                    <a:pos x="30" y="107"/>
                  </a:cxn>
                  <a:cxn ang="0">
                    <a:pos x="35" y="109"/>
                  </a:cxn>
                  <a:cxn ang="0">
                    <a:pos x="57" y="98"/>
                  </a:cxn>
                  <a:cxn ang="0">
                    <a:pos x="66" y="93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7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1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80" y="46"/>
                    </a:lnTo>
                    <a:lnTo>
                      <a:pt x="85" y="44"/>
                    </a:lnTo>
                    <a:lnTo>
                      <a:pt x="87" y="43"/>
                    </a:lnTo>
                    <a:lnTo>
                      <a:pt x="87" y="34"/>
                    </a:lnTo>
                    <a:lnTo>
                      <a:pt x="85" y="32"/>
                    </a:lnTo>
                    <a:lnTo>
                      <a:pt x="87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2" y="21"/>
                    </a:lnTo>
                    <a:lnTo>
                      <a:pt x="60" y="23"/>
                    </a:lnTo>
                    <a:lnTo>
                      <a:pt x="62" y="32"/>
                    </a:lnTo>
                    <a:lnTo>
                      <a:pt x="51" y="34"/>
                    </a:lnTo>
                    <a:lnTo>
                      <a:pt x="46" y="30"/>
                    </a:lnTo>
                    <a:lnTo>
                      <a:pt x="41" y="30"/>
                    </a:lnTo>
                    <a:lnTo>
                      <a:pt x="14" y="52"/>
                    </a:lnTo>
                    <a:lnTo>
                      <a:pt x="8" y="53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8" y="69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0" y="98"/>
                    </a:lnTo>
                    <a:lnTo>
                      <a:pt x="7" y="102"/>
                    </a:lnTo>
                    <a:lnTo>
                      <a:pt x="12" y="102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2" y="105"/>
                    </a:lnTo>
                    <a:lnTo>
                      <a:pt x="12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6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5" y="109"/>
                    </a:lnTo>
                    <a:lnTo>
                      <a:pt x="46" y="98"/>
                    </a:lnTo>
                    <a:lnTo>
                      <a:pt x="57" y="98"/>
                    </a:lnTo>
                    <a:lnTo>
                      <a:pt x="60" y="96"/>
                    </a:lnTo>
                    <a:lnTo>
                      <a:pt x="66" y="9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0" name="Freeform 8654"/>
              <p:cNvSpPr>
                <a:spLocks/>
              </p:cNvSpPr>
              <p:nvPr/>
            </p:nvSpPr>
            <p:spPr bwMode="auto">
              <a:xfrm>
                <a:off x="4697" y="1944"/>
                <a:ext cx="102" cy="109"/>
              </a:xfrm>
              <a:custGeom>
                <a:avLst/>
                <a:gdLst/>
                <a:ahLst/>
                <a:cxnLst>
                  <a:cxn ang="0">
                    <a:pos x="64" y="89"/>
                  </a:cxn>
                  <a:cxn ang="0">
                    <a:pos x="50" y="78"/>
                  </a:cxn>
                  <a:cxn ang="0">
                    <a:pos x="51" y="73"/>
                  </a:cxn>
                  <a:cxn ang="0">
                    <a:pos x="51" y="66"/>
                  </a:cxn>
                  <a:cxn ang="0">
                    <a:pos x="59" y="60"/>
                  </a:cxn>
                  <a:cxn ang="0">
                    <a:pos x="69" y="59"/>
                  </a:cxn>
                  <a:cxn ang="0">
                    <a:pos x="80" y="46"/>
                  </a:cxn>
                  <a:cxn ang="0">
                    <a:pos x="87" y="43"/>
                  </a:cxn>
                  <a:cxn ang="0">
                    <a:pos x="85" y="32"/>
                  </a:cxn>
                  <a:cxn ang="0">
                    <a:pos x="98" y="14"/>
                  </a:cxn>
                  <a:cxn ang="0">
                    <a:pos x="102" y="14"/>
                  </a:cxn>
                  <a:cxn ang="0">
                    <a:pos x="98" y="7"/>
                  </a:cxn>
                  <a:cxn ang="0">
                    <a:pos x="93" y="0"/>
                  </a:cxn>
                  <a:cxn ang="0">
                    <a:pos x="84" y="12"/>
                  </a:cxn>
                  <a:cxn ang="0">
                    <a:pos x="62" y="21"/>
                  </a:cxn>
                  <a:cxn ang="0">
                    <a:pos x="62" y="32"/>
                  </a:cxn>
                  <a:cxn ang="0">
                    <a:pos x="46" y="30"/>
                  </a:cxn>
                  <a:cxn ang="0">
                    <a:pos x="14" y="52"/>
                  </a:cxn>
                  <a:cxn ang="0">
                    <a:pos x="1" y="64"/>
                  </a:cxn>
                  <a:cxn ang="0">
                    <a:pos x="3" y="68"/>
                  </a:cxn>
                  <a:cxn ang="0">
                    <a:pos x="8" y="69"/>
                  </a:cxn>
                  <a:cxn ang="0">
                    <a:pos x="19" y="71"/>
                  </a:cxn>
                  <a:cxn ang="0">
                    <a:pos x="16" y="89"/>
                  </a:cxn>
                  <a:cxn ang="0">
                    <a:pos x="14" y="91"/>
                  </a:cxn>
                  <a:cxn ang="0">
                    <a:pos x="10" y="93"/>
                  </a:cxn>
                  <a:cxn ang="0">
                    <a:pos x="7" y="102"/>
                  </a:cxn>
                  <a:cxn ang="0">
                    <a:pos x="14" y="102"/>
                  </a:cxn>
                  <a:cxn ang="0">
                    <a:pos x="14" y="105"/>
                  </a:cxn>
                  <a:cxn ang="0">
                    <a:pos x="12" y="107"/>
                  </a:cxn>
                  <a:cxn ang="0">
                    <a:pos x="16" y="109"/>
                  </a:cxn>
                  <a:cxn ang="0">
                    <a:pos x="19" y="107"/>
                  </a:cxn>
                  <a:cxn ang="0">
                    <a:pos x="23" y="103"/>
                  </a:cxn>
                  <a:cxn ang="0">
                    <a:pos x="23" y="103"/>
                  </a:cxn>
                  <a:cxn ang="0">
                    <a:pos x="26" y="107"/>
                  </a:cxn>
                  <a:cxn ang="0">
                    <a:pos x="30" y="107"/>
                  </a:cxn>
                  <a:cxn ang="0">
                    <a:pos x="35" y="109"/>
                  </a:cxn>
                  <a:cxn ang="0">
                    <a:pos x="57" y="98"/>
                  </a:cxn>
                  <a:cxn ang="0">
                    <a:pos x="66" y="93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7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1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80" y="46"/>
                    </a:lnTo>
                    <a:lnTo>
                      <a:pt x="85" y="44"/>
                    </a:lnTo>
                    <a:lnTo>
                      <a:pt x="87" y="43"/>
                    </a:lnTo>
                    <a:lnTo>
                      <a:pt x="87" y="34"/>
                    </a:lnTo>
                    <a:lnTo>
                      <a:pt x="85" y="32"/>
                    </a:lnTo>
                    <a:lnTo>
                      <a:pt x="87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2" y="21"/>
                    </a:lnTo>
                    <a:lnTo>
                      <a:pt x="60" y="23"/>
                    </a:lnTo>
                    <a:lnTo>
                      <a:pt x="62" y="32"/>
                    </a:lnTo>
                    <a:lnTo>
                      <a:pt x="51" y="34"/>
                    </a:lnTo>
                    <a:lnTo>
                      <a:pt x="46" y="30"/>
                    </a:lnTo>
                    <a:lnTo>
                      <a:pt x="41" y="30"/>
                    </a:lnTo>
                    <a:lnTo>
                      <a:pt x="14" y="52"/>
                    </a:lnTo>
                    <a:lnTo>
                      <a:pt x="8" y="53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8" y="69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0" y="98"/>
                    </a:lnTo>
                    <a:lnTo>
                      <a:pt x="7" y="102"/>
                    </a:lnTo>
                    <a:lnTo>
                      <a:pt x="12" y="102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2" y="105"/>
                    </a:lnTo>
                    <a:lnTo>
                      <a:pt x="12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6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5" y="109"/>
                    </a:lnTo>
                    <a:lnTo>
                      <a:pt x="46" y="98"/>
                    </a:lnTo>
                    <a:lnTo>
                      <a:pt x="57" y="98"/>
                    </a:lnTo>
                    <a:lnTo>
                      <a:pt x="60" y="96"/>
                    </a:lnTo>
                    <a:lnTo>
                      <a:pt x="66" y="9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1" name="Freeform 8655"/>
              <p:cNvSpPr>
                <a:spLocks/>
              </p:cNvSpPr>
              <p:nvPr/>
            </p:nvSpPr>
            <p:spPr bwMode="auto">
              <a:xfrm>
                <a:off x="4775" y="212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2" name="Freeform 8656"/>
              <p:cNvSpPr>
                <a:spLocks/>
              </p:cNvSpPr>
              <p:nvPr/>
            </p:nvSpPr>
            <p:spPr bwMode="auto">
              <a:xfrm>
                <a:off x="4775" y="2121"/>
                <a:ext cx="2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3" name="Freeform 8657"/>
              <p:cNvSpPr>
                <a:spLocks/>
              </p:cNvSpPr>
              <p:nvPr/>
            </p:nvSpPr>
            <p:spPr bwMode="auto">
              <a:xfrm>
                <a:off x="4777" y="2114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4" name="Freeform 8658"/>
              <p:cNvSpPr>
                <a:spLocks/>
              </p:cNvSpPr>
              <p:nvPr/>
            </p:nvSpPr>
            <p:spPr bwMode="auto">
              <a:xfrm>
                <a:off x="4777" y="2114"/>
                <a:ext cx="2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5" name="Freeform 8659"/>
              <p:cNvSpPr>
                <a:spLocks/>
              </p:cNvSpPr>
              <p:nvPr/>
            </p:nvSpPr>
            <p:spPr bwMode="auto">
              <a:xfrm>
                <a:off x="4800" y="2056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6" name="Freeform 8660"/>
              <p:cNvSpPr>
                <a:spLocks/>
              </p:cNvSpPr>
              <p:nvPr/>
            </p:nvSpPr>
            <p:spPr bwMode="auto">
              <a:xfrm>
                <a:off x="4800" y="2056"/>
                <a:ext cx="4" cy="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7" name="Freeform 8661"/>
              <p:cNvSpPr>
                <a:spLocks/>
              </p:cNvSpPr>
              <p:nvPr/>
            </p:nvSpPr>
            <p:spPr bwMode="auto">
              <a:xfrm>
                <a:off x="4727" y="2135"/>
                <a:ext cx="11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4"/>
                  </a:cxn>
                </a:cxnLst>
                <a:rect l="0" t="0" r="r" b="b"/>
                <a:pathLst>
                  <a:path w="11" h="7">
                    <a:moveTo>
                      <a:pt x="2" y="4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8" name="Freeform 8662"/>
              <p:cNvSpPr>
                <a:spLocks/>
              </p:cNvSpPr>
              <p:nvPr/>
            </p:nvSpPr>
            <p:spPr bwMode="auto">
              <a:xfrm>
                <a:off x="4727" y="2135"/>
                <a:ext cx="11" cy="7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7" y="6"/>
                  </a:cxn>
                  <a:cxn ang="0">
                    <a:pos x="11" y="4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2" y="4"/>
                  </a:cxn>
                </a:cxnLst>
                <a:rect l="0" t="0" r="r" b="b"/>
                <a:pathLst>
                  <a:path w="11" h="7">
                    <a:moveTo>
                      <a:pt x="2" y="4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79" name="Freeform 8663"/>
              <p:cNvSpPr>
                <a:spLocks/>
              </p:cNvSpPr>
              <p:nvPr/>
            </p:nvSpPr>
            <p:spPr bwMode="auto">
              <a:xfrm>
                <a:off x="5171" y="230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0" name="Freeform 8664"/>
              <p:cNvSpPr>
                <a:spLocks/>
              </p:cNvSpPr>
              <p:nvPr/>
            </p:nvSpPr>
            <p:spPr bwMode="auto">
              <a:xfrm>
                <a:off x="5171" y="2302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1" name="Freeform 8665"/>
              <p:cNvSpPr>
                <a:spLocks/>
              </p:cNvSpPr>
              <p:nvPr/>
            </p:nvSpPr>
            <p:spPr bwMode="auto">
              <a:xfrm>
                <a:off x="4890" y="2881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2" name="Freeform 8666"/>
              <p:cNvSpPr>
                <a:spLocks/>
              </p:cNvSpPr>
              <p:nvPr/>
            </p:nvSpPr>
            <p:spPr bwMode="auto">
              <a:xfrm>
                <a:off x="4890" y="2881"/>
                <a:ext cx="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0" y="6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3" name="Freeform 8667"/>
              <p:cNvSpPr>
                <a:spLocks/>
              </p:cNvSpPr>
              <p:nvPr/>
            </p:nvSpPr>
            <p:spPr bwMode="auto">
              <a:xfrm>
                <a:off x="4890" y="2924"/>
                <a:ext cx="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4" name="Freeform 8668"/>
              <p:cNvSpPr>
                <a:spLocks/>
              </p:cNvSpPr>
              <p:nvPr/>
            </p:nvSpPr>
            <p:spPr bwMode="auto">
              <a:xfrm>
                <a:off x="4890" y="2924"/>
                <a:ext cx="7" cy="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5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5" name="Freeform 8669"/>
              <p:cNvSpPr>
                <a:spLocks/>
              </p:cNvSpPr>
              <p:nvPr/>
            </p:nvSpPr>
            <p:spPr bwMode="auto">
              <a:xfrm>
                <a:off x="4935" y="2967"/>
                <a:ext cx="9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6" name="Freeform 8670"/>
              <p:cNvSpPr>
                <a:spLocks/>
              </p:cNvSpPr>
              <p:nvPr/>
            </p:nvSpPr>
            <p:spPr bwMode="auto">
              <a:xfrm>
                <a:off x="4935" y="2967"/>
                <a:ext cx="9" cy="7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1" y="7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7" name="Freeform 8671"/>
              <p:cNvSpPr>
                <a:spLocks/>
              </p:cNvSpPr>
              <p:nvPr/>
            </p:nvSpPr>
            <p:spPr bwMode="auto">
              <a:xfrm>
                <a:off x="5157" y="3109"/>
                <a:ext cx="3" cy="1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1" y="1"/>
                  </a:cxn>
                </a:cxnLst>
                <a:rect l="0" t="0" r="r" b="b"/>
                <a:pathLst>
                  <a:path w="3" h="18">
                    <a:moveTo>
                      <a:pt x="1" y="1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8" name="Freeform 8672"/>
              <p:cNvSpPr>
                <a:spLocks/>
              </p:cNvSpPr>
              <p:nvPr/>
            </p:nvSpPr>
            <p:spPr bwMode="auto">
              <a:xfrm>
                <a:off x="5157" y="3109"/>
                <a:ext cx="3" cy="1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0" y="9"/>
                  </a:cxn>
                  <a:cxn ang="0">
                    <a:pos x="1" y="3"/>
                  </a:cxn>
                  <a:cxn ang="0">
                    <a:pos x="1" y="1"/>
                  </a:cxn>
                </a:cxnLst>
                <a:rect l="0" t="0" r="r" b="b"/>
                <a:pathLst>
                  <a:path w="3" h="18">
                    <a:moveTo>
                      <a:pt x="1" y="1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3" y="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1" y="3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89" name="Freeform 8673"/>
              <p:cNvSpPr>
                <a:spLocks/>
              </p:cNvSpPr>
              <p:nvPr/>
            </p:nvSpPr>
            <p:spPr bwMode="auto">
              <a:xfrm>
                <a:off x="5164" y="315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0" name="Freeform 8674"/>
              <p:cNvSpPr>
                <a:spLocks/>
              </p:cNvSpPr>
              <p:nvPr/>
            </p:nvSpPr>
            <p:spPr bwMode="auto">
              <a:xfrm>
                <a:off x="5164" y="3155"/>
                <a:ext cx="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1" name="Freeform 8675"/>
              <p:cNvSpPr>
                <a:spLocks/>
              </p:cNvSpPr>
              <p:nvPr/>
            </p:nvSpPr>
            <p:spPr bwMode="auto">
              <a:xfrm>
                <a:off x="4892" y="3311"/>
                <a:ext cx="25" cy="9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9"/>
                  </a:cxn>
                  <a:cxn ang="0">
                    <a:pos x="12" y="9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1" y="3"/>
                  </a:cxn>
                </a:cxnLst>
                <a:rect l="0" t="0" r="r" b="b"/>
                <a:pathLst>
                  <a:path w="25" h="9">
                    <a:moveTo>
                      <a:pt x="1" y="3"/>
                    </a:moveTo>
                    <a:lnTo>
                      <a:pt x="1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2" name="Freeform 8676"/>
              <p:cNvSpPr>
                <a:spLocks/>
              </p:cNvSpPr>
              <p:nvPr/>
            </p:nvSpPr>
            <p:spPr bwMode="auto">
              <a:xfrm>
                <a:off x="4892" y="3311"/>
                <a:ext cx="25" cy="9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3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6" y="9"/>
                  </a:cxn>
                  <a:cxn ang="0">
                    <a:pos x="12" y="9"/>
                  </a:cxn>
                  <a:cxn ang="0">
                    <a:pos x="1" y="7"/>
                  </a:cxn>
                  <a:cxn ang="0">
                    <a:pos x="0" y="5"/>
                  </a:cxn>
                  <a:cxn ang="0">
                    <a:pos x="1" y="3"/>
                  </a:cxn>
                </a:cxnLst>
                <a:rect l="0" t="0" r="r" b="b"/>
                <a:pathLst>
                  <a:path w="25" h="9">
                    <a:moveTo>
                      <a:pt x="1" y="3"/>
                    </a:moveTo>
                    <a:lnTo>
                      <a:pt x="1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1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3" name="Freeform 8677"/>
              <p:cNvSpPr>
                <a:spLocks/>
              </p:cNvSpPr>
              <p:nvPr/>
            </p:nvSpPr>
            <p:spPr bwMode="auto">
              <a:xfrm>
                <a:off x="5074" y="3395"/>
                <a:ext cx="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4" name="Freeform 8678"/>
              <p:cNvSpPr>
                <a:spLocks/>
              </p:cNvSpPr>
              <p:nvPr/>
            </p:nvSpPr>
            <p:spPr bwMode="auto">
              <a:xfrm>
                <a:off x="5074" y="3395"/>
                <a:ext cx="7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7" y="9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5" name="Freeform 8679"/>
              <p:cNvSpPr>
                <a:spLocks/>
              </p:cNvSpPr>
              <p:nvPr/>
            </p:nvSpPr>
            <p:spPr bwMode="auto">
              <a:xfrm>
                <a:off x="5078" y="3406"/>
                <a:ext cx="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6" name="Freeform 8680"/>
              <p:cNvSpPr>
                <a:spLocks/>
              </p:cNvSpPr>
              <p:nvPr/>
            </p:nvSpPr>
            <p:spPr bwMode="auto">
              <a:xfrm>
                <a:off x="5078" y="3406"/>
                <a:ext cx="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7" name="Freeform 8681"/>
              <p:cNvSpPr>
                <a:spLocks/>
              </p:cNvSpPr>
              <p:nvPr/>
            </p:nvSpPr>
            <p:spPr bwMode="auto">
              <a:xfrm>
                <a:off x="5024" y="3413"/>
                <a:ext cx="5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20" y="11"/>
                  </a:cxn>
                  <a:cxn ang="0">
                    <a:pos x="30" y="11"/>
                  </a:cxn>
                  <a:cxn ang="0">
                    <a:pos x="38" y="7"/>
                  </a:cxn>
                  <a:cxn ang="0">
                    <a:pos x="43" y="7"/>
                  </a:cxn>
                  <a:cxn ang="0">
                    <a:pos x="47" y="3"/>
                  </a:cxn>
                  <a:cxn ang="0">
                    <a:pos x="50" y="5"/>
                  </a:cxn>
                  <a:cxn ang="0">
                    <a:pos x="52" y="3"/>
                  </a:cxn>
                  <a:cxn ang="0">
                    <a:pos x="54" y="3"/>
                  </a:cxn>
                  <a:cxn ang="0">
                    <a:pos x="57" y="7"/>
                  </a:cxn>
                  <a:cxn ang="0">
                    <a:pos x="57" y="30"/>
                  </a:cxn>
                  <a:cxn ang="0">
                    <a:pos x="59" y="32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7" y="29"/>
                  </a:cxn>
                  <a:cxn ang="0">
                    <a:pos x="54" y="36"/>
                  </a:cxn>
                  <a:cxn ang="0">
                    <a:pos x="54" y="39"/>
                  </a:cxn>
                  <a:cxn ang="0">
                    <a:pos x="52" y="39"/>
                  </a:cxn>
                  <a:cxn ang="0">
                    <a:pos x="52" y="46"/>
                  </a:cxn>
                  <a:cxn ang="0">
                    <a:pos x="50" y="46"/>
                  </a:cxn>
                  <a:cxn ang="0">
                    <a:pos x="48" y="46"/>
                  </a:cxn>
                  <a:cxn ang="0">
                    <a:pos x="47" y="46"/>
                  </a:cxn>
                  <a:cxn ang="0">
                    <a:pos x="45" y="46"/>
                  </a:cxn>
                  <a:cxn ang="0">
                    <a:pos x="45" y="50"/>
                  </a:cxn>
                  <a:cxn ang="0">
                    <a:pos x="45" y="52"/>
                  </a:cxn>
                  <a:cxn ang="0">
                    <a:pos x="43" y="54"/>
                  </a:cxn>
                  <a:cxn ang="0">
                    <a:pos x="41" y="55"/>
                  </a:cxn>
                  <a:cxn ang="0">
                    <a:pos x="39" y="54"/>
                  </a:cxn>
                  <a:cxn ang="0">
                    <a:pos x="38" y="54"/>
                  </a:cxn>
                  <a:cxn ang="0">
                    <a:pos x="38" y="55"/>
                  </a:cxn>
                  <a:cxn ang="0">
                    <a:pos x="36" y="61"/>
                  </a:cxn>
                  <a:cxn ang="0">
                    <a:pos x="34" y="64"/>
                  </a:cxn>
                  <a:cxn ang="0">
                    <a:pos x="32" y="64"/>
                  </a:cxn>
                  <a:cxn ang="0">
                    <a:pos x="30" y="63"/>
                  </a:cxn>
                  <a:cxn ang="0">
                    <a:pos x="29" y="63"/>
                  </a:cxn>
                  <a:cxn ang="0">
                    <a:pos x="27" y="63"/>
                  </a:cxn>
                  <a:cxn ang="0">
                    <a:pos x="25" y="61"/>
                  </a:cxn>
                  <a:cxn ang="0">
                    <a:pos x="22" y="61"/>
                  </a:cxn>
                  <a:cxn ang="0">
                    <a:pos x="20" y="59"/>
                  </a:cxn>
                  <a:cxn ang="0">
                    <a:pos x="23" y="59"/>
                  </a:cxn>
                  <a:cxn ang="0">
                    <a:pos x="23" y="57"/>
                  </a:cxn>
                  <a:cxn ang="0">
                    <a:pos x="22" y="57"/>
                  </a:cxn>
                  <a:cxn ang="0">
                    <a:pos x="18" y="55"/>
                  </a:cxn>
                  <a:cxn ang="0">
                    <a:pos x="11" y="45"/>
                  </a:cxn>
                  <a:cxn ang="0">
                    <a:pos x="7" y="32"/>
                  </a:cxn>
                  <a:cxn ang="0">
                    <a:pos x="11" y="38"/>
                  </a:cxn>
                  <a:cxn ang="0">
                    <a:pos x="13" y="36"/>
                  </a:cxn>
                  <a:cxn ang="0">
                    <a:pos x="11" y="34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1"/>
                    </a:lnTo>
                    <a:lnTo>
                      <a:pt x="30" y="11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7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4" y="36"/>
                    </a:lnTo>
                    <a:lnTo>
                      <a:pt x="54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5"/>
                    </a:lnTo>
                    <a:lnTo>
                      <a:pt x="36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18" y="55"/>
                    </a:lnTo>
                    <a:lnTo>
                      <a:pt x="11" y="45"/>
                    </a:lnTo>
                    <a:lnTo>
                      <a:pt x="7" y="32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8" name="Freeform 8682"/>
              <p:cNvSpPr>
                <a:spLocks/>
              </p:cNvSpPr>
              <p:nvPr/>
            </p:nvSpPr>
            <p:spPr bwMode="auto">
              <a:xfrm>
                <a:off x="5024" y="3413"/>
                <a:ext cx="59" cy="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20" y="11"/>
                  </a:cxn>
                  <a:cxn ang="0">
                    <a:pos x="30" y="11"/>
                  </a:cxn>
                  <a:cxn ang="0">
                    <a:pos x="38" y="7"/>
                  </a:cxn>
                  <a:cxn ang="0">
                    <a:pos x="43" y="7"/>
                  </a:cxn>
                  <a:cxn ang="0">
                    <a:pos x="47" y="3"/>
                  </a:cxn>
                  <a:cxn ang="0">
                    <a:pos x="50" y="5"/>
                  </a:cxn>
                  <a:cxn ang="0">
                    <a:pos x="52" y="3"/>
                  </a:cxn>
                  <a:cxn ang="0">
                    <a:pos x="54" y="3"/>
                  </a:cxn>
                  <a:cxn ang="0">
                    <a:pos x="57" y="7"/>
                  </a:cxn>
                  <a:cxn ang="0">
                    <a:pos x="57" y="30"/>
                  </a:cxn>
                  <a:cxn ang="0">
                    <a:pos x="59" y="32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7" y="29"/>
                  </a:cxn>
                  <a:cxn ang="0">
                    <a:pos x="54" y="36"/>
                  </a:cxn>
                  <a:cxn ang="0">
                    <a:pos x="54" y="39"/>
                  </a:cxn>
                  <a:cxn ang="0">
                    <a:pos x="52" y="39"/>
                  </a:cxn>
                  <a:cxn ang="0">
                    <a:pos x="52" y="46"/>
                  </a:cxn>
                  <a:cxn ang="0">
                    <a:pos x="50" y="46"/>
                  </a:cxn>
                  <a:cxn ang="0">
                    <a:pos x="48" y="46"/>
                  </a:cxn>
                  <a:cxn ang="0">
                    <a:pos x="47" y="46"/>
                  </a:cxn>
                  <a:cxn ang="0">
                    <a:pos x="45" y="46"/>
                  </a:cxn>
                  <a:cxn ang="0">
                    <a:pos x="45" y="50"/>
                  </a:cxn>
                  <a:cxn ang="0">
                    <a:pos x="45" y="52"/>
                  </a:cxn>
                  <a:cxn ang="0">
                    <a:pos x="43" y="54"/>
                  </a:cxn>
                  <a:cxn ang="0">
                    <a:pos x="41" y="55"/>
                  </a:cxn>
                  <a:cxn ang="0">
                    <a:pos x="39" y="54"/>
                  </a:cxn>
                  <a:cxn ang="0">
                    <a:pos x="38" y="54"/>
                  </a:cxn>
                  <a:cxn ang="0">
                    <a:pos x="38" y="55"/>
                  </a:cxn>
                  <a:cxn ang="0">
                    <a:pos x="36" y="61"/>
                  </a:cxn>
                  <a:cxn ang="0">
                    <a:pos x="34" y="64"/>
                  </a:cxn>
                  <a:cxn ang="0">
                    <a:pos x="32" y="64"/>
                  </a:cxn>
                  <a:cxn ang="0">
                    <a:pos x="30" y="63"/>
                  </a:cxn>
                  <a:cxn ang="0">
                    <a:pos x="29" y="63"/>
                  </a:cxn>
                  <a:cxn ang="0">
                    <a:pos x="27" y="63"/>
                  </a:cxn>
                  <a:cxn ang="0">
                    <a:pos x="25" y="61"/>
                  </a:cxn>
                  <a:cxn ang="0">
                    <a:pos x="22" y="61"/>
                  </a:cxn>
                  <a:cxn ang="0">
                    <a:pos x="20" y="59"/>
                  </a:cxn>
                  <a:cxn ang="0">
                    <a:pos x="23" y="59"/>
                  </a:cxn>
                  <a:cxn ang="0">
                    <a:pos x="23" y="57"/>
                  </a:cxn>
                  <a:cxn ang="0">
                    <a:pos x="22" y="57"/>
                  </a:cxn>
                  <a:cxn ang="0">
                    <a:pos x="18" y="55"/>
                  </a:cxn>
                  <a:cxn ang="0">
                    <a:pos x="11" y="45"/>
                  </a:cxn>
                  <a:cxn ang="0">
                    <a:pos x="7" y="32"/>
                  </a:cxn>
                  <a:cxn ang="0">
                    <a:pos x="11" y="38"/>
                  </a:cxn>
                  <a:cxn ang="0">
                    <a:pos x="13" y="36"/>
                  </a:cxn>
                  <a:cxn ang="0">
                    <a:pos x="11" y="34"/>
                  </a:cxn>
                  <a:cxn ang="0">
                    <a:pos x="0" y="12"/>
                  </a:cxn>
                  <a:cxn ang="0">
                    <a:pos x="0" y="0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1"/>
                    </a:lnTo>
                    <a:lnTo>
                      <a:pt x="30" y="11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7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6"/>
                    </a:lnTo>
                    <a:lnTo>
                      <a:pt x="57" y="30"/>
                    </a:lnTo>
                    <a:lnTo>
                      <a:pt x="57" y="29"/>
                    </a:lnTo>
                    <a:lnTo>
                      <a:pt x="54" y="36"/>
                    </a:lnTo>
                    <a:lnTo>
                      <a:pt x="54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7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8" y="55"/>
                    </a:lnTo>
                    <a:lnTo>
                      <a:pt x="36" y="61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3"/>
                    </a:lnTo>
                    <a:lnTo>
                      <a:pt x="29" y="63"/>
                    </a:lnTo>
                    <a:lnTo>
                      <a:pt x="27" y="63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18" y="55"/>
                    </a:lnTo>
                    <a:lnTo>
                      <a:pt x="11" y="45"/>
                    </a:lnTo>
                    <a:lnTo>
                      <a:pt x="7" y="32"/>
                    </a:lnTo>
                    <a:lnTo>
                      <a:pt x="11" y="38"/>
                    </a:lnTo>
                    <a:lnTo>
                      <a:pt x="13" y="36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99" name="Freeform 8683"/>
              <p:cNvSpPr>
                <a:spLocks/>
              </p:cNvSpPr>
              <p:nvPr/>
            </p:nvSpPr>
            <p:spPr bwMode="auto">
              <a:xfrm>
                <a:off x="4518" y="2874"/>
                <a:ext cx="647" cy="508"/>
              </a:xfrm>
              <a:custGeom>
                <a:avLst/>
                <a:gdLst/>
                <a:ahLst/>
                <a:cxnLst>
                  <a:cxn ang="0">
                    <a:pos x="26" y="183"/>
                  </a:cxn>
                  <a:cxn ang="0">
                    <a:pos x="73" y="165"/>
                  </a:cxn>
                  <a:cxn ang="0">
                    <a:pos x="136" y="129"/>
                  </a:cxn>
                  <a:cxn ang="0">
                    <a:pos x="152" y="99"/>
                  </a:cxn>
                  <a:cxn ang="0">
                    <a:pos x="168" y="102"/>
                  </a:cxn>
                  <a:cxn ang="0">
                    <a:pos x="177" y="93"/>
                  </a:cxn>
                  <a:cxn ang="0">
                    <a:pos x="187" y="72"/>
                  </a:cxn>
                  <a:cxn ang="0">
                    <a:pos x="204" y="56"/>
                  </a:cxn>
                  <a:cxn ang="0">
                    <a:pos x="216" y="52"/>
                  </a:cxn>
                  <a:cxn ang="0">
                    <a:pos x="239" y="74"/>
                  </a:cxn>
                  <a:cxn ang="0">
                    <a:pos x="261" y="74"/>
                  </a:cxn>
                  <a:cxn ang="0">
                    <a:pos x="266" y="47"/>
                  </a:cxn>
                  <a:cxn ang="0">
                    <a:pos x="282" y="32"/>
                  </a:cxn>
                  <a:cxn ang="0">
                    <a:pos x="307" y="15"/>
                  </a:cxn>
                  <a:cxn ang="0">
                    <a:pos x="302" y="13"/>
                  </a:cxn>
                  <a:cxn ang="0">
                    <a:pos x="316" y="15"/>
                  </a:cxn>
                  <a:cxn ang="0">
                    <a:pos x="338" y="22"/>
                  </a:cxn>
                  <a:cxn ang="0">
                    <a:pos x="363" y="22"/>
                  </a:cxn>
                  <a:cxn ang="0">
                    <a:pos x="368" y="24"/>
                  </a:cxn>
                  <a:cxn ang="0">
                    <a:pos x="372" y="36"/>
                  </a:cxn>
                  <a:cxn ang="0">
                    <a:pos x="363" y="50"/>
                  </a:cxn>
                  <a:cxn ang="0">
                    <a:pos x="372" y="83"/>
                  </a:cxn>
                  <a:cxn ang="0">
                    <a:pos x="431" y="117"/>
                  </a:cxn>
                  <a:cxn ang="0">
                    <a:pos x="460" y="22"/>
                  </a:cxn>
                  <a:cxn ang="0">
                    <a:pos x="474" y="6"/>
                  </a:cxn>
                  <a:cxn ang="0">
                    <a:pos x="486" y="45"/>
                  </a:cxn>
                  <a:cxn ang="0">
                    <a:pos x="511" y="68"/>
                  </a:cxn>
                  <a:cxn ang="0">
                    <a:pos x="528" y="120"/>
                  </a:cxn>
                  <a:cxn ang="0">
                    <a:pos x="533" y="138"/>
                  </a:cxn>
                  <a:cxn ang="0">
                    <a:pos x="563" y="156"/>
                  </a:cxn>
                  <a:cxn ang="0">
                    <a:pos x="583" y="190"/>
                  </a:cxn>
                  <a:cxn ang="0">
                    <a:pos x="599" y="194"/>
                  </a:cxn>
                  <a:cxn ang="0">
                    <a:pos x="628" y="235"/>
                  </a:cxn>
                  <a:cxn ang="0">
                    <a:pos x="640" y="276"/>
                  </a:cxn>
                  <a:cxn ang="0">
                    <a:pos x="639" y="355"/>
                  </a:cxn>
                  <a:cxn ang="0">
                    <a:pos x="612" y="398"/>
                  </a:cxn>
                  <a:cxn ang="0">
                    <a:pos x="599" y="433"/>
                  </a:cxn>
                  <a:cxn ang="0">
                    <a:pos x="587" y="474"/>
                  </a:cxn>
                  <a:cxn ang="0">
                    <a:pos x="531" y="500"/>
                  </a:cxn>
                  <a:cxn ang="0">
                    <a:pos x="524" y="498"/>
                  </a:cxn>
                  <a:cxn ang="0">
                    <a:pos x="511" y="487"/>
                  </a:cxn>
                  <a:cxn ang="0">
                    <a:pos x="483" y="500"/>
                  </a:cxn>
                  <a:cxn ang="0">
                    <a:pos x="426" y="464"/>
                  </a:cxn>
                  <a:cxn ang="0">
                    <a:pos x="400" y="437"/>
                  </a:cxn>
                  <a:cxn ang="0">
                    <a:pos x="384" y="430"/>
                  </a:cxn>
                  <a:cxn ang="0">
                    <a:pos x="395" y="396"/>
                  </a:cxn>
                  <a:cxn ang="0">
                    <a:pos x="386" y="396"/>
                  </a:cxn>
                  <a:cxn ang="0">
                    <a:pos x="363" y="421"/>
                  </a:cxn>
                  <a:cxn ang="0">
                    <a:pos x="356" y="415"/>
                  </a:cxn>
                  <a:cxn ang="0">
                    <a:pos x="334" y="381"/>
                  </a:cxn>
                  <a:cxn ang="0">
                    <a:pos x="307" y="369"/>
                  </a:cxn>
                  <a:cxn ang="0">
                    <a:pos x="191" y="380"/>
                  </a:cxn>
                  <a:cxn ang="0">
                    <a:pos x="141" y="401"/>
                  </a:cxn>
                  <a:cxn ang="0">
                    <a:pos x="91" y="414"/>
                  </a:cxn>
                  <a:cxn ang="0">
                    <a:pos x="53" y="423"/>
                  </a:cxn>
                  <a:cxn ang="0">
                    <a:pos x="41" y="385"/>
                  </a:cxn>
                  <a:cxn ang="0">
                    <a:pos x="14" y="288"/>
                  </a:cxn>
                  <a:cxn ang="0">
                    <a:pos x="3" y="265"/>
                  </a:cxn>
                  <a:cxn ang="0">
                    <a:pos x="7" y="262"/>
                  </a:cxn>
                  <a:cxn ang="0">
                    <a:pos x="1" y="231"/>
                  </a:cxn>
                </a:cxnLst>
                <a:rect l="0" t="0" r="r" b="b"/>
                <a:pathLst>
                  <a:path w="647" h="508">
                    <a:moveTo>
                      <a:pt x="12" y="186"/>
                    </a:moveTo>
                    <a:lnTo>
                      <a:pt x="14" y="185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2"/>
                    </a:lnTo>
                    <a:lnTo>
                      <a:pt x="14" y="194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3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6"/>
                    </a:lnTo>
                    <a:lnTo>
                      <a:pt x="41" y="174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8" y="165"/>
                    </a:lnTo>
                    <a:lnTo>
                      <a:pt x="73" y="165"/>
                    </a:lnTo>
                    <a:lnTo>
                      <a:pt x="78" y="160"/>
                    </a:lnTo>
                    <a:lnTo>
                      <a:pt x="87" y="160"/>
                    </a:lnTo>
                    <a:lnTo>
                      <a:pt x="93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4" y="138"/>
                    </a:lnTo>
                    <a:lnTo>
                      <a:pt x="134" y="134"/>
                    </a:lnTo>
                    <a:lnTo>
                      <a:pt x="136" y="131"/>
                    </a:lnTo>
                    <a:lnTo>
                      <a:pt x="136" y="129"/>
                    </a:lnTo>
                    <a:lnTo>
                      <a:pt x="139" y="129"/>
                    </a:lnTo>
                    <a:lnTo>
                      <a:pt x="145" y="122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3" y="111"/>
                    </a:lnTo>
                    <a:lnTo>
                      <a:pt x="143" y="108"/>
                    </a:lnTo>
                    <a:lnTo>
                      <a:pt x="145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8" y="106"/>
                    </a:lnTo>
                    <a:lnTo>
                      <a:pt x="168" y="102"/>
                    </a:lnTo>
                    <a:lnTo>
                      <a:pt x="166" y="99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2"/>
                    </a:lnTo>
                    <a:lnTo>
                      <a:pt x="166" y="90"/>
                    </a:lnTo>
                    <a:lnTo>
                      <a:pt x="170" y="92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7" y="93"/>
                    </a:lnTo>
                    <a:lnTo>
                      <a:pt x="179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4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4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3" y="74"/>
                    </a:lnTo>
                    <a:lnTo>
                      <a:pt x="193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5" y="59"/>
                    </a:lnTo>
                    <a:lnTo>
                      <a:pt x="205" y="58"/>
                    </a:lnTo>
                    <a:lnTo>
                      <a:pt x="204" y="56"/>
                    </a:lnTo>
                    <a:lnTo>
                      <a:pt x="204" y="54"/>
                    </a:lnTo>
                    <a:lnTo>
                      <a:pt x="205" y="56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09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13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8" y="50"/>
                    </a:lnTo>
                    <a:lnTo>
                      <a:pt x="220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4" y="63"/>
                    </a:lnTo>
                    <a:lnTo>
                      <a:pt x="238" y="66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38" y="75"/>
                    </a:lnTo>
                    <a:lnTo>
                      <a:pt x="239" y="74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5" y="68"/>
                    </a:lnTo>
                    <a:lnTo>
                      <a:pt x="248" y="68"/>
                    </a:lnTo>
                    <a:lnTo>
                      <a:pt x="254" y="68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3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9" y="56"/>
                    </a:lnTo>
                    <a:lnTo>
                      <a:pt x="261" y="56"/>
                    </a:lnTo>
                    <a:lnTo>
                      <a:pt x="263" y="56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6" y="47"/>
                    </a:lnTo>
                    <a:lnTo>
                      <a:pt x="272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70" y="41"/>
                    </a:lnTo>
                    <a:lnTo>
                      <a:pt x="272" y="40"/>
                    </a:lnTo>
                    <a:lnTo>
                      <a:pt x="272" y="38"/>
                    </a:lnTo>
                    <a:lnTo>
                      <a:pt x="273" y="34"/>
                    </a:lnTo>
                    <a:lnTo>
                      <a:pt x="277" y="32"/>
                    </a:lnTo>
                    <a:lnTo>
                      <a:pt x="279" y="31"/>
                    </a:lnTo>
                    <a:lnTo>
                      <a:pt x="281" y="31"/>
                    </a:lnTo>
                    <a:lnTo>
                      <a:pt x="282" y="32"/>
                    </a:lnTo>
                    <a:lnTo>
                      <a:pt x="284" y="34"/>
                    </a:lnTo>
                    <a:lnTo>
                      <a:pt x="284" y="32"/>
                    </a:lnTo>
                    <a:lnTo>
                      <a:pt x="282" y="29"/>
                    </a:lnTo>
                    <a:lnTo>
                      <a:pt x="284" y="29"/>
                    </a:lnTo>
                    <a:lnTo>
                      <a:pt x="284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2" y="27"/>
                    </a:lnTo>
                    <a:lnTo>
                      <a:pt x="309" y="24"/>
                    </a:lnTo>
                    <a:lnTo>
                      <a:pt x="309" y="16"/>
                    </a:lnTo>
                    <a:lnTo>
                      <a:pt x="307" y="15"/>
                    </a:lnTo>
                    <a:lnTo>
                      <a:pt x="306" y="15"/>
                    </a:lnTo>
                    <a:lnTo>
                      <a:pt x="302" y="15"/>
                    </a:lnTo>
                    <a:lnTo>
                      <a:pt x="298" y="11"/>
                    </a:lnTo>
                    <a:lnTo>
                      <a:pt x="297" y="11"/>
                    </a:lnTo>
                    <a:lnTo>
                      <a:pt x="297" y="9"/>
                    </a:lnTo>
                    <a:lnTo>
                      <a:pt x="297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2" y="13"/>
                    </a:lnTo>
                    <a:lnTo>
                      <a:pt x="304" y="11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06" y="9"/>
                    </a:lnTo>
                    <a:lnTo>
                      <a:pt x="307" y="9"/>
                    </a:lnTo>
                    <a:lnTo>
                      <a:pt x="309" y="13"/>
                    </a:lnTo>
                    <a:lnTo>
                      <a:pt x="311" y="15"/>
                    </a:lnTo>
                    <a:lnTo>
                      <a:pt x="313" y="13"/>
                    </a:lnTo>
                    <a:lnTo>
                      <a:pt x="313" y="13"/>
                    </a:lnTo>
                    <a:lnTo>
                      <a:pt x="315" y="13"/>
                    </a:lnTo>
                    <a:lnTo>
                      <a:pt x="316" y="15"/>
                    </a:lnTo>
                    <a:lnTo>
                      <a:pt x="318" y="16"/>
                    </a:lnTo>
                    <a:lnTo>
                      <a:pt x="322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9" y="18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6" y="22"/>
                    </a:lnTo>
                    <a:lnTo>
                      <a:pt x="338" y="22"/>
                    </a:lnTo>
                    <a:lnTo>
                      <a:pt x="340" y="24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5" y="24"/>
                    </a:lnTo>
                    <a:lnTo>
                      <a:pt x="349" y="24"/>
                    </a:lnTo>
                    <a:lnTo>
                      <a:pt x="350" y="25"/>
                    </a:lnTo>
                    <a:lnTo>
                      <a:pt x="352" y="27"/>
                    </a:lnTo>
                    <a:lnTo>
                      <a:pt x="354" y="24"/>
                    </a:lnTo>
                    <a:lnTo>
                      <a:pt x="358" y="22"/>
                    </a:lnTo>
                    <a:lnTo>
                      <a:pt x="359" y="22"/>
                    </a:lnTo>
                    <a:lnTo>
                      <a:pt x="363" y="22"/>
                    </a:lnTo>
                    <a:lnTo>
                      <a:pt x="361" y="24"/>
                    </a:lnTo>
                    <a:lnTo>
                      <a:pt x="361" y="25"/>
                    </a:lnTo>
                    <a:lnTo>
                      <a:pt x="363" y="25"/>
                    </a:lnTo>
                    <a:lnTo>
                      <a:pt x="365" y="24"/>
                    </a:lnTo>
                    <a:lnTo>
                      <a:pt x="365" y="25"/>
                    </a:lnTo>
                    <a:lnTo>
                      <a:pt x="365" y="31"/>
                    </a:lnTo>
                    <a:lnTo>
                      <a:pt x="365" y="31"/>
                    </a:lnTo>
                    <a:lnTo>
                      <a:pt x="366" y="31"/>
                    </a:lnTo>
                    <a:lnTo>
                      <a:pt x="368" y="27"/>
                    </a:lnTo>
                    <a:lnTo>
                      <a:pt x="368" y="25"/>
                    </a:lnTo>
                    <a:lnTo>
                      <a:pt x="368" y="24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4" y="24"/>
                    </a:lnTo>
                    <a:lnTo>
                      <a:pt x="374" y="27"/>
                    </a:lnTo>
                    <a:lnTo>
                      <a:pt x="375" y="25"/>
                    </a:lnTo>
                    <a:lnTo>
                      <a:pt x="377" y="25"/>
                    </a:lnTo>
                    <a:lnTo>
                      <a:pt x="379" y="27"/>
                    </a:lnTo>
                    <a:lnTo>
                      <a:pt x="375" y="34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72" y="36"/>
                    </a:lnTo>
                    <a:lnTo>
                      <a:pt x="374" y="38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68" y="41"/>
                    </a:lnTo>
                    <a:lnTo>
                      <a:pt x="368" y="40"/>
                    </a:lnTo>
                    <a:lnTo>
                      <a:pt x="366" y="41"/>
                    </a:lnTo>
                    <a:lnTo>
                      <a:pt x="368" y="45"/>
                    </a:lnTo>
                    <a:lnTo>
                      <a:pt x="366" y="45"/>
                    </a:lnTo>
                    <a:lnTo>
                      <a:pt x="365" y="43"/>
                    </a:lnTo>
                    <a:lnTo>
                      <a:pt x="365" y="41"/>
                    </a:lnTo>
                    <a:lnTo>
                      <a:pt x="363" y="50"/>
                    </a:lnTo>
                    <a:lnTo>
                      <a:pt x="365" y="49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58" y="68"/>
                    </a:lnTo>
                    <a:lnTo>
                      <a:pt x="358" y="70"/>
                    </a:lnTo>
                    <a:lnTo>
                      <a:pt x="359" y="72"/>
                    </a:lnTo>
                    <a:lnTo>
                      <a:pt x="361" y="74"/>
                    </a:lnTo>
                    <a:lnTo>
                      <a:pt x="363" y="74"/>
                    </a:lnTo>
                    <a:lnTo>
                      <a:pt x="366" y="75"/>
                    </a:lnTo>
                    <a:lnTo>
                      <a:pt x="370" y="77"/>
                    </a:lnTo>
                    <a:lnTo>
                      <a:pt x="372" y="83"/>
                    </a:lnTo>
                    <a:lnTo>
                      <a:pt x="372" y="86"/>
                    </a:lnTo>
                    <a:lnTo>
                      <a:pt x="375" y="84"/>
                    </a:lnTo>
                    <a:lnTo>
                      <a:pt x="381" y="86"/>
                    </a:lnTo>
                    <a:lnTo>
                      <a:pt x="384" y="86"/>
                    </a:lnTo>
                    <a:lnTo>
                      <a:pt x="386" y="88"/>
                    </a:lnTo>
                    <a:lnTo>
                      <a:pt x="395" y="93"/>
                    </a:lnTo>
                    <a:lnTo>
                      <a:pt x="399" y="99"/>
                    </a:lnTo>
                    <a:lnTo>
                      <a:pt x="411" y="102"/>
                    </a:lnTo>
                    <a:lnTo>
                      <a:pt x="415" y="104"/>
                    </a:lnTo>
                    <a:lnTo>
                      <a:pt x="417" y="109"/>
                    </a:lnTo>
                    <a:lnTo>
                      <a:pt x="431" y="117"/>
                    </a:lnTo>
                    <a:lnTo>
                      <a:pt x="442" y="113"/>
                    </a:lnTo>
                    <a:lnTo>
                      <a:pt x="443" y="111"/>
                    </a:lnTo>
                    <a:lnTo>
                      <a:pt x="456" y="72"/>
                    </a:lnTo>
                    <a:lnTo>
                      <a:pt x="452" y="49"/>
                    </a:lnTo>
                    <a:lnTo>
                      <a:pt x="456" y="43"/>
                    </a:lnTo>
                    <a:lnTo>
                      <a:pt x="456" y="38"/>
                    </a:lnTo>
                    <a:lnTo>
                      <a:pt x="456" y="34"/>
                    </a:lnTo>
                    <a:lnTo>
                      <a:pt x="458" y="32"/>
                    </a:lnTo>
                    <a:lnTo>
                      <a:pt x="454" y="31"/>
                    </a:lnTo>
                    <a:lnTo>
                      <a:pt x="456" y="22"/>
                    </a:lnTo>
                    <a:lnTo>
                      <a:pt x="460" y="22"/>
                    </a:lnTo>
                    <a:lnTo>
                      <a:pt x="461" y="13"/>
                    </a:lnTo>
                    <a:lnTo>
                      <a:pt x="465" y="9"/>
                    </a:lnTo>
                    <a:lnTo>
                      <a:pt x="465" y="4"/>
                    </a:lnTo>
                    <a:lnTo>
                      <a:pt x="467" y="4"/>
                    </a:lnTo>
                    <a:lnTo>
                      <a:pt x="468" y="4"/>
                    </a:lnTo>
                    <a:lnTo>
                      <a:pt x="470" y="2"/>
                    </a:lnTo>
                    <a:lnTo>
                      <a:pt x="472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474" y="6"/>
                    </a:lnTo>
                    <a:lnTo>
                      <a:pt x="474" y="6"/>
                    </a:lnTo>
                    <a:lnTo>
                      <a:pt x="476" y="20"/>
                    </a:lnTo>
                    <a:lnTo>
                      <a:pt x="479" y="20"/>
                    </a:lnTo>
                    <a:lnTo>
                      <a:pt x="479" y="22"/>
                    </a:lnTo>
                    <a:lnTo>
                      <a:pt x="479" y="25"/>
                    </a:lnTo>
                    <a:lnTo>
                      <a:pt x="481" y="27"/>
                    </a:lnTo>
                    <a:lnTo>
                      <a:pt x="481" y="31"/>
                    </a:lnTo>
                    <a:lnTo>
                      <a:pt x="483" y="31"/>
                    </a:lnTo>
                    <a:lnTo>
                      <a:pt x="483" y="36"/>
                    </a:lnTo>
                    <a:lnTo>
                      <a:pt x="485" y="36"/>
                    </a:lnTo>
                    <a:lnTo>
                      <a:pt x="486" y="45"/>
                    </a:lnTo>
                    <a:lnTo>
                      <a:pt x="486" y="50"/>
                    </a:lnTo>
                    <a:lnTo>
                      <a:pt x="490" y="59"/>
                    </a:lnTo>
                    <a:lnTo>
                      <a:pt x="492" y="61"/>
                    </a:lnTo>
                    <a:lnTo>
                      <a:pt x="494" y="61"/>
                    </a:lnTo>
                    <a:lnTo>
                      <a:pt x="497" y="59"/>
                    </a:lnTo>
                    <a:lnTo>
                      <a:pt x="501" y="58"/>
                    </a:lnTo>
                    <a:lnTo>
                      <a:pt x="502" y="58"/>
                    </a:lnTo>
                    <a:lnTo>
                      <a:pt x="504" y="63"/>
                    </a:lnTo>
                    <a:lnTo>
                      <a:pt x="508" y="65"/>
                    </a:lnTo>
                    <a:lnTo>
                      <a:pt x="510" y="66"/>
                    </a:lnTo>
                    <a:lnTo>
                      <a:pt x="511" y="68"/>
                    </a:lnTo>
                    <a:lnTo>
                      <a:pt x="515" y="70"/>
                    </a:lnTo>
                    <a:lnTo>
                      <a:pt x="515" y="74"/>
                    </a:lnTo>
                    <a:lnTo>
                      <a:pt x="515" y="75"/>
                    </a:lnTo>
                    <a:lnTo>
                      <a:pt x="515" y="81"/>
                    </a:lnTo>
                    <a:lnTo>
                      <a:pt x="515" y="84"/>
                    </a:lnTo>
                    <a:lnTo>
                      <a:pt x="515" y="86"/>
                    </a:lnTo>
                    <a:lnTo>
                      <a:pt x="517" y="90"/>
                    </a:lnTo>
                    <a:lnTo>
                      <a:pt x="519" y="97"/>
                    </a:lnTo>
                    <a:lnTo>
                      <a:pt x="522" y="102"/>
                    </a:lnTo>
                    <a:lnTo>
                      <a:pt x="524" y="102"/>
                    </a:lnTo>
                    <a:lnTo>
                      <a:pt x="528" y="120"/>
                    </a:lnTo>
                    <a:lnTo>
                      <a:pt x="528" y="126"/>
                    </a:lnTo>
                    <a:lnTo>
                      <a:pt x="528" y="127"/>
                    </a:lnTo>
                    <a:lnTo>
                      <a:pt x="529" y="129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3"/>
                    </a:lnTo>
                    <a:lnTo>
                      <a:pt x="531" y="133"/>
                    </a:lnTo>
                    <a:lnTo>
                      <a:pt x="531" y="134"/>
                    </a:lnTo>
                    <a:lnTo>
                      <a:pt x="533" y="138"/>
                    </a:lnTo>
                    <a:lnTo>
                      <a:pt x="536" y="140"/>
                    </a:lnTo>
                    <a:lnTo>
                      <a:pt x="538" y="142"/>
                    </a:lnTo>
                    <a:lnTo>
                      <a:pt x="545" y="143"/>
                    </a:lnTo>
                    <a:lnTo>
                      <a:pt x="547" y="143"/>
                    </a:lnTo>
                    <a:lnTo>
                      <a:pt x="549" y="142"/>
                    </a:lnTo>
                    <a:lnTo>
                      <a:pt x="551" y="149"/>
                    </a:lnTo>
                    <a:lnTo>
                      <a:pt x="553" y="151"/>
                    </a:lnTo>
                    <a:lnTo>
                      <a:pt x="556" y="151"/>
                    </a:lnTo>
                    <a:lnTo>
                      <a:pt x="558" y="151"/>
                    </a:lnTo>
                    <a:lnTo>
                      <a:pt x="560" y="152"/>
                    </a:lnTo>
                    <a:lnTo>
                      <a:pt x="563" y="156"/>
                    </a:lnTo>
                    <a:lnTo>
                      <a:pt x="565" y="154"/>
                    </a:lnTo>
                    <a:lnTo>
                      <a:pt x="572" y="160"/>
                    </a:lnTo>
                    <a:lnTo>
                      <a:pt x="572" y="163"/>
                    </a:lnTo>
                    <a:lnTo>
                      <a:pt x="570" y="163"/>
                    </a:lnTo>
                    <a:lnTo>
                      <a:pt x="570" y="167"/>
                    </a:lnTo>
                    <a:lnTo>
                      <a:pt x="572" y="168"/>
                    </a:lnTo>
                    <a:lnTo>
                      <a:pt x="574" y="168"/>
                    </a:lnTo>
                    <a:lnTo>
                      <a:pt x="579" y="179"/>
                    </a:lnTo>
                    <a:lnTo>
                      <a:pt x="581" y="179"/>
                    </a:lnTo>
                    <a:lnTo>
                      <a:pt x="583" y="188"/>
                    </a:lnTo>
                    <a:lnTo>
                      <a:pt x="583" y="190"/>
                    </a:lnTo>
                    <a:lnTo>
                      <a:pt x="583" y="194"/>
                    </a:lnTo>
                    <a:lnTo>
                      <a:pt x="585" y="194"/>
                    </a:lnTo>
                    <a:lnTo>
                      <a:pt x="585" y="197"/>
                    </a:lnTo>
                    <a:lnTo>
                      <a:pt x="587" y="197"/>
                    </a:lnTo>
                    <a:lnTo>
                      <a:pt x="587" y="195"/>
                    </a:lnTo>
                    <a:lnTo>
                      <a:pt x="588" y="195"/>
                    </a:lnTo>
                    <a:lnTo>
                      <a:pt x="588" y="192"/>
                    </a:lnTo>
                    <a:lnTo>
                      <a:pt x="590" y="190"/>
                    </a:lnTo>
                    <a:lnTo>
                      <a:pt x="592" y="194"/>
                    </a:lnTo>
                    <a:lnTo>
                      <a:pt x="599" y="197"/>
                    </a:lnTo>
                    <a:lnTo>
                      <a:pt x="599" y="194"/>
                    </a:lnTo>
                    <a:lnTo>
                      <a:pt x="601" y="195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5" y="215"/>
                    </a:lnTo>
                    <a:lnTo>
                      <a:pt x="612" y="222"/>
                    </a:lnTo>
                    <a:lnTo>
                      <a:pt x="617" y="222"/>
                    </a:lnTo>
                    <a:lnTo>
                      <a:pt x="619" y="224"/>
                    </a:lnTo>
                    <a:lnTo>
                      <a:pt x="622" y="229"/>
                    </a:lnTo>
                    <a:lnTo>
                      <a:pt x="622" y="231"/>
                    </a:lnTo>
                    <a:lnTo>
                      <a:pt x="626" y="235"/>
                    </a:lnTo>
                    <a:lnTo>
                      <a:pt x="628" y="235"/>
                    </a:lnTo>
                    <a:lnTo>
                      <a:pt x="628" y="236"/>
                    </a:lnTo>
                    <a:lnTo>
                      <a:pt x="631" y="242"/>
                    </a:lnTo>
                    <a:lnTo>
                      <a:pt x="631" y="244"/>
                    </a:lnTo>
                    <a:lnTo>
                      <a:pt x="635" y="244"/>
                    </a:lnTo>
                    <a:lnTo>
                      <a:pt x="637" y="253"/>
                    </a:lnTo>
                    <a:lnTo>
                      <a:pt x="639" y="256"/>
                    </a:lnTo>
                    <a:lnTo>
                      <a:pt x="640" y="254"/>
                    </a:lnTo>
                    <a:lnTo>
                      <a:pt x="640" y="260"/>
                    </a:lnTo>
                    <a:lnTo>
                      <a:pt x="639" y="263"/>
                    </a:lnTo>
                    <a:lnTo>
                      <a:pt x="642" y="278"/>
                    </a:lnTo>
                    <a:lnTo>
                      <a:pt x="640" y="276"/>
                    </a:lnTo>
                    <a:lnTo>
                      <a:pt x="640" y="279"/>
                    </a:lnTo>
                    <a:lnTo>
                      <a:pt x="640" y="279"/>
                    </a:lnTo>
                    <a:lnTo>
                      <a:pt x="640" y="281"/>
                    </a:lnTo>
                    <a:lnTo>
                      <a:pt x="642" y="283"/>
                    </a:lnTo>
                    <a:lnTo>
                      <a:pt x="647" y="299"/>
                    </a:lnTo>
                    <a:lnTo>
                      <a:pt x="642" y="335"/>
                    </a:lnTo>
                    <a:lnTo>
                      <a:pt x="642" y="335"/>
                    </a:lnTo>
                    <a:lnTo>
                      <a:pt x="639" y="340"/>
                    </a:lnTo>
                    <a:lnTo>
                      <a:pt x="640" y="351"/>
                    </a:lnTo>
                    <a:lnTo>
                      <a:pt x="639" y="353"/>
                    </a:lnTo>
                    <a:lnTo>
                      <a:pt x="639" y="355"/>
                    </a:lnTo>
                    <a:lnTo>
                      <a:pt x="631" y="371"/>
                    </a:lnTo>
                    <a:lnTo>
                      <a:pt x="630" y="372"/>
                    </a:lnTo>
                    <a:lnTo>
                      <a:pt x="630" y="374"/>
                    </a:lnTo>
                    <a:lnTo>
                      <a:pt x="630" y="376"/>
                    </a:lnTo>
                    <a:lnTo>
                      <a:pt x="626" y="381"/>
                    </a:lnTo>
                    <a:lnTo>
                      <a:pt x="624" y="381"/>
                    </a:lnTo>
                    <a:lnTo>
                      <a:pt x="624" y="381"/>
                    </a:lnTo>
                    <a:lnTo>
                      <a:pt x="626" y="383"/>
                    </a:lnTo>
                    <a:lnTo>
                      <a:pt x="621" y="385"/>
                    </a:lnTo>
                    <a:lnTo>
                      <a:pt x="613" y="398"/>
                    </a:lnTo>
                    <a:lnTo>
                      <a:pt x="612" y="398"/>
                    </a:lnTo>
                    <a:lnTo>
                      <a:pt x="610" y="398"/>
                    </a:lnTo>
                    <a:lnTo>
                      <a:pt x="610" y="399"/>
                    </a:lnTo>
                    <a:lnTo>
                      <a:pt x="612" y="399"/>
                    </a:lnTo>
                    <a:lnTo>
                      <a:pt x="612" y="403"/>
                    </a:lnTo>
                    <a:lnTo>
                      <a:pt x="610" y="406"/>
                    </a:lnTo>
                    <a:lnTo>
                      <a:pt x="610" y="406"/>
                    </a:lnTo>
                    <a:lnTo>
                      <a:pt x="610" y="410"/>
                    </a:lnTo>
                    <a:lnTo>
                      <a:pt x="606" y="414"/>
                    </a:lnTo>
                    <a:lnTo>
                      <a:pt x="603" y="430"/>
                    </a:lnTo>
                    <a:lnTo>
                      <a:pt x="601" y="428"/>
                    </a:lnTo>
                    <a:lnTo>
                      <a:pt x="599" y="433"/>
                    </a:lnTo>
                    <a:lnTo>
                      <a:pt x="597" y="435"/>
                    </a:lnTo>
                    <a:lnTo>
                      <a:pt x="596" y="439"/>
                    </a:lnTo>
                    <a:lnTo>
                      <a:pt x="596" y="439"/>
                    </a:lnTo>
                    <a:lnTo>
                      <a:pt x="594" y="440"/>
                    </a:lnTo>
                    <a:lnTo>
                      <a:pt x="592" y="449"/>
                    </a:lnTo>
                    <a:lnTo>
                      <a:pt x="594" y="453"/>
                    </a:lnTo>
                    <a:lnTo>
                      <a:pt x="590" y="464"/>
                    </a:lnTo>
                    <a:lnTo>
                      <a:pt x="592" y="473"/>
                    </a:lnTo>
                    <a:lnTo>
                      <a:pt x="590" y="476"/>
                    </a:lnTo>
                    <a:lnTo>
                      <a:pt x="588" y="474"/>
                    </a:lnTo>
                    <a:lnTo>
                      <a:pt x="587" y="474"/>
                    </a:lnTo>
                    <a:lnTo>
                      <a:pt x="587" y="480"/>
                    </a:lnTo>
                    <a:lnTo>
                      <a:pt x="565" y="482"/>
                    </a:lnTo>
                    <a:lnTo>
                      <a:pt x="547" y="491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2" y="498"/>
                    </a:lnTo>
                    <a:lnTo>
                      <a:pt x="540" y="500"/>
                    </a:lnTo>
                    <a:lnTo>
                      <a:pt x="538" y="498"/>
                    </a:lnTo>
                    <a:lnTo>
                      <a:pt x="535" y="500"/>
                    </a:lnTo>
                    <a:lnTo>
                      <a:pt x="533" y="500"/>
                    </a:lnTo>
                    <a:lnTo>
                      <a:pt x="531" y="500"/>
                    </a:lnTo>
                    <a:lnTo>
                      <a:pt x="531" y="501"/>
                    </a:lnTo>
                    <a:lnTo>
                      <a:pt x="531" y="503"/>
                    </a:lnTo>
                    <a:lnTo>
                      <a:pt x="533" y="501"/>
                    </a:lnTo>
                    <a:lnTo>
                      <a:pt x="535" y="500"/>
                    </a:lnTo>
                    <a:lnTo>
                      <a:pt x="536" y="500"/>
                    </a:lnTo>
                    <a:lnTo>
                      <a:pt x="535" y="507"/>
                    </a:lnTo>
                    <a:lnTo>
                      <a:pt x="533" y="508"/>
                    </a:lnTo>
                    <a:lnTo>
                      <a:pt x="529" y="503"/>
                    </a:lnTo>
                    <a:lnTo>
                      <a:pt x="528" y="503"/>
                    </a:lnTo>
                    <a:lnTo>
                      <a:pt x="526" y="501"/>
                    </a:lnTo>
                    <a:lnTo>
                      <a:pt x="524" y="498"/>
                    </a:lnTo>
                    <a:lnTo>
                      <a:pt x="520" y="498"/>
                    </a:lnTo>
                    <a:lnTo>
                      <a:pt x="519" y="496"/>
                    </a:lnTo>
                    <a:lnTo>
                      <a:pt x="519" y="494"/>
                    </a:lnTo>
                    <a:lnTo>
                      <a:pt x="519" y="491"/>
                    </a:lnTo>
                    <a:lnTo>
                      <a:pt x="517" y="489"/>
                    </a:lnTo>
                    <a:lnTo>
                      <a:pt x="513" y="492"/>
                    </a:lnTo>
                    <a:lnTo>
                      <a:pt x="511" y="492"/>
                    </a:lnTo>
                    <a:lnTo>
                      <a:pt x="508" y="492"/>
                    </a:lnTo>
                    <a:lnTo>
                      <a:pt x="506" y="491"/>
                    </a:lnTo>
                    <a:lnTo>
                      <a:pt x="510" y="491"/>
                    </a:lnTo>
                    <a:lnTo>
                      <a:pt x="511" y="487"/>
                    </a:lnTo>
                    <a:lnTo>
                      <a:pt x="511" y="483"/>
                    </a:lnTo>
                    <a:lnTo>
                      <a:pt x="508" y="482"/>
                    </a:lnTo>
                    <a:lnTo>
                      <a:pt x="504" y="485"/>
                    </a:lnTo>
                    <a:lnTo>
                      <a:pt x="501" y="485"/>
                    </a:lnTo>
                    <a:lnTo>
                      <a:pt x="504" y="489"/>
                    </a:lnTo>
                    <a:lnTo>
                      <a:pt x="504" y="489"/>
                    </a:lnTo>
                    <a:lnTo>
                      <a:pt x="499" y="491"/>
                    </a:lnTo>
                    <a:lnTo>
                      <a:pt x="495" y="494"/>
                    </a:lnTo>
                    <a:lnTo>
                      <a:pt x="494" y="498"/>
                    </a:lnTo>
                    <a:lnTo>
                      <a:pt x="485" y="501"/>
                    </a:lnTo>
                    <a:lnTo>
                      <a:pt x="483" y="500"/>
                    </a:lnTo>
                    <a:lnTo>
                      <a:pt x="460" y="491"/>
                    </a:lnTo>
                    <a:lnTo>
                      <a:pt x="456" y="491"/>
                    </a:lnTo>
                    <a:lnTo>
                      <a:pt x="454" y="492"/>
                    </a:lnTo>
                    <a:lnTo>
                      <a:pt x="452" y="489"/>
                    </a:lnTo>
                    <a:lnTo>
                      <a:pt x="447" y="485"/>
                    </a:lnTo>
                    <a:lnTo>
                      <a:pt x="442" y="485"/>
                    </a:lnTo>
                    <a:lnTo>
                      <a:pt x="436" y="482"/>
                    </a:lnTo>
                    <a:lnTo>
                      <a:pt x="434" y="480"/>
                    </a:lnTo>
                    <a:lnTo>
                      <a:pt x="433" y="476"/>
                    </a:lnTo>
                    <a:lnTo>
                      <a:pt x="429" y="473"/>
                    </a:lnTo>
                    <a:lnTo>
                      <a:pt x="426" y="464"/>
                    </a:lnTo>
                    <a:lnTo>
                      <a:pt x="426" y="464"/>
                    </a:lnTo>
                    <a:lnTo>
                      <a:pt x="427" y="460"/>
                    </a:lnTo>
                    <a:lnTo>
                      <a:pt x="427" y="457"/>
                    </a:lnTo>
                    <a:lnTo>
                      <a:pt x="424" y="448"/>
                    </a:lnTo>
                    <a:lnTo>
                      <a:pt x="417" y="439"/>
                    </a:lnTo>
                    <a:lnTo>
                      <a:pt x="420" y="433"/>
                    </a:lnTo>
                    <a:lnTo>
                      <a:pt x="418" y="433"/>
                    </a:lnTo>
                    <a:lnTo>
                      <a:pt x="415" y="433"/>
                    </a:lnTo>
                    <a:lnTo>
                      <a:pt x="406" y="437"/>
                    </a:lnTo>
                    <a:lnTo>
                      <a:pt x="402" y="439"/>
                    </a:lnTo>
                    <a:lnTo>
                      <a:pt x="400" y="437"/>
                    </a:lnTo>
                    <a:lnTo>
                      <a:pt x="404" y="430"/>
                    </a:lnTo>
                    <a:lnTo>
                      <a:pt x="406" y="424"/>
                    </a:lnTo>
                    <a:lnTo>
                      <a:pt x="406" y="421"/>
                    </a:lnTo>
                    <a:lnTo>
                      <a:pt x="404" y="415"/>
                    </a:lnTo>
                    <a:lnTo>
                      <a:pt x="399" y="410"/>
                    </a:lnTo>
                    <a:lnTo>
                      <a:pt x="395" y="417"/>
                    </a:lnTo>
                    <a:lnTo>
                      <a:pt x="393" y="428"/>
                    </a:lnTo>
                    <a:lnTo>
                      <a:pt x="393" y="428"/>
                    </a:lnTo>
                    <a:lnTo>
                      <a:pt x="392" y="428"/>
                    </a:lnTo>
                    <a:lnTo>
                      <a:pt x="388" y="430"/>
                    </a:lnTo>
                    <a:lnTo>
                      <a:pt x="384" y="430"/>
                    </a:lnTo>
                    <a:lnTo>
                      <a:pt x="381" y="432"/>
                    </a:lnTo>
                    <a:lnTo>
                      <a:pt x="379" y="430"/>
                    </a:lnTo>
                    <a:lnTo>
                      <a:pt x="381" y="424"/>
                    </a:lnTo>
                    <a:lnTo>
                      <a:pt x="384" y="424"/>
                    </a:lnTo>
                    <a:lnTo>
                      <a:pt x="388" y="423"/>
                    </a:lnTo>
                    <a:lnTo>
                      <a:pt x="390" y="414"/>
                    </a:lnTo>
                    <a:lnTo>
                      <a:pt x="390" y="414"/>
                    </a:lnTo>
                    <a:lnTo>
                      <a:pt x="390" y="408"/>
                    </a:lnTo>
                    <a:lnTo>
                      <a:pt x="393" y="401"/>
                    </a:lnTo>
                    <a:lnTo>
                      <a:pt x="395" y="399"/>
                    </a:lnTo>
                    <a:lnTo>
                      <a:pt x="395" y="396"/>
                    </a:lnTo>
                    <a:lnTo>
                      <a:pt x="397" y="389"/>
                    </a:lnTo>
                    <a:lnTo>
                      <a:pt x="397" y="390"/>
                    </a:lnTo>
                    <a:lnTo>
                      <a:pt x="397" y="385"/>
                    </a:lnTo>
                    <a:lnTo>
                      <a:pt x="397" y="383"/>
                    </a:lnTo>
                    <a:lnTo>
                      <a:pt x="395" y="381"/>
                    </a:lnTo>
                    <a:lnTo>
                      <a:pt x="395" y="378"/>
                    </a:lnTo>
                    <a:lnTo>
                      <a:pt x="393" y="378"/>
                    </a:lnTo>
                    <a:lnTo>
                      <a:pt x="393" y="380"/>
                    </a:lnTo>
                    <a:lnTo>
                      <a:pt x="393" y="385"/>
                    </a:lnTo>
                    <a:lnTo>
                      <a:pt x="392" y="385"/>
                    </a:lnTo>
                    <a:lnTo>
                      <a:pt x="386" y="396"/>
                    </a:lnTo>
                    <a:lnTo>
                      <a:pt x="386" y="398"/>
                    </a:lnTo>
                    <a:lnTo>
                      <a:pt x="384" y="401"/>
                    </a:lnTo>
                    <a:lnTo>
                      <a:pt x="381" y="399"/>
                    </a:lnTo>
                    <a:lnTo>
                      <a:pt x="381" y="401"/>
                    </a:lnTo>
                    <a:lnTo>
                      <a:pt x="379" y="403"/>
                    </a:lnTo>
                    <a:lnTo>
                      <a:pt x="375" y="405"/>
                    </a:lnTo>
                    <a:lnTo>
                      <a:pt x="374" y="406"/>
                    </a:lnTo>
                    <a:lnTo>
                      <a:pt x="372" y="406"/>
                    </a:lnTo>
                    <a:lnTo>
                      <a:pt x="370" y="412"/>
                    </a:lnTo>
                    <a:lnTo>
                      <a:pt x="365" y="417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6"/>
                    </a:lnTo>
                    <a:lnTo>
                      <a:pt x="363" y="424"/>
                    </a:lnTo>
                    <a:lnTo>
                      <a:pt x="361" y="424"/>
                    </a:lnTo>
                    <a:lnTo>
                      <a:pt x="359" y="421"/>
                    </a:lnTo>
                    <a:lnTo>
                      <a:pt x="356" y="419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4"/>
                    </a:lnTo>
                    <a:lnTo>
                      <a:pt x="356" y="417"/>
                    </a:lnTo>
                    <a:lnTo>
                      <a:pt x="356" y="415"/>
                    </a:lnTo>
                    <a:lnTo>
                      <a:pt x="356" y="412"/>
                    </a:lnTo>
                    <a:lnTo>
                      <a:pt x="354" y="408"/>
                    </a:lnTo>
                    <a:lnTo>
                      <a:pt x="354" y="405"/>
                    </a:lnTo>
                    <a:lnTo>
                      <a:pt x="350" y="401"/>
                    </a:lnTo>
                    <a:lnTo>
                      <a:pt x="349" y="399"/>
                    </a:lnTo>
                    <a:lnTo>
                      <a:pt x="347" y="394"/>
                    </a:lnTo>
                    <a:lnTo>
                      <a:pt x="345" y="390"/>
                    </a:lnTo>
                    <a:lnTo>
                      <a:pt x="343" y="390"/>
                    </a:lnTo>
                    <a:lnTo>
                      <a:pt x="338" y="387"/>
                    </a:lnTo>
                    <a:lnTo>
                      <a:pt x="334" y="385"/>
                    </a:lnTo>
                    <a:lnTo>
                      <a:pt x="334" y="381"/>
                    </a:lnTo>
                    <a:lnTo>
                      <a:pt x="336" y="381"/>
                    </a:lnTo>
                    <a:lnTo>
                      <a:pt x="338" y="378"/>
                    </a:lnTo>
                    <a:lnTo>
                      <a:pt x="331" y="376"/>
                    </a:lnTo>
                    <a:lnTo>
                      <a:pt x="325" y="371"/>
                    </a:lnTo>
                    <a:lnTo>
                      <a:pt x="323" y="369"/>
                    </a:lnTo>
                    <a:lnTo>
                      <a:pt x="323" y="372"/>
                    </a:lnTo>
                    <a:lnTo>
                      <a:pt x="322" y="371"/>
                    </a:lnTo>
                    <a:lnTo>
                      <a:pt x="311" y="367"/>
                    </a:lnTo>
                    <a:lnTo>
                      <a:pt x="309" y="367"/>
                    </a:lnTo>
                    <a:lnTo>
                      <a:pt x="307" y="369"/>
                    </a:lnTo>
                    <a:lnTo>
                      <a:pt x="307" y="369"/>
                    </a:lnTo>
                    <a:lnTo>
                      <a:pt x="306" y="367"/>
                    </a:lnTo>
                    <a:lnTo>
                      <a:pt x="297" y="360"/>
                    </a:lnTo>
                    <a:lnTo>
                      <a:pt x="289" y="358"/>
                    </a:lnTo>
                    <a:lnTo>
                      <a:pt x="257" y="360"/>
                    </a:lnTo>
                    <a:lnTo>
                      <a:pt x="239" y="369"/>
                    </a:lnTo>
                    <a:lnTo>
                      <a:pt x="232" y="369"/>
                    </a:lnTo>
                    <a:lnTo>
                      <a:pt x="227" y="372"/>
                    </a:lnTo>
                    <a:lnTo>
                      <a:pt x="211" y="372"/>
                    </a:lnTo>
                    <a:lnTo>
                      <a:pt x="207" y="371"/>
                    </a:lnTo>
                    <a:lnTo>
                      <a:pt x="202" y="372"/>
                    </a:lnTo>
                    <a:lnTo>
                      <a:pt x="191" y="380"/>
                    </a:lnTo>
                    <a:lnTo>
                      <a:pt x="187" y="381"/>
                    </a:lnTo>
                    <a:lnTo>
                      <a:pt x="182" y="383"/>
                    </a:lnTo>
                    <a:lnTo>
                      <a:pt x="179" y="385"/>
                    </a:lnTo>
                    <a:lnTo>
                      <a:pt x="175" y="387"/>
                    </a:lnTo>
                    <a:lnTo>
                      <a:pt x="168" y="401"/>
                    </a:lnTo>
                    <a:lnTo>
                      <a:pt x="162" y="403"/>
                    </a:lnTo>
                    <a:lnTo>
                      <a:pt x="159" y="403"/>
                    </a:lnTo>
                    <a:lnTo>
                      <a:pt x="157" y="401"/>
                    </a:lnTo>
                    <a:lnTo>
                      <a:pt x="145" y="405"/>
                    </a:lnTo>
                    <a:lnTo>
                      <a:pt x="143" y="403"/>
                    </a:lnTo>
                    <a:lnTo>
                      <a:pt x="141" y="401"/>
                    </a:lnTo>
                    <a:lnTo>
                      <a:pt x="136" y="403"/>
                    </a:lnTo>
                    <a:lnTo>
                      <a:pt x="127" y="401"/>
                    </a:lnTo>
                    <a:lnTo>
                      <a:pt x="121" y="403"/>
                    </a:lnTo>
                    <a:lnTo>
                      <a:pt x="109" y="403"/>
                    </a:lnTo>
                    <a:lnTo>
                      <a:pt x="105" y="405"/>
                    </a:lnTo>
                    <a:lnTo>
                      <a:pt x="103" y="406"/>
                    </a:lnTo>
                    <a:lnTo>
                      <a:pt x="102" y="410"/>
                    </a:lnTo>
                    <a:lnTo>
                      <a:pt x="102" y="410"/>
                    </a:lnTo>
                    <a:lnTo>
                      <a:pt x="102" y="412"/>
                    </a:lnTo>
                    <a:lnTo>
                      <a:pt x="100" y="414"/>
                    </a:lnTo>
                    <a:lnTo>
                      <a:pt x="91" y="414"/>
                    </a:lnTo>
                    <a:lnTo>
                      <a:pt x="84" y="421"/>
                    </a:lnTo>
                    <a:lnTo>
                      <a:pt x="84" y="423"/>
                    </a:lnTo>
                    <a:lnTo>
                      <a:pt x="80" y="424"/>
                    </a:lnTo>
                    <a:lnTo>
                      <a:pt x="78" y="424"/>
                    </a:lnTo>
                    <a:lnTo>
                      <a:pt x="77" y="423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4"/>
                    </a:lnTo>
                    <a:lnTo>
                      <a:pt x="55" y="424"/>
                    </a:lnTo>
                    <a:lnTo>
                      <a:pt x="53" y="423"/>
                    </a:lnTo>
                    <a:lnTo>
                      <a:pt x="50" y="421"/>
                    </a:lnTo>
                    <a:lnTo>
                      <a:pt x="50" y="421"/>
                    </a:lnTo>
                    <a:lnTo>
                      <a:pt x="46" y="421"/>
                    </a:lnTo>
                    <a:lnTo>
                      <a:pt x="37" y="412"/>
                    </a:lnTo>
                    <a:lnTo>
                      <a:pt x="30" y="410"/>
                    </a:lnTo>
                    <a:lnTo>
                      <a:pt x="30" y="398"/>
                    </a:lnTo>
                    <a:lnTo>
                      <a:pt x="30" y="398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41" y="389"/>
                    </a:lnTo>
                    <a:lnTo>
                      <a:pt x="41" y="385"/>
                    </a:lnTo>
                    <a:lnTo>
                      <a:pt x="39" y="381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41" y="376"/>
                    </a:lnTo>
                    <a:lnTo>
                      <a:pt x="41" y="362"/>
                    </a:lnTo>
                    <a:lnTo>
                      <a:pt x="32" y="342"/>
                    </a:lnTo>
                    <a:lnTo>
                      <a:pt x="28" y="319"/>
                    </a:lnTo>
                    <a:lnTo>
                      <a:pt x="23" y="308"/>
                    </a:lnTo>
                    <a:lnTo>
                      <a:pt x="21" y="304"/>
                    </a:lnTo>
                    <a:lnTo>
                      <a:pt x="16" y="294"/>
                    </a:lnTo>
                    <a:lnTo>
                      <a:pt x="14" y="288"/>
                    </a:lnTo>
                    <a:lnTo>
                      <a:pt x="10" y="276"/>
                    </a:lnTo>
                    <a:lnTo>
                      <a:pt x="7" y="274"/>
                    </a:lnTo>
                    <a:lnTo>
                      <a:pt x="3" y="269"/>
                    </a:lnTo>
                    <a:lnTo>
                      <a:pt x="1" y="267"/>
                    </a:lnTo>
                    <a:lnTo>
                      <a:pt x="1" y="265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7"/>
                    </a:lnTo>
                    <a:lnTo>
                      <a:pt x="5" y="267"/>
                    </a:lnTo>
                    <a:lnTo>
                      <a:pt x="5" y="269"/>
                    </a:lnTo>
                    <a:lnTo>
                      <a:pt x="8" y="269"/>
                    </a:lnTo>
                    <a:lnTo>
                      <a:pt x="10" y="267"/>
                    </a:lnTo>
                    <a:lnTo>
                      <a:pt x="8" y="265"/>
                    </a:lnTo>
                    <a:lnTo>
                      <a:pt x="7" y="262"/>
                    </a:lnTo>
                    <a:lnTo>
                      <a:pt x="3" y="254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62"/>
                    </a:lnTo>
                    <a:lnTo>
                      <a:pt x="10" y="258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60"/>
                    </a:lnTo>
                    <a:lnTo>
                      <a:pt x="14" y="254"/>
                    </a:lnTo>
                    <a:lnTo>
                      <a:pt x="12" y="253"/>
                    </a:lnTo>
                    <a:lnTo>
                      <a:pt x="10" y="249"/>
                    </a:lnTo>
                    <a:lnTo>
                      <a:pt x="10" y="249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9"/>
                    </a:lnTo>
                    <a:lnTo>
                      <a:pt x="7" y="215"/>
                    </a:lnTo>
                    <a:lnTo>
                      <a:pt x="8" y="204"/>
                    </a:lnTo>
                    <a:lnTo>
                      <a:pt x="5" y="201"/>
                    </a:lnTo>
                    <a:lnTo>
                      <a:pt x="10" y="186"/>
                    </a:lnTo>
                    <a:lnTo>
                      <a:pt x="12" y="18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0" name="Freeform 8684"/>
              <p:cNvSpPr>
                <a:spLocks/>
              </p:cNvSpPr>
              <p:nvPr/>
            </p:nvSpPr>
            <p:spPr bwMode="auto">
              <a:xfrm>
                <a:off x="4518" y="2874"/>
                <a:ext cx="647" cy="508"/>
              </a:xfrm>
              <a:custGeom>
                <a:avLst/>
                <a:gdLst/>
                <a:ahLst/>
                <a:cxnLst>
                  <a:cxn ang="0">
                    <a:pos x="26" y="183"/>
                  </a:cxn>
                  <a:cxn ang="0">
                    <a:pos x="73" y="165"/>
                  </a:cxn>
                  <a:cxn ang="0">
                    <a:pos x="136" y="129"/>
                  </a:cxn>
                  <a:cxn ang="0">
                    <a:pos x="152" y="99"/>
                  </a:cxn>
                  <a:cxn ang="0">
                    <a:pos x="168" y="102"/>
                  </a:cxn>
                  <a:cxn ang="0">
                    <a:pos x="177" y="93"/>
                  </a:cxn>
                  <a:cxn ang="0">
                    <a:pos x="187" y="72"/>
                  </a:cxn>
                  <a:cxn ang="0">
                    <a:pos x="204" y="56"/>
                  </a:cxn>
                  <a:cxn ang="0">
                    <a:pos x="216" y="52"/>
                  </a:cxn>
                  <a:cxn ang="0">
                    <a:pos x="239" y="74"/>
                  </a:cxn>
                  <a:cxn ang="0">
                    <a:pos x="261" y="74"/>
                  </a:cxn>
                  <a:cxn ang="0">
                    <a:pos x="266" y="47"/>
                  </a:cxn>
                  <a:cxn ang="0">
                    <a:pos x="282" y="32"/>
                  </a:cxn>
                  <a:cxn ang="0">
                    <a:pos x="307" y="15"/>
                  </a:cxn>
                  <a:cxn ang="0">
                    <a:pos x="302" y="13"/>
                  </a:cxn>
                  <a:cxn ang="0">
                    <a:pos x="316" y="15"/>
                  </a:cxn>
                  <a:cxn ang="0">
                    <a:pos x="338" y="22"/>
                  </a:cxn>
                  <a:cxn ang="0">
                    <a:pos x="363" y="22"/>
                  </a:cxn>
                  <a:cxn ang="0">
                    <a:pos x="368" y="24"/>
                  </a:cxn>
                  <a:cxn ang="0">
                    <a:pos x="372" y="36"/>
                  </a:cxn>
                  <a:cxn ang="0">
                    <a:pos x="363" y="50"/>
                  </a:cxn>
                  <a:cxn ang="0">
                    <a:pos x="372" y="83"/>
                  </a:cxn>
                  <a:cxn ang="0">
                    <a:pos x="431" y="117"/>
                  </a:cxn>
                  <a:cxn ang="0">
                    <a:pos x="460" y="22"/>
                  </a:cxn>
                  <a:cxn ang="0">
                    <a:pos x="474" y="6"/>
                  </a:cxn>
                  <a:cxn ang="0">
                    <a:pos x="486" y="45"/>
                  </a:cxn>
                  <a:cxn ang="0">
                    <a:pos x="511" y="68"/>
                  </a:cxn>
                  <a:cxn ang="0">
                    <a:pos x="528" y="120"/>
                  </a:cxn>
                  <a:cxn ang="0">
                    <a:pos x="533" y="138"/>
                  </a:cxn>
                  <a:cxn ang="0">
                    <a:pos x="563" y="156"/>
                  </a:cxn>
                  <a:cxn ang="0">
                    <a:pos x="583" y="190"/>
                  </a:cxn>
                  <a:cxn ang="0">
                    <a:pos x="599" y="194"/>
                  </a:cxn>
                  <a:cxn ang="0">
                    <a:pos x="628" y="235"/>
                  </a:cxn>
                  <a:cxn ang="0">
                    <a:pos x="640" y="276"/>
                  </a:cxn>
                  <a:cxn ang="0">
                    <a:pos x="639" y="355"/>
                  </a:cxn>
                  <a:cxn ang="0">
                    <a:pos x="612" y="398"/>
                  </a:cxn>
                  <a:cxn ang="0">
                    <a:pos x="599" y="433"/>
                  </a:cxn>
                  <a:cxn ang="0">
                    <a:pos x="587" y="474"/>
                  </a:cxn>
                  <a:cxn ang="0">
                    <a:pos x="531" y="500"/>
                  </a:cxn>
                  <a:cxn ang="0">
                    <a:pos x="524" y="498"/>
                  </a:cxn>
                  <a:cxn ang="0">
                    <a:pos x="511" y="487"/>
                  </a:cxn>
                  <a:cxn ang="0">
                    <a:pos x="483" y="500"/>
                  </a:cxn>
                  <a:cxn ang="0">
                    <a:pos x="426" y="464"/>
                  </a:cxn>
                  <a:cxn ang="0">
                    <a:pos x="400" y="437"/>
                  </a:cxn>
                  <a:cxn ang="0">
                    <a:pos x="384" y="430"/>
                  </a:cxn>
                  <a:cxn ang="0">
                    <a:pos x="395" y="396"/>
                  </a:cxn>
                  <a:cxn ang="0">
                    <a:pos x="386" y="396"/>
                  </a:cxn>
                  <a:cxn ang="0">
                    <a:pos x="363" y="421"/>
                  </a:cxn>
                  <a:cxn ang="0">
                    <a:pos x="356" y="415"/>
                  </a:cxn>
                  <a:cxn ang="0">
                    <a:pos x="334" y="381"/>
                  </a:cxn>
                  <a:cxn ang="0">
                    <a:pos x="307" y="369"/>
                  </a:cxn>
                  <a:cxn ang="0">
                    <a:pos x="191" y="380"/>
                  </a:cxn>
                  <a:cxn ang="0">
                    <a:pos x="141" y="401"/>
                  </a:cxn>
                  <a:cxn ang="0">
                    <a:pos x="91" y="414"/>
                  </a:cxn>
                  <a:cxn ang="0">
                    <a:pos x="53" y="423"/>
                  </a:cxn>
                  <a:cxn ang="0">
                    <a:pos x="41" y="385"/>
                  </a:cxn>
                  <a:cxn ang="0">
                    <a:pos x="14" y="288"/>
                  </a:cxn>
                  <a:cxn ang="0">
                    <a:pos x="3" y="265"/>
                  </a:cxn>
                  <a:cxn ang="0">
                    <a:pos x="7" y="262"/>
                  </a:cxn>
                  <a:cxn ang="0">
                    <a:pos x="1" y="231"/>
                  </a:cxn>
                </a:cxnLst>
                <a:rect l="0" t="0" r="r" b="b"/>
                <a:pathLst>
                  <a:path w="647" h="508">
                    <a:moveTo>
                      <a:pt x="12" y="186"/>
                    </a:moveTo>
                    <a:lnTo>
                      <a:pt x="14" y="185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2"/>
                    </a:lnTo>
                    <a:lnTo>
                      <a:pt x="14" y="194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3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6"/>
                    </a:lnTo>
                    <a:lnTo>
                      <a:pt x="41" y="174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8" y="165"/>
                    </a:lnTo>
                    <a:lnTo>
                      <a:pt x="73" y="165"/>
                    </a:lnTo>
                    <a:lnTo>
                      <a:pt x="78" y="160"/>
                    </a:lnTo>
                    <a:lnTo>
                      <a:pt x="87" y="160"/>
                    </a:lnTo>
                    <a:lnTo>
                      <a:pt x="93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4" y="138"/>
                    </a:lnTo>
                    <a:lnTo>
                      <a:pt x="134" y="134"/>
                    </a:lnTo>
                    <a:lnTo>
                      <a:pt x="136" y="131"/>
                    </a:lnTo>
                    <a:lnTo>
                      <a:pt x="136" y="129"/>
                    </a:lnTo>
                    <a:lnTo>
                      <a:pt x="139" y="129"/>
                    </a:lnTo>
                    <a:lnTo>
                      <a:pt x="145" y="122"/>
                    </a:lnTo>
                    <a:lnTo>
                      <a:pt x="145" y="120"/>
                    </a:lnTo>
                    <a:lnTo>
                      <a:pt x="145" y="120"/>
                    </a:lnTo>
                    <a:lnTo>
                      <a:pt x="143" y="111"/>
                    </a:lnTo>
                    <a:lnTo>
                      <a:pt x="143" y="108"/>
                    </a:lnTo>
                    <a:lnTo>
                      <a:pt x="145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2" y="99"/>
                    </a:lnTo>
                    <a:lnTo>
                      <a:pt x="152" y="99"/>
                    </a:lnTo>
                    <a:lnTo>
                      <a:pt x="152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8" y="106"/>
                    </a:lnTo>
                    <a:lnTo>
                      <a:pt x="168" y="102"/>
                    </a:lnTo>
                    <a:lnTo>
                      <a:pt x="166" y="99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2"/>
                    </a:lnTo>
                    <a:lnTo>
                      <a:pt x="166" y="90"/>
                    </a:lnTo>
                    <a:lnTo>
                      <a:pt x="170" y="92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7" y="93"/>
                    </a:lnTo>
                    <a:lnTo>
                      <a:pt x="179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4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4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3" y="74"/>
                    </a:lnTo>
                    <a:lnTo>
                      <a:pt x="193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5" y="59"/>
                    </a:lnTo>
                    <a:lnTo>
                      <a:pt x="205" y="58"/>
                    </a:lnTo>
                    <a:lnTo>
                      <a:pt x="204" y="56"/>
                    </a:lnTo>
                    <a:lnTo>
                      <a:pt x="204" y="54"/>
                    </a:lnTo>
                    <a:lnTo>
                      <a:pt x="205" y="56"/>
                    </a:lnTo>
                    <a:lnTo>
                      <a:pt x="207" y="58"/>
                    </a:lnTo>
                    <a:lnTo>
                      <a:pt x="209" y="58"/>
                    </a:lnTo>
                    <a:lnTo>
                      <a:pt x="209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13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8" y="50"/>
                    </a:lnTo>
                    <a:lnTo>
                      <a:pt x="220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4" y="63"/>
                    </a:lnTo>
                    <a:lnTo>
                      <a:pt x="238" y="66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38" y="75"/>
                    </a:lnTo>
                    <a:lnTo>
                      <a:pt x="239" y="74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5" y="68"/>
                    </a:lnTo>
                    <a:lnTo>
                      <a:pt x="248" y="68"/>
                    </a:lnTo>
                    <a:lnTo>
                      <a:pt x="254" y="68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3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9" y="56"/>
                    </a:lnTo>
                    <a:lnTo>
                      <a:pt x="261" y="56"/>
                    </a:lnTo>
                    <a:lnTo>
                      <a:pt x="263" y="56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6" y="47"/>
                    </a:lnTo>
                    <a:lnTo>
                      <a:pt x="272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70" y="41"/>
                    </a:lnTo>
                    <a:lnTo>
                      <a:pt x="272" y="40"/>
                    </a:lnTo>
                    <a:lnTo>
                      <a:pt x="272" y="38"/>
                    </a:lnTo>
                    <a:lnTo>
                      <a:pt x="273" y="34"/>
                    </a:lnTo>
                    <a:lnTo>
                      <a:pt x="277" y="32"/>
                    </a:lnTo>
                    <a:lnTo>
                      <a:pt x="279" y="31"/>
                    </a:lnTo>
                    <a:lnTo>
                      <a:pt x="281" y="31"/>
                    </a:lnTo>
                    <a:lnTo>
                      <a:pt x="282" y="32"/>
                    </a:lnTo>
                    <a:lnTo>
                      <a:pt x="284" y="34"/>
                    </a:lnTo>
                    <a:lnTo>
                      <a:pt x="284" y="32"/>
                    </a:lnTo>
                    <a:lnTo>
                      <a:pt x="282" y="29"/>
                    </a:lnTo>
                    <a:lnTo>
                      <a:pt x="284" y="29"/>
                    </a:lnTo>
                    <a:lnTo>
                      <a:pt x="284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2" y="27"/>
                    </a:lnTo>
                    <a:lnTo>
                      <a:pt x="309" y="24"/>
                    </a:lnTo>
                    <a:lnTo>
                      <a:pt x="309" y="16"/>
                    </a:lnTo>
                    <a:lnTo>
                      <a:pt x="307" y="15"/>
                    </a:lnTo>
                    <a:lnTo>
                      <a:pt x="306" y="15"/>
                    </a:lnTo>
                    <a:lnTo>
                      <a:pt x="302" y="15"/>
                    </a:lnTo>
                    <a:lnTo>
                      <a:pt x="298" y="11"/>
                    </a:lnTo>
                    <a:lnTo>
                      <a:pt x="297" y="11"/>
                    </a:lnTo>
                    <a:lnTo>
                      <a:pt x="297" y="9"/>
                    </a:lnTo>
                    <a:lnTo>
                      <a:pt x="297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2" y="13"/>
                    </a:lnTo>
                    <a:lnTo>
                      <a:pt x="304" y="11"/>
                    </a:lnTo>
                    <a:lnTo>
                      <a:pt x="304" y="9"/>
                    </a:lnTo>
                    <a:lnTo>
                      <a:pt x="304" y="9"/>
                    </a:lnTo>
                    <a:lnTo>
                      <a:pt x="306" y="9"/>
                    </a:lnTo>
                    <a:lnTo>
                      <a:pt x="307" y="9"/>
                    </a:lnTo>
                    <a:lnTo>
                      <a:pt x="309" y="13"/>
                    </a:lnTo>
                    <a:lnTo>
                      <a:pt x="311" y="15"/>
                    </a:lnTo>
                    <a:lnTo>
                      <a:pt x="313" y="13"/>
                    </a:lnTo>
                    <a:lnTo>
                      <a:pt x="313" y="13"/>
                    </a:lnTo>
                    <a:lnTo>
                      <a:pt x="315" y="13"/>
                    </a:lnTo>
                    <a:lnTo>
                      <a:pt x="316" y="15"/>
                    </a:lnTo>
                    <a:lnTo>
                      <a:pt x="318" y="16"/>
                    </a:lnTo>
                    <a:lnTo>
                      <a:pt x="322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9" y="18"/>
                    </a:lnTo>
                    <a:lnTo>
                      <a:pt x="329" y="20"/>
                    </a:lnTo>
                    <a:lnTo>
                      <a:pt x="331" y="20"/>
                    </a:lnTo>
                    <a:lnTo>
                      <a:pt x="332" y="20"/>
                    </a:lnTo>
                    <a:lnTo>
                      <a:pt x="336" y="22"/>
                    </a:lnTo>
                    <a:lnTo>
                      <a:pt x="338" y="22"/>
                    </a:lnTo>
                    <a:lnTo>
                      <a:pt x="340" y="24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5" y="24"/>
                    </a:lnTo>
                    <a:lnTo>
                      <a:pt x="349" y="24"/>
                    </a:lnTo>
                    <a:lnTo>
                      <a:pt x="350" y="25"/>
                    </a:lnTo>
                    <a:lnTo>
                      <a:pt x="352" y="27"/>
                    </a:lnTo>
                    <a:lnTo>
                      <a:pt x="354" y="24"/>
                    </a:lnTo>
                    <a:lnTo>
                      <a:pt x="358" y="22"/>
                    </a:lnTo>
                    <a:lnTo>
                      <a:pt x="359" y="22"/>
                    </a:lnTo>
                    <a:lnTo>
                      <a:pt x="363" y="22"/>
                    </a:lnTo>
                    <a:lnTo>
                      <a:pt x="361" y="24"/>
                    </a:lnTo>
                    <a:lnTo>
                      <a:pt x="361" y="25"/>
                    </a:lnTo>
                    <a:lnTo>
                      <a:pt x="363" y="25"/>
                    </a:lnTo>
                    <a:lnTo>
                      <a:pt x="365" y="24"/>
                    </a:lnTo>
                    <a:lnTo>
                      <a:pt x="365" y="25"/>
                    </a:lnTo>
                    <a:lnTo>
                      <a:pt x="365" y="31"/>
                    </a:lnTo>
                    <a:lnTo>
                      <a:pt x="365" y="31"/>
                    </a:lnTo>
                    <a:lnTo>
                      <a:pt x="366" y="31"/>
                    </a:lnTo>
                    <a:lnTo>
                      <a:pt x="368" y="27"/>
                    </a:lnTo>
                    <a:lnTo>
                      <a:pt x="368" y="25"/>
                    </a:lnTo>
                    <a:lnTo>
                      <a:pt x="368" y="24"/>
                    </a:lnTo>
                    <a:lnTo>
                      <a:pt x="372" y="20"/>
                    </a:lnTo>
                    <a:lnTo>
                      <a:pt x="372" y="22"/>
                    </a:lnTo>
                    <a:lnTo>
                      <a:pt x="374" y="24"/>
                    </a:lnTo>
                    <a:lnTo>
                      <a:pt x="374" y="27"/>
                    </a:lnTo>
                    <a:lnTo>
                      <a:pt x="375" y="25"/>
                    </a:lnTo>
                    <a:lnTo>
                      <a:pt x="377" y="25"/>
                    </a:lnTo>
                    <a:lnTo>
                      <a:pt x="379" y="27"/>
                    </a:lnTo>
                    <a:lnTo>
                      <a:pt x="375" y="34"/>
                    </a:lnTo>
                    <a:lnTo>
                      <a:pt x="374" y="34"/>
                    </a:lnTo>
                    <a:lnTo>
                      <a:pt x="374" y="34"/>
                    </a:lnTo>
                    <a:lnTo>
                      <a:pt x="372" y="36"/>
                    </a:lnTo>
                    <a:lnTo>
                      <a:pt x="374" y="38"/>
                    </a:lnTo>
                    <a:lnTo>
                      <a:pt x="372" y="41"/>
                    </a:lnTo>
                    <a:lnTo>
                      <a:pt x="372" y="41"/>
                    </a:lnTo>
                    <a:lnTo>
                      <a:pt x="368" y="41"/>
                    </a:lnTo>
                    <a:lnTo>
                      <a:pt x="368" y="40"/>
                    </a:lnTo>
                    <a:lnTo>
                      <a:pt x="366" y="41"/>
                    </a:lnTo>
                    <a:lnTo>
                      <a:pt x="368" y="45"/>
                    </a:lnTo>
                    <a:lnTo>
                      <a:pt x="366" y="45"/>
                    </a:lnTo>
                    <a:lnTo>
                      <a:pt x="365" y="43"/>
                    </a:lnTo>
                    <a:lnTo>
                      <a:pt x="365" y="41"/>
                    </a:lnTo>
                    <a:lnTo>
                      <a:pt x="363" y="50"/>
                    </a:lnTo>
                    <a:lnTo>
                      <a:pt x="365" y="49"/>
                    </a:lnTo>
                    <a:lnTo>
                      <a:pt x="365" y="54"/>
                    </a:lnTo>
                    <a:lnTo>
                      <a:pt x="365" y="56"/>
                    </a:lnTo>
                    <a:lnTo>
                      <a:pt x="358" y="68"/>
                    </a:lnTo>
                    <a:lnTo>
                      <a:pt x="358" y="70"/>
                    </a:lnTo>
                    <a:lnTo>
                      <a:pt x="359" y="72"/>
                    </a:lnTo>
                    <a:lnTo>
                      <a:pt x="361" y="74"/>
                    </a:lnTo>
                    <a:lnTo>
                      <a:pt x="363" y="74"/>
                    </a:lnTo>
                    <a:lnTo>
                      <a:pt x="366" y="75"/>
                    </a:lnTo>
                    <a:lnTo>
                      <a:pt x="370" y="77"/>
                    </a:lnTo>
                    <a:lnTo>
                      <a:pt x="372" y="83"/>
                    </a:lnTo>
                    <a:lnTo>
                      <a:pt x="372" y="86"/>
                    </a:lnTo>
                    <a:lnTo>
                      <a:pt x="375" y="84"/>
                    </a:lnTo>
                    <a:lnTo>
                      <a:pt x="381" y="86"/>
                    </a:lnTo>
                    <a:lnTo>
                      <a:pt x="384" y="86"/>
                    </a:lnTo>
                    <a:lnTo>
                      <a:pt x="386" y="88"/>
                    </a:lnTo>
                    <a:lnTo>
                      <a:pt x="395" y="93"/>
                    </a:lnTo>
                    <a:lnTo>
                      <a:pt x="399" y="99"/>
                    </a:lnTo>
                    <a:lnTo>
                      <a:pt x="411" y="102"/>
                    </a:lnTo>
                    <a:lnTo>
                      <a:pt x="415" y="104"/>
                    </a:lnTo>
                    <a:lnTo>
                      <a:pt x="417" y="109"/>
                    </a:lnTo>
                    <a:lnTo>
                      <a:pt x="431" y="117"/>
                    </a:lnTo>
                    <a:lnTo>
                      <a:pt x="442" y="113"/>
                    </a:lnTo>
                    <a:lnTo>
                      <a:pt x="443" y="111"/>
                    </a:lnTo>
                    <a:lnTo>
                      <a:pt x="456" y="72"/>
                    </a:lnTo>
                    <a:lnTo>
                      <a:pt x="452" y="49"/>
                    </a:lnTo>
                    <a:lnTo>
                      <a:pt x="456" y="43"/>
                    </a:lnTo>
                    <a:lnTo>
                      <a:pt x="456" y="38"/>
                    </a:lnTo>
                    <a:lnTo>
                      <a:pt x="456" y="34"/>
                    </a:lnTo>
                    <a:lnTo>
                      <a:pt x="458" y="32"/>
                    </a:lnTo>
                    <a:lnTo>
                      <a:pt x="454" y="31"/>
                    </a:lnTo>
                    <a:lnTo>
                      <a:pt x="456" y="22"/>
                    </a:lnTo>
                    <a:lnTo>
                      <a:pt x="460" y="22"/>
                    </a:lnTo>
                    <a:lnTo>
                      <a:pt x="461" y="13"/>
                    </a:lnTo>
                    <a:lnTo>
                      <a:pt x="465" y="9"/>
                    </a:lnTo>
                    <a:lnTo>
                      <a:pt x="465" y="4"/>
                    </a:lnTo>
                    <a:lnTo>
                      <a:pt x="467" y="4"/>
                    </a:lnTo>
                    <a:lnTo>
                      <a:pt x="468" y="4"/>
                    </a:lnTo>
                    <a:lnTo>
                      <a:pt x="470" y="2"/>
                    </a:lnTo>
                    <a:lnTo>
                      <a:pt x="472" y="0"/>
                    </a:lnTo>
                    <a:lnTo>
                      <a:pt x="474" y="0"/>
                    </a:lnTo>
                    <a:lnTo>
                      <a:pt x="474" y="2"/>
                    </a:lnTo>
                    <a:lnTo>
                      <a:pt x="474" y="4"/>
                    </a:lnTo>
                    <a:lnTo>
                      <a:pt x="474" y="6"/>
                    </a:lnTo>
                    <a:lnTo>
                      <a:pt x="474" y="6"/>
                    </a:lnTo>
                    <a:lnTo>
                      <a:pt x="476" y="20"/>
                    </a:lnTo>
                    <a:lnTo>
                      <a:pt x="479" y="20"/>
                    </a:lnTo>
                    <a:lnTo>
                      <a:pt x="479" y="22"/>
                    </a:lnTo>
                    <a:lnTo>
                      <a:pt x="479" y="25"/>
                    </a:lnTo>
                    <a:lnTo>
                      <a:pt x="481" y="27"/>
                    </a:lnTo>
                    <a:lnTo>
                      <a:pt x="481" y="31"/>
                    </a:lnTo>
                    <a:lnTo>
                      <a:pt x="483" y="31"/>
                    </a:lnTo>
                    <a:lnTo>
                      <a:pt x="483" y="36"/>
                    </a:lnTo>
                    <a:lnTo>
                      <a:pt x="485" y="36"/>
                    </a:lnTo>
                    <a:lnTo>
                      <a:pt x="486" y="45"/>
                    </a:lnTo>
                    <a:lnTo>
                      <a:pt x="486" y="50"/>
                    </a:lnTo>
                    <a:lnTo>
                      <a:pt x="490" y="59"/>
                    </a:lnTo>
                    <a:lnTo>
                      <a:pt x="492" y="61"/>
                    </a:lnTo>
                    <a:lnTo>
                      <a:pt x="494" y="61"/>
                    </a:lnTo>
                    <a:lnTo>
                      <a:pt x="497" y="59"/>
                    </a:lnTo>
                    <a:lnTo>
                      <a:pt x="501" y="58"/>
                    </a:lnTo>
                    <a:lnTo>
                      <a:pt x="502" y="58"/>
                    </a:lnTo>
                    <a:lnTo>
                      <a:pt x="504" y="63"/>
                    </a:lnTo>
                    <a:lnTo>
                      <a:pt x="508" y="65"/>
                    </a:lnTo>
                    <a:lnTo>
                      <a:pt x="510" y="66"/>
                    </a:lnTo>
                    <a:lnTo>
                      <a:pt x="511" y="68"/>
                    </a:lnTo>
                    <a:lnTo>
                      <a:pt x="515" y="70"/>
                    </a:lnTo>
                    <a:lnTo>
                      <a:pt x="515" y="74"/>
                    </a:lnTo>
                    <a:lnTo>
                      <a:pt x="515" y="75"/>
                    </a:lnTo>
                    <a:lnTo>
                      <a:pt x="515" y="81"/>
                    </a:lnTo>
                    <a:lnTo>
                      <a:pt x="515" y="84"/>
                    </a:lnTo>
                    <a:lnTo>
                      <a:pt x="515" y="86"/>
                    </a:lnTo>
                    <a:lnTo>
                      <a:pt x="517" y="90"/>
                    </a:lnTo>
                    <a:lnTo>
                      <a:pt x="519" y="97"/>
                    </a:lnTo>
                    <a:lnTo>
                      <a:pt x="522" y="102"/>
                    </a:lnTo>
                    <a:lnTo>
                      <a:pt x="524" y="102"/>
                    </a:lnTo>
                    <a:lnTo>
                      <a:pt x="528" y="120"/>
                    </a:lnTo>
                    <a:lnTo>
                      <a:pt x="528" y="126"/>
                    </a:lnTo>
                    <a:lnTo>
                      <a:pt x="528" y="127"/>
                    </a:lnTo>
                    <a:lnTo>
                      <a:pt x="529" y="129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1"/>
                    </a:lnTo>
                    <a:lnTo>
                      <a:pt x="531" y="133"/>
                    </a:lnTo>
                    <a:lnTo>
                      <a:pt x="531" y="133"/>
                    </a:lnTo>
                    <a:lnTo>
                      <a:pt x="531" y="134"/>
                    </a:lnTo>
                    <a:lnTo>
                      <a:pt x="533" y="138"/>
                    </a:lnTo>
                    <a:lnTo>
                      <a:pt x="536" y="140"/>
                    </a:lnTo>
                    <a:lnTo>
                      <a:pt x="538" y="142"/>
                    </a:lnTo>
                    <a:lnTo>
                      <a:pt x="545" y="143"/>
                    </a:lnTo>
                    <a:lnTo>
                      <a:pt x="547" y="143"/>
                    </a:lnTo>
                    <a:lnTo>
                      <a:pt x="549" y="142"/>
                    </a:lnTo>
                    <a:lnTo>
                      <a:pt x="551" y="149"/>
                    </a:lnTo>
                    <a:lnTo>
                      <a:pt x="553" y="151"/>
                    </a:lnTo>
                    <a:lnTo>
                      <a:pt x="556" y="151"/>
                    </a:lnTo>
                    <a:lnTo>
                      <a:pt x="558" y="151"/>
                    </a:lnTo>
                    <a:lnTo>
                      <a:pt x="560" y="152"/>
                    </a:lnTo>
                    <a:lnTo>
                      <a:pt x="563" y="156"/>
                    </a:lnTo>
                    <a:lnTo>
                      <a:pt x="565" y="154"/>
                    </a:lnTo>
                    <a:lnTo>
                      <a:pt x="572" y="160"/>
                    </a:lnTo>
                    <a:lnTo>
                      <a:pt x="572" y="163"/>
                    </a:lnTo>
                    <a:lnTo>
                      <a:pt x="570" y="163"/>
                    </a:lnTo>
                    <a:lnTo>
                      <a:pt x="570" y="167"/>
                    </a:lnTo>
                    <a:lnTo>
                      <a:pt x="572" y="168"/>
                    </a:lnTo>
                    <a:lnTo>
                      <a:pt x="574" y="168"/>
                    </a:lnTo>
                    <a:lnTo>
                      <a:pt x="579" y="179"/>
                    </a:lnTo>
                    <a:lnTo>
                      <a:pt x="581" y="179"/>
                    </a:lnTo>
                    <a:lnTo>
                      <a:pt x="583" y="188"/>
                    </a:lnTo>
                    <a:lnTo>
                      <a:pt x="583" y="190"/>
                    </a:lnTo>
                    <a:lnTo>
                      <a:pt x="583" y="194"/>
                    </a:lnTo>
                    <a:lnTo>
                      <a:pt x="585" y="194"/>
                    </a:lnTo>
                    <a:lnTo>
                      <a:pt x="585" y="197"/>
                    </a:lnTo>
                    <a:lnTo>
                      <a:pt x="587" y="197"/>
                    </a:lnTo>
                    <a:lnTo>
                      <a:pt x="587" y="195"/>
                    </a:lnTo>
                    <a:lnTo>
                      <a:pt x="588" y="195"/>
                    </a:lnTo>
                    <a:lnTo>
                      <a:pt x="588" y="192"/>
                    </a:lnTo>
                    <a:lnTo>
                      <a:pt x="590" y="190"/>
                    </a:lnTo>
                    <a:lnTo>
                      <a:pt x="592" y="194"/>
                    </a:lnTo>
                    <a:lnTo>
                      <a:pt x="599" y="197"/>
                    </a:lnTo>
                    <a:lnTo>
                      <a:pt x="599" y="194"/>
                    </a:lnTo>
                    <a:lnTo>
                      <a:pt x="601" y="195"/>
                    </a:lnTo>
                    <a:lnTo>
                      <a:pt x="601" y="197"/>
                    </a:lnTo>
                    <a:lnTo>
                      <a:pt x="601" y="197"/>
                    </a:lnTo>
                    <a:lnTo>
                      <a:pt x="605" y="215"/>
                    </a:lnTo>
                    <a:lnTo>
                      <a:pt x="612" y="222"/>
                    </a:lnTo>
                    <a:lnTo>
                      <a:pt x="617" y="222"/>
                    </a:lnTo>
                    <a:lnTo>
                      <a:pt x="619" y="224"/>
                    </a:lnTo>
                    <a:lnTo>
                      <a:pt x="622" y="229"/>
                    </a:lnTo>
                    <a:lnTo>
                      <a:pt x="622" y="231"/>
                    </a:lnTo>
                    <a:lnTo>
                      <a:pt x="626" y="235"/>
                    </a:lnTo>
                    <a:lnTo>
                      <a:pt x="628" y="235"/>
                    </a:lnTo>
                    <a:lnTo>
                      <a:pt x="628" y="236"/>
                    </a:lnTo>
                    <a:lnTo>
                      <a:pt x="631" y="242"/>
                    </a:lnTo>
                    <a:lnTo>
                      <a:pt x="631" y="244"/>
                    </a:lnTo>
                    <a:lnTo>
                      <a:pt x="635" y="244"/>
                    </a:lnTo>
                    <a:lnTo>
                      <a:pt x="637" y="253"/>
                    </a:lnTo>
                    <a:lnTo>
                      <a:pt x="639" y="256"/>
                    </a:lnTo>
                    <a:lnTo>
                      <a:pt x="640" y="254"/>
                    </a:lnTo>
                    <a:lnTo>
                      <a:pt x="640" y="260"/>
                    </a:lnTo>
                    <a:lnTo>
                      <a:pt x="639" y="263"/>
                    </a:lnTo>
                    <a:lnTo>
                      <a:pt x="642" y="278"/>
                    </a:lnTo>
                    <a:lnTo>
                      <a:pt x="640" y="276"/>
                    </a:lnTo>
                    <a:lnTo>
                      <a:pt x="640" y="279"/>
                    </a:lnTo>
                    <a:lnTo>
                      <a:pt x="640" y="279"/>
                    </a:lnTo>
                    <a:lnTo>
                      <a:pt x="640" y="281"/>
                    </a:lnTo>
                    <a:lnTo>
                      <a:pt x="642" y="283"/>
                    </a:lnTo>
                    <a:lnTo>
                      <a:pt x="647" y="299"/>
                    </a:lnTo>
                    <a:lnTo>
                      <a:pt x="642" y="335"/>
                    </a:lnTo>
                    <a:lnTo>
                      <a:pt x="642" y="335"/>
                    </a:lnTo>
                    <a:lnTo>
                      <a:pt x="639" y="340"/>
                    </a:lnTo>
                    <a:lnTo>
                      <a:pt x="640" y="351"/>
                    </a:lnTo>
                    <a:lnTo>
                      <a:pt x="639" y="353"/>
                    </a:lnTo>
                    <a:lnTo>
                      <a:pt x="639" y="355"/>
                    </a:lnTo>
                    <a:lnTo>
                      <a:pt x="631" y="371"/>
                    </a:lnTo>
                    <a:lnTo>
                      <a:pt x="630" y="372"/>
                    </a:lnTo>
                    <a:lnTo>
                      <a:pt x="630" y="374"/>
                    </a:lnTo>
                    <a:lnTo>
                      <a:pt x="630" y="376"/>
                    </a:lnTo>
                    <a:lnTo>
                      <a:pt x="626" y="381"/>
                    </a:lnTo>
                    <a:lnTo>
                      <a:pt x="624" y="381"/>
                    </a:lnTo>
                    <a:lnTo>
                      <a:pt x="624" y="381"/>
                    </a:lnTo>
                    <a:lnTo>
                      <a:pt x="626" y="383"/>
                    </a:lnTo>
                    <a:lnTo>
                      <a:pt x="621" y="385"/>
                    </a:lnTo>
                    <a:lnTo>
                      <a:pt x="613" y="398"/>
                    </a:lnTo>
                    <a:lnTo>
                      <a:pt x="612" y="398"/>
                    </a:lnTo>
                    <a:lnTo>
                      <a:pt x="610" y="398"/>
                    </a:lnTo>
                    <a:lnTo>
                      <a:pt x="610" y="399"/>
                    </a:lnTo>
                    <a:lnTo>
                      <a:pt x="612" y="399"/>
                    </a:lnTo>
                    <a:lnTo>
                      <a:pt x="612" y="403"/>
                    </a:lnTo>
                    <a:lnTo>
                      <a:pt x="610" y="406"/>
                    </a:lnTo>
                    <a:lnTo>
                      <a:pt x="610" y="406"/>
                    </a:lnTo>
                    <a:lnTo>
                      <a:pt x="610" y="410"/>
                    </a:lnTo>
                    <a:lnTo>
                      <a:pt x="606" y="414"/>
                    </a:lnTo>
                    <a:lnTo>
                      <a:pt x="603" y="430"/>
                    </a:lnTo>
                    <a:lnTo>
                      <a:pt x="601" y="428"/>
                    </a:lnTo>
                    <a:lnTo>
                      <a:pt x="599" y="433"/>
                    </a:lnTo>
                    <a:lnTo>
                      <a:pt x="597" y="435"/>
                    </a:lnTo>
                    <a:lnTo>
                      <a:pt x="596" y="439"/>
                    </a:lnTo>
                    <a:lnTo>
                      <a:pt x="596" y="439"/>
                    </a:lnTo>
                    <a:lnTo>
                      <a:pt x="594" y="440"/>
                    </a:lnTo>
                    <a:lnTo>
                      <a:pt x="592" y="449"/>
                    </a:lnTo>
                    <a:lnTo>
                      <a:pt x="594" y="453"/>
                    </a:lnTo>
                    <a:lnTo>
                      <a:pt x="590" y="464"/>
                    </a:lnTo>
                    <a:lnTo>
                      <a:pt x="592" y="473"/>
                    </a:lnTo>
                    <a:lnTo>
                      <a:pt x="590" y="476"/>
                    </a:lnTo>
                    <a:lnTo>
                      <a:pt x="588" y="474"/>
                    </a:lnTo>
                    <a:lnTo>
                      <a:pt x="587" y="474"/>
                    </a:lnTo>
                    <a:lnTo>
                      <a:pt x="587" y="480"/>
                    </a:lnTo>
                    <a:lnTo>
                      <a:pt x="565" y="482"/>
                    </a:lnTo>
                    <a:lnTo>
                      <a:pt x="547" y="491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2" y="498"/>
                    </a:lnTo>
                    <a:lnTo>
                      <a:pt x="540" y="500"/>
                    </a:lnTo>
                    <a:lnTo>
                      <a:pt x="538" y="498"/>
                    </a:lnTo>
                    <a:lnTo>
                      <a:pt x="535" y="500"/>
                    </a:lnTo>
                    <a:lnTo>
                      <a:pt x="533" y="500"/>
                    </a:lnTo>
                    <a:lnTo>
                      <a:pt x="531" y="500"/>
                    </a:lnTo>
                    <a:lnTo>
                      <a:pt x="531" y="501"/>
                    </a:lnTo>
                    <a:lnTo>
                      <a:pt x="531" y="503"/>
                    </a:lnTo>
                    <a:lnTo>
                      <a:pt x="533" y="501"/>
                    </a:lnTo>
                    <a:lnTo>
                      <a:pt x="535" y="500"/>
                    </a:lnTo>
                    <a:lnTo>
                      <a:pt x="536" y="500"/>
                    </a:lnTo>
                    <a:lnTo>
                      <a:pt x="535" y="507"/>
                    </a:lnTo>
                    <a:lnTo>
                      <a:pt x="533" y="508"/>
                    </a:lnTo>
                    <a:lnTo>
                      <a:pt x="529" y="503"/>
                    </a:lnTo>
                    <a:lnTo>
                      <a:pt x="528" y="503"/>
                    </a:lnTo>
                    <a:lnTo>
                      <a:pt x="526" y="501"/>
                    </a:lnTo>
                    <a:lnTo>
                      <a:pt x="524" y="498"/>
                    </a:lnTo>
                    <a:lnTo>
                      <a:pt x="520" y="498"/>
                    </a:lnTo>
                    <a:lnTo>
                      <a:pt x="519" y="496"/>
                    </a:lnTo>
                    <a:lnTo>
                      <a:pt x="519" y="494"/>
                    </a:lnTo>
                    <a:lnTo>
                      <a:pt x="519" y="491"/>
                    </a:lnTo>
                    <a:lnTo>
                      <a:pt x="517" y="489"/>
                    </a:lnTo>
                    <a:lnTo>
                      <a:pt x="513" y="492"/>
                    </a:lnTo>
                    <a:lnTo>
                      <a:pt x="511" y="492"/>
                    </a:lnTo>
                    <a:lnTo>
                      <a:pt x="508" y="492"/>
                    </a:lnTo>
                    <a:lnTo>
                      <a:pt x="506" y="491"/>
                    </a:lnTo>
                    <a:lnTo>
                      <a:pt x="510" y="491"/>
                    </a:lnTo>
                    <a:lnTo>
                      <a:pt x="511" y="487"/>
                    </a:lnTo>
                    <a:lnTo>
                      <a:pt x="511" y="483"/>
                    </a:lnTo>
                    <a:lnTo>
                      <a:pt x="508" y="482"/>
                    </a:lnTo>
                    <a:lnTo>
                      <a:pt x="504" y="485"/>
                    </a:lnTo>
                    <a:lnTo>
                      <a:pt x="501" y="485"/>
                    </a:lnTo>
                    <a:lnTo>
                      <a:pt x="504" y="489"/>
                    </a:lnTo>
                    <a:lnTo>
                      <a:pt x="504" y="489"/>
                    </a:lnTo>
                    <a:lnTo>
                      <a:pt x="499" y="491"/>
                    </a:lnTo>
                    <a:lnTo>
                      <a:pt x="495" y="494"/>
                    </a:lnTo>
                    <a:lnTo>
                      <a:pt x="494" y="498"/>
                    </a:lnTo>
                    <a:lnTo>
                      <a:pt x="485" y="501"/>
                    </a:lnTo>
                    <a:lnTo>
                      <a:pt x="483" y="500"/>
                    </a:lnTo>
                    <a:lnTo>
                      <a:pt x="460" y="491"/>
                    </a:lnTo>
                    <a:lnTo>
                      <a:pt x="456" y="491"/>
                    </a:lnTo>
                    <a:lnTo>
                      <a:pt x="454" y="492"/>
                    </a:lnTo>
                    <a:lnTo>
                      <a:pt x="452" y="489"/>
                    </a:lnTo>
                    <a:lnTo>
                      <a:pt x="447" y="485"/>
                    </a:lnTo>
                    <a:lnTo>
                      <a:pt x="442" y="485"/>
                    </a:lnTo>
                    <a:lnTo>
                      <a:pt x="436" y="482"/>
                    </a:lnTo>
                    <a:lnTo>
                      <a:pt x="434" y="480"/>
                    </a:lnTo>
                    <a:lnTo>
                      <a:pt x="433" y="476"/>
                    </a:lnTo>
                    <a:lnTo>
                      <a:pt x="429" y="473"/>
                    </a:lnTo>
                    <a:lnTo>
                      <a:pt x="426" y="464"/>
                    </a:lnTo>
                    <a:lnTo>
                      <a:pt x="426" y="464"/>
                    </a:lnTo>
                    <a:lnTo>
                      <a:pt x="427" y="460"/>
                    </a:lnTo>
                    <a:lnTo>
                      <a:pt x="427" y="457"/>
                    </a:lnTo>
                    <a:lnTo>
                      <a:pt x="424" y="448"/>
                    </a:lnTo>
                    <a:lnTo>
                      <a:pt x="417" y="439"/>
                    </a:lnTo>
                    <a:lnTo>
                      <a:pt x="420" y="433"/>
                    </a:lnTo>
                    <a:lnTo>
                      <a:pt x="418" y="433"/>
                    </a:lnTo>
                    <a:lnTo>
                      <a:pt x="415" y="433"/>
                    </a:lnTo>
                    <a:lnTo>
                      <a:pt x="406" y="437"/>
                    </a:lnTo>
                    <a:lnTo>
                      <a:pt x="402" y="439"/>
                    </a:lnTo>
                    <a:lnTo>
                      <a:pt x="400" y="437"/>
                    </a:lnTo>
                    <a:lnTo>
                      <a:pt x="404" y="430"/>
                    </a:lnTo>
                    <a:lnTo>
                      <a:pt x="406" y="424"/>
                    </a:lnTo>
                    <a:lnTo>
                      <a:pt x="406" y="421"/>
                    </a:lnTo>
                    <a:lnTo>
                      <a:pt x="404" y="415"/>
                    </a:lnTo>
                    <a:lnTo>
                      <a:pt x="399" y="410"/>
                    </a:lnTo>
                    <a:lnTo>
                      <a:pt x="395" y="417"/>
                    </a:lnTo>
                    <a:lnTo>
                      <a:pt x="393" y="428"/>
                    </a:lnTo>
                    <a:lnTo>
                      <a:pt x="393" y="428"/>
                    </a:lnTo>
                    <a:lnTo>
                      <a:pt x="392" y="428"/>
                    </a:lnTo>
                    <a:lnTo>
                      <a:pt x="388" y="430"/>
                    </a:lnTo>
                    <a:lnTo>
                      <a:pt x="384" y="430"/>
                    </a:lnTo>
                    <a:lnTo>
                      <a:pt x="381" y="432"/>
                    </a:lnTo>
                    <a:lnTo>
                      <a:pt x="379" y="430"/>
                    </a:lnTo>
                    <a:lnTo>
                      <a:pt x="381" y="424"/>
                    </a:lnTo>
                    <a:lnTo>
                      <a:pt x="384" y="424"/>
                    </a:lnTo>
                    <a:lnTo>
                      <a:pt x="388" y="423"/>
                    </a:lnTo>
                    <a:lnTo>
                      <a:pt x="390" y="414"/>
                    </a:lnTo>
                    <a:lnTo>
                      <a:pt x="390" y="414"/>
                    </a:lnTo>
                    <a:lnTo>
                      <a:pt x="390" y="408"/>
                    </a:lnTo>
                    <a:lnTo>
                      <a:pt x="393" y="401"/>
                    </a:lnTo>
                    <a:lnTo>
                      <a:pt x="395" y="399"/>
                    </a:lnTo>
                    <a:lnTo>
                      <a:pt x="395" y="396"/>
                    </a:lnTo>
                    <a:lnTo>
                      <a:pt x="397" y="389"/>
                    </a:lnTo>
                    <a:lnTo>
                      <a:pt x="397" y="390"/>
                    </a:lnTo>
                    <a:lnTo>
                      <a:pt x="397" y="385"/>
                    </a:lnTo>
                    <a:lnTo>
                      <a:pt x="397" y="383"/>
                    </a:lnTo>
                    <a:lnTo>
                      <a:pt x="395" y="381"/>
                    </a:lnTo>
                    <a:lnTo>
                      <a:pt x="395" y="378"/>
                    </a:lnTo>
                    <a:lnTo>
                      <a:pt x="393" y="378"/>
                    </a:lnTo>
                    <a:lnTo>
                      <a:pt x="393" y="380"/>
                    </a:lnTo>
                    <a:lnTo>
                      <a:pt x="393" y="385"/>
                    </a:lnTo>
                    <a:lnTo>
                      <a:pt x="392" y="385"/>
                    </a:lnTo>
                    <a:lnTo>
                      <a:pt x="386" y="396"/>
                    </a:lnTo>
                    <a:lnTo>
                      <a:pt x="386" y="398"/>
                    </a:lnTo>
                    <a:lnTo>
                      <a:pt x="384" y="401"/>
                    </a:lnTo>
                    <a:lnTo>
                      <a:pt x="381" y="399"/>
                    </a:lnTo>
                    <a:lnTo>
                      <a:pt x="381" y="401"/>
                    </a:lnTo>
                    <a:lnTo>
                      <a:pt x="379" y="403"/>
                    </a:lnTo>
                    <a:lnTo>
                      <a:pt x="375" y="405"/>
                    </a:lnTo>
                    <a:lnTo>
                      <a:pt x="374" y="406"/>
                    </a:lnTo>
                    <a:lnTo>
                      <a:pt x="372" y="406"/>
                    </a:lnTo>
                    <a:lnTo>
                      <a:pt x="370" y="412"/>
                    </a:lnTo>
                    <a:lnTo>
                      <a:pt x="365" y="417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6"/>
                    </a:lnTo>
                    <a:lnTo>
                      <a:pt x="363" y="424"/>
                    </a:lnTo>
                    <a:lnTo>
                      <a:pt x="361" y="424"/>
                    </a:lnTo>
                    <a:lnTo>
                      <a:pt x="359" y="421"/>
                    </a:lnTo>
                    <a:lnTo>
                      <a:pt x="356" y="419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4"/>
                    </a:lnTo>
                    <a:lnTo>
                      <a:pt x="356" y="417"/>
                    </a:lnTo>
                    <a:lnTo>
                      <a:pt x="356" y="415"/>
                    </a:lnTo>
                    <a:lnTo>
                      <a:pt x="356" y="412"/>
                    </a:lnTo>
                    <a:lnTo>
                      <a:pt x="354" y="408"/>
                    </a:lnTo>
                    <a:lnTo>
                      <a:pt x="354" y="405"/>
                    </a:lnTo>
                    <a:lnTo>
                      <a:pt x="350" y="401"/>
                    </a:lnTo>
                    <a:lnTo>
                      <a:pt x="349" y="399"/>
                    </a:lnTo>
                    <a:lnTo>
                      <a:pt x="347" y="394"/>
                    </a:lnTo>
                    <a:lnTo>
                      <a:pt x="345" y="390"/>
                    </a:lnTo>
                    <a:lnTo>
                      <a:pt x="343" y="390"/>
                    </a:lnTo>
                    <a:lnTo>
                      <a:pt x="338" y="387"/>
                    </a:lnTo>
                    <a:lnTo>
                      <a:pt x="334" y="385"/>
                    </a:lnTo>
                    <a:lnTo>
                      <a:pt x="334" y="381"/>
                    </a:lnTo>
                    <a:lnTo>
                      <a:pt x="336" y="381"/>
                    </a:lnTo>
                    <a:lnTo>
                      <a:pt x="338" y="378"/>
                    </a:lnTo>
                    <a:lnTo>
                      <a:pt x="331" y="376"/>
                    </a:lnTo>
                    <a:lnTo>
                      <a:pt x="325" y="371"/>
                    </a:lnTo>
                    <a:lnTo>
                      <a:pt x="323" y="369"/>
                    </a:lnTo>
                    <a:lnTo>
                      <a:pt x="323" y="372"/>
                    </a:lnTo>
                    <a:lnTo>
                      <a:pt x="322" y="371"/>
                    </a:lnTo>
                    <a:lnTo>
                      <a:pt x="311" y="367"/>
                    </a:lnTo>
                    <a:lnTo>
                      <a:pt x="309" y="367"/>
                    </a:lnTo>
                    <a:lnTo>
                      <a:pt x="307" y="369"/>
                    </a:lnTo>
                    <a:lnTo>
                      <a:pt x="307" y="369"/>
                    </a:lnTo>
                    <a:lnTo>
                      <a:pt x="306" y="367"/>
                    </a:lnTo>
                    <a:lnTo>
                      <a:pt x="297" y="360"/>
                    </a:lnTo>
                    <a:lnTo>
                      <a:pt x="289" y="358"/>
                    </a:lnTo>
                    <a:lnTo>
                      <a:pt x="257" y="360"/>
                    </a:lnTo>
                    <a:lnTo>
                      <a:pt x="239" y="369"/>
                    </a:lnTo>
                    <a:lnTo>
                      <a:pt x="232" y="369"/>
                    </a:lnTo>
                    <a:lnTo>
                      <a:pt x="227" y="372"/>
                    </a:lnTo>
                    <a:lnTo>
                      <a:pt x="211" y="372"/>
                    </a:lnTo>
                    <a:lnTo>
                      <a:pt x="207" y="371"/>
                    </a:lnTo>
                    <a:lnTo>
                      <a:pt x="202" y="372"/>
                    </a:lnTo>
                    <a:lnTo>
                      <a:pt x="191" y="380"/>
                    </a:lnTo>
                    <a:lnTo>
                      <a:pt x="187" y="381"/>
                    </a:lnTo>
                    <a:lnTo>
                      <a:pt x="182" y="383"/>
                    </a:lnTo>
                    <a:lnTo>
                      <a:pt x="179" y="385"/>
                    </a:lnTo>
                    <a:lnTo>
                      <a:pt x="175" y="387"/>
                    </a:lnTo>
                    <a:lnTo>
                      <a:pt x="168" y="401"/>
                    </a:lnTo>
                    <a:lnTo>
                      <a:pt x="162" y="403"/>
                    </a:lnTo>
                    <a:lnTo>
                      <a:pt x="159" y="403"/>
                    </a:lnTo>
                    <a:lnTo>
                      <a:pt x="157" y="401"/>
                    </a:lnTo>
                    <a:lnTo>
                      <a:pt x="145" y="405"/>
                    </a:lnTo>
                    <a:lnTo>
                      <a:pt x="143" y="403"/>
                    </a:lnTo>
                    <a:lnTo>
                      <a:pt x="141" y="401"/>
                    </a:lnTo>
                    <a:lnTo>
                      <a:pt x="136" y="403"/>
                    </a:lnTo>
                    <a:lnTo>
                      <a:pt x="127" y="401"/>
                    </a:lnTo>
                    <a:lnTo>
                      <a:pt x="121" y="403"/>
                    </a:lnTo>
                    <a:lnTo>
                      <a:pt x="109" y="403"/>
                    </a:lnTo>
                    <a:lnTo>
                      <a:pt x="105" y="405"/>
                    </a:lnTo>
                    <a:lnTo>
                      <a:pt x="103" y="406"/>
                    </a:lnTo>
                    <a:lnTo>
                      <a:pt x="102" y="410"/>
                    </a:lnTo>
                    <a:lnTo>
                      <a:pt x="102" y="410"/>
                    </a:lnTo>
                    <a:lnTo>
                      <a:pt x="102" y="412"/>
                    </a:lnTo>
                    <a:lnTo>
                      <a:pt x="100" y="414"/>
                    </a:lnTo>
                    <a:lnTo>
                      <a:pt x="91" y="414"/>
                    </a:lnTo>
                    <a:lnTo>
                      <a:pt x="84" y="421"/>
                    </a:lnTo>
                    <a:lnTo>
                      <a:pt x="84" y="423"/>
                    </a:lnTo>
                    <a:lnTo>
                      <a:pt x="80" y="424"/>
                    </a:lnTo>
                    <a:lnTo>
                      <a:pt x="78" y="424"/>
                    </a:lnTo>
                    <a:lnTo>
                      <a:pt x="77" y="423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4"/>
                    </a:lnTo>
                    <a:lnTo>
                      <a:pt x="55" y="424"/>
                    </a:lnTo>
                    <a:lnTo>
                      <a:pt x="53" y="423"/>
                    </a:lnTo>
                    <a:lnTo>
                      <a:pt x="50" y="421"/>
                    </a:lnTo>
                    <a:lnTo>
                      <a:pt x="50" y="421"/>
                    </a:lnTo>
                    <a:lnTo>
                      <a:pt x="46" y="421"/>
                    </a:lnTo>
                    <a:lnTo>
                      <a:pt x="37" y="412"/>
                    </a:lnTo>
                    <a:lnTo>
                      <a:pt x="30" y="410"/>
                    </a:lnTo>
                    <a:lnTo>
                      <a:pt x="30" y="398"/>
                    </a:lnTo>
                    <a:lnTo>
                      <a:pt x="30" y="398"/>
                    </a:lnTo>
                    <a:lnTo>
                      <a:pt x="34" y="398"/>
                    </a:lnTo>
                    <a:lnTo>
                      <a:pt x="35" y="398"/>
                    </a:lnTo>
                    <a:lnTo>
                      <a:pt x="41" y="389"/>
                    </a:lnTo>
                    <a:lnTo>
                      <a:pt x="41" y="385"/>
                    </a:lnTo>
                    <a:lnTo>
                      <a:pt x="39" y="381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41" y="376"/>
                    </a:lnTo>
                    <a:lnTo>
                      <a:pt x="41" y="362"/>
                    </a:lnTo>
                    <a:lnTo>
                      <a:pt x="32" y="342"/>
                    </a:lnTo>
                    <a:lnTo>
                      <a:pt x="28" y="319"/>
                    </a:lnTo>
                    <a:lnTo>
                      <a:pt x="23" y="308"/>
                    </a:lnTo>
                    <a:lnTo>
                      <a:pt x="21" y="304"/>
                    </a:lnTo>
                    <a:lnTo>
                      <a:pt x="16" y="294"/>
                    </a:lnTo>
                    <a:lnTo>
                      <a:pt x="14" y="288"/>
                    </a:lnTo>
                    <a:lnTo>
                      <a:pt x="10" y="276"/>
                    </a:lnTo>
                    <a:lnTo>
                      <a:pt x="7" y="274"/>
                    </a:lnTo>
                    <a:lnTo>
                      <a:pt x="3" y="269"/>
                    </a:lnTo>
                    <a:lnTo>
                      <a:pt x="1" y="267"/>
                    </a:lnTo>
                    <a:lnTo>
                      <a:pt x="1" y="265"/>
                    </a:lnTo>
                    <a:lnTo>
                      <a:pt x="0" y="262"/>
                    </a:lnTo>
                    <a:lnTo>
                      <a:pt x="0" y="260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7"/>
                    </a:lnTo>
                    <a:lnTo>
                      <a:pt x="5" y="267"/>
                    </a:lnTo>
                    <a:lnTo>
                      <a:pt x="5" y="269"/>
                    </a:lnTo>
                    <a:lnTo>
                      <a:pt x="8" y="269"/>
                    </a:lnTo>
                    <a:lnTo>
                      <a:pt x="10" y="267"/>
                    </a:lnTo>
                    <a:lnTo>
                      <a:pt x="8" y="265"/>
                    </a:lnTo>
                    <a:lnTo>
                      <a:pt x="7" y="262"/>
                    </a:lnTo>
                    <a:lnTo>
                      <a:pt x="3" y="254"/>
                    </a:lnTo>
                    <a:lnTo>
                      <a:pt x="3" y="251"/>
                    </a:lnTo>
                    <a:lnTo>
                      <a:pt x="5" y="251"/>
                    </a:lnTo>
                    <a:lnTo>
                      <a:pt x="7" y="262"/>
                    </a:lnTo>
                    <a:lnTo>
                      <a:pt x="10" y="258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60"/>
                    </a:lnTo>
                    <a:lnTo>
                      <a:pt x="14" y="254"/>
                    </a:lnTo>
                    <a:lnTo>
                      <a:pt x="12" y="253"/>
                    </a:lnTo>
                    <a:lnTo>
                      <a:pt x="10" y="249"/>
                    </a:lnTo>
                    <a:lnTo>
                      <a:pt x="10" y="249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9"/>
                    </a:lnTo>
                    <a:lnTo>
                      <a:pt x="7" y="215"/>
                    </a:lnTo>
                    <a:lnTo>
                      <a:pt x="8" y="204"/>
                    </a:lnTo>
                    <a:lnTo>
                      <a:pt x="5" y="201"/>
                    </a:lnTo>
                    <a:lnTo>
                      <a:pt x="10" y="186"/>
                    </a:lnTo>
                    <a:lnTo>
                      <a:pt x="12" y="18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1" name="Freeform 8685"/>
              <p:cNvSpPr>
                <a:spLocks/>
              </p:cNvSpPr>
              <p:nvPr/>
            </p:nvSpPr>
            <p:spPr bwMode="auto">
              <a:xfrm>
                <a:off x="4725" y="2037"/>
                <a:ext cx="56" cy="82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56" y="50"/>
                  </a:cxn>
                  <a:cxn ang="0">
                    <a:pos x="48" y="66"/>
                  </a:cxn>
                  <a:cxn ang="0">
                    <a:pos x="40" y="66"/>
                  </a:cxn>
                  <a:cxn ang="0">
                    <a:pos x="36" y="71"/>
                  </a:cxn>
                  <a:cxn ang="0">
                    <a:pos x="31" y="69"/>
                  </a:cxn>
                  <a:cxn ang="0">
                    <a:pos x="27" y="73"/>
                  </a:cxn>
                  <a:cxn ang="0">
                    <a:pos x="23" y="77"/>
                  </a:cxn>
                  <a:cxn ang="0">
                    <a:pos x="22" y="73"/>
                  </a:cxn>
                  <a:cxn ang="0">
                    <a:pos x="20" y="78"/>
                  </a:cxn>
                  <a:cxn ang="0">
                    <a:pos x="18" y="78"/>
                  </a:cxn>
                  <a:cxn ang="0">
                    <a:pos x="20" y="75"/>
                  </a:cxn>
                  <a:cxn ang="0">
                    <a:pos x="13" y="80"/>
                  </a:cxn>
                  <a:cxn ang="0">
                    <a:pos x="11" y="78"/>
                  </a:cxn>
                  <a:cxn ang="0">
                    <a:pos x="7" y="80"/>
                  </a:cxn>
                  <a:cxn ang="0">
                    <a:pos x="4" y="82"/>
                  </a:cxn>
                  <a:cxn ang="0">
                    <a:pos x="4" y="77"/>
                  </a:cxn>
                  <a:cxn ang="0">
                    <a:pos x="7" y="75"/>
                  </a:cxn>
                  <a:cxn ang="0">
                    <a:pos x="6" y="71"/>
                  </a:cxn>
                  <a:cxn ang="0">
                    <a:pos x="4" y="71"/>
                  </a:cxn>
                  <a:cxn ang="0">
                    <a:pos x="6" y="64"/>
                  </a:cxn>
                  <a:cxn ang="0">
                    <a:pos x="7" y="57"/>
                  </a:cxn>
                  <a:cxn ang="0">
                    <a:pos x="11" y="53"/>
                  </a:cxn>
                  <a:cxn ang="0">
                    <a:pos x="9" y="50"/>
                  </a:cxn>
                  <a:cxn ang="0">
                    <a:pos x="6" y="37"/>
                  </a:cxn>
                  <a:cxn ang="0">
                    <a:pos x="6" y="39"/>
                  </a:cxn>
                  <a:cxn ang="0">
                    <a:pos x="2" y="37"/>
                  </a:cxn>
                  <a:cxn ang="0">
                    <a:pos x="2" y="35"/>
                  </a:cxn>
                  <a:cxn ang="0">
                    <a:pos x="9" y="32"/>
                  </a:cxn>
                  <a:cxn ang="0">
                    <a:pos x="13" y="34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1" y="23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29" y="5"/>
                  </a:cxn>
                  <a:cxn ang="0">
                    <a:pos x="38" y="0"/>
                  </a:cxn>
                </a:cxnLst>
                <a:rect l="0" t="0" r="r" b="b"/>
                <a:pathLst>
                  <a:path w="56" h="82">
                    <a:moveTo>
                      <a:pt x="38" y="0"/>
                    </a:moveTo>
                    <a:lnTo>
                      <a:pt x="54" y="27"/>
                    </a:lnTo>
                    <a:lnTo>
                      <a:pt x="54" y="48"/>
                    </a:lnTo>
                    <a:lnTo>
                      <a:pt x="56" y="50"/>
                    </a:lnTo>
                    <a:lnTo>
                      <a:pt x="52" y="62"/>
                    </a:lnTo>
                    <a:lnTo>
                      <a:pt x="48" y="66"/>
                    </a:lnTo>
                    <a:lnTo>
                      <a:pt x="43" y="68"/>
                    </a:lnTo>
                    <a:lnTo>
                      <a:pt x="40" y="66"/>
                    </a:lnTo>
                    <a:lnTo>
                      <a:pt x="36" y="73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1" y="69"/>
                    </a:lnTo>
                    <a:lnTo>
                      <a:pt x="25" y="71"/>
                    </a:lnTo>
                    <a:lnTo>
                      <a:pt x="27" y="73"/>
                    </a:lnTo>
                    <a:lnTo>
                      <a:pt x="25" y="75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2" y="77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16" y="77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1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6" y="73"/>
                    </a:lnTo>
                    <a:lnTo>
                      <a:pt x="4" y="71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2" name="Freeform 8686"/>
              <p:cNvSpPr>
                <a:spLocks/>
              </p:cNvSpPr>
              <p:nvPr/>
            </p:nvSpPr>
            <p:spPr bwMode="auto">
              <a:xfrm>
                <a:off x="4725" y="2037"/>
                <a:ext cx="56" cy="82"/>
              </a:xfrm>
              <a:custGeom>
                <a:avLst/>
                <a:gdLst/>
                <a:ahLst/>
                <a:cxnLst>
                  <a:cxn ang="0">
                    <a:pos x="54" y="27"/>
                  </a:cxn>
                  <a:cxn ang="0">
                    <a:pos x="56" y="50"/>
                  </a:cxn>
                  <a:cxn ang="0">
                    <a:pos x="48" y="66"/>
                  </a:cxn>
                  <a:cxn ang="0">
                    <a:pos x="40" y="66"/>
                  </a:cxn>
                  <a:cxn ang="0">
                    <a:pos x="36" y="71"/>
                  </a:cxn>
                  <a:cxn ang="0">
                    <a:pos x="31" y="69"/>
                  </a:cxn>
                  <a:cxn ang="0">
                    <a:pos x="27" y="73"/>
                  </a:cxn>
                  <a:cxn ang="0">
                    <a:pos x="23" y="77"/>
                  </a:cxn>
                  <a:cxn ang="0">
                    <a:pos x="22" y="73"/>
                  </a:cxn>
                  <a:cxn ang="0">
                    <a:pos x="20" y="78"/>
                  </a:cxn>
                  <a:cxn ang="0">
                    <a:pos x="18" y="78"/>
                  </a:cxn>
                  <a:cxn ang="0">
                    <a:pos x="20" y="75"/>
                  </a:cxn>
                  <a:cxn ang="0">
                    <a:pos x="13" y="80"/>
                  </a:cxn>
                  <a:cxn ang="0">
                    <a:pos x="11" y="78"/>
                  </a:cxn>
                  <a:cxn ang="0">
                    <a:pos x="7" y="80"/>
                  </a:cxn>
                  <a:cxn ang="0">
                    <a:pos x="4" y="82"/>
                  </a:cxn>
                  <a:cxn ang="0">
                    <a:pos x="4" y="77"/>
                  </a:cxn>
                  <a:cxn ang="0">
                    <a:pos x="7" y="75"/>
                  </a:cxn>
                  <a:cxn ang="0">
                    <a:pos x="6" y="71"/>
                  </a:cxn>
                  <a:cxn ang="0">
                    <a:pos x="4" y="71"/>
                  </a:cxn>
                  <a:cxn ang="0">
                    <a:pos x="6" y="64"/>
                  </a:cxn>
                  <a:cxn ang="0">
                    <a:pos x="7" y="57"/>
                  </a:cxn>
                  <a:cxn ang="0">
                    <a:pos x="11" y="53"/>
                  </a:cxn>
                  <a:cxn ang="0">
                    <a:pos x="9" y="50"/>
                  </a:cxn>
                  <a:cxn ang="0">
                    <a:pos x="6" y="37"/>
                  </a:cxn>
                  <a:cxn ang="0">
                    <a:pos x="6" y="39"/>
                  </a:cxn>
                  <a:cxn ang="0">
                    <a:pos x="2" y="37"/>
                  </a:cxn>
                  <a:cxn ang="0">
                    <a:pos x="2" y="35"/>
                  </a:cxn>
                  <a:cxn ang="0">
                    <a:pos x="9" y="32"/>
                  </a:cxn>
                  <a:cxn ang="0">
                    <a:pos x="13" y="34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1" y="23"/>
                  </a:cxn>
                  <a:cxn ang="0">
                    <a:pos x="7" y="21"/>
                  </a:cxn>
                  <a:cxn ang="0">
                    <a:pos x="9" y="19"/>
                  </a:cxn>
                  <a:cxn ang="0">
                    <a:pos x="7" y="16"/>
                  </a:cxn>
                  <a:cxn ang="0">
                    <a:pos x="7" y="16"/>
                  </a:cxn>
                  <a:cxn ang="0">
                    <a:pos x="29" y="5"/>
                  </a:cxn>
                  <a:cxn ang="0">
                    <a:pos x="38" y="0"/>
                  </a:cxn>
                </a:cxnLst>
                <a:rect l="0" t="0" r="r" b="b"/>
                <a:pathLst>
                  <a:path w="56" h="82">
                    <a:moveTo>
                      <a:pt x="38" y="0"/>
                    </a:moveTo>
                    <a:lnTo>
                      <a:pt x="54" y="27"/>
                    </a:lnTo>
                    <a:lnTo>
                      <a:pt x="54" y="48"/>
                    </a:lnTo>
                    <a:lnTo>
                      <a:pt x="56" y="50"/>
                    </a:lnTo>
                    <a:lnTo>
                      <a:pt x="52" y="62"/>
                    </a:lnTo>
                    <a:lnTo>
                      <a:pt x="48" y="66"/>
                    </a:lnTo>
                    <a:lnTo>
                      <a:pt x="43" y="68"/>
                    </a:lnTo>
                    <a:lnTo>
                      <a:pt x="40" y="66"/>
                    </a:lnTo>
                    <a:lnTo>
                      <a:pt x="36" y="73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1" y="69"/>
                    </a:lnTo>
                    <a:lnTo>
                      <a:pt x="25" y="71"/>
                    </a:lnTo>
                    <a:lnTo>
                      <a:pt x="27" y="73"/>
                    </a:lnTo>
                    <a:lnTo>
                      <a:pt x="25" y="75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22" y="77"/>
                    </a:lnTo>
                    <a:lnTo>
                      <a:pt x="20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16" y="77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1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4" y="77"/>
                    </a:lnTo>
                    <a:lnTo>
                      <a:pt x="7" y="77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6" y="71"/>
                    </a:lnTo>
                    <a:lnTo>
                      <a:pt x="6" y="73"/>
                    </a:lnTo>
                    <a:lnTo>
                      <a:pt x="4" y="71"/>
                    </a:lnTo>
                    <a:lnTo>
                      <a:pt x="6" y="68"/>
                    </a:lnTo>
                    <a:lnTo>
                      <a:pt x="6" y="64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1" y="55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2" y="35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3" name="Freeform 8687"/>
              <p:cNvSpPr>
                <a:spLocks/>
              </p:cNvSpPr>
              <p:nvPr/>
            </p:nvSpPr>
            <p:spPr bwMode="auto">
              <a:xfrm>
                <a:off x="5373" y="238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4" name="Freeform 8688"/>
              <p:cNvSpPr>
                <a:spLocks/>
              </p:cNvSpPr>
              <p:nvPr/>
            </p:nvSpPr>
            <p:spPr bwMode="auto">
              <a:xfrm>
                <a:off x="5373" y="2387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5" name="Freeform 8689"/>
              <p:cNvSpPr>
                <a:spLocks/>
              </p:cNvSpPr>
              <p:nvPr/>
            </p:nvSpPr>
            <p:spPr bwMode="auto">
              <a:xfrm>
                <a:off x="5364" y="3640"/>
                <a:ext cx="4" cy="1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6" name="Freeform 8690"/>
              <p:cNvSpPr>
                <a:spLocks/>
              </p:cNvSpPr>
              <p:nvPr/>
            </p:nvSpPr>
            <p:spPr bwMode="auto">
              <a:xfrm>
                <a:off x="5364" y="3640"/>
                <a:ext cx="4" cy="1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7" name="Freeform 8691"/>
              <p:cNvSpPr>
                <a:spLocks/>
              </p:cNvSpPr>
              <p:nvPr/>
            </p:nvSpPr>
            <p:spPr bwMode="auto">
              <a:xfrm>
                <a:off x="5389" y="3547"/>
                <a:ext cx="9" cy="1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9" h="14">
                    <a:moveTo>
                      <a:pt x="6" y="2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8" name="Freeform 8692"/>
              <p:cNvSpPr>
                <a:spLocks/>
              </p:cNvSpPr>
              <p:nvPr/>
            </p:nvSpPr>
            <p:spPr bwMode="auto">
              <a:xfrm>
                <a:off x="5389" y="3547"/>
                <a:ext cx="9" cy="1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9" y="7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7" y="11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</a:cxnLst>
                <a:rect l="0" t="0" r="r" b="b"/>
                <a:pathLst>
                  <a:path w="9" h="14">
                    <a:moveTo>
                      <a:pt x="6" y="2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09" name="Freeform 8693"/>
              <p:cNvSpPr>
                <a:spLocks/>
              </p:cNvSpPr>
              <p:nvPr/>
            </p:nvSpPr>
            <p:spPr bwMode="auto">
              <a:xfrm>
                <a:off x="5371" y="3411"/>
                <a:ext cx="126" cy="136"/>
              </a:xfrm>
              <a:custGeom>
                <a:avLst/>
                <a:gdLst/>
                <a:ahLst/>
                <a:cxnLst>
                  <a:cxn ang="0">
                    <a:pos x="92" y="7"/>
                  </a:cxn>
                  <a:cxn ang="0">
                    <a:pos x="99" y="2"/>
                  </a:cxn>
                  <a:cxn ang="0">
                    <a:pos x="101" y="2"/>
                  </a:cxn>
                  <a:cxn ang="0">
                    <a:pos x="102" y="7"/>
                  </a:cxn>
                  <a:cxn ang="0">
                    <a:pos x="106" y="14"/>
                  </a:cxn>
                  <a:cxn ang="0">
                    <a:pos x="113" y="13"/>
                  </a:cxn>
                  <a:cxn ang="0">
                    <a:pos x="118" y="9"/>
                  </a:cxn>
                  <a:cxn ang="0">
                    <a:pos x="118" y="11"/>
                  </a:cxn>
                  <a:cxn ang="0">
                    <a:pos x="118" y="16"/>
                  </a:cxn>
                  <a:cxn ang="0">
                    <a:pos x="122" y="11"/>
                  </a:cxn>
                  <a:cxn ang="0">
                    <a:pos x="122" y="16"/>
                  </a:cxn>
                  <a:cxn ang="0">
                    <a:pos x="124" y="22"/>
                  </a:cxn>
                  <a:cxn ang="0">
                    <a:pos x="122" y="34"/>
                  </a:cxn>
                  <a:cxn ang="0">
                    <a:pos x="117" y="38"/>
                  </a:cxn>
                  <a:cxn ang="0">
                    <a:pos x="109" y="52"/>
                  </a:cxn>
                  <a:cxn ang="0">
                    <a:pos x="102" y="56"/>
                  </a:cxn>
                  <a:cxn ang="0">
                    <a:pos x="106" y="70"/>
                  </a:cxn>
                  <a:cxn ang="0">
                    <a:pos x="104" y="72"/>
                  </a:cxn>
                  <a:cxn ang="0">
                    <a:pos x="95" y="70"/>
                  </a:cxn>
                  <a:cxn ang="0">
                    <a:pos x="93" y="72"/>
                  </a:cxn>
                  <a:cxn ang="0">
                    <a:pos x="84" y="77"/>
                  </a:cxn>
                  <a:cxn ang="0">
                    <a:pos x="81" y="75"/>
                  </a:cxn>
                  <a:cxn ang="0">
                    <a:pos x="77" y="95"/>
                  </a:cxn>
                  <a:cxn ang="0">
                    <a:pos x="74" y="102"/>
                  </a:cxn>
                  <a:cxn ang="0">
                    <a:pos x="68" y="113"/>
                  </a:cxn>
                  <a:cxn ang="0">
                    <a:pos x="68" y="118"/>
                  </a:cxn>
                  <a:cxn ang="0">
                    <a:pos x="67" y="120"/>
                  </a:cxn>
                  <a:cxn ang="0">
                    <a:pos x="56" y="129"/>
                  </a:cxn>
                  <a:cxn ang="0">
                    <a:pos x="52" y="133"/>
                  </a:cxn>
                  <a:cxn ang="0">
                    <a:pos x="45" y="134"/>
                  </a:cxn>
                  <a:cxn ang="0">
                    <a:pos x="40" y="133"/>
                  </a:cxn>
                  <a:cxn ang="0">
                    <a:pos x="34" y="134"/>
                  </a:cxn>
                  <a:cxn ang="0">
                    <a:pos x="31" y="134"/>
                  </a:cxn>
                  <a:cxn ang="0">
                    <a:pos x="29" y="131"/>
                  </a:cxn>
                  <a:cxn ang="0">
                    <a:pos x="22" y="125"/>
                  </a:cxn>
                  <a:cxn ang="0">
                    <a:pos x="15" y="125"/>
                  </a:cxn>
                  <a:cxn ang="0">
                    <a:pos x="4" y="124"/>
                  </a:cxn>
                  <a:cxn ang="0">
                    <a:pos x="7" y="118"/>
                  </a:cxn>
                  <a:cxn ang="0">
                    <a:pos x="6" y="118"/>
                  </a:cxn>
                  <a:cxn ang="0">
                    <a:pos x="2" y="120"/>
                  </a:cxn>
                  <a:cxn ang="0">
                    <a:pos x="6" y="115"/>
                  </a:cxn>
                  <a:cxn ang="0">
                    <a:pos x="7" y="113"/>
                  </a:cxn>
                  <a:cxn ang="0">
                    <a:pos x="7" y="109"/>
                  </a:cxn>
                  <a:cxn ang="0">
                    <a:pos x="7" y="108"/>
                  </a:cxn>
                  <a:cxn ang="0">
                    <a:pos x="7" y="104"/>
                  </a:cxn>
                  <a:cxn ang="0">
                    <a:pos x="11" y="104"/>
                  </a:cxn>
                  <a:cxn ang="0">
                    <a:pos x="13" y="104"/>
                  </a:cxn>
                  <a:cxn ang="0">
                    <a:pos x="11" y="97"/>
                  </a:cxn>
                  <a:cxn ang="0">
                    <a:pos x="15" y="95"/>
                  </a:cxn>
                  <a:cxn ang="0">
                    <a:pos x="16" y="99"/>
                  </a:cxn>
                  <a:cxn ang="0">
                    <a:pos x="16" y="93"/>
                  </a:cxn>
                  <a:cxn ang="0">
                    <a:pos x="22" y="90"/>
                  </a:cxn>
                  <a:cxn ang="0">
                    <a:pos x="25" y="82"/>
                  </a:cxn>
                  <a:cxn ang="0">
                    <a:pos x="29" y="77"/>
                  </a:cxn>
                  <a:cxn ang="0">
                    <a:pos x="34" y="74"/>
                  </a:cxn>
                  <a:cxn ang="0">
                    <a:pos x="59" y="57"/>
                  </a:cxn>
                  <a:cxn ang="0">
                    <a:pos x="72" y="48"/>
                  </a:cxn>
                  <a:cxn ang="0">
                    <a:pos x="84" y="23"/>
                  </a:cxn>
                  <a:cxn ang="0">
                    <a:pos x="92" y="11"/>
                  </a:cxn>
                </a:cxnLst>
                <a:rect l="0" t="0" r="r" b="b"/>
                <a:pathLst>
                  <a:path w="126" h="136">
                    <a:moveTo>
                      <a:pt x="92" y="11"/>
                    </a:moveTo>
                    <a:lnTo>
                      <a:pt x="92" y="11"/>
                    </a:lnTo>
                    <a:lnTo>
                      <a:pt x="92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5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24" y="16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8"/>
                    </a:lnTo>
                    <a:lnTo>
                      <a:pt x="117" y="38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06" y="54"/>
                    </a:lnTo>
                    <a:lnTo>
                      <a:pt x="102" y="56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6" y="74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9"/>
                    </a:lnTo>
                    <a:lnTo>
                      <a:pt x="74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3"/>
                    </a:lnTo>
                    <a:lnTo>
                      <a:pt x="68" y="115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7" y="120"/>
                    </a:lnTo>
                    <a:lnTo>
                      <a:pt x="63" y="122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1" y="134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4"/>
                    </a:lnTo>
                    <a:lnTo>
                      <a:pt x="16" y="124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4"/>
                    </a:lnTo>
                    <a:lnTo>
                      <a:pt x="6" y="122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5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6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7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40" y="74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2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0" name="Freeform 8694"/>
              <p:cNvSpPr>
                <a:spLocks/>
              </p:cNvSpPr>
              <p:nvPr/>
            </p:nvSpPr>
            <p:spPr bwMode="auto">
              <a:xfrm>
                <a:off x="5371" y="3411"/>
                <a:ext cx="126" cy="136"/>
              </a:xfrm>
              <a:custGeom>
                <a:avLst/>
                <a:gdLst/>
                <a:ahLst/>
                <a:cxnLst>
                  <a:cxn ang="0">
                    <a:pos x="92" y="7"/>
                  </a:cxn>
                  <a:cxn ang="0">
                    <a:pos x="99" y="2"/>
                  </a:cxn>
                  <a:cxn ang="0">
                    <a:pos x="101" y="2"/>
                  </a:cxn>
                  <a:cxn ang="0">
                    <a:pos x="102" y="7"/>
                  </a:cxn>
                  <a:cxn ang="0">
                    <a:pos x="106" y="14"/>
                  </a:cxn>
                  <a:cxn ang="0">
                    <a:pos x="113" y="13"/>
                  </a:cxn>
                  <a:cxn ang="0">
                    <a:pos x="118" y="9"/>
                  </a:cxn>
                  <a:cxn ang="0">
                    <a:pos x="118" y="11"/>
                  </a:cxn>
                  <a:cxn ang="0">
                    <a:pos x="118" y="16"/>
                  </a:cxn>
                  <a:cxn ang="0">
                    <a:pos x="122" y="11"/>
                  </a:cxn>
                  <a:cxn ang="0">
                    <a:pos x="122" y="16"/>
                  </a:cxn>
                  <a:cxn ang="0">
                    <a:pos x="124" y="22"/>
                  </a:cxn>
                  <a:cxn ang="0">
                    <a:pos x="122" y="34"/>
                  </a:cxn>
                  <a:cxn ang="0">
                    <a:pos x="117" y="38"/>
                  </a:cxn>
                  <a:cxn ang="0">
                    <a:pos x="109" y="52"/>
                  </a:cxn>
                  <a:cxn ang="0">
                    <a:pos x="102" y="56"/>
                  </a:cxn>
                  <a:cxn ang="0">
                    <a:pos x="106" y="70"/>
                  </a:cxn>
                  <a:cxn ang="0">
                    <a:pos x="104" y="72"/>
                  </a:cxn>
                  <a:cxn ang="0">
                    <a:pos x="95" y="70"/>
                  </a:cxn>
                  <a:cxn ang="0">
                    <a:pos x="93" y="72"/>
                  </a:cxn>
                  <a:cxn ang="0">
                    <a:pos x="84" y="77"/>
                  </a:cxn>
                  <a:cxn ang="0">
                    <a:pos x="81" y="75"/>
                  </a:cxn>
                  <a:cxn ang="0">
                    <a:pos x="77" y="95"/>
                  </a:cxn>
                  <a:cxn ang="0">
                    <a:pos x="74" y="102"/>
                  </a:cxn>
                  <a:cxn ang="0">
                    <a:pos x="68" y="113"/>
                  </a:cxn>
                  <a:cxn ang="0">
                    <a:pos x="68" y="118"/>
                  </a:cxn>
                  <a:cxn ang="0">
                    <a:pos x="67" y="120"/>
                  </a:cxn>
                  <a:cxn ang="0">
                    <a:pos x="56" y="129"/>
                  </a:cxn>
                  <a:cxn ang="0">
                    <a:pos x="52" y="133"/>
                  </a:cxn>
                  <a:cxn ang="0">
                    <a:pos x="45" y="134"/>
                  </a:cxn>
                  <a:cxn ang="0">
                    <a:pos x="40" y="133"/>
                  </a:cxn>
                  <a:cxn ang="0">
                    <a:pos x="34" y="134"/>
                  </a:cxn>
                  <a:cxn ang="0">
                    <a:pos x="31" y="134"/>
                  </a:cxn>
                  <a:cxn ang="0">
                    <a:pos x="29" y="131"/>
                  </a:cxn>
                  <a:cxn ang="0">
                    <a:pos x="22" y="125"/>
                  </a:cxn>
                  <a:cxn ang="0">
                    <a:pos x="15" y="125"/>
                  </a:cxn>
                  <a:cxn ang="0">
                    <a:pos x="4" y="124"/>
                  </a:cxn>
                  <a:cxn ang="0">
                    <a:pos x="7" y="118"/>
                  </a:cxn>
                  <a:cxn ang="0">
                    <a:pos x="6" y="118"/>
                  </a:cxn>
                  <a:cxn ang="0">
                    <a:pos x="2" y="120"/>
                  </a:cxn>
                  <a:cxn ang="0">
                    <a:pos x="6" y="115"/>
                  </a:cxn>
                  <a:cxn ang="0">
                    <a:pos x="7" y="113"/>
                  </a:cxn>
                  <a:cxn ang="0">
                    <a:pos x="7" y="109"/>
                  </a:cxn>
                  <a:cxn ang="0">
                    <a:pos x="7" y="108"/>
                  </a:cxn>
                  <a:cxn ang="0">
                    <a:pos x="7" y="104"/>
                  </a:cxn>
                  <a:cxn ang="0">
                    <a:pos x="11" y="104"/>
                  </a:cxn>
                  <a:cxn ang="0">
                    <a:pos x="13" y="104"/>
                  </a:cxn>
                  <a:cxn ang="0">
                    <a:pos x="11" y="97"/>
                  </a:cxn>
                  <a:cxn ang="0">
                    <a:pos x="15" y="95"/>
                  </a:cxn>
                  <a:cxn ang="0">
                    <a:pos x="16" y="99"/>
                  </a:cxn>
                  <a:cxn ang="0">
                    <a:pos x="16" y="93"/>
                  </a:cxn>
                  <a:cxn ang="0">
                    <a:pos x="22" y="90"/>
                  </a:cxn>
                  <a:cxn ang="0">
                    <a:pos x="25" y="82"/>
                  </a:cxn>
                  <a:cxn ang="0">
                    <a:pos x="29" y="77"/>
                  </a:cxn>
                  <a:cxn ang="0">
                    <a:pos x="34" y="74"/>
                  </a:cxn>
                  <a:cxn ang="0">
                    <a:pos x="59" y="57"/>
                  </a:cxn>
                  <a:cxn ang="0">
                    <a:pos x="72" y="48"/>
                  </a:cxn>
                  <a:cxn ang="0">
                    <a:pos x="84" y="23"/>
                  </a:cxn>
                  <a:cxn ang="0">
                    <a:pos x="92" y="11"/>
                  </a:cxn>
                </a:cxnLst>
                <a:rect l="0" t="0" r="r" b="b"/>
                <a:pathLst>
                  <a:path w="126" h="136">
                    <a:moveTo>
                      <a:pt x="92" y="11"/>
                    </a:moveTo>
                    <a:lnTo>
                      <a:pt x="92" y="11"/>
                    </a:lnTo>
                    <a:lnTo>
                      <a:pt x="92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5"/>
                    </a:lnTo>
                    <a:lnTo>
                      <a:pt x="101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3"/>
                    </a:lnTo>
                    <a:lnTo>
                      <a:pt x="115" y="13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22" y="11"/>
                    </a:lnTo>
                    <a:lnTo>
                      <a:pt x="124" y="11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24" y="16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8"/>
                    </a:lnTo>
                    <a:lnTo>
                      <a:pt x="117" y="38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8" y="52"/>
                    </a:lnTo>
                    <a:lnTo>
                      <a:pt x="106" y="54"/>
                    </a:lnTo>
                    <a:lnTo>
                      <a:pt x="102" y="56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6" y="74"/>
                    </a:lnTo>
                    <a:lnTo>
                      <a:pt x="104" y="72"/>
                    </a:lnTo>
                    <a:lnTo>
                      <a:pt x="104" y="74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3" y="72"/>
                    </a:lnTo>
                    <a:lnTo>
                      <a:pt x="92" y="72"/>
                    </a:lnTo>
                    <a:lnTo>
                      <a:pt x="92" y="74"/>
                    </a:lnTo>
                    <a:lnTo>
                      <a:pt x="84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9"/>
                    </a:lnTo>
                    <a:lnTo>
                      <a:pt x="74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3"/>
                    </a:lnTo>
                    <a:lnTo>
                      <a:pt x="68" y="115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7" y="120"/>
                    </a:lnTo>
                    <a:lnTo>
                      <a:pt x="63" y="122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3"/>
                    </a:lnTo>
                    <a:lnTo>
                      <a:pt x="52" y="133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1" y="134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4"/>
                    </a:lnTo>
                    <a:lnTo>
                      <a:pt x="16" y="124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4"/>
                    </a:lnTo>
                    <a:lnTo>
                      <a:pt x="6" y="122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5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3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6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7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5" y="82"/>
                    </a:lnTo>
                    <a:lnTo>
                      <a:pt x="27" y="81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3" y="75"/>
                    </a:lnTo>
                    <a:lnTo>
                      <a:pt x="34" y="74"/>
                    </a:lnTo>
                    <a:lnTo>
                      <a:pt x="40" y="74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2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1" name="Freeform 8695"/>
              <p:cNvSpPr>
                <a:spLocks/>
              </p:cNvSpPr>
              <p:nvPr/>
            </p:nvSpPr>
            <p:spPr bwMode="auto">
              <a:xfrm>
                <a:off x="5472" y="3288"/>
                <a:ext cx="91" cy="145"/>
              </a:xfrm>
              <a:custGeom>
                <a:avLst/>
                <a:gdLst/>
                <a:ahLst/>
                <a:cxnLst>
                  <a:cxn ang="0">
                    <a:pos x="41" y="120"/>
                  </a:cxn>
                  <a:cxn ang="0">
                    <a:pos x="32" y="109"/>
                  </a:cxn>
                  <a:cxn ang="0">
                    <a:pos x="17" y="98"/>
                  </a:cxn>
                  <a:cxn ang="0">
                    <a:pos x="26" y="89"/>
                  </a:cxn>
                  <a:cxn ang="0">
                    <a:pos x="34" y="73"/>
                  </a:cxn>
                  <a:cxn ang="0">
                    <a:pos x="35" y="66"/>
                  </a:cxn>
                  <a:cxn ang="0">
                    <a:pos x="34" y="57"/>
                  </a:cxn>
                  <a:cxn ang="0">
                    <a:pos x="30" y="53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3"/>
                  </a:cxn>
                  <a:cxn ang="0">
                    <a:pos x="25" y="39"/>
                  </a:cxn>
                  <a:cxn ang="0">
                    <a:pos x="23" y="34"/>
                  </a:cxn>
                  <a:cxn ang="0">
                    <a:pos x="21" y="35"/>
                  </a:cxn>
                  <a:cxn ang="0">
                    <a:pos x="10" y="21"/>
                  </a:cxn>
                  <a:cxn ang="0">
                    <a:pos x="12" y="18"/>
                  </a:cxn>
                  <a:cxn ang="0">
                    <a:pos x="7" y="1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5" y="9"/>
                  </a:cxn>
                  <a:cxn ang="0">
                    <a:pos x="10" y="9"/>
                  </a:cxn>
                  <a:cxn ang="0">
                    <a:pos x="14" y="10"/>
                  </a:cxn>
                  <a:cxn ang="0">
                    <a:pos x="19" y="12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8" y="25"/>
                  </a:cxn>
                  <a:cxn ang="0">
                    <a:pos x="28" y="28"/>
                  </a:cxn>
                  <a:cxn ang="0">
                    <a:pos x="25" y="28"/>
                  </a:cxn>
                  <a:cxn ang="0">
                    <a:pos x="26" y="30"/>
                  </a:cxn>
                  <a:cxn ang="0">
                    <a:pos x="32" y="41"/>
                  </a:cxn>
                  <a:cxn ang="0">
                    <a:pos x="34" y="46"/>
                  </a:cxn>
                  <a:cxn ang="0">
                    <a:pos x="32" y="48"/>
                  </a:cxn>
                  <a:cxn ang="0">
                    <a:pos x="35" y="50"/>
                  </a:cxn>
                  <a:cxn ang="0">
                    <a:pos x="39" y="50"/>
                  </a:cxn>
                  <a:cxn ang="0">
                    <a:pos x="44" y="53"/>
                  </a:cxn>
                  <a:cxn ang="0">
                    <a:pos x="42" y="41"/>
                  </a:cxn>
                  <a:cxn ang="0">
                    <a:pos x="48" y="48"/>
                  </a:cxn>
                  <a:cxn ang="0">
                    <a:pos x="50" y="57"/>
                  </a:cxn>
                  <a:cxn ang="0">
                    <a:pos x="57" y="64"/>
                  </a:cxn>
                  <a:cxn ang="0">
                    <a:pos x="69" y="71"/>
                  </a:cxn>
                  <a:cxn ang="0">
                    <a:pos x="75" y="69"/>
                  </a:cxn>
                  <a:cxn ang="0">
                    <a:pos x="85" y="60"/>
                  </a:cxn>
                  <a:cxn ang="0">
                    <a:pos x="89" y="82"/>
                  </a:cxn>
                  <a:cxn ang="0">
                    <a:pos x="82" y="91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66" y="102"/>
                  </a:cxn>
                  <a:cxn ang="0">
                    <a:pos x="68" y="105"/>
                  </a:cxn>
                  <a:cxn ang="0">
                    <a:pos x="42" y="145"/>
                  </a:cxn>
                  <a:cxn ang="0">
                    <a:pos x="32" y="139"/>
                  </a:cxn>
                </a:cxnLst>
                <a:rect l="0" t="0" r="r" b="b"/>
                <a:pathLst>
                  <a:path w="91" h="145">
                    <a:moveTo>
                      <a:pt x="32" y="137"/>
                    </a:moveTo>
                    <a:lnTo>
                      <a:pt x="37" y="128"/>
                    </a:lnTo>
                    <a:lnTo>
                      <a:pt x="41" y="120"/>
                    </a:lnTo>
                    <a:lnTo>
                      <a:pt x="41" y="116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19" y="102"/>
                    </a:lnTo>
                    <a:lnTo>
                      <a:pt x="17" y="98"/>
                    </a:lnTo>
                    <a:lnTo>
                      <a:pt x="17" y="94"/>
                    </a:lnTo>
                    <a:lnTo>
                      <a:pt x="19" y="93"/>
                    </a:lnTo>
                    <a:lnTo>
                      <a:pt x="26" y="89"/>
                    </a:lnTo>
                    <a:lnTo>
                      <a:pt x="28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5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8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3"/>
                    </a:lnTo>
                    <a:lnTo>
                      <a:pt x="42" y="44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1" y="62"/>
                    </a:lnTo>
                    <a:lnTo>
                      <a:pt x="53" y="64"/>
                    </a:lnTo>
                    <a:lnTo>
                      <a:pt x="57" y="64"/>
                    </a:lnTo>
                    <a:lnTo>
                      <a:pt x="60" y="68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8" y="66"/>
                    </a:lnTo>
                    <a:lnTo>
                      <a:pt x="84" y="62"/>
                    </a:lnTo>
                    <a:lnTo>
                      <a:pt x="85" y="60"/>
                    </a:lnTo>
                    <a:lnTo>
                      <a:pt x="87" y="62"/>
                    </a:lnTo>
                    <a:lnTo>
                      <a:pt x="91" y="64"/>
                    </a:lnTo>
                    <a:lnTo>
                      <a:pt x="89" y="82"/>
                    </a:lnTo>
                    <a:lnTo>
                      <a:pt x="84" y="86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50" y="141"/>
                    </a:lnTo>
                    <a:lnTo>
                      <a:pt x="42" y="145"/>
                    </a:lnTo>
                    <a:lnTo>
                      <a:pt x="39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2" name="Freeform 8696"/>
              <p:cNvSpPr>
                <a:spLocks/>
              </p:cNvSpPr>
              <p:nvPr/>
            </p:nvSpPr>
            <p:spPr bwMode="auto">
              <a:xfrm>
                <a:off x="5472" y="3288"/>
                <a:ext cx="91" cy="145"/>
              </a:xfrm>
              <a:custGeom>
                <a:avLst/>
                <a:gdLst/>
                <a:ahLst/>
                <a:cxnLst>
                  <a:cxn ang="0">
                    <a:pos x="41" y="120"/>
                  </a:cxn>
                  <a:cxn ang="0">
                    <a:pos x="32" y="109"/>
                  </a:cxn>
                  <a:cxn ang="0">
                    <a:pos x="17" y="98"/>
                  </a:cxn>
                  <a:cxn ang="0">
                    <a:pos x="26" y="89"/>
                  </a:cxn>
                  <a:cxn ang="0">
                    <a:pos x="34" y="73"/>
                  </a:cxn>
                  <a:cxn ang="0">
                    <a:pos x="35" y="66"/>
                  </a:cxn>
                  <a:cxn ang="0">
                    <a:pos x="34" y="57"/>
                  </a:cxn>
                  <a:cxn ang="0">
                    <a:pos x="30" y="53"/>
                  </a:cxn>
                  <a:cxn ang="0">
                    <a:pos x="32" y="52"/>
                  </a:cxn>
                  <a:cxn ang="0">
                    <a:pos x="28" y="50"/>
                  </a:cxn>
                  <a:cxn ang="0">
                    <a:pos x="26" y="43"/>
                  </a:cxn>
                  <a:cxn ang="0">
                    <a:pos x="25" y="39"/>
                  </a:cxn>
                  <a:cxn ang="0">
                    <a:pos x="23" y="34"/>
                  </a:cxn>
                  <a:cxn ang="0">
                    <a:pos x="21" y="35"/>
                  </a:cxn>
                  <a:cxn ang="0">
                    <a:pos x="10" y="21"/>
                  </a:cxn>
                  <a:cxn ang="0">
                    <a:pos x="12" y="18"/>
                  </a:cxn>
                  <a:cxn ang="0">
                    <a:pos x="7" y="1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5" y="9"/>
                  </a:cxn>
                  <a:cxn ang="0">
                    <a:pos x="10" y="9"/>
                  </a:cxn>
                  <a:cxn ang="0">
                    <a:pos x="14" y="10"/>
                  </a:cxn>
                  <a:cxn ang="0">
                    <a:pos x="19" y="12"/>
                  </a:cxn>
                  <a:cxn ang="0">
                    <a:pos x="23" y="18"/>
                  </a:cxn>
                  <a:cxn ang="0">
                    <a:pos x="25" y="19"/>
                  </a:cxn>
                  <a:cxn ang="0">
                    <a:pos x="28" y="25"/>
                  </a:cxn>
                  <a:cxn ang="0">
                    <a:pos x="28" y="28"/>
                  </a:cxn>
                  <a:cxn ang="0">
                    <a:pos x="25" y="28"/>
                  </a:cxn>
                  <a:cxn ang="0">
                    <a:pos x="26" y="30"/>
                  </a:cxn>
                  <a:cxn ang="0">
                    <a:pos x="32" y="41"/>
                  </a:cxn>
                  <a:cxn ang="0">
                    <a:pos x="34" y="46"/>
                  </a:cxn>
                  <a:cxn ang="0">
                    <a:pos x="32" y="48"/>
                  </a:cxn>
                  <a:cxn ang="0">
                    <a:pos x="35" y="50"/>
                  </a:cxn>
                  <a:cxn ang="0">
                    <a:pos x="39" y="50"/>
                  </a:cxn>
                  <a:cxn ang="0">
                    <a:pos x="44" y="53"/>
                  </a:cxn>
                  <a:cxn ang="0">
                    <a:pos x="42" y="41"/>
                  </a:cxn>
                  <a:cxn ang="0">
                    <a:pos x="48" y="48"/>
                  </a:cxn>
                  <a:cxn ang="0">
                    <a:pos x="50" y="57"/>
                  </a:cxn>
                  <a:cxn ang="0">
                    <a:pos x="57" y="64"/>
                  </a:cxn>
                  <a:cxn ang="0">
                    <a:pos x="69" y="71"/>
                  </a:cxn>
                  <a:cxn ang="0">
                    <a:pos x="75" y="69"/>
                  </a:cxn>
                  <a:cxn ang="0">
                    <a:pos x="85" y="60"/>
                  </a:cxn>
                  <a:cxn ang="0">
                    <a:pos x="89" y="82"/>
                  </a:cxn>
                  <a:cxn ang="0">
                    <a:pos x="82" y="91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66" y="102"/>
                  </a:cxn>
                  <a:cxn ang="0">
                    <a:pos x="68" y="105"/>
                  </a:cxn>
                  <a:cxn ang="0">
                    <a:pos x="42" y="145"/>
                  </a:cxn>
                  <a:cxn ang="0">
                    <a:pos x="32" y="139"/>
                  </a:cxn>
                </a:cxnLst>
                <a:rect l="0" t="0" r="r" b="b"/>
                <a:pathLst>
                  <a:path w="91" h="145">
                    <a:moveTo>
                      <a:pt x="32" y="137"/>
                    </a:moveTo>
                    <a:lnTo>
                      <a:pt x="37" y="128"/>
                    </a:lnTo>
                    <a:lnTo>
                      <a:pt x="41" y="120"/>
                    </a:lnTo>
                    <a:lnTo>
                      <a:pt x="41" y="116"/>
                    </a:lnTo>
                    <a:lnTo>
                      <a:pt x="35" y="111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19" y="102"/>
                    </a:lnTo>
                    <a:lnTo>
                      <a:pt x="17" y="98"/>
                    </a:lnTo>
                    <a:lnTo>
                      <a:pt x="17" y="94"/>
                    </a:lnTo>
                    <a:lnTo>
                      <a:pt x="19" y="93"/>
                    </a:lnTo>
                    <a:lnTo>
                      <a:pt x="26" y="89"/>
                    </a:lnTo>
                    <a:lnTo>
                      <a:pt x="28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5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0" y="55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6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1" y="34"/>
                    </a:lnTo>
                    <a:lnTo>
                      <a:pt x="21" y="35"/>
                    </a:lnTo>
                    <a:lnTo>
                      <a:pt x="21" y="3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6" y="28"/>
                    </a:lnTo>
                    <a:lnTo>
                      <a:pt x="26" y="30"/>
                    </a:lnTo>
                    <a:lnTo>
                      <a:pt x="28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1" y="55"/>
                    </a:lnTo>
                    <a:lnTo>
                      <a:pt x="42" y="55"/>
                    </a:lnTo>
                    <a:lnTo>
                      <a:pt x="44" y="53"/>
                    </a:lnTo>
                    <a:lnTo>
                      <a:pt x="42" y="44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4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1" y="62"/>
                    </a:lnTo>
                    <a:lnTo>
                      <a:pt x="53" y="64"/>
                    </a:lnTo>
                    <a:lnTo>
                      <a:pt x="57" y="64"/>
                    </a:lnTo>
                    <a:lnTo>
                      <a:pt x="60" y="68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8" y="66"/>
                    </a:lnTo>
                    <a:lnTo>
                      <a:pt x="84" y="62"/>
                    </a:lnTo>
                    <a:lnTo>
                      <a:pt x="85" y="60"/>
                    </a:lnTo>
                    <a:lnTo>
                      <a:pt x="87" y="62"/>
                    </a:lnTo>
                    <a:lnTo>
                      <a:pt x="91" y="64"/>
                    </a:lnTo>
                    <a:lnTo>
                      <a:pt x="89" y="82"/>
                    </a:lnTo>
                    <a:lnTo>
                      <a:pt x="84" y="86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0" y="93"/>
                    </a:lnTo>
                    <a:lnTo>
                      <a:pt x="73" y="93"/>
                    </a:lnTo>
                    <a:lnTo>
                      <a:pt x="71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69" y="105"/>
                    </a:lnTo>
                    <a:lnTo>
                      <a:pt x="50" y="141"/>
                    </a:lnTo>
                    <a:lnTo>
                      <a:pt x="42" y="145"/>
                    </a:lnTo>
                    <a:lnTo>
                      <a:pt x="39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3" name="Freeform 8697"/>
              <p:cNvSpPr>
                <a:spLocks/>
              </p:cNvSpPr>
              <p:nvPr/>
            </p:nvSpPr>
            <p:spPr bwMode="auto">
              <a:xfrm>
                <a:off x="4976" y="1664"/>
                <a:ext cx="48" cy="2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0"/>
                  </a:cxn>
                  <a:cxn ang="0">
                    <a:pos x="18" y="2"/>
                  </a:cxn>
                  <a:cxn ang="0">
                    <a:pos x="27" y="42"/>
                  </a:cxn>
                  <a:cxn ang="0">
                    <a:pos x="25" y="54"/>
                  </a:cxn>
                  <a:cxn ang="0">
                    <a:pos x="23" y="56"/>
                  </a:cxn>
                  <a:cxn ang="0">
                    <a:pos x="25" y="76"/>
                  </a:cxn>
                  <a:cxn ang="0">
                    <a:pos x="27" y="76"/>
                  </a:cxn>
                  <a:cxn ang="0">
                    <a:pos x="43" y="135"/>
                  </a:cxn>
                  <a:cxn ang="0">
                    <a:pos x="48" y="142"/>
                  </a:cxn>
                  <a:cxn ang="0">
                    <a:pos x="48" y="145"/>
                  </a:cxn>
                  <a:cxn ang="0">
                    <a:pos x="43" y="136"/>
                  </a:cxn>
                  <a:cxn ang="0">
                    <a:pos x="34" y="131"/>
                  </a:cxn>
                  <a:cxn ang="0">
                    <a:pos x="30" y="131"/>
                  </a:cxn>
                  <a:cxn ang="0">
                    <a:pos x="27" y="131"/>
                  </a:cxn>
                  <a:cxn ang="0">
                    <a:pos x="23" y="135"/>
                  </a:cxn>
                  <a:cxn ang="0">
                    <a:pos x="14" y="172"/>
                  </a:cxn>
                  <a:cxn ang="0">
                    <a:pos x="21" y="183"/>
                  </a:cxn>
                  <a:cxn ang="0">
                    <a:pos x="23" y="188"/>
                  </a:cxn>
                  <a:cxn ang="0">
                    <a:pos x="27" y="192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30" y="201"/>
                  </a:cxn>
                  <a:cxn ang="0">
                    <a:pos x="30" y="204"/>
                  </a:cxn>
                  <a:cxn ang="0">
                    <a:pos x="28" y="208"/>
                  </a:cxn>
                  <a:cxn ang="0">
                    <a:pos x="27" y="197"/>
                  </a:cxn>
                  <a:cxn ang="0">
                    <a:pos x="19" y="194"/>
                  </a:cxn>
                  <a:cxn ang="0">
                    <a:pos x="16" y="194"/>
                  </a:cxn>
                  <a:cxn ang="0">
                    <a:pos x="12" y="197"/>
                  </a:cxn>
                  <a:cxn ang="0">
                    <a:pos x="9" y="212"/>
                  </a:cxn>
                  <a:cxn ang="0">
                    <a:pos x="5" y="210"/>
                  </a:cxn>
                  <a:cxn ang="0">
                    <a:pos x="7" y="165"/>
                  </a:cxn>
                  <a:cxn ang="0">
                    <a:pos x="9" y="162"/>
                  </a:cxn>
                  <a:cxn ang="0">
                    <a:pos x="3" y="145"/>
                  </a:cxn>
                  <a:cxn ang="0">
                    <a:pos x="7" y="115"/>
                  </a:cxn>
                  <a:cxn ang="0">
                    <a:pos x="9" y="115"/>
                  </a:cxn>
                  <a:cxn ang="0">
                    <a:pos x="7" y="113"/>
                  </a:cxn>
                  <a:cxn ang="0">
                    <a:pos x="7" y="106"/>
                  </a:cxn>
                  <a:cxn ang="0">
                    <a:pos x="7" y="102"/>
                  </a:cxn>
                  <a:cxn ang="0">
                    <a:pos x="9" y="83"/>
                  </a:cxn>
                  <a:cxn ang="0">
                    <a:pos x="5" y="77"/>
                  </a:cxn>
                  <a:cxn ang="0">
                    <a:pos x="0" y="72"/>
                  </a:cxn>
                  <a:cxn ang="0">
                    <a:pos x="2" y="70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2" y="29"/>
                  </a:cxn>
                  <a:cxn ang="0">
                    <a:pos x="3" y="26"/>
                  </a:cxn>
                  <a:cxn ang="0">
                    <a:pos x="7" y="24"/>
                  </a:cxn>
                  <a:cxn ang="0">
                    <a:pos x="9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4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0"/>
                  </a:cxn>
                </a:cxnLst>
                <a:rect l="0" t="0" r="r" b="b"/>
                <a:pathLst>
                  <a:path w="48" h="212">
                    <a:moveTo>
                      <a:pt x="14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27" y="42"/>
                    </a:lnTo>
                    <a:lnTo>
                      <a:pt x="25" y="54"/>
                    </a:lnTo>
                    <a:lnTo>
                      <a:pt x="23" y="56"/>
                    </a:lnTo>
                    <a:lnTo>
                      <a:pt x="25" y="76"/>
                    </a:lnTo>
                    <a:lnTo>
                      <a:pt x="27" y="76"/>
                    </a:lnTo>
                    <a:lnTo>
                      <a:pt x="43" y="135"/>
                    </a:lnTo>
                    <a:lnTo>
                      <a:pt x="48" y="142"/>
                    </a:lnTo>
                    <a:lnTo>
                      <a:pt x="48" y="145"/>
                    </a:lnTo>
                    <a:lnTo>
                      <a:pt x="43" y="136"/>
                    </a:lnTo>
                    <a:lnTo>
                      <a:pt x="34" y="131"/>
                    </a:lnTo>
                    <a:lnTo>
                      <a:pt x="30" y="131"/>
                    </a:lnTo>
                    <a:lnTo>
                      <a:pt x="27" y="131"/>
                    </a:lnTo>
                    <a:lnTo>
                      <a:pt x="23" y="135"/>
                    </a:lnTo>
                    <a:lnTo>
                      <a:pt x="14" y="172"/>
                    </a:lnTo>
                    <a:lnTo>
                      <a:pt x="21" y="183"/>
                    </a:lnTo>
                    <a:lnTo>
                      <a:pt x="23" y="188"/>
                    </a:lnTo>
                    <a:lnTo>
                      <a:pt x="27" y="192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30" y="201"/>
                    </a:lnTo>
                    <a:lnTo>
                      <a:pt x="30" y="204"/>
                    </a:lnTo>
                    <a:lnTo>
                      <a:pt x="28" y="208"/>
                    </a:lnTo>
                    <a:lnTo>
                      <a:pt x="27" y="197"/>
                    </a:lnTo>
                    <a:lnTo>
                      <a:pt x="19" y="194"/>
                    </a:lnTo>
                    <a:lnTo>
                      <a:pt x="16" y="194"/>
                    </a:lnTo>
                    <a:lnTo>
                      <a:pt x="12" y="197"/>
                    </a:lnTo>
                    <a:lnTo>
                      <a:pt x="9" y="212"/>
                    </a:lnTo>
                    <a:lnTo>
                      <a:pt x="5" y="210"/>
                    </a:lnTo>
                    <a:lnTo>
                      <a:pt x="7" y="165"/>
                    </a:lnTo>
                    <a:lnTo>
                      <a:pt x="9" y="162"/>
                    </a:lnTo>
                    <a:lnTo>
                      <a:pt x="3" y="145"/>
                    </a:lnTo>
                    <a:lnTo>
                      <a:pt x="7" y="115"/>
                    </a:lnTo>
                    <a:lnTo>
                      <a:pt x="9" y="115"/>
                    </a:lnTo>
                    <a:lnTo>
                      <a:pt x="7" y="113"/>
                    </a:lnTo>
                    <a:lnTo>
                      <a:pt x="7" y="106"/>
                    </a:lnTo>
                    <a:lnTo>
                      <a:pt x="7" y="102"/>
                    </a:lnTo>
                    <a:lnTo>
                      <a:pt x="9" y="83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2" y="29"/>
                    </a:lnTo>
                    <a:lnTo>
                      <a:pt x="3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4" name="Freeform 8698"/>
              <p:cNvSpPr>
                <a:spLocks/>
              </p:cNvSpPr>
              <p:nvPr/>
            </p:nvSpPr>
            <p:spPr bwMode="auto">
              <a:xfrm>
                <a:off x="4976" y="1664"/>
                <a:ext cx="48" cy="2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6" y="0"/>
                  </a:cxn>
                  <a:cxn ang="0">
                    <a:pos x="18" y="2"/>
                  </a:cxn>
                  <a:cxn ang="0">
                    <a:pos x="27" y="42"/>
                  </a:cxn>
                  <a:cxn ang="0">
                    <a:pos x="25" y="54"/>
                  </a:cxn>
                  <a:cxn ang="0">
                    <a:pos x="23" y="56"/>
                  </a:cxn>
                  <a:cxn ang="0">
                    <a:pos x="25" y="76"/>
                  </a:cxn>
                  <a:cxn ang="0">
                    <a:pos x="27" y="76"/>
                  </a:cxn>
                  <a:cxn ang="0">
                    <a:pos x="43" y="135"/>
                  </a:cxn>
                  <a:cxn ang="0">
                    <a:pos x="48" y="142"/>
                  </a:cxn>
                  <a:cxn ang="0">
                    <a:pos x="48" y="145"/>
                  </a:cxn>
                  <a:cxn ang="0">
                    <a:pos x="43" y="136"/>
                  </a:cxn>
                  <a:cxn ang="0">
                    <a:pos x="34" y="131"/>
                  </a:cxn>
                  <a:cxn ang="0">
                    <a:pos x="30" y="131"/>
                  </a:cxn>
                  <a:cxn ang="0">
                    <a:pos x="27" y="131"/>
                  </a:cxn>
                  <a:cxn ang="0">
                    <a:pos x="23" y="135"/>
                  </a:cxn>
                  <a:cxn ang="0">
                    <a:pos x="14" y="172"/>
                  </a:cxn>
                  <a:cxn ang="0">
                    <a:pos x="21" y="183"/>
                  </a:cxn>
                  <a:cxn ang="0">
                    <a:pos x="23" y="188"/>
                  </a:cxn>
                  <a:cxn ang="0">
                    <a:pos x="27" y="192"/>
                  </a:cxn>
                  <a:cxn ang="0">
                    <a:pos x="28" y="192"/>
                  </a:cxn>
                  <a:cxn ang="0">
                    <a:pos x="28" y="192"/>
                  </a:cxn>
                  <a:cxn ang="0">
                    <a:pos x="30" y="201"/>
                  </a:cxn>
                  <a:cxn ang="0">
                    <a:pos x="30" y="204"/>
                  </a:cxn>
                  <a:cxn ang="0">
                    <a:pos x="28" y="208"/>
                  </a:cxn>
                  <a:cxn ang="0">
                    <a:pos x="27" y="197"/>
                  </a:cxn>
                  <a:cxn ang="0">
                    <a:pos x="19" y="194"/>
                  </a:cxn>
                  <a:cxn ang="0">
                    <a:pos x="16" y="194"/>
                  </a:cxn>
                  <a:cxn ang="0">
                    <a:pos x="12" y="197"/>
                  </a:cxn>
                  <a:cxn ang="0">
                    <a:pos x="9" y="212"/>
                  </a:cxn>
                  <a:cxn ang="0">
                    <a:pos x="5" y="210"/>
                  </a:cxn>
                  <a:cxn ang="0">
                    <a:pos x="7" y="165"/>
                  </a:cxn>
                  <a:cxn ang="0">
                    <a:pos x="9" y="162"/>
                  </a:cxn>
                  <a:cxn ang="0">
                    <a:pos x="3" y="145"/>
                  </a:cxn>
                  <a:cxn ang="0">
                    <a:pos x="7" y="115"/>
                  </a:cxn>
                  <a:cxn ang="0">
                    <a:pos x="9" y="115"/>
                  </a:cxn>
                  <a:cxn ang="0">
                    <a:pos x="7" y="113"/>
                  </a:cxn>
                  <a:cxn ang="0">
                    <a:pos x="7" y="106"/>
                  </a:cxn>
                  <a:cxn ang="0">
                    <a:pos x="7" y="102"/>
                  </a:cxn>
                  <a:cxn ang="0">
                    <a:pos x="9" y="83"/>
                  </a:cxn>
                  <a:cxn ang="0">
                    <a:pos x="5" y="77"/>
                  </a:cxn>
                  <a:cxn ang="0">
                    <a:pos x="0" y="72"/>
                  </a:cxn>
                  <a:cxn ang="0">
                    <a:pos x="2" y="70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2" y="29"/>
                  </a:cxn>
                  <a:cxn ang="0">
                    <a:pos x="3" y="26"/>
                  </a:cxn>
                  <a:cxn ang="0">
                    <a:pos x="7" y="24"/>
                  </a:cxn>
                  <a:cxn ang="0">
                    <a:pos x="9" y="24"/>
                  </a:cxn>
                  <a:cxn ang="0">
                    <a:pos x="10" y="26"/>
                  </a:cxn>
                  <a:cxn ang="0">
                    <a:pos x="14" y="26"/>
                  </a:cxn>
                  <a:cxn ang="0">
                    <a:pos x="14" y="24"/>
                  </a:cxn>
                  <a:cxn ang="0">
                    <a:pos x="14" y="22"/>
                  </a:cxn>
                  <a:cxn ang="0">
                    <a:pos x="14" y="20"/>
                  </a:cxn>
                  <a:cxn ang="0">
                    <a:pos x="16" y="20"/>
                  </a:cxn>
                  <a:cxn ang="0">
                    <a:pos x="16" y="18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4" y="0"/>
                  </a:cxn>
                </a:cxnLst>
                <a:rect l="0" t="0" r="r" b="b"/>
                <a:pathLst>
                  <a:path w="48" h="212">
                    <a:moveTo>
                      <a:pt x="14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27" y="42"/>
                    </a:lnTo>
                    <a:lnTo>
                      <a:pt x="25" y="54"/>
                    </a:lnTo>
                    <a:lnTo>
                      <a:pt x="23" y="56"/>
                    </a:lnTo>
                    <a:lnTo>
                      <a:pt x="25" y="76"/>
                    </a:lnTo>
                    <a:lnTo>
                      <a:pt x="27" y="76"/>
                    </a:lnTo>
                    <a:lnTo>
                      <a:pt x="43" y="135"/>
                    </a:lnTo>
                    <a:lnTo>
                      <a:pt x="48" y="142"/>
                    </a:lnTo>
                    <a:lnTo>
                      <a:pt x="48" y="145"/>
                    </a:lnTo>
                    <a:lnTo>
                      <a:pt x="43" y="136"/>
                    </a:lnTo>
                    <a:lnTo>
                      <a:pt x="34" y="131"/>
                    </a:lnTo>
                    <a:lnTo>
                      <a:pt x="30" y="131"/>
                    </a:lnTo>
                    <a:lnTo>
                      <a:pt x="27" y="131"/>
                    </a:lnTo>
                    <a:lnTo>
                      <a:pt x="23" y="135"/>
                    </a:lnTo>
                    <a:lnTo>
                      <a:pt x="14" y="172"/>
                    </a:lnTo>
                    <a:lnTo>
                      <a:pt x="21" y="183"/>
                    </a:lnTo>
                    <a:lnTo>
                      <a:pt x="23" y="188"/>
                    </a:lnTo>
                    <a:lnTo>
                      <a:pt x="27" y="192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30" y="201"/>
                    </a:lnTo>
                    <a:lnTo>
                      <a:pt x="30" y="204"/>
                    </a:lnTo>
                    <a:lnTo>
                      <a:pt x="28" y="208"/>
                    </a:lnTo>
                    <a:lnTo>
                      <a:pt x="27" y="197"/>
                    </a:lnTo>
                    <a:lnTo>
                      <a:pt x="19" y="194"/>
                    </a:lnTo>
                    <a:lnTo>
                      <a:pt x="16" y="194"/>
                    </a:lnTo>
                    <a:lnTo>
                      <a:pt x="12" y="197"/>
                    </a:lnTo>
                    <a:lnTo>
                      <a:pt x="9" y="212"/>
                    </a:lnTo>
                    <a:lnTo>
                      <a:pt x="5" y="210"/>
                    </a:lnTo>
                    <a:lnTo>
                      <a:pt x="7" y="165"/>
                    </a:lnTo>
                    <a:lnTo>
                      <a:pt x="9" y="162"/>
                    </a:lnTo>
                    <a:lnTo>
                      <a:pt x="3" y="145"/>
                    </a:lnTo>
                    <a:lnTo>
                      <a:pt x="7" y="115"/>
                    </a:lnTo>
                    <a:lnTo>
                      <a:pt x="9" y="115"/>
                    </a:lnTo>
                    <a:lnTo>
                      <a:pt x="7" y="113"/>
                    </a:lnTo>
                    <a:lnTo>
                      <a:pt x="7" y="106"/>
                    </a:lnTo>
                    <a:lnTo>
                      <a:pt x="7" y="102"/>
                    </a:lnTo>
                    <a:lnTo>
                      <a:pt x="9" y="83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2" y="29"/>
                    </a:lnTo>
                    <a:lnTo>
                      <a:pt x="3" y="26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5" name="Freeform 8699"/>
              <p:cNvSpPr>
                <a:spLocks/>
              </p:cNvSpPr>
              <p:nvPr/>
            </p:nvSpPr>
            <p:spPr bwMode="auto">
              <a:xfrm>
                <a:off x="5194" y="1761"/>
                <a:ext cx="14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14" y="5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4" h="16">
                    <a:moveTo>
                      <a:pt x="13" y="0"/>
                    </a:moveTo>
                    <a:lnTo>
                      <a:pt x="5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6" name="Freeform 8700"/>
              <p:cNvSpPr>
                <a:spLocks/>
              </p:cNvSpPr>
              <p:nvPr/>
            </p:nvSpPr>
            <p:spPr bwMode="auto">
              <a:xfrm>
                <a:off x="5194" y="1761"/>
                <a:ext cx="14" cy="1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5" y="13"/>
                  </a:cxn>
                  <a:cxn ang="0">
                    <a:pos x="9" y="13"/>
                  </a:cxn>
                  <a:cxn ang="0">
                    <a:pos x="14" y="5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0" t="0" r="r" b="b"/>
                <a:pathLst>
                  <a:path w="14" h="16">
                    <a:moveTo>
                      <a:pt x="13" y="0"/>
                    </a:moveTo>
                    <a:lnTo>
                      <a:pt x="5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7" name="Freeform 8701"/>
              <p:cNvSpPr>
                <a:spLocks/>
              </p:cNvSpPr>
              <p:nvPr/>
            </p:nvSpPr>
            <p:spPr bwMode="auto">
              <a:xfrm>
                <a:off x="5182" y="1788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8" name="Freeform 8702"/>
              <p:cNvSpPr>
                <a:spLocks/>
              </p:cNvSpPr>
              <p:nvPr/>
            </p:nvSpPr>
            <p:spPr bwMode="auto">
              <a:xfrm>
                <a:off x="5182" y="1788"/>
                <a:ext cx="3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19" name="Freeform 8703"/>
              <p:cNvSpPr>
                <a:spLocks/>
              </p:cNvSpPr>
              <p:nvPr/>
            </p:nvSpPr>
            <p:spPr bwMode="auto">
              <a:xfrm>
                <a:off x="5174" y="180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0" name="Freeform 8704"/>
              <p:cNvSpPr>
                <a:spLocks/>
              </p:cNvSpPr>
              <p:nvPr/>
            </p:nvSpPr>
            <p:spPr bwMode="auto">
              <a:xfrm>
                <a:off x="5174" y="1806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1" name="Freeform 8705"/>
              <p:cNvSpPr>
                <a:spLocks/>
              </p:cNvSpPr>
              <p:nvPr/>
            </p:nvSpPr>
            <p:spPr bwMode="auto">
              <a:xfrm>
                <a:off x="5137" y="1847"/>
                <a:ext cx="9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4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7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9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2" name="Freeform 8706"/>
              <p:cNvSpPr>
                <a:spLocks/>
              </p:cNvSpPr>
              <p:nvPr/>
            </p:nvSpPr>
            <p:spPr bwMode="auto">
              <a:xfrm>
                <a:off x="5137" y="1847"/>
                <a:ext cx="9" cy="9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4"/>
                  </a:cxn>
                  <a:cxn ang="0">
                    <a:pos x="2" y="9"/>
                  </a:cxn>
                  <a:cxn ang="0">
                    <a:pos x="0" y="9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7" y="0"/>
                  </a:cxn>
                  <a:cxn ang="0">
                    <a:pos x="9" y="0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9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3" name="Freeform 8707"/>
              <p:cNvSpPr>
                <a:spLocks/>
              </p:cNvSpPr>
              <p:nvPr/>
            </p:nvSpPr>
            <p:spPr bwMode="auto">
              <a:xfrm>
                <a:off x="5103" y="1868"/>
                <a:ext cx="14" cy="1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5">
                    <a:moveTo>
                      <a:pt x="14" y="2"/>
                    </a:moveTo>
                    <a:lnTo>
                      <a:pt x="14" y="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4" name="Freeform 8708"/>
              <p:cNvSpPr>
                <a:spLocks/>
              </p:cNvSpPr>
              <p:nvPr/>
            </p:nvSpPr>
            <p:spPr bwMode="auto">
              <a:xfrm>
                <a:off x="5103" y="1868"/>
                <a:ext cx="14" cy="1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4" y="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0" y="11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5">
                    <a:moveTo>
                      <a:pt x="14" y="2"/>
                    </a:moveTo>
                    <a:lnTo>
                      <a:pt x="14" y="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5" name="Freeform 8709"/>
              <p:cNvSpPr>
                <a:spLocks/>
              </p:cNvSpPr>
              <p:nvPr/>
            </p:nvSpPr>
            <p:spPr bwMode="auto">
              <a:xfrm>
                <a:off x="5062" y="1885"/>
                <a:ext cx="30" cy="25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30" y="1"/>
                  </a:cxn>
                  <a:cxn ang="0">
                    <a:pos x="30" y="3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9" y="17"/>
                  </a:cxn>
                  <a:cxn ang="0">
                    <a:pos x="1" y="25"/>
                  </a:cxn>
                  <a:cxn ang="0">
                    <a:pos x="0" y="25"/>
                  </a:cxn>
                  <a:cxn ang="0">
                    <a:pos x="3" y="17"/>
                  </a:cxn>
                  <a:cxn ang="0">
                    <a:pos x="5" y="16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9" y="7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0" y="1"/>
                  </a:cxn>
                  <a:cxn ang="0">
                    <a:pos x="30" y="3"/>
                  </a:cxn>
                </a:cxnLst>
                <a:rect l="0" t="0" r="r" b="b"/>
                <a:pathLst>
                  <a:path w="30" h="25">
                    <a:moveTo>
                      <a:pt x="30" y="3"/>
                    </a:moveTo>
                    <a:lnTo>
                      <a:pt x="30" y="1"/>
                    </a:lnTo>
                    <a:lnTo>
                      <a:pt x="30" y="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6" name="Freeform 8710"/>
              <p:cNvSpPr>
                <a:spLocks/>
              </p:cNvSpPr>
              <p:nvPr/>
            </p:nvSpPr>
            <p:spPr bwMode="auto">
              <a:xfrm>
                <a:off x="5062" y="1885"/>
                <a:ext cx="30" cy="25"/>
              </a:xfrm>
              <a:custGeom>
                <a:avLst/>
                <a:gdLst/>
                <a:ahLst/>
                <a:cxnLst>
                  <a:cxn ang="0">
                    <a:pos x="30" y="3"/>
                  </a:cxn>
                  <a:cxn ang="0">
                    <a:pos x="30" y="1"/>
                  </a:cxn>
                  <a:cxn ang="0">
                    <a:pos x="30" y="3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0" y="14"/>
                  </a:cxn>
                  <a:cxn ang="0">
                    <a:pos x="9" y="17"/>
                  </a:cxn>
                  <a:cxn ang="0">
                    <a:pos x="1" y="25"/>
                  </a:cxn>
                  <a:cxn ang="0">
                    <a:pos x="0" y="25"/>
                  </a:cxn>
                  <a:cxn ang="0">
                    <a:pos x="3" y="17"/>
                  </a:cxn>
                  <a:cxn ang="0">
                    <a:pos x="5" y="16"/>
                  </a:cxn>
                  <a:cxn ang="0">
                    <a:pos x="10" y="9"/>
                  </a:cxn>
                  <a:cxn ang="0">
                    <a:pos x="12" y="9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18" y="7"/>
                  </a:cxn>
                  <a:cxn ang="0">
                    <a:pos x="19" y="7"/>
                  </a:cxn>
                  <a:cxn ang="0">
                    <a:pos x="25" y="1"/>
                  </a:cxn>
                  <a:cxn ang="0">
                    <a:pos x="28" y="0"/>
                  </a:cxn>
                  <a:cxn ang="0">
                    <a:pos x="30" y="1"/>
                  </a:cxn>
                  <a:cxn ang="0">
                    <a:pos x="30" y="3"/>
                  </a:cxn>
                </a:cxnLst>
                <a:rect l="0" t="0" r="r" b="b"/>
                <a:pathLst>
                  <a:path w="30" h="25">
                    <a:moveTo>
                      <a:pt x="30" y="3"/>
                    </a:moveTo>
                    <a:lnTo>
                      <a:pt x="30" y="1"/>
                    </a:lnTo>
                    <a:lnTo>
                      <a:pt x="30" y="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7"/>
                    </a:lnTo>
                    <a:lnTo>
                      <a:pt x="1" y="25"/>
                    </a:lnTo>
                    <a:lnTo>
                      <a:pt x="0" y="25"/>
                    </a:lnTo>
                    <a:lnTo>
                      <a:pt x="3" y="17"/>
                    </a:lnTo>
                    <a:lnTo>
                      <a:pt x="5" y="16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5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7" name="Freeform 8711"/>
              <p:cNvSpPr>
                <a:spLocks/>
              </p:cNvSpPr>
              <p:nvPr/>
            </p:nvSpPr>
            <p:spPr bwMode="auto">
              <a:xfrm>
                <a:off x="5054" y="1922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8" name="Freeform 8712"/>
              <p:cNvSpPr>
                <a:spLocks/>
              </p:cNvSpPr>
              <p:nvPr/>
            </p:nvSpPr>
            <p:spPr bwMode="auto">
              <a:xfrm>
                <a:off x="5054" y="1922"/>
                <a:ext cx="6" cy="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29" name="Freeform 8713"/>
              <p:cNvSpPr>
                <a:spLocks/>
              </p:cNvSpPr>
              <p:nvPr/>
            </p:nvSpPr>
            <p:spPr bwMode="auto">
              <a:xfrm>
                <a:off x="5037" y="1908"/>
                <a:ext cx="14" cy="2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5"/>
                  </a:cxn>
                  <a:cxn ang="0">
                    <a:pos x="1" y="20"/>
                  </a:cxn>
                  <a:cxn ang="0">
                    <a:pos x="0" y="16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14" h="20">
                    <a:moveTo>
                      <a:pt x="10" y="2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0" name="Freeform 8714"/>
              <p:cNvSpPr>
                <a:spLocks/>
              </p:cNvSpPr>
              <p:nvPr/>
            </p:nvSpPr>
            <p:spPr bwMode="auto">
              <a:xfrm>
                <a:off x="5037" y="1908"/>
                <a:ext cx="14" cy="20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14" y="2"/>
                  </a:cxn>
                  <a:cxn ang="0">
                    <a:pos x="14" y="5"/>
                  </a:cxn>
                  <a:cxn ang="0">
                    <a:pos x="1" y="20"/>
                  </a:cxn>
                  <a:cxn ang="0">
                    <a:pos x="0" y="16"/>
                  </a:cxn>
                  <a:cxn ang="0">
                    <a:pos x="9" y="5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0" t="0" r="r" b="b"/>
                <a:pathLst>
                  <a:path w="14" h="20">
                    <a:moveTo>
                      <a:pt x="10" y="2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1" name="Freeform 8715"/>
              <p:cNvSpPr>
                <a:spLocks/>
              </p:cNvSpPr>
              <p:nvPr/>
            </p:nvSpPr>
            <p:spPr bwMode="auto">
              <a:xfrm>
                <a:off x="4183" y="2232"/>
                <a:ext cx="143" cy="308"/>
              </a:xfrm>
              <a:custGeom>
                <a:avLst/>
                <a:gdLst/>
                <a:ahLst/>
                <a:cxnLst>
                  <a:cxn ang="0">
                    <a:pos x="36" y="177"/>
                  </a:cxn>
                  <a:cxn ang="0">
                    <a:pos x="27" y="159"/>
                  </a:cxn>
                  <a:cxn ang="0">
                    <a:pos x="20" y="157"/>
                  </a:cxn>
                  <a:cxn ang="0">
                    <a:pos x="23" y="155"/>
                  </a:cxn>
                  <a:cxn ang="0">
                    <a:pos x="23" y="150"/>
                  </a:cxn>
                  <a:cxn ang="0">
                    <a:pos x="7" y="141"/>
                  </a:cxn>
                  <a:cxn ang="0">
                    <a:pos x="3" y="138"/>
                  </a:cxn>
                  <a:cxn ang="0">
                    <a:pos x="2" y="121"/>
                  </a:cxn>
                  <a:cxn ang="0">
                    <a:pos x="5" y="113"/>
                  </a:cxn>
                  <a:cxn ang="0">
                    <a:pos x="11" y="111"/>
                  </a:cxn>
                  <a:cxn ang="0">
                    <a:pos x="12" y="107"/>
                  </a:cxn>
                  <a:cxn ang="0">
                    <a:pos x="12" y="96"/>
                  </a:cxn>
                  <a:cxn ang="0">
                    <a:pos x="16" y="80"/>
                  </a:cxn>
                  <a:cxn ang="0">
                    <a:pos x="28" y="79"/>
                  </a:cxn>
                  <a:cxn ang="0">
                    <a:pos x="37" y="55"/>
                  </a:cxn>
                  <a:cxn ang="0">
                    <a:pos x="46" y="45"/>
                  </a:cxn>
                  <a:cxn ang="0">
                    <a:pos x="52" y="28"/>
                  </a:cxn>
                  <a:cxn ang="0">
                    <a:pos x="68" y="19"/>
                  </a:cxn>
                  <a:cxn ang="0">
                    <a:pos x="77" y="18"/>
                  </a:cxn>
                  <a:cxn ang="0">
                    <a:pos x="80" y="9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96" y="14"/>
                  </a:cxn>
                  <a:cxn ang="0">
                    <a:pos x="96" y="52"/>
                  </a:cxn>
                  <a:cxn ang="0">
                    <a:pos x="91" y="59"/>
                  </a:cxn>
                  <a:cxn ang="0">
                    <a:pos x="88" y="75"/>
                  </a:cxn>
                  <a:cxn ang="0">
                    <a:pos x="95" y="75"/>
                  </a:cxn>
                  <a:cxn ang="0">
                    <a:pos x="107" y="82"/>
                  </a:cxn>
                  <a:cxn ang="0">
                    <a:pos x="113" y="107"/>
                  </a:cxn>
                  <a:cxn ang="0">
                    <a:pos x="129" y="118"/>
                  </a:cxn>
                  <a:cxn ang="0">
                    <a:pos x="141" y="114"/>
                  </a:cxn>
                  <a:cxn ang="0">
                    <a:pos x="141" y="120"/>
                  </a:cxn>
                  <a:cxn ang="0">
                    <a:pos x="130" y="130"/>
                  </a:cxn>
                  <a:cxn ang="0">
                    <a:pos x="125" y="134"/>
                  </a:cxn>
                  <a:cxn ang="0">
                    <a:pos x="105" y="150"/>
                  </a:cxn>
                  <a:cxn ang="0">
                    <a:pos x="88" y="170"/>
                  </a:cxn>
                  <a:cxn ang="0">
                    <a:pos x="98" y="191"/>
                  </a:cxn>
                  <a:cxn ang="0">
                    <a:pos x="104" y="207"/>
                  </a:cxn>
                  <a:cxn ang="0">
                    <a:pos x="100" y="218"/>
                  </a:cxn>
                  <a:cxn ang="0">
                    <a:pos x="96" y="227"/>
                  </a:cxn>
                  <a:cxn ang="0">
                    <a:pos x="109" y="245"/>
                  </a:cxn>
                  <a:cxn ang="0">
                    <a:pos x="118" y="279"/>
                  </a:cxn>
                  <a:cxn ang="0">
                    <a:pos x="109" y="293"/>
                  </a:cxn>
                  <a:cxn ang="0">
                    <a:pos x="105" y="283"/>
                  </a:cxn>
                  <a:cxn ang="0">
                    <a:pos x="104" y="277"/>
                  </a:cxn>
                  <a:cxn ang="0">
                    <a:pos x="96" y="249"/>
                  </a:cxn>
                  <a:cxn ang="0">
                    <a:pos x="88" y="204"/>
                  </a:cxn>
                  <a:cxn ang="0">
                    <a:pos x="73" y="197"/>
                  </a:cxn>
                  <a:cxn ang="0">
                    <a:pos x="50" y="216"/>
                  </a:cxn>
                  <a:cxn ang="0">
                    <a:pos x="45" y="213"/>
                  </a:cxn>
                  <a:cxn ang="0">
                    <a:pos x="36" y="213"/>
                  </a:cxn>
                  <a:cxn ang="0">
                    <a:pos x="32" y="211"/>
                  </a:cxn>
                </a:cxnLst>
                <a:rect l="0" t="0" r="r" b="b"/>
                <a:pathLst>
                  <a:path w="143" h="308">
                    <a:moveTo>
                      <a:pt x="32" y="206"/>
                    </a:moveTo>
                    <a:lnTo>
                      <a:pt x="36" y="193"/>
                    </a:lnTo>
                    <a:lnTo>
                      <a:pt x="36" y="177"/>
                    </a:lnTo>
                    <a:lnTo>
                      <a:pt x="34" y="175"/>
                    </a:lnTo>
                    <a:lnTo>
                      <a:pt x="34" y="173"/>
                    </a:lnTo>
                    <a:lnTo>
                      <a:pt x="27" y="159"/>
                    </a:lnTo>
                    <a:lnTo>
                      <a:pt x="25" y="164"/>
                    </a:lnTo>
                    <a:lnTo>
                      <a:pt x="23" y="163"/>
                    </a:lnTo>
                    <a:lnTo>
                      <a:pt x="20" y="157"/>
                    </a:lnTo>
                    <a:lnTo>
                      <a:pt x="21" y="155"/>
                    </a:lnTo>
                    <a:lnTo>
                      <a:pt x="25" y="157"/>
                    </a:lnTo>
                    <a:lnTo>
                      <a:pt x="23" y="155"/>
                    </a:lnTo>
                    <a:lnTo>
                      <a:pt x="21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11" y="145"/>
                    </a:lnTo>
                    <a:lnTo>
                      <a:pt x="11" y="141"/>
                    </a:lnTo>
                    <a:lnTo>
                      <a:pt x="7" y="141"/>
                    </a:lnTo>
                    <a:lnTo>
                      <a:pt x="5" y="138"/>
                    </a:lnTo>
                    <a:lnTo>
                      <a:pt x="5" y="139"/>
                    </a:lnTo>
                    <a:lnTo>
                      <a:pt x="3" y="138"/>
                    </a:lnTo>
                    <a:lnTo>
                      <a:pt x="0" y="130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5" y="121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1" y="111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6" y="80"/>
                    </a:lnTo>
                    <a:lnTo>
                      <a:pt x="20" y="79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30" y="77"/>
                    </a:lnTo>
                    <a:lnTo>
                      <a:pt x="39" y="57"/>
                    </a:lnTo>
                    <a:lnTo>
                      <a:pt x="37" y="55"/>
                    </a:lnTo>
                    <a:lnTo>
                      <a:pt x="39" y="52"/>
                    </a:lnTo>
                    <a:lnTo>
                      <a:pt x="45" y="50"/>
                    </a:lnTo>
                    <a:lnTo>
                      <a:pt x="46" y="45"/>
                    </a:lnTo>
                    <a:lnTo>
                      <a:pt x="46" y="37"/>
                    </a:lnTo>
                    <a:lnTo>
                      <a:pt x="48" y="32"/>
                    </a:lnTo>
                    <a:lnTo>
                      <a:pt x="52" y="28"/>
                    </a:lnTo>
                    <a:lnTo>
                      <a:pt x="57" y="27"/>
                    </a:lnTo>
                    <a:lnTo>
                      <a:pt x="61" y="21"/>
                    </a:lnTo>
                    <a:lnTo>
                      <a:pt x="68" y="19"/>
                    </a:lnTo>
                    <a:lnTo>
                      <a:pt x="70" y="18"/>
                    </a:lnTo>
                    <a:lnTo>
                      <a:pt x="75" y="19"/>
                    </a:lnTo>
                    <a:lnTo>
                      <a:pt x="77" y="18"/>
                    </a:lnTo>
                    <a:lnTo>
                      <a:pt x="75" y="14"/>
                    </a:lnTo>
                    <a:lnTo>
                      <a:pt x="77" y="11"/>
                    </a:lnTo>
                    <a:lnTo>
                      <a:pt x="80" y="9"/>
                    </a:lnTo>
                    <a:lnTo>
                      <a:pt x="82" y="7"/>
                    </a:lnTo>
                    <a:lnTo>
                      <a:pt x="82" y="3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3" y="5"/>
                    </a:lnTo>
                    <a:lnTo>
                      <a:pt x="95" y="11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2" y="41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3" y="55"/>
                    </a:lnTo>
                    <a:lnTo>
                      <a:pt x="91" y="59"/>
                    </a:lnTo>
                    <a:lnTo>
                      <a:pt x="88" y="68"/>
                    </a:lnTo>
                    <a:lnTo>
                      <a:pt x="89" y="73"/>
                    </a:lnTo>
                    <a:lnTo>
                      <a:pt x="88" y="75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5" y="75"/>
                    </a:lnTo>
                    <a:lnTo>
                      <a:pt x="105" y="75"/>
                    </a:lnTo>
                    <a:lnTo>
                      <a:pt x="105" y="79"/>
                    </a:lnTo>
                    <a:lnTo>
                      <a:pt x="107" y="82"/>
                    </a:lnTo>
                    <a:lnTo>
                      <a:pt x="107" y="89"/>
                    </a:lnTo>
                    <a:lnTo>
                      <a:pt x="116" y="95"/>
                    </a:lnTo>
                    <a:lnTo>
                      <a:pt x="113" y="107"/>
                    </a:lnTo>
                    <a:lnTo>
                      <a:pt x="122" y="111"/>
                    </a:lnTo>
                    <a:lnTo>
                      <a:pt x="123" y="113"/>
                    </a:lnTo>
                    <a:lnTo>
                      <a:pt x="129" y="118"/>
                    </a:lnTo>
                    <a:lnTo>
                      <a:pt x="134" y="118"/>
                    </a:lnTo>
                    <a:lnTo>
                      <a:pt x="139" y="114"/>
                    </a:lnTo>
                    <a:lnTo>
                      <a:pt x="141" y="114"/>
                    </a:lnTo>
                    <a:lnTo>
                      <a:pt x="143" y="116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32" y="125"/>
                    </a:lnTo>
                    <a:lnTo>
                      <a:pt x="134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7" y="132"/>
                    </a:lnTo>
                    <a:lnTo>
                      <a:pt x="125" y="134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05" y="150"/>
                    </a:lnTo>
                    <a:lnTo>
                      <a:pt x="93" y="152"/>
                    </a:lnTo>
                    <a:lnTo>
                      <a:pt x="88" y="168"/>
                    </a:lnTo>
                    <a:lnTo>
                      <a:pt x="88" y="170"/>
                    </a:lnTo>
                    <a:lnTo>
                      <a:pt x="86" y="172"/>
                    </a:lnTo>
                    <a:lnTo>
                      <a:pt x="91" y="186"/>
                    </a:lnTo>
                    <a:lnTo>
                      <a:pt x="98" y="191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9"/>
                    </a:lnTo>
                    <a:lnTo>
                      <a:pt x="104" y="211"/>
                    </a:lnTo>
                    <a:lnTo>
                      <a:pt x="100" y="218"/>
                    </a:lnTo>
                    <a:lnTo>
                      <a:pt x="100" y="222"/>
                    </a:lnTo>
                    <a:lnTo>
                      <a:pt x="96" y="225"/>
                    </a:lnTo>
                    <a:lnTo>
                      <a:pt x="96" y="227"/>
                    </a:lnTo>
                    <a:lnTo>
                      <a:pt x="95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13" y="265"/>
                    </a:lnTo>
                    <a:lnTo>
                      <a:pt x="113" y="265"/>
                    </a:lnTo>
                    <a:lnTo>
                      <a:pt x="118" y="279"/>
                    </a:lnTo>
                    <a:lnTo>
                      <a:pt x="118" y="283"/>
                    </a:lnTo>
                    <a:lnTo>
                      <a:pt x="113" y="290"/>
                    </a:lnTo>
                    <a:lnTo>
                      <a:pt x="109" y="293"/>
                    </a:lnTo>
                    <a:lnTo>
                      <a:pt x="104" y="308"/>
                    </a:lnTo>
                    <a:lnTo>
                      <a:pt x="100" y="306"/>
                    </a:lnTo>
                    <a:lnTo>
                      <a:pt x="105" y="283"/>
                    </a:lnTo>
                    <a:lnTo>
                      <a:pt x="100" y="279"/>
                    </a:lnTo>
                    <a:lnTo>
                      <a:pt x="100" y="277"/>
                    </a:lnTo>
                    <a:lnTo>
                      <a:pt x="104" y="277"/>
                    </a:lnTo>
                    <a:lnTo>
                      <a:pt x="102" y="274"/>
                    </a:lnTo>
                    <a:lnTo>
                      <a:pt x="104" y="270"/>
                    </a:lnTo>
                    <a:lnTo>
                      <a:pt x="96" y="249"/>
                    </a:lnTo>
                    <a:lnTo>
                      <a:pt x="96" y="250"/>
                    </a:lnTo>
                    <a:lnTo>
                      <a:pt x="95" y="252"/>
                    </a:lnTo>
                    <a:lnTo>
                      <a:pt x="88" y="204"/>
                    </a:lnTo>
                    <a:lnTo>
                      <a:pt x="84" y="204"/>
                    </a:lnTo>
                    <a:lnTo>
                      <a:pt x="77" y="197"/>
                    </a:lnTo>
                    <a:lnTo>
                      <a:pt x="73" y="197"/>
                    </a:lnTo>
                    <a:lnTo>
                      <a:pt x="71" y="188"/>
                    </a:lnTo>
                    <a:lnTo>
                      <a:pt x="70" y="200"/>
                    </a:lnTo>
                    <a:lnTo>
                      <a:pt x="50" y="216"/>
                    </a:lnTo>
                    <a:lnTo>
                      <a:pt x="48" y="215"/>
                    </a:lnTo>
                    <a:lnTo>
                      <a:pt x="46" y="215"/>
                    </a:lnTo>
                    <a:lnTo>
                      <a:pt x="45" y="213"/>
                    </a:lnTo>
                    <a:lnTo>
                      <a:pt x="43" y="216"/>
                    </a:lnTo>
                    <a:lnTo>
                      <a:pt x="37" y="215"/>
                    </a:lnTo>
                    <a:lnTo>
                      <a:pt x="36" y="213"/>
                    </a:lnTo>
                    <a:lnTo>
                      <a:pt x="36" y="209"/>
                    </a:ln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2" name="Freeform 8716"/>
              <p:cNvSpPr>
                <a:spLocks/>
              </p:cNvSpPr>
              <p:nvPr/>
            </p:nvSpPr>
            <p:spPr bwMode="auto">
              <a:xfrm>
                <a:off x="4183" y="2232"/>
                <a:ext cx="143" cy="308"/>
              </a:xfrm>
              <a:custGeom>
                <a:avLst/>
                <a:gdLst/>
                <a:ahLst/>
                <a:cxnLst>
                  <a:cxn ang="0">
                    <a:pos x="36" y="177"/>
                  </a:cxn>
                  <a:cxn ang="0">
                    <a:pos x="27" y="159"/>
                  </a:cxn>
                  <a:cxn ang="0">
                    <a:pos x="20" y="157"/>
                  </a:cxn>
                  <a:cxn ang="0">
                    <a:pos x="23" y="155"/>
                  </a:cxn>
                  <a:cxn ang="0">
                    <a:pos x="23" y="150"/>
                  </a:cxn>
                  <a:cxn ang="0">
                    <a:pos x="7" y="141"/>
                  </a:cxn>
                  <a:cxn ang="0">
                    <a:pos x="3" y="138"/>
                  </a:cxn>
                  <a:cxn ang="0">
                    <a:pos x="2" y="121"/>
                  </a:cxn>
                  <a:cxn ang="0">
                    <a:pos x="5" y="113"/>
                  </a:cxn>
                  <a:cxn ang="0">
                    <a:pos x="11" y="111"/>
                  </a:cxn>
                  <a:cxn ang="0">
                    <a:pos x="12" y="107"/>
                  </a:cxn>
                  <a:cxn ang="0">
                    <a:pos x="12" y="96"/>
                  </a:cxn>
                  <a:cxn ang="0">
                    <a:pos x="16" y="80"/>
                  </a:cxn>
                  <a:cxn ang="0">
                    <a:pos x="28" y="79"/>
                  </a:cxn>
                  <a:cxn ang="0">
                    <a:pos x="37" y="55"/>
                  </a:cxn>
                  <a:cxn ang="0">
                    <a:pos x="46" y="45"/>
                  </a:cxn>
                  <a:cxn ang="0">
                    <a:pos x="52" y="28"/>
                  </a:cxn>
                  <a:cxn ang="0">
                    <a:pos x="68" y="19"/>
                  </a:cxn>
                  <a:cxn ang="0">
                    <a:pos x="77" y="18"/>
                  </a:cxn>
                  <a:cxn ang="0">
                    <a:pos x="80" y="9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96" y="14"/>
                  </a:cxn>
                  <a:cxn ang="0">
                    <a:pos x="96" y="52"/>
                  </a:cxn>
                  <a:cxn ang="0">
                    <a:pos x="91" y="59"/>
                  </a:cxn>
                  <a:cxn ang="0">
                    <a:pos x="88" y="75"/>
                  </a:cxn>
                  <a:cxn ang="0">
                    <a:pos x="95" y="75"/>
                  </a:cxn>
                  <a:cxn ang="0">
                    <a:pos x="107" y="82"/>
                  </a:cxn>
                  <a:cxn ang="0">
                    <a:pos x="113" y="107"/>
                  </a:cxn>
                  <a:cxn ang="0">
                    <a:pos x="129" y="118"/>
                  </a:cxn>
                  <a:cxn ang="0">
                    <a:pos x="141" y="114"/>
                  </a:cxn>
                  <a:cxn ang="0">
                    <a:pos x="141" y="120"/>
                  </a:cxn>
                  <a:cxn ang="0">
                    <a:pos x="130" y="130"/>
                  </a:cxn>
                  <a:cxn ang="0">
                    <a:pos x="125" y="134"/>
                  </a:cxn>
                  <a:cxn ang="0">
                    <a:pos x="105" y="150"/>
                  </a:cxn>
                  <a:cxn ang="0">
                    <a:pos x="88" y="170"/>
                  </a:cxn>
                  <a:cxn ang="0">
                    <a:pos x="98" y="191"/>
                  </a:cxn>
                  <a:cxn ang="0">
                    <a:pos x="104" y="207"/>
                  </a:cxn>
                  <a:cxn ang="0">
                    <a:pos x="100" y="218"/>
                  </a:cxn>
                  <a:cxn ang="0">
                    <a:pos x="96" y="227"/>
                  </a:cxn>
                  <a:cxn ang="0">
                    <a:pos x="109" y="245"/>
                  </a:cxn>
                  <a:cxn ang="0">
                    <a:pos x="118" y="279"/>
                  </a:cxn>
                  <a:cxn ang="0">
                    <a:pos x="109" y="293"/>
                  </a:cxn>
                  <a:cxn ang="0">
                    <a:pos x="105" y="283"/>
                  </a:cxn>
                  <a:cxn ang="0">
                    <a:pos x="104" y="277"/>
                  </a:cxn>
                  <a:cxn ang="0">
                    <a:pos x="96" y="249"/>
                  </a:cxn>
                  <a:cxn ang="0">
                    <a:pos x="88" y="204"/>
                  </a:cxn>
                  <a:cxn ang="0">
                    <a:pos x="73" y="197"/>
                  </a:cxn>
                  <a:cxn ang="0">
                    <a:pos x="50" y="216"/>
                  </a:cxn>
                  <a:cxn ang="0">
                    <a:pos x="45" y="213"/>
                  </a:cxn>
                  <a:cxn ang="0">
                    <a:pos x="36" y="213"/>
                  </a:cxn>
                  <a:cxn ang="0">
                    <a:pos x="32" y="211"/>
                  </a:cxn>
                </a:cxnLst>
                <a:rect l="0" t="0" r="r" b="b"/>
                <a:pathLst>
                  <a:path w="143" h="308">
                    <a:moveTo>
                      <a:pt x="32" y="206"/>
                    </a:moveTo>
                    <a:lnTo>
                      <a:pt x="36" y="193"/>
                    </a:lnTo>
                    <a:lnTo>
                      <a:pt x="36" y="177"/>
                    </a:lnTo>
                    <a:lnTo>
                      <a:pt x="34" y="175"/>
                    </a:lnTo>
                    <a:lnTo>
                      <a:pt x="34" y="173"/>
                    </a:lnTo>
                    <a:lnTo>
                      <a:pt x="27" y="159"/>
                    </a:lnTo>
                    <a:lnTo>
                      <a:pt x="25" y="164"/>
                    </a:lnTo>
                    <a:lnTo>
                      <a:pt x="23" y="163"/>
                    </a:lnTo>
                    <a:lnTo>
                      <a:pt x="20" y="157"/>
                    </a:lnTo>
                    <a:lnTo>
                      <a:pt x="21" y="155"/>
                    </a:lnTo>
                    <a:lnTo>
                      <a:pt x="25" y="157"/>
                    </a:lnTo>
                    <a:lnTo>
                      <a:pt x="23" y="155"/>
                    </a:lnTo>
                    <a:lnTo>
                      <a:pt x="21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11" y="145"/>
                    </a:lnTo>
                    <a:lnTo>
                      <a:pt x="11" y="141"/>
                    </a:lnTo>
                    <a:lnTo>
                      <a:pt x="7" y="141"/>
                    </a:lnTo>
                    <a:lnTo>
                      <a:pt x="5" y="138"/>
                    </a:lnTo>
                    <a:lnTo>
                      <a:pt x="5" y="139"/>
                    </a:lnTo>
                    <a:lnTo>
                      <a:pt x="3" y="138"/>
                    </a:lnTo>
                    <a:lnTo>
                      <a:pt x="0" y="130"/>
                    </a:lnTo>
                    <a:lnTo>
                      <a:pt x="0" y="121"/>
                    </a:lnTo>
                    <a:lnTo>
                      <a:pt x="2" y="121"/>
                    </a:lnTo>
                    <a:lnTo>
                      <a:pt x="5" y="121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7" y="111"/>
                    </a:lnTo>
                    <a:lnTo>
                      <a:pt x="11" y="111"/>
                    </a:lnTo>
                    <a:lnTo>
                      <a:pt x="11" y="111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96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6" y="80"/>
                    </a:lnTo>
                    <a:lnTo>
                      <a:pt x="20" y="79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30" y="77"/>
                    </a:lnTo>
                    <a:lnTo>
                      <a:pt x="39" y="57"/>
                    </a:lnTo>
                    <a:lnTo>
                      <a:pt x="37" y="55"/>
                    </a:lnTo>
                    <a:lnTo>
                      <a:pt x="39" y="52"/>
                    </a:lnTo>
                    <a:lnTo>
                      <a:pt x="45" y="50"/>
                    </a:lnTo>
                    <a:lnTo>
                      <a:pt x="46" y="45"/>
                    </a:lnTo>
                    <a:lnTo>
                      <a:pt x="46" y="37"/>
                    </a:lnTo>
                    <a:lnTo>
                      <a:pt x="48" y="32"/>
                    </a:lnTo>
                    <a:lnTo>
                      <a:pt x="52" y="28"/>
                    </a:lnTo>
                    <a:lnTo>
                      <a:pt x="57" y="27"/>
                    </a:lnTo>
                    <a:lnTo>
                      <a:pt x="61" y="21"/>
                    </a:lnTo>
                    <a:lnTo>
                      <a:pt x="68" y="19"/>
                    </a:lnTo>
                    <a:lnTo>
                      <a:pt x="70" y="18"/>
                    </a:lnTo>
                    <a:lnTo>
                      <a:pt x="75" y="19"/>
                    </a:lnTo>
                    <a:lnTo>
                      <a:pt x="77" y="18"/>
                    </a:lnTo>
                    <a:lnTo>
                      <a:pt x="75" y="14"/>
                    </a:lnTo>
                    <a:lnTo>
                      <a:pt x="77" y="11"/>
                    </a:lnTo>
                    <a:lnTo>
                      <a:pt x="80" y="9"/>
                    </a:lnTo>
                    <a:lnTo>
                      <a:pt x="82" y="7"/>
                    </a:lnTo>
                    <a:lnTo>
                      <a:pt x="82" y="3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3" y="5"/>
                    </a:lnTo>
                    <a:lnTo>
                      <a:pt x="95" y="11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2" y="41"/>
                    </a:lnTo>
                    <a:lnTo>
                      <a:pt x="96" y="52"/>
                    </a:lnTo>
                    <a:lnTo>
                      <a:pt x="95" y="52"/>
                    </a:lnTo>
                    <a:lnTo>
                      <a:pt x="93" y="55"/>
                    </a:lnTo>
                    <a:lnTo>
                      <a:pt x="91" y="59"/>
                    </a:lnTo>
                    <a:lnTo>
                      <a:pt x="88" y="68"/>
                    </a:lnTo>
                    <a:lnTo>
                      <a:pt x="89" y="73"/>
                    </a:lnTo>
                    <a:lnTo>
                      <a:pt x="88" y="75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5" y="75"/>
                    </a:lnTo>
                    <a:lnTo>
                      <a:pt x="105" y="75"/>
                    </a:lnTo>
                    <a:lnTo>
                      <a:pt x="105" y="79"/>
                    </a:lnTo>
                    <a:lnTo>
                      <a:pt x="107" y="82"/>
                    </a:lnTo>
                    <a:lnTo>
                      <a:pt x="107" y="89"/>
                    </a:lnTo>
                    <a:lnTo>
                      <a:pt x="116" y="95"/>
                    </a:lnTo>
                    <a:lnTo>
                      <a:pt x="113" y="107"/>
                    </a:lnTo>
                    <a:lnTo>
                      <a:pt x="122" y="111"/>
                    </a:lnTo>
                    <a:lnTo>
                      <a:pt x="123" y="113"/>
                    </a:lnTo>
                    <a:lnTo>
                      <a:pt x="129" y="118"/>
                    </a:lnTo>
                    <a:lnTo>
                      <a:pt x="134" y="118"/>
                    </a:lnTo>
                    <a:lnTo>
                      <a:pt x="139" y="114"/>
                    </a:lnTo>
                    <a:lnTo>
                      <a:pt x="141" y="114"/>
                    </a:lnTo>
                    <a:lnTo>
                      <a:pt x="143" y="116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32" y="125"/>
                    </a:lnTo>
                    <a:lnTo>
                      <a:pt x="134" y="129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7" y="132"/>
                    </a:lnTo>
                    <a:lnTo>
                      <a:pt x="125" y="134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05" y="150"/>
                    </a:lnTo>
                    <a:lnTo>
                      <a:pt x="93" y="152"/>
                    </a:lnTo>
                    <a:lnTo>
                      <a:pt x="88" y="168"/>
                    </a:lnTo>
                    <a:lnTo>
                      <a:pt x="88" y="170"/>
                    </a:lnTo>
                    <a:lnTo>
                      <a:pt x="86" y="172"/>
                    </a:lnTo>
                    <a:lnTo>
                      <a:pt x="91" y="186"/>
                    </a:lnTo>
                    <a:lnTo>
                      <a:pt x="98" y="191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4" y="207"/>
                    </a:lnTo>
                    <a:lnTo>
                      <a:pt x="105" y="209"/>
                    </a:lnTo>
                    <a:lnTo>
                      <a:pt x="104" y="211"/>
                    </a:lnTo>
                    <a:lnTo>
                      <a:pt x="100" y="218"/>
                    </a:lnTo>
                    <a:lnTo>
                      <a:pt x="100" y="222"/>
                    </a:lnTo>
                    <a:lnTo>
                      <a:pt x="96" y="225"/>
                    </a:lnTo>
                    <a:lnTo>
                      <a:pt x="96" y="227"/>
                    </a:lnTo>
                    <a:lnTo>
                      <a:pt x="95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13" y="265"/>
                    </a:lnTo>
                    <a:lnTo>
                      <a:pt x="113" y="265"/>
                    </a:lnTo>
                    <a:lnTo>
                      <a:pt x="118" y="279"/>
                    </a:lnTo>
                    <a:lnTo>
                      <a:pt x="118" y="283"/>
                    </a:lnTo>
                    <a:lnTo>
                      <a:pt x="113" y="290"/>
                    </a:lnTo>
                    <a:lnTo>
                      <a:pt x="109" y="293"/>
                    </a:lnTo>
                    <a:lnTo>
                      <a:pt x="104" y="308"/>
                    </a:lnTo>
                    <a:lnTo>
                      <a:pt x="100" y="306"/>
                    </a:lnTo>
                    <a:lnTo>
                      <a:pt x="105" y="283"/>
                    </a:lnTo>
                    <a:lnTo>
                      <a:pt x="100" y="279"/>
                    </a:lnTo>
                    <a:lnTo>
                      <a:pt x="100" y="277"/>
                    </a:lnTo>
                    <a:lnTo>
                      <a:pt x="104" y="277"/>
                    </a:lnTo>
                    <a:lnTo>
                      <a:pt x="102" y="274"/>
                    </a:lnTo>
                    <a:lnTo>
                      <a:pt x="104" y="270"/>
                    </a:lnTo>
                    <a:lnTo>
                      <a:pt x="96" y="249"/>
                    </a:lnTo>
                    <a:lnTo>
                      <a:pt x="96" y="250"/>
                    </a:lnTo>
                    <a:lnTo>
                      <a:pt x="95" y="252"/>
                    </a:lnTo>
                    <a:lnTo>
                      <a:pt x="88" y="204"/>
                    </a:lnTo>
                    <a:lnTo>
                      <a:pt x="84" y="204"/>
                    </a:lnTo>
                    <a:lnTo>
                      <a:pt x="77" y="197"/>
                    </a:lnTo>
                    <a:lnTo>
                      <a:pt x="73" y="197"/>
                    </a:lnTo>
                    <a:lnTo>
                      <a:pt x="71" y="188"/>
                    </a:lnTo>
                    <a:lnTo>
                      <a:pt x="70" y="200"/>
                    </a:lnTo>
                    <a:lnTo>
                      <a:pt x="50" y="216"/>
                    </a:lnTo>
                    <a:lnTo>
                      <a:pt x="48" y="215"/>
                    </a:lnTo>
                    <a:lnTo>
                      <a:pt x="46" y="215"/>
                    </a:lnTo>
                    <a:lnTo>
                      <a:pt x="45" y="213"/>
                    </a:lnTo>
                    <a:lnTo>
                      <a:pt x="43" y="216"/>
                    </a:lnTo>
                    <a:lnTo>
                      <a:pt x="37" y="215"/>
                    </a:lnTo>
                    <a:lnTo>
                      <a:pt x="36" y="213"/>
                    </a:lnTo>
                    <a:lnTo>
                      <a:pt x="36" y="209"/>
                    </a:ln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3" name="Freeform 8717"/>
              <p:cNvSpPr>
                <a:spLocks/>
              </p:cNvSpPr>
              <p:nvPr/>
            </p:nvSpPr>
            <p:spPr bwMode="auto">
              <a:xfrm>
                <a:off x="4126" y="2232"/>
                <a:ext cx="55" cy="28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48" y="9"/>
                  </a:cxn>
                  <a:cxn ang="0">
                    <a:pos x="44" y="7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39" y="7"/>
                  </a:cxn>
                  <a:cxn ang="0">
                    <a:pos x="28" y="5"/>
                  </a:cxn>
                  <a:cxn ang="0">
                    <a:pos x="26" y="3"/>
                  </a:cxn>
                  <a:cxn ang="0">
                    <a:pos x="26" y="2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11"/>
                  </a:cxn>
                  <a:cxn ang="0">
                    <a:pos x="3" y="16"/>
                  </a:cxn>
                  <a:cxn ang="0">
                    <a:pos x="3" y="18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5" y="27"/>
                  </a:cxn>
                  <a:cxn ang="0">
                    <a:pos x="19" y="28"/>
                  </a:cxn>
                  <a:cxn ang="0">
                    <a:pos x="26" y="27"/>
                  </a:cxn>
                  <a:cxn ang="0">
                    <a:pos x="34" y="28"/>
                  </a:cxn>
                  <a:cxn ang="0">
                    <a:pos x="51" y="25"/>
                  </a:cxn>
                  <a:cxn ang="0">
                    <a:pos x="55" y="23"/>
                  </a:cxn>
                  <a:cxn ang="0">
                    <a:pos x="55" y="23"/>
                  </a:cxn>
                  <a:cxn ang="0">
                    <a:pos x="55" y="21"/>
                  </a:cxn>
                  <a:cxn ang="0">
                    <a:pos x="55" y="18"/>
                  </a:cxn>
                  <a:cxn ang="0">
                    <a:pos x="53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48" y="11"/>
                  </a:cxn>
                  <a:cxn ang="0">
                    <a:pos x="48" y="9"/>
                  </a:cxn>
                </a:cxnLst>
                <a:rect l="0" t="0" r="r" b="b"/>
                <a:pathLst>
                  <a:path w="55" h="28">
                    <a:moveTo>
                      <a:pt x="48" y="9"/>
                    </a:moveTo>
                    <a:lnTo>
                      <a:pt x="48" y="9"/>
                    </a:lnTo>
                    <a:lnTo>
                      <a:pt x="44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11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19" y="28"/>
                    </a:lnTo>
                    <a:lnTo>
                      <a:pt x="26" y="27"/>
                    </a:lnTo>
                    <a:lnTo>
                      <a:pt x="34" y="28"/>
                    </a:lnTo>
                    <a:lnTo>
                      <a:pt x="51" y="25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8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4" name="Freeform 8718"/>
              <p:cNvSpPr>
                <a:spLocks/>
              </p:cNvSpPr>
              <p:nvPr/>
            </p:nvSpPr>
            <p:spPr bwMode="auto">
              <a:xfrm>
                <a:off x="4126" y="2232"/>
                <a:ext cx="55" cy="28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48" y="9"/>
                  </a:cxn>
                  <a:cxn ang="0">
                    <a:pos x="44" y="7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39" y="7"/>
                  </a:cxn>
                  <a:cxn ang="0">
                    <a:pos x="28" y="5"/>
                  </a:cxn>
                  <a:cxn ang="0">
                    <a:pos x="26" y="3"/>
                  </a:cxn>
                  <a:cxn ang="0">
                    <a:pos x="26" y="2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6" y="2"/>
                  </a:cxn>
                  <a:cxn ang="0">
                    <a:pos x="12" y="5"/>
                  </a:cxn>
                  <a:cxn ang="0">
                    <a:pos x="10" y="11"/>
                  </a:cxn>
                  <a:cxn ang="0">
                    <a:pos x="3" y="16"/>
                  </a:cxn>
                  <a:cxn ang="0">
                    <a:pos x="3" y="18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1" y="23"/>
                  </a:cxn>
                  <a:cxn ang="0">
                    <a:pos x="1" y="23"/>
                  </a:cxn>
                  <a:cxn ang="0">
                    <a:pos x="1" y="25"/>
                  </a:cxn>
                  <a:cxn ang="0">
                    <a:pos x="3" y="27"/>
                  </a:cxn>
                  <a:cxn ang="0">
                    <a:pos x="3" y="27"/>
                  </a:cxn>
                  <a:cxn ang="0">
                    <a:pos x="5" y="27"/>
                  </a:cxn>
                  <a:cxn ang="0">
                    <a:pos x="19" y="28"/>
                  </a:cxn>
                  <a:cxn ang="0">
                    <a:pos x="26" y="27"/>
                  </a:cxn>
                  <a:cxn ang="0">
                    <a:pos x="34" y="28"/>
                  </a:cxn>
                  <a:cxn ang="0">
                    <a:pos x="51" y="25"/>
                  </a:cxn>
                  <a:cxn ang="0">
                    <a:pos x="55" y="23"/>
                  </a:cxn>
                  <a:cxn ang="0">
                    <a:pos x="55" y="23"/>
                  </a:cxn>
                  <a:cxn ang="0">
                    <a:pos x="55" y="21"/>
                  </a:cxn>
                  <a:cxn ang="0">
                    <a:pos x="55" y="18"/>
                  </a:cxn>
                  <a:cxn ang="0">
                    <a:pos x="53" y="16"/>
                  </a:cxn>
                  <a:cxn ang="0">
                    <a:pos x="48" y="14"/>
                  </a:cxn>
                  <a:cxn ang="0">
                    <a:pos x="48" y="12"/>
                  </a:cxn>
                  <a:cxn ang="0">
                    <a:pos x="48" y="12"/>
                  </a:cxn>
                  <a:cxn ang="0">
                    <a:pos x="48" y="11"/>
                  </a:cxn>
                  <a:cxn ang="0">
                    <a:pos x="48" y="9"/>
                  </a:cxn>
                </a:cxnLst>
                <a:rect l="0" t="0" r="r" b="b"/>
                <a:pathLst>
                  <a:path w="55" h="28">
                    <a:moveTo>
                      <a:pt x="48" y="9"/>
                    </a:moveTo>
                    <a:lnTo>
                      <a:pt x="48" y="9"/>
                    </a:lnTo>
                    <a:lnTo>
                      <a:pt x="44" y="7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39" y="7"/>
                    </a:lnTo>
                    <a:lnTo>
                      <a:pt x="28" y="5"/>
                    </a:lnTo>
                    <a:lnTo>
                      <a:pt x="26" y="3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5"/>
                    </a:lnTo>
                    <a:lnTo>
                      <a:pt x="10" y="11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19" y="28"/>
                    </a:lnTo>
                    <a:lnTo>
                      <a:pt x="26" y="27"/>
                    </a:lnTo>
                    <a:lnTo>
                      <a:pt x="34" y="28"/>
                    </a:lnTo>
                    <a:lnTo>
                      <a:pt x="51" y="25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8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5" name="Freeform 8719"/>
              <p:cNvSpPr>
                <a:spLocks/>
              </p:cNvSpPr>
              <p:nvPr/>
            </p:nvSpPr>
            <p:spPr bwMode="auto">
              <a:xfrm>
                <a:off x="4945" y="1886"/>
                <a:ext cx="97" cy="90"/>
              </a:xfrm>
              <a:custGeom>
                <a:avLst/>
                <a:gdLst/>
                <a:ahLst/>
                <a:cxnLst>
                  <a:cxn ang="0">
                    <a:pos x="90" y="27"/>
                  </a:cxn>
                  <a:cxn ang="0">
                    <a:pos x="86" y="38"/>
                  </a:cxn>
                  <a:cxn ang="0">
                    <a:pos x="90" y="43"/>
                  </a:cxn>
                  <a:cxn ang="0">
                    <a:pos x="93" y="49"/>
                  </a:cxn>
                  <a:cxn ang="0">
                    <a:pos x="97" y="50"/>
                  </a:cxn>
                  <a:cxn ang="0">
                    <a:pos x="84" y="56"/>
                  </a:cxn>
                  <a:cxn ang="0">
                    <a:pos x="81" y="58"/>
                  </a:cxn>
                  <a:cxn ang="0">
                    <a:pos x="70" y="58"/>
                  </a:cxn>
                  <a:cxn ang="0">
                    <a:pos x="59" y="70"/>
                  </a:cxn>
                  <a:cxn ang="0">
                    <a:pos x="56" y="79"/>
                  </a:cxn>
                  <a:cxn ang="0">
                    <a:pos x="29" y="65"/>
                  </a:cxn>
                  <a:cxn ang="0">
                    <a:pos x="24" y="68"/>
                  </a:cxn>
                  <a:cxn ang="0">
                    <a:pos x="16" y="67"/>
                  </a:cxn>
                  <a:cxn ang="0">
                    <a:pos x="9" y="70"/>
                  </a:cxn>
                  <a:cxn ang="0">
                    <a:pos x="18" y="77"/>
                  </a:cxn>
                  <a:cxn ang="0">
                    <a:pos x="22" y="83"/>
                  </a:cxn>
                  <a:cxn ang="0">
                    <a:pos x="13" y="84"/>
                  </a:cxn>
                  <a:cxn ang="0">
                    <a:pos x="7" y="90"/>
                  </a:cxn>
                  <a:cxn ang="0">
                    <a:pos x="4" y="86"/>
                  </a:cxn>
                  <a:cxn ang="0">
                    <a:pos x="0" y="72"/>
                  </a:cxn>
                  <a:cxn ang="0">
                    <a:pos x="4" y="63"/>
                  </a:cxn>
                  <a:cxn ang="0">
                    <a:pos x="11" y="58"/>
                  </a:cxn>
                  <a:cxn ang="0">
                    <a:pos x="11" y="52"/>
                  </a:cxn>
                  <a:cxn ang="0">
                    <a:pos x="18" y="52"/>
                  </a:cxn>
                  <a:cxn ang="0">
                    <a:pos x="27" y="47"/>
                  </a:cxn>
                  <a:cxn ang="0">
                    <a:pos x="29" y="38"/>
                  </a:cxn>
                  <a:cxn ang="0">
                    <a:pos x="31" y="8"/>
                  </a:cxn>
                  <a:cxn ang="0">
                    <a:pos x="34" y="0"/>
                  </a:cxn>
                  <a:cxn ang="0">
                    <a:pos x="38" y="2"/>
                  </a:cxn>
                  <a:cxn ang="0">
                    <a:pos x="54" y="22"/>
                  </a:cxn>
                  <a:cxn ang="0">
                    <a:pos x="72" y="33"/>
                  </a:cxn>
                  <a:cxn ang="0">
                    <a:pos x="77" y="36"/>
                  </a:cxn>
                  <a:cxn ang="0">
                    <a:pos x="84" y="33"/>
                  </a:cxn>
                </a:cxnLst>
                <a:rect l="0" t="0" r="r" b="b"/>
                <a:pathLst>
                  <a:path w="97" h="90">
                    <a:moveTo>
                      <a:pt x="84" y="33"/>
                    </a:moveTo>
                    <a:lnTo>
                      <a:pt x="90" y="27"/>
                    </a:lnTo>
                    <a:lnTo>
                      <a:pt x="90" y="29"/>
                    </a:lnTo>
                    <a:lnTo>
                      <a:pt x="86" y="38"/>
                    </a:lnTo>
                    <a:lnTo>
                      <a:pt x="86" y="42"/>
                    </a:lnTo>
                    <a:lnTo>
                      <a:pt x="90" y="43"/>
                    </a:lnTo>
                    <a:lnTo>
                      <a:pt x="90" y="49"/>
                    </a:lnTo>
                    <a:lnTo>
                      <a:pt x="93" y="49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86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1" y="58"/>
                    </a:lnTo>
                    <a:lnTo>
                      <a:pt x="75" y="58"/>
                    </a:lnTo>
                    <a:lnTo>
                      <a:pt x="70" y="58"/>
                    </a:lnTo>
                    <a:lnTo>
                      <a:pt x="67" y="59"/>
                    </a:lnTo>
                    <a:lnTo>
                      <a:pt x="59" y="70"/>
                    </a:lnTo>
                    <a:lnTo>
                      <a:pt x="58" y="76"/>
                    </a:lnTo>
                    <a:lnTo>
                      <a:pt x="56" y="79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5" y="67"/>
                    </a:lnTo>
                    <a:lnTo>
                      <a:pt x="24" y="68"/>
                    </a:lnTo>
                    <a:lnTo>
                      <a:pt x="20" y="68"/>
                    </a:lnTo>
                    <a:lnTo>
                      <a:pt x="16" y="67"/>
                    </a:lnTo>
                    <a:lnTo>
                      <a:pt x="11" y="67"/>
                    </a:lnTo>
                    <a:lnTo>
                      <a:pt x="9" y="70"/>
                    </a:lnTo>
                    <a:lnTo>
                      <a:pt x="11" y="74"/>
                    </a:lnTo>
                    <a:lnTo>
                      <a:pt x="18" y="77"/>
                    </a:lnTo>
                    <a:lnTo>
                      <a:pt x="24" y="81"/>
                    </a:lnTo>
                    <a:lnTo>
                      <a:pt x="22" y="83"/>
                    </a:lnTo>
                    <a:lnTo>
                      <a:pt x="16" y="83"/>
                    </a:lnTo>
                    <a:lnTo>
                      <a:pt x="13" y="84"/>
                    </a:lnTo>
                    <a:lnTo>
                      <a:pt x="11" y="88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6" y="77"/>
                    </a:lnTo>
                    <a:lnTo>
                      <a:pt x="0" y="72"/>
                    </a:lnTo>
                    <a:lnTo>
                      <a:pt x="2" y="67"/>
                    </a:lnTo>
                    <a:lnTo>
                      <a:pt x="4" y="63"/>
                    </a:lnTo>
                    <a:lnTo>
                      <a:pt x="7" y="61"/>
                    </a:lnTo>
                    <a:lnTo>
                      <a:pt x="11" y="58"/>
                    </a:lnTo>
                    <a:lnTo>
                      <a:pt x="13" y="54"/>
                    </a:lnTo>
                    <a:lnTo>
                      <a:pt x="11" y="52"/>
                    </a:lnTo>
                    <a:lnTo>
                      <a:pt x="11" y="49"/>
                    </a:lnTo>
                    <a:lnTo>
                      <a:pt x="18" y="52"/>
                    </a:lnTo>
                    <a:lnTo>
                      <a:pt x="25" y="50"/>
                    </a:lnTo>
                    <a:lnTo>
                      <a:pt x="27" y="47"/>
                    </a:lnTo>
                    <a:lnTo>
                      <a:pt x="27" y="40"/>
                    </a:lnTo>
                    <a:lnTo>
                      <a:pt x="29" y="38"/>
                    </a:lnTo>
                    <a:lnTo>
                      <a:pt x="33" y="16"/>
                    </a:lnTo>
                    <a:lnTo>
                      <a:pt x="31" y="8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54" y="22"/>
                    </a:lnTo>
                    <a:lnTo>
                      <a:pt x="67" y="31"/>
                    </a:lnTo>
                    <a:lnTo>
                      <a:pt x="72" y="33"/>
                    </a:lnTo>
                    <a:lnTo>
                      <a:pt x="74" y="34"/>
                    </a:lnTo>
                    <a:lnTo>
                      <a:pt x="77" y="36"/>
                    </a:lnTo>
                    <a:lnTo>
                      <a:pt x="81" y="34"/>
                    </a:lnTo>
                    <a:lnTo>
                      <a:pt x="84" y="3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6" name="Freeform 8720"/>
              <p:cNvSpPr>
                <a:spLocks/>
              </p:cNvSpPr>
              <p:nvPr/>
            </p:nvSpPr>
            <p:spPr bwMode="auto">
              <a:xfrm>
                <a:off x="4945" y="1886"/>
                <a:ext cx="97" cy="90"/>
              </a:xfrm>
              <a:custGeom>
                <a:avLst/>
                <a:gdLst/>
                <a:ahLst/>
                <a:cxnLst>
                  <a:cxn ang="0">
                    <a:pos x="90" y="27"/>
                  </a:cxn>
                  <a:cxn ang="0">
                    <a:pos x="86" y="38"/>
                  </a:cxn>
                  <a:cxn ang="0">
                    <a:pos x="90" y="43"/>
                  </a:cxn>
                  <a:cxn ang="0">
                    <a:pos x="93" y="49"/>
                  </a:cxn>
                  <a:cxn ang="0">
                    <a:pos x="97" y="50"/>
                  </a:cxn>
                  <a:cxn ang="0">
                    <a:pos x="84" y="56"/>
                  </a:cxn>
                  <a:cxn ang="0">
                    <a:pos x="81" y="58"/>
                  </a:cxn>
                  <a:cxn ang="0">
                    <a:pos x="70" y="58"/>
                  </a:cxn>
                  <a:cxn ang="0">
                    <a:pos x="59" y="70"/>
                  </a:cxn>
                  <a:cxn ang="0">
                    <a:pos x="56" y="79"/>
                  </a:cxn>
                  <a:cxn ang="0">
                    <a:pos x="29" y="65"/>
                  </a:cxn>
                  <a:cxn ang="0">
                    <a:pos x="24" y="68"/>
                  </a:cxn>
                  <a:cxn ang="0">
                    <a:pos x="16" y="67"/>
                  </a:cxn>
                  <a:cxn ang="0">
                    <a:pos x="9" y="70"/>
                  </a:cxn>
                  <a:cxn ang="0">
                    <a:pos x="18" y="77"/>
                  </a:cxn>
                  <a:cxn ang="0">
                    <a:pos x="22" y="83"/>
                  </a:cxn>
                  <a:cxn ang="0">
                    <a:pos x="13" y="84"/>
                  </a:cxn>
                  <a:cxn ang="0">
                    <a:pos x="7" y="90"/>
                  </a:cxn>
                  <a:cxn ang="0">
                    <a:pos x="4" y="86"/>
                  </a:cxn>
                  <a:cxn ang="0">
                    <a:pos x="0" y="72"/>
                  </a:cxn>
                  <a:cxn ang="0">
                    <a:pos x="4" y="63"/>
                  </a:cxn>
                  <a:cxn ang="0">
                    <a:pos x="11" y="58"/>
                  </a:cxn>
                  <a:cxn ang="0">
                    <a:pos x="11" y="52"/>
                  </a:cxn>
                  <a:cxn ang="0">
                    <a:pos x="18" y="52"/>
                  </a:cxn>
                  <a:cxn ang="0">
                    <a:pos x="27" y="47"/>
                  </a:cxn>
                  <a:cxn ang="0">
                    <a:pos x="29" y="38"/>
                  </a:cxn>
                  <a:cxn ang="0">
                    <a:pos x="31" y="8"/>
                  </a:cxn>
                  <a:cxn ang="0">
                    <a:pos x="34" y="0"/>
                  </a:cxn>
                  <a:cxn ang="0">
                    <a:pos x="38" y="2"/>
                  </a:cxn>
                  <a:cxn ang="0">
                    <a:pos x="54" y="22"/>
                  </a:cxn>
                  <a:cxn ang="0">
                    <a:pos x="72" y="33"/>
                  </a:cxn>
                  <a:cxn ang="0">
                    <a:pos x="77" y="36"/>
                  </a:cxn>
                  <a:cxn ang="0">
                    <a:pos x="84" y="33"/>
                  </a:cxn>
                </a:cxnLst>
                <a:rect l="0" t="0" r="r" b="b"/>
                <a:pathLst>
                  <a:path w="97" h="90">
                    <a:moveTo>
                      <a:pt x="84" y="33"/>
                    </a:moveTo>
                    <a:lnTo>
                      <a:pt x="90" y="27"/>
                    </a:lnTo>
                    <a:lnTo>
                      <a:pt x="90" y="29"/>
                    </a:lnTo>
                    <a:lnTo>
                      <a:pt x="86" y="38"/>
                    </a:lnTo>
                    <a:lnTo>
                      <a:pt x="86" y="42"/>
                    </a:lnTo>
                    <a:lnTo>
                      <a:pt x="90" y="43"/>
                    </a:lnTo>
                    <a:lnTo>
                      <a:pt x="90" y="49"/>
                    </a:lnTo>
                    <a:lnTo>
                      <a:pt x="93" y="49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86" y="56"/>
                    </a:lnTo>
                    <a:lnTo>
                      <a:pt x="84" y="56"/>
                    </a:lnTo>
                    <a:lnTo>
                      <a:pt x="83" y="56"/>
                    </a:lnTo>
                    <a:lnTo>
                      <a:pt x="81" y="58"/>
                    </a:lnTo>
                    <a:lnTo>
                      <a:pt x="75" y="58"/>
                    </a:lnTo>
                    <a:lnTo>
                      <a:pt x="70" y="58"/>
                    </a:lnTo>
                    <a:lnTo>
                      <a:pt x="67" y="59"/>
                    </a:lnTo>
                    <a:lnTo>
                      <a:pt x="59" y="70"/>
                    </a:lnTo>
                    <a:lnTo>
                      <a:pt x="58" y="76"/>
                    </a:lnTo>
                    <a:lnTo>
                      <a:pt x="56" y="79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5" y="67"/>
                    </a:lnTo>
                    <a:lnTo>
                      <a:pt x="24" y="68"/>
                    </a:lnTo>
                    <a:lnTo>
                      <a:pt x="20" y="68"/>
                    </a:lnTo>
                    <a:lnTo>
                      <a:pt x="16" y="67"/>
                    </a:lnTo>
                    <a:lnTo>
                      <a:pt x="11" y="67"/>
                    </a:lnTo>
                    <a:lnTo>
                      <a:pt x="9" y="70"/>
                    </a:lnTo>
                    <a:lnTo>
                      <a:pt x="11" y="74"/>
                    </a:lnTo>
                    <a:lnTo>
                      <a:pt x="18" y="77"/>
                    </a:lnTo>
                    <a:lnTo>
                      <a:pt x="24" y="81"/>
                    </a:lnTo>
                    <a:lnTo>
                      <a:pt x="22" y="83"/>
                    </a:lnTo>
                    <a:lnTo>
                      <a:pt x="16" y="83"/>
                    </a:lnTo>
                    <a:lnTo>
                      <a:pt x="13" y="84"/>
                    </a:lnTo>
                    <a:lnTo>
                      <a:pt x="11" y="88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4" y="86"/>
                    </a:lnTo>
                    <a:lnTo>
                      <a:pt x="6" y="77"/>
                    </a:lnTo>
                    <a:lnTo>
                      <a:pt x="0" y="72"/>
                    </a:lnTo>
                    <a:lnTo>
                      <a:pt x="2" y="67"/>
                    </a:lnTo>
                    <a:lnTo>
                      <a:pt x="4" y="63"/>
                    </a:lnTo>
                    <a:lnTo>
                      <a:pt x="7" y="61"/>
                    </a:lnTo>
                    <a:lnTo>
                      <a:pt x="11" y="58"/>
                    </a:lnTo>
                    <a:lnTo>
                      <a:pt x="13" y="54"/>
                    </a:lnTo>
                    <a:lnTo>
                      <a:pt x="11" y="52"/>
                    </a:lnTo>
                    <a:lnTo>
                      <a:pt x="11" y="49"/>
                    </a:lnTo>
                    <a:lnTo>
                      <a:pt x="18" y="52"/>
                    </a:lnTo>
                    <a:lnTo>
                      <a:pt x="25" y="50"/>
                    </a:lnTo>
                    <a:lnTo>
                      <a:pt x="27" y="47"/>
                    </a:lnTo>
                    <a:lnTo>
                      <a:pt x="27" y="40"/>
                    </a:lnTo>
                    <a:lnTo>
                      <a:pt x="29" y="38"/>
                    </a:lnTo>
                    <a:lnTo>
                      <a:pt x="33" y="16"/>
                    </a:lnTo>
                    <a:lnTo>
                      <a:pt x="31" y="8"/>
                    </a:lnTo>
                    <a:lnTo>
                      <a:pt x="31" y="4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54" y="22"/>
                    </a:lnTo>
                    <a:lnTo>
                      <a:pt x="67" y="31"/>
                    </a:lnTo>
                    <a:lnTo>
                      <a:pt x="72" y="33"/>
                    </a:lnTo>
                    <a:lnTo>
                      <a:pt x="74" y="34"/>
                    </a:lnTo>
                    <a:lnTo>
                      <a:pt x="77" y="36"/>
                    </a:lnTo>
                    <a:lnTo>
                      <a:pt x="81" y="34"/>
                    </a:lnTo>
                    <a:lnTo>
                      <a:pt x="84" y="3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7" name="Freeform 8721"/>
              <p:cNvSpPr>
                <a:spLocks/>
              </p:cNvSpPr>
              <p:nvPr/>
            </p:nvSpPr>
            <p:spPr bwMode="auto">
              <a:xfrm>
                <a:off x="4804" y="1974"/>
                <a:ext cx="179" cy="161"/>
              </a:xfrm>
              <a:custGeom>
                <a:avLst/>
                <a:gdLst/>
                <a:ahLst/>
                <a:cxnLst>
                  <a:cxn ang="0">
                    <a:pos x="168" y="4"/>
                  </a:cxn>
                  <a:cxn ang="0">
                    <a:pos x="174" y="25"/>
                  </a:cxn>
                  <a:cxn ang="0">
                    <a:pos x="177" y="47"/>
                  </a:cxn>
                  <a:cxn ang="0">
                    <a:pos x="174" y="54"/>
                  </a:cxn>
                  <a:cxn ang="0">
                    <a:pos x="166" y="66"/>
                  </a:cxn>
                  <a:cxn ang="0">
                    <a:pos x="163" y="93"/>
                  </a:cxn>
                  <a:cxn ang="0">
                    <a:pos x="156" y="113"/>
                  </a:cxn>
                  <a:cxn ang="0">
                    <a:pos x="156" y="120"/>
                  </a:cxn>
                  <a:cxn ang="0">
                    <a:pos x="143" y="132"/>
                  </a:cxn>
                  <a:cxn ang="0">
                    <a:pos x="147" y="120"/>
                  </a:cxn>
                  <a:cxn ang="0">
                    <a:pos x="141" y="129"/>
                  </a:cxn>
                  <a:cxn ang="0">
                    <a:pos x="132" y="131"/>
                  </a:cxn>
                  <a:cxn ang="0">
                    <a:pos x="127" y="140"/>
                  </a:cxn>
                  <a:cxn ang="0">
                    <a:pos x="125" y="131"/>
                  </a:cxn>
                  <a:cxn ang="0">
                    <a:pos x="98" y="141"/>
                  </a:cxn>
                  <a:cxn ang="0">
                    <a:pos x="98" y="138"/>
                  </a:cxn>
                  <a:cxn ang="0">
                    <a:pos x="95" y="136"/>
                  </a:cxn>
                  <a:cxn ang="0">
                    <a:pos x="89" y="140"/>
                  </a:cxn>
                  <a:cxn ang="0">
                    <a:pos x="93" y="147"/>
                  </a:cxn>
                  <a:cxn ang="0">
                    <a:pos x="88" y="149"/>
                  </a:cxn>
                  <a:cxn ang="0">
                    <a:pos x="73" y="159"/>
                  </a:cxn>
                  <a:cxn ang="0">
                    <a:pos x="68" y="152"/>
                  </a:cxn>
                  <a:cxn ang="0">
                    <a:pos x="72" y="140"/>
                  </a:cxn>
                  <a:cxn ang="0">
                    <a:pos x="59" y="138"/>
                  </a:cxn>
                  <a:cxn ang="0">
                    <a:pos x="45" y="141"/>
                  </a:cxn>
                  <a:cxn ang="0">
                    <a:pos x="23" y="147"/>
                  </a:cxn>
                  <a:cxn ang="0">
                    <a:pos x="12" y="152"/>
                  </a:cxn>
                  <a:cxn ang="0">
                    <a:pos x="5" y="154"/>
                  </a:cxn>
                  <a:cxn ang="0">
                    <a:pos x="7" y="143"/>
                  </a:cxn>
                  <a:cxn ang="0">
                    <a:pos x="25" y="129"/>
                  </a:cxn>
                  <a:cxn ang="0">
                    <a:pos x="39" y="124"/>
                  </a:cxn>
                  <a:cxn ang="0">
                    <a:pos x="75" y="124"/>
                  </a:cxn>
                  <a:cxn ang="0">
                    <a:pos x="82" y="109"/>
                  </a:cxn>
                  <a:cxn ang="0">
                    <a:pos x="95" y="86"/>
                  </a:cxn>
                  <a:cxn ang="0">
                    <a:pos x="102" y="86"/>
                  </a:cxn>
                  <a:cxn ang="0">
                    <a:pos x="97" y="91"/>
                  </a:cxn>
                  <a:cxn ang="0">
                    <a:pos x="104" y="97"/>
                  </a:cxn>
                  <a:cxn ang="0">
                    <a:pos x="123" y="84"/>
                  </a:cxn>
                  <a:cxn ang="0">
                    <a:pos x="134" y="73"/>
                  </a:cxn>
                  <a:cxn ang="0">
                    <a:pos x="145" y="34"/>
                  </a:cxn>
                  <a:cxn ang="0">
                    <a:pos x="145" y="18"/>
                  </a:cxn>
                  <a:cxn ang="0">
                    <a:pos x="150" y="11"/>
                  </a:cxn>
                  <a:cxn ang="0">
                    <a:pos x="154" y="9"/>
                  </a:cxn>
                  <a:cxn ang="0">
                    <a:pos x="159" y="13"/>
                  </a:cxn>
                  <a:cxn ang="0">
                    <a:pos x="165" y="9"/>
                  </a:cxn>
                  <a:cxn ang="0">
                    <a:pos x="159" y="9"/>
                  </a:cxn>
                  <a:cxn ang="0">
                    <a:pos x="161" y="0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2"/>
                    </a:lnTo>
                    <a:lnTo>
                      <a:pt x="174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7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4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7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2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1"/>
                    </a:lnTo>
                    <a:lnTo>
                      <a:pt x="131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4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16" y="141"/>
                    </a:lnTo>
                    <a:lnTo>
                      <a:pt x="104" y="140"/>
                    </a:lnTo>
                    <a:lnTo>
                      <a:pt x="98" y="141"/>
                    </a:lnTo>
                    <a:lnTo>
                      <a:pt x="100" y="140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89" y="140"/>
                    </a:lnTo>
                    <a:lnTo>
                      <a:pt x="95" y="143"/>
                    </a:lnTo>
                    <a:lnTo>
                      <a:pt x="95" y="149"/>
                    </a:lnTo>
                    <a:lnTo>
                      <a:pt x="93" y="147"/>
                    </a:lnTo>
                    <a:lnTo>
                      <a:pt x="91" y="147"/>
                    </a:lnTo>
                    <a:lnTo>
                      <a:pt x="89" y="147"/>
                    </a:lnTo>
                    <a:lnTo>
                      <a:pt x="88" y="149"/>
                    </a:lnTo>
                    <a:lnTo>
                      <a:pt x="80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8"/>
                    </a:lnTo>
                    <a:lnTo>
                      <a:pt x="68" y="156"/>
                    </a:lnTo>
                    <a:lnTo>
                      <a:pt x="68" y="152"/>
                    </a:lnTo>
                    <a:lnTo>
                      <a:pt x="68" y="147"/>
                    </a:lnTo>
                    <a:lnTo>
                      <a:pt x="72" y="141"/>
                    </a:lnTo>
                    <a:lnTo>
                      <a:pt x="72" y="140"/>
                    </a:lnTo>
                    <a:lnTo>
                      <a:pt x="72" y="138"/>
                    </a:lnTo>
                    <a:lnTo>
                      <a:pt x="66" y="140"/>
                    </a:lnTo>
                    <a:lnTo>
                      <a:pt x="59" y="138"/>
                    </a:lnTo>
                    <a:lnTo>
                      <a:pt x="55" y="138"/>
                    </a:lnTo>
                    <a:lnTo>
                      <a:pt x="46" y="143"/>
                    </a:lnTo>
                    <a:lnTo>
                      <a:pt x="45" y="141"/>
                    </a:lnTo>
                    <a:lnTo>
                      <a:pt x="27" y="147"/>
                    </a:lnTo>
                    <a:lnTo>
                      <a:pt x="25" y="145"/>
                    </a:lnTo>
                    <a:lnTo>
                      <a:pt x="23" y="147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2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5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1" y="131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2"/>
                    </a:lnTo>
                    <a:lnTo>
                      <a:pt x="39" y="124"/>
                    </a:lnTo>
                    <a:lnTo>
                      <a:pt x="70" y="118"/>
                    </a:lnTo>
                    <a:lnTo>
                      <a:pt x="70" y="122"/>
                    </a:lnTo>
                    <a:lnTo>
                      <a:pt x="75" y="124"/>
                    </a:lnTo>
                    <a:lnTo>
                      <a:pt x="77" y="122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90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7"/>
                    </a:lnTo>
                    <a:lnTo>
                      <a:pt x="106" y="95"/>
                    </a:lnTo>
                    <a:lnTo>
                      <a:pt x="114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8" name="Freeform 8722"/>
              <p:cNvSpPr>
                <a:spLocks/>
              </p:cNvSpPr>
              <p:nvPr/>
            </p:nvSpPr>
            <p:spPr bwMode="auto">
              <a:xfrm>
                <a:off x="4804" y="1974"/>
                <a:ext cx="179" cy="161"/>
              </a:xfrm>
              <a:custGeom>
                <a:avLst/>
                <a:gdLst/>
                <a:ahLst/>
                <a:cxnLst>
                  <a:cxn ang="0">
                    <a:pos x="168" y="4"/>
                  </a:cxn>
                  <a:cxn ang="0">
                    <a:pos x="174" y="25"/>
                  </a:cxn>
                  <a:cxn ang="0">
                    <a:pos x="177" y="47"/>
                  </a:cxn>
                  <a:cxn ang="0">
                    <a:pos x="174" y="54"/>
                  </a:cxn>
                  <a:cxn ang="0">
                    <a:pos x="166" y="66"/>
                  </a:cxn>
                  <a:cxn ang="0">
                    <a:pos x="163" y="93"/>
                  </a:cxn>
                  <a:cxn ang="0">
                    <a:pos x="156" y="113"/>
                  </a:cxn>
                  <a:cxn ang="0">
                    <a:pos x="156" y="120"/>
                  </a:cxn>
                  <a:cxn ang="0">
                    <a:pos x="143" y="132"/>
                  </a:cxn>
                  <a:cxn ang="0">
                    <a:pos x="147" y="120"/>
                  </a:cxn>
                  <a:cxn ang="0">
                    <a:pos x="141" y="129"/>
                  </a:cxn>
                  <a:cxn ang="0">
                    <a:pos x="132" y="131"/>
                  </a:cxn>
                  <a:cxn ang="0">
                    <a:pos x="127" y="140"/>
                  </a:cxn>
                  <a:cxn ang="0">
                    <a:pos x="125" y="131"/>
                  </a:cxn>
                  <a:cxn ang="0">
                    <a:pos x="98" y="141"/>
                  </a:cxn>
                  <a:cxn ang="0">
                    <a:pos x="98" y="138"/>
                  </a:cxn>
                  <a:cxn ang="0">
                    <a:pos x="95" y="136"/>
                  </a:cxn>
                  <a:cxn ang="0">
                    <a:pos x="89" y="140"/>
                  </a:cxn>
                  <a:cxn ang="0">
                    <a:pos x="93" y="147"/>
                  </a:cxn>
                  <a:cxn ang="0">
                    <a:pos x="88" y="149"/>
                  </a:cxn>
                  <a:cxn ang="0">
                    <a:pos x="73" y="159"/>
                  </a:cxn>
                  <a:cxn ang="0">
                    <a:pos x="68" y="152"/>
                  </a:cxn>
                  <a:cxn ang="0">
                    <a:pos x="72" y="140"/>
                  </a:cxn>
                  <a:cxn ang="0">
                    <a:pos x="59" y="138"/>
                  </a:cxn>
                  <a:cxn ang="0">
                    <a:pos x="45" y="141"/>
                  </a:cxn>
                  <a:cxn ang="0">
                    <a:pos x="23" y="147"/>
                  </a:cxn>
                  <a:cxn ang="0">
                    <a:pos x="12" y="152"/>
                  </a:cxn>
                  <a:cxn ang="0">
                    <a:pos x="5" y="154"/>
                  </a:cxn>
                  <a:cxn ang="0">
                    <a:pos x="7" y="143"/>
                  </a:cxn>
                  <a:cxn ang="0">
                    <a:pos x="25" y="129"/>
                  </a:cxn>
                  <a:cxn ang="0">
                    <a:pos x="39" y="124"/>
                  </a:cxn>
                  <a:cxn ang="0">
                    <a:pos x="75" y="124"/>
                  </a:cxn>
                  <a:cxn ang="0">
                    <a:pos x="82" y="109"/>
                  </a:cxn>
                  <a:cxn ang="0">
                    <a:pos x="95" y="86"/>
                  </a:cxn>
                  <a:cxn ang="0">
                    <a:pos x="102" y="86"/>
                  </a:cxn>
                  <a:cxn ang="0">
                    <a:pos x="97" y="91"/>
                  </a:cxn>
                  <a:cxn ang="0">
                    <a:pos x="104" y="97"/>
                  </a:cxn>
                  <a:cxn ang="0">
                    <a:pos x="123" y="84"/>
                  </a:cxn>
                  <a:cxn ang="0">
                    <a:pos x="134" y="73"/>
                  </a:cxn>
                  <a:cxn ang="0">
                    <a:pos x="145" y="34"/>
                  </a:cxn>
                  <a:cxn ang="0">
                    <a:pos x="145" y="18"/>
                  </a:cxn>
                  <a:cxn ang="0">
                    <a:pos x="150" y="11"/>
                  </a:cxn>
                  <a:cxn ang="0">
                    <a:pos x="154" y="9"/>
                  </a:cxn>
                  <a:cxn ang="0">
                    <a:pos x="159" y="13"/>
                  </a:cxn>
                  <a:cxn ang="0">
                    <a:pos x="165" y="9"/>
                  </a:cxn>
                  <a:cxn ang="0">
                    <a:pos x="159" y="9"/>
                  </a:cxn>
                  <a:cxn ang="0">
                    <a:pos x="161" y="0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2"/>
                    </a:lnTo>
                    <a:lnTo>
                      <a:pt x="174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7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4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7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2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1"/>
                    </a:lnTo>
                    <a:lnTo>
                      <a:pt x="131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4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16" y="141"/>
                    </a:lnTo>
                    <a:lnTo>
                      <a:pt x="104" y="140"/>
                    </a:lnTo>
                    <a:lnTo>
                      <a:pt x="98" y="141"/>
                    </a:lnTo>
                    <a:lnTo>
                      <a:pt x="100" y="140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89" y="140"/>
                    </a:lnTo>
                    <a:lnTo>
                      <a:pt x="95" y="143"/>
                    </a:lnTo>
                    <a:lnTo>
                      <a:pt x="95" y="149"/>
                    </a:lnTo>
                    <a:lnTo>
                      <a:pt x="93" y="147"/>
                    </a:lnTo>
                    <a:lnTo>
                      <a:pt x="91" y="147"/>
                    </a:lnTo>
                    <a:lnTo>
                      <a:pt x="89" y="147"/>
                    </a:lnTo>
                    <a:lnTo>
                      <a:pt x="88" y="149"/>
                    </a:lnTo>
                    <a:lnTo>
                      <a:pt x="80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8"/>
                    </a:lnTo>
                    <a:lnTo>
                      <a:pt x="68" y="156"/>
                    </a:lnTo>
                    <a:lnTo>
                      <a:pt x="68" y="152"/>
                    </a:lnTo>
                    <a:lnTo>
                      <a:pt x="68" y="147"/>
                    </a:lnTo>
                    <a:lnTo>
                      <a:pt x="72" y="141"/>
                    </a:lnTo>
                    <a:lnTo>
                      <a:pt x="72" y="140"/>
                    </a:lnTo>
                    <a:lnTo>
                      <a:pt x="72" y="138"/>
                    </a:lnTo>
                    <a:lnTo>
                      <a:pt x="66" y="140"/>
                    </a:lnTo>
                    <a:lnTo>
                      <a:pt x="59" y="138"/>
                    </a:lnTo>
                    <a:lnTo>
                      <a:pt x="55" y="138"/>
                    </a:lnTo>
                    <a:lnTo>
                      <a:pt x="46" y="143"/>
                    </a:lnTo>
                    <a:lnTo>
                      <a:pt x="45" y="141"/>
                    </a:lnTo>
                    <a:lnTo>
                      <a:pt x="27" y="147"/>
                    </a:lnTo>
                    <a:lnTo>
                      <a:pt x="25" y="145"/>
                    </a:lnTo>
                    <a:lnTo>
                      <a:pt x="23" y="147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2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5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1" y="131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2"/>
                    </a:lnTo>
                    <a:lnTo>
                      <a:pt x="39" y="124"/>
                    </a:lnTo>
                    <a:lnTo>
                      <a:pt x="70" y="118"/>
                    </a:lnTo>
                    <a:lnTo>
                      <a:pt x="70" y="122"/>
                    </a:lnTo>
                    <a:lnTo>
                      <a:pt x="75" y="124"/>
                    </a:lnTo>
                    <a:lnTo>
                      <a:pt x="77" y="122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90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7"/>
                    </a:lnTo>
                    <a:lnTo>
                      <a:pt x="106" y="95"/>
                    </a:lnTo>
                    <a:lnTo>
                      <a:pt x="114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39" name="Freeform 8723"/>
              <p:cNvSpPr>
                <a:spLocks/>
              </p:cNvSpPr>
              <p:nvPr/>
            </p:nvSpPr>
            <p:spPr bwMode="auto">
              <a:xfrm>
                <a:off x="4920" y="2040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0" name="Freeform 8724"/>
              <p:cNvSpPr>
                <a:spLocks/>
              </p:cNvSpPr>
              <p:nvPr/>
            </p:nvSpPr>
            <p:spPr bwMode="auto">
              <a:xfrm>
                <a:off x="4920" y="2040"/>
                <a:ext cx="6" cy="1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4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6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1" name="Freeform 8725"/>
              <p:cNvSpPr>
                <a:spLocks/>
              </p:cNvSpPr>
              <p:nvPr/>
            </p:nvSpPr>
            <p:spPr bwMode="auto">
              <a:xfrm>
                <a:off x="4824" y="2119"/>
                <a:ext cx="41" cy="32"/>
              </a:xfrm>
              <a:custGeom>
                <a:avLst/>
                <a:gdLst/>
                <a:ahLst/>
                <a:cxnLst>
                  <a:cxn ang="0">
                    <a:pos x="32" y="20"/>
                  </a:cxn>
                  <a:cxn ang="0">
                    <a:pos x="25" y="16"/>
                  </a:cxn>
                  <a:cxn ang="0">
                    <a:pos x="21" y="18"/>
                  </a:cxn>
                  <a:cxn ang="0">
                    <a:pos x="17" y="20"/>
                  </a:cxn>
                  <a:cxn ang="0">
                    <a:pos x="14" y="29"/>
                  </a:cxn>
                  <a:cxn ang="0">
                    <a:pos x="14" y="30"/>
                  </a:cxn>
                  <a:cxn ang="0">
                    <a:pos x="10" y="32"/>
                  </a:cxn>
                  <a:cxn ang="0">
                    <a:pos x="7" y="29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3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0" y="7"/>
                  </a:cxn>
                  <a:cxn ang="0">
                    <a:pos x="16" y="9"/>
                  </a:cxn>
                  <a:cxn ang="0">
                    <a:pos x="19" y="7"/>
                  </a:cxn>
                  <a:cxn ang="0">
                    <a:pos x="21" y="7"/>
                  </a:cxn>
                  <a:cxn ang="0">
                    <a:pos x="23" y="4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2"/>
                  </a:cxn>
                  <a:cxn ang="0">
                    <a:pos x="37" y="4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39" y="13"/>
                  </a:cxn>
                  <a:cxn ang="0">
                    <a:pos x="37" y="14"/>
                  </a:cxn>
                  <a:cxn ang="0">
                    <a:pos x="32" y="20"/>
                  </a:cxn>
                </a:cxnLst>
                <a:rect l="0" t="0" r="r" b="b"/>
                <a:pathLst>
                  <a:path w="41" h="32">
                    <a:moveTo>
                      <a:pt x="32" y="20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7" y="20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7" y="2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0" y="7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2" y="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2" name="Freeform 8726"/>
              <p:cNvSpPr>
                <a:spLocks/>
              </p:cNvSpPr>
              <p:nvPr/>
            </p:nvSpPr>
            <p:spPr bwMode="auto">
              <a:xfrm>
                <a:off x="4824" y="2119"/>
                <a:ext cx="41" cy="32"/>
              </a:xfrm>
              <a:custGeom>
                <a:avLst/>
                <a:gdLst/>
                <a:ahLst/>
                <a:cxnLst>
                  <a:cxn ang="0">
                    <a:pos x="32" y="20"/>
                  </a:cxn>
                  <a:cxn ang="0">
                    <a:pos x="25" y="16"/>
                  </a:cxn>
                  <a:cxn ang="0">
                    <a:pos x="21" y="18"/>
                  </a:cxn>
                  <a:cxn ang="0">
                    <a:pos x="17" y="20"/>
                  </a:cxn>
                  <a:cxn ang="0">
                    <a:pos x="14" y="29"/>
                  </a:cxn>
                  <a:cxn ang="0">
                    <a:pos x="14" y="30"/>
                  </a:cxn>
                  <a:cxn ang="0">
                    <a:pos x="10" y="32"/>
                  </a:cxn>
                  <a:cxn ang="0">
                    <a:pos x="7" y="29"/>
                  </a:cxn>
                  <a:cxn ang="0">
                    <a:pos x="5" y="23"/>
                  </a:cxn>
                  <a:cxn ang="0">
                    <a:pos x="5" y="23"/>
                  </a:cxn>
                  <a:cxn ang="0">
                    <a:pos x="3" y="20"/>
                  </a:cxn>
                  <a:cxn ang="0">
                    <a:pos x="1" y="20"/>
                  </a:cxn>
                  <a:cxn ang="0">
                    <a:pos x="0" y="20"/>
                  </a:cxn>
                  <a:cxn ang="0">
                    <a:pos x="10" y="7"/>
                  </a:cxn>
                  <a:cxn ang="0">
                    <a:pos x="16" y="9"/>
                  </a:cxn>
                  <a:cxn ang="0">
                    <a:pos x="19" y="7"/>
                  </a:cxn>
                  <a:cxn ang="0">
                    <a:pos x="21" y="7"/>
                  </a:cxn>
                  <a:cxn ang="0">
                    <a:pos x="23" y="4"/>
                  </a:cxn>
                  <a:cxn ang="0">
                    <a:pos x="26" y="0"/>
                  </a:cxn>
                  <a:cxn ang="0">
                    <a:pos x="28" y="0"/>
                  </a:cxn>
                  <a:cxn ang="0">
                    <a:pos x="32" y="2"/>
                  </a:cxn>
                  <a:cxn ang="0">
                    <a:pos x="35" y="2"/>
                  </a:cxn>
                  <a:cxn ang="0">
                    <a:pos x="37" y="4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39" y="13"/>
                  </a:cxn>
                  <a:cxn ang="0">
                    <a:pos x="37" y="14"/>
                  </a:cxn>
                  <a:cxn ang="0">
                    <a:pos x="32" y="20"/>
                  </a:cxn>
                </a:cxnLst>
                <a:rect l="0" t="0" r="r" b="b"/>
                <a:pathLst>
                  <a:path w="41" h="32">
                    <a:moveTo>
                      <a:pt x="32" y="20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7" y="20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0" y="32"/>
                    </a:lnTo>
                    <a:lnTo>
                      <a:pt x="7" y="2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0" y="7"/>
                    </a:lnTo>
                    <a:lnTo>
                      <a:pt x="16" y="9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4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39" y="13"/>
                    </a:lnTo>
                    <a:lnTo>
                      <a:pt x="37" y="14"/>
                    </a:lnTo>
                    <a:lnTo>
                      <a:pt x="32" y="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3" name="Freeform 8727"/>
              <p:cNvSpPr>
                <a:spLocks/>
              </p:cNvSpPr>
              <p:nvPr/>
            </p:nvSpPr>
            <p:spPr bwMode="auto">
              <a:xfrm>
                <a:off x="4865" y="2114"/>
                <a:ext cx="3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4" name="Freeform 8728"/>
              <p:cNvSpPr>
                <a:spLocks/>
              </p:cNvSpPr>
              <p:nvPr/>
            </p:nvSpPr>
            <p:spPr bwMode="auto">
              <a:xfrm>
                <a:off x="4865" y="2114"/>
                <a:ext cx="3" cy="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0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5" name="Freeform 8729"/>
              <p:cNvSpPr>
                <a:spLocks/>
              </p:cNvSpPr>
              <p:nvPr/>
            </p:nvSpPr>
            <p:spPr bwMode="auto">
              <a:xfrm>
                <a:off x="4782" y="2128"/>
                <a:ext cx="38" cy="5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4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4" y="18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8" y="21"/>
                  </a:cxn>
                  <a:cxn ang="0">
                    <a:pos x="11" y="23"/>
                  </a:cxn>
                  <a:cxn ang="0">
                    <a:pos x="13" y="21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5" y="21"/>
                  </a:cxn>
                  <a:cxn ang="0">
                    <a:pos x="15" y="25"/>
                  </a:cxn>
                  <a:cxn ang="0">
                    <a:pos x="17" y="25"/>
                  </a:cxn>
                  <a:cxn ang="0">
                    <a:pos x="15" y="29"/>
                  </a:cxn>
                  <a:cxn ang="0">
                    <a:pos x="15" y="32"/>
                  </a:cxn>
                  <a:cxn ang="0">
                    <a:pos x="11" y="34"/>
                  </a:cxn>
                  <a:cxn ang="0">
                    <a:pos x="11" y="38"/>
                  </a:cxn>
                  <a:cxn ang="0">
                    <a:pos x="11" y="47"/>
                  </a:cxn>
                  <a:cxn ang="0">
                    <a:pos x="9" y="48"/>
                  </a:cxn>
                  <a:cxn ang="0">
                    <a:pos x="11" y="50"/>
                  </a:cxn>
                  <a:cxn ang="0">
                    <a:pos x="17" y="52"/>
                  </a:cxn>
                  <a:cxn ang="0">
                    <a:pos x="17" y="48"/>
                  </a:cxn>
                  <a:cxn ang="0">
                    <a:pos x="17" y="45"/>
                  </a:cxn>
                  <a:cxn ang="0">
                    <a:pos x="17" y="41"/>
                  </a:cxn>
                  <a:cxn ang="0">
                    <a:pos x="20" y="43"/>
                  </a:cxn>
                  <a:cxn ang="0">
                    <a:pos x="18" y="43"/>
                  </a:cxn>
                  <a:cxn ang="0">
                    <a:pos x="18" y="47"/>
                  </a:cxn>
                  <a:cxn ang="0">
                    <a:pos x="18" y="54"/>
                  </a:cxn>
                  <a:cxn ang="0">
                    <a:pos x="20" y="54"/>
                  </a:cxn>
                  <a:cxn ang="0">
                    <a:pos x="24" y="52"/>
                  </a:cxn>
                  <a:cxn ang="0">
                    <a:pos x="24" y="48"/>
                  </a:cxn>
                  <a:cxn ang="0">
                    <a:pos x="25" y="47"/>
                  </a:cxn>
                  <a:cxn ang="0">
                    <a:pos x="27" y="47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36" y="13"/>
                  </a:cxn>
                  <a:cxn ang="0">
                    <a:pos x="33" y="13"/>
                  </a:cxn>
                  <a:cxn ang="0">
                    <a:pos x="33" y="11"/>
                  </a:cxn>
                  <a:cxn ang="0">
                    <a:pos x="34" y="7"/>
                  </a:cxn>
                  <a:cxn ang="0">
                    <a:pos x="33" y="5"/>
                  </a:cxn>
                  <a:cxn ang="0">
                    <a:pos x="31" y="5"/>
                  </a:cxn>
                  <a:cxn ang="0">
                    <a:pos x="25" y="5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20" y="0"/>
                  </a:cxn>
                </a:cxnLst>
                <a:rect l="0" t="0" r="r" b="b"/>
                <a:pathLst>
                  <a:path w="38" h="54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1" y="34"/>
                    </a:lnTo>
                    <a:lnTo>
                      <a:pt x="11" y="38"/>
                    </a:lnTo>
                    <a:lnTo>
                      <a:pt x="11" y="47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7" y="52"/>
                    </a:lnTo>
                    <a:lnTo>
                      <a:pt x="17" y="48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4" y="52"/>
                    </a:lnTo>
                    <a:lnTo>
                      <a:pt x="24" y="48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4" y="7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5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6" name="Freeform 8730"/>
              <p:cNvSpPr>
                <a:spLocks/>
              </p:cNvSpPr>
              <p:nvPr/>
            </p:nvSpPr>
            <p:spPr bwMode="auto">
              <a:xfrm>
                <a:off x="4782" y="2128"/>
                <a:ext cx="38" cy="5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4"/>
                  </a:cxn>
                  <a:cxn ang="0">
                    <a:pos x="13" y="5"/>
                  </a:cxn>
                  <a:cxn ang="0">
                    <a:pos x="9" y="5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4" y="18"/>
                  </a:cxn>
                  <a:cxn ang="0">
                    <a:pos x="6" y="20"/>
                  </a:cxn>
                  <a:cxn ang="0">
                    <a:pos x="4" y="18"/>
                  </a:cxn>
                  <a:cxn ang="0">
                    <a:pos x="2" y="18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8" y="21"/>
                  </a:cxn>
                  <a:cxn ang="0">
                    <a:pos x="11" y="23"/>
                  </a:cxn>
                  <a:cxn ang="0">
                    <a:pos x="13" y="21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9" y="14"/>
                  </a:cxn>
                  <a:cxn ang="0">
                    <a:pos x="11" y="14"/>
                  </a:cxn>
                  <a:cxn ang="0">
                    <a:pos x="15" y="21"/>
                  </a:cxn>
                  <a:cxn ang="0">
                    <a:pos x="15" y="25"/>
                  </a:cxn>
                  <a:cxn ang="0">
                    <a:pos x="17" y="25"/>
                  </a:cxn>
                  <a:cxn ang="0">
                    <a:pos x="15" y="29"/>
                  </a:cxn>
                  <a:cxn ang="0">
                    <a:pos x="15" y="32"/>
                  </a:cxn>
                  <a:cxn ang="0">
                    <a:pos x="11" y="34"/>
                  </a:cxn>
                  <a:cxn ang="0">
                    <a:pos x="11" y="38"/>
                  </a:cxn>
                  <a:cxn ang="0">
                    <a:pos x="11" y="47"/>
                  </a:cxn>
                  <a:cxn ang="0">
                    <a:pos x="9" y="48"/>
                  </a:cxn>
                  <a:cxn ang="0">
                    <a:pos x="11" y="50"/>
                  </a:cxn>
                  <a:cxn ang="0">
                    <a:pos x="17" y="52"/>
                  </a:cxn>
                  <a:cxn ang="0">
                    <a:pos x="17" y="48"/>
                  </a:cxn>
                  <a:cxn ang="0">
                    <a:pos x="17" y="45"/>
                  </a:cxn>
                  <a:cxn ang="0">
                    <a:pos x="17" y="41"/>
                  </a:cxn>
                  <a:cxn ang="0">
                    <a:pos x="20" y="43"/>
                  </a:cxn>
                  <a:cxn ang="0">
                    <a:pos x="18" y="43"/>
                  </a:cxn>
                  <a:cxn ang="0">
                    <a:pos x="18" y="47"/>
                  </a:cxn>
                  <a:cxn ang="0">
                    <a:pos x="18" y="54"/>
                  </a:cxn>
                  <a:cxn ang="0">
                    <a:pos x="20" y="54"/>
                  </a:cxn>
                  <a:cxn ang="0">
                    <a:pos x="24" y="52"/>
                  </a:cxn>
                  <a:cxn ang="0">
                    <a:pos x="24" y="48"/>
                  </a:cxn>
                  <a:cxn ang="0">
                    <a:pos x="25" y="47"/>
                  </a:cxn>
                  <a:cxn ang="0">
                    <a:pos x="27" y="47"/>
                  </a:cxn>
                  <a:cxn ang="0">
                    <a:pos x="38" y="20"/>
                  </a:cxn>
                  <a:cxn ang="0">
                    <a:pos x="38" y="16"/>
                  </a:cxn>
                  <a:cxn ang="0">
                    <a:pos x="36" y="13"/>
                  </a:cxn>
                  <a:cxn ang="0">
                    <a:pos x="33" y="13"/>
                  </a:cxn>
                  <a:cxn ang="0">
                    <a:pos x="33" y="11"/>
                  </a:cxn>
                  <a:cxn ang="0">
                    <a:pos x="34" y="7"/>
                  </a:cxn>
                  <a:cxn ang="0">
                    <a:pos x="33" y="5"/>
                  </a:cxn>
                  <a:cxn ang="0">
                    <a:pos x="31" y="5"/>
                  </a:cxn>
                  <a:cxn ang="0">
                    <a:pos x="25" y="5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20" y="0"/>
                  </a:cxn>
                </a:cxnLst>
                <a:rect l="0" t="0" r="r" b="b"/>
                <a:pathLst>
                  <a:path w="38" h="54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4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4" y="18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1" y="23"/>
                    </a:lnTo>
                    <a:lnTo>
                      <a:pt x="13" y="21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5" y="29"/>
                    </a:lnTo>
                    <a:lnTo>
                      <a:pt x="15" y="32"/>
                    </a:lnTo>
                    <a:lnTo>
                      <a:pt x="11" y="34"/>
                    </a:lnTo>
                    <a:lnTo>
                      <a:pt x="11" y="38"/>
                    </a:lnTo>
                    <a:lnTo>
                      <a:pt x="11" y="47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7" y="52"/>
                    </a:lnTo>
                    <a:lnTo>
                      <a:pt x="17" y="48"/>
                    </a:lnTo>
                    <a:lnTo>
                      <a:pt x="17" y="45"/>
                    </a:lnTo>
                    <a:lnTo>
                      <a:pt x="17" y="41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8" y="47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4" y="52"/>
                    </a:lnTo>
                    <a:lnTo>
                      <a:pt x="24" y="48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6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4" y="7"/>
                    </a:lnTo>
                    <a:lnTo>
                      <a:pt x="33" y="5"/>
                    </a:lnTo>
                    <a:lnTo>
                      <a:pt x="31" y="5"/>
                    </a:lnTo>
                    <a:lnTo>
                      <a:pt x="25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7" name="Freeform 8731"/>
              <p:cNvSpPr>
                <a:spLocks/>
              </p:cNvSpPr>
              <p:nvPr/>
            </p:nvSpPr>
            <p:spPr bwMode="auto">
              <a:xfrm>
                <a:off x="4790" y="215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8" name="Freeform 8732"/>
              <p:cNvSpPr>
                <a:spLocks/>
              </p:cNvSpPr>
              <p:nvPr/>
            </p:nvSpPr>
            <p:spPr bwMode="auto">
              <a:xfrm>
                <a:off x="4790" y="2155"/>
                <a:ext cx="1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49" name="Freeform 8733"/>
              <p:cNvSpPr>
                <a:spLocks/>
              </p:cNvSpPr>
              <p:nvPr/>
            </p:nvSpPr>
            <p:spPr bwMode="auto">
              <a:xfrm>
                <a:off x="4804" y="2187"/>
                <a:ext cx="2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2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0" name="Freeform 8734"/>
              <p:cNvSpPr>
                <a:spLocks/>
              </p:cNvSpPr>
              <p:nvPr/>
            </p:nvSpPr>
            <p:spPr bwMode="auto">
              <a:xfrm>
                <a:off x="4804" y="2187"/>
                <a:ext cx="2" cy="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2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1" name="Freeform 8735"/>
              <p:cNvSpPr>
                <a:spLocks/>
              </p:cNvSpPr>
              <p:nvPr/>
            </p:nvSpPr>
            <p:spPr bwMode="auto">
              <a:xfrm>
                <a:off x="4795" y="2192"/>
                <a:ext cx="4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2" name="Freeform 8736"/>
              <p:cNvSpPr>
                <a:spLocks/>
              </p:cNvSpPr>
              <p:nvPr/>
            </p:nvSpPr>
            <p:spPr bwMode="auto">
              <a:xfrm>
                <a:off x="4795" y="2192"/>
                <a:ext cx="4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3" name="Freeform 8737"/>
              <p:cNvSpPr>
                <a:spLocks/>
              </p:cNvSpPr>
              <p:nvPr/>
            </p:nvSpPr>
            <p:spPr bwMode="auto">
              <a:xfrm>
                <a:off x="4766" y="2149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4" name="Freeform 8738"/>
              <p:cNvSpPr>
                <a:spLocks/>
              </p:cNvSpPr>
              <p:nvPr/>
            </p:nvSpPr>
            <p:spPr bwMode="auto">
              <a:xfrm>
                <a:off x="4766" y="2149"/>
                <a:ext cx="4" cy="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4" y="0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5" name="Freeform 8739"/>
              <p:cNvSpPr>
                <a:spLocks/>
              </p:cNvSpPr>
              <p:nvPr/>
            </p:nvSpPr>
            <p:spPr bwMode="auto">
              <a:xfrm>
                <a:off x="4772" y="2144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6" name="Freeform 8740"/>
              <p:cNvSpPr>
                <a:spLocks/>
              </p:cNvSpPr>
              <p:nvPr/>
            </p:nvSpPr>
            <p:spPr bwMode="auto">
              <a:xfrm>
                <a:off x="4772" y="2144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7" name="Freeform 8741"/>
              <p:cNvSpPr>
                <a:spLocks/>
              </p:cNvSpPr>
              <p:nvPr/>
            </p:nvSpPr>
            <p:spPr bwMode="auto">
              <a:xfrm>
                <a:off x="4782" y="2128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8" name="Freeform 8742"/>
              <p:cNvSpPr>
                <a:spLocks/>
              </p:cNvSpPr>
              <p:nvPr/>
            </p:nvSpPr>
            <p:spPr bwMode="auto">
              <a:xfrm>
                <a:off x="4782" y="2128"/>
                <a:ext cx="2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59" name="Freeform 8743"/>
              <p:cNvSpPr>
                <a:spLocks/>
              </p:cNvSpPr>
              <p:nvPr/>
            </p:nvSpPr>
            <p:spPr bwMode="auto">
              <a:xfrm>
                <a:off x="4629" y="2285"/>
                <a:ext cx="28" cy="6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6" y="9"/>
                  </a:cxn>
                  <a:cxn ang="0">
                    <a:pos x="26" y="13"/>
                  </a:cxn>
                  <a:cxn ang="0">
                    <a:pos x="12" y="60"/>
                  </a:cxn>
                  <a:cxn ang="0">
                    <a:pos x="10" y="58"/>
                  </a:cxn>
                  <a:cxn ang="0">
                    <a:pos x="7" y="51"/>
                  </a:cxn>
                  <a:cxn ang="0">
                    <a:pos x="5" y="49"/>
                  </a:cxn>
                  <a:cxn ang="0">
                    <a:pos x="1" y="43"/>
                  </a:cxn>
                  <a:cxn ang="0">
                    <a:pos x="0" y="31"/>
                  </a:cxn>
                  <a:cxn ang="0">
                    <a:pos x="0" y="27"/>
                  </a:cxn>
                  <a:cxn ang="0">
                    <a:pos x="14" y="6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21" y="0"/>
                  </a:cxn>
                </a:cxnLst>
                <a:rect l="0" t="0" r="r" b="b"/>
                <a:pathLst>
                  <a:path w="28" h="60">
                    <a:moveTo>
                      <a:pt x="21" y="0"/>
                    </a:moveTo>
                    <a:lnTo>
                      <a:pt x="23" y="2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6" y="9"/>
                    </a:lnTo>
                    <a:lnTo>
                      <a:pt x="26" y="13"/>
                    </a:lnTo>
                    <a:lnTo>
                      <a:pt x="12" y="60"/>
                    </a:lnTo>
                    <a:lnTo>
                      <a:pt x="10" y="58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1" y="43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0" name="Freeform 8744"/>
              <p:cNvSpPr>
                <a:spLocks/>
              </p:cNvSpPr>
              <p:nvPr/>
            </p:nvSpPr>
            <p:spPr bwMode="auto">
              <a:xfrm>
                <a:off x="4629" y="2285"/>
                <a:ext cx="28" cy="60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3" y="2"/>
                  </a:cxn>
                  <a:cxn ang="0">
                    <a:pos x="25" y="4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26" y="9"/>
                  </a:cxn>
                  <a:cxn ang="0">
                    <a:pos x="26" y="13"/>
                  </a:cxn>
                  <a:cxn ang="0">
                    <a:pos x="12" y="60"/>
                  </a:cxn>
                  <a:cxn ang="0">
                    <a:pos x="10" y="58"/>
                  </a:cxn>
                  <a:cxn ang="0">
                    <a:pos x="7" y="51"/>
                  </a:cxn>
                  <a:cxn ang="0">
                    <a:pos x="5" y="49"/>
                  </a:cxn>
                  <a:cxn ang="0">
                    <a:pos x="1" y="43"/>
                  </a:cxn>
                  <a:cxn ang="0">
                    <a:pos x="0" y="31"/>
                  </a:cxn>
                  <a:cxn ang="0">
                    <a:pos x="0" y="27"/>
                  </a:cxn>
                  <a:cxn ang="0">
                    <a:pos x="14" y="6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21" y="0"/>
                  </a:cxn>
                </a:cxnLst>
                <a:rect l="0" t="0" r="r" b="b"/>
                <a:pathLst>
                  <a:path w="28" h="60">
                    <a:moveTo>
                      <a:pt x="21" y="0"/>
                    </a:moveTo>
                    <a:lnTo>
                      <a:pt x="23" y="2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6" y="9"/>
                    </a:lnTo>
                    <a:lnTo>
                      <a:pt x="26" y="13"/>
                    </a:lnTo>
                    <a:lnTo>
                      <a:pt x="12" y="60"/>
                    </a:lnTo>
                    <a:lnTo>
                      <a:pt x="10" y="58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1" y="43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1" name="Freeform 8745"/>
              <p:cNvSpPr>
                <a:spLocks/>
              </p:cNvSpPr>
              <p:nvPr/>
            </p:nvSpPr>
            <p:spPr bwMode="auto">
              <a:xfrm>
                <a:off x="4686" y="2302"/>
                <a:ext cx="3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2" name="Freeform 8746"/>
              <p:cNvSpPr>
                <a:spLocks/>
              </p:cNvSpPr>
              <p:nvPr/>
            </p:nvSpPr>
            <p:spPr bwMode="auto">
              <a:xfrm>
                <a:off x="4686" y="2302"/>
                <a:ext cx="3" cy="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3" name="Freeform 8747"/>
              <p:cNvSpPr>
                <a:spLocks/>
              </p:cNvSpPr>
              <p:nvPr/>
            </p:nvSpPr>
            <p:spPr bwMode="auto">
              <a:xfrm>
                <a:off x="4693" y="2300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4" name="Freeform 8748"/>
              <p:cNvSpPr>
                <a:spLocks/>
              </p:cNvSpPr>
              <p:nvPr/>
            </p:nvSpPr>
            <p:spPr bwMode="auto">
              <a:xfrm>
                <a:off x="4693" y="2300"/>
                <a:ext cx="2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2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5" name="Freeform 8749"/>
              <p:cNvSpPr>
                <a:spLocks/>
              </p:cNvSpPr>
              <p:nvPr/>
            </p:nvSpPr>
            <p:spPr bwMode="auto">
              <a:xfrm>
                <a:off x="4750" y="2257"/>
                <a:ext cx="9" cy="1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</a:cxnLst>
                <a:rect l="0" t="0" r="r" b="b"/>
                <a:pathLst>
                  <a:path w="9" h="14">
                    <a:moveTo>
                      <a:pt x="2" y="7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6" name="Freeform 8750"/>
              <p:cNvSpPr>
                <a:spLocks/>
              </p:cNvSpPr>
              <p:nvPr/>
            </p:nvSpPr>
            <p:spPr bwMode="auto">
              <a:xfrm>
                <a:off x="4750" y="2257"/>
                <a:ext cx="9" cy="14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6" y="7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2" y="11"/>
                  </a:cxn>
                  <a:cxn ang="0">
                    <a:pos x="2" y="12"/>
                  </a:cxn>
                  <a:cxn ang="0">
                    <a:pos x="2" y="14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7"/>
                  </a:cxn>
                </a:cxnLst>
                <a:rect l="0" t="0" r="r" b="b"/>
                <a:pathLst>
                  <a:path w="9" h="14">
                    <a:moveTo>
                      <a:pt x="2" y="7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7" name="Freeform 8751"/>
              <p:cNvSpPr>
                <a:spLocks/>
              </p:cNvSpPr>
              <p:nvPr/>
            </p:nvSpPr>
            <p:spPr bwMode="auto">
              <a:xfrm>
                <a:off x="4770" y="2239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8" name="Freeform 8752"/>
              <p:cNvSpPr>
                <a:spLocks/>
              </p:cNvSpPr>
              <p:nvPr/>
            </p:nvSpPr>
            <p:spPr bwMode="auto">
              <a:xfrm>
                <a:off x="4770" y="2239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69" name="Freeform 8753"/>
              <p:cNvSpPr>
                <a:spLocks/>
              </p:cNvSpPr>
              <p:nvPr/>
            </p:nvSpPr>
            <p:spPr bwMode="auto">
              <a:xfrm>
                <a:off x="4775" y="2228"/>
                <a:ext cx="6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670" name="Freeform 8754"/>
              <p:cNvSpPr>
                <a:spLocks/>
              </p:cNvSpPr>
              <p:nvPr/>
            </p:nvSpPr>
            <p:spPr bwMode="auto">
              <a:xfrm>
                <a:off x="4775" y="2228"/>
                <a:ext cx="6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6" h="6">
                    <a:moveTo>
                      <a:pt x="2" y="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0" name="Gruppieren 3077"/>
            <p:cNvGrpSpPr/>
            <p:nvPr/>
          </p:nvGrpSpPr>
          <p:grpSpPr>
            <a:xfrm>
              <a:off x="1289233" y="1125240"/>
              <a:ext cx="7633516" cy="4946679"/>
              <a:chOff x="1289233" y="1125240"/>
              <a:chExt cx="7633516" cy="4946679"/>
            </a:xfrm>
          </p:grpSpPr>
          <p:sp>
            <p:nvSpPr>
              <p:cNvPr id="271" name="Freeform 8756"/>
              <p:cNvSpPr>
                <a:spLocks/>
              </p:cNvSpPr>
              <p:nvPr/>
            </p:nvSpPr>
            <p:spPr bwMode="auto">
              <a:xfrm>
                <a:off x="7263979" y="3714468"/>
                <a:ext cx="4762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2" name="Freeform 8757"/>
              <p:cNvSpPr>
                <a:spLocks/>
              </p:cNvSpPr>
              <p:nvPr/>
            </p:nvSpPr>
            <p:spPr bwMode="auto">
              <a:xfrm>
                <a:off x="7263979" y="3714468"/>
                <a:ext cx="4762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3" name="Freeform 8758"/>
              <p:cNvSpPr>
                <a:spLocks/>
              </p:cNvSpPr>
              <p:nvPr/>
            </p:nvSpPr>
            <p:spPr bwMode="auto">
              <a:xfrm>
                <a:off x="7241756" y="3160427"/>
                <a:ext cx="161909" cy="173039"/>
              </a:xfrm>
              <a:custGeom>
                <a:avLst/>
                <a:gdLst/>
                <a:ahLst/>
                <a:cxnLst>
                  <a:cxn ang="0">
                    <a:pos x="64" y="89"/>
                  </a:cxn>
                  <a:cxn ang="0">
                    <a:pos x="50" y="78"/>
                  </a:cxn>
                  <a:cxn ang="0">
                    <a:pos x="51" y="73"/>
                  </a:cxn>
                  <a:cxn ang="0">
                    <a:pos x="51" y="66"/>
                  </a:cxn>
                  <a:cxn ang="0">
                    <a:pos x="59" y="60"/>
                  </a:cxn>
                  <a:cxn ang="0">
                    <a:pos x="69" y="59"/>
                  </a:cxn>
                  <a:cxn ang="0">
                    <a:pos x="80" y="46"/>
                  </a:cxn>
                  <a:cxn ang="0">
                    <a:pos x="87" y="43"/>
                  </a:cxn>
                  <a:cxn ang="0">
                    <a:pos x="85" y="32"/>
                  </a:cxn>
                  <a:cxn ang="0">
                    <a:pos x="98" y="14"/>
                  </a:cxn>
                  <a:cxn ang="0">
                    <a:pos x="102" y="14"/>
                  </a:cxn>
                  <a:cxn ang="0">
                    <a:pos x="98" y="7"/>
                  </a:cxn>
                  <a:cxn ang="0">
                    <a:pos x="93" y="0"/>
                  </a:cxn>
                  <a:cxn ang="0">
                    <a:pos x="84" y="12"/>
                  </a:cxn>
                  <a:cxn ang="0">
                    <a:pos x="62" y="21"/>
                  </a:cxn>
                  <a:cxn ang="0">
                    <a:pos x="62" y="32"/>
                  </a:cxn>
                  <a:cxn ang="0">
                    <a:pos x="46" y="30"/>
                  </a:cxn>
                  <a:cxn ang="0">
                    <a:pos x="14" y="52"/>
                  </a:cxn>
                  <a:cxn ang="0">
                    <a:pos x="1" y="64"/>
                  </a:cxn>
                  <a:cxn ang="0">
                    <a:pos x="3" y="68"/>
                  </a:cxn>
                  <a:cxn ang="0">
                    <a:pos x="8" y="69"/>
                  </a:cxn>
                  <a:cxn ang="0">
                    <a:pos x="19" y="71"/>
                  </a:cxn>
                  <a:cxn ang="0">
                    <a:pos x="16" y="89"/>
                  </a:cxn>
                  <a:cxn ang="0">
                    <a:pos x="14" y="91"/>
                  </a:cxn>
                  <a:cxn ang="0">
                    <a:pos x="10" y="93"/>
                  </a:cxn>
                  <a:cxn ang="0">
                    <a:pos x="7" y="102"/>
                  </a:cxn>
                  <a:cxn ang="0">
                    <a:pos x="14" y="102"/>
                  </a:cxn>
                  <a:cxn ang="0">
                    <a:pos x="14" y="105"/>
                  </a:cxn>
                  <a:cxn ang="0">
                    <a:pos x="12" y="107"/>
                  </a:cxn>
                  <a:cxn ang="0">
                    <a:pos x="16" y="109"/>
                  </a:cxn>
                  <a:cxn ang="0">
                    <a:pos x="19" y="107"/>
                  </a:cxn>
                  <a:cxn ang="0">
                    <a:pos x="23" y="103"/>
                  </a:cxn>
                  <a:cxn ang="0">
                    <a:pos x="23" y="103"/>
                  </a:cxn>
                  <a:cxn ang="0">
                    <a:pos x="26" y="107"/>
                  </a:cxn>
                  <a:cxn ang="0">
                    <a:pos x="30" y="107"/>
                  </a:cxn>
                  <a:cxn ang="0">
                    <a:pos x="35" y="109"/>
                  </a:cxn>
                  <a:cxn ang="0">
                    <a:pos x="57" y="98"/>
                  </a:cxn>
                  <a:cxn ang="0">
                    <a:pos x="66" y="93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7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1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80" y="46"/>
                    </a:lnTo>
                    <a:lnTo>
                      <a:pt x="85" y="44"/>
                    </a:lnTo>
                    <a:lnTo>
                      <a:pt x="87" y="43"/>
                    </a:lnTo>
                    <a:lnTo>
                      <a:pt x="87" y="34"/>
                    </a:lnTo>
                    <a:lnTo>
                      <a:pt x="85" y="32"/>
                    </a:lnTo>
                    <a:lnTo>
                      <a:pt x="87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2" y="21"/>
                    </a:lnTo>
                    <a:lnTo>
                      <a:pt x="60" y="23"/>
                    </a:lnTo>
                    <a:lnTo>
                      <a:pt x="62" y="32"/>
                    </a:lnTo>
                    <a:lnTo>
                      <a:pt x="51" y="34"/>
                    </a:lnTo>
                    <a:lnTo>
                      <a:pt x="46" y="30"/>
                    </a:lnTo>
                    <a:lnTo>
                      <a:pt x="41" y="30"/>
                    </a:lnTo>
                    <a:lnTo>
                      <a:pt x="14" y="52"/>
                    </a:lnTo>
                    <a:lnTo>
                      <a:pt x="8" y="53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8" y="69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0" y="98"/>
                    </a:lnTo>
                    <a:lnTo>
                      <a:pt x="7" y="102"/>
                    </a:lnTo>
                    <a:lnTo>
                      <a:pt x="12" y="102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2" y="105"/>
                    </a:lnTo>
                    <a:lnTo>
                      <a:pt x="12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6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5" y="109"/>
                    </a:lnTo>
                    <a:lnTo>
                      <a:pt x="46" y="98"/>
                    </a:lnTo>
                    <a:lnTo>
                      <a:pt x="57" y="98"/>
                    </a:lnTo>
                    <a:lnTo>
                      <a:pt x="60" y="96"/>
                    </a:lnTo>
                    <a:lnTo>
                      <a:pt x="66" y="9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4" name="Freeform 8759"/>
              <p:cNvSpPr>
                <a:spLocks/>
              </p:cNvSpPr>
              <p:nvPr/>
            </p:nvSpPr>
            <p:spPr bwMode="auto">
              <a:xfrm>
                <a:off x="7241756" y="3160427"/>
                <a:ext cx="161909" cy="173039"/>
              </a:xfrm>
              <a:custGeom>
                <a:avLst/>
                <a:gdLst/>
                <a:ahLst/>
                <a:cxnLst>
                  <a:cxn ang="0">
                    <a:pos x="64" y="89"/>
                  </a:cxn>
                  <a:cxn ang="0">
                    <a:pos x="50" y="78"/>
                  </a:cxn>
                  <a:cxn ang="0">
                    <a:pos x="51" y="73"/>
                  </a:cxn>
                  <a:cxn ang="0">
                    <a:pos x="51" y="66"/>
                  </a:cxn>
                  <a:cxn ang="0">
                    <a:pos x="59" y="60"/>
                  </a:cxn>
                  <a:cxn ang="0">
                    <a:pos x="69" y="59"/>
                  </a:cxn>
                  <a:cxn ang="0">
                    <a:pos x="80" y="46"/>
                  </a:cxn>
                  <a:cxn ang="0">
                    <a:pos x="87" y="43"/>
                  </a:cxn>
                  <a:cxn ang="0">
                    <a:pos x="85" y="32"/>
                  </a:cxn>
                  <a:cxn ang="0">
                    <a:pos x="98" y="14"/>
                  </a:cxn>
                  <a:cxn ang="0">
                    <a:pos x="102" y="14"/>
                  </a:cxn>
                  <a:cxn ang="0">
                    <a:pos x="98" y="7"/>
                  </a:cxn>
                  <a:cxn ang="0">
                    <a:pos x="93" y="0"/>
                  </a:cxn>
                  <a:cxn ang="0">
                    <a:pos x="84" y="12"/>
                  </a:cxn>
                  <a:cxn ang="0">
                    <a:pos x="62" y="21"/>
                  </a:cxn>
                  <a:cxn ang="0">
                    <a:pos x="62" y="32"/>
                  </a:cxn>
                  <a:cxn ang="0">
                    <a:pos x="46" y="30"/>
                  </a:cxn>
                  <a:cxn ang="0">
                    <a:pos x="14" y="52"/>
                  </a:cxn>
                  <a:cxn ang="0">
                    <a:pos x="1" y="64"/>
                  </a:cxn>
                  <a:cxn ang="0">
                    <a:pos x="3" y="68"/>
                  </a:cxn>
                  <a:cxn ang="0">
                    <a:pos x="8" y="69"/>
                  </a:cxn>
                  <a:cxn ang="0">
                    <a:pos x="19" y="71"/>
                  </a:cxn>
                  <a:cxn ang="0">
                    <a:pos x="16" y="89"/>
                  </a:cxn>
                  <a:cxn ang="0">
                    <a:pos x="14" y="91"/>
                  </a:cxn>
                  <a:cxn ang="0">
                    <a:pos x="10" y="93"/>
                  </a:cxn>
                  <a:cxn ang="0">
                    <a:pos x="7" y="102"/>
                  </a:cxn>
                  <a:cxn ang="0">
                    <a:pos x="14" y="102"/>
                  </a:cxn>
                  <a:cxn ang="0">
                    <a:pos x="14" y="105"/>
                  </a:cxn>
                  <a:cxn ang="0">
                    <a:pos x="12" y="107"/>
                  </a:cxn>
                  <a:cxn ang="0">
                    <a:pos x="16" y="109"/>
                  </a:cxn>
                  <a:cxn ang="0">
                    <a:pos x="19" y="107"/>
                  </a:cxn>
                  <a:cxn ang="0">
                    <a:pos x="23" y="103"/>
                  </a:cxn>
                  <a:cxn ang="0">
                    <a:pos x="23" y="103"/>
                  </a:cxn>
                  <a:cxn ang="0">
                    <a:pos x="26" y="107"/>
                  </a:cxn>
                  <a:cxn ang="0">
                    <a:pos x="30" y="107"/>
                  </a:cxn>
                  <a:cxn ang="0">
                    <a:pos x="35" y="109"/>
                  </a:cxn>
                  <a:cxn ang="0">
                    <a:pos x="57" y="98"/>
                  </a:cxn>
                  <a:cxn ang="0">
                    <a:pos x="66" y="93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7"/>
                    </a:lnTo>
                    <a:lnTo>
                      <a:pt x="51" y="73"/>
                    </a:lnTo>
                    <a:lnTo>
                      <a:pt x="51" y="75"/>
                    </a:lnTo>
                    <a:lnTo>
                      <a:pt x="51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69" y="59"/>
                    </a:lnTo>
                    <a:lnTo>
                      <a:pt x="69" y="57"/>
                    </a:lnTo>
                    <a:lnTo>
                      <a:pt x="80" y="46"/>
                    </a:lnTo>
                    <a:lnTo>
                      <a:pt x="85" y="44"/>
                    </a:lnTo>
                    <a:lnTo>
                      <a:pt x="87" y="43"/>
                    </a:lnTo>
                    <a:lnTo>
                      <a:pt x="87" y="34"/>
                    </a:lnTo>
                    <a:lnTo>
                      <a:pt x="85" y="32"/>
                    </a:lnTo>
                    <a:lnTo>
                      <a:pt x="87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6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2" y="21"/>
                    </a:lnTo>
                    <a:lnTo>
                      <a:pt x="60" y="23"/>
                    </a:lnTo>
                    <a:lnTo>
                      <a:pt x="62" y="32"/>
                    </a:lnTo>
                    <a:lnTo>
                      <a:pt x="51" y="34"/>
                    </a:lnTo>
                    <a:lnTo>
                      <a:pt x="46" y="30"/>
                    </a:lnTo>
                    <a:lnTo>
                      <a:pt x="41" y="30"/>
                    </a:lnTo>
                    <a:lnTo>
                      <a:pt x="14" y="52"/>
                    </a:lnTo>
                    <a:lnTo>
                      <a:pt x="8" y="53"/>
                    </a:lnTo>
                    <a:lnTo>
                      <a:pt x="1" y="64"/>
                    </a:lnTo>
                    <a:lnTo>
                      <a:pt x="0" y="64"/>
                    </a:lnTo>
                    <a:lnTo>
                      <a:pt x="3" y="68"/>
                    </a:lnTo>
                    <a:lnTo>
                      <a:pt x="5" y="71"/>
                    </a:lnTo>
                    <a:lnTo>
                      <a:pt x="8" y="69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7" y="89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10" y="93"/>
                    </a:lnTo>
                    <a:lnTo>
                      <a:pt x="10" y="98"/>
                    </a:lnTo>
                    <a:lnTo>
                      <a:pt x="7" y="102"/>
                    </a:lnTo>
                    <a:lnTo>
                      <a:pt x="12" y="102"/>
                    </a:lnTo>
                    <a:lnTo>
                      <a:pt x="14" y="102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2" y="105"/>
                    </a:lnTo>
                    <a:lnTo>
                      <a:pt x="12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7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6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5" y="109"/>
                    </a:lnTo>
                    <a:lnTo>
                      <a:pt x="46" y="98"/>
                    </a:lnTo>
                    <a:lnTo>
                      <a:pt x="57" y="98"/>
                    </a:lnTo>
                    <a:lnTo>
                      <a:pt x="60" y="96"/>
                    </a:lnTo>
                    <a:lnTo>
                      <a:pt x="66" y="9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5" name="Freeform 8760"/>
              <p:cNvSpPr>
                <a:spLocks/>
              </p:cNvSpPr>
              <p:nvPr/>
            </p:nvSpPr>
            <p:spPr bwMode="auto">
              <a:xfrm>
                <a:off x="7383030" y="4651098"/>
                <a:ext cx="11111" cy="11113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6" name="Freeform 8761"/>
              <p:cNvSpPr>
                <a:spLocks/>
              </p:cNvSpPr>
              <p:nvPr/>
            </p:nvSpPr>
            <p:spPr bwMode="auto">
              <a:xfrm>
                <a:off x="7383030" y="4651098"/>
                <a:ext cx="11111" cy="11113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7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5" y="7"/>
                  </a:cxn>
                </a:cxnLst>
                <a:rect l="0" t="0" r="r" b="b"/>
                <a:pathLst>
                  <a:path w="7" h="7">
                    <a:moveTo>
                      <a:pt x="5" y="7"/>
                    </a:move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5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7" name="Freeform 8762"/>
              <p:cNvSpPr>
                <a:spLocks/>
              </p:cNvSpPr>
              <p:nvPr/>
            </p:nvSpPr>
            <p:spPr bwMode="auto">
              <a:xfrm>
                <a:off x="7390966" y="4647923"/>
                <a:ext cx="28572" cy="1746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13" y="9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8" h="11">
                    <a:moveTo>
                      <a:pt x="13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8" name="Freeform 8763"/>
              <p:cNvSpPr>
                <a:spLocks/>
              </p:cNvSpPr>
              <p:nvPr/>
            </p:nvSpPr>
            <p:spPr bwMode="auto">
              <a:xfrm>
                <a:off x="7390966" y="4647923"/>
                <a:ext cx="28572" cy="17463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8" y="11"/>
                  </a:cxn>
                  <a:cxn ang="0">
                    <a:pos x="13" y="9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3" y="2"/>
                  </a:cxn>
                </a:cxnLst>
                <a:rect l="0" t="0" r="r" b="b"/>
                <a:pathLst>
                  <a:path w="18" h="11">
                    <a:moveTo>
                      <a:pt x="13" y="2"/>
                    </a:move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3" y="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9" name="Freeform 8764"/>
              <p:cNvSpPr>
                <a:spLocks/>
              </p:cNvSpPr>
              <p:nvPr/>
            </p:nvSpPr>
            <p:spPr bwMode="auto">
              <a:xfrm>
                <a:off x="7444936" y="4643161"/>
                <a:ext cx="3175" cy="7938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0" name="Freeform 8765"/>
              <p:cNvSpPr>
                <a:spLocks/>
              </p:cNvSpPr>
              <p:nvPr/>
            </p:nvSpPr>
            <p:spPr bwMode="auto">
              <a:xfrm>
                <a:off x="7444936" y="4643161"/>
                <a:ext cx="3175" cy="7938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2" y="5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1" name="Freeform 8766"/>
              <p:cNvSpPr>
                <a:spLocks/>
              </p:cNvSpPr>
              <p:nvPr/>
            </p:nvSpPr>
            <p:spPr bwMode="auto">
              <a:xfrm>
                <a:off x="7465571" y="4657448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2" name="Freeform 8767"/>
              <p:cNvSpPr>
                <a:spLocks/>
              </p:cNvSpPr>
              <p:nvPr/>
            </p:nvSpPr>
            <p:spPr bwMode="auto">
              <a:xfrm>
                <a:off x="7465571" y="4657448"/>
                <a:ext cx="3175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3" name="Freeform 8768"/>
              <p:cNvSpPr>
                <a:spLocks/>
              </p:cNvSpPr>
              <p:nvPr/>
            </p:nvSpPr>
            <p:spPr bwMode="auto">
              <a:xfrm>
                <a:off x="7537002" y="4665386"/>
                <a:ext cx="158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4" name="Freeform 8769"/>
              <p:cNvSpPr>
                <a:spLocks/>
              </p:cNvSpPr>
              <p:nvPr/>
            </p:nvSpPr>
            <p:spPr bwMode="auto">
              <a:xfrm>
                <a:off x="7537002" y="4665386"/>
                <a:ext cx="1587" cy="31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5" name="Freeform 8770"/>
              <p:cNvSpPr>
                <a:spLocks/>
              </p:cNvSpPr>
              <p:nvPr/>
            </p:nvSpPr>
            <p:spPr bwMode="auto">
              <a:xfrm>
                <a:off x="7537002" y="4654273"/>
                <a:ext cx="7937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6" name="Freeform 8771"/>
              <p:cNvSpPr>
                <a:spLocks/>
              </p:cNvSpPr>
              <p:nvPr/>
            </p:nvSpPr>
            <p:spPr bwMode="auto">
              <a:xfrm>
                <a:off x="7537002" y="4654273"/>
                <a:ext cx="7937" cy="635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7" name="Freeform 8772"/>
              <p:cNvSpPr>
                <a:spLocks/>
              </p:cNvSpPr>
              <p:nvPr/>
            </p:nvSpPr>
            <p:spPr bwMode="auto">
              <a:xfrm>
                <a:off x="7544938" y="4643161"/>
                <a:ext cx="7937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3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8" name="Freeform 8773"/>
              <p:cNvSpPr>
                <a:spLocks/>
              </p:cNvSpPr>
              <p:nvPr/>
            </p:nvSpPr>
            <p:spPr bwMode="auto">
              <a:xfrm>
                <a:off x="7544938" y="4643161"/>
                <a:ext cx="7937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3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7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9" name="Freeform 8774"/>
              <p:cNvSpPr>
                <a:spLocks/>
              </p:cNvSpPr>
              <p:nvPr/>
            </p:nvSpPr>
            <p:spPr bwMode="auto">
              <a:xfrm>
                <a:off x="7444936" y="4660623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0" name="Freeform 8775"/>
              <p:cNvSpPr>
                <a:spLocks/>
              </p:cNvSpPr>
              <p:nvPr/>
            </p:nvSpPr>
            <p:spPr bwMode="auto">
              <a:xfrm>
                <a:off x="7444936" y="4660623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1" name="Freeform 8776"/>
              <p:cNvSpPr>
                <a:spLocks/>
              </p:cNvSpPr>
              <p:nvPr/>
            </p:nvSpPr>
            <p:spPr bwMode="auto">
              <a:xfrm>
                <a:off x="7444936" y="4660623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2" name="Freeform 8777"/>
              <p:cNvSpPr>
                <a:spLocks/>
              </p:cNvSpPr>
              <p:nvPr/>
            </p:nvSpPr>
            <p:spPr bwMode="auto">
              <a:xfrm>
                <a:off x="7444936" y="4660623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3" name="Freeform 8778"/>
              <p:cNvSpPr>
                <a:spLocks/>
              </p:cNvSpPr>
              <p:nvPr/>
            </p:nvSpPr>
            <p:spPr bwMode="auto">
              <a:xfrm>
                <a:off x="7667163" y="4427259"/>
                <a:ext cx="250800" cy="204789"/>
              </a:xfrm>
              <a:custGeom>
                <a:avLst/>
                <a:gdLst/>
                <a:ahLst/>
                <a:cxnLst>
                  <a:cxn ang="0">
                    <a:pos x="2" y="82"/>
                  </a:cxn>
                  <a:cxn ang="0">
                    <a:pos x="2" y="64"/>
                  </a:cxn>
                  <a:cxn ang="0">
                    <a:pos x="5" y="54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27" y="7"/>
                  </a:cxn>
                  <a:cxn ang="0">
                    <a:pos x="47" y="12"/>
                  </a:cxn>
                  <a:cxn ang="0">
                    <a:pos x="59" y="19"/>
                  </a:cxn>
                  <a:cxn ang="0">
                    <a:pos x="66" y="21"/>
                  </a:cxn>
                  <a:cxn ang="0">
                    <a:pos x="72" y="27"/>
                  </a:cxn>
                  <a:cxn ang="0">
                    <a:pos x="81" y="34"/>
                  </a:cxn>
                  <a:cxn ang="0">
                    <a:pos x="81" y="43"/>
                  </a:cxn>
                  <a:cxn ang="0">
                    <a:pos x="93" y="48"/>
                  </a:cxn>
                  <a:cxn ang="0">
                    <a:pos x="104" y="54"/>
                  </a:cxn>
                  <a:cxn ang="0">
                    <a:pos x="111" y="55"/>
                  </a:cxn>
                  <a:cxn ang="0">
                    <a:pos x="115" y="64"/>
                  </a:cxn>
                  <a:cxn ang="0">
                    <a:pos x="102" y="66"/>
                  </a:cxn>
                  <a:cxn ang="0">
                    <a:pos x="104" y="77"/>
                  </a:cxn>
                  <a:cxn ang="0">
                    <a:pos x="113" y="86"/>
                  </a:cxn>
                  <a:cxn ang="0">
                    <a:pos x="118" y="95"/>
                  </a:cxn>
                  <a:cxn ang="0">
                    <a:pos x="122" y="100"/>
                  </a:cxn>
                  <a:cxn ang="0">
                    <a:pos x="129" y="102"/>
                  </a:cxn>
                  <a:cxn ang="0">
                    <a:pos x="134" y="105"/>
                  </a:cxn>
                  <a:cxn ang="0">
                    <a:pos x="136" y="111"/>
                  </a:cxn>
                  <a:cxn ang="0">
                    <a:pos x="145" y="113"/>
                  </a:cxn>
                  <a:cxn ang="0">
                    <a:pos x="140" y="114"/>
                  </a:cxn>
                  <a:cxn ang="0">
                    <a:pos x="149" y="120"/>
                  </a:cxn>
                  <a:cxn ang="0">
                    <a:pos x="156" y="123"/>
                  </a:cxn>
                  <a:cxn ang="0">
                    <a:pos x="149" y="125"/>
                  </a:cxn>
                  <a:cxn ang="0">
                    <a:pos x="150" y="129"/>
                  </a:cxn>
                  <a:cxn ang="0">
                    <a:pos x="141" y="127"/>
                  </a:cxn>
                  <a:cxn ang="0">
                    <a:pos x="141" y="125"/>
                  </a:cxn>
                  <a:cxn ang="0">
                    <a:pos x="134" y="123"/>
                  </a:cxn>
                  <a:cxn ang="0">
                    <a:pos x="123" y="122"/>
                  </a:cxn>
                  <a:cxn ang="0">
                    <a:pos x="118" y="122"/>
                  </a:cxn>
                  <a:cxn ang="0">
                    <a:pos x="111" y="120"/>
                  </a:cxn>
                  <a:cxn ang="0">
                    <a:pos x="107" y="120"/>
                  </a:cxn>
                  <a:cxn ang="0">
                    <a:pos x="102" y="111"/>
                  </a:cxn>
                  <a:cxn ang="0">
                    <a:pos x="97" y="109"/>
                  </a:cxn>
                  <a:cxn ang="0">
                    <a:pos x="93" y="104"/>
                  </a:cxn>
                  <a:cxn ang="0">
                    <a:pos x="88" y="93"/>
                  </a:cxn>
                  <a:cxn ang="0">
                    <a:pos x="79" y="86"/>
                  </a:cxn>
                  <a:cxn ang="0">
                    <a:pos x="75" y="86"/>
                  </a:cxn>
                  <a:cxn ang="0">
                    <a:pos x="64" y="79"/>
                  </a:cxn>
                  <a:cxn ang="0">
                    <a:pos x="61" y="79"/>
                  </a:cxn>
                  <a:cxn ang="0">
                    <a:pos x="59" y="79"/>
                  </a:cxn>
                  <a:cxn ang="0">
                    <a:pos x="57" y="79"/>
                  </a:cxn>
                  <a:cxn ang="0">
                    <a:pos x="55" y="80"/>
                  </a:cxn>
                  <a:cxn ang="0">
                    <a:pos x="45" y="77"/>
                  </a:cxn>
                  <a:cxn ang="0">
                    <a:pos x="50" y="86"/>
                  </a:cxn>
                  <a:cxn ang="0">
                    <a:pos x="45" y="86"/>
                  </a:cxn>
                  <a:cxn ang="0">
                    <a:pos x="43" y="89"/>
                  </a:cxn>
                  <a:cxn ang="0">
                    <a:pos x="38" y="91"/>
                  </a:cxn>
                  <a:cxn ang="0">
                    <a:pos x="29" y="91"/>
                  </a:cxn>
                  <a:cxn ang="0">
                    <a:pos x="25" y="91"/>
                  </a:cxn>
                  <a:cxn ang="0">
                    <a:pos x="34" y="93"/>
                  </a:cxn>
                  <a:cxn ang="0">
                    <a:pos x="39" y="102"/>
                  </a:cxn>
                  <a:cxn ang="0">
                    <a:pos x="27" y="107"/>
                  </a:cxn>
                  <a:cxn ang="0">
                    <a:pos x="18" y="105"/>
                  </a:cxn>
                  <a:cxn ang="0">
                    <a:pos x="4" y="105"/>
                  </a:cxn>
                </a:cxnLst>
                <a:rect l="0" t="0" r="r" b="b"/>
                <a:pathLst>
                  <a:path w="158" h="129">
                    <a:moveTo>
                      <a:pt x="0" y="105"/>
                    </a:moveTo>
                    <a:lnTo>
                      <a:pt x="0" y="105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27" y="7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50" y="16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19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5" y="28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1" y="34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2" y="41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2" y="45"/>
                    </a:lnTo>
                    <a:lnTo>
                      <a:pt x="86" y="46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11" y="55"/>
                    </a:lnTo>
                    <a:lnTo>
                      <a:pt x="113" y="59"/>
                    </a:lnTo>
                    <a:lnTo>
                      <a:pt x="115" y="62"/>
                    </a:lnTo>
                    <a:lnTo>
                      <a:pt x="115" y="64"/>
                    </a:lnTo>
                    <a:lnTo>
                      <a:pt x="115" y="64"/>
                    </a:lnTo>
                    <a:lnTo>
                      <a:pt x="111" y="66"/>
                    </a:lnTo>
                    <a:lnTo>
                      <a:pt x="107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70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13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3" y="102"/>
                    </a:lnTo>
                    <a:lnTo>
                      <a:pt x="125" y="104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2" y="102"/>
                    </a:lnTo>
                    <a:lnTo>
                      <a:pt x="134" y="104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1"/>
                    </a:lnTo>
                    <a:lnTo>
                      <a:pt x="136" y="111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43" y="111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3" y="114"/>
                    </a:lnTo>
                    <a:lnTo>
                      <a:pt x="140" y="114"/>
                    </a:lnTo>
                    <a:lnTo>
                      <a:pt x="140" y="114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52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6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0" y="123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0" y="129"/>
                    </a:lnTo>
                    <a:lnTo>
                      <a:pt x="150" y="129"/>
                    </a:lnTo>
                    <a:lnTo>
                      <a:pt x="145" y="129"/>
                    </a:lnTo>
                    <a:lnTo>
                      <a:pt x="143" y="129"/>
                    </a:lnTo>
                    <a:lnTo>
                      <a:pt x="141" y="127"/>
                    </a:lnTo>
                    <a:lnTo>
                      <a:pt x="141" y="127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0" y="123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29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20"/>
                    </a:lnTo>
                    <a:lnTo>
                      <a:pt x="123" y="120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3" y="120"/>
                    </a:lnTo>
                    <a:lnTo>
                      <a:pt x="113" y="120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6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5" y="107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1" y="102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8" y="93"/>
                    </a:lnTo>
                    <a:lnTo>
                      <a:pt x="84" y="89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4" y="82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3" y="80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8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7" y="88"/>
                    </a:lnTo>
                    <a:lnTo>
                      <a:pt x="45" y="86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38" y="91"/>
                    </a:lnTo>
                    <a:lnTo>
                      <a:pt x="38" y="91"/>
                    </a:lnTo>
                    <a:lnTo>
                      <a:pt x="32" y="91"/>
                    </a:lnTo>
                    <a:lnTo>
                      <a:pt x="32" y="91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8" y="96"/>
                    </a:lnTo>
                    <a:lnTo>
                      <a:pt x="39" y="98"/>
                    </a:lnTo>
                    <a:lnTo>
                      <a:pt x="39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2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3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3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4" name="Freeform 8779"/>
              <p:cNvSpPr>
                <a:spLocks/>
              </p:cNvSpPr>
              <p:nvPr/>
            </p:nvSpPr>
            <p:spPr bwMode="auto">
              <a:xfrm>
                <a:off x="7667163" y="4427259"/>
                <a:ext cx="250800" cy="204789"/>
              </a:xfrm>
              <a:custGeom>
                <a:avLst/>
                <a:gdLst/>
                <a:ahLst/>
                <a:cxnLst>
                  <a:cxn ang="0">
                    <a:pos x="2" y="82"/>
                  </a:cxn>
                  <a:cxn ang="0">
                    <a:pos x="2" y="64"/>
                  </a:cxn>
                  <a:cxn ang="0">
                    <a:pos x="5" y="54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27" y="7"/>
                  </a:cxn>
                  <a:cxn ang="0">
                    <a:pos x="47" y="12"/>
                  </a:cxn>
                  <a:cxn ang="0">
                    <a:pos x="59" y="19"/>
                  </a:cxn>
                  <a:cxn ang="0">
                    <a:pos x="66" y="21"/>
                  </a:cxn>
                  <a:cxn ang="0">
                    <a:pos x="72" y="27"/>
                  </a:cxn>
                  <a:cxn ang="0">
                    <a:pos x="81" y="34"/>
                  </a:cxn>
                  <a:cxn ang="0">
                    <a:pos x="81" y="43"/>
                  </a:cxn>
                  <a:cxn ang="0">
                    <a:pos x="93" y="48"/>
                  </a:cxn>
                  <a:cxn ang="0">
                    <a:pos x="104" y="54"/>
                  </a:cxn>
                  <a:cxn ang="0">
                    <a:pos x="111" y="55"/>
                  </a:cxn>
                  <a:cxn ang="0">
                    <a:pos x="115" y="64"/>
                  </a:cxn>
                  <a:cxn ang="0">
                    <a:pos x="102" y="66"/>
                  </a:cxn>
                  <a:cxn ang="0">
                    <a:pos x="104" y="77"/>
                  </a:cxn>
                  <a:cxn ang="0">
                    <a:pos x="113" y="86"/>
                  </a:cxn>
                  <a:cxn ang="0">
                    <a:pos x="118" y="95"/>
                  </a:cxn>
                  <a:cxn ang="0">
                    <a:pos x="122" y="100"/>
                  </a:cxn>
                  <a:cxn ang="0">
                    <a:pos x="129" y="102"/>
                  </a:cxn>
                  <a:cxn ang="0">
                    <a:pos x="134" y="105"/>
                  </a:cxn>
                  <a:cxn ang="0">
                    <a:pos x="136" y="111"/>
                  </a:cxn>
                  <a:cxn ang="0">
                    <a:pos x="145" y="113"/>
                  </a:cxn>
                  <a:cxn ang="0">
                    <a:pos x="140" y="114"/>
                  </a:cxn>
                  <a:cxn ang="0">
                    <a:pos x="149" y="120"/>
                  </a:cxn>
                  <a:cxn ang="0">
                    <a:pos x="156" y="123"/>
                  </a:cxn>
                  <a:cxn ang="0">
                    <a:pos x="149" y="125"/>
                  </a:cxn>
                  <a:cxn ang="0">
                    <a:pos x="150" y="129"/>
                  </a:cxn>
                  <a:cxn ang="0">
                    <a:pos x="141" y="127"/>
                  </a:cxn>
                  <a:cxn ang="0">
                    <a:pos x="141" y="125"/>
                  </a:cxn>
                  <a:cxn ang="0">
                    <a:pos x="134" y="123"/>
                  </a:cxn>
                  <a:cxn ang="0">
                    <a:pos x="123" y="122"/>
                  </a:cxn>
                  <a:cxn ang="0">
                    <a:pos x="118" y="122"/>
                  </a:cxn>
                  <a:cxn ang="0">
                    <a:pos x="111" y="120"/>
                  </a:cxn>
                  <a:cxn ang="0">
                    <a:pos x="107" y="120"/>
                  </a:cxn>
                  <a:cxn ang="0">
                    <a:pos x="102" y="111"/>
                  </a:cxn>
                  <a:cxn ang="0">
                    <a:pos x="97" y="109"/>
                  </a:cxn>
                  <a:cxn ang="0">
                    <a:pos x="93" y="104"/>
                  </a:cxn>
                  <a:cxn ang="0">
                    <a:pos x="88" y="93"/>
                  </a:cxn>
                  <a:cxn ang="0">
                    <a:pos x="79" y="86"/>
                  </a:cxn>
                  <a:cxn ang="0">
                    <a:pos x="75" y="86"/>
                  </a:cxn>
                  <a:cxn ang="0">
                    <a:pos x="64" y="79"/>
                  </a:cxn>
                  <a:cxn ang="0">
                    <a:pos x="61" y="79"/>
                  </a:cxn>
                  <a:cxn ang="0">
                    <a:pos x="59" y="79"/>
                  </a:cxn>
                  <a:cxn ang="0">
                    <a:pos x="57" y="79"/>
                  </a:cxn>
                  <a:cxn ang="0">
                    <a:pos x="55" y="80"/>
                  </a:cxn>
                  <a:cxn ang="0">
                    <a:pos x="45" y="77"/>
                  </a:cxn>
                  <a:cxn ang="0">
                    <a:pos x="50" y="86"/>
                  </a:cxn>
                  <a:cxn ang="0">
                    <a:pos x="45" y="86"/>
                  </a:cxn>
                  <a:cxn ang="0">
                    <a:pos x="43" y="89"/>
                  </a:cxn>
                  <a:cxn ang="0">
                    <a:pos x="38" y="91"/>
                  </a:cxn>
                  <a:cxn ang="0">
                    <a:pos x="29" y="91"/>
                  </a:cxn>
                  <a:cxn ang="0">
                    <a:pos x="25" y="91"/>
                  </a:cxn>
                  <a:cxn ang="0">
                    <a:pos x="34" y="93"/>
                  </a:cxn>
                  <a:cxn ang="0">
                    <a:pos x="39" y="102"/>
                  </a:cxn>
                  <a:cxn ang="0">
                    <a:pos x="27" y="107"/>
                  </a:cxn>
                  <a:cxn ang="0">
                    <a:pos x="18" y="105"/>
                  </a:cxn>
                  <a:cxn ang="0">
                    <a:pos x="4" y="105"/>
                  </a:cxn>
                </a:cxnLst>
                <a:rect l="0" t="0" r="r" b="b"/>
                <a:pathLst>
                  <a:path w="158" h="129">
                    <a:moveTo>
                      <a:pt x="0" y="105"/>
                    </a:moveTo>
                    <a:lnTo>
                      <a:pt x="0" y="105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1"/>
                    </a:lnTo>
                    <a:lnTo>
                      <a:pt x="4" y="71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27" y="7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50" y="16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19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6" y="21"/>
                    </a:lnTo>
                    <a:lnTo>
                      <a:pt x="66" y="21"/>
                    </a:lnTo>
                    <a:lnTo>
                      <a:pt x="70" y="25"/>
                    </a:lnTo>
                    <a:lnTo>
                      <a:pt x="72" y="27"/>
                    </a:lnTo>
                    <a:lnTo>
                      <a:pt x="72" y="27"/>
                    </a:lnTo>
                    <a:lnTo>
                      <a:pt x="75" y="28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1" y="34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2" y="41"/>
                    </a:lnTo>
                    <a:lnTo>
                      <a:pt x="81" y="43"/>
                    </a:lnTo>
                    <a:lnTo>
                      <a:pt x="81" y="43"/>
                    </a:lnTo>
                    <a:lnTo>
                      <a:pt x="82" y="45"/>
                    </a:lnTo>
                    <a:lnTo>
                      <a:pt x="86" y="46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11" y="55"/>
                    </a:lnTo>
                    <a:lnTo>
                      <a:pt x="113" y="59"/>
                    </a:lnTo>
                    <a:lnTo>
                      <a:pt x="115" y="62"/>
                    </a:lnTo>
                    <a:lnTo>
                      <a:pt x="115" y="64"/>
                    </a:lnTo>
                    <a:lnTo>
                      <a:pt x="115" y="64"/>
                    </a:lnTo>
                    <a:lnTo>
                      <a:pt x="111" y="66"/>
                    </a:lnTo>
                    <a:lnTo>
                      <a:pt x="107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70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13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0" y="96"/>
                    </a:lnTo>
                    <a:lnTo>
                      <a:pt x="120" y="96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2" y="100"/>
                    </a:lnTo>
                    <a:lnTo>
                      <a:pt x="123" y="102"/>
                    </a:lnTo>
                    <a:lnTo>
                      <a:pt x="125" y="104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2" y="102"/>
                    </a:lnTo>
                    <a:lnTo>
                      <a:pt x="134" y="104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1"/>
                    </a:lnTo>
                    <a:lnTo>
                      <a:pt x="136" y="111"/>
                    </a:lnTo>
                    <a:lnTo>
                      <a:pt x="140" y="111"/>
                    </a:lnTo>
                    <a:lnTo>
                      <a:pt x="140" y="111"/>
                    </a:lnTo>
                    <a:lnTo>
                      <a:pt x="143" y="111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3" y="114"/>
                    </a:lnTo>
                    <a:lnTo>
                      <a:pt x="140" y="114"/>
                    </a:lnTo>
                    <a:lnTo>
                      <a:pt x="140" y="114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9" y="120"/>
                    </a:lnTo>
                    <a:lnTo>
                      <a:pt x="149" y="120"/>
                    </a:lnTo>
                    <a:lnTo>
                      <a:pt x="152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6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0" y="123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0" y="129"/>
                    </a:lnTo>
                    <a:lnTo>
                      <a:pt x="150" y="129"/>
                    </a:lnTo>
                    <a:lnTo>
                      <a:pt x="145" y="129"/>
                    </a:lnTo>
                    <a:lnTo>
                      <a:pt x="143" y="129"/>
                    </a:lnTo>
                    <a:lnTo>
                      <a:pt x="141" y="127"/>
                    </a:lnTo>
                    <a:lnTo>
                      <a:pt x="141" y="127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0" y="123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29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20"/>
                    </a:lnTo>
                    <a:lnTo>
                      <a:pt x="123" y="120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3" y="120"/>
                    </a:lnTo>
                    <a:lnTo>
                      <a:pt x="113" y="120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6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5" y="107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1" y="102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8" y="93"/>
                    </a:lnTo>
                    <a:lnTo>
                      <a:pt x="84" y="89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4" y="82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3" y="80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8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7" y="88"/>
                    </a:lnTo>
                    <a:lnTo>
                      <a:pt x="45" y="86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38" y="91"/>
                    </a:lnTo>
                    <a:lnTo>
                      <a:pt x="38" y="91"/>
                    </a:lnTo>
                    <a:lnTo>
                      <a:pt x="32" y="91"/>
                    </a:lnTo>
                    <a:lnTo>
                      <a:pt x="32" y="91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8" y="96"/>
                    </a:lnTo>
                    <a:lnTo>
                      <a:pt x="39" y="98"/>
                    </a:lnTo>
                    <a:lnTo>
                      <a:pt x="39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2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3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3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0" y="10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5" name="Freeform 8780"/>
              <p:cNvSpPr>
                <a:spLocks/>
              </p:cNvSpPr>
              <p:nvPr/>
            </p:nvSpPr>
            <p:spPr bwMode="auto">
              <a:xfrm>
                <a:off x="8141778" y="4593948"/>
                <a:ext cx="31747" cy="17463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6" y="11"/>
                  </a:cxn>
                  <a:cxn ang="0">
                    <a:pos x="18" y="11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18" y="8"/>
                  </a:cxn>
                  <a:cxn ang="0">
                    <a:pos x="16" y="6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9"/>
                  </a:cxn>
                </a:cxnLst>
                <a:rect l="0" t="0" r="r" b="b"/>
                <a:pathLst>
                  <a:path w="20" h="11">
                    <a:moveTo>
                      <a:pt x="5" y="9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6" name="Freeform 8781"/>
              <p:cNvSpPr>
                <a:spLocks/>
              </p:cNvSpPr>
              <p:nvPr/>
            </p:nvSpPr>
            <p:spPr bwMode="auto">
              <a:xfrm>
                <a:off x="8141778" y="4593948"/>
                <a:ext cx="31747" cy="17463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9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6" y="11"/>
                  </a:cxn>
                  <a:cxn ang="0">
                    <a:pos x="18" y="11"/>
                  </a:cxn>
                  <a:cxn ang="0">
                    <a:pos x="20" y="9"/>
                  </a:cxn>
                  <a:cxn ang="0">
                    <a:pos x="20" y="9"/>
                  </a:cxn>
                  <a:cxn ang="0">
                    <a:pos x="18" y="8"/>
                  </a:cxn>
                  <a:cxn ang="0">
                    <a:pos x="16" y="6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5" y="9"/>
                  </a:cxn>
                </a:cxnLst>
                <a:rect l="0" t="0" r="r" b="b"/>
                <a:pathLst>
                  <a:path w="20" h="11">
                    <a:moveTo>
                      <a:pt x="5" y="9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7" name="Freeform 8782"/>
              <p:cNvSpPr>
                <a:spLocks/>
              </p:cNvSpPr>
              <p:nvPr/>
            </p:nvSpPr>
            <p:spPr bwMode="auto">
              <a:xfrm>
                <a:off x="8170350" y="4568548"/>
                <a:ext cx="17461" cy="34925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3" y="15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11" y="18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7"/>
                  </a:cxn>
                  <a:cxn ang="0">
                    <a:pos x="3" y="15"/>
                  </a:cxn>
                </a:cxnLst>
                <a:rect l="0" t="0" r="r" b="b"/>
                <a:pathLst>
                  <a:path w="11" h="22">
                    <a:moveTo>
                      <a:pt x="3" y="15"/>
                    </a:moveTo>
                    <a:lnTo>
                      <a:pt x="3" y="15"/>
                    </a:lnTo>
                    <a:lnTo>
                      <a:pt x="7" y="18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8" name="Freeform 8783"/>
              <p:cNvSpPr>
                <a:spLocks/>
              </p:cNvSpPr>
              <p:nvPr/>
            </p:nvSpPr>
            <p:spPr bwMode="auto">
              <a:xfrm>
                <a:off x="8170350" y="4568548"/>
                <a:ext cx="17461" cy="34925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3" y="15"/>
                  </a:cxn>
                  <a:cxn ang="0">
                    <a:pos x="7" y="18"/>
                  </a:cxn>
                  <a:cxn ang="0">
                    <a:pos x="11" y="22"/>
                  </a:cxn>
                  <a:cxn ang="0">
                    <a:pos x="11" y="22"/>
                  </a:cxn>
                  <a:cxn ang="0">
                    <a:pos x="11" y="18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5" y="9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7"/>
                  </a:cxn>
                  <a:cxn ang="0">
                    <a:pos x="3" y="15"/>
                  </a:cxn>
                </a:cxnLst>
                <a:rect l="0" t="0" r="r" b="b"/>
                <a:pathLst>
                  <a:path w="11" h="22">
                    <a:moveTo>
                      <a:pt x="3" y="15"/>
                    </a:moveTo>
                    <a:lnTo>
                      <a:pt x="3" y="15"/>
                    </a:lnTo>
                    <a:lnTo>
                      <a:pt x="7" y="18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7"/>
                    </a:lnTo>
                    <a:lnTo>
                      <a:pt x="3" y="1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9" name="Freeform 8784"/>
              <p:cNvSpPr>
                <a:spLocks/>
              </p:cNvSpPr>
              <p:nvPr/>
            </p:nvSpPr>
            <p:spPr bwMode="auto">
              <a:xfrm>
                <a:off x="8181461" y="4620935"/>
                <a:ext cx="25397" cy="12700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7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5"/>
                  </a:cxn>
                  <a:cxn ang="0">
                    <a:pos x="9" y="7"/>
                  </a:cxn>
                </a:cxnLst>
                <a:rect l="0" t="0" r="r" b="b"/>
                <a:pathLst>
                  <a:path w="16" h="8">
                    <a:moveTo>
                      <a:pt x="9" y="7"/>
                    </a:moveTo>
                    <a:lnTo>
                      <a:pt x="9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5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0" name="Freeform 8785"/>
              <p:cNvSpPr>
                <a:spLocks/>
              </p:cNvSpPr>
              <p:nvPr/>
            </p:nvSpPr>
            <p:spPr bwMode="auto">
              <a:xfrm>
                <a:off x="8181461" y="4620935"/>
                <a:ext cx="25397" cy="12700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7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4" y="5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5"/>
                  </a:cxn>
                  <a:cxn ang="0">
                    <a:pos x="9" y="7"/>
                  </a:cxn>
                </a:cxnLst>
                <a:rect l="0" t="0" r="r" b="b"/>
                <a:pathLst>
                  <a:path w="16" h="8">
                    <a:moveTo>
                      <a:pt x="9" y="7"/>
                    </a:moveTo>
                    <a:lnTo>
                      <a:pt x="9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5"/>
                    </a:lnTo>
                    <a:lnTo>
                      <a:pt x="9" y="7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1" name="Freeform 8786"/>
              <p:cNvSpPr>
                <a:spLocks/>
              </p:cNvSpPr>
              <p:nvPr/>
            </p:nvSpPr>
            <p:spPr bwMode="auto">
              <a:xfrm>
                <a:off x="4590899" y="3196940"/>
                <a:ext cx="161909" cy="136526"/>
              </a:xfrm>
              <a:custGeom>
                <a:avLst/>
                <a:gdLst/>
                <a:ahLst/>
                <a:cxnLst>
                  <a:cxn ang="0">
                    <a:pos x="91" y="21"/>
                  </a:cxn>
                  <a:cxn ang="0">
                    <a:pos x="73" y="20"/>
                  </a:cxn>
                  <a:cxn ang="0">
                    <a:pos x="68" y="18"/>
                  </a:cxn>
                  <a:cxn ang="0">
                    <a:pos x="60" y="23"/>
                  </a:cxn>
                  <a:cxn ang="0">
                    <a:pos x="59" y="29"/>
                  </a:cxn>
                  <a:cxn ang="0">
                    <a:pos x="66" y="32"/>
                  </a:cxn>
                  <a:cxn ang="0">
                    <a:pos x="62" y="32"/>
                  </a:cxn>
                  <a:cxn ang="0">
                    <a:pos x="57" y="34"/>
                  </a:cxn>
                  <a:cxn ang="0">
                    <a:pos x="60" y="39"/>
                  </a:cxn>
                  <a:cxn ang="0">
                    <a:pos x="53" y="32"/>
                  </a:cxn>
                  <a:cxn ang="0">
                    <a:pos x="53" y="36"/>
                  </a:cxn>
                  <a:cxn ang="0">
                    <a:pos x="53" y="39"/>
                  </a:cxn>
                  <a:cxn ang="0">
                    <a:pos x="50" y="34"/>
                  </a:cxn>
                  <a:cxn ang="0">
                    <a:pos x="43" y="27"/>
                  </a:cxn>
                  <a:cxn ang="0">
                    <a:pos x="39" y="27"/>
                  </a:cxn>
                  <a:cxn ang="0">
                    <a:pos x="41" y="41"/>
                  </a:cxn>
                  <a:cxn ang="0">
                    <a:pos x="48" y="50"/>
                  </a:cxn>
                  <a:cxn ang="0">
                    <a:pos x="48" y="57"/>
                  </a:cxn>
                  <a:cxn ang="0">
                    <a:pos x="48" y="54"/>
                  </a:cxn>
                  <a:cxn ang="0">
                    <a:pos x="43" y="52"/>
                  </a:cxn>
                  <a:cxn ang="0">
                    <a:pos x="44" y="59"/>
                  </a:cxn>
                  <a:cxn ang="0">
                    <a:pos x="37" y="61"/>
                  </a:cxn>
                  <a:cxn ang="0">
                    <a:pos x="46" y="66"/>
                  </a:cxn>
                  <a:cxn ang="0">
                    <a:pos x="52" y="70"/>
                  </a:cxn>
                  <a:cxn ang="0">
                    <a:pos x="57" y="73"/>
                  </a:cxn>
                  <a:cxn ang="0">
                    <a:pos x="60" y="75"/>
                  </a:cxn>
                  <a:cxn ang="0">
                    <a:pos x="57" y="84"/>
                  </a:cxn>
                  <a:cxn ang="0">
                    <a:pos x="46" y="80"/>
                  </a:cxn>
                  <a:cxn ang="0">
                    <a:pos x="46" y="79"/>
                  </a:cxn>
                  <a:cxn ang="0">
                    <a:pos x="44" y="75"/>
                  </a:cxn>
                  <a:cxn ang="0">
                    <a:pos x="37" y="73"/>
                  </a:cxn>
                  <a:cxn ang="0">
                    <a:pos x="32" y="73"/>
                  </a:cxn>
                  <a:cxn ang="0">
                    <a:pos x="23" y="73"/>
                  </a:cxn>
                  <a:cxn ang="0">
                    <a:pos x="18" y="71"/>
                  </a:cxn>
                  <a:cxn ang="0">
                    <a:pos x="16" y="73"/>
                  </a:cxn>
                  <a:cxn ang="0">
                    <a:pos x="12" y="63"/>
                  </a:cxn>
                  <a:cxn ang="0">
                    <a:pos x="14" y="59"/>
                  </a:cxn>
                  <a:cxn ang="0">
                    <a:pos x="9" y="59"/>
                  </a:cxn>
                  <a:cxn ang="0">
                    <a:pos x="1" y="5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3" y="41"/>
                  </a:cxn>
                  <a:cxn ang="0">
                    <a:pos x="7" y="36"/>
                  </a:cxn>
                  <a:cxn ang="0">
                    <a:pos x="14" y="27"/>
                  </a:cxn>
                  <a:cxn ang="0">
                    <a:pos x="23" y="18"/>
                  </a:cxn>
                  <a:cxn ang="0">
                    <a:pos x="32" y="14"/>
                  </a:cxn>
                  <a:cxn ang="0">
                    <a:pos x="43" y="9"/>
                  </a:cxn>
                  <a:cxn ang="0">
                    <a:pos x="75" y="7"/>
                  </a:cxn>
                  <a:cxn ang="0">
                    <a:pos x="91" y="11"/>
                  </a:cxn>
                  <a:cxn ang="0">
                    <a:pos x="94" y="0"/>
                  </a:cxn>
                  <a:cxn ang="0">
                    <a:pos x="100" y="2"/>
                  </a:cxn>
                  <a:cxn ang="0">
                    <a:pos x="102" y="7"/>
                  </a:cxn>
                  <a:cxn ang="0">
                    <a:pos x="96" y="20"/>
                  </a:cxn>
                </a:cxnLst>
                <a:rect l="0" t="0" r="r" b="b"/>
                <a:pathLst>
                  <a:path w="102" h="86">
                    <a:moveTo>
                      <a:pt x="94" y="23"/>
                    </a:moveTo>
                    <a:lnTo>
                      <a:pt x="91" y="21"/>
                    </a:lnTo>
                    <a:lnTo>
                      <a:pt x="77" y="18"/>
                    </a:lnTo>
                    <a:lnTo>
                      <a:pt x="73" y="20"/>
                    </a:lnTo>
                    <a:lnTo>
                      <a:pt x="71" y="20"/>
                    </a:lnTo>
                    <a:lnTo>
                      <a:pt x="68" y="18"/>
                    </a:lnTo>
                    <a:lnTo>
                      <a:pt x="64" y="21"/>
                    </a:lnTo>
                    <a:lnTo>
                      <a:pt x="60" y="23"/>
                    </a:lnTo>
                    <a:lnTo>
                      <a:pt x="55" y="25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2" y="32"/>
                    </a:lnTo>
                    <a:lnTo>
                      <a:pt x="59" y="30"/>
                    </a:lnTo>
                    <a:lnTo>
                      <a:pt x="57" y="34"/>
                    </a:lnTo>
                    <a:lnTo>
                      <a:pt x="60" y="36"/>
                    </a:lnTo>
                    <a:lnTo>
                      <a:pt x="60" y="39"/>
                    </a:lnTo>
                    <a:lnTo>
                      <a:pt x="57" y="34"/>
                    </a:lnTo>
                    <a:lnTo>
                      <a:pt x="53" y="32"/>
                    </a:lnTo>
                    <a:lnTo>
                      <a:pt x="52" y="34"/>
                    </a:lnTo>
                    <a:lnTo>
                      <a:pt x="53" y="36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2" y="37"/>
                    </a:lnTo>
                    <a:lnTo>
                      <a:pt x="50" y="34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3" y="25"/>
                    </a:lnTo>
                    <a:lnTo>
                      <a:pt x="39" y="2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48" y="50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8" y="54"/>
                    </a:lnTo>
                    <a:lnTo>
                      <a:pt x="46" y="52"/>
                    </a:lnTo>
                    <a:lnTo>
                      <a:pt x="43" y="52"/>
                    </a:lnTo>
                    <a:lnTo>
                      <a:pt x="43" y="55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37" y="61"/>
                    </a:lnTo>
                    <a:lnTo>
                      <a:pt x="39" y="63"/>
                    </a:lnTo>
                    <a:lnTo>
                      <a:pt x="46" y="66"/>
                    </a:lnTo>
                    <a:lnTo>
                      <a:pt x="50" y="66"/>
                    </a:lnTo>
                    <a:lnTo>
                      <a:pt x="52" y="70"/>
                    </a:lnTo>
                    <a:lnTo>
                      <a:pt x="53" y="70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60" y="75"/>
                    </a:lnTo>
                    <a:lnTo>
                      <a:pt x="60" y="86"/>
                    </a:lnTo>
                    <a:lnTo>
                      <a:pt x="57" y="84"/>
                    </a:lnTo>
                    <a:lnTo>
                      <a:pt x="55" y="80"/>
                    </a:lnTo>
                    <a:lnTo>
                      <a:pt x="46" y="80"/>
                    </a:lnTo>
                    <a:lnTo>
                      <a:pt x="44" y="79"/>
                    </a:lnTo>
                    <a:lnTo>
                      <a:pt x="46" y="79"/>
                    </a:lnTo>
                    <a:lnTo>
                      <a:pt x="48" y="75"/>
                    </a:lnTo>
                    <a:lnTo>
                      <a:pt x="44" y="75"/>
                    </a:lnTo>
                    <a:lnTo>
                      <a:pt x="39" y="71"/>
                    </a:lnTo>
                    <a:lnTo>
                      <a:pt x="37" y="73"/>
                    </a:lnTo>
                    <a:lnTo>
                      <a:pt x="35" y="71"/>
                    </a:lnTo>
                    <a:lnTo>
                      <a:pt x="32" y="73"/>
                    </a:lnTo>
                    <a:lnTo>
                      <a:pt x="28" y="71"/>
                    </a:lnTo>
                    <a:lnTo>
                      <a:pt x="23" y="73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6" y="73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5" y="52"/>
                    </a:lnTo>
                    <a:lnTo>
                      <a:pt x="1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3" y="41"/>
                    </a:lnTo>
                    <a:lnTo>
                      <a:pt x="5" y="37"/>
                    </a:lnTo>
                    <a:lnTo>
                      <a:pt x="7" y="36"/>
                    </a:lnTo>
                    <a:lnTo>
                      <a:pt x="10" y="30"/>
                    </a:lnTo>
                    <a:lnTo>
                      <a:pt x="14" y="27"/>
                    </a:lnTo>
                    <a:lnTo>
                      <a:pt x="12" y="20"/>
                    </a:lnTo>
                    <a:lnTo>
                      <a:pt x="23" y="18"/>
                    </a:lnTo>
                    <a:lnTo>
                      <a:pt x="26" y="16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43" y="9"/>
                    </a:lnTo>
                    <a:lnTo>
                      <a:pt x="71" y="5"/>
                    </a:lnTo>
                    <a:lnTo>
                      <a:pt x="75" y="7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4" y="7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3"/>
                    </a:lnTo>
                    <a:lnTo>
                      <a:pt x="102" y="7"/>
                    </a:lnTo>
                    <a:lnTo>
                      <a:pt x="98" y="11"/>
                    </a:lnTo>
                    <a:lnTo>
                      <a:pt x="96" y="20"/>
                    </a:lnTo>
                    <a:lnTo>
                      <a:pt x="94" y="23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2" name="Freeform 8787"/>
              <p:cNvSpPr>
                <a:spLocks/>
              </p:cNvSpPr>
              <p:nvPr/>
            </p:nvSpPr>
            <p:spPr bwMode="auto">
              <a:xfrm>
                <a:off x="4590899" y="3196940"/>
                <a:ext cx="161909" cy="136526"/>
              </a:xfrm>
              <a:custGeom>
                <a:avLst/>
                <a:gdLst/>
                <a:ahLst/>
                <a:cxnLst>
                  <a:cxn ang="0">
                    <a:pos x="91" y="21"/>
                  </a:cxn>
                  <a:cxn ang="0">
                    <a:pos x="73" y="20"/>
                  </a:cxn>
                  <a:cxn ang="0">
                    <a:pos x="68" y="18"/>
                  </a:cxn>
                  <a:cxn ang="0">
                    <a:pos x="60" y="23"/>
                  </a:cxn>
                  <a:cxn ang="0">
                    <a:pos x="59" y="29"/>
                  </a:cxn>
                  <a:cxn ang="0">
                    <a:pos x="66" y="32"/>
                  </a:cxn>
                  <a:cxn ang="0">
                    <a:pos x="62" y="32"/>
                  </a:cxn>
                  <a:cxn ang="0">
                    <a:pos x="57" y="34"/>
                  </a:cxn>
                  <a:cxn ang="0">
                    <a:pos x="60" y="39"/>
                  </a:cxn>
                  <a:cxn ang="0">
                    <a:pos x="53" y="32"/>
                  </a:cxn>
                  <a:cxn ang="0">
                    <a:pos x="53" y="36"/>
                  </a:cxn>
                  <a:cxn ang="0">
                    <a:pos x="53" y="39"/>
                  </a:cxn>
                  <a:cxn ang="0">
                    <a:pos x="50" y="34"/>
                  </a:cxn>
                  <a:cxn ang="0">
                    <a:pos x="43" y="27"/>
                  </a:cxn>
                  <a:cxn ang="0">
                    <a:pos x="39" y="27"/>
                  </a:cxn>
                  <a:cxn ang="0">
                    <a:pos x="41" y="41"/>
                  </a:cxn>
                  <a:cxn ang="0">
                    <a:pos x="48" y="50"/>
                  </a:cxn>
                  <a:cxn ang="0">
                    <a:pos x="48" y="57"/>
                  </a:cxn>
                  <a:cxn ang="0">
                    <a:pos x="48" y="54"/>
                  </a:cxn>
                  <a:cxn ang="0">
                    <a:pos x="43" y="52"/>
                  </a:cxn>
                  <a:cxn ang="0">
                    <a:pos x="44" y="59"/>
                  </a:cxn>
                  <a:cxn ang="0">
                    <a:pos x="37" y="61"/>
                  </a:cxn>
                  <a:cxn ang="0">
                    <a:pos x="46" y="66"/>
                  </a:cxn>
                  <a:cxn ang="0">
                    <a:pos x="52" y="70"/>
                  </a:cxn>
                  <a:cxn ang="0">
                    <a:pos x="57" y="73"/>
                  </a:cxn>
                  <a:cxn ang="0">
                    <a:pos x="60" y="75"/>
                  </a:cxn>
                  <a:cxn ang="0">
                    <a:pos x="57" y="84"/>
                  </a:cxn>
                  <a:cxn ang="0">
                    <a:pos x="46" y="80"/>
                  </a:cxn>
                  <a:cxn ang="0">
                    <a:pos x="46" y="79"/>
                  </a:cxn>
                  <a:cxn ang="0">
                    <a:pos x="44" y="75"/>
                  </a:cxn>
                  <a:cxn ang="0">
                    <a:pos x="37" y="73"/>
                  </a:cxn>
                  <a:cxn ang="0">
                    <a:pos x="32" y="73"/>
                  </a:cxn>
                  <a:cxn ang="0">
                    <a:pos x="23" y="73"/>
                  </a:cxn>
                  <a:cxn ang="0">
                    <a:pos x="18" y="71"/>
                  </a:cxn>
                  <a:cxn ang="0">
                    <a:pos x="16" y="73"/>
                  </a:cxn>
                  <a:cxn ang="0">
                    <a:pos x="12" y="63"/>
                  </a:cxn>
                  <a:cxn ang="0">
                    <a:pos x="14" y="59"/>
                  </a:cxn>
                  <a:cxn ang="0">
                    <a:pos x="9" y="59"/>
                  </a:cxn>
                  <a:cxn ang="0">
                    <a:pos x="1" y="5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3" y="41"/>
                  </a:cxn>
                  <a:cxn ang="0">
                    <a:pos x="7" y="36"/>
                  </a:cxn>
                  <a:cxn ang="0">
                    <a:pos x="14" y="27"/>
                  </a:cxn>
                  <a:cxn ang="0">
                    <a:pos x="23" y="18"/>
                  </a:cxn>
                  <a:cxn ang="0">
                    <a:pos x="32" y="14"/>
                  </a:cxn>
                  <a:cxn ang="0">
                    <a:pos x="43" y="9"/>
                  </a:cxn>
                  <a:cxn ang="0">
                    <a:pos x="75" y="7"/>
                  </a:cxn>
                  <a:cxn ang="0">
                    <a:pos x="91" y="11"/>
                  </a:cxn>
                  <a:cxn ang="0">
                    <a:pos x="94" y="0"/>
                  </a:cxn>
                  <a:cxn ang="0">
                    <a:pos x="100" y="2"/>
                  </a:cxn>
                  <a:cxn ang="0">
                    <a:pos x="102" y="7"/>
                  </a:cxn>
                  <a:cxn ang="0">
                    <a:pos x="96" y="20"/>
                  </a:cxn>
                </a:cxnLst>
                <a:rect l="0" t="0" r="r" b="b"/>
                <a:pathLst>
                  <a:path w="102" h="86">
                    <a:moveTo>
                      <a:pt x="94" y="23"/>
                    </a:moveTo>
                    <a:lnTo>
                      <a:pt x="91" y="21"/>
                    </a:lnTo>
                    <a:lnTo>
                      <a:pt x="77" y="18"/>
                    </a:lnTo>
                    <a:lnTo>
                      <a:pt x="73" y="20"/>
                    </a:lnTo>
                    <a:lnTo>
                      <a:pt x="71" y="20"/>
                    </a:lnTo>
                    <a:lnTo>
                      <a:pt x="68" y="18"/>
                    </a:lnTo>
                    <a:lnTo>
                      <a:pt x="64" y="21"/>
                    </a:lnTo>
                    <a:lnTo>
                      <a:pt x="60" y="23"/>
                    </a:lnTo>
                    <a:lnTo>
                      <a:pt x="55" y="25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2" y="32"/>
                    </a:lnTo>
                    <a:lnTo>
                      <a:pt x="59" y="30"/>
                    </a:lnTo>
                    <a:lnTo>
                      <a:pt x="57" y="34"/>
                    </a:lnTo>
                    <a:lnTo>
                      <a:pt x="60" y="36"/>
                    </a:lnTo>
                    <a:lnTo>
                      <a:pt x="60" y="39"/>
                    </a:lnTo>
                    <a:lnTo>
                      <a:pt x="57" y="34"/>
                    </a:lnTo>
                    <a:lnTo>
                      <a:pt x="53" y="32"/>
                    </a:lnTo>
                    <a:lnTo>
                      <a:pt x="52" y="34"/>
                    </a:lnTo>
                    <a:lnTo>
                      <a:pt x="53" y="36"/>
                    </a:lnTo>
                    <a:lnTo>
                      <a:pt x="55" y="39"/>
                    </a:lnTo>
                    <a:lnTo>
                      <a:pt x="53" y="39"/>
                    </a:lnTo>
                    <a:lnTo>
                      <a:pt x="52" y="37"/>
                    </a:lnTo>
                    <a:lnTo>
                      <a:pt x="50" y="34"/>
                    </a:lnTo>
                    <a:lnTo>
                      <a:pt x="43" y="29"/>
                    </a:lnTo>
                    <a:lnTo>
                      <a:pt x="43" y="27"/>
                    </a:lnTo>
                    <a:lnTo>
                      <a:pt x="43" y="25"/>
                    </a:lnTo>
                    <a:lnTo>
                      <a:pt x="39" y="2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48" y="50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6" y="57"/>
                    </a:lnTo>
                    <a:lnTo>
                      <a:pt x="48" y="54"/>
                    </a:lnTo>
                    <a:lnTo>
                      <a:pt x="46" y="52"/>
                    </a:lnTo>
                    <a:lnTo>
                      <a:pt x="43" y="52"/>
                    </a:lnTo>
                    <a:lnTo>
                      <a:pt x="43" y="55"/>
                    </a:lnTo>
                    <a:lnTo>
                      <a:pt x="44" y="59"/>
                    </a:lnTo>
                    <a:lnTo>
                      <a:pt x="43" y="59"/>
                    </a:lnTo>
                    <a:lnTo>
                      <a:pt x="37" y="61"/>
                    </a:lnTo>
                    <a:lnTo>
                      <a:pt x="39" y="63"/>
                    </a:lnTo>
                    <a:lnTo>
                      <a:pt x="46" y="66"/>
                    </a:lnTo>
                    <a:lnTo>
                      <a:pt x="50" y="66"/>
                    </a:lnTo>
                    <a:lnTo>
                      <a:pt x="52" y="70"/>
                    </a:lnTo>
                    <a:lnTo>
                      <a:pt x="53" y="70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60" y="75"/>
                    </a:lnTo>
                    <a:lnTo>
                      <a:pt x="60" y="86"/>
                    </a:lnTo>
                    <a:lnTo>
                      <a:pt x="57" y="84"/>
                    </a:lnTo>
                    <a:lnTo>
                      <a:pt x="55" y="80"/>
                    </a:lnTo>
                    <a:lnTo>
                      <a:pt x="46" y="80"/>
                    </a:lnTo>
                    <a:lnTo>
                      <a:pt x="44" y="79"/>
                    </a:lnTo>
                    <a:lnTo>
                      <a:pt x="46" y="79"/>
                    </a:lnTo>
                    <a:lnTo>
                      <a:pt x="48" y="75"/>
                    </a:lnTo>
                    <a:lnTo>
                      <a:pt x="44" y="75"/>
                    </a:lnTo>
                    <a:lnTo>
                      <a:pt x="39" y="71"/>
                    </a:lnTo>
                    <a:lnTo>
                      <a:pt x="37" y="73"/>
                    </a:lnTo>
                    <a:lnTo>
                      <a:pt x="35" y="71"/>
                    </a:lnTo>
                    <a:lnTo>
                      <a:pt x="32" y="73"/>
                    </a:lnTo>
                    <a:lnTo>
                      <a:pt x="28" y="71"/>
                    </a:lnTo>
                    <a:lnTo>
                      <a:pt x="23" y="73"/>
                    </a:lnTo>
                    <a:lnTo>
                      <a:pt x="19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6" y="73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5" y="52"/>
                    </a:lnTo>
                    <a:lnTo>
                      <a:pt x="1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1" y="43"/>
                    </a:lnTo>
                    <a:lnTo>
                      <a:pt x="3" y="41"/>
                    </a:lnTo>
                    <a:lnTo>
                      <a:pt x="5" y="37"/>
                    </a:lnTo>
                    <a:lnTo>
                      <a:pt x="7" y="36"/>
                    </a:lnTo>
                    <a:lnTo>
                      <a:pt x="10" y="30"/>
                    </a:lnTo>
                    <a:lnTo>
                      <a:pt x="14" y="27"/>
                    </a:lnTo>
                    <a:lnTo>
                      <a:pt x="12" y="20"/>
                    </a:lnTo>
                    <a:lnTo>
                      <a:pt x="23" y="18"/>
                    </a:lnTo>
                    <a:lnTo>
                      <a:pt x="26" y="16"/>
                    </a:lnTo>
                    <a:lnTo>
                      <a:pt x="32" y="14"/>
                    </a:lnTo>
                    <a:lnTo>
                      <a:pt x="37" y="14"/>
                    </a:lnTo>
                    <a:lnTo>
                      <a:pt x="43" y="9"/>
                    </a:lnTo>
                    <a:lnTo>
                      <a:pt x="71" y="5"/>
                    </a:lnTo>
                    <a:lnTo>
                      <a:pt x="75" y="7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4" y="7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3"/>
                    </a:lnTo>
                    <a:lnTo>
                      <a:pt x="102" y="7"/>
                    </a:lnTo>
                    <a:lnTo>
                      <a:pt x="98" y="11"/>
                    </a:lnTo>
                    <a:lnTo>
                      <a:pt x="96" y="20"/>
                    </a:lnTo>
                    <a:lnTo>
                      <a:pt x="94" y="2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3" name="Freeform 8788"/>
              <p:cNvSpPr>
                <a:spLocks/>
              </p:cNvSpPr>
              <p:nvPr/>
            </p:nvSpPr>
            <p:spPr bwMode="auto">
              <a:xfrm>
                <a:off x="4573439" y="2657186"/>
                <a:ext cx="85716" cy="619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" y="34"/>
                  </a:cxn>
                  <a:cxn ang="0">
                    <a:pos x="3" y="30"/>
                  </a:cxn>
                  <a:cxn ang="0">
                    <a:pos x="7" y="25"/>
                  </a:cxn>
                  <a:cxn ang="0">
                    <a:pos x="7" y="21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3" y="9"/>
                  </a:cxn>
                  <a:cxn ang="0">
                    <a:pos x="25" y="0"/>
                  </a:cxn>
                  <a:cxn ang="0">
                    <a:pos x="23" y="7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20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27" y="14"/>
                  </a:cxn>
                  <a:cxn ang="0">
                    <a:pos x="27" y="12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12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43" y="16"/>
                  </a:cxn>
                  <a:cxn ang="0">
                    <a:pos x="48" y="16"/>
                  </a:cxn>
                  <a:cxn ang="0">
                    <a:pos x="50" y="18"/>
                  </a:cxn>
                  <a:cxn ang="0">
                    <a:pos x="54" y="23"/>
                  </a:cxn>
                  <a:cxn ang="0">
                    <a:pos x="52" y="29"/>
                  </a:cxn>
                  <a:cxn ang="0">
                    <a:pos x="52" y="36"/>
                  </a:cxn>
                  <a:cxn ang="0">
                    <a:pos x="37" y="39"/>
                  </a:cxn>
                  <a:cxn ang="0">
                    <a:pos x="0" y="34"/>
                  </a:cxn>
                </a:cxnLst>
                <a:rect l="0" t="0" r="r" b="b"/>
                <a:pathLst>
                  <a:path w="54" h="39">
                    <a:moveTo>
                      <a:pt x="0" y="34"/>
                    </a:moveTo>
                    <a:lnTo>
                      <a:pt x="2" y="34"/>
                    </a:lnTo>
                    <a:lnTo>
                      <a:pt x="3" y="30"/>
                    </a:lnTo>
                    <a:lnTo>
                      <a:pt x="7" y="25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3" y="9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18" y="18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43" y="16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4" y="23"/>
                    </a:lnTo>
                    <a:lnTo>
                      <a:pt x="52" y="29"/>
                    </a:lnTo>
                    <a:lnTo>
                      <a:pt x="52" y="36"/>
                    </a:lnTo>
                    <a:lnTo>
                      <a:pt x="37" y="39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4" name="Freeform 8789"/>
              <p:cNvSpPr>
                <a:spLocks/>
              </p:cNvSpPr>
              <p:nvPr/>
            </p:nvSpPr>
            <p:spPr bwMode="auto">
              <a:xfrm>
                <a:off x="4573439" y="2657186"/>
                <a:ext cx="85716" cy="619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" y="34"/>
                  </a:cxn>
                  <a:cxn ang="0">
                    <a:pos x="3" y="30"/>
                  </a:cxn>
                  <a:cxn ang="0">
                    <a:pos x="7" y="25"/>
                  </a:cxn>
                  <a:cxn ang="0">
                    <a:pos x="7" y="21"/>
                  </a:cxn>
                  <a:cxn ang="0">
                    <a:pos x="7" y="20"/>
                  </a:cxn>
                  <a:cxn ang="0">
                    <a:pos x="14" y="20"/>
                  </a:cxn>
                  <a:cxn ang="0">
                    <a:pos x="23" y="9"/>
                  </a:cxn>
                  <a:cxn ang="0">
                    <a:pos x="25" y="0"/>
                  </a:cxn>
                  <a:cxn ang="0">
                    <a:pos x="23" y="7"/>
                  </a:cxn>
                  <a:cxn ang="0">
                    <a:pos x="18" y="18"/>
                  </a:cxn>
                  <a:cxn ang="0">
                    <a:pos x="18" y="21"/>
                  </a:cxn>
                  <a:cxn ang="0">
                    <a:pos x="20" y="20"/>
                  </a:cxn>
                  <a:cxn ang="0">
                    <a:pos x="23" y="21"/>
                  </a:cxn>
                  <a:cxn ang="0">
                    <a:pos x="27" y="21"/>
                  </a:cxn>
                  <a:cxn ang="0">
                    <a:pos x="27" y="14"/>
                  </a:cxn>
                  <a:cxn ang="0">
                    <a:pos x="27" y="12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12"/>
                  </a:cxn>
                  <a:cxn ang="0">
                    <a:pos x="34" y="12"/>
                  </a:cxn>
                  <a:cxn ang="0">
                    <a:pos x="36" y="14"/>
                  </a:cxn>
                  <a:cxn ang="0">
                    <a:pos x="43" y="16"/>
                  </a:cxn>
                  <a:cxn ang="0">
                    <a:pos x="48" y="16"/>
                  </a:cxn>
                  <a:cxn ang="0">
                    <a:pos x="50" y="18"/>
                  </a:cxn>
                  <a:cxn ang="0">
                    <a:pos x="54" y="23"/>
                  </a:cxn>
                  <a:cxn ang="0">
                    <a:pos x="52" y="29"/>
                  </a:cxn>
                  <a:cxn ang="0">
                    <a:pos x="52" y="36"/>
                  </a:cxn>
                  <a:cxn ang="0">
                    <a:pos x="37" y="39"/>
                  </a:cxn>
                  <a:cxn ang="0">
                    <a:pos x="0" y="34"/>
                  </a:cxn>
                </a:cxnLst>
                <a:rect l="0" t="0" r="r" b="b"/>
                <a:pathLst>
                  <a:path w="54" h="39">
                    <a:moveTo>
                      <a:pt x="0" y="34"/>
                    </a:moveTo>
                    <a:lnTo>
                      <a:pt x="2" y="34"/>
                    </a:lnTo>
                    <a:lnTo>
                      <a:pt x="3" y="30"/>
                    </a:lnTo>
                    <a:lnTo>
                      <a:pt x="7" y="25"/>
                    </a:lnTo>
                    <a:lnTo>
                      <a:pt x="7" y="21"/>
                    </a:lnTo>
                    <a:lnTo>
                      <a:pt x="7" y="20"/>
                    </a:lnTo>
                    <a:lnTo>
                      <a:pt x="14" y="20"/>
                    </a:lnTo>
                    <a:lnTo>
                      <a:pt x="23" y="9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18" y="18"/>
                    </a:lnTo>
                    <a:lnTo>
                      <a:pt x="18" y="21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7" y="21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1"/>
                    </a:lnTo>
                    <a:lnTo>
                      <a:pt x="30" y="11"/>
                    </a:lnTo>
                    <a:lnTo>
                      <a:pt x="32" y="12"/>
                    </a:lnTo>
                    <a:lnTo>
                      <a:pt x="34" y="12"/>
                    </a:lnTo>
                    <a:lnTo>
                      <a:pt x="36" y="14"/>
                    </a:lnTo>
                    <a:lnTo>
                      <a:pt x="43" y="16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54" y="23"/>
                    </a:lnTo>
                    <a:lnTo>
                      <a:pt x="52" y="29"/>
                    </a:lnTo>
                    <a:lnTo>
                      <a:pt x="52" y="36"/>
                    </a:lnTo>
                    <a:lnTo>
                      <a:pt x="37" y="39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5" name="Freeform 8790"/>
              <p:cNvSpPr>
                <a:spLocks/>
              </p:cNvSpPr>
              <p:nvPr/>
            </p:nvSpPr>
            <p:spPr bwMode="auto">
              <a:xfrm>
                <a:off x="4595661" y="3150902"/>
                <a:ext cx="31747" cy="285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18" y="15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18"/>
                  </a:cxn>
                  <a:cxn ang="0">
                    <a:pos x="0" y="6"/>
                  </a:cxn>
                </a:cxnLst>
                <a:rect l="0" t="0" r="r" b="b"/>
                <a:pathLst>
                  <a:path w="20" h="18">
                    <a:moveTo>
                      <a:pt x="0" y="6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6" name="Freeform 8791"/>
              <p:cNvSpPr>
                <a:spLocks/>
              </p:cNvSpPr>
              <p:nvPr/>
            </p:nvSpPr>
            <p:spPr bwMode="auto">
              <a:xfrm>
                <a:off x="4595661" y="3150902"/>
                <a:ext cx="31747" cy="2857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5" y="11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6" y="13"/>
                  </a:cxn>
                  <a:cxn ang="0">
                    <a:pos x="16" y="13"/>
                  </a:cxn>
                  <a:cxn ang="0">
                    <a:pos x="18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18" y="15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18"/>
                  </a:cxn>
                </a:cxnLst>
                <a:rect l="0" t="0" r="r" b="b"/>
                <a:pathLst>
                  <a:path w="20" h="18">
                    <a:moveTo>
                      <a:pt x="0" y="6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7" name="Freeform 8792"/>
              <p:cNvSpPr>
                <a:spLocks/>
              </p:cNvSpPr>
              <p:nvPr/>
            </p:nvSpPr>
            <p:spPr bwMode="auto">
              <a:xfrm>
                <a:off x="4476611" y="3071526"/>
                <a:ext cx="100002" cy="103188"/>
              </a:xfrm>
              <a:custGeom>
                <a:avLst/>
                <a:gdLst/>
                <a:ahLst/>
                <a:cxnLst>
                  <a:cxn ang="0">
                    <a:pos x="43" y="61"/>
                  </a:cxn>
                  <a:cxn ang="0">
                    <a:pos x="38" y="57"/>
                  </a:cxn>
                  <a:cxn ang="0">
                    <a:pos x="34" y="54"/>
                  </a:cxn>
                  <a:cxn ang="0">
                    <a:pos x="29" y="54"/>
                  </a:cxn>
                  <a:cxn ang="0">
                    <a:pos x="23" y="41"/>
                  </a:cxn>
                  <a:cxn ang="0">
                    <a:pos x="14" y="34"/>
                  </a:cxn>
                  <a:cxn ang="0">
                    <a:pos x="11" y="29"/>
                  </a:cxn>
                  <a:cxn ang="0">
                    <a:pos x="7" y="22"/>
                  </a:cxn>
                  <a:cxn ang="0">
                    <a:pos x="5" y="18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9" y="6"/>
                  </a:cxn>
                  <a:cxn ang="0">
                    <a:pos x="18" y="2"/>
                  </a:cxn>
                  <a:cxn ang="0">
                    <a:pos x="23" y="4"/>
                  </a:cxn>
                  <a:cxn ang="0">
                    <a:pos x="27" y="4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9" y="6"/>
                  </a:cxn>
                  <a:cxn ang="0">
                    <a:pos x="45" y="6"/>
                  </a:cxn>
                  <a:cxn ang="0">
                    <a:pos x="47" y="6"/>
                  </a:cxn>
                  <a:cxn ang="0">
                    <a:pos x="48" y="9"/>
                  </a:cxn>
                  <a:cxn ang="0">
                    <a:pos x="54" y="9"/>
                  </a:cxn>
                  <a:cxn ang="0">
                    <a:pos x="59" y="11"/>
                  </a:cxn>
                  <a:cxn ang="0">
                    <a:pos x="55" y="18"/>
                  </a:cxn>
                  <a:cxn ang="0">
                    <a:pos x="54" y="20"/>
                  </a:cxn>
                  <a:cxn ang="0">
                    <a:pos x="57" y="23"/>
                  </a:cxn>
                  <a:cxn ang="0">
                    <a:pos x="59" y="27"/>
                  </a:cxn>
                  <a:cxn ang="0">
                    <a:pos x="61" y="27"/>
                  </a:cxn>
                  <a:cxn ang="0">
                    <a:pos x="63" y="29"/>
                  </a:cxn>
                  <a:cxn ang="0">
                    <a:pos x="57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7" y="40"/>
                  </a:cxn>
                  <a:cxn ang="0">
                    <a:pos x="54" y="40"/>
                  </a:cxn>
                  <a:cxn ang="0">
                    <a:pos x="52" y="40"/>
                  </a:cxn>
                  <a:cxn ang="0">
                    <a:pos x="54" y="41"/>
                  </a:cxn>
                  <a:cxn ang="0">
                    <a:pos x="54" y="47"/>
                  </a:cxn>
                  <a:cxn ang="0">
                    <a:pos x="52" y="47"/>
                  </a:cxn>
                  <a:cxn ang="0">
                    <a:pos x="50" y="43"/>
                  </a:cxn>
                  <a:cxn ang="0">
                    <a:pos x="47" y="48"/>
                  </a:cxn>
                  <a:cxn ang="0">
                    <a:pos x="45" y="50"/>
                  </a:cxn>
                  <a:cxn ang="0">
                    <a:pos x="43" y="56"/>
                  </a:cxn>
                  <a:cxn ang="0">
                    <a:pos x="45" y="57"/>
                  </a:cxn>
                  <a:cxn ang="0">
                    <a:pos x="43" y="65"/>
                  </a:cxn>
                </a:cxnLst>
                <a:rect l="0" t="0" r="r" b="b"/>
                <a:pathLst>
                  <a:path w="63" h="65">
                    <a:moveTo>
                      <a:pt x="43" y="65"/>
                    </a:moveTo>
                    <a:lnTo>
                      <a:pt x="43" y="61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30" y="52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3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4" y="41"/>
                    </a:lnTo>
                    <a:lnTo>
                      <a:pt x="54" y="43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3" y="6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8" name="Freeform 8793"/>
              <p:cNvSpPr>
                <a:spLocks/>
              </p:cNvSpPr>
              <p:nvPr/>
            </p:nvSpPr>
            <p:spPr bwMode="auto">
              <a:xfrm>
                <a:off x="4476611" y="3071526"/>
                <a:ext cx="100002" cy="103188"/>
              </a:xfrm>
              <a:custGeom>
                <a:avLst/>
                <a:gdLst/>
                <a:ahLst/>
                <a:cxnLst>
                  <a:cxn ang="0">
                    <a:pos x="43" y="61"/>
                  </a:cxn>
                  <a:cxn ang="0">
                    <a:pos x="38" y="57"/>
                  </a:cxn>
                  <a:cxn ang="0">
                    <a:pos x="34" y="54"/>
                  </a:cxn>
                  <a:cxn ang="0">
                    <a:pos x="29" y="54"/>
                  </a:cxn>
                  <a:cxn ang="0">
                    <a:pos x="23" y="41"/>
                  </a:cxn>
                  <a:cxn ang="0">
                    <a:pos x="14" y="34"/>
                  </a:cxn>
                  <a:cxn ang="0">
                    <a:pos x="11" y="29"/>
                  </a:cxn>
                  <a:cxn ang="0">
                    <a:pos x="7" y="22"/>
                  </a:cxn>
                  <a:cxn ang="0">
                    <a:pos x="5" y="18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2" y="0"/>
                  </a:cxn>
                  <a:cxn ang="0">
                    <a:pos x="9" y="6"/>
                  </a:cxn>
                  <a:cxn ang="0">
                    <a:pos x="18" y="2"/>
                  </a:cxn>
                  <a:cxn ang="0">
                    <a:pos x="23" y="4"/>
                  </a:cxn>
                  <a:cxn ang="0">
                    <a:pos x="27" y="4"/>
                  </a:cxn>
                  <a:cxn ang="0">
                    <a:pos x="32" y="4"/>
                  </a:cxn>
                  <a:cxn ang="0">
                    <a:pos x="36" y="4"/>
                  </a:cxn>
                  <a:cxn ang="0">
                    <a:pos x="39" y="6"/>
                  </a:cxn>
                  <a:cxn ang="0">
                    <a:pos x="45" y="6"/>
                  </a:cxn>
                  <a:cxn ang="0">
                    <a:pos x="47" y="6"/>
                  </a:cxn>
                  <a:cxn ang="0">
                    <a:pos x="48" y="9"/>
                  </a:cxn>
                  <a:cxn ang="0">
                    <a:pos x="54" y="9"/>
                  </a:cxn>
                  <a:cxn ang="0">
                    <a:pos x="59" y="11"/>
                  </a:cxn>
                  <a:cxn ang="0">
                    <a:pos x="55" y="18"/>
                  </a:cxn>
                  <a:cxn ang="0">
                    <a:pos x="54" y="20"/>
                  </a:cxn>
                  <a:cxn ang="0">
                    <a:pos x="57" y="23"/>
                  </a:cxn>
                  <a:cxn ang="0">
                    <a:pos x="59" y="27"/>
                  </a:cxn>
                  <a:cxn ang="0">
                    <a:pos x="61" y="27"/>
                  </a:cxn>
                  <a:cxn ang="0">
                    <a:pos x="63" y="29"/>
                  </a:cxn>
                  <a:cxn ang="0">
                    <a:pos x="57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7" y="40"/>
                  </a:cxn>
                  <a:cxn ang="0">
                    <a:pos x="54" y="40"/>
                  </a:cxn>
                  <a:cxn ang="0">
                    <a:pos x="52" y="40"/>
                  </a:cxn>
                  <a:cxn ang="0">
                    <a:pos x="54" y="41"/>
                  </a:cxn>
                  <a:cxn ang="0">
                    <a:pos x="54" y="47"/>
                  </a:cxn>
                  <a:cxn ang="0">
                    <a:pos x="52" y="47"/>
                  </a:cxn>
                  <a:cxn ang="0">
                    <a:pos x="50" y="43"/>
                  </a:cxn>
                  <a:cxn ang="0">
                    <a:pos x="47" y="48"/>
                  </a:cxn>
                  <a:cxn ang="0">
                    <a:pos x="45" y="50"/>
                  </a:cxn>
                  <a:cxn ang="0">
                    <a:pos x="43" y="56"/>
                  </a:cxn>
                  <a:cxn ang="0">
                    <a:pos x="45" y="57"/>
                  </a:cxn>
                  <a:cxn ang="0">
                    <a:pos x="43" y="65"/>
                  </a:cxn>
                </a:cxnLst>
                <a:rect l="0" t="0" r="r" b="b"/>
                <a:pathLst>
                  <a:path w="63" h="65">
                    <a:moveTo>
                      <a:pt x="43" y="65"/>
                    </a:moveTo>
                    <a:lnTo>
                      <a:pt x="43" y="61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9" y="54"/>
                    </a:lnTo>
                    <a:lnTo>
                      <a:pt x="30" y="52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3" y="2"/>
                    </a:lnTo>
                    <a:lnTo>
                      <a:pt x="1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5" y="6"/>
                    </a:lnTo>
                    <a:lnTo>
                      <a:pt x="47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3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4" y="41"/>
                    </a:lnTo>
                    <a:lnTo>
                      <a:pt x="54" y="43"/>
                    </a:lnTo>
                    <a:lnTo>
                      <a:pt x="54" y="45"/>
                    </a:lnTo>
                    <a:lnTo>
                      <a:pt x="54" y="47"/>
                    </a:lnTo>
                    <a:lnTo>
                      <a:pt x="54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9"/>
                    </a:lnTo>
                    <a:lnTo>
                      <a:pt x="43" y="61"/>
                    </a:lnTo>
                    <a:lnTo>
                      <a:pt x="43" y="6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09" name="Freeform 8794"/>
              <p:cNvSpPr>
                <a:spLocks/>
              </p:cNvSpPr>
              <p:nvPr/>
            </p:nvSpPr>
            <p:spPr bwMode="auto">
              <a:xfrm>
                <a:off x="5092499" y="3135027"/>
                <a:ext cx="171433" cy="84138"/>
              </a:xfrm>
              <a:custGeom>
                <a:avLst/>
                <a:gdLst/>
                <a:ahLst/>
                <a:cxnLst>
                  <a:cxn ang="0">
                    <a:pos x="27" y="44"/>
                  </a:cxn>
                  <a:cxn ang="0">
                    <a:pos x="33" y="44"/>
                  </a:cxn>
                  <a:cxn ang="0">
                    <a:pos x="42" y="46"/>
                  </a:cxn>
                  <a:cxn ang="0">
                    <a:pos x="43" y="42"/>
                  </a:cxn>
                  <a:cxn ang="0">
                    <a:pos x="52" y="50"/>
                  </a:cxn>
                  <a:cxn ang="0">
                    <a:pos x="56" y="53"/>
                  </a:cxn>
                  <a:cxn ang="0">
                    <a:pos x="63" y="51"/>
                  </a:cxn>
                  <a:cxn ang="0">
                    <a:pos x="70" y="50"/>
                  </a:cxn>
                  <a:cxn ang="0">
                    <a:pos x="86" y="46"/>
                  </a:cxn>
                  <a:cxn ang="0">
                    <a:pos x="93" y="48"/>
                  </a:cxn>
                  <a:cxn ang="0">
                    <a:pos x="99" y="50"/>
                  </a:cxn>
                  <a:cxn ang="0">
                    <a:pos x="108" y="50"/>
                  </a:cxn>
                  <a:cxn ang="0">
                    <a:pos x="102" y="46"/>
                  </a:cxn>
                  <a:cxn ang="0">
                    <a:pos x="101" y="41"/>
                  </a:cxn>
                  <a:cxn ang="0">
                    <a:pos x="104" y="35"/>
                  </a:cxn>
                  <a:cxn ang="0">
                    <a:pos x="97" y="32"/>
                  </a:cxn>
                  <a:cxn ang="0">
                    <a:pos x="93" y="25"/>
                  </a:cxn>
                  <a:cxn ang="0">
                    <a:pos x="90" y="21"/>
                  </a:cxn>
                  <a:cxn ang="0">
                    <a:pos x="86" y="21"/>
                  </a:cxn>
                  <a:cxn ang="0">
                    <a:pos x="81" y="17"/>
                  </a:cxn>
                  <a:cxn ang="0">
                    <a:pos x="76" y="17"/>
                  </a:cxn>
                  <a:cxn ang="0">
                    <a:pos x="65" y="21"/>
                  </a:cxn>
                  <a:cxn ang="0">
                    <a:pos x="61" y="17"/>
                  </a:cxn>
                  <a:cxn ang="0">
                    <a:pos x="43" y="8"/>
                  </a:cxn>
                  <a:cxn ang="0">
                    <a:pos x="29" y="7"/>
                  </a:cxn>
                  <a:cxn ang="0">
                    <a:pos x="17" y="1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17" y="10"/>
                  </a:cxn>
                  <a:cxn ang="0">
                    <a:pos x="24" y="19"/>
                  </a:cxn>
                  <a:cxn ang="0">
                    <a:pos x="29" y="34"/>
                  </a:cxn>
                  <a:cxn ang="0">
                    <a:pos x="27" y="42"/>
                  </a:cxn>
                </a:cxnLst>
                <a:rect l="0" t="0" r="r" b="b"/>
                <a:pathLst>
                  <a:path w="108" h="53">
                    <a:moveTo>
                      <a:pt x="25" y="42"/>
                    </a:moveTo>
                    <a:lnTo>
                      <a:pt x="27" y="44"/>
                    </a:lnTo>
                    <a:lnTo>
                      <a:pt x="29" y="44"/>
                    </a:lnTo>
                    <a:lnTo>
                      <a:pt x="33" y="44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8" y="51"/>
                    </a:lnTo>
                    <a:lnTo>
                      <a:pt x="70" y="50"/>
                    </a:lnTo>
                    <a:lnTo>
                      <a:pt x="76" y="50"/>
                    </a:lnTo>
                    <a:lnTo>
                      <a:pt x="86" y="46"/>
                    </a:lnTo>
                    <a:lnTo>
                      <a:pt x="92" y="46"/>
                    </a:lnTo>
                    <a:lnTo>
                      <a:pt x="93" y="48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6" y="51"/>
                    </a:lnTo>
                    <a:lnTo>
                      <a:pt x="108" y="50"/>
                    </a:lnTo>
                    <a:lnTo>
                      <a:pt x="106" y="48"/>
                    </a:lnTo>
                    <a:lnTo>
                      <a:pt x="102" y="46"/>
                    </a:lnTo>
                    <a:lnTo>
                      <a:pt x="102" y="42"/>
                    </a:lnTo>
                    <a:lnTo>
                      <a:pt x="101" y="41"/>
                    </a:lnTo>
                    <a:lnTo>
                      <a:pt x="101" y="39"/>
                    </a:lnTo>
                    <a:lnTo>
                      <a:pt x="104" y="35"/>
                    </a:lnTo>
                    <a:lnTo>
                      <a:pt x="101" y="34"/>
                    </a:lnTo>
                    <a:lnTo>
                      <a:pt x="97" y="32"/>
                    </a:lnTo>
                    <a:lnTo>
                      <a:pt x="92" y="30"/>
                    </a:lnTo>
                    <a:lnTo>
                      <a:pt x="93" y="25"/>
                    </a:lnTo>
                    <a:lnTo>
                      <a:pt x="93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5" y="19"/>
                    </a:lnTo>
                    <a:lnTo>
                      <a:pt x="81" y="17"/>
                    </a:lnTo>
                    <a:lnTo>
                      <a:pt x="77" y="17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49" y="8"/>
                    </a:lnTo>
                    <a:lnTo>
                      <a:pt x="43" y="8"/>
                    </a:lnTo>
                    <a:lnTo>
                      <a:pt x="38" y="7"/>
                    </a:lnTo>
                    <a:lnTo>
                      <a:pt x="29" y="7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6" y="7"/>
                    </a:lnTo>
                    <a:lnTo>
                      <a:pt x="17" y="10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30"/>
                    </a:lnTo>
                    <a:lnTo>
                      <a:pt x="29" y="34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5" y="42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0" name="Freeform 8795"/>
              <p:cNvSpPr>
                <a:spLocks/>
              </p:cNvSpPr>
              <p:nvPr/>
            </p:nvSpPr>
            <p:spPr bwMode="auto">
              <a:xfrm>
                <a:off x="5092499" y="3135027"/>
                <a:ext cx="171433" cy="84138"/>
              </a:xfrm>
              <a:custGeom>
                <a:avLst/>
                <a:gdLst/>
                <a:ahLst/>
                <a:cxnLst>
                  <a:cxn ang="0">
                    <a:pos x="27" y="44"/>
                  </a:cxn>
                  <a:cxn ang="0">
                    <a:pos x="33" y="44"/>
                  </a:cxn>
                  <a:cxn ang="0">
                    <a:pos x="42" y="46"/>
                  </a:cxn>
                  <a:cxn ang="0">
                    <a:pos x="43" y="42"/>
                  </a:cxn>
                  <a:cxn ang="0">
                    <a:pos x="52" y="50"/>
                  </a:cxn>
                  <a:cxn ang="0">
                    <a:pos x="56" y="53"/>
                  </a:cxn>
                  <a:cxn ang="0">
                    <a:pos x="63" y="51"/>
                  </a:cxn>
                  <a:cxn ang="0">
                    <a:pos x="70" y="50"/>
                  </a:cxn>
                  <a:cxn ang="0">
                    <a:pos x="86" y="46"/>
                  </a:cxn>
                  <a:cxn ang="0">
                    <a:pos x="93" y="48"/>
                  </a:cxn>
                  <a:cxn ang="0">
                    <a:pos x="99" y="50"/>
                  </a:cxn>
                  <a:cxn ang="0">
                    <a:pos x="108" y="50"/>
                  </a:cxn>
                  <a:cxn ang="0">
                    <a:pos x="102" y="46"/>
                  </a:cxn>
                  <a:cxn ang="0">
                    <a:pos x="101" y="41"/>
                  </a:cxn>
                  <a:cxn ang="0">
                    <a:pos x="104" y="35"/>
                  </a:cxn>
                  <a:cxn ang="0">
                    <a:pos x="97" y="32"/>
                  </a:cxn>
                  <a:cxn ang="0">
                    <a:pos x="93" y="25"/>
                  </a:cxn>
                  <a:cxn ang="0">
                    <a:pos x="90" y="21"/>
                  </a:cxn>
                  <a:cxn ang="0">
                    <a:pos x="86" y="21"/>
                  </a:cxn>
                  <a:cxn ang="0">
                    <a:pos x="81" y="17"/>
                  </a:cxn>
                  <a:cxn ang="0">
                    <a:pos x="76" y="17"/>
                  </a:cxn>
                  <a:cxn ang="0">
                    <a:pos x="65" y="21"/>
                  </a:cxn>
                  <a:cxn ang="0">
                    <a:pos x="61" y="17"/>
                  </a:cxn>
                  <a:cxn ang="0">
                    <a:pos x="43" y="8"/>
                  </a:cxn>
                  <a:cxn ang="0">
                    <a:pos x="29" y="7"/>
                  </a:cxn>
                  <a:cxn ang="0">
                    <a:pos x="17" y="1"/>
                  </a:cxn>
                  <a:cxn ang="0">
                    <a:pos x="9" y="0"/>
                  </a:cxn>
                  <a:cxn ang="0">
                    <a:pos x="0" y="1"/>
                  </a:cxn>
                  <a:cxn ang="0">
                    <a:pos x="17" y="10"/>
                  </a:cxn>
                  <a:cxn ang="0">
                    <a:pos x="24" y="19"/>
                  </a:cxn>
                  <a:cxn ang="0">
                    <a:pos x="29" y="34"/>
                  </a:cxn>
                  <a:cxn ang="0">
                    <a:pos x="27" y="42"/>
                  </a:cxn>
                </a:cxnLst>
                <a:rect l="0" t="0" r="r" b="b"/>
                <a:pathLst>
                  <a:path w="108" h="53">
                    <a:moveTo>
                      <a:pt x="25" y="42"/>
                    </a:moveTo>
                    <a:lnTo>
                      <a:pt x="27" y="44"/>
                    </a:lnTo>
                    <a:lnTo>
                      <a:pt x="29" y="44"/>
                    </a:lnTo>
                    <a:lnTo>
                      <a:pt x="33" y="44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2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8" y="51"/>
                    </a:lnTo>
                    <a:lnTo>
                      <a:pt x="70" y="50"/>
                    </a:lnTo>
                    <a:lnTo>
                      <a:pt x="76" y="50"/>
                    </a:lnTo>
                    <a:lnTo>
                      <a:pt x="86" y="46"/>
                    </a:lnTo>
                    <a:lnTo>
                      <a:pt x="92" y="46"/>
                    </a:lnTo>
                    <a:lnTo>
                      <a:pt x="93" y="48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6" y="51"/>
                    </a:lnTo>
                    <a:lnTo>
                      <a:pt x="108" y="50"/>
                    </a:lnTo>
                    <a:lnTo>
                      <a:pt x="106" y="48"/>
                    </a:lnTo>
                    <a:lnTo>
                      <a:pt x="102" y="46"/>
                    </a:lnTo>
                    <a:lnTo>
                      <a:pt x="102" y="42"/>
                    </a:lnTo>
                    <a:lnTo>
                      <a:pt x="101" y="41"/>
                    </a:lnTo>
                    <a:lnTo>
                      <a:pt x="101" y="39"/>
                    </a:lnTo>
                    <a:lnTo>
                      <a:pt x="104" y="35"/>
                    </a:lnTo>
                    <a:lnTo>
                      <a:pt x="101" y="34"/>
                    </a:lnTo>
                    <a:lnTo>
                      <a:pt x="97" y="32"/>
                    </a:lnTo>
                    <a:lnTo>
                      <a:pt x="92" y="30"/>
                    </a:lnTo>
                    <a:lnTo>
                      <a:pt x="93" y="25"/>
                    </a:lnTo>
                    <a:lnTo>
                      <a:pt x="93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5" y="19"/>
                    </a:lnTo>
                    <a:lnTo>
                      <a:pt x="81" y="17"/>
                    </a:lnTo>
                    <a:lnTo>
                      <a:pt x="77" y="17"/>
                    </a:lnTo>
                    <a:lnTo>
                      <a:pt x="76" y="17"/>
                    </a:lnTo>
                    <a:lnTo>
                      <a:pt x="74" y="17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49" y="8"/>
                    </a:lnTo>
                    <a:lnTo>
                      <a:pt x="43" y="8"/>
                    </a:lnTo>
                    <a:lnTo>
                      <a:pt x="38" y="7"/>
                    </a:lnTo>
                    <a:lnTo>
                      <a:pt x="29" y="7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1"/>
                    </a:lnTo>
                    <a:lnTo>
                      <a:pt x="6" y="7"/>
                    </a:lnTo>
                    <a:lnTo>
                      <a:pt x="17" y="10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30"/>
                    </a:lnTo>
                    <a:lnTo>
                      <a:pt x="29" y="34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5" y="4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1" name="Freeform 8796"/>
              <p:cNvSpPr>
                <a:spLocks/>
              </p:cNvSpPr>
              <p:nvPr/>
            </p:nvSpPr>
            <p:spPr bwMode="auto">
              <a:xfrm>
                <a:off x="5792515" y="3219165"/>
                <a:ext cx="192068" cy="144463"/>
              </a:xfrm>
              <a:custGeom>
                <a:avLst/>
                <a:gdLst/>
                <a:ahLst/>
                <a:cxnLst>
                  <a:cxn ang="0">
                    <a:pos x="12" y="84"/>
                  </a:cxn>
                  <a:cxn ang="0">
                    <a:pos x="21" y="81"/>
                  </a:cxn>
                  <a:cxn ang="0">
                    <a:pos x="25" y="79"/>
                  </a:cxn>
                  <a:cxn ang="0">
                    <a:pos x="30" y="83"/>
                  </a:cxn>
                  <a:cxn ang="0">
                    <a:pos x="32" y="79"/>
                  </a:cxn>
                  <a:cxn ang="0">
                    <a:pos x="34" y="74"/>
                  </a:cxn>
                  <a:cxn ang="0">
                    <a:pos x="39" y="74"/>
                  </a:cxn>
                  <a:cxn ang="0">
                    <a:pos x="44" y="74"/>
                  </a:cxn>
                  <a:cxn ang="0">
                    <a:pos x="44" y="68"/>
                  </a:cxn>
                  <a:cxn ang="0">
                    <a:pos x="52" y="57"/>
                  </a:cxn>
                  <a:cxn ang="0">
                    <a:pos x="55" y="56"/>
                  </a:cxn>
                  <a:cxn ang="0">
                    <a:pos x="62" y="59"/>
                  </a:cxn>
                  <a:cxn ang="0">
                    <a:pos x="61" y="65"/>
                  </a:cxn>
                  <a:cxn ang="0">
                    <a:pos x="66" y="66"/>
                  </a:cxn>
                  <a:cxn ang="0">
                    <a:pos x="66" y="70"/>
                  </a:cxn>
                  <a:cxn ang="0">
                    <a:pos x="66" y="75"/>
                  </a:cxn>
                  <a:cxn ang="0">
                    <a:pos x="64" y="83"/>
                  </a:cxn>
                  <a:cxn ang="0">
                    <a:pos x="68" y="91"/>
                  </a:cxn>
                  <a:cxn ang="0">
                    <a:pos x="86" y="84"/>
                  </a:cxn>
                  <a:cxn ang="0">
                    <a:pos x="89" y="81"/>
                  </a:cxn>
                  <a:cxn ang="0">
                    <a:pos x="93" y="77"/>
                  </a:cxn>
                  <a:cxn ang="0">
                    <a:pos x="98" y="75"/>
                  </a:cxn>
                  <a:cxn ang="0">
                    <a:pos x="102" y="79"/>
                  </a:cxn>
                  <a:cxn ang="0">
                    <a:pos x="105" y="79"/>
                  </a:cxn>
                  <a:cxn ang="0">
                    <a:pos x="114" y="77"/>
                  </a:cxn>
                  <a:cxn ang="0">
                    <a:pos x="120" y="79"/>
                  </a:cxn>
                  <a:cxn ang="0">
                    <a:pos x="120" y="81"/>
                  </a:cxn>
                  <a:cxn ang="0">
                    <a:pos x="118" y="63"/>
                  </a:cxn>
                  <a:cxn ang="0">
                    <a:pos x="111" y="54"/>
                  </a:cxn>
                  <a:cxn ang="0">
                    <a:pos x="100" y="43"/>
                  </a:cxn>
                  <a:cxn ang="0">
                    <a:pos x="96" y="36"/>
                  </a:cxn>
                  <a:cxn ang="0">
                    <a:pos x="86" y="36"/>
                  </a:cxn>
                  <a:cxn ang="0">
                    <a:pos x="75" y="38"/>
                  </a:cxn>
                  <a:cxn ang="0">
                    <a:pos x="66" y="32"/>
                  </a:cxn>
                  <a:cxn ang="0">
                    <a:pos x="53" y="34"/>
                  </a:cxn>
                  <a:cxn ang="0">
                    <a:pos x="41" y="32"/>
                  </a:cxn>
                  <a:cxn ang="0">
                    <a:pos x="32" y="32"/>
                  </a:cxn>
                  <a:cxn ang="0">
                    <a:pos x="36" y="22"/>
                  </a:cxn>
                  <a:cxn ang="0">
                    <a:pos x="52" y="23"/>
                  </a:cxn>
                  <a:cxn ang="0">
                    <a:pos x="57" y="18"/>
                  </a:cxn>
                  <a:cxn ang="0">
                    <a:pos x="52" y="18"/>
                  </a:cxn>
                  <a:cxn ang="0">
                    <a:pos x="52" y="9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36" y="9"/>
                  </a:cxn>
                  <a:cxn ang="0">
                    <a:pos x="32" y="11"/>
                  </a:cxn>
                  <a:cxn ang="0">
                    <a:pos x="30" y="16"/>
                  </a:cxn>
                  <a:cxn ang="0">
                    <a:pos x="23" y="22"/>
                  </a:cxn>
                  <a:cxn ang="0">
                    <a:pos x="18" y="31"/>
                  </a:cxn>
                  <a:cxn ang="0">
                    <a:pos x="7" y="31"/>
                  </a:cxn>
                  <a:cxn ang="0">
                    <a:pos x="1" y="36"/>
                  </a:cxn>
                  <a:cxn ang="0">
                    <a:pos x="3" y="43"/>
                  </a:cxn>
                  <a:cxn ang="0">
                    <a:pos x="10" y="45"/>
                  </a:cxn>
                  <a:cxn ang="0">
                    <a:pos x="12" y="56"/>
                  </a:cxn>
                  <a:cxn ang="0">
                    <a:pos x="16" y="61"/>
                  </a:cxn>
                  <a:cxn ang="0">
                    <a:pos x="10" y="66"/>
                  </a:cxn>
                  <a:cxn ang="0">
                    <a:pos x="5" y="79"/>
                  </a:cxn>
                </a:cxnLst>
                <a:rect l="0" t="0" r="r" b="b"/>
                <a:pathLst>
                  <a:path w="121" h="91">
                    <a:moveTo>
                      <a:pt x="5" y="79"/>
                    </a:moveTo>
                    <a:lnTo>
                      <a:pt x="10" y="86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3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7" y="81"/>
                    </a:lnTo>
                    <a:lnTo>
                      <a:pt x="30" y="83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4" y="74"/>
                    </a:lnTo>
                    <a:lnTo>
                      <a:pt x="36" y="72"/>
                    </a:lnTo>
                    <a:lnTo>
                      <a:pt x="37" y="74"/>
                    </a:lnTo>
                    <a:lnTo>
                      <a:pt x="39" y="74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4" y="74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50" y="59"/>
                    </a:lnTo>
                    <a:lnTo>
                      <a:pt x="52" y="57"/>
                    </a:lnTo>
                    <a:lnTo>
                      <a:pt x="52" y="56"/>
                    </a:lnTo>
                    <a:lnTo>
                      <a:pt x="53" y="56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9" y="56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1" y="65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3"/>
                    </a:lnTo>
                    <a:lnTo>
                      <a:pt x="64" y="84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70" y="91"/>
                    </a:lnTo>
                    <a:lnTo>
                      <a:pt x="78" y="86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7" y="83"/>
                    </a:lnTo>
                    <a:lnTo>
                      <a:pt x="89" y="81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3" y="77"/>
                    </a:lnTo>
                    <a:lnTo>
                      <a:pt x="95" y="77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100" y="77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11" y="77"/>
                    </a:lnTo>
                    <a:lnTo>
                      <a:pt x="114" y="77"/>
                    </a:lnTo>
                    <a:lnTo>
                      <a:pt x="116" y="79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20" y="81"/>
                    </a:lnTo>
                    <a:lnTo>
                      <a:pt x="118" y="81"/>
                    </a:lnTo>
                    <a:lnTo>
                      <a:pt x="120" y="81"/>
                    </a:lnTo>
                    <a:lnTo>
                      <a:pt x="121" y="81"/>
                    </a:lnTo>
                    <a:lnTo>
                      <a:pt x="121" y="70"/>
                    </a:lnTo>
                    <a:lnTo>
                      <a:pt x="118" y="63"/>
                    </a:lnTo>
                    <a:lnTo>
                      <a:pt x="118" y="57"/>
                    </a:lnTo>
                    <a:lnTo>
                      <a:pt x="116" y="54"/>
                    </a:lnTo>
                    <a:lnTo>
                      <a:pt x="111" y="54"/>
                    </a:lnTo>
                    <a:lnTo>
                      <a:pt x="105" y="56"/>
                    </a:lnTo>
                    <a:lnTo>
                      <a:pt x="102" y="54"/>
                    </a:lnTo>
                    <a:lnTo>
                      <a:pt x="100" y="43"/>
                    </a:lnTo>
                    <a:lnTo>
                      <a:pt x="104" y="32"/>
                    </a:lnTo>
                    <a:lnTo>
                      <a:pt x="98" y="32"/>
                    </a:lnTo>
                    <a:lnTo>
                      <a:pt x="96" y="36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6" y="36"/>
                    </a:lnTo>
                    <a:lnTo>
                      <a:pt x="82" y="36"/>
                    </a:lnTo>
                    <a:lnTo>
                      <a:pt x="77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30" y="23"/>
                    </a:lnTo>
                    <a:lnTo>
                      <a:pt x="36" y="22"/>
                    </a:lnTo>
                    <a:lnTo>
                      <a:pt x="46" y="22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48" y="13"/>
                    </a:lnTo>
                    <a:lnTo>
                      <a:pt x="50" y="11"/>
                    </a:lnTo>
                    <a:lnTo>
                      <a:pt x="52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2" y="4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8" y="31"/>
                    </a:lnTo>
                    <a:lnTo>
                      <a:pt x="16" y="32"/>
                    </a:lnTo>
                    <a:lnTo>
                      <a:pt x="9" y="32"/>
                    </a:lnTo>
                    <a:lnTo>
                      <a:pt x="7" y="31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0" y="66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5" y="79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2" name="Freeform 8797"/>
              <p:cNvSpPr>
                <a:spLocks/>
              </p:cNvSpPr>
              <p:nvPr/>
            </p:nvSpPr>
            <p:spPr bwMode="auto">
              <a:xfrm>
                <a:off x="5792515" y="3219165"/>
                <a:ext cx="192068" cy="144463"/>
              </a:xfrm>
              <a:custGeom>
                <a:avLst/>
                <a:gdLst/>
                <a:ahLst/>
                <a:cxnLst>
                  <a:cxn ang="0">
                    <a:pos x="12" y="84"/>
                  </a:cxn>
                  <a:cxn ang="0">
                    <a:pos x="21" y="81"/>
                  </a:cxn>
                  <a:cxn ang="0">
                    <a:pos x="25" y="79"/>
                  </a:cxn>
                  <a:cxn ang="0">
                    <a:pos x="30" y="83"/>
                  </a:cxn>
                  <a:cxn ang="0">
                    <a:pos x="32" y="79"/>
                  </a:cxn>
                  <a:cxn ang="0">
                    <a:pos x="34" y="74"/>
                  </a:cxn>
                  <a:cxn ang="0">
                    <a:pos x="39" y="74"/>
                  </a:cxn>
                  <a:cxn ang="0">
                    <a:pos x="44" y="74"/>
                  </a:cxn>
                  <a:cxn ang="0">
                    <a:pos x="44" y="68"/>
                  </a:cxn>
                  <a:cxn ang="0">
                    <a:pos x="52" y="57"/>
                  </a:cxn>
                  <a:cxn ang="0">
                    <a:pos x="55" y="56"/>
                  </a:cxn>
                  <a:cxn ang="0">
                    <a:pos x="62" y="59"/>
                  </a:cxn>
                  <a:cxn ang="0">
                    <a:pos x="61" y="65"/>
                  </a:cxn>
                  <a:cxn ang="0">
                    <a:pos x="66" y="66"/>
                  </a:cxn>
                  <a:cxn ang="0">
                    <a:pos x="66" y="70"/>
                  </a:cxn>
                  <a:cxn ang="0">
                    <a:pos x="66" y="75"/>
                  </a:cxn>
                  <a:cxn ang="0">
                    <a:pos x="64" y="83"/>
                  </a:cxn>
                  <a:cxn ang="0">
                    <a:pos x="68" y="91"/>
                  </a:cxn>
                  <a:cxn ang="0">
                    <a:pos x="86" y="84"/>
                  </a:cxn>
                  <a:cxn ang="0">
                    <a:pos x="89" y="81"/>
                  </a:cxn>
                  <a:cxn ang="0">
                    <a:pos x="93" y="77"/>
                  </a:cxn>
                  <a:cxn ang="0">
                    <a:pos x="98" y="75"/>
                  </a:cxn>
                  <a:cxn ang="0">
                    <a:pos x="102" y="79"/>
                  </a:cxn>
                  <a:cxn ang="0">
                    <a:pos x="105" y="79"/>
                  </a:cxn>
                  <a:cxn ang="0">
                    <a:pos x="114" y="77"/>
                  </a:cxn>
                  <a:cxn ang="0">
                    <a:pos x="120" y="79"/>
                  </a:cxn>
                  <a:cxn ang="0">
                    <a:pos x="120" y="81"/>
                  </a:cxn>
                  <a:cxn ang="0">
                    <a:pos x="118" y="63"/>
                  </a:cxn>
                  <a:cxn ang="0">
                    <a:pos x="111" y="54"/>
                  </a:cxn>
                  <a:cxn ang="0">
                    <a:pos x="100" y="43"/>
                  </a:cxn>
                  <a:cxn ang="0">
                    <a:pos x="96" y="36"/>
                  </a:cxn>
                  <a:cxn ang="0">
                    <a:pos x="86" y="36"/>
                  </a:cxn>
                  <a:cxn ang="0">
                    <a:pos x="75" y="38"/>
                  </a:cxn>
                  <a:cxn ang="0">
                    <a:pos x="66" y="32"/>
                  </a:cxn>
                  <a:cxn ang="0">
                    <a:pos x="53" y="34"/>
                  </a:cxn>
                  <a:cxn ang="0">
                    <a:pos x="41" y="32"/>
                  </a:cxn>
                  <a:cxn ang="0">
                    <a:pos x="32" y="32"/>
                  </a:cxn>
                  <a:cxn ang="0">
                    <a:pos x="36" y="22"/>
                  </a:cxn>
                  <a:cxn ang="0">
                    <a:pos x="52" y="23"/>
                  </a:cxn>
                  <a:cxn ang="0">
                    <a:pos x="57" y="18"/>
                  </a:cxn>
                  <a:cxn ang="0">
                    <a:pos x="52" y="18"/>
                  </a:cxn>
                  <a:cxn ang="0">
                    <a:pos x="52" y="9"/>
                  </a:cxn>
                  <a:cxn ang="0">
                    <a:pos x="52" y="4"/>
                  </a:cxn>
                  <a:cxn ang="0">
                    <a:pos x="48" y="2"/>
                  </a:cxn>
                  <a:cxn ang="0">
                    <a:pos x="36" y="9"/>
                  </a:cxn>
                  <a:cxn ang="0">
                    <a:pos x="32" y="11"/>
                  </a:cxn>
                  <a:cxn ang="0">
                    <a:pos x="30" y="16"/>
                  </a:cxn>
                  <a:cxn ang="0">
                    <a:pos x="23" y="22"/>
                  </a:cxn>
                  <a:cxn ang="0">
                    <a:pos x="18" y="31"/>
                  </a:cxn>
                  <a:cxn ang="0">
                    <a:pos x="7" y="31"/>
                  </a:cxn>
                  <a:cxn ang="0">
                    <a:pos x="1" y="36"/>
                  </a:cxn>
                  <a:cxn ang="0">
                    <a:pos x="3" y="43"/>
                  </a:cxn>
                  <a:cxn ang="0">
                    <a:pos x="10" y="45"/>
                  </a:cxn>
                  <a:cxn ang="0">
                    <a:pos x="12" y="56"/>
                  </a:cxn>
                  <a:cxn ang="0">
                    <a:pos x="16" y="61"/>
                  </a:cxn>
                  <a:cxn ang="0">
                    <a:pos x="10" y="66"/>
                  </a:cxn>
                  <a:cxn ang="0">
                    <a:pos x="5" y="79"/>
                  </a:cxn>
                </a:cxnLst>
                <a:rect l="0" t="0" r="r" b="b"/>
                <a:pathLst>
                  <a:path w="121" h="91">
                    <a:moveTo>
                      <a:pt x="5" y="79"/>
                    </a:moveTo>
                    <a:lnTo>
                      <a:pt x="10" y="86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3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7" y="81"/>
                    </a:lnTo>
                    <a:lnTo>
                      <a:pt x="30" y="83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4" y="74"/>
                    </a:lnTo>
                    <a:lnTo>
                      <a:pt x="36" y="72"/>
                    </a:lnTo>
                    <a:lnTo>
                      <a:pt x="37" y="74"/>
                    </a:lnTo>
                    <a:lnTo>
                      <a:pt x="39" y="74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4" y="74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50" y="59"/>
                    </a:lnTo>
                    <a:lnTo>
                      <a:pt x="52" y="57"/>
                    </a:lnTo>
                    <a:lnTo>
                      <a:pt x="52" y="56"/>
                    </a:lnTo>
                    <a:lnTo>
                      <a:pt x="53" y="56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9" y="56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1" y="65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6" y="74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3"/>
                    </a:lnTo>
                    <a:lnTo>
                      <a:pt x="64" y="84"/>
                    </a:lnTo>
                    <a:lnTo>
                      <a:pt x="68" y="91"/>
                    </a:lnTo>
                    <a:lnTo>
                      <a:pt x="68" y="91"/>
                    </a:lnTo>
                    <a:lnTo>
                      <a:pt x="70" y="91"/>
                    </a:lnTo>
                    <a:lnTo>
                      <a:pt x="78" y="86"/>
                    </a:lnTo>
                    <a:lnTo>
                      <a:pt x="86" y="84"/>
                    </a:lnTo>
                    <a:lnTo>
                      <a:pt x="86" y="84"/>
                    </a:lnTo>
                    <a:lnTo>
                      <a:pt x="87" y="83"/>
                    </a:lnTo>
                    <a:lnTo>
                      <a:pt x="89" y="81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3" y="77"/>
                    </a:lnTo>
                    <a:lnTo>
                      <a:pt x="95" y="77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100" y="77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4" y="81"/>
                    </a:lnTo>
                    <a:lnTo>
                      <a:pt x="104" y="81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11" y="77"/>
                    </a:lnTo>
                    <a:lnTo>
                      <a:pt x="114" y="77"/>
                    </a:lnTo>
                    <a:lnTo>
                      <a:pt x="116" y="79"/>
                    </a:lnTo>
                    <a:lnTo>
                      <a:pt x="120" y="79"/>
                    </a:lnTo>
                    <a:lnTo>
                      <a:pt x="120" y="79"/>
                    </a:lnTo>
                    <a:lnTo>
                      <a:pt x="120" y="81"/>
                    </a:lnTo>
                    <a:lnTo>
                      <a:pt x="118" y="81"/>
                    </a:lnTo>
                    <a:lnTo>
                      <a:pt x="120" y="81"/>
                    </a:lnTo>
                    <a:lnTo>
                      <a:pt x="121" y="81"/>
                    </a:lnTo>
                    <a:lnTo>
                      <a:pt x="121" y="70"/>
                    </a:lnTo>
                    <a:lnTo>
                      <a:pt x="118" y="63"/>
                    </a:lnTo>
                    <a:lnTo>
                      <a:pt x="118" y="57"/>
                    </a:lnTo>
                    <a:lnTo>
                      <a:pt x="116" y="54"/>
                    </a:lnTo>
                    <a:lnTo>
                      <a:pt x="111" y="54"/>
                    </a:lnTo>
                    <a:lnTo>
                      <a:pt x="105" y="56"/>
                    </a:lnTo>
                    <a:lnTo>
                      <a:pt x="102" y="54"/>
                    </a:lnTo>
                    <a:lnTo>
                      <a:pt x="100" y="43"/>
                    </a:lnTo>
                    <a:lnTo>
                      <a:pt x="104" y="32"/>
                    </a:lnTo>
                    <a:lnTo>
                      <a:pt x="98" y="32"/>
                    </a:lnTo>
                    <a:lnTo>
                      <a:pt x="96" y="36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6" y="36"/>
                    </a:lnTo>
                    <a:lnTo>
                      <a:pt x="82" y="36"/>
                    </a:lnTo>
                    <a:lnTo>
                      <a:pt x="77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30" y="23"/>
                    </a:lnTo>
                    <a:lnTo>
                      <a:pt x="36" y="22"/>
                    </a:lnTo>
                    <a:lnTo>
                      <a:pt x="46" y="22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2" y="18"/>
                    </a:lnTo>
                    <a:lnTo>
                      <a:pt x="48" y="13"/>
                    </a:lnTo>
                    <a:lnTo>
                      <a:pt x="50" y="11"/>
                    </a:lnTo>
                    <a:lnTo>
                      <a:pt x="52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2" y="4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8" y="31"/>
                    </a:lnTo>
                    <a:lnTo>
                      <a:pt x="16" y="32"/>
                    </a:lnTo>
                    <a:lnTo>
                      <a:pt x="9" y="32"/>
                    </a:lnTo>
                    <a:lnTo>
                      <a:pt x="7" y="31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0" y="66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5" y="79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3" name="Freeform 8798"/>
              <p:cNvSpPr>
                <a:spLocks/>
              </p:cNvSpPr>
              <p:nvPr/>
            </p:nvSpPr>
            <p:spPr bwMode="auto">
              <a:xfrm>
                <a:off x="4433753" y="2693699"/>
                <a:ext cx="252387" cy="238126"/>
              </a:xfrm>
              <a:custGeom>
                <a:avLst/>
                <a:gdLst/>
                <a:ahLst/>
                <a:cxnLst>
                  <a:cxn ang="0">
                    <a:pos x="156" y="102"/>
                  </a:cxn>
                  <a:cxn ang="0">
                    <a:pos x="158" y="108"/>
                  </a:cxn>
                  <a:cxn ang="0">
                    <a:pos x="159" y="116"/>
                  </a:cxn>
                  <a:cxn ang="0">
                    <a:pos x="138" y="142"/>
                  </a:cxn>
                  <a:cxn ang="0">
                    <a:pos x="138" y="149"/>
                  </a:cxn>
                  <a:cxn ang="0">
                    <a:pos x="131" y="149"/>
                  </a:cxn>
                  <a:cxn ang="0">
                    <a:pos x="115" y="142"/>
                  </a:cxn>
                  <a:cxn ang="0">
                    <a:pos x="108" y="143"/>
                  </a:cxn>
                  <a:cxn ang="0">
                    <a:pos x="99" y="145"/>
                  </a:cxn>
                  <a:cxn ang="0">
                    <a:pos x="93" y="147"/>
                  </a:cxn>
                  <a:cxn ang="0">
                    <a:pos x="79" y="142"/>
                  </a:cxn>
                  <a:cxn ang="0">
                    <a:pos x="65" y="129"/>
                  </a:cxn>
                  <a:cxn ang="0">
                    <a:pos x="61" y="127"/>
                  </a:cxn>
                  <a:cxn ang="0">
                    <a:pos x="59" y="122"/>
                  </a:cxn>
                  <a:cxn ang="0">
                    <a:pos x="45" y="120"/>
                  </a:cxn>
                  <a:cxn ang="0">
                    <a:pos x="43" y="124"/>
                  </a:cxn>
                  <a:cxn ang="0">
                    <a:pos x="34" y="118"/>
                  </a:cxn>
                  <a:cxn ang="0">
                    <a:pos x="36" y="113"/>
                  </a:cxn>
                  <a:cxn ang="0">
                    <a:pos x="32" y="113"/>
                  </a:cxn>
                  <a:cxn ang="0">
                    <a:pos x="22" y="108"/>
                  </a:cxn>
                  <a:cxn ang="0">
                    <a:pos x="16" y="104"/>
                  </a:cxn>
                  <a:cxn ang="0">
                    <a:pos x="11" y="108"/>
                  </a:cxn>
                  <a:cxn ang="0">
                    <a:pos x="13" y="91"/>
                  </a:cxn>
                  <a:cxn ang="0">
                    <a:pos x="6" y="59"/>
                  </a:cxn>
                  <a:cxn ang="0">
                    <a:pos x="0" y="54"/>
                  </a:cxn>
                  <a:cxn ang="0">
                    <a:pos x="4" y="38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9" y="25"/>
                  </a:cxn>
                  <a:cxn ang="0">
                    <a:pos x="31" y="16"/>
                  </a:cxn>
                  <a:cxn ang="0">
                    <a:pos x="50" y="4"/>
                  </a:cxn>
                  <a:cxn ang="0">
                    <a:pos x="74" y="2"/>
                  </a:cxn>
                  <a:cxn ang="0">
                    <a:pos x="75" y="7"/>
                  </a:cxn>
                  <a:cxn ang="0">
                    <a:pos x="74" y="14"/>
                  </a:cxn>
                  <a:cxn ang="0">
                    <a:pos x="75" y="14"/>
                  </a:cxn>
                  <a:cxn ang="0">
                    <a:pos x="79" y="14"/>
                  </a:cxn>
                  <a:cxn ang="0">
                    <a:pos x="88" y="11"/>
                  </a:cxn>
                  <a:cxn ang="0">
                    <a:pos x="140" y="13"/>
                  </a:cxn>
                  <a:cxn ang="0">
                    <a:pos x="156" y="57"/>
                  </a:cxn>
                  <a:cxn ang="0">
                    <a:pos x="149" y="65"/>
                  </a:cxn>
                  <a:cxn ang="0">
                    <a:pos x="147" y="72"/>
                  </a:cxn>
                  <a:cxn ang="0">
                    <a:pos x="151" y="88"/>
                  </a:cxn>
                </a:cxnLst>
                <a:rect l="0" t="0" r="r" b="b"/>
                <a:pathLst>
                  <a:path w="159" h="150">
                    <a:moveTo>
                      <a:pt x="151" y="88"/>
                    </a:moveTo>
                    <a:lnTo>
                      <a:pt x="156" y="102"/>
                    </a:lnTo>
                    <a:lnTo>
                      <a:pt x="159" y="106"/>
                    </a:lnTo>
                    <a:lnTo>
                      <a:pt x="158" y="108"/>
                    </a:lnTo>
                    <a:lnTo>
                      <a:pt x="159" y="113"/>
                    </a:lnTo>
                    <a:lnTo>
                      <a:pt x="159" y="116"/>
                    </a:lnTo>
                    <a:lnTo>
                      <a:pt x="147" y="125"/>
                    </a:lnTo>
                    <a:lnTo>
                      <a:pt x="138" y="142"/>
                    </a:lnTo>
                    <a:lnTo>
                      <a:pt x="138" y="145"/>
                    </a:lnTo>
                    <a:lnTo>
                      <a:pt x="138" y="149"/>
                    </a:lnTo>
                    <a:lnTo>
                      <a:pt x="136" y="150"/>
                    </a:lnTo>
                    <a:lnTo>
                      <a:pt x="131" y="149"/>
                    </a:lnTo>
                    <a:lnTo>
                      <a:pt x="122" y="142"/>
                    </a:lnTo>
                    <a:lnTo>
                      <a:pt x="115" y="142"/>
                    </a:lnTo>
                    <a:lnTo>
                      <a:pt x="109" y="145"/>
                    </a:lnTo>
                    <a:lnTo>
                      <a:pt x="108" y="143"/>
                    </a:lnTo>
                    <a:lnTo>
                      <a:pt x="100" y="143"/>
                    </a:lnTo>
                    <a:lnTo>
                      <a:pt x="99" y="145"/>
                    </a:lnTo>
                    <a:lnTo>
                      <a:pt x="95" y="147"/>
                    </a:lnTo>
                    <a:lnTo>
                      <a:pt x="93" y="147"/>
                    </a:lnTo>
                    <a:lnTo>
                      <a:pt x="86" y="140"/>
                    </a:lnTo>
                    <a:lnTo>
                      <a:pt x="79" y="142"/>
                    </a:lnTo>
                    <a:lnTo>
                      <a:pt x="72" y="136"/>
                    </a:lnTo>
                    <a:lnTo>
                      <a:pt x="65" y="129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5"/>
                    </a:lnTo>
                    <a:lnTo>
                      <a:pt x="59" y="122"/>
                    </a:lnTo>
                    <a:lnTo>
                      <a:pt x="45" y="118"/>
                    </a:lnTo>
                    <a:lnTo>
                      <a:pt x="45" y="120"/>
                    </a:lnTo>
                    <a:lnTo>
                      <a:pt x="47" y="122"/>
                    </a:lnTo>
                    <a:lnTo>
                      <a:pt x="43" y="124"/>
                    </a:lnTo>
                    <a:lnTo>
                      <a:pt x="41" y="122"/>
                    </a:lnTo>
                    <a:lnTo>
                      <a:pt x="34" y="118"/>
                    </a:lnTo>
                    <a:lnTo>
                      <a:pt x="36" y="115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31" y="109"/>
                    </a:lnTo>
                    <a:lnTo>
                      <a:pt x="22" y="108"/>
                    </a:lnTo>
                    <a:lnTo>
                      <a:pt x="20" y="106"/>
                    </a:lnTo>
                    <a:lnTo>
                      <a:pt x="16" y="104"/>
                    </a:lnTo>
                    <a:lnTo>
                      <a:pt x="13" y="108"/>
                    </a:lnTo>
                    <a:lnTo>
                      <a:pt x="11" y="108"/>
                    </a:lnTo>
                    <a:lnTo>
                      <a:pt x="13" y="93"/>
                    </a:lnTo>
                    <a:lnTo>
                      <a:pt x="13" y="91"/>
                    </a:lnTo>
                    <a:lnTo>
                      <a:pt x="7" y="86"/>
                    </a:lnTo>
                    <a:lnTo>
                      <a:pt x="6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2" y="31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31" y="16"/>
                    </a:lnTo>
                    <a:lnTo>
                      <a:pt x="40" y="7"/>
                    </a:lnTo>
                    <a:lnTo>
                      <a:pt x="50" y="4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0" y="4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111" y="16"/>
                    </a:lnTo>
                    <a:lnTo>
                      <a:pt x="140" y="13"/>
                    </a:lnTo>
                    <a:lnTo>
                      <a:pt x="151" y="20"/>
                    </a:lnTo>
                    <a:lnTo>
                      <a:pt x="156" y="57"/>
                    </a:lnTo>
                    <a:lnTo>
                      <a:pt x="154" y="63"/>
                    </a:lnTo>
                    <a:lnTo>
                      <a:pt x="149" y="65"/>
                    </a:lnTo>
                    <a:lnTo>
                      <a:pt x="145" y="68"/>
                    </a:lnTo>
                    <a:lnTo>
                      <a:pt x="147" y="72"/>
                    </a:lnTo>
                    <a:lnTo>
                      <a:pt x="152" y="75"/>
                    </a:lnTo>
                    <a:lnTo>
                      <a:pt x="151" y="88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4" name="Freeform 8799"/>
              <p:cNvSpPr>
                <a:spLocks/>
              </p:cNvSpPr>
              <p:nvPr/>
            </p:nvSpPr>
            <p:spPr bwMode="auto">
              <a:xfrm>
                <a:off x="4433753" y="2693699"/>
                <a:ext cx="252387" cy="238126"/>
              </a:xfrm>
              <a:custGeom>
                <a:avLst/>
                <a:gdLst/>
                <a:ahLst/>
                <a:cxnLst>
                  <a:cxn ang="0">
                    <a:pos x="156" y="102"/>
                  </a:cxn>
                  <a:cxn ang="0">
                    <a:pos x="158" y="108"/>
                  </a:cxn>
                  <a:cxn ang="0">
                    <a:pos x="159" y="116"/>
                  </a:cxn>
                  <a:cxn ang="0">
                    <a:pos x="138" y="142"/>
                  </a:cxn>
                  <a:cxn ang="0">
                    <a:pos x="138" y="149"/>
                  </a:cxn>
                  <a:cxn ang="0">
                    <a:pos x="131" y="149"/>
                  </a:cxn>
                  <a:cxn ang="0">
                    <a:pos x="115" y="142"/>
                  </a:cxn>
                  <a:cxn ang="0">
                    <a:pos x="108" y="143"/>
                  </a:cxn>
                  <a:cxn ang="0">
                    <a:pos x="99" y="145"/>
                  </a:cxn>
                  <a:cxn ang="0">
                    <a:pos x="93" y="147"/>
                  </a:cxn>
                  <a:cxn ang="0">
                    <a:pos x="79" y="142"/>
                  </a:cxn>
                  <a:cxn ang="0">
                    <a:pos x="65" y="129"/>
                  </a:cxn>
                  <a:cxn ang="0">
                    <a:pos x="61" y="127"/>
                  </a:cxn>
                  <a:cxn ang="0">
                    <a:pos x="59" y="122"/>
                  </a:cxn>
                  <a:cxn ang="0">
                    <a:pos x="45" y="120"/>
                  </a:cxn>
                  <a:cxn ang="0">
                    <a:pos x="43" y="124"/>
                  </a:cxn>
                  <a:cxn ang="0">
                    <a:pos x="34" y="118"/>
                  </a:cxn>
                  <a:cxn ang="0">
                    <a:pos x="36" y="113"/>
                  </a:cxn>
                  <a:cxn ang="0">
                    <a:pos x="32" y="113"/>
                  </a:cxn>
                  <a:cxn ang="0">
                    <a:pos x="22" y="108"/>
                  </a:cxn>
                  <a:cxn ang="0">
                    <a:pos x="16" y="104"/>
                  </a:cxn>
                  <a:cxn ang="0">
                    <a:pos x="11" y="108"/>
                  </a:cxn>
                  <a:cxn ang="0">
                    <a:pos x="13" y="91"/>
                  </a:cxn>
                  <a:cxn ang="0">
                    <a:pos x="6" y="59"/>
                  </a:cxn>
                  <a:cxn ang="0">
                    <a:pos x="0" y="54"/>
                  </a:cxn>
                  <a:cxn ang="0">
                    <a:pos x="4" y="38"/>
                  </a:cxn>
                  <a:cxn ang="0">
                    <a:pos x="6" y="32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9" y="25"/>
                  </a:cxn>
                  <a:cxn ang="0">
                    <a:pos x="31" y="16"/>
                  </a:cxn>
                  <a:cxn ang="0">
                    <a:pos x="50" y="4"/>
                  </a:cxn>
                  <a:cxn ang="0">
                    <a:pos x="74" y="2"/>
                  </a:cxn>
                  <a:cxn ang="0">
                    <a:pos x="75" y="7"/>
                  </a:cxn>
                  <a:cxn ang="0">
                    <a:pos x="74" y="14"/>
                  </a:cxn>
                  <a:cxn ang="0">
                    <a:pos x="75" y="14"/>
                  </a:cxn>
                  <a:cxn ang="0">
                    <a:pos x="79" y="14"/>
                  </a:cxn>
                  <a:cxn ang="0">
                    <a:pos x="88" y="11"/>
                  </a:cxn>
                  <a:cxn ang="0">
                    <a:pos x="140" y="13"/>
                  </a:cxn>
                  <a:cxn ang="0">
                    <a:pos x="156" y="57"/>
                  </a:cxn>
                  <a:cxn ang="0">
                    <a:pos x="149" y="65"/>
                  </a:cxn>
                  <a:cxn ang="0">
                    <a:pos x="147" y="72"/>
                  </a:cxn>
                  <a:cxn ang="0">
                    <a:pos x="151" y="88"/>
                  </a:cxn>
                </a:cxnLst>
                <a:rect l="0" t="0" r="r" b="b"/>
                <a:pathLst>
                  <a:path w="159" h="150">
                    <a:moveTo>
                      <a:pt x="151" y="88"/>
                    </a:moveTo>
                    <a:lnTo>
                      <a:pt x="156" y="102"/>
                    </a:lnTo>
                    <a:lnTo>
                      <a:pt x="159" y="106"/>
                    </a:lnTo>
                    <a:lnTo>
                      <a:pt x="158" y="108"/>
                    </a:lnTo>
                    <a:lnTo>
                      <a:pt x="159" y="113"/>
                    </a:lnTo>
                    <a:lnTo>
                      <a:pt x="159" y="116"/>
                    </a:lnTo>
                    <a:lnTo>
                      <a:pt x="147" y="125"/>
                    </a:lnTo>
                    <a:lnTo>
                      <a:pt x="138" y="142"/>
                    </a:lnTo>
                    <a:lnTo>
                      <a:pt x="138" y="145"/>
                    </a:lnTo>
                    <a:lnTo>
                      <a:pt x="138" y="149"/>
                    </a:lnTo>
                    <a:lnTo>
                      <a:pt x="136" y="150"/>
                    </a:lnTo>
                    <a:lnTo>
                      <a:pt x="131" y="149"/>
                    </a:lnTo>
                    <a:lnTo>
                      <a:pt x="122" y="142"/>
                    </a:lnTo>
                    <a:lnTo>
                      <a:pt x="115" y="142"/>
                    </a:lnTo>
                    <a:lnTo>
                      <a:pt x="109" y="145"/>
                    </a:lnTo>
                    <a:lnTo>
                      <a:pt x="108" y="143"/>
                    </a:lnTo>
                    <a:lnTo>
                      <a:pt x="100" y="143"/>
                    </a:lnTo>
                    <a:lnTo>
                      <a:pt x="99" y="145"/>
                    </a:lnTo>
                    <a:lnTo>
                      <a:pt x="95" y="147"/>
                    </a:lnTo>
                    <a:lnTo>
                      <a:pt x="93" y="147"/>
                    </a:lnTo>
                    <a:lnTo>
                      <a:pt x="86" y="140"/>
                    </a:lnTo>
                    <a:lnTo>
                      <a:pt x="79" y="142"/>
                    </a:lnTo>
                    <a:lnTo>
                      <a:pt x="72" y="136"/>
                    </a:lnTo>
                    <a:lnTo>
                      <a:pt x="65" y="129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5"/>
                    </a:lnTo>
                    <a:lnTo>
                      <a:pt x="59" y="122"/>
                    </a:lnTo>
                    <a:lnTo>
                      <a:pt x="45" y="118"/>
                    </a:lnTo>
                    <a:lnTo>
                      <a:pt x="45" y="120"/>
                    </a:lnTo>
                    <a:lnTo>
                      <a:pt x="47" y="122"/>
                    </a:lnTo>
                    <a:lnTo>
                      <a:pt x="43" y="124"/>
                    </a:lnTo>
                    <a:lnTo>
                      <a:pt x="41" y="122"/>
                    </a:lnTo>
                    <a:lnTo>
                      <a:pt x="34" y="118"/>
                    </a:lnTo>
                    <a:lnTo>
                      <a:pt x="36" y="115"/>
                    </a:lnTo>
                    <a:lnTo>
                      <a:pt x="36" y="113"/>
                    </a:lnTo>
                    <a:lnTo>
                      <a:pt x="36" y="113"/>
                    </a:lnTo>
                    <a:lnTo>
                      <a:pt x="32" y="113"/>
                    </a:lnTo>
                    <a:lnTo>
                      <a:pt x="31" y="109"/>
                    </a:lnTo>
                    <a:lnTo>
                      <a:pt x="22" y="108"/>
                    </a:lnTo>
                    <a:lnTo>
                      <a:pt x="20" y="106"/>
                    </a:lnTo>
                    <a:lnTo>
                      <a:pt x="16" y="104"/>
                    </a:lnTo>
                    <a:lnTo>
                      <a:pt x="13" y="108"/>
                    </a:lnTo>
                    <a:lnTo>
                      <a:pt x="11" y="108"/>
                    </a:lnTo>
                    <a:lnTo>
                      <a:pt x="13" y="93"/>
                    </a:lnTo>
                    <a:lnTo>
                      <a:pt x="13" y="91"/>
                    </a:lnTo>
                    <a:lnTo>
                      <a:pt x="7" y="86"/>
                    </a:lnTo>
                    <a:lnTo>
                      <a:pt x="6" y="59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2" y="31"/>
                    </a:lnTo>
                    <a:lnTo>
                      <a:pt x="6" y="32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4" y="27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31" y="16"/>
                    </a:lnTo>
                    <a:lnTo>
                      <a:pt x="40" y="7"/>
                    </a:lnTo>
                    <a:lnTo>
                      <a:pt x="50" y="4"/>
                    </a:lnTo>
                    <a:lnTo>
                      <a:pt x="68" y="0"/>
                    </a:lnTo>
                    <a:lnTo>
                      <a:pt x="74" y="2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0" y="4"/>
                    </a:lnTo>
                    <a:lnTo>
                      <a:pt x="74" y="14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111" y="16"/>
                    </a:lnTo>
                    <a:lnTo>
                      <a:pt x="140" y="13"/>
                    </a:lnTo>
                    <a:lnTo>
                      <a:pt x="151" y="20"/>
                    </a:lnTo>
                    <a:lnTo>
                      <a:pt x="156" y="57"/>
                    </a:lnTo>
                    <a:lnTo>
                      <a:pt x="154" y="63"/>
                    </a:lnTo>
                    <a:lnTo>
                      <a:pt x="149" y="65"/>
                    </a:lnTo>
                    <a:lnTo>
                      <a:pt x="145" y="68"/>
                    </a:lnTo>
                    <a:lnTo>
                      <a:pt x="147" y="72"/>
                    </a:lnTo>
                    <a:lnTo>
                      <a:pt x="152" y="75"/>
                    </a:lnTo>
                    <a:lnTo>
                      <a:pt x="151" y="8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5" name="Freeform 8800"/>
              <p:cNvSpPr>
                <a:spLocks/>
              </p:cNvSpPr>
              <p:nvPr/>
            </p:nvSpPr>
            <p:spPr bwMode="auto">
              <a:xfrm>
                <a:off x="4609947" y="2546061"/>
                <a:ext cx="187306" cy="11112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9" y="18"/>
                  </a:cxn>
                  <a:cxn ang="0">
                    <a:pos x="25" y="11"/>
                  </a:cxn>
                  <a:cxn ang="0">
                    <a:pos x="34" y="25"/>
                  </a:cxn>
                  <a:cxn ang="0">
                    <a:pos x="36" y="27"/>
                  </a:cxn>
                  <a:cxn ang="0">
                    <a:pos x="43" y="32"/>
                  </a:cxn>
                  <a:cxn ang="0">
                    <a:pos x="48" y="31"/>
                  </a:cxn>
                  <a:cxn ang="0">
                    <a:pos x="50" y="34"/>
                  </a:cxn>
                  <a:cxn ang="0">
                    <a:pos x="54" y="25"/>
                  </a:cxn>
                  <a:cxn ang="0">
                    <a:pos x="56" y="5"/>
                  </a:cxn>
                  <a:cxn ang="0">
                    <a:pos x="61" y="2"/>
                  </a:cxn>
                  <a:cxn ang="0">
                    <a:pos x="74" y="2"/>
                  </a:cxn>
                  <a:cxn ang="0">
                    <a:pos x="82" y="5"/>
                  </a:cxn>
                  <a:cxn ang="0">
                    <a:pos x="90" y="14"/>
                  </a:cxn>
                  <a:cxn ang="0">
                    <a:pos x="95" y="14"/>
                  </a:cxn>
                  <a:cxn ang="0">
                    <a:pos x="104" y="14"/>
                  </a:cxn>
                  <a:cxn ang="0">
                    <a:pos x="108" y="18"/>
                  </a:cxn>
                  <a:cxn ang="0">
                    <a:pos x="111" y="22"/>
                  </a:cxn>
                  <a:cxn ang="0">
                    <a:pos x="108" y="34"/>
                  </a:cxn>
                  <a:cxn ang="0">
                    <a:pos x="113" y="36"/>
                  </a:cxn>
                  <a:cxn ang="0">
                    <a:pos x="118" y="48"/>
                  </a:cxn>
                  <a:cxn ang="0">
                    <a:pos x="115" y="56"/>
                  </a:cxn>
                  <a:cxn ang="0">
                    <a:pos x="109" y="63"/>
                  </a:cxn>
                  <a:cxn ang="0">
                    <a:pos x="104" y="68"/>
                  </a:cxn>
                  <a:cxn ang="0">
                    <a:pos x="97" y="66"/>
                  </a:cxn>
                  <a:cxn ang="0">
                    <a:pos x="95" y="70"/>
                  </a:cxn>
                  <a:cxn ang="0">
                    <a:pos x="90" y="68"/>
                  </a:cxn>
                  <a:cxn ang="0">
                    <a:pos x="82" y="61"/>
                  </a:cxn>
                  <a:cxn ang="0">
                    <a:pos x="70" y="56"/>
                  </a:cxn>
                  <a:cxn ang="0">
                    <a:pos x="65" y="48"/>
                  </a:cxn>
                  <a:cxn ang="0">
                    <a:pos x="61" y="48"/>
                  </a:cxn>
                  <a:cxn ang="0">
                    <a:pos x="54" y="52"/>
                  </a:cxn>
                  <a:cxn ang="0">
                    <a:pos x="38" y="48"/>
                  </a:cxn>
                  <a:cxn ang="0">
                    <a:pos x="32" y="48"/>
                  </a:cxn>
                  <a:cxn ang="0">
                    <a:pos x="29" y="48"/>
                  </a:cxn>
                  <a:cxn ang="0">
                    <a:pos x="18" y="48"/>
                  </a:cxn>
                  <a:cxn ang="0">
                    <a:pos x="6" y="57"/>
                  </a:cxn>
                  <a:cxn ang="0">
                    <a:pos x="0" y="57"/>
                  </a:cxn>
                </a:cxnLst>
                <a:rect l="0" t="0" r="r" b="b"/>
                <a:pathLst>
                  <a:path w="118" h="70">
                    <a:moveTo>
                      <a:pt x="0" y="57"/>
                    </a:moveTo>
                    <a:lnTo>
                      <a:pt x="0" y="54"/>
                    </a:lnTo>
                    <a:lnTo>
                      <a:pt x="0" y="39"/>
                    </a:lnTo>
                    <a:lnTo>
                      <a:pt x="9" y="18"/>
                    </a:lnTo>
                    <a:lnTo>
                      <a:pt x="14" y="13"/>
                    </a:lnTo>
                    <a:lnTo>
                      <a:pt x="25" y="11"/>
                    </a:lnTo>
                    <a:lnTo>
                      <a:pt x="32" y="20"/>
                    </a:lnTo>
                    <a:lnTo>
                      <a:pt x="34" y="25"/>
                    </a:lnTo>
                    <a:lnTo>
                      <a:pt x="34" y="22"/>
                    </a:lnTo>
                    <a:lnTo>
                      <a:pt x="36" y="27"/>
                    </a:lnTo>
                    <a:lnTo>
                      <a:pt x="38" y="29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50" y="29"/>
                    </a:lnTo>
                    <a:lnTo>
                      <a:pt x="54" y="2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7" y="4"/>
                    </a:lnTo>
                    <a:lnTo>
                      <a:pt x="82" y="5"/>
                    </a:lnTo>
                    <a:lnTo>
                      <a:pt x="84" y="9"/>
                    </a:lnTo>
                    <a:lnTo>
                      <a:pt x="90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9" y="13"/>
                    </a:lnTo>
                    <a:lnTo>
                      <a:pt x="104" y="14"/>
                    </a:lnTo>
                    <a:lnTo>
                      <a:pt x="106" y="16"/>
                    </a:lnTo>
                    <a:lnTo>
                      <a:pt x="108" y="18"/>
                    </a:lnTo>
                    <a:lnTo>
                      <a:pt x="109" y="20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08" y="34"/>
                    </a:lnTo>
                    <a:lnTo>
                      <a:pt x="111" y="34"/>
                    </a:lnTo>
                    <a:lnTo>
                      <a:pt x="113" y="36"/>
                    </a:lnTo>
                    <a:lnTo>
                      <a:pt x="113" y="38"/>
                    </a:lnTo>
                    <a:lnTo>
                      <a:pt x="118" y="48"/>
                    </a:lnTo>
                    <a:lnTo>
                      <a:pt x="118" y="56"/>
                    </a:lnTo>
                    <a:lnTo>
                      <a:pt x="115" y="56"/>
                    </a:lnTo>
                    <a:lnTo>
                      <a:pt x="109" y="61"/>
                    </a:lnTo>
                    <a:lnTo>
                      <a:pt x="109" y="63"/>
                    </a:lnTo>
                    <a:lnTo>
                      <a:pt x="106" y="66"/>
                    </a:lnTo>
                    <a:lnTo>
                      <a:pt x="104" y="68"/>
                    </a:lnTo>
                    <a:lnTo>
                      <a:pt x="99" y="65"/>
                    </a:lnTo>
                    <a:lnTo>
                      <a:pt x="97" y="66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1" y="70"/>
                    </a:lnTo>
                    <a:lnTo>
                      <a:pt x="90" y="68"/>
                    </a:lnTo>
                    <a:lnTo>
                      <a:pt x="88" y="68"/>
                    </a:lnTo>
                    <a:lnTo>
                      <a:pt x="82" y="61"/>
                    </a:lnTo>
                    <a:lnTo>
                      <a:pt x="75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5" y="48"/>
                    </a:lnTo>
                    <a:lnTo>
                      <a:pt x="63" y="47"/>
                    </a:lnTo>
                    <a:lnTo>
                      <a:pt x="61" y="48"/>
                    </a:lnTo>
                    <a:lnTo>
                      <a:pt x="57" y="52"/>
                    </a:lnTo>
                    <a:lnTo>
                      <a:pt x="54" y="52"/>
                    </a:lnTo>
                    <a:lnTo>
                      <a:pt x="45" y="48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5" y="48"/>
                    </a:lnTo>
                    <a:lnTo>
                      <a:pt x="18" y="48"/>
                    </a:lnTo>
                    <a:lnTo>
                      <a:pt x="7" y="52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6" name="Freeform 8801"/>
              <p:cNvSpPr>
                <a:spLocks/>
              </p:cNvSpPr>
              <p:nvPr/>
            </p:nvSpPr>
            <p:spPr bwMode="auto">
              <a:xfrm>
                <a:off x="4609947" y="2546061"/>
                <a:ext cx="187306" cy="111126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9" y="18"/>
                  </a:cxn>
                  <a:cxn ang="0">
                    <a:pos x="25" y="11"/>
                  </a:cxn>
                  <a:cxn ang="0">
                    <a:pos x="34" y="25"/>
                  </a:cxn>
                  <a:cxn ang="0">
                    <a:pos x="36" y="27"/>
                  </a:cxn>
                  <a:cxn ang="0">
                    <a:pos x="43" y="32"/>
                  </a:cxn>
                  <a:cxn ang="0">
                    <a:pos x="48" y="31"/>
                  </a:cxn>
                  <a:cxn ang="0">
                    <a:pos x="50" y="34"/>
                  </a:cxn>
                  <a:cxn ang="0">
                    <a:pos x="54" y="25"/>
                  </a:cxn>
                  <a:cxn ang="0">
                    <a:pos x="56" y="5"/>
                  </a:cxn>
                  <a:cxn ang="0">
                    <a:pos x="61" y="2"/>
                  </a:cxn>
                  <a:cxn ang="0">
                    <a:pos x="74" y="2"/>
                  </a:cxn>
                  <a:cxn ang="0">
                    <a:pos x="82" y="5"/>
                  </a:cxn>
                  <a:cxn ang="0">
                    <a:pos x="90" y="14"/>
                  </a:cxn>
                  <a:cxn ang="0">
                    <a:pos x="95" y="14"/>
                  </a:cxn>
                  <a:cxn ang="0">
                    <a:pos x="104" y="14"/>
                  </a:cxn>
                  <a:cxn ang="0">
                    <a:pos x="108" y="18"/>
                  </a:cxn>
                  <a:cxn ang="0">
                    <a:pos x="111" y="22"/>
                  </a:cxn>
                  <a:cxn ang="0">
                    <a:pos x="108" y="34"/>
                  </a:cxn>
                  <a:cxn ang="0">
                    <a:pos x="113" y="36"/>
                  </a:cxn>
                  <a:cxn ang="0">
                    <a:pos x="118" y="48"/>
                  </a:cxn>
                  <a:cxn ang="0">
                    <a:pos x="115" y="56"/>
                  </a:cxn>
                  <a:cxn ang="0">
                    <a:pos x="109" y="63"/>
                  </a:cxn>
                  <a:cxn ang="0">
                    <a:pos x="104" y="68"/>
                  </a:cxn>
                  <a:cxn ang="0">
                    <a:pos x="97" y="66"/>
                  </a:cxn>
                  <a:cxn ang="0">
                    <a:pos x="95" y="70"/>
                  </a:cxn>
                  <a:cxn ang="0">
                    <a:pos x="90" y="68"/>
                  </a:cxn>
                  <a:cxn ang="0">
                    <a:pos x="82" y="61"/>
                  </a:cxn>
                  <a:cxn ang="0">
                    <a:pos x="70" y="56"/>
                  </a:cxn>
                  <a:cxn ang="0">
                    <a:pos x="65" y="48"/>
                  </a:cxn>
                  <a:cxn ang="0">
                    <a:pos x="61" y="48"/>
                  </a:cxn>
                  <a:cxn ang="0">
                    <a:pos x="54" y="52"/>
                  </a:cxn>
                  <a:cxn ang="0">
                    <a:pos x="38" y="48"/>
                  </a:cxn>
                  <a:cxn ang="0">
                    <a:pos x="32" y="48"/>
                  </a:cxn>
                  <a:cxn ang="0">
                    <a:pos x="29" y="48"/>
                  </a:cxn>
                  <a:cxn ang="0">
                    <a:pos x="18" y="48"/>
                  </a:cxn>
                  <a:cxn ang="0">
                    <a:pos x="6" y="57"/>
                  </a:cxn>
                  <a:cxn ang="0">
                    <a:pos x="0" y="57"/>
                  </a:cxn>
                </a:cxnLst>
                <a:rect l="0" t="0" r="r" b="b"/>
                <a:pathLst>
                  <a:path w="118" h="70">
                    <a:moveTo>
                      <a:pt x="0" y="57"/>
                    </a:moveTo>
                    <a:lnTo>
                      <a:pt x="0" y="54"/>
                    </a:lnTo>
                    <a:lnTo>
                      <a:pt x="0" y="39"/>
                    </a:lnTo>
                    <a:lnTo>
                      <a:pt x="9" y="18"/>
                    </a:lnTo>
                    <a:lnTo>
                      <a:pt x="14" y="13"/>
                    </a:lnTo>
                    <a:lnTo>
                      <a:pt x="25" y="11"/>
                    </a:lnTo>
                    <a:lnTo>
                      <a:pt x="32" y="20"/>
                    </a:lnTo>
                    <a:lnTo>
                      <a:pt x="34" y="25"/>
                    </a:lnTo>
                    <a:lnTo>
                      <a:pt x="34" y="22"/>
                    </a:lnTo>
                    <a:lnTo>
                      <a:pt x="36" y="27"/>
                    </a:lnTo>
                    <a:lnTo>
                      <a:pt x="38" y="29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50" y="29"/>
                    </a:lnTo>
                    <a:lnTo>
                      <a:pt x="54" y="25"/>
                    </a:lnTo>
                    <a:lnTo>
                      <a:pt x="54" y="7"/>
                    </a:lnTo>
                    <a:lnTo>
                      <a:pt x="56" y="5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7" y="4"/>
                    </a:lnTo>
                    <a:lnTo>
                      <a:pt x="82" y="5"/>
                    </a:lnTo>
                    <a:lnTo>
                      <a:pt x="84" y="9"/>
                    </a:lnTo>
                    <a:lnTo>
                      <a:pt x="90" y="14"/>
                    </a:lnTo>
                    <a:lnTo>
                      <a:pt x="93" y="14"/>
                    </a:lnTo>
                    <a:lnTo>
                      <a:pt x="95" y="14"/>
                    </a:lnTo>
                    <a:lnTo>
                      <a:pt x="99" y="13"/>
                    </a:lnTo>
                    <a:lnTo>
                      <a:pt x="104" y="14"/>
                    </a:lnTo>
                    <a:lnTo>
                      <a:pt x="106" y="16"/>
                    </a:lnTo>
                    <a:lnTo>
                      <a:pt x="108" y="18"/>
                    </a:lnTo>
                    <a:lnTo>
                      <a:pt x="109" y="20"/>
                    </a:lnTo>
                    <a:lnTo>
                      <a:pt x="111" y="22"/>
                    </a:lnTo>
                    <a:lnTo>
                      <a:pt x="111" y="23"/>
                    </a:lnTo>
                    <a:lnTo>
                      <a:pt x="108" y="34"/>
                    </a:lnTo>
                    <a:lnTo>
                      <a:pt x="111" y="34"/>
                    </a:lnTo>
                    <a:lnTo>
                      <a:pt x="113" y="36"/>
                    </a:lnTo>
                    <a:lnTo>
                      <a:pt x="113" y="38"/>
                    </a:lnTo>
                    <a:lnTo>
                      <a:pt x="118" y="48"/>
                    </a:lnTo>
                    <a:lnTo>
                      <a:pt x="118" y="56"/>
                    </a:lnTo>
                    <a:lnTo>
                      <a:pt x="115" y="56"/>
                    </a:lnTo>
                    <a:lnTo>
                      <a:pt x="109" y="61"/>
                    </a:lnTo>
                    <a:lnTo>
                      <a:pt x="109" y="63"/>
                    </a:lnTo>
                    <a:lnTo>
                      <a:pt x="106" y="66"/>
                    </a:lnTo>
                    <a:lnTo>
                      <a:pt x="104" y="68"/>
                    </a:lnTo>
                    <a:lnTo>
                      <a:pt x="99" y="65"/>
                    </a:lnTo>
                    <a:lnTo>
                      <a:pt x="97" y="66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1" y="70"/>
                    </a:lnTo>
                    <a:lnTo>
                      <a:pt x="90" y="68"/>
                    </a:lnTo>
                    <a:lnTo>
                      <a:pt x="88" y="68"/>
                    </a:lnTo>
                    <a:lnTo>
                      <a:pt x="82" y="61"/>
                    </a:lnTo>
                    <a:lnTo>
                      <a:pt x="75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5" y="48"/>
                    </a:lnTo>
                    <a:lnTo>
                      <a:pt x="63" y="47"/>
                    </a:lnTo>
                    <a:lnTo>
                      <a:pt x="61" y="48"/>
                    </a:lnTo>
                    <a:lnTo>
                      <a:pt x="57" y="52"/>
                    </a:lnTo>
                    <a:lnTo>
                      <a:pt x="54" y="52"/>
                    </a:lnTo>
                    <a:lnTo>
                      <a:pt x="45" y="48"/>
                    </a:lnTo>
                    <a:lnTo>
                      <a:pt x="38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1" y="48"/>
                    </a:lnTo>
                    <a:lnTo>
                      <a:pt x="29" y="48"/>
                    </a:lnTo>
                    <a:lnTo>
                      <a:pt x="25" y="48"/>
                    </a:lnTo>
                    <a:lnTo>
                      <a:pt x="18" y="48"/>
                    </a:lnTo>
                    <a:lnTo>
                      <a:pt x="7" y="52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7" name="Freeform 8802"/>
              <p:cNvSpPr>
                <a:spLocks/>
              </p:cNvSpPr>
              <p:nvPr/>
            </p:nvSpPr>
            <p:spPr bwMode="auto">
              <a:xfrm>
                <a:off x="4752808" y="2955638"/>
                <a:ext cx="87304" cy="111126"/>
              </a:xfrm>
              <a:custGeom>
                <a:avLst/>
                <a:gdLst/>
                <a:ahLst/>
                <a:cxnLst>
                  <a:cxn ang="0">
                    <a:pos x="26" y="70"/>
                  </a:cxn>
                  <a:cxn ang="0">
                    <a:pos x="25" y="39"/>
                  </a:cxn>
                  <a:cxn ang="0">
                    <a:pos x="14" y="21"/>
                  </a:cxn>
                  <a:cxn ang="0">
                    <a:pos x="12" y="1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19" y="2"/>
                  </a:cxn>
                  <a:cxn ang="0">
                    <a:pos x="26" y="7"/>
                  </a:cxn>
                  <a:cxn ang="0">
                    <a:pos x="28" y="7"/>
                  </a:cxn>
                  <a:cxn ang="0">
                    <a:pos x="32" y="7"/>
                  </a:cxn>
                  <a:cxn ang="0">
                    <a:pos x="35" y="7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43" y="12"/>
                  </a:cxn>
                  <a:cxn ang="0">
                    <a:pos x="41" y="21"/>
                  </a:cxn>
                  <a:cxn ang="0">
                    <a:pos x="43" y="23"/>
                  </a:cxn>
                  <a:cxn ang="0">
                    <a:pos x="44" y="25"/>
                  </a:cxn>
                  <a:cxn ang="0">
                    <a:pos x="46" y="27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8" y="36"/>
                  </a:cxn>
                  <a:cxn ang="0">
                    <a:pos x="53" y="37"/>
                  </a:cxn>
                  <a:cxn ang="0">
                    <a:pos x="53" y="39"/>
                  </a:cxn>
                  <a:cxn ang="0">
                    <a:pos x="55" y="41"/>
                  </a:cxn>
                  <a:cxn ang="0">
                    <a:pos x="53" y="45"/>
                  </a:cxn>
                  <a:cxn ang="0">
                    <a:pos x="55" y="46"/>
                  </a:cxn>
                  <a:cxn ang="0">
                    <a:pos x="53" y="48"/>
                  </a:cxn>
                  <a:cxn ang="0">
                    <a:pos x="52" y="50"/>
                  </a:cxn>
                  <a:cxn ang="0">
                    <a:pos x="44" y="48"/>
                  </a:cxn>
                  <a:cxn ang="0">
                    <a:pos x="43" y="48"/>
                  </a:cxn>
                  <a:cxn ang="0">
                    <a:pos x="41" y="46"/>
                  </a:cxn>
                  <a:cxn ang="0">
                    <a:pos x="39" y="48"/>
                  </a:cxn>
                  <a:cxn ang="0">
                    <a:pos x="39" y="50"/>
                  </a:cxn>
                  <a:cxn ang="0">
                    <a:pos x="37" y="57"/>
                  </a:cxn>
                  <a:cxn ang="0">
                    <a:pos x="35" y="59"/>
                  </a:cxn>
                  <a:cxn ang="0">
                    <a:pos x="34" y="61"/>
                  </a:cxn>
                  <a:cxn ang="0">
                    <a:pos x="34" y="62"/>
                  </a:cxn>
                  <a:cxn ang="0">
                    <a:pos x="32" y="64"/>
                  </a:cxn>
                  <a:cxn ang="0">
                    <a:pos x="30" y="66"/>
                  </a:cxn>
                  <a:cxn ang="0">
                    <a:pos x="30" y="68"/>
                  </a:cxn>
                  <a:cxn ang="0">
                    <a:pos x="28" y="70"/>
                  </a:cxn>
                  <a:cxn ang="0">
                    <a:pos x="26" y="70"/>
                  </a:cxn>
                </a:cxnLst>
                <a:rect l="0" t="0" r="r" b="b"/>
                <a:pathLst>
                  <a:path w="55" h="70">
                    <a:moveTo>
                      <a:pt x="26" y="70"/>
                    </a:moveTo>
                    <a:lnTo>
                      <a:pt x="25" y="39"/>
                    </a:lnTo>
                    <a:lnTo>
                      <a:pt x="14" y="21"/>
                    </a:lnTo>
                    <a:lnTo>
                      <a:pt x="12" y="1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2"/>
                    </a:lnTo>
                    <a:lnTo>
                      <a:pt x="41" y="21"/>
                    </a:lnTo>
                    <a:lnTo>
                      <a:pt x="43" y="23"/>
                    </a:lnTo>
                    <a:lnTo>
                      <a:pt x="44" y="25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8" y="36"/>
                    </a:lnTo>
                    <a:lnTo>
                      <a:pt x="53" y="37"/>
                    </a:lnTo>
                    <a:lnTo>
                      <a:pt x="53" y="39"/>
                    </a:lnTo>
                    <a:lnTo>
                      <a:pt x="55" y="41"/>
                    </a:lnTo>
                    <a:lnTo>
                      <a:pt x="53" y="45"/>
                    </a:lnTo>
                    <a:lnTo>
                      <a:pt x="55" y="46"/>
                    </a:lnTo>
                    <a:lnTo>
                      <a:pt x="53" y="48"/>
                    </a:lnTo>
                    <a:lnTo>
                      <a:pt x="52" y="50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1" y="46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7" y="57"/>
                    </a:lnTo>
                    <a:lnTo>
                      <a:pt x="35" y="59"/>
                    </a:lnTo>
                    <a:lnTo>
                      <a:pt x="34" y="61"/>
                    </a:lnTo>
                    <a:lnTo>
                      <a:pt x="34" y="62"/>
                    </a:lnTo>
                    <a:lnTo>
                      <a:pt x="32" y="6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28" y="70"/>
                    </a:lnTo>
                    <a:lnTo>
                      <a:pt x="26" y="7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8" name="Freeform 8803"/>
              <p:cNvSpPr>
                <a:spLocks/>
              </p:cNvSpPr>
              <p:nvPr/>
            </p:nvSpPr>
            <p:spPr bwMode="auto">
              <a:xfrm>
                <a:off x="4752808" y="2955638"/>
                <a:ext cx="87304" cy="111126"/>
              </a:xfrm>
              <a:custGeom>
                <a:avLst/>
                <a:gdLst/>
                <a:ahLst/>
                <a:cxnLst>
                  <a:cxn ang="0">
                    <a:pos x="26" y="70"/>
                  </a:cxn>
                  <a:cxn ang="0">
                    <a:pos x="25" y="39"/>
                  </a:cxn>
                  <a:cxn ang="0">
                    <a:pos x="14" y="21"/>
                  </a:cxn>
                  <a:cxn ang="0">
                    <a:pos x="12" y="16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19" y="2"/>
                  </a:cxn>
                  <a:cxn ang="0">
                    <a:pos x="26" y="7"/>
                  </a:cxn>
                  <a:cxn ang="0">
                    <a:pos x="28" y="7"/>
                  </a:cxn>
                  <a:cxn ang="0">
                    <a:pos x="32" y="7"/>
                  </a:cxn>
                  <a:cxn ang="0">
                    <a:pos x="35" y="7"/>
                  </a:cxn>
                  <a:cxn ang="0">
                    <a:pos x="39" y="11"/>
                  </a:cxn>
                  <a:cxn ang="0">
                    <a:pos x="41" y="11"/>
                  </a:cxn>
                  <a:cxn ang="0">
                    <a:pos x="43" y="12"/>
                  </a:cxn>
                  <a:cxn ang="0">
                    <a:pos x="41" y="21"/>
                  </a:cxn>
                  <a:cxn ang="0">
                    <a:pos x="43" y="23"/>
                  </a:cxn>
                  <a:cxn ang="0">
                    <a:pos x="44" y="25"/>
                  </a:cxn>
                  <a:cxn ang="0">
                    <a:pos x="46" y="27"/>
                  </a:cxn>
                  <a:cxn ang="0">
                    <a:pos x="46" y="28"/>
                  </a:cxn>
                  <a:cxn ang="0">
                    <a:pos x="46" y="30"/>
                  </a:cxn>
                  <a:cxn ang="0">
                    <a:pos x="48" y="36"/>
                  </a:cxn>
                  <a:cxn ang="0">
                    <a:pos x="53" y="37"/>
                  </a:cxn>
                  <a:cxn ang="0">
                    <a:pos x="53" y="39"/>
                  </a:cxn>
                  <a:cxn ang="0">
                    <a:pos x="55" y="41"/>
                  </a:cxn>
                  <a:cxn ang="0">
                    <a:pos x="53" y="45"/>
                  </a:cxn>
                  <a:cxn ang="0">
                    <a:pos x="55" y="46"/>
                  </a:cxn>
                  <a:cxn ang="0">
                    <a:pos x="53" y="48"/>
                  </a:cxn>
                  <a:cxn ang="0">
                    <a:pos x="52" y="50"/>
                  </a:cxn>
                  <a:cxn ang="0">
                    <a:pos x="44" y="48"/>
                  </a:cxn>
                  <a:cxn ang="0">
                    <a:pos x="43" y="48"/>
                  </a:cxn>
                  <a:cxn ang="0">
                    <a:pos x="41" y="46"/>
                  </a:cxn>
                  <a:cxn ang="0">
                    <a:pos x="39" y="48"/>
                  </a:cxn>
                  <a:cxn ang="0">
                    <a:pos x="39" y="50"/>
                  </a:cxn>
                  <a:cxn ang="0">
                    <a:pos x="37" y="57"/>
                  </a:cxn>
                  <a:cxn ang="0">
                    <a:pos x="35" y="59"/>
                  </a:cxn>
                  <a:cxn ang="0">
                    <a:pos x="34" y="61"/>
                  </a:cxn>
                  <a:cxn ang="0">
                    <a:pos x="34" y="62"/>
                  </a:cxn>
                  <a:cxn ang="0">
                    <a:pos x="32" y="64"/>
                  </a:cxn>
                  <a:cxn ang="0">
                    <a:pos x="30" y="66"/>
                  </a:cxn>
                  <a:cxn ang="0">
                    <a:pos x="30" y="68"/>
                  </a:cxn>
                  <a:cxn ang="0">
                    <a:pos x="28" y="70"/>
                  </a:cxn>
                  <a:cxn ang="0">
                    <a:pos x="26" y="70"/>
                  </a:cxn>
                </a:cxnLst>
                <a:rect l="0" t="0" r="r" b="b"/>
                <a:pathLst>
                  <a:path w="55" h="70">
                    <a:moveTo>
                      <a:pt x="26" y="70"/>
                    </a:moveTo>
                    <a:lnTo>
                      <a:pt x="25" y="39"/>
                    </a:lnTo>
                    <a:lnTo>
                      <a:pt x="14" y="21"/>
                    </a:lnTo>
                    <a:lnTo>
                      <a:pt x="12" y="1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19" y="2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2"/>
                    </a:lnTo>
                    <a:lnTo>
                      <a:pt x="41" y="21"/>
                    </a:lnTo>
                    <a:lnTo>
                      <a:pt x="43" y="23"/>
                    </a:lnTo>
                    <a:lnTo>
                      <a:pt x="44" y="25"/>
                    </a:lnTo>
                    <a:lnTo>
                      <a:pt x="46" y="27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8" y="36"/>
                    </a:lnTo>
                    <a:lnTo>
                      <a:pt x="53" y="37"/>
                    </a:lnTo>
                    <a:lnTo>
                      <a:pt x="53" y="39"/>
                    </a:lnTo>
                    <a:lnTo>
                      <a:pt x="55" y="41"/>
                    </a:lnTo>
                    <a:lnTo>
                      <a:pt x="53" y="45"/>
                    </a:lnTo>
                    <a:lnTo>
                      <a:pt x="55" y="46"/>
                    </a:lnTo>
                    <a:lnTo>
                      <a:pt x="53" y="48"/>
                    </a:lnTo>
                    <a:lnTo>
                      <a:pt x="52" y="50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1" y="46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7" y="57"/>
                    </a:lnTo>
                    <a:lnTo>
                      <a:pt x="35" y="59"/>
                    </a:lnTo>
                    <a:lnTo>
                      <a:pt x="34" y="61"/>
                    </a:lnTo>
                    <a:lnTo>
                      <a:pt x="34" y="62"/>
                    </a:lnTo>
                    <a:lnTo>
                      <a:pt x="32" y="6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28" y="70"/>
                    </a:lnTo>
                    <a:lnTo>
                      <a:pt x="26" y="7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19" name="Freeform 8804"/>
              <p:cNvSpPr>
                <a:spLocks/>
              </p:cNvSpPr>
              <p:nvPr/>
            </p:nvSpPr>
            <p:spPr bwMode="auto">
              <a:xfrm>
                <a:off x="4743284" y="3189002"/>
                <a:ext cx="474615" cy="201614"/>
              </a:xfrm>
              <a:custGeom>
                <a:avLst/>
                <a:gdLst/>
                <a:ahLst/>
                <a:cxnLst>
                  <a:cxn ang="0">
                    <a:pos x="160" y="112"/>
                  </a:cxn>
                  <a:cxn ang="0">
                    <a:pos x="152" y="112"/>
                  </a:cxn>
                  <a:cxn ang="0">
                    <a:pos x="140" y="109"/>
                  </a:cxn>
                  <a:cxn ang="0">
                    <a:pos x="127" y="118"/>
                  </a:cxn>
                  <a:cxn ang="0">
                    <a:pos x="117" y="121"/>
                  </a:cxn>
                  <a:cxn ang="0">
                    <a:pos x="83" y="107"/>
                  </a:cxn>
                  <a:cxn ang="0">
                    <a:pos x="70" y="114"/>
                  </a:cxn>
                  <a:cxn ang="0">
                    <a:pos x="50" y="118"/>
                  </a:cxn>
                  <a:cxn ang="0">
                    <a:pos x="45" y="110"/>
                  </a:cxn>
                  <a:cxn ang="0">
                    <a:pos x="40" y="107"/>
                  </a:cxn>
                  <a:cxn ang="0">
                    <a:pos x="31" y="112"/>
                  </a:cxn>
                  <a:cxn ang="0">
                    <a:pos x="22" y="110"/>
                  </a:cxn>
                  <a:cxn ang="0">
                    <a:pos x="31" y="107"/>
                  </a:cxn>
                  <a:cxn ang="0">
                    <a:pos x="20" y="103"/>
                  </a:cxn>
                  <a:cxn ang="0">
                    <a:pos x="18" y="96"/>
                  </a:cxn>
                  <a:cxn ang="0">
                    <a:pos x="16" y="93"/>
                  </a:cxn>
                  <a:cxn ang="0">
                    <a:pos x="16" y="84"/>
                  </a:cxn>
                  <a:cxn ang="0">
                    <a:pos x="6" y="80"/>
                  </a:cxn>
                  <a:cxn ang="0">
                    <a:pos x="4" y="76"/>
                  </a:cxn>
                  <a:cxn ang="0">
                    <a:pos x="6" y="71"/>
                  </a:cxn>
                  <a:cxn ang="0">
                    <a:pos x="15" y="75"/>
                  </a:cxn>
                  <a:cxn ang="0">
                    <a:pos x="13" y="66"/>
                  </a:cxn>
                  <a:cxn ang="0">
                    <a:pos x="9" y="59"/>
                  </a:cxn>
                  <a:cxn ang="0">
                    <a:pos x="0" y="53"/>
                  </a:cxn>
                  <a:cxn ang="0">
                    <a:pos x="4" y="42"/>
                  </a:cxn>
                  <a:cxn ang="0">
                    <a:pos x="20" y="35"/>
                  </a:cxn>
                  <a:cxn ang="0">
                    <a:pos x="27" y="32"/>
                  </a:cxn>
                  <a:cxn ang="0">
                    <a:pos x="47" y="32"/>
                  </a:cxn>
                  <a:cxn ang="0">
                    <a:pos x="59" y="28"/>
                  </a:cxn>
                  <a:cxn ang="0">
                    <a:pos x="50" y="26"/>
                  </a:cxn>
                  <a:cxn ang="0">
                    <a:pos x="47" y="21"/>
                  </a:cxn>
                  <a:cxn ang="0">
                    <a:pos x="56" y="19"/>
                  </a:cxn>
                  <a:cxn ang="0">
                    <a:pos x="79" y="21"/>
                  </a:cxn>
                  <a:cxn ang="0">
                    <a:pos x="138" y="1"/>
                  </a:cxn>
                  <a:cxn ang="0">
                    <a:pos x="145" y="1"/>
                  </a:cxn>
                  <a:cxn ang="0">
                    <a:pos x="163" y="16"/>
                  </a:cxn>
                  <a:cxn ang="0">
                    <a:pos x="192" y="23"/>
                  </a:cxn>
                  <a:cxn ang="0">
                    <a:pos x="245" y="10"/>
                  </a:cxn>
                  <a:cxn ang="0">
                    <a:pos x="253" y="10"/>
                  </a:cxn>
                  <a:cxn ang="0">
                    <a:pos x="263" y="8"/>
                  </a:cxn>
                  <a:cxn ang="0">
                    <a:pos x="278" y="21"/>
                  </a:cxn>
                  <a:cxn ang="0">
                    <a:pos x="290" y="41"/>
                  </a:cxn>
                  <a:cxn ang="0">
                    <a:pos x="292" y="53"/>
                  </a:cxn>
                  <a:cxn ang="0">
                    <a:pos x="296" y="89"/>
                  </a:cxn>
                  <a:cxn ang="0">
                    <a:pos x="292" y="100"/>
                  </a:cxn>
                  <a:cxn ang="0">
                    <a:pos x="262" y="100"/>
                  </a:cxn>
                  <a:cxn ang="0">
                    <a:pos x="258" y="98"/>
                  </a:cxn>
                  <a:cxn ang="0">
                    <a:pos x="240" y="102"/>
                  </a:cxn>
                  <a:cxn ang="0">
                    <a:pos x="220" y="107"/>
                  </a:cxn>
                  <a:cxn ang="0">
                    <a:pos x="197" y="105"/>
                  </a:cxn>
                  <a:cxn ang="0">
                    <a:pos x="181" y="110"/>
                  </a:cxn>
                  <a:cxn ang="0">
                    <a:pos x="174" y="109"/>
                  </a:cxn>
                  <a:cxn ang="0">
                    <a:pos x="169" y="107"/>
                  </a:cxn>
                  <a:cxn ang="0">
                    <a:pos x="167" y="114"/>
                  </a:cxn>
                  <a:cxn ang="0">
                    <a:pos x="167" y="119"/>
                  </a:cxn>
                  <a:cxn ang="0">
                    <a:pos x="161" y="125"/>
                  </a:cxn>
                  <a:cxn ang="0">
                    <a:pos x="156" y="125"/>
                  </a:cxn>
                </a:cxnLst>
                <a:rect l="0" t="0" r="r" b="b"/>
                <a:pathLst>
                  <a:path w="299" h="127">
                    <a:moveTo>
                      <a:pt x="158" y="123"/>
                    </a:moveTo>
                    <a:lnTo>
                      <a:pt x="156" y="119"/>
                    </a:lnTo>
                    <a:lnTo>
                      <a:pt x="158" y="114"/>
                    </a:lnTo>
                    <a:lnTo>
                      <a:pt x="160" y="112"/>
                    </a:lnTo>
                    <a:lnTo>
                      <a:pt x="161" y="109"/>
                    </a:lnTo>
                    <a:lnTo>
                      <a:pt x="158" y="107"/>
                    </a:lnTo>
                    <a:lnTo>
                      <a:pt x="152" y="109"/>
                    </a:lnTo>
                    <a:lnTo>
                      <a:pt x="152" y="112"/>
                    </a:lnTo>
                    <a:lnTo>
                      <a:pt x="151" y="112"/>
                    </a:lnTo>
                    <a:lnTo>
                      <a:pt x="147" y="112"/>
                    </a:lnTo>
                    <a:lnTo>
                      <a:pt x="142" y="109"/>
                    </a:lnTo>
                    <a:lnTo>
                      <a:pt x="140" y="109"/>
                    </a:lnTo>
                    <a:lnTo>
                      <a:pt x="138" y="109"/>
                    </a:lnTo>
                    <a:lnTo>
                      <a:pt x="134" y="109"/>
                    </a:lnTo>
                    <a:lnTo>
                      <a:pt x="129" y="114"/>
                    </a:lnTo>
                    <a:lnTo>
                      <a:pt x="127" y="118"/>
                    </a:lnTo>
                    <a:lnTo>
                      <a:pt x="124" y="118"/>
                    </a:lnTo>
                    <a:lnTo>
                      <a:pt x="122" y="119"/>
                    </a:lnTo>
                    <a:lnTo>
                      <a:pt x="118" y="121"/>
                    </a:lnTo>
                    <a:lnTo>
                      <a:pt x="117" y="121"/>
                    </a:lnTo>
                    <a:lnTo>
                      <a:pt x="108" y="123"/>
                    </a:lnTo>
                    <a:lnTo>
                      <a:pt x="102" y="121"/>
                    </a:lnTo>
                    <a:lnTo>
                      <a:pt x="99" y="116"/>
                    </a:lnTo>
                    <a:lnTo>
                      <a:pt x="83" y="107"/>
                    </a:lnTo>
                    <a:lnTo>
                      <a:pt x="72" y="107"/>
                    </a:lnTo>
                    <a:lnTo>
                      <a:pt x="72" y="109"/>
                    </a:lnTo>
                    <a:lnTo>
                      <a:pt x="72" y="112"/>
                    </a:lnTo>
                    <a:lnTo>
                      <a:pt x="70" y="114"/>
                    </a:lnTo>
                    <a:lnTo>
                      <a:pt x="70" y="118"/>
                    </a:lnTo>
                    <a:lnTo>
                      <a:pt x="59" y="121"/>
                    </a:lnTo>
                    <a:lnTo>
                      <a:pt x="54" y="119"/>
                    </a:lnTo>
                    <a:lnTo>
                      <a:pt x="50" y="118"/>
                    </a:lnTo>
                    <a:lnTo>
                      <a:pt x="49" y="116"/>
                    </a:lnTo>
                    <a:lnTo>
                      <a:pt x="47" y="110"/>
                    </a:lnTo>
                    <a:lnTo>
                      <a:pt x="45" y="109"/>
                    </a:lnTo>
                    <a:lnTo>
                      <a:pt x="45" y="110"/>
                    </a:lnTo>
                    <a:lnTo>
                      <a:pt x="45" y="112"/>
                    </a:lnTo>
                    <a:lnTo>
                      <a:pt x="43" y="112"/>
                    </a:lnTo>
                    <a:lnTo>
                      <a:pt x="41" y="110"/>
                    </a:lnTo>
                    <a:lnTo>
                      <a:pt x="40" y="107"/>
                    </a:lnTo>
                    <a:lnTo>
                      <a:pt x="40" y="107"/>
                    </a:lnTo>
                    <a:lnTo>
                      <a:pt x="34" y="109"/>
                    </a:lnTo>
                    <a:lnTo>
                      <a:pt x="34" y="110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22" y="110"/>
                    </a:lnTo>
                    <a:lnTo>
                      <a:pt x="22" y="109"/>
                    </a:lnTo>
                    <a:lnTo>
                      <a:pt x="25" y="107"/>
                    </a:lnTo>
                    <a:lnTo>
                      <a:pt x="29" y="107"/>
                    </a:lnTo>
                    <a:lnTo>
                      <a:pt x="31" y="107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20" y="103"/>
                    </a:lnTo>
                    <a:lnTo>
                      <a:pt x="20" y="103"/>
                    </a:lnTo>
                    <a:lnTo>
                      <a:pt x="24" y="100"/>
                    </a:lnTo>
                    <a:lnTo>
                      <a:pt x="20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20" y="93"/>
                    </a:lnTo>
                    <a:lnTo>
                      <a:pt x="20" y="91"/>
                    </a:lnTo>
                    <a:lnTo>
                      <a:pt x="16" y="93"/>
                    </a:lnTo>
                    <a:lnTo>
                      <a:pt x="15" y="91"/>
                    </a:lnTo>
                    <a:lnTo>
                      <a:pt x="16" y="89"/>
                    </a:lnTo>
                    <a:lnTo>
                      <a:pt x="18" y="87"/>
                    </a:lnTo>
                    <a:lnTo>
                      <a:pt x="16" y="84"/>
                    </a:lnTo>
                    <a:lnTo>
                      <a:pt x="15" y="82"/>
                    </a:lnTo>
                    <a:lnTo>
                      <a:pt x="11" y="82"/>
                    </a:lnTo>
                    <a:lnTo>
                      <a:pt x="7" y="80"/>
                    </a:lnTo>
                    <a:lnTo>
                      <a:pt x="6" y="80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6" y="69"/>
                    </a:lnTo>
                    <a:lnTo>
                      <a:pt x="6" y="71"/>
                    </a:lnTo>
                    <a:lnTo>
                      <a:pt x="7" y="75"/>
                    </a:lnTo>
                    <a:lnTo>
                      <a:pt x="9" y="76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68"/>
                    </a:lnTo>
                    <a:lnTo>
                      <a:pt x="13" y="66"/>
                    </a:lnTo>
                    <a:lnTo>
                      <a:pt x="13" y="64"/>
                    </a:lnTo>
                    <a:lnTo>
                      <a:pt x="11" y="62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9" y="55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9" y="34"/>
                    </a:lnTo>
                    <a:lnTo>
                      <a:pt x="13" y="35"/>
                    </a:lnTo>
                    <a:lnTo>
                      <a:pt x="18" y="34"/>
                    </a:lnTo>
                    <a:lnTo>
                      <a:pt x="20" y="35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7" y="28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58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49" y="25"/>
                    </a:lnTo>
                    <a:lnTo>
                      <a:pt x="49" y="23"/>
                    </a:lnTo>
                    <a:lnTo>
                      <a:pt x="47" y="21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6" y="19"/>
                    </a:lnTo>
                    <a:lnTo>
                      <a:pt x="70" y="19"/>
                    </a:lnTo>
                    <a:lnTo>
                      <a:pt x="72" y="21"/>
                    </a:lnTo>
                    <a:lnTo>
                      <a:pt x="74" y="21"/>
                    </a:lnTo>
                    <a:lnTo>
                      <a:pt x="79" y="21"/>
                    </a:lnTo>
                    <a:lnTo>
                      <a:pt x="84" y="19"/>
                    </a:lnTo>
                    <a:lnTo>
                      <a:pt x="86" y="16"/>
                    </a:lnTo>
                    <a:lnTo>
                      <a:pt x="117" y="0"/>
                    </a:lnTo>
                    <a:lnTo>
                      <a:pt x="138" y="1"/>
                    </a:lnTo>
                    <a:lnTo>
                      <a:pt x="142" y="0"/>
                    </a:lnTo>
                    <a:lnTo>
                      <a:pt x="143" y="0"/>
                    </a:lnTo>
                    <a:lnTo>
                      <a:pt x="145" y="0"/>
                    </a:lnTo>
                    <a:lnTo>
                      <a:pt x="145" y="1"/>
                    </a:lnTo>
                    <a:lnTo>
                      <a:pt x="147" y="5"/>
                    </a:lnTo>
                    <a:lnTo>
                      <a:pt x="156" y="8"/>
                    </a:lnTo>
                    <a:lnTo>
                      <a:pt x="160" y="7"/>
                    </a:lnTo>
                    <a:lnTo>
                      <a:pt x="163" y="16"/>
                    </a:lnTo>
                    <a:lnTo>
                      <a:pt x="172" y="16"/>
                    </a:lnTo>
                    <a:lnTo>
                      <a:pt x="181" y="23"/>
                    </a:lnTo>
                    <a:lnTo>
                      <a:pt x="185" y="21"/>
                    </a:lnTo>
                    <a:lnTo>
                      <a:pt x="192" y="23"/>
                    </a:lnTo>
                    <a:lnTo>
                      <a:pt x="211" y="19"/>
                    </a:lnTo>
                    <a:lnTo>
                      <a:pt x="220" y="23"/>
                    </a:lnTo>
                    <a:lnTo>
                      <a:pt x="228" y="21"/>
                    </a:lnTo>
                    <a:lnTo>
                      <a:pt x="245" y="10"/>
                    </a:lnTo>
                    <a:lnTo>
                      <a:pt x="245" y="8"/>
                    </a:lnTo>
                    <a:lnTo>
                      <a:pt x="247" y="10"/>
                    </a:lnTo>
                    <a:lnTo>
                      <a:pt x="249" y="10"/>
                    </a:lnTo>
                    <a:lnTo>
                      <a:pt x="253" y="10"/>
                    </a:lnTo>
                    <a:lnTo>
                      <a:pt x="260" y="12"/>
                    </a:lnTo>
                    <a:lnTo>
                      <a:pt x="262" y="12"/>
                    </a:lnTo>
                    <a:lnTo>
                      <a:pt x="262" y="8"/>
                    </a:lnTo>
                    <a:lnTo>
                      <a:pt x="263" y="8"/>
                    </a:lnTo>
                    <a:lnTo>
                      <a:pt x="265" y="8"/>
                    </a:lnTo>
                    <a:lnTo>
                      <a:pt x="272" y="16"/>
                    </a:lnTo>
                    <a:lnTo>
                      <a:pt x="274" y="16"/>
                    </a:lnTo>
                    <a:lnTo>
                      <a:pt x="278" y="21"/>
                    </a:lnTo>
                    <a:lnTo>
                      <a:pt x="279" y="25"/>
                    </a:lnTo>
                    <a:lnTo>
                      <a:pt x="281" y="35"/>
                    </a:lnTo>
                    <a:lnTo>
                      <a:pt x="283" y="37"/>
                    </a:lnTo>
                    <a:lnTo>
                      <a:pt x="290" y="41"/>
                    </a:lnTo>
                    <a:lnTo>
                      <a:pt x="292" y="42"/>
                    </a:lnTo>
                    <a:lnTo>
                      <a:pt x="294" y="44"/>
                    </a:lnTo>
                    <a:lnTo>
                      <a:pt x="296" y="46"/>
                    </a:lnTo>
                    <a:lnTo>
                      <a:pt x="292" y="53"/>
                    </a:lnTo>
                    <a:lnTo>
                      <a:pt x="288" y="55"/>
                    </a:lnTo>
                    <a:lnTo>
                      <a:pt x="290" y="62"/>
                    </a:lnTo>
                    <a:lnTo>
                      <a:pt x="290" y="85"/>
                    </a:lnTo>
                    <a:lnTo>
                      <a:pt x="296" y="89"/>
                    </a:lnTo>
                    <a:lnTo>
                      <a:pt x="297" y="94"/>
                    </a:lnTo>
                    <a:lnTo>
                      <a:pt x="299" y="98"/>
                    </a:lnTo>
                    <a:lnTo>
                      <a:pt x="296" y="100"/>
                    </a:lnTo>
                    <a:lnTo>
                      <a:pt x="292" y="100"/>
                    </a:lnTo>
                    <a:lnTo>
                      <a:pt x="290" y="96"/>
                    </a:lnTo>
                    <a:lnTo>
                      <a:pt x="276" y="96"/>
                    </a:lnTo>
                    <a:lnTo>
                      <a:pt x="269" y="94"/>
                    </a:lnTo>
                    <a:lnTo>
                      <a:pt x="262" y="100"/>
                    </a:lnTo>
                    <a:lnTo>
                      <a:pt x="260" y="100"/>
                    </a:lnTo>
                    <a:lnTo>
                      <a:pt x="260" y="100"/>
                    </a:lnTo>
                    <a:lnTo>
                      <a:pt x="260" y="98"/>
                    </a:lnTo>
                    <a:lnTo>
                      <a:pt x="258" y="98"/>
                    </a:lnTo>
                    <a:lnTo>
                      <a:pt x="258" y="98"/>
                    </a:lnTo>
                    <a:lnTo>
                      <a:pt x="254" y="100"/>
                    </a:lnTo>
                    <a:lnTo>
                      <a:pt x="249" y="102"/>
                    </a:lnTo>
                    <a:lnTo>
                      <a:pt x="240" y="102"/>
                    </a:lnTo>
                    <a:lnTo>
                      <a:pt x="237" y="102"/>
                    </a:lnTo>
                    <a:lnTo>
                      <a:pt x="229" y="103"/>
                    </a:lnTo>
                    <a:lnTo>
                      <a:pt x="224" y="107"/>
                    </a:lnTo>
                    <a:lnTo>
                      <a:pt x="220" y="107"/>
                    </a:lnTo>
                    <a:lnTo>
                      <a:pt x="219" y="109"/>
                    </a:lnTo>
                    <a:lnTo>
                      <a:pt x="210" y="110"/>
                    </a:lnTo>
                    <a:lnTo>
                      <a:pt x="201" y="109"/>
                    </a:lnTo>
                    <a:lnTo>
                      <a:pt x="197" y="105"/>
                    </a:lnTo>
                    <a:lnTo>
                      <a:pt x="195" y="105"/>
                    </a:lnTo>
                    <a:lnTo>
                      <a:pt x="192" y="105"/>
                    </a:lnTo>
                    <a:lnTo>
                      <a:pt x="183" y="110"/>
                    </a:lnTo>
                    <a:lnTo>
                      <a:pt x="181" y="110"/>
                    </a:lnTo>
                    <a:lnTo>
                      <a:pt x="177" y="110"/>
                    </a:lnTo>
                    <a:lnTo>
                      <a:pt x="176" y="110"/>
                    </a:lnTo>
                    <a:lnTo>
                      <a:pt x="174" y="110"/>
                    </a:lnTo>
                    <a:lnTo>
                      <a:pt x="174" y="109"/>
                    </a:lnTo>
                    <a:lnTo>
                      <a:pt x="174" y="109"/>
                    </a:lnTo>
                    <a:lnTo>
                      <a:pt x="172" y="109"/>
                    </a:lnTo>
                    <a:lnTo>
                      <a:pt x="170" y="107"/>
                    </a:lnTo>
                    <a:lnTo>
                      <a:pt x="169" y="107"/>
                    </a:lnTo>
                    <a:lnTo>
                      <a:pt x="167" y="110"/>
                    </a:lnTo>
                    <a:lnTo>
                      <a:pt x="167" y="110"/>
                    </a:lnTo>
                    <a:lnTo>
                      <a:pt x="167" y="112"/>
                    </a:lnTo>
                    <a:lnTo>
                      <a:pt x="167" y="114"/>
                    </a:lnTo>
                    <a:lnTo>
                      <a:pt x="169" y="118"/>
                    </a:lnTo>
                    <a:lnTo>
                      <a:pt x="169" y="119"/>
                    </a:lnTo>
                    <a:lnTo>
                      <a:pt x="169" y="119"/>
                    </a:lnTo>
                    <a:lnTo>
                      <a:pt x="167" y="119"/>
                    </a:lnTo>
                    <a:lnTo>
                      <a:pt x="163" y="119"/>
                    </a:lnTo>
                    <a:lnTo>
                      <a:pt x="163" y="123"/>
                    </a:lnTo>
                    <a:lnTo>
                      <a:pt x="161" y="125"/>
                    </a:lnTo>
                    <a:lnTo>
                      <a:pt x="161" y="125"/>
                    </a:lnTo>
                    <a:lnTo>
                      <a:pt x="160" y="127"/>
                    </a:lnTo>
                    <a:lnTo>
                      <a:pt x="158" y="127"/>
                    </a:lnTo>
                    <a:lnTo>
                      <a:pt x="158" y="125"/>
                    </a:lnTo>
                    <a:lnTo>
                      <a:pt x="156" y="125"/>
                    </a:lnTo>
                    <a:lnTo>
                      <a:pt x="158" y="12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1" name="Freeform 8806"/>
              <p:cNvSpPr>
                <a:spLocks/>
              </p:cNvSpPr>
              <p:nvPr/>
            </p:nvSpPr>
            <p:spPr bwMode="auto">
              <a:xfrm>
                <a:off x="5624257" y="3355691"/>
                <a:ext cx="428582" cy="388940"/>
              </a:xfrm>
              <a:custGeom>
                <a:avLst/>
                <a:gdLst/>
                <a:ahLst/>
                <a:cxnLst>
                  <a:cxn ang="0">
                    <a:pos x="39" y="188"/>
                  </a:cxn>
                  <a:cxn ang="0">
                    <a:pos x="16" y="159"/>
                  </a:cxn>
                  <a:cxn ang="0">
                    <a:pos x="29" y="145"/>
                  </a:cxn>
                  <a:cxn ang="0">
                    <a:pos x="56" y="142"/>
                  </a:cxn>
                  <a:cxn ang="0">
                    <a:pos x="88" y="133"/>
                  </a:cxn>
                  <a:cxn ang="0">
                    <a:pos x="95" y="113"/>
                  </a:cxn>
                  <a:cxn ang="0">
                    <a:pos x="111" y="109"/>
                  </a:cxn>
                  <a:cxn ang="0">
                    <a:pos x="116" y="102"/>
                  </a:cxn>
                  <a:cxn ang="0">
                    <a:pos x="124" y="100"/>
                  </a:cxn>
                  <a:cxn ang="0">
                    <a:pos x="131" y="104"/>
                  </a:cxn>
                  <a:cxn ang="0">
                    <a:pos x="138" y="84"/>
                  </a:cxn>
                  <a:cxn ang="0">
                    <a:pos x="143" y="75"/>
                  </a:cxn>
                  <a:cxn ang="0">
                    <a:pos x="150" y="63"/>
                  </a:cxn>
                  <a:cxn ang="0">
                    <a:pos x="163" y="57"/>
                  </a:cxn>
                  <a:cxn ang="0">
                    <a:pos x="165" y="48"/>
                  </a:cxn>
                  <a:cxn ang="0">
                    <a:pos x="174" y="34"/>
                  </a:cxn>
                  <a:cxn ang="0">
                    <a:pos x="167" y="18"/>
                  </a:cxn>
                  <a:cxn ang="0">
                    <a:pos x="176" y="11"/>
                  </a:cxn>
                  <a:cxn ang="0">
                    <a:pos x="181" y="7"/>
                  </a:cxn>
                  <a:cxn ang="0">
                    <a:pos x="192" y="2"/>
                  </a:cxn>
                  <a:cxn ang="0">
                    <a:pos x="213" y="2"/>
                  </a:cxn>
                  <a:cxn ang="0">
                    <a:pos x="222" y="0"/>
                  </a:cxn>
                  <a:cxn ang="0">
                    <a:pos x="233" y="0"/>
                  </a:cxn>
                  <a:cxn ang="0">
                    <a:pos x="244" y="7"/>
                  </a:cxn>
                  <a:cxn ang="0">
                    <a:pos x="242" y="16"/>
                  </a:cxn>
                  <a:cxn ang="0">
                    <a:pos x="249" y="22"/>
                  </a:cxn>
                  <a:cxn ang="0">
                    <a:pos x="263" y="29"/>
                  </a:cxn>
                  <a:cxn ang="0">
                    <a:pos x="260" y="39"/>
                  </a:cxn>
                  <a:cxn ang="0">
                    <a:pos x="249" y="43"/>
                  </a:cxn>
                  <a:cxn ang="0">
                    <a:pos x="242" y="45"/>
                  </a:cxn>
                  <a:cxn ang="0">
                    <a:pos x="235" y="47"/>
                  </a:cxn>
                  <a:cxn ang="0">
                    <a:pos x="213" y="43"/>
                  </a:cxn>
                  <a:cxn ang="0">
                    <a:pos x="208" y="50"/>
                  </a:cxn>
                  <a:cxn ang="0">
                    <a:pos x="210" y="56"/>
                  </a:cxn>
                  <a:cxn ang="0">
                    <a:pos x="215" y="59"/>
                  </a:cxn>
                  <a:cxn ang="0">
                    <a:pos x="215" y="70"/>
                  </a:cxn>
                  <a:cxn ang="0">
                    <a:pos x="217" y="81"/>
                  </a:cxn>
                  <a:cxn ang="0">
                    <a:pos x="224" y="88"/>
                  </a:cxn>
                  <a:cxn ang="0">
                    <a:pos x="233" y="91"/>
                  </a:cxn>
                  <a:cxn ang="0">
                    <a:pos x="226" y="95"/>
                  </a:cxn>
                  <a:cxn ang="0">
                    <a:pos x="222" y="108"/>
                  </a:cxn>
                  <a:cxn ang="0">
                    <a:pos x="220" y="113"/>
                  </a:cxn>
                  <a:cxn ang="0">
                    <a:pos x="222" y="115"/>
                  </a:cxn>
                  <a:cxn ang="0">
                    <a:pos x="210" y="127"/>
                  </a:cxn>
                  <a:cxn ang="0">
                    <a:pos x="202" y="136"/>
                  </a:cxn>
                  <a:cxn ang="0">
                    <a:pos x="167" y="172"/>
                  </a:cxn>
                  <a:cxn ang="0">
                    <a:pos x="156" y="170"/>
                  </a:cxn>
                  <a:cxn ang="0">
                    <a:pos x="142" y="195"/>
                  </a:cxn>
                  <a:cxn ang="0">
                    <a:pos x="150" y="199"/>
                  </a:cxn>
                  <a:cxn ang="0">
                    <a:pos x="156" y="211"/>
                  </a:cxn>
                  <a:cxn ang="0">
                    <a:pos x="163" y="226"/>
                  </a:cxn>
                  <a:cxn ang="0">
                    <a:pos x="163" y="233"/>
                  </a:cxn>
                  <a:cxn ang="0">
                    <a:pos x="161" y="236"/>
                  </a:cxn>
                  <a:cxn ang="0">
                    <a:pos x="158" y="235"/>
                  </a:cxn>
                  <a:cxn ang="0">
                    <a:pos x="142" y="236"/>
                  </a:cxn>
                  <a:cxn ang="0">
                    <a:pos x="129" y="236"/>
                  </a:cxn>
                  <a:cxn ang="0">
                    <a:pos x="122" y="242"/>
                  </a:cxn>
                  <a:cxn ang="0">
                    <a:pos x="115" y="245"/>
                  </a:cxn>
                  <a:cxn ang="0">
                    <a:pos x="102" y="231"/>
                  </a:cxn>
                  <a:cxn ang="0">
                    <a:pos x="90" y="217"/>
                  </a:cxn>
                  <a:cxn ang="0">
                    <a:pos x="56" y="220"/>
                  </a:cxn>
                  <a:cxn ang="0">
                    <a:pos x="23" y="222"/>
                  </a:cxn>
                  <a:cxn ang="0">
                    <a:pos x="13" y="220"/>
                  </a:cxn>
                </a:cxnLst>
                <a:rect l="0" t="0" r="r" b="b"/>
                <a:pathLst>
                  <a:path w="270" h="245">
                    <a:moveTo>
                      <a:pt x="13" y="220"/>
                    </a:moveTo>
                    <a:lnTo>
                      <a:pt x="16" y="204"/>
                    </a:lnTo>
                    <a:lnTo>
                      <a:pt x="23" y="199"/>
                    </a:lnTo>
                    <a:lnTo>
                      <a:pt x="36" y="193"/>
                    </a:lnTo>
                    <a:lnTo>
                      <a:pt x="39" y="190"/>
                    </a:lnTo>
                    <a:lnTo>
                      <a:pt x="39" y="188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32" y="183"/>
                    </a:lnTo>
                    <a:lnTo>
                      <a:pt x="31" y="167"/>
                    </a:lnTo>
                    <a:lnTo>
                      <a:pt x="29" y="165"/>
                    </a:lnTo>
                    <a:lnTo>
                      <a:pt x="16" y="159"/>
                    </a:lnTo>
                    <a:lnTo>
                      <a:pt x="13" y="158"/>
                    </a:lnTo>
                    <a:lnTo>
                      <a:pt x="7" y="145"/>
                    </a:lnTo>
                    <a:lnTo>
                      <a:pt x="0" y="138"/>
                    </a:lnTo>
                    <a:lnTo>
                      <a:pt x="2" y="136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2"/>
                    </a:lnTo>
                    <a:lnTo>
                      <a:pt x="57" y="142"/>
                    </a:lnTo>
                    <a:lnTo>
                      <a:pt x="68" y="142"/>
                    </a:lnTo>
                    <a:lnTo>
                      <a:pt x="86" y="136"/>
                    </a:lnTo>
                    <a:lnTo>
                      <a:pt x="90" y="134"/>
                    </a:lnTo>
                    <a:lnTo>
                      <a:pt x="90" y="133"/>
                    </a:lnTo>
                    <a:lnTo>
                      <a:pt x="88" y="133"/>
                    </a:lnTo>
                    <a:lnTo>
                      <a:pt x="88" y="131"/>
                    </a:lnTo>
                    <a:lnTo>
                      <a:pt x="90" y="125"/>
                    </a:lnTo>
                    <a:lnTo>
                      <a:pt x="90" y="122"/>
                    </a:lnTo>
                    <a:lnTo>
                      <a:pt x="90" y="118"/>
                    </a:lnTo>
                    <a:lnTo>
                      <a:pt x="91" y="116"/>
                    </a:lnTo>
                    <a:lnTo>
                      <a:pt x="95" y="113"/>
                    </a:lnTo>
                    <a:lnTo>
                      <a:pt x="97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11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1" y="108"/>
                    </a:lnTo>
                    <a:lnTo>
                      <a:pt x="109" y="108"/>
                    </a:lnTo>
                    <a:lnTo>
                      <a:pt x="109" y="106"/>
                    </a:lnTo>
                    <a:lnTo>
                      <a:pt x="111" y="106"/>
                    </a:lnTo>
                    <a:lnTo>
                      <a:pt x="115" y="102"/>
                    </a:lnTo>
                    <a:lnTo>
                      <a:pt x="116" y="102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5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9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6" y="99"/>
                    </a:lnTo>
                    <a:lnTo>
                      <a:pt x="136" y="97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2"/>
                    </a:lnTo>
                    <a:lnTo>
                      <a:pt x="138" y="81"/>
                    </a:lnTo>
                    <a:lnTo>
                      <a:pt x="140" y="79"/>
                    </a:lnTo>
                    <a:lnTo>
                      <a:pt x="140" y="75"/>
                    </a:lnTo>
                    <a:lnTo>
                      <a:pt x="143" y="75"/>
                    </a:lnTo>
                    <a:lnTo>
                      <a:pt x="147" y="75"/>
                    </a:lnTo>
                    <a:lnTo>
                      <a:pt x="150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0" y="68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9" y="57"/>
                    </a:lnTo>
                    <a:lnTo>
                      <a:pt x="158" y="59"/>
                    </a:lnTo>
                    <a:lnTo>
                      <a:pt x="163" y="57"/>
                    </a:lnTo>
                    <a:lnTo>
                      <a:pt x="165" y="54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5" y="48"/>
                    </a:lnTo>
                    <a:lnTo>
                      <a:pt x="165" y="47"/>
                    </a:lnTo>
                    <a:lnTo>
                      <a:pt x="167" y="45"/>
                    </a:lnTo>
                    <a:lnTo>
                      <a:pt x="172" y="38"/>
                    </a:lnTo>
                    <a:lnTo>
                      <a:pt x="174" y="36"/>
                    </a:lnTo>
                    <a:lnTo>
                      <a:pt x="174" y="34"/>
                    </a:lnTo>
                    <a:lnTo>
                      <a:pt x="174" y="34"/>
                    </a:lnTo>
                    <a:lnTo>
                      <a:pt x="174" y="32"/>
                    </a:lnTo>
                    <a:lnTo>
                      <a:pt x="174" y="31"/>
                    </a:lnTo>
                    <a:lnTo>
                      <a:pt x="174" y="31"/>
                    </a:lnTo>
                    <a:lnTo>
                      <a:pt x="172" y="23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4" y="13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6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3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90" y="4"/>
                    </a:lnTo>
                    <a:lnTo>
                      <a:pt x="192" y="2"/>
                    </a:lnTo>
                    <a:lnTo>
                      <a:pt x="195" y="2"/>
                    </a:lnTo>
                    <a:lnTo>
                      <a:pt x="195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0" y="2"/>
                    </a:lnTo>
                    <a:lnTo>
                      <a:pt x="213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3" y="0"/>
                    </a:lnTo>
                    <a:lnTo>
                      <a:pt x="235" y="2"/>
                    </a:lnTo>
                    <a:lnTo>
                      <a:pt x="235" y="5"/>
                    </a:lnTo>
                    <a:lnTo>
                      <a:pt x="235" y="5"/>
                    </a:lnTo>
                    <a:lnTo>
                      <a:pt x="236" y="4"/>
                    </a:lnTo>
                    <a:lnTo>
                      <a:pt x="238" y="4"/>
                    </a:lnTo>
                    <a:lnTo>
                      <a:pt x="244" y="7"/>
                    </a:lnTo>
                    <a:lnTo>
                      <a:pt x="244" y="9"/>
                    </a:lnTo>
                    <a:lnTo>
                      <a:pt x="244" y="13"/>
                    </a:lnTo>
                    <a:lnTo>
                      <a:pt x="244" y="14"/>
                    </a:lnTo>
                    <a:lnTo>
                      <a:pt x="244" y="16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20"/>
                    </a:lnTo>
                    <a:lnTo>
                      <a:pt x="247" y="22"/>
                    </a:lnTo>
                    <a:lnTo>
                      <a:pt x="247" y="23"/>
                    </a:lnTo>
                    <a:lnTo>
                      <a:pt x="249" y="22"/>
                    </a:lnTo>
                    <a:lnTo>
                      <a:pt x="251" y="22"/>
                    </a:lnTo>
                    <a:lnTo>
                      <a:pt x="251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2" y="23"/>
                    </a:lnTo>
                    <a:lnTo>
                      <a:pt x="263" y="29"/>
                    </a:lnTo>
                    <a:lnTo>
                      <a:pt x="265" y="29"/>
                    </a:lnTo>
                    <a:lnTo>
                      <a:pt x="267" y="31"/>
                    </a:lnTo>
                    <a:lnTo>
                      <a:pt x="270" y="31"/>
                    </a:lnTo>
                    <a:lnTo>
                      <a:pt x="260" y="38"/>
                    </a:lnTo>
                    <a:lnTo>
                      <a:pt x="260" y="39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58" y="43"/>
                    </a:lnTo>
                    <a:lnTo>
                      <a:pt x="258" y="45"/>
                    </a:lnTo>
                    <a:lnTo>
                      <a:pt x="256" y="43"/>
                    </a:lnTo>
                    <a:lnTo>
                      <a:pt x="254" y="43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5" y="47"/>
                    </a:lnTo>
                    <a:lnTo>
                      <a:pt x="244" y="45"/>
                    </a:lnTo>
                    <a:lnTo>
                      <a:pt x="242" y="45"/>
                    </a:lnTo>
                    <a:lnTo>
                      <a:pt x="242" y="47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38" y="47"/>
                    </a:lnTo>
                    <a:lnTo>
                      <a:pt x="236" y="48"/>
                    </a:lnTo>
                    <a:lnTo>
                      <a:pt x="235" y="47"/>
                    </a:lnTo>
                    <a:lnTo>
                      <a:pt x="231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17" y="41"/>
                    </a:lnTo>
                    <a:lnTo>
                      <a:pt x="215" y="41"/>
                    </a:lnTo>
                    <a:lnTo>
                      <a:pt x="213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10" y="43"/>
                    </a:lnTo>
                    <a:lnTo>
                      <a:pt x="210" y="47"/>
                    </a:lnTo>
                    <a:lnTo>
                      <a:pt x="208" y="50"/>
                    </a:lnTo>
                    <a:lnTo>
                      <a:pt x="208" y="50"/>
                    </a:lnTo>
                    <a:lnTo>
                      <a:pt x="210" y="50"/>
                    </a:lnTo>
                    <a:lnTo>
                      <a:pt x="211" y="52"/>
                    </a:lnTo>
                    <a:lnTo>
                      <a:pt x="211" y="54"/>
                    </a:lnTo>
                    <a:lnTo>
                      <a:pt x="210" y="54"/>
                    </a:lnTo>
                    <a:lnTo>
                      <a:pt x="210" y="56"/>
                    </a:lnTo>
                    <a:lnTo>
                      <a:pt x="210" y="56"/>
                    </a:lnTo>
                    <a:lnTo>
                      <a:pt x="210" y="57"/>
                    </a:lnTo>
                    <a:lnTo>
                      <a:pt x="211" y="57"/>
                    </a:lnTo>
                    <a:lnTo>
                      <a:pt x="215" y="57"/>
                    </a:lnTo>
                    <a:lnTo>
                      <a:pt x="215" y="57"/>
                    </a:lnTo>
                    <a:lnTo>
                      <a:pt x="215" y="59"/>
                    </a:lnTo>
                    <a:lnTo>
                      <a:pt x="215" y="59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3"/>
                    </a:lnTo>
                    <a:lnTo>
                      <a:pt x="215" y="66"/>
                    </a:lnTo>
                    <a:lnTo>
                      <a:pt x="215" y="68"/>
                    </a:lnTo>
                    <a:lnTo>
                      <a:pt x="215" y="70"/>
                    </a:lnTo>
                    <a:lnTo>
                      <a:pt x="211" y="72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3" y="77"/>
                    </a:lnTo>
                    <a:lnTo>
                      <a:pt x="217" y="79"/>
                    </a:lnTo>
                    <a:lnTo>
                      <a:pt x="217" y="81"/>
                    </a:lnTo>
                    <a:lnTo>
                      <a:pt x="218" y="81"/>
                    </a:lnTo>
                    <a:lnTo>
                      <a:pt x="220" y="82"/>
                    </a:lnTo>
                    <a:lnTo>
                      <a:pt x="220" y="81"/>
                    </a:lnTo>
                    <a:lnTo>
                      <a:pt x="222" y="81"/>
                    </a:lnTo>
                    <a:lnTo>
                      <a:pt x="222" y="84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9" y="88"/>
                    </a:lnTo>
                    <a:lnTo>
                      <a:pt x="231" y="90"/>
                    </a:lnTo>
                    <a:lnTo>
                      <a:pt x="231" y="88"/>
                    </a:lnTo>
                    <a:lnTo>
                      <a:pt x="233" y="91"/>
                    </a:lnTo>
                    <a:lnTo>
                      <a:pt x="233" y="91"/>
                    </a:lnTo>
                    <a:lnTo>
                      <a:pt x="233" y="93"/>
                    </a:lnTo>
                    <a:lnTo>
                      <a:pt x="233" y="95"/>
                    </a:lnTo>
                    <a:lnTo>
                      <a:pt x="231" y="95"/>
                    </a:lnTo>
                    <a:lnTo>
                      <a:pt x="229" y="97"/>
                    </a:lnTo>
                    <a:lnTo>
                      <a:pt x="227" y="95"/>
                    </a:lnTo>
                    <a:lnTo>
                      <a:pt x="226" y="95"/>
                    </a:lnTo>
                    <a:lnTo>
                      <a:pt x="226" y="97"/>
                    </a:lnTo>
                    <a:lnTo>
                      <a:pt x="222" y="99"/>
                    </a:lnTo>
                    <a:lnTo>
                      <a:pt x="220" y="100"/>
                    </a:lnTo>
                    <a:lnTo>
                      <a:pt x="220" y="104"/>
                    </a:lnTo>
                    <a:lnTo>
                      <a:pt x="222" y="106"/>
                    </a:lnTo>
                    <a:lnTo>
                      <a:pt x="222" y="108"/>
                    </a:lnTo>
                    <a:lnTo>
                      <a:pt x="222" y="108"/>
                    </a:lnTo>
                    <a:lnTo>
                      <a:pt x="224" y="108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20" y="111"/>
                    </a:lnTo>
                    <a:lnTo>
                      <a:pt x="220" y="113"/>
                    </a:lnTo>
                    <a:lnTo>
                      <a:pt x="222" y="113"/>
                    </a:lnTo>
                    <a:lnTo>
                      <a:pt x="224" y="113"/>
                    </a:lnTo>
                    <a:lnTo>
                      <a:pt x="226" y="115"/>
                    </a:lnTo>
                    <a:lnTo>
                      <a:pt x="224" y="115"/>
                    </a:lnTo>
                    <a:lnTo>
                      <a:pt x="224" y="116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0" y="116"/>
                    </a:lnTo>
                    <a:lnTo>
                      <a:pt x="217" y="118"/>
                    </a:lnTo>
                    <a:lnTo>
                      <a:pt x="213" y="124"/>
                    </a:lnTo>
                    <a:lnTo>
                      <a:pt x="211" y="124"/>
                    </a:lnTo>
                    <a:lnTo>
                      <a:pt x="210" y="127"/>
                    </a:lnTo>
                    <a:lnTo>
                      <a:pt x="210" y="129"/>
                    </a:lnTo>
                    <a:lnTo>
                      <a:pt x="210" y="131"/>
                    </a:lnTo>
                    <a:lnTo>
                      <a:pt x="208" y="133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2" y="136"/>
                    </a:lnTo>
                    <a:lnTo>
                      <a:pt x="192" y="154"/>
                    </a:lnTo>
                    <a:lnTo>
                      <a:pt x="188" y="156"/>
                    </a:lnTo>
                    <a:lnTo>
                      <a:pt x="176" y="172"/>
                    </a:lnTo>
                    <a:lnTo>
                      <a:pt x="174" y="172"/>
                    </a:lnTo>
                    <a:lnTo>
                      <a:pt x="174" y="174"/>
                    </a:lnTo>
                    <a:lnTo>
                      <a:pt x="167" y="172"/>
                    </a:lnTo>
                    <a:lnTo>
                      <a:pt x="163" y="174"/>
                    </a:lnTo>
                    <a:lnTo>
                      <a:pt x="161" y="176"/>
                    </a:lnTo>
                    <a:lnTo>
                      <a:pt x="161" y="176"/>
                    </a:lnTo>
                    <a:lnTo>
                      <a:pt x="159" y="176"/>
                    </a:lnTo>
                    <a:lnTo>
                      <a:pt x="158" y="170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42" y="184"/>
                    </a:lnTo>
                    <a:lnTo>
                      <a:pt x="140" y="192"/>
                    </a:lnTo>
                    <a:lnTo>
                      <a:pt x="140" y="193"/>
                    </a:lnTo>
                    <a:lnTo>
                      <a:pt x="140" y="195"/>
                    </a:lnTo>
                    <a:lnTo>
                      <a:pt x="142" y="195"/>
                    </a:lnTo>
                    <a:lnTo>
                      <a:pt x="143" y="195"/>
                    </a:lnTo>
                    <a:lnTo>
                      <a:pt x="145" y="197"/>
                    </a:lnTo>
                    <a:lnTo>
                      <a:pt x="149" y="197"/>
                    </a:lnTo>
                    <a:lnTo>
                      <a:pt x="150" y="197"/>
                    </a:lnTo>
                    <a:lnTo>
                      <a:pt x="150" y="197"/>
                    </a:lnTo>
                    <a:lnTo>
                      <a:pt x="150" y="199"/>
                    </a:lnTo>
                    <a:lnTo>
                      <a:pt x="149" y="206"/>
                    </a:lnTo>
                    <a:lnTo>
                      <a:pt x="149" y="208"/>
                    </a:lnTo>
                    <a:lnTo>
                      <a:pt x="149" y="208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6" y="211"/>
                    </a:lnTo>
                    <a:lnTo>
                      <a:pt x="158" y="211"/>
                    </a:lnTo>
                    <a:lnTo>
                      <a:pt x="158" y="213"/>
                    </a:lnTo>
                    <a:lnTo>
                      <a:pt x="158" y="218"/>
                    </a:lnTo>
                    <a:lnTo>
                      <a:pt x="159" y="220"/>
                    </a:lnTo>
                    <a:lnTo>
                      <a:pt x="159" y="222"/>
                    </a:lnTo>
                    <a:lnTo>
                      <a:pt x="163" y="226"/>
                    </a:lnTo>
                    <a:lnTo>
                      <a:pt x="163" y="226"/>
                    </a:lnTo>
                    <a:lnTo>
                      <a:pt x="165" y="227"/>
                    </a:lnTo>
                    <a:lnTo>
                      <a:pt x="165" y="229"/>
                    </a:lnTo>
                    <a:lnTo>
                      <a:pt x="163" y="229"/>
                    </a:lnTo>
                    <a:lnTo>
                      <a:pt x="163" y="229"/>
                    </a:lnTo>
                    <a:lnTo>
                      <a:pt x="163" y="233"/>
                    </a:lnTo>
                    <a:lnTo>
                      <a:pt x="163" y="235"/>
                    </a:lnTo>
                    <a:lnTo>
                      <a:pt x="165" y="235"/>
                    </a:lnTo>
                    <a:lnTo>
                      <a:pt x="165" y="235"/>
                    </a:lnTo>
                    <a:lnTo>
                      <a:pt x="163" y="235"/>
                    </a:lnTo>
                    <a:lnTo>
                      <a:pt x="161" y="236"/>
                    </a:lnTo>
                    <a:lnTo>
                      <a:pt x="161" y="236"/>
                    </a:lnTo>
                    <a:lnTo>
                      <a:pt x="161" y="238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58" y="235"/>
                    </a:lnTo>
                    <a:lnTo>
                      <a:pt x="158" y="235"/>
                    </a:lnTo>
                    <a:lnTo>
                      <a:pt x="156" y="233"/>
                    </a:lnTo>
                    <a:lnTo>
                      <a:pt x="150" y="236"/>
                    </a:lnTo>
                    <a:lnTo>
                      <a:pt x="149" y="238"/>
                    </a:lnTo>
                    <a:lnTo>
                      <a:pt x="149" y="238"/>
                    </a:lnTo>
                    <a:lnTo>
                      <a:pt x="143" y="238"/>
                    </a:lnTo>
                    <a:lnTo>
                      <a:pt x="142" y="236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3" y="236"/>
                    </a:lnTo>
                    <a:lnTo>
                      <a:pt x="131" y="236"/>
                    </a:lnTo>
                    <a:lnTo>
                      <a:pt x="131" y="236"/>
                    </a:lnTo>
                    <a:lnTo>
                      <a:pt x="129" y="236"/>
                    </a:lnTo>
                    <a:lnTo>
                      <a:pt x="129" y="235"/>
                    </a:lnTo>
                    <a:lnTo>
                      <a:pt x="129" y="235"/>
                    </a:lnTo>
                    <a:lnTo>
                      <a:pt x="127" y="236"/>
                    </a:lnTo>
                    <a:lnTo>
                      <a:pt x="127" y="242"/>
                    </a:lnTo>
                    <a:lnTo>
                      <a:pt x="122" y="242"/>
                    </a:lnTo>
                    <a:lnTo>
                      <a:pt x="122" y="242"/>
                    </a:lnTo>
                    <a:lnTo>
                      <a:pt x="120" y="242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6" y="245"/>
                    </a:lnTo>
                    <a:lnTo>
                      <a:pt x="115" y="245"/>
                    </a:lnTo>
                    <a:lnTo>
                      <a:pt x="111" y="244"/>
                    </a:lnTo>
                    <a:lnTo>
                      <a:pt x="107" y="244"/>
                    </a:lnTo>
                    <a:lnTo>
                      <a:pt x="107" y="244"/>
                    </a:lnTo>
                    <a:lnTo>
                      <a:pt x="107" y="242"/>
                    </a:lnTo>
                    <a:lnTo>
                      <a:pt x="104" y="240"/>
                    </a:lnTo>
                    <a:lnTo>
                      <a:pt x="102" y="231"/>
                    </a:lnTo>
                    <a:lnTo>
                      <a:pt x="102" y="229"/>
                    </a:lnTo>
                    <a:lnTo>
                      <a:pt x="100" y="229"/>
                    </a:lnTo>
                    <a:lnTo>
                      <a:pt x="95" y="226"/>
                    </a:lnTo>
                    <a:lnTo>
                      <a:pt x="93" y="220"/>
                    </a:lnTo>
                    <a:lnTo>
                      <a:pt x="93" y="218"/>
                    </a:lnTo>
                    <a:lnTo>
                      <a:pt x="90" y="217"/>
                    </a:lnTo>
                    <a:lnTo>
                      <a:pt x="73" y="217"/>
                    </a:lnTo>
                    <a:lnTo>
                      <a:pt x="70" y="218"/>
                    </a:lnTo>
                    <a:lnTo>
                      <a:pt x="63" y="218"/>
                    </a:lnTo>
                    <a:lnTo>
                      <a:pt x="61" y="222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4" y="217"/>
                    </a:lnTo>
                    <a:lnTo>
                      <a:pt x="48" y="218"/>
                    </a:lnTo>
                    <a:lnTo>
                      <a:pt x="45" y="217"/>
                    </a:lnTo>
                    <a:lnTo>
                      <a:pt x="43" y="220"/>
                    </a:lnTo>
                    <a:lnTo>
                      <a:pt x="27" y="218"/>
                    </a:lnTo>
                    <a:lnTo>
                      <a:pt x="23" y="222"/>
                    </a:lnTo>
                    <a:lnTo>
                      <a:pt x="22" y="220"/>
                    </a:lnTo>
                    <a:lnTo>
                      <a:pt x="18" y="222"/>
                    </a:lnTo>
                    <a:lnTo>
                      <a:pt x="16" y="222"/>
                    </a:lnTo>
                    <a:lnTo>
                      <a:pt x="14" y="224"/>
                    </a:lnTo>
                    <a:lnTo>
                      <a:pt x="14" y="222"/>
                    </a:lnTo>
                    <a:lnTo>
                      <a:pt x="13" y="22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2" name="Freeform 8807"/>
              <p:cNvSpPr>
                <a:spLocks/>
              </p:cNvSpPr>
              <p:nvPr/>
            </p:nvSpPr>
            <p:spPr bwMode="auto">
              <a:xfrm>
                <a:off x="5624257" y="3355691"/>
                <a:ext cx="428582" cy="388940"/>
              </a:xfrm>
              <a:custGeom>
                <a:avLst/>
                <a:gdLst/>
                <a:ahLst/>
                <a:cxnLst>
                  <a:cxn ang="0">
                    <a:pos x="39" y="188"/>
                  </a:cxn>
                  <a:cxn ang="0">
                    <a:pos x="16" y="159"/>
                  </a:cxn>
                  <a:cxn ang="0">
                    <a:pos x="29" y="145"/>
                  </a:cxn>
                  <a:cxn ang="0">
                    <a:pos x="56" y="142"/>
                  </a:cxn>
                  <a:cxn ang="0">
                    <a:pos x="88" y="133"/>
                  </a:cxn>
                  <a:cxn ang="0">
                    <a:pos x="95" y="113"/>
                  </a:cxn>
                  <a:cxn ang="0">
                    <a:pos x="111" y="109"/>
                  </a:cxn>
                  <a:cxn ang="0">
                    <a:pos x="116" y="102"/>
                  </a:cxn>
                  <a:cxn ang="0">
                    <a:pos x="124" y="100"/>
                  </a:cxn>
                  <a:cxn ang="0">
                    <a:pos x="131" y="104"/>
                  </a:cxn>
                  <a:cxn ang="0">
                    <a:pos x="138" y="84"/>
                  </a:cxn>
                  <a:cxn ang="0">
                    <a:pos x="143" y="75"/>
                  </a:cxn>
                  <a:cxn ang="0">
                    <a:pos x="150" y="63"/>
                  </a:cxn>
                  <a:cxn ang="0">
                    <a:pos x="163" y="57"/>
                  </a:cxn>
                  <a:cxn ang="0">
                    <a:pos x="165" y="48"/>
                  </a:cxn>
                  <a:cxn ang="0">
                    <a:pos x="174" y="34"/>
                  </a:cxn>
                  <a:cxn ang="0">
                    <a:pos x="167" y="18"/>
                  </a:cxn>
                  <a:cxn ang="0">
                    <a:pos x="176" y="11"/>
                  </a:cxn>
                  <a:cxn ang="0">
                    <a:pos x="181" y="7"/>
                  </a:cxn>
                  <a:cxn ang="0">
                    <a:pos x="192" y="2"/>
                  </a:cxn>
                  <a:cxn ang="0">
                    <a:pos x="213" y="2"/>
                  </a:cxn>
                  <a:cxn ang="0">
                    <a:pos x="222" y="0"/>
                  </a:cxn>
                  <a:cxn ang="0">
                    <a:pos x="233" y="0"/>
                  </a:cxn>
                  <a:cxn ang="0">
                    <a:pos x="244" y="7"/>
                  </a:cxn>
                  <a:cxn ang="0">
                    <a:pos x="242" y="16"/>
                  </a:cxn>
                  <a:cxn ang="0">
                    <a:pos x="249" y="22"/>
                  </a:cxn>
                  <a:cxn ang="0">
                    <a:pos x="263" y="29"/>
                  </a:cxn>
                  <a:cxn ang="0">
                    <a:pos x="260" y="39"/>
                  </a:cxn>
                  <a:cxn ang="0">
                    <a:pos x="249" y="43"/>
                  </a:cxn>
                  <a:cxn ang="0">
                    <a:pos x="242" y="45"/>
                  </a:cxn>
                  <a:cxn ang="0">
                    <a:pos x="235" y="47"/>
                  </a:cxn>
                  <a:cxn ang="0">
                    <a:pos x="213" y="43"/>
                  </a:cxn>
                  <a:cxn ang="0">
                    <a:pos x="208" y="50"/>
                  </a:cxn>
                  <a:cxn ang="0">
                    <a:pos x="210" y="56"/>
                  </a:cxn>
                  <a:cxn ang="0">
                    <a:pos x="215" y="59"/>
                  </a:cxn>
                  <a:cxn ang="0">
                    <a:pos x="215" y="70"/>
                  </a:cxn>
                  <a:cxn ang="0">
                    <a:pos x="217" y="81"/>
                  </a:cxn>
                  <a:cxn ang="0">
                    <a:pos x="224" y="88"/>
                  </a:cxn>
                  <a:cxn ang="0">
                    <a:pos x="233" y="91"/>
                  </a:cxn>
                  <a:cxn ang="0">
                    <a:pos x="226" y="95"/>
                  </a:cxn>
                  <a:cxn ang="0">
                    <a:pos x="222" y="108"/>
                  </a:cxn>
                  <a:cxn ang="0">
                    <a:pos x="220" y="113"/>
                  </a:cxn>
                  <a:cxn ang="0">
                    <a:pos x="222" y="115"/>
                  </a:cxn>
                  <a:cxn ang="0">
                    <a:pos x="210" y="127"/>
                  </a:cxn>
                  <a:cxn ang="0">
                    <a:pos x="202" y="136"/>
                  </a:cxn>
                  <a:cxn ang="0">
                    <a:pos x="167" y="172"/>
                  </a:cxn>
                  <a:cxn ang="0">
                    <a:pos x="156" y="170"/>
                  </a:cxn>
                  <a:cxn ang="0">
                    <a:pos x="142" y="195"/>
                  </a:cxn>
                  <a:cxn ang="0">
                    <a:pos x="150" y="199"/>
                  </a:cxn>
                  <a:cxn ang="0">
                    <a:pos x="156" y="211"/>
                  </a:cxn>
                  <a:cxn ang="0">
                    <a:pos x="163" y="226"/>
                  </a:cxn>
                  <a:cxn ang="0">
                    <a:pos x="163" y="233"/>
                  </a:cxn>
                  <a:cxn ang="0">
                    <a:pos x="161" y="236"/>
                  </a:cxn>
                  <a:cxn ang="0">
                    <a:pos x="158" y="235"/>
                  </a:cxn>
                  <a:cxn ang="0">
                    <a:pos x="142" y="236"/>
                  </a:cxn>
                  <a:cxn ang="0">
                    <a:pos x="129" y="236"/>
                  </a:cxn>
                  <a:cxn ang="0">
                    <a:pos x="122" y="242"/>
                  </a:cxn>
                  <a:cxn ang="0">
                    <a:pos x="115" y="245"/>
                  </a:cxn>
                  <a:cxn ang="0">
                    <a:pos x="102" y="231"/>
                  </a:cxn>
                  <a:cxn ang="0">
                    <a:pos x="90" y="217"/>
                  </a:cxn>
                  <a:cxn ang="0">
                    <a:pos x="56" y="220"/>
                  </a:cxn>
                  <a:cxn ang="0">
                    <a:pos x="23" y="222"/>
                  </a:cxn>
                  <a:cxn ang="0">
                    <a:pos x="13" y="220"/>
                  </a:cxn>
                </a:cxnLst>
                <a:rect l="0" t="0" r="r" b="b"/>
                <a:pathLst>
                  <a:path w="270" h="245">
                    <a:moveTo>
                      <a:pt x="13" y="220"/>
                    </a:moveTo>
                    <a:lnTo>
                      <a:pt x="16" y="204"/>
                    </a:lnTo>
                    <a:lnTo>
                      <a:pt x="23" y="199"/>
                    </a:lnTo>
                    <a:lnTo>
                      <a:pt x="36" y="193"/>
                    </a:lnTo>
                    <a:lnTo>
                      <a:pt x="39" y="190"/>
                    </a:lnTo>
                    <a:lnTo>
                      <a:pt x="39" y="188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32" y="183"/>
                    </a:lnTo>
                    <a:lnTo>
                      <a:pt x="31" y="167"/>
                    </a:lnTo>
                    <a:lnTo>
                      <a:pt x="29" y="165"/>
                    </a:lnTo>
                    <a:lnTo>
                      <a:pt x="16" y="159"/>
                    </a:lnTo>
                    <a:lnTo>
                      <a:pt x="13" y="158"/>
                    </a:lnTo>
                    <a:lnTo>
                      <a:pt x="7" y="145"/>
                    </a:lnTo>
                    <a:lnTo>
                      <a:pt x="0" y="138"/>
                    </a:lnTo>
                    <a:lnTo>
                      <a:pt x="2" y="136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2"/>
                    </a:lnTo>
                    <a:lnTo>
                      <a:pt x="57" y="142"/>
                    </a:lnTo>
                    <a:lnTo>
                      <a:pt x="68" y="142"/>
                    </a:lnTo>
                    <a:lnTo>
                      <a:pt x="86" y="136"/>
                    </a:lnTo>
                    <a:lnTo>
                      <a:pt x="90" y="134"/>
                    </a:lnTo>
                    <a:lnTo>
                      <a:pt x="90" y="133"/>
                    </a:lnTo>
                    <a:lnTo>
                      <a:pt x="88" y="133"/>
                    </a:lnTo>
                    <a:lnTo>
                      <a:pt x="88" y="131"/>
                    </a:lnTo>
                    <a:lnTo>
                      <a:pt x="90" y="125"/>
                    </a:lnTo>
                    <a:lnTo>
                      <a:pt x="90" y="122"/>
                    </a:lnTo>
                    <a:lnTo>
                      <a:pt x="90" y="118"/>
                    </a:lnTo>
                    <a:lnTo>
                      <a:pt x="91" y="116"/>
                    </a:lnTo>
                    <a:lnTo>
                      <a:pt x="95" y="113"/>
                    </a:lnTo>
                    <a:lnTo>
                      <a:pt x="97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11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1" y="108"/>
                    </a:lnTo>
                    <a:lnTo>
                      <a:pt x="109" y="108"/>
                    </a:lnTo>
                    <a:lnTo>
                      <a:pt x="109" y="106"/>
                    </a:lnTo>
                    <a:lnTo>
                      <a:pt x="111" y="106"/>
                    </a:lnTo>
                    <a:lnTo>
                      <a:pt x="115" y="102"/>
                    </a:lnTo>
                    <a:lnTo>
                      <a:pt x="116" y="102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4" y="100"/>
                    </a:lnTo>
                    <a:lnTo>
                      <a:pt x="124" y="100"/>
                    </a:lnTo>
                    <a:lnTo>
                      <a:pt x="125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9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6" y="99"/>
                    </a:lnTo>
                    <a:lnTo>
                      <a:pt x="136" y="97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2"/>
                    </a:lnTo>
                    <a:lnTo>
                      <a:pt x="138" y="81"/>
                    </a:lnTo>
                    <a:lnTo>
                      <a:pt x="140" y="79"/>
                    </a:lnTo>
                    <a:lnTo>
                      <a:pt x="140" y="75"/>
                    </a:lnTo>
                    <a:lnTo>
                      <a:pt x="143" y="75"/>
                    </a:lnTo>
                    <a:lnTo>
                      <a:pt x="147" y="75"/>
                    </a:lnTo>
                    <a:lnTo>
                      <a:pt x="150" y="72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0" y="68"/>
                    </a:lnTo>
                    <a:lnTo>
                      <a:pt x="150" y="63"/>
                    </a:lnTo>
                    <a:lnTo>
                      <a:pt x="149" y="63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9" y="57"/>
                    </a:lnTo>
                    <a:lnTo>
                      <a:pt x="158" y="59"/>
                    </a:lnTo>
                    <a:lnTo>
                      <a:pt x="163" y="57"/>
                    </a:lnTo>
                    <a:lnTo>
                      <a:pt x="165" y="54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5" y="48"/>
                    </a:lnTo>
                    <a:lnTo>
                      <a:pt x="165" y="47"/>
                    </a:lnTo>
                    <a:lnTo>
                      <a:pt x="167" y="45"/>
                    </a:lnTo>
                    <a:lnTo>
                      <a:pt x="172" y="38"/>
                    </a:lnTo>
                    <a:lnTo>
                      <a:pt x="174" y="36"/>
                    </a:lnTo>
                    <a:lnTo>
                      <a:pt x="174" y="34"/>
                    </a:lnTo>
                    <a:lnTo>
                      <a:pt x="174" y="34"/>
                    </a:lnTo>
                    <a:lnTo>
                      <a:pt x="174" y="32"/>
                    </a:lnTo>
                    <a:lnTo>
                      <a:pt x="174" y="31"/>
                    </a:lnTo>
                    <a:lnTo>
                      <a:pt x="174" y="31"/>
                    </a:lnTo>
                    <a:lnTo>
                      <a:pt x="172" y="23"/>
                    </a:lnTo>
                    <a:lnTo>
                      <a:pt x="168" y="20"/>
                    </a:lnTo>
                    <a:lnTo>
                      <a:pt x="167" y="18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4" y="13"/>
                    </a:lnTo>
                    <a:lnTo>
                      <a:pt x="174" y="11"/>
                    </a:lnTo>
                    <a:lnTo>
                      <a:pt x="174" y="11"/>
                    </a:lnTo>
                    <a:lnTo>
                      <a:pt x="176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3" y="5"/>
                    </a:lnTo>
                    <a:lnTo>
                      <a:pt x="183" y="5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90" y="4"/>
                    </a:lnTo>
                    <a:lnTo>
                      <a:pt x="192" y="2"/>
                    </a:lnTo>
                    <a:lnTo>
                      <a:pt x="195" y="2"/>
                    </a:lnTo>
                    <a:lnTo>
                      <a:pt x="195" y="2"/>
                    </a:lnTo>
                    <a:lnTo>
                      <a:pt x="206" y="2"/>
                    </a:lnTo>
                    <a:lnTo>
                      <a:pt x="208" y="2"/>
                    </a:lnTo>
                    <a:lnTo>
                      <a:pt x="210" y="2"/>
                    </a:lnTo>
                    <a:lnTo>
                      <a:pt x="213" y="2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7" y="2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3" y="0"/>
                    </a:lnTo>
                    <a:lnTo>
                      <a:pt x="235" y="2"/>
                    </a:lnTo>
                    <a:lnTo>
                      <a:pt x="235" y="5"/>
                    </a:lnTo>
                    <a:lnTo>
                      <a:pt x="235" y="5"/>
                    </a:lnTo>
                    <a:lnTo>
                      <a:pt x="236" y="4"/>
                    </a:lnTo>
                    <a:lnTo>
                      <a:pt x="238" y="4"/>
                    </a:lnTo>
                    <a:lnTo>
                      <a:pt x="244" y="7"/>
                    </a:lnTo>
                    <a:lnTo>
                      <a:pt x="244" y="9"/>
                    </a:lnTo>
                    <a:lnTo>
                      <a:pt x="244" y="13"/>
                    </a:lnTo>
                    <a:lnTo>
                      <a:pt x="244" y="14"/>
                    </a:lnTo>
                    <a:lnTo>
                      <a:pt x="244" y="16"/>
                    </a:lnTo>
                    <a:lnTo>
                      <a:pt x="244" y="16"/>
                    </a:lnTo>
                    <a:lnTo>
                      <a:pt x="242" y="16"/>
                    </a:lnTo>
                    <a:lnTo>
                      <a:pt x="242" y="18"/>
                    </a:lnTo>
                    <a:lnTo>
                      <a:pt x="244" y="18"/>
                    </a:lnTo>
                    <a:lnTo>
                      <a:pt x="245" y="20"/>
                    </a:lnTo>
                    <a:lnTo>
                      <a:pt x="247" y="22"/>
                    </a:lnTo>
                    <a:lnTo>
                      <a:pt x="247" y="23"/>
                    </a:lnTo>
                    <a:lnTo>
                      <a:pt x="249" y="22"/>
                    </a:lnTo>
                    <a:lnTo>
                      <a:pt x="251" y="22"/>
                    </a:lnTo>
                    <a:lnTo>
                      <a:pt x="251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2" y="23"/>
                    </a:lnTo>
                    <a:lnTo>
                      <a:pt x="263" y="29"/>
                    </a:lnTo>
                    <a:lnTo>
                      <a:pt x="265" y="29"/>
                    </a:lnTo>
                    <a:lnTo>
                      <a:pt x="267" y="31"/>
                    </a:lnTo>
                    <a:lnTo>
                      <a:pt x="270" y="31"/>
                    </a:lnTo>
                    <a:lnTo>
                      <a:pt x="260" y="38"/>
                    </a:lnTo>
                    <a:lnTo>
                      <a:pt x="260" y="39"/>
                    </a:lnTo>
                    <a:lnTo>
                      <a:pt x="260" y="39"/>
                    </a:lnTo>
                    <a:lnTo>
                      <a:pt x="260" y="41"/>
                    </a:lnTo>
                    <a:lnTo>
                      <a:pt x="258" y="43"/>
                    </a:lnTo>
                    <a:lnTo>
                      <a:pt x="258" y="45"/>
                    </a:lnTo>
                    <a:lnTo>
                      <a:pt x="256" y="43"/>
                    </a:lnTo>
                    <a:lnTo>
                      <a:pt x="254" y="43"/>
                    </a:lnTo>
                    <a:lnTo>
                      <a:pt x="249" y="43"/>
                    </a:lnTo>
                    <a:lnTo>
                      <a:pt x="249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5" y="47"/>
                    </a:lnTo>
                    <a:lnTo>
                      <a:pt x="244" y="45"/>
                    </a:lnTo>
                    <a:lnTo>
                      <a:pt x="242" y="45"/>
                    </a:lnTo>
                    <a:lnTo>
                      <a:pt x="242" y="47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38" y="47"/>
                    </a:lnTo>
                    <a:lnTo>
                      <a:pt x="236" y="48"/>
                    </a:lnTo>
                    <a:lnTo>
                      <a:pt x="235" y="47"/>
                    </a:lnTo>
                    <a:lnTo>
                      <a:pt x="231" y="47"/>
                    </a:lnTo>
                    <a:lnTo>
                      <a:pt x="231" y="47"/>
                    </a:lnTo>
                    <a:lnTo>
                      <a:pt x="229" y="47"/>
                    </a:lnTo>
                    <a:lnTo>
                      <a:pt x="217" y="41"/>
                    </a:lnTo>
                    <a:lnTo>
                      <a:pt x="215" y="41"/>
                    </a:lnTo>
                    <a:lnTo>
                      <a:pt x="213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10" y="43"/>
                    </a:lnTo>
                    <a:lnTo>
                      <a:pt x="210" y="47"/>
                    </a:lnTo>
                    <a:lnTo>
                      <a:pt x="208" y="50"/>
                    </a:lnTo>
                    <a:lnTo>
                      <a:pt x="208" y="50"/>
                    </a:lnTo>
                    <a:lnTo>
                      <a:pt x="210" y="50"/>
                    </a:lnTo>
                    <a:lnTo>
                      <a:pt x="211" y="52"/>
                    </a:lnTo>
                    <a:lnTo>
                      <a:pt x="211" y="54"/>
                    </a:lnTo>
                    <a:lnTo>
                      <a:pt x="210" y="54"/>
                    </a:lnTo>
                    <a:lnTo>
                      <a:pt x="210" y="56"/>
                    </a:lnTo>
                    <a:lnTo>
                      <a:pt x="210" y="56"/>
                    </a:lnTo>
                    <a:lnTo>
                      <a:pt x="210" y="57"/>
                    </a:lnTo>
                    <a:lnTo>
                      <a:pt x="211" y="57"/>
                    </a:lnTo>
                    <a:lnTo>
                      <a:pt x="215" y="57"/>
                    </a:lnTo>
                    <a:lnTo>
                      <a:pt x="215" y="57"/>
                    </a:lnTo>
                    <a:lnTo>
                      <a:pt x="215" y="59"/>
                    </a:lnTo>
                    <a:lnTo>
                      <a:pt x="215" y="59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3"/>
                    </a:lnTo>
                    <a:lnTo>
                      <a:pt x="215" y="66"/>
                    </a:lnTo>
                    <a:lnTo>
                      <a:pt x="215" y="68"/>
                    </a:lnTo>
                    <a:lnTo>
                      <a:pt x="215" y="70"/>
                    </a:lnTo>
                    <a:lnTo>
                      <a:pt x="211" y="72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3" y="77"/>
                    </a:lnTo>
                    <a:lnTo>
                      <a:pt x="217" y="79"/>
                    </a:lnTo>
                    <a:lnTo>
                      <a:pt x="217" y="81"/>
                    </a:lnTo>
                    <a:lnTo>
                      <a:pt x="218" y="81"/>
                    </a:lnTo>
                    <a:lnTo>
                      <a:pt x="220" y="82"/>
                    </a:lnTo>
                    <a:lnTo>
                      <a:pt x="220" y="81"/>
                    </a:lnTo>
                    <a:lnTo>
                      <a:pt x="222" y="81"/>
                    </a:lnTo>
                    <a:lnTo>
                      <a:pt x="222" y="84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9" y="88"/>
                    </a:lnTo>
                    <a:lnTo>
                      <a:pt x="231" y="90"/>
                    </a:lnTo>
                    <a:lnTo>
                      <a:pt x="231" y="88"/>
                    </a:lnTo>
                    <a:lnTo>
                      <a:pt x="233" y="91"/>
                    </a:lnTo>
                    <a:lnTo>
                      <a:pt x="233" y="91"/>
                    </a:lnTo>
                    <a:lnTo>
                      <a:pt x="233" y="93"/>
                    </a:lnTo>
                    <a:lnTo>
                      <a:pt x="233" y="95"/>
                    </a:lnTo>
                    <a:lnTo>
                      <a:pt x="231" y="95"/>
                    </a:lnTo>
                    <a:lnTo>
                      <a:pt x="229" y="97"/>
                    </a:lnTo>
                    <a:lnTo>
                      <a:pt x="227" y="95"/>
                    </a:lnTo>
                    <a:lnTo>
                      <a:pt x="226" y="95"/>
                    </a:lnTo>
                    <a:lnTo>
                      <a:pt x="226" y="97"/>
                    </a:lnTo>
                    <a:lnTo>
                      <a:pt x="222" y="99"/>
                    </a:lnTo>
                    <a:lnTo>
                      <a:pt x="220" y="100"/>
                    </a:lnTo>
                    <a:lnTo>
                      <a:pt x="220" y="104"/>
                    </a:lnTo>
                    <a:lnTo>
                      <a:pt x="222" y="106"/>
                    </a:lnTo>
                    <a:lnTo>
                      <a:pt x="222" y="108"/>
                    </a:lnTo>
                    <a:lnTo>
                      <a:pt x="222" y="108"/>
                    </a:lnTo>
                    <a:lnTo>
                      <a:pt x="224" y="108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20" y="111"/>
                    </a:lnTo>
                    <a:lnTo>
                      <a:pt x="220" y="113"/>
                    </a:lnTo>
                    <a:lnTo>
                      <a:pt x="222" y="113"/>
                    </a:lnTo>
                    <a:lnTo>
                      <a:pt x="224" y="113"/>
                    </a:lnTo>
                    <a:lnTo>
                      <a:pt x="226" y="115"/>
                    </a:lnTo>
                    <a:lnTo>
                      <a:pt x="224" y="115"/>
                    </a:lnTo>
                    <a:lnTo>
                      <a:pt x="224" y="116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0" y="116"/>
                    </a:lnTo>
                    <a:lnTo>
                      <a:pt x="217" y="118"/>
                    </a:lnTo>
                    <a:lnTo>
                      <a:pt x="213" y="124"/>
                    </a:lnTo>
                    <a:lnTo>
                      <a:pt x="211" y="124"/>
                    </a:lnTo>
                    <a:lnTo>
                      <a:pt x="210" y="127"/>
                    </a:lnTo>
                    <a:lnTo>
                      <a:pt x="210" y="129"/>
                    </a:lnTo>
                    <a:lnTo>
                      <a:pt x="210" y="131"/>
                    </a:lnTo>
                    <a:lnTo>
                      <a:pt x="208" y="133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2" y="136"/>
                    </a:lnTo>
                    <a:lnTo>
                      <a:pt x="192" y="154"/>
                    </a:lnTo>
                    <a:lnTo>
                      <a:pt x="188" y="156"/>
                    </a:lnTo>
                    <a:lnTo>
                      <a:pt x="176" y="172"/>
                    </a:lnTo>
                    <a:lnTo>
                      <a:pt x="174" y="172"/>
                    </a:lnTo>
                    <a:lnTo>
                      <a:pt x="174" y="174"/>
                    </a:lnTo>
                    <a:lnTo>
                      <a:pt x="167" y="172"/>
                    </a:lnTo>
                    <a:lnTo>
                      <a:pt x="163" y="174"/>
                    </a:lnTo>
                    <a:lnTo>
                      <a:pt x="161" y="176"/>
                    </a:lnTo>
                    <a:lnTo>
                      <a:pt x="161" y="176"/>
                    </a:lnTo>
                    <a:lnTo>
                      <a:pt x="159" y="176"/>
                    </a:lnTo>
                    <a:lnTo>
                      <a:pt x="158" y="170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42" y="184"/>
                    </a:lnTo>
                    <a:lnTo>
                      <a:pt x="140" y="192"/>
                    </a:lnTo>
                    <a:lnTo>
                      <a:pt x="140" y="193"/>
                    </a:lnTo>
                    <a:lnTo>
                      <a:pt x="140" y="195"/>
                    </a:lnTo>
                    <a:lnTo>
                      <a:pt x="142" y="195"/>
                    </a:lnTo>
                    <a:lnTo>
                      <a:pt x="143" y="195"/>
                    </a:lnTo>
                    <a:lnTo>
                      <a:pt x="145" y="197"/>
                    </a:lnTo>
                    <a:lnTo>
                      <a:pt x="149" y="197"/>
                    </a:lnTo>
                    <a:lnTo>
                      <a:pt x="150" y="197"/>
                    </a:lnTo>
                    <a:lnTo>
                      <a:pt x="150" y="197"/>
                    </a:lnTo>
                    <a:lnTo>
                      <a:pt x="150" y="199"/>
                    </a:lnTo>
                    <a:lnTo>
                      <a:pt x="149" y="206"/>
                    </a:lnTo>
                    <a:lnTo>
                      <a:pt x="149" y="208"/>
                    </a:lnTo>
                    <a:lnTo>
                      <a:pt x="149" y="208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6" y="211"/>
                    </a:lnTo>
                    <a:lnTo>
                      <a:pt x="158" y="211"/>
                    </a:lnTo>
                    <a:lnTo>
                      <a:pt x="158" y="213"/>
                    </a:lnTo>
                    <a:lnTo>
                      <a:pt x="158" y="218"/>
                    </a:lnTo>
                    <a:lnTo>
                      <a:pt x="159" y="220"/>
                    </a:lnTo>
                    <a:lnTo>
                      <a:pt x="159" y="222"/>
                    </a:lnTo>
                    <a:lnTo>
                      <a:pt x="163" y="226"/>
                    </a:lnTo>
                    <a:lnTo>
                      <a:pt x="163" y="226"/>
                    </a:lnTo>
                    <a:lnTo>
                      <a:pt x="165" y="227"/>
                    </a:lnTo>
                    <a:lnTo>
                      <a:pt x="165" y="229"/>
                    </a:lnTo>
                    <a:lnTo>
                      <a:pt x="163" y="229"/>
                    </a:lnTo>
                    <a:lnTo>
                      <a:pt x="163" y="229"/>
                    </a:lnTo>
                    <a:lnTo>
                      <a:pt x="163" y="233"/>
                    </a:lnTo>
                    <a:lnTo>
                      <a:pt x="163" y="235"/>
                    </a:lnTo>
                    <a:lnTo>
                      <a:pt x="165" y="235"/>
                    </a:lnTo>
                    <a:lnTo>
                      <a:pt x="165" y="235"/>
                    </a:lnTo>
                    <a:lnTo>
                      <a:pt x="163" y="235"/>
                    </a:lnTo>
                    <a:lnTo>
                      <a:pt x="161" y="236"/>
                    </a:lnTo>
                    <a:lnTo>
                      <a:pt x="161" y="236"/>
                    </a:lnTo>
                    <a:lnTo>
                      <a:pt x="161" y="238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58" y="236"/>
                    </a:lnTo>
                    <a:lnTo>
                      <a:pt x="158" y="235"/>
                    </a:lnTo>
                    <a:lnTo>
                      <a:pt x="158" y="235"/>
                    </a:lnTo>
                    <a:lnTo>
                      <a:pt x="156" y="233"/>
                    </a:lnTo>
                    <a:lnTo>
                      <a:pt x="150" y="236"/>
                    </a:lnTo>
                    <a:lnTo>
                      <a:pt x="149" y="238"/>
                    </a:lnTo>
                    <a:lnTo>
                      <a:pt x="149" y="238"/>
                    </a:lnTo>
                    <a:lnTo>
                      <a:pt x="143" y="238"/>
                    </a:lnTo>
                    <a:lnTo>
                      <a:pt x="142" y="236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3" y="236"/>
                    </a:lnTo>
                    <a:lnTo>
                      <a:pt x="131" y="236"/>
                    </a:lnTo>
                    <a:lnTo>
                      <a:pt x="131" y="236"/>
                    </a:lnTo>
                    <a:lnTo>
                      <a:pt x="129" y="236"/>
                    </a:lnTo>
                    <a:lnTo>
                      <a:pt x="129" y="235"/>
                    </a:lnTo>
                    <a:lnTo>
                      <a:pt x="129" y="235"/>
                    </a:lnTo>
                    <a:lnTo>
                      <a:pt x="127" y="236"/>
                    </a:lnTo>
                    <a:lnTo>
                      <a:pt x="127" y="242"/>
                    </a:lnTo>
                    <a:lnTo>
                      <a:pt x="122" y="242"/>
                    </a:lnTo>
                    <a:lnTo>
                      <a:pt x="122" y="242"/>
                    </a:lnTo>
                    <a:lnTo>
                      <a:pt x="120" y="242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6" y="245"/>
                    </a:lnTo>
                    <a:lnTo>
                      <a:pt x="115" y="245"/>
                    </a:lnTo>
                    <a:lnTo>
                      <a:pt x="111" y="244"/>
                    </a:lnTo>
                    <a:lnTo>
                      <a:pt x="107" y="244"/>
                    </a:lnTo>
                    <a:lnTo>
                      <a:pt x="107" y="244"/>
                    </a:lnTo>
                    <a:lnTo>
                      <a:pt x="107" y="242"/>
                    </a:lnTo>
                    <a:lnTo>
                      <a:pt x="104" y="240"/>
                    </a:lnTo>
                    <a:lnTo>
                      <a:pt x="102" y="231"/>
                    </a:lnTo>
                    <a:lnTo>
                      <a:pt x="102" y="229"/>
                    </a:lnTo>
                    <a:lnTo>
                      <a:pt x="100" y="229"/>
                    </a:lnTo>
                    <a:lnTo>
                      <a:pt x="95" y="226"/>
                    </a:lnTo>
                    <a:lnTo>
                      <a:pt x="93" y="220"/>
                    </a:lnTo>
                    <a:lnTo>
                      <a:pt x="93" y="218"/>
                    </a:lnTo>
                    <a:lnTo>
                      <a:pt x="90" y="217"/>
                    </a:lnTo>
                    <a:lnTo>
                      <a:pt x="73" y="217"/>
                    </a:lnTo>
                    <a:lnTo>
                      <a:pt x="70" y="218"/>
                    </a:lnTo>
                    <a:lnTo>
                      <a:pt x="63" y="218"/>
                    </a:lnTo>
                    <a:lnTo>
                      <a:pt x="61" y="222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4" y="217"/>
                    </a:lnTo>
                    <a:lnTo>
                      <a:pt x="48" y="218"/>
                    </a:lnTo>
                    <a:lnTo>
                      <a:pt x="45" y="217"/>
                    </a:lnTo>
                    <a:lnTo>
                      <a:pt x="43" y="220"/>
                    </a:lnTo>
                    <a:lnTo>
                      <a:pt x="27" y="218"/>
                    </a:lnTo>
                    <a:lnTo>
                      <a:pt x="23" y="222"/>
                    </a:lnTo>
                    <a:lnTo>
                      <a:pt x="22" y="220"/>
                    </a:lnTo>
                    <a:lnTo>
                      <a:pt x="18" y="222"/>
                    </a:lnTo>
                    <a:lnTo>
                      <a:pt x="16" y="222"/>
                    </a:lnTo>
                    <a:lnTo>
                      <a:pt x="14" y="224"/>
                    </a:lnTo>
                    <a:lnTo>
                      <a:pt x="14" y="222"/>
                    </a:lnTo>
                    <a:lnTo>
                      <a:pt x="13" y="22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3" name="Freeform 8808"/>
              <p:cNvSpPr>
                <a:spLocks/>
              </p:cNvSpPr>
              <p:nvPr/>
            </p:nvSpPr>
            <p:spPr bwMode="auto">
              <a:xfrm>
                <a:off x="5840136" y="3146139"/>
                <a:ext cx="279372" cy="133351"/>
              </a:xfrm>
              <a:custGeom>
                <a:avLst/>
                <a:gdLst/>
                <a:ahLst/>
                <a:cxnLst>
                  <a:cxn ang="0">
                    <a:pos x="74" y="75"/>
                  </a:cxn>
                  <a:cxn ang="0">
                    <a:pos x="84" y="66"/>
                  </a:cxn>
                  <a:cxn ang="0">
                    <a:pos x="88" y="64"/>
                  </a:cxn>
                  <a:cxn ang="0">
                    <a:pos x="93" y="61"/>
                  </a:cxn>
                  <a:cxn ang="0">
                    <a:pos x="100" y="59"/>
                  </a:cxn>
                  <a:cxn ang="0">
                    <a:pos x="113" y="62"/>
                  </a:cxn>
                  <a:cxn ang="0">
                    <a:pos x="118" y="55"/>
                  </a:cxn>
                  <a:cxn ang="0">
                    <a:pos x="143" y="46"/>
                  </a:cxn>
                  <a:cxn ang="0">
                    <a:pos x="150" y="39"/>
                  </a:cxn>
                  <a:cxn ang="0">
                    <a:pos x="176" y="23"/>
                  </a:cxn>
                  <a:cxn ang="0">
                    <a:pos x="174" y="21"/>
                  </a:cxn>
                  <a:cxn ang="0">
                    <a:pos x="163" y="16"/>
                  </a:cxn>
                  <a:cxn ang="0">
                    <a:pos x="150" y="9"/>
                  </a:cxn>
                  <a:cxn ang="0">
                    <a:pos x="129" y="7"/>
                  </a:cxn>
                  <a:cxn ang="0">
                    <a:pos x="122" y="5"/>
                  </a:cxn>
                  <a:cxn ang="0">
                    <a:pos x="95" y="7"/>
                  </a:cxn>
                  <a:cxn ang="0">
                    <a:pos x="91" y="5"/>
                  </a:cxn>
                  <a:cxn ang="0">
                    <a:pos x="77" y="0"/>
                  </a:cxn>
                  <a:cxn ang="0">
                    <a:pos x="74" y="1"/>
                  </a:cxn>
                  <a:cxn ang="0">
                    <a:pos x="68" y="5"/>
                  </a:cxn>
                  <a:cxn ang="0">
                    <a:pos x="66" y="10"/>
                  </a:cxn>
                  <a:cxn ang="0">
                    <a:pos x="65" y="18"/>
                  </a:cxn>
                  <a:cxn ang="0">
                    <a:pos x="38" y="10"/>
                  </a:cxn>
                  <a:cxn ang="0">
                    <a:pos x="29" y="10"/>
                  </a:cxn>
                  <a:cxn ang="0">
                    <a:pos x="27" y="16"/>
                  </a:cxn>
                  <a:cxn ang="0">
                    <a:pos x="31" y="21"/>
                  </a:cxn>
                  <a:cxn ang="0">
                    <a:pos x="27" y="25"/>
                  </a:cxn>
                  <a:cxn ang="0">
                    <a:pos x="16" y="37"/>
                  </a:cxn>
                  <a:cxn ang="0">
                    <a:pos x="20" y="39"/>
                  </a:cxn>
                  <a:cxn ang="0">
                    <a:pos x="25" y="43"/>
                  </a:cxn>
                  <a:cxn ang="0">
                    <a:pos x="34" y="46"/>
                  </a:cxn>
                  <a:cxn ang="0">
                    <a:pos x="36" y="43"/>
                  </a:cxn>
                  <a:cxn ang="0">
                    <a:pos x="40" y="39"/>
                  </a:cxn>
                  <a:cxn ang="0">
                    <a:pos x="41" y="43"/>
                  </a:cxn>
                  <a:cxn ang="0">
                    <a:pos x="48" y="46"/>
                  </a:cxn>
                  <a:cxn ang="0">
                    <a:pos x="57" y="52"/>
                  </a:cxn>
                  <a:cxn ang="0">
                    <a:pos x="61" y="52"/>
                  </a:cxn>
                  <a:cxn ang="0">
                    <a:pos x="56" y="55"/>
                  </a:cxn>
                  <a:cxn ang="0">
                    <a:pos x="52" y="59"/>
                  </a:cxn>
                  <a:cxn ang="0">
                    <a:pos x="48" y="59"/>
                  </a:cxn>
                  <a:cxn ang="0">
                    <a:pos x="45" y="61"/>
                  </a:cxn>
                  <a:cxn ang="0">
                    <a:pos x="41" y="64"/>
                  </a:cxn>
                  <a:cxn ang="0">
                    <a:pos x="32" y="64"/>
                  </a:cxn>
                  <a:cxn ang="0">
                    <a:pos x="25" y="66"/>
                  </a:cxn>
                  <a:cxn ang="0">
                    <a:pos x="22" y="69"/>
                  </a:cxn>
                  <a:cxn ang="0">
                    <a:pos x="16" y="68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6" y="78"/>
                  </a:cxn>
                  <a:cxn ang="0">
                    <a:pos x="20" y="78"/>
                  </a:cxn>
                  <a:cxn ang="0">
                    <a:pos x="23" y="80"/>
                  </a:cxn>
                  <a:cxn ang="0">
                    <a:pos x="34" y="78"/>
                  </a:cxn>
                  <a:cxn ang="0">
                    <a:pos x="40" y="80"/>
                  </a:cxn>
                  <a:cxn ang="0">
                    <a:pos x="45" y="84"/>
                  </a:cxn>
                  <a:cxn ang="0">
                    <a:pos x="52" y="82"/>
                  </a:cxn>
                  <a:cxn ang="0">
                    <a:pos x="61" y="82"/>
                  </a:cxn>
                  <a:cxn ang="0">
                    <a:pos x="66" y="82"/>
                  </a:cxn>
                  <a:cxn ang="0">
                    <a:pos x="74" y="78"/>
                  </a:cxn>
                </a:cxnLst>
                <a:rect l="0" t="0" r="r" b="b"/>
                <a:pathLst>
                  <a:path w="176" h="84">
                    <a:moveTo>
                      <a:pt x="74" y="78"/>
                    </a:moveTo>
                    <a:lnTo>
                      <a:pt x="74" y="75"/>
                    </a:lnTo>
                    <a:lnTo>
                      <a:pt x="75" y="69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88" y="64"/>
                    </a:lnTo>
                    <a:lnTo>
                      <a:pt x="90" y="61"/>
                    </a:lnTo>
                    <a:lnTo>
                      <a:pt x="93" y="61"/>
                    </a:lnTo>
                    <a:lnTo>
                      <a:pt x="97" y="59"/>
                    </a:lnTo>
                    <a:lnTo>
                      <a:pt x="100" y="59"/>
                    </a:lnTo>
                    <a:lnTo>
                      <a:pt x="102" y="64"/>
                    </a:lnTo>
                    <a:lnTo>
                      <a:pt x="113" y="62"/>
                    </a:lnTo>
                    <a:lnTo>
                      <a:pt x="116" y="61"/>
                    </a:lnTo>
                    <a:lnTo>
                      <a:pt x="118" y="55"/>
                    </a:lnTo>
                    <a:lnTo>
                      <a:pt x="122" y="52"/>
                    </a:lnTo>
                    <a:lnTo>
                      <a:pt x="143" y="46"/>
                    </a:lnTo>
                    <a:lnTo>
                      <a:pt x="145" y="43"/>
                    </a:lnTo>
                    <a:lnTo>
                      <a:pt x="150" y="39"/>
                    </a:lnTo>
                    <a:lnTo>
                      <a:pt x="174" y="28"/>
                    </a:lnTo>
                    <a:lnTo>
                      <a:pt x="176" y="23"/>
                    </a:lnTo>
                    <a:lnTo>
                      <a:pt x="176" y="21"/>
                    </a:lnTo>
                    <a:lnTo>
                      <a:pt x="174" y="21"/>
                    </a:lnTo>
                    <a:lnTo>
                      <a:pt x="168" y="18"/>
                    </a:lnTo>
                    <a:lnTo>
                      <a:pt x="163" y="16"/>
                    </a:lnTo>
                    <a:lnTo>
                      <a:pt x="159" y="10"/>
                    </a:lnTo>
                    <a:lnTo>
                      <a:pt x="150" y="9"/>
                    </a:lnTo>
                    <a:lnTo>
                      <a:pt x="149" y="9"/>
                    </a:lnTo>
                    <a:lnTo>
                      <a:pt x="129" y="7"/>
                    </a:lnTo>
                    <a:lnTo>
                      <a:pt x="125" y="5"/>
                    </a:lnTo>
                    <a:lnTo>
                      <a:pt x="122" y="5"/>
                    </a:lnTo>
                    <a:lnTo>
                      <a:pt x="118" y="7"/>
                    </a:lnTo>
                    <a:lnTo>
                      <a:pt x="95" y="7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6" y="5"/>
                    </a:lnTo>
                    <a:lnTo>
                      <a:pt x="77" y="0"/>
                    </a:lnTo>
                    <a:lnTo>
                      <a:pt x="75" y="1"/>
                    </a:lnTo>
                    <a:lnTo>
                      <a:pt x="74" y="1"/>
                    </a:lnTo>
                    <a:lnTo>
                      <a:pt x="72" y="3"/>
                    </a:lnTo>
                    <a:lnTo>
                      <a:pt x="68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5" y="14"/>
                    </a:lnTo>
                    <a:lnTo>
                      <a:pt x="65" y="18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6" y="9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27" y="2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5" y="43"/>
                    </a:lnTo>
                    <a:lnTo>
                      <a:pt x="31" y="46"/>
                    </a:lnTo>
                    <a:lnTo>
                      <a:pt x="34" y="46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8" y="37"/>
                    </a:lnTo>
                    <a:lnTo>
                      <a:pt x="40" y="39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57" y="52"/>
                    </a:lnTo>
                    <a:lnTo>
                      <a:pt x="59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56" y="55"/>
                    </a:lnTo>
                    <a:lnTo>
                      <a:pt x="54" y="57"/>
                    </a:lnTo>
                    <a:lnTo>
                      <a:pt x="52" y="59"/>
                    </a:lnTo>
                    <a:lnTo>
                      <a:pt x="50" y="57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5" y="61"/>
                    </a:lnTo>
                    <a:lnTo>
                      <a:pt x="43" y="62"/>
                    </a:lnTo>
                    <a:lnTo>
                      <a:pt x="41" y="64"/>
                    </a:lnTo>
                    <a:lnTo>
                      <a:pt x="36" y="66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2" y="69"/>
                    </a:lnTo>
                    <a:lnTo>
                      <a:pt x="20" y="69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2" y="78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11" y="78"/>
                    </a:lnTo>
                    <a:lnTo>
                      <a:pt x="20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7" y="84"/>
                    </a:lnTo>
                    <a:lnTo>
                      <a:pt x="52" y="82"/>
                    </a:lnTo>
                    <a:lnTo>
                      <a:pt x="56" y="82"/>
                    </a:lnTo>
                    <a:lnTo>
                      <a:pt x="61" y="82"/>
                    </a:lnTo>
                    <a:lnTo>
                      <a:pt x="65" y="82"/>
                    </a:lnTo>
                    <a:lnTo>
                      <a:pt x="66" y="82"/>
                    </a:lnTo>
                    <a:lnTo>
                      <a:pt x="68" y="78"/>
                    </a:lnTo>
                    <a:lnTo>
                      <a:pt x="74" y="7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4" name="Freeform 8809"/>
              <p:cNvSpPr>
                <a:spLocks/>
              </p:cNvSpPr>
              <p:nvPr/>
            </p:nvSpPr>
            <p:spPr bwMode="auto">
              <a:xfrm>
                <a:off x="5900049" y="3164492"/>
                <a:ext cx="279372" cy="133351"/>
              </a:xfrm>
              <a:custGeom>
                <a:avLst/>
                <a:gdLst/>
                <a:ahLst/>
                <a:cxnLst>
                  <a:cxn ang="0">
                    <a:pos x="74" y="75"/>
                  </a:cxn>
                  <a:cxn ang="0">
                    <a:pos x="84" y="66"/>
                  </a:cxn>
                  <a:cxn ang="0">
                    <a:pos x="88" y="64"/>
                  </a:cxn>
                  <a:cxn ang="0">
                    <a:pos x="93" y="61"/>
                  </a:cxn>
                  <a:cxn ang="0">
                    <a:pos x="100" y="59"/>
                  </a:cxn>
                  <a:cxn ang="0">
                    <a:pos x="113" y="62"/>
                  </a:cxn>
                  <a:cxn ang="0">
                    <a:pos x="118" y="55"/>
                  </a:cxn>
                  <a:cxn ang="0">
                    <a:pos x="143" y="46"/>
                  </a:cxn>
                  <a:cxn ang="0">
                    <a:pos x="150" y="39"/>
                  </a:cxn>
                  <a:cxn ang="0">
                    <a:pos x="176" y="23"/>
                  </a:cxn>
                  <a:cxn ang="0">
                    <a:pos x="174" y="21"/>
                  </a:cxn>
                  <a:cxn ang="0">
                    <a:pos x="163" y="16"/>
                  </a:cxn>
                  <a:cxn ang="0">
                    <a:pos x="150" y="9"/>
                  </a:cxn>
                  <a:cxn ang="0">
                    <a:pos x="129" y="7"/>
                  </a:cxn>
                  <a:cxn ang="0">
                    <a:pos x="122" y="5"/>
                  </a:cxn>
                  <a:cxn ang="0">
                    <a:pos x="95" y="7"/>
                  </a:cxn>
                  <a:cxn ang="0">
                    <a:pos x="91" y="5"/>
                  </a:cxn>
                  <a:cxn ang="0">
                    <a:pos x="77" y="0"/>
                  </a:cxn>
                  <a:cxn ang="0">
                    <a:pos x="74" y="1"/>
                  </a:cxn>
                  <a:cxn ang="0">
                    <a:pos x="68" y="5"/>
                  </a:cxn>
                  <a:cxn ang="0">
                    <a:pos x="66" y="10"/>
                  </a:cxn>
                  <a:cxn ang="0">
                    <a:pos x="65" y="18"/>
                  </a:cxn>
                  <a:cxn ang="0">
                    <a:pos x="38" y="10"/>
                  </a:cxn>
                  <a:cxn ang="0">
                    <a:pos x="29" y="10"/>
                  </a:cxn>
                  <a:cxn ang="0">
                    <a:pos x="27" y="16"/>
                  </a:cxn>
                  <a:cxn ang="0">
                    <a:pos x="31" y="21"/>
                  </a:cxn>
                  <a:cxn ang="0">
                    <a:pos x="27" y="25"/>
                  </a:cxn>
                  <a:cxn ang="0">
                    <a:pos x="16" y="37"/>
                  </a:cxn>
                  <a:cxn ang="0">
                    <a:pos x="20" y="39"/>
                  </a:cxn>
                  <a:cxn ang="0">
                    <a:pos x="25" y="43"/>
                  </a:cxn>
                  <a:cxn ang="0">
                    <a:pos x="34" y="46"/>
                  </a:cxn>
                  <a:cxn ang="0">
                    <a:pos x="36" y="43"/>
                  </a:cxn>
                  <a:cxn ang="0">
                    <a:pos x="40" y="39"/>
                  </a:cxn>
                  <a:cxn ang="0">
                    <a:pos x="41" y="43"/>
                  </a:cxn>
                  <a:cxn ang="0">
                    <a:pos x="48" y="46"/>
                  </a:cxn>
                  <a:cxn ang="0">
                    <a:pos x="57" y="52"/>
                  </a:cxn>
                  <a:cxn ang="0">
                    <a:pos x="61" y="52"/>
                  </a:cxn>
                  <a:cxn ang="0">
                    <a:pos x="56" y="55"/>
                  </a:cxn>
                  <a:cxn ang="0">
                    <a:pos x="52" y="59"/>
                  </a:cxn>
                  <a:cxn ang="0">
                    <a:pos x="48" y="59"/>
                  </a:cxn>
                  <a:cxn ang="0">
                    <a:pos x="45" y="61"/>
                  </a:cxn>
                  <a:cxn ang="0">
                    <a:pos x="41" y="64"/>
                  </a:cxn>
                  <a:cxn ang="0">
                    <a:pos x="32" y="64"/>
                  </a:cxn>
                  <a:cxn ang="0">
                    <a:pos x="25" y="66"/>
                  </a:cxn>
                  <a:cxn ang="0">
                    <a:pos x="22" y="69"/>
                  </a:cxn>
                  <a:cxn ang="0">
                    <a:pos x="16" y="68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6" y="78"/>
                  </a:cxn>
                  <a:cxn ang="0">
                    <a:pos x="20" y="78"/>
                  </a:cxn>
                  <a:cxn ang="0">
                    <a:pos x="23" y="80"/>
                  </a:cxn>
                  <a:cxn ang="0">
                    <a:pos x="34" y="78"/>
                  </a:cxn>
                  <a:cxn ang="0">
                    <a:pos x="40" y="80"/>
                  </a:cxn>
                  <a:cxn ang="0">
                    <a:pos x="45" y="84"/>
                  </a:cxn>
                  <a:cxn ang="0">
                    <a:pos x="52" y="82"/>
                  </a:cxn>
                  <a:cxn ang="0">
                    <a:pos x="61" y="82"/>
                  </a:cxn>
                  <a:cxn ang="0">
                    <a:pos x="66" y="82"/>
                  </a:cxn>
                  <a:cxn ang="0">
                    <a:pos x="74" y="78"/>
                  </a:cxn>
                </a:cxnLst>
                <a:rect l="0" t="0" r="r" b="b"/>
                <a:pathLst>
                  <a:path w="176" h="84">
                    <a:moveTo>
                      <a:pt x="74" y="78"/>
                    </a:moveTo>
                    <a:lnTo>
                      <a:pt x="74" y="75"/>
                    </a:lnTo>
                    <a:lnTo>
                      <a:pt x="75" y="69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88" y="64"/>
                    </a:lnTo>
                    <a:lnTo>
                      <a:pt x="90" y="61"/>
                    </a:lnTo>
                    <a:lnTo>
                      <a:pt x="93" y="61"/>
                    </a:lnTo>
                    <a:lnTo>
                      <a:pt x="97" y="59"/>
                    </a:lnTo>
                    <a:lnTo>
                      <a:pt x="100" y="59"/>
                    </a:lnTo>
                    <a:lnTo>
                      <a:pt x="102" y="64"/>
                    </a:lnTo>
                    <a:lnTo>
                      <a:pt x="113" y="62"/>
                    </a:lnTo>
                    <a:lnTo>
                      <a:pt x="116" y="61"/>
                    </a:lnTo>
                    <a:lnTo>
                      <a:pt x="118" y="55"/>
                    </a:lnTo>
                    <a:lnTo>
                      <a:pt x="122" y="52"/>
                    </a:lnTo>
                    <a:lnTo>
                      <a:pt x="143" y="46"/>
                    </a:lnTo>
                    <a:lnTo>
                      <a:pt x="145" y="43"/>
                    </a:lnTo>
                    <a:lnTo>
                      <a:pt x="150" y="39"/>
                    </a:lnTo>
                    <a:lnTo>
                      <a:pt x="174" y="28"/>
                    </a:lnTo>
                    <a:lnTo>
                      <a:pt x="176" y="23"/>
                    </a:lnTo>
                    <a:lnTo>
                      <a:pt x="176" y="21"/>
                    </a:lnTo>
                    <a:lnTo>
                      <a:pt x="174" y="21"/>
                    </a:lnTo>
                    <a:lnTo>
                      <a:pt x="168" y="18"/>
                    </a:lnTo>
                    <a:lnTo>
                      <a:pt x="163" y="16"/>
                    </a:lnTo>
                    <a:lnTo>
                      <a:pt x="159" y="10"/>
                    </a:lnTo>
                    <a:lnTo>
                      <a:pt x="150" y="9"/>
                    </a:lnTo>
                    <a:lnTo>
                      <a:pt x="149" y="9"/>
                    </a:lnTo>
                    <a:lnTo>
                      <a:pt x="129" y="7"/>
                    </a:lnTo>
                    <a:lnTo>
                      <a:pt x="125" y="5"/>
                    </a:lnTo>
                    <a:lnTo>
                      <a:pt x="122" y="5"/>
                    </a:lnTo>
                    <a:lnTo>
                      <a:pt x="118" y="7"/>
                    </a:lnTo>
                    <a:lnTo>
                      <a:pt x="95" y="7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6" y="5"/>
                    </a:lnTo>
                    <a:lnTo>
                      <a:pt x="77" y="0"/>
                    </a:lnTo>
                    <a:lnTo>
                      <a:pt x="75" y="1"/>
                    </a:lnTo>
                    <a:lnTo>
                      <a:pt x="74" y="1"/>
                    </a:lnTo>
                    <a:lnTo>
                      <a:pt x="72" y="3"/>
                    </a:lnTo>
                    <a:lnTo>
                      <a:pt x="68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5" y="14"/>
                    </a:lnTo>
                    <a:lnTo>
                      <a:pt x="65" y="18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6" y="9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31" y="21"/>
                    </a:lnTo>
                    <a:lnTo>
                      <a:pt x="31" y="23"/>
                    </a:lnTo>
                    <a:lnTo>
                      <a:pt x="27" y="2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2" y="39"/>
                    </a:lnTo>
                    <a:lnTo>
                      <a:pt x="25" y="43"/>
                    </a:lnTo>
                    <a:lnTo>
                      <a:pt x="31" y="46"/>
                    </a:lnTo>
                    <a:lnTo>
                      <a:pt x="34" y="46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8" y="37"/>
                    </a:lnTo>
                    <a:lnTo>
                      <a:pt x="40" y="39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57" y="52"/>
                    </a:lnTo>
                    <a:lnTo>
                      <a:pt x="59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56" y="55"/>
                    </a:lnTo>
                    <a:lnTo>
                      <a:pt x="54" y="57"/>
                    </a:lnTo>
                    <a:lnTo>
                      <a:pt x="52" y="59"/>
                    </a:lnTo>
                    <a:lnTo>
                      <a:pt x="50" y="57"/>
                    </a:lnTo>
                    <a:lnTo>
                      <a:pt x="48" y="59"/>
                    </a:lnTo>
                    <a:lnTo>
                      <a:pt x="47" y="59"/>
                    </a:lnTo>
                    <a:lnTo>
                      <a:pt x="45" y="61"/>
                    </a:lnTo>
                    <a:lnTo>
                      <a:pt x="43" y="62"/>
                    </a:lnTo>
                    <a:lnTo>
                      <a:pt x="41" y="64"/>
                    </a:lnTo>
                    <a:lnTo>
                      <a:pt x="36" y="66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2" y="69"/>
                    </a:lnTo>
                    <a:lnTo>
                      <a:pt x="20" y="69"/>
                    </a:lnTo>
                    <a:lnTo>
                      <a:pt x="16" y="68"/>
                    </a:lnTo>
                    <a:lnTo>
                      <a:pt x="6" y="68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2" y="78"/>
                    </a:lnTo>
                    <a:lnTo>
                      <a:pt x="4" y="78"/>
                    </a:lnTo>
                    <a:lnTo>
                      <a:pt x="6" y="78"/>
                    </a:lnTo>
                    <a:lnTo>
                      <a:pt x="11" y="78"/>
                    </a:lnTo>
                    <a:lnTo>
                      <a:pt x="20" y="78"/>
                    </a:lnTo>
                    <a:lnTo>
                      <a:pt x="22" y="78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40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7" y="84"/>
                    </a:lnTo>
                    <a:lnTo>
                      <a:pt x="52" y="82"/>
                    </a:lnTo>
                    <a:lnTo>
                      <a:pt x="56" y="82"/>
                    </a:lnTo>
                    <a:lnTo>
                      <a:pt x="61" y="82"/>
                    </a:lnTo>
                    <a:lnTo>
                      <a:pt x="65" y="82"/>
                    </a:lnTo>
                    <a:lnTo>
                      <a:pt x="66" y="82"/>
                    </a:lnTo>
                    <a:lnTo>
                      <a:pt x="68" y="78"/>
                    </a:lnTo>
                    <a:lnTo>
                      <a:pt x="74" y="7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5" name="Freeform 8810"/>
              <p:cNvSpPr>
                <a:spLocks/>
              </p:cNvSpPr>
              <p:nvPr/>
            </p:nvSpPr>
            <p:spPr bwMode="auto">
              <a:xfrm>
                <a:off x="4638519" y="2798475"/>
                <a:ext cx="460328" cy="307977"/>
              </a:xfrm>
              <a:custGeom>
                <a:avLst/>
                <a:gdLst/>
                <a:ahLst/>
                <a:cxnLst>
                  <a:cxn ang="0">
                    <a:pos x="39" y="111"/>
                  </a:cxn>
                  <a:cxn ang="0">
                    <a:pos x="5" y="84"/>
                  </a:cxn>
                  <a:cxn ang="0">
                    <a:pos x="30" y="47"/>
                  </a:cxn>
                  <a:cxn ang="0">
                    <a:pos x="27" y="20"/>
                  </a:cxn>
                  <a:cxn ang="0">
                    <a:pos x="52" y="13"/>
                  </a:cxn>
                  <a:cxn ang="0">
                    <a:pos x="81" y="20"/>
                  </a:cxn>
                  <a:cxn ang="0">
                    <a:pos x="93" y="24"/>
                  </a:cxn>
                  <a:cxn ang="0">
                    <a:pos x="106" y="25"/>
                  </a:cxn>
                  <a:cxn ang="0">
                    <a:pos x="120" y="27"/>
                  </a:cxn>
                  <a:cxn ang="0">
                    <a:pos x="138" y="22"/>
                  </a:cxn>
                  <a:cxn ang="0">
                    <a:pos x="149" y="8"/>
                  </a:cxn>
                  <a:cxn ang="0">
                    <a:pos x="163" y="8"/>
                  </a:cxn>
                  <a:cxn ang="0">
                    <a:pos x="184" y="2"/>
                  </a:cxn>
                  <a:cxn ang="0">
                    <a:pos x="199" y="16"/>
                  </a:cxn>
                  <a:cxn ang="0">
                    <a:pos x="209" y="29"/>
                  </a:cxn>
                  <a:cxn ang="0">
                    <a:pos x="218" y="50"/>
                  </a:cxn>
                  <a:cxn ang="0">
                    <a:pos x="235" y="54"/>
                  </a:cxn>
                  <a:cxn ang="0">
                    <a:pos x="261" y="59"/>
                  </a:cxn>
                  <a:cxn ang="0">
                    <a:pos x="279" y="67"/>
                  </a:cxn>
                  <a:cxn ang="0">
                    <a:pos x="288" y="84"/>
                  </a:cxn>
                  <a:cxn ang="0">
                    <a:pos x="283" y="93"/>
                  </a:cxn>
                  <a:cxn ang="0">
                    <a:pos x="283" y="115"/>
                  </a:cxn>
                  <a:cxn ang="0">
                    <a:pos x="265" y="118"/>
                  </a:cxn>
                  <a:cxn ang="0">
                    <a:pos x="243" y="135"/>
                  </a:cxn>
                  <a:cxn ang="0">
                    <a:pos x="226" y="142"/>
                  </a:cxn>
                  <a:cxn ang="0">
                    <a:pos x="209" y="154"/>
                  </a:cxn>
                  <a:cxn ang="0">
                    <a:pos x="209" y="151"/>
                  </a:cxn>
                  <a:cxn ang="0">
                    <a:pos x="204" y="156"/>
                  </a:cxn>
                  <a:cxn ang="0">
                    <a:pos x="200" y="154"/>
                  </a:cxn>
                  <a:cxn ang="0">
                    <a:pos x="193" y="154"/>
                  </a:cxn>
                  <a:cxn ang="0">
                    <a:pos x="193" y="158"/>
                  </a:cxn>
                  <a:cxn ang="0">
                    <a:pos x="200" y="160"/>
                  </a:cxn>
                  <a:cxn ang="0">
                    <a:pos x="206" y="165"/>
                  </a:cxn>
                  <a:cxn ang="0">
                    <a:pos x="218" y="174"/>
                  </a:cxn>
                  <a:cxn ang="0">
                    <a:pos x="235" y="170"/>
                  </a:cxn>
                  <a:cxn ang="0">
                    <a:pos x="217" y="178"/>
                  </a:cxn>
                  <a:cxn ang="0">
                    <a:pos x="199" y="188"/>
                  </a:cxn>
                  <a:cxn ang="0">
                    <a:pos x="186" y="194"/>
                  </a:cxn>
                  <a:cxn ang="0">
                    <a:pos x="179" y="176"/>
                  </a:cxn>
                  <a:cxn ang="0">
                    <a:pos x="179" y="161"/>
                  </a:cxn>
                  <a:cxn ang="0">
                    <a:pos x="183" y="156"/>
                  </a:cxn>
                  <a:cxn ang="0">
                    <a:pos x="165" y="154"/>
                  </a:cxn>
                  <a:cxn ang="0">
                    <a:pos x="159" y="147"/>
                  </a:cxn>
                  <a:cxn ang="0">
                    <a:pos x="163" y="145"/>
                  </a:cxn>
                  <a:cxn ang="0">
                    <a:pos x="149" y="144"/>
                  </a:cxn>
                  <a:cxn ang="0">
                    <a:pos x="131" y="151"/>
                  </a:cxn>
                  <a:cxn ang="0">
                    <a:pos x="127" y="161"/>
                  </a:cxn>
                  <a:cxn ang="0">
                    <a:pos x="122" y="161"/>
                  </a:cxn>
                  <a:cxn ang="0">
                    <a:pos x="107" y="174"/>
                  </a:cxn>
                  <a:cxn ang="0">
                    <a:pos x="102" y="167"/>
                  </a:cxn>
                  <a:cxn ang="0">
                    <a:pos x="109" y="156"/>
                  </a:cxn>
                  <a:cxn ang="0">
                    <a:pos x="124" y="149"/>
                  </a:cxn>
                  <a:cxn ang="0">
                    <a:pos x="125" y="136"/>
                  </a:cxn>
                  <a:cxn ang="0">
                    <a:pos x="115" y="122"/>
                  </a:cxn>
                  <a:cxn ang="0">
                    <a:pos x="104" y="106"/>
                  </a:cxn>
                  <a:cxn ang="0">
                    <a:pos x="75" y="101"/>
                  </a:cxn>
                </a:cxnLst>
                <a:rect l="0" t="0" r="r" b="b"/>
                <a:pathLst>
                  <a:path w="290" h="194">
                    <a:moveTo>
                      <a:pt x="72" y="104"/>
                    </a:moveTo>
                    <a:lnTo>
                      <a:pt x="70" y="104"/>
                    </a:lnTo>
                    <a:lnTo>
                      <a:pt x="61" y="110"/>
                    </a:lnTo>
                    <a:lnTo>
                      <a:pt x="50" y="111"/>
                    </a:lnTo>
                    <a:lnTo>
                      <a:pt x="45" y="115"/>
                    </a:lnTo>
                    <a:lnTo>
                      <a:pt x="39" y="111"/>
                    </a:lnTo>
                    <a:lnTo>
                      <a:pt x="13" y="111"/>
                    </a:lnTo>
                    <a:lnTo>
                      <a:pt x="11" y="111"/>
                    </a:lnTo>
                    <a:lnTo>
                      <a:pt x="9" y="108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18" y="59"/>
                    </a:lnTo>
                    <a:lnTo>
                      <a:pt x="30" y="50"/>
                    </a:lnTo>
                    <a:lnTo>
                      <a:pt x="30" y="47"/>
                    </a:lnTo>
                    <a:lnTo>
                      <a:pt x="29" y="42"/>
                    </a:lnTo>
                    <a:lnTo>
                      <a:pt x="30" y="40"/>
                    </a:lnTo>
                    <a:lnTo>
                      <a:pt x="27" y="34"/>
                    </a:lnTo>
                    <a:lnTo>
                      <a:pt x="22" y="22"/>
                    </a:lnTo>
                    <a:lnTo>
                      <a:pt x="23" y="20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9" y="11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3" y="16"/>
                    </a:lnTo>
                    <a:lnTo>
                      <a:pt x="79" y="18"/>
                    </a:lnTo>
                    <a:lnTo>
                      <a:pt x="81" y="20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7" y="22"/>
                    </a:lnTo>
                    <a:lnTo>
                      <a:pt x="98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07" y="27"/>
                    </a:lnTo>
                    <a:lnTo>
                      <a:pt x="113" y="22"/>
                    </a:lnTo>
                    <a:lnTo>
                      <a:pt x="116" y="24"/>
                    </a:lnTo>
                    <a:lnTo>
                      <a:pt x="116" y="27"/>
                    </a:lnTo>
                    <a:lnTo>
                      <a:pt x="118" y="29"/>
                    </a:lnTo>
                    <a:lnTo>
                      <a:pt x="120" y="27"/>
                    </a:lnTo>
                    <a:lnTo>
                      <a:pt x="131" y="25"/>
                    </a:lnTo>
                    <a:lnTo>
                      <a:pt x="132" y="27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27"/>
                    </a:lnTo>
                    <a:lnTo>
                      <a:pt x="138" y="22"/>
                    </a:lnTo>
                    <a:lnTo>
                      <a:pt x="138" y="18"/>
                    </a:lnTo>
                    <a:lnTo>
                      <a:pt x="138" y="16"/>
                    </a:lnTo>
                    <a:lnTo>
                      <a:pt x="138" y="15"/>
                    </a:lnTo>
                    <a:lnTo>
                      <a:pt x="143" y="9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8" y="6"/>
                    </a:lnTo>
                    <a:lnTo>
                      <a:pt x="156" y="6"/>
                    </a:lnTo>
                    <a:lnTo>
                      <a:pt x="158" y="8"/>
                    </a:lnTo>
                    <a:lnTo>
                      <a:pt x="161" y="9"/>
                    </a:lnTo>
                    <a:lnTo>
                      <a:pt x="163" y="8"/>
                    </a:lnTo>
                    <a:lnTo>
                      <a:pt x="165" y="6"/>
                    </a:lnTo>
                    <a:lnTo>
                      <a:pt x="165" y="4"/>
                    </a:lnTo>
                    <a:lnTo>
                      <a:pt x="166" y="2"/>
                    </a:lnTo>
                    <a:lnTo>
                      <a:pt x="174" y="2"/>
                    </a:lnTo>
                    <a:lnTo>
                      <a:pt x="179" y="2"/>
                    </a:lnTo>
                    <a:lnTo>
                      <a:pt x="184" y="2"/>
                    </a:lnTo>
                    <a:lnTo>
                      <a:pt x="188" y="0"/>
                    </a:lnTo>
                    <a:lnTo>
                      <a:pt x="192" y="4"/>
                    </a:lnTo>
                    <a:lnTo>
                      <a:pt x="193" y="6"/>
                    </a:lnTo>
                    <a:lnTo>
                      <a:pt x="193" y="9"/>
                    </a:lnTo>
                    <a:lnTo>
                      <a:pt x="199" y="15"/>
                    </a:lnTo>
                    <a:lnTo>
                      <a:pt x="199" y="16"/>
                    </a:lnTo>
                    <a:lnTo>
                      <a:pt x="195" y="18"/>
                    </a:lnTo>
                    <a:lnTo>
                      <a:pt x="193" y="18"/>
                    </a:lnTo>
                    <a:lnTo>
                      <a:pt x="195" y="27"/>
                    </a:lnTo>
                    <a:lnTo>
                      <a:pt x="204" y="31"/>
                    </a:lnTo>
                    <a:lnTo>
                      <a:pt x="208" y="29"/>
                    </a:lnTo>
                    <a:lnTo>
                      <a:pt x="209" y="29"/>
                    </a:lnTo>
                    <a:lnTo>
                      <a:pt x="209" y="33"/>
                    </a:lnTo>
                    <a:lnTo>
                      <a:pt x="213" y="36"/>
                    </a:lnTo>
                    <a:lnTo>
                      <a:pt x="215" y="43"/>
                    </a:lnTo>
                    <a:lnTo>
                      <a:pt x="215" y="45"/>
                    </a:lnTo>
                    <a:lnTo>
                      <a:pt x="215" y="49"/>
                    </a:lnTo>
                    <a:lnTo>
                      <a:pt x="218" y="50"/>
                    </a:lnTo>
                    <a:lnTo>
                      <a:pt x="222" y="50"/>
                    </a:lnTo>
                    <a:lnTo>
                      <a:pt x="224" y="49"/>
                    </a:lnTo>
                    <a:lnTo>
                      <a:pt x="226" y="50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5" y="54"/>
                    </a:lnTo>
                    <a:lnTo>
                      <a:pt x="245" y="49"/>
                    </a:lnTo>
                    <a:lnTo>
                      <a:pt x="247" y="50"/>
                    </a:lnTo>
                    <a:lnTo>
                      <a:pt x="256" y="61"/>
                    </a:lnTo>
                    <a:lnTo>
                      <a:pt x="258" y="61"/>
                    </a:lnTo>
                    <a:lnTo>
                      <a:pt x="260" y="59"/>
                    </a:lnTo>
                    <a:lnTo>
                      <a:pt x="261" y="59"/>
                    </a:lnTo>
                    <a:lnTo>
                      <a:pt x="263" y="61"/>
                    </a:lnTo>
                    <a:lnTo>
                      <a:pt x="267" y="63"/>
                    </a:lnTo>
                    <a:lnTo>
                      <a:pt x="269" y="65"/>
                    </a:lnTo>
                    <a:lnTo>
                      <a:pt x="274" y="65"/>
                    </a:lnTo>
                    <a:lnTo>
                      <a:pt x="277" y="67"/>
                    </a:lnTo>
                    <a:lnTo>
                      <a:pt x="279" y="67"/>
                    </a:lnTo>
                    <a:lnTo>
                      <a:pt x="283" y="70"/>
                    </a:lnTo>
                    <a:lnTo>
                      <a:pt x="288" y="70"/>
                    </a:lnTo>
                    <a:lnTo>
                      <a:pt x="290" y="72"/>
                    </a:lnTo>
                    <a:lnTo>
                      <a:pt x="288" y="72"/>
                    </a:lnTo>
                    <a:lnTo>
                      <a:pt x="290" y="79"/>
                    </a:lnTo>
                    <a:lnTo>
                      <a:pt x="288" y="84"/>
                    </a:lnTo>
                    <a:lnTo>
                      <a:pt x="283" y="84"/>
                    </a:lnTo>
                    <a:lnTo>
                      <a:pt x="285" y="86"/>
                    </a:lnTo>
                    <a:lnTo>
                      <a:pt x="286" y="88"/>
                    </a:lnTo>
                    <a:lnTo>
                      <a:pt x="288" y="90"/>
                    </a:lnTo>
                    <a:lnTo>
                      <a:pt x="285" y="90"/>
                    </a:lnTo>
                    <a:lnTo>
                      <a:pt x="283" y="93"/>
                    </a:lnTo>
                    <a:lnTo>
                      <a:pt x="283" y="95"/>
                    </a:lnTo>
                    <a:lnTo>
                      <a:pt x="285" y="97"/>
                    </a:lnTo>
                    <a:lnTo>
                      <a:pt x="285" y="99"/>
                    </a:lnTo>
                    <a:lnTo>
                      <a:pt x="285" y="101"/>
                    </a:lnTo>
                    <a:lnTo>
                      <a:pt x="286" y="102"/>
                    </a:lnTo>
                    <a:lnTo>
                      <a:pt x="283" y="115"/>
                    </a:lnTo>
                    <a:lnTo>
                      <a:pt x="281" y="115"/>
                    </a:lnTo>
                    <a:lnTo>
                      <a:pt x="277" y="113"/>
                    </a:lnTo>
                    <a:lnTo>
                      <a:pt x="274" y="115"/>
                    </a:lnTo>
                    <a:lnTo>
                      <a:pt x="270" y="111"/>
                    </a:lnTo>
                    <a:lnTo>
                      <a:pt x="269" y="113"/>
                    </a:lnTo>
                    <a:lnTo>
                      <a:pt x="265" y="118"/>
                    </a:lnTo>
                    <a:lnTo>
                      <a:pt x="261" y="120"/>
                    </a:lnTo>
                    <a:lnTo>
                      <a:pt x="260" y="124"/>
                    </a:lnTo>
                    <a:lnTo>
                      <a:pt x="260" y="131"/>
                    </a:lnTo>
                    <a:lnTo>
                      <a:pt x="249" y="133"/>
                    </a:lnTo>
                    <a:lnTo>
                      <a:pt x="245" y="135"/>
                    </a:lnTo>
                    <a:lnTo>
                      <a:pt x="243" y="135"/>
                    </a:lnTo>
                    <a:lnTo>
                      <a:pt x="238" y="138"/>
                    </a:lnTo>
                    <a:lnTo>
                      <a:pt x="238" y="142"/>
                    </a:lnTo>
                    <a:lnTo>
                      <a:pt x="235" y="138"/>
                    </a:lnTo>
                    <a:lnTo>
                      <a:pt x="227" y="142"/>
                    </a:lnTo>
                    <a:lnTo>
                      <a:pt x="227" y="144"/>
                    </a:lnTo>
                    <a:lnTo>
                      <a:pt x="226" y="142"/>
                    </a:lnTo>
                    <a:lnTo>
                      <a:pt x="224" y="144"/>
                    </a:lnTo>
                    <a:lnTo>
                      <a:pt x="220" y="144"/>
                    </a:lnTo>
                    <a:lnTo>
                      <a:pt x="217" y="147"/>
                    </a:lnTo>
                    <a:lnTo>
                      <a:pt x="215" y="147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09" y="152"/>
                    </a:lnTo>
                    <a:lnTo>
                      <a:pt x="211" y="152"/>
                    </a:lnTo>
                    <a:lnTo>
                      <a:pt x="213" y="151"/>
                    </a:lnTo>
                    <a:lnTo>
                      <a:pt x="211" y="147"/>
                    </a:lnTo>
                    <a:lnTo>
                      <a:pt x="209" y="147"/>
                    </a:lnTo>
                    <a:lnTo>
                      <a:pt x="209" y="151"/>
                    </a:lnTo>
                    <a:lnTo>
                      <a:pt x="206" y="154"/>
                    </a:lnTo>
                    <a:lnTo>
                      <a:pt x="208" y="161"/>
                    </a:lnTo>
                    <a:lnTo>
                      <a:pt x="206" y="161"/>
                    </a:lnTo>
                    <a:lnTo>
                      <a:pt x="206" y="160"/>
                    </a:lnTo>
                    <a:lnTo>
                      <a:pt x="204" y="156"/>
                    </a:lnTo>
                    <a:lnTo>
                      <a:pt x="204" y="156"/>
                    </a:lnTo>
                    <a:lnTo>
                      <a:pt x="204" y="154"/>
                    </a:lnTo>
                    <a:lnTo>
                      <a:pt x="202" y="156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195" y="154"/>
                    </a:lnTo>
                    <a:lnTo>
                      <a:pt x="195" y="152"/>
                    </a:lnTo>
                    <a:lnTo>
                      <a:pt x="195" y="151"/>
                    </a:lnTo>
                    <a:lnTo>
                      <a:pt x="193" y="149"/>
                    </a:lnTo>
                    <a:lnTo>
                      <a:pt x="193" y="154"/>
                    </a:lnTo>
                    <a:lnTo>
                      <a:pt x="193" y="154"/>
                    </a:lnTo>
                    <a:lnTo>
                      <a:pt x="188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3" y="156"/>
                    </a:lnTo>
                    <a:lnTo>
                      <a:pt x="193" y="156"/>
                    </a:lnTo>
                    <a:lnTo>
                      <a:pt x="193" y="158"/>
                    </a:lnTo>
                    <a:lnTo>
                      <a:pt x="195" y="160"/>
                    </a:lnTo>
                    <a:lnTo>
                      <a:pt x="195" y="160"/>
                    </a:lnTo>
                    <a:lnTo>
                      <a:pt x="195" y="158"/>
                    </a:lnTo>
                    <a:lnTo>
                      <a:pt x="199" y="158"/>
                    </a:lnTo>
                    <a:lnTo>
                      <a:pt x="200" y="160"/>
                    </a:lnTo>
                    <a:lnTo>
                      <a:pt x="200" y="160"/>
                    </a:lnTo>
                    <a:lnTo>
                      <a:pt x="200" y="163"/>
                    </a:lnTo>
                    <a:lnTo>
                      <a:pt x="200" y="163"/>
                    </a:lnTo>
                    <a:lnTo>
                      <a:pt x="202" y="161"/>
                    </a:lnTo>
                    <a:lnTo>
                      <a:pt x="204" y="163"/>
                    </a:lnTo>
                    <a:lnTo>
                      <a:pt x="202" y="165"/>
                    </a:lnTo>
                    <a:lnTo>
                      <a:pt x="206" y="165"/>
                    </a:lnTo>
                    <a:lnTo>
                      <a:pt x="208" y="167"/>
                    </a:lnTo>
                    <a:lnTo>
                      <a:pt x="209" y="174"/>
                    </a:lnTo>
                    <a:lnTo>
                      <a:pt x="209" y="172"/>
                    </a:lnTo>
                    <a:lnTo>
                      <a:pt x="215" y="174"/>
                    </a:lnTo>
                    <a:lnTo>
                      <a:pt x="215" y="172"/>
                    </a:lnTo>
                    <a:lnTo>
                      <a:pt x="218" y="174"/>
                    </a:lnTo>
                    <a:lnTo>
                      <a:pt x="222" y="170"/>
                    </a:lnTo>
                    <a:lnTo>
                      <a:pt x="224" y="170"/>
                    </a:lnTo>
                    <a:lnTo>
                      <a:pt x="224" y="172"/>
                    </a:lnTo>
                    <a:lnTo>
                      <a:pt x="226" y="170"/>
                    </a:lnTo>
                    <a:lnTo>
                      <a:pt x="231" y="169"/>
                    </a:lnTo>
                    <a:lnTo>
                      <a:pt x="235" y="170"/>
                    </a:lnTo>
                    <a:lnTo>
                      <a:pt x="233" y="172"/>
                    </a:lnTo>
                    <a:lnTo>
                      <a:pt x="233" y="174"/>
                    </a:lnTo>
                    <a:lnTo>
                      <a:pt x="231" y="179"/>
                    </a:lnTo>
                    <a:lnTo>
                      <a:pt x="226" y="179"/>
                    </a:lnTo>
                    <a:lnTo>
                      <a:pt x="226" y="179"/>
                    </a:lnTo>
                    <a:lnTo>
                      <a:pt x="217" y="178"/>
                    </a:lnTo>
                    <a:lnTo>
                      <a:pt x="208" y="185"/>
                    </a:lnTo>
                    <a:lnTo>
                      <a:pt x="204" y="185"/>
                    </a:lnTo>
                    <a:lnTo>
                      <a:pt x="200" y="185"/>
                    </a:lnTo>
                    <a:lnTo>
                      <a:pt x="202" y="186"/>
                    </a:lnTo>
                    <a:lnTo>
                      <a:pt x="200" y="186"/>
                    </a:lnTo>
                    <a:lnTo>
                      <a:pt x="199" y="188"/>
                    </a:lnTo>
                    <a:lnTo>
                      <a:pt x="199" y="190"/>
                    </a:lnTo>
                    <a:lnTo>
                      <a:pt x="197" y="192"/>
                    </a:lnTo>
                    <a:lnTo>
                      <a:pt x="195" y="192"/>
                    </a:lnTo>
                    <a:lnTo>
                      <a:pt x="192" y="194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3" y="190"/>
                    </a:lnTo>
                    <a:lnTo>
                      <a:pt x="184" y="188"/>
                    </a:lnTo>
                    <a:lnTo>
                      <a:pt x="184" y="179"/>
                    </a:lnTo>
                    <a:lnTo>
                      <a:pt x="183" y="178"/>
                    </a:lnTo>
                    <a:lnTo>
                      <a:pt x="181" y="176"/>
                    </a:lnTo>
                    <a:lnTo>
                      <a:pt x="179" y="176"/>
                    </a:lnTo>
                    <a:lnTo>
                      <a:pt x="174" y="172"/>
                    </a:lnTo>
                    <a:lnTo>
                      <a:pt x="168" y="172"/>
                    </a:lnTo>
                    <a:lnTo>
                      <a:pt x="168" y="170"/>
                    </a:lnTo>
                    <a:lnTo>
                      <a:pt x="170" y="169"/>
                    </a:lnTo>
                    <a:lnTo>
                      <a:pt x="172" y="169"/>
                    </a:lnTo>
                    <a:lnTo>
                      <a:pt x="179" y="161"/>
                    </a:lnTo>
                    <a:lnTo>
                      <a:pt x="186" y="160"/>
                    </a:lnTo>
                    <a:lnTo>
                      <a:pt x="188" y="160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4" y="154"/>
                    </a:lnTo>
                    <a:lnTo>
                      <a:pt x="183" y="156"/>
                    </a:lnTo>
                    <a:lnTo>
                      <a:pt x="181" y="154"/>
                    </a:lnTo>
                    <a:lnTo>
                      <a:pt x="181" y="152"/>
                    </a:lnTo>
                    <a:lnTo>
                      <a:pt x="177" y="154"/>
                    </a:lnTo>
                    <a:lnTo>
                      <a:pt x="177" y="154"/>
                    </a:lnTo>
                    <a:lnTo>
                      <a:pt x="168" y="156"/>
                    </a:lnTo>
                    <a:lnTo>
                      <a:pt x="165" y="154"/>
                    </a:lnTo>
                    <a:lnTo>
                      <a:pt x="163" y="152"/>
                    </a:lnTo>
                    <a:lnTo>
                      <a:pt x="161" y="152"/>
                    </a:lnTo>
                    <a:lnTo>
                      <a:pt x="158" y="152"/>
                    </a:lnTo>
                    <a:lnTo>
                      <a:pt x="158" y="151"/>
                    </a:lnTo>
                    <a:lnTo>
                      <a:pt x="161" y="149"/>
                    </a:lnTo>
                    <a:lnTo>
                      <a:pt x="159" y="147"/>
                    </a:lnTo>
                    <a:lnTo>
                      <a:pt x="156" y="147"/>
                    </a:lnTo>
                    <a:lnTo>
                      <a:pt x="154" y="147"/>
                    </a:lnTo>
                    <a:lnTo>
                      <a:pt x="156" y="145"/>
                    </a:lnTo>
                    <a:lnTo>
                      <a:pt x="163" y="147"/>
                    </a:lnTo>
                    <a:lnTo>
                      <a:pt x="165" y="145"/>
                    </a:lnTo>
                    <a:lnTo>
                      <a:pt x="163" y="145"/>
                    </a:lnTo>
                    <a:lnTo>
                      <a:pt x="161" y="145"/>
                    </a:lnTo>
                    <a:lnTo>
                      <a:pt x="158" y="138"/>
                    </a:lnTo>
                    <a:lnTo>
                      <a:pt x="158" y="142"/>
                    </a:lnTo>
                    <a:lnTo>
                      <a:pt x="152" y="144"/>
                    </a:lnTo>
                    <a:lnTo>
                      <a:pt x="154" y="140"/>
                    </a:lnTo>
                    <a:lnTo>
                      <a:pt x="149" y="144"/>
                    </a:lnTo>
                    <a:lnTo>
                      <a:pt x="140" y="145"/>
                    </a:lnTo>
                    <a:lnTo>
                      <a:pt x="140" y="149"/>
                    </a:lnTo>
                    <a:lnTo>
                      <a:pt x="136" y="152"/>
                    </a:lnTo>
                    <a:lnTo>
                      <a:pt x="134" y="152"/>
                    </a:lnTo>
                    <a:lnTo>
                      <a:pt x="134" y="151"/>
                    </a:lnTo>
                    <a:lnTo>
                      <a:pt x="131" y="151"/>
                    </a:lnTo>
                    <a:lnTo>
                      <a:pt x="131" y="149"/>
                    </a:lnTo>
                    <a:lnTo>
                      <a:pt x="131" y="151"/>
                    </a:lnTo>
                    <a:lnTo>
                      <a:pt x="132" y="152"/>
                    </a:lnTo>
                    <a:lnTo>
                      <a:pt x="134" y="156"/>
                    </a:lnTo>
                    <a:lnTo>
                      <a:pt x="131" y="161"/>
                    </a:lnTo>
                    <a:lnTo>
                      <a:pt x="127" y="161"/>
                    </a:lnTo>
                    <a:lnTo>
                      <a:pt x="125" y="163"/>
                    </a:lnTo>
                    <a:lnTo>
                      <a:pt x="124" y="163"/>
                    </a:lnTo>
                    <a:lnTo>
                      <a:pt x="124" y="165"/>
                    </a:lnTo>
                    <a:lnTo>
                      <a:pt x="122" y="165"/>
                    </a:lnTo>
                    <a:lnTo>
                      <a:pt x="122" y="161"/>
                    </a:lnTo>
                    <a:lnTo>
                      <a:pt x="122" y="161"/>
                    </a:lnTo>
                    <a:lnTo>
                      <a:pt x="122" y="170"/>
                    </a:lnTo>
                    <a:lnTo>
                      <a:pt x="122" y="172"/>
                    </a:lnTo>
                    <a:lnTo>
                      <a:pt x="120" y="170"/>
                    </a:lnTo>
                    <a:lnTo>
                      <a:pt x="116" y="170"/>
                    </a:lnTo>
                    <a:lnTo>
                      <a:pt x="111" y="172"/>
                    </a:lnTo>
                    <a:lnTo>
                      <a:pt x="107" y="174"/>
                    </a:lnTo>
                    <a:lnTo>
                      <a:pt x="104" y="174"/>
                    </a:lnTo>
                    <a:lnTo>
                      <a:pt x="100" y="170"/>
                    </a:lnTo>
                    <a:lnTo>
                      <a:pt x="98" y="170"/>
                    </a:lnTo>
                    <a:lnTo>
                      <a:pt x="98" y="169"/>
                    </a:lnTo>
                    <a:lnTo>
                      <a:pt x="100" y="169"/>
                    </a:lnTo>
                    <a:lnTo>
                      <a:pt x="102" y="167"/>
                    </a:lnTo>
                    <a:lnTo>
                      <a:pt x="102" y="165"/>
                    </a:lnTo>
                    <a:lnTo>
                      <a:pt x="104" y="163"/>
                    </a:lnTo>
                    <a:lnTo>
                      <a:pt x="106" y="161"/>
                    </a:lnTo>
                    <a:lnTo>
                      <a:pt x="106" y="160"/>
                    </a:lnTo>
                    <a:lnTo>
                      <a:pt x="107" y="158"/>
                    </a:lnTo>
                    <a:lnTo>
                      <a:pt x="109" y="156"/>
                    </a:lnTo>
                    <a:lnTo>
                      <a:pt x="111" y="149"/>
                    </a:lnTo>
                    <a:lnTo>
                      <a:pt x="111" y="147"/>
                    </a:lnTo>
                    <a:lnTo>
                      <a:pt x="113" y="145"/>
                    </a:lnTo>
                    <a:lnTo>
                      <a:pt x="115" y="147"/>
                    </a:lnTo>
                    <a:lnTo>
                      <a:pt x="116" y="147"/>
                    </a:lnTo>
                    <a:lnTo>
                      <a:pt x="124" y="149"/>
                    </a:lnTo>
                    <a:lnTo>
                      <a:pt x="125" y="147"/>
                    </a:lnTo>
                    <a:lnTo>
                      <a:pt x="127" y="145"/>
                    </a:lnTo>
                    <a:lnTo>
                      <a:pt x="125" y="144"/>
                    </a:lnTo>
                    <a:lnTo>
                      <a:pt x="127" y="140"/>
                    </a:lnTo>
                    <a:lnTo>
                      <a:pt x="125" y="138"/>
                    </a:lnTo>
                    <a:lnTo>
                      <a:pt x="125" y="136"/>
                    </a:lnTo>
                    <a:lnTo>
                      <a:pt x="120" y="135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18" y="126"/>
                    </a:lnTo>
                    <a:lnTo>
                      <a:pt x="116" y="124"/>
                    </a:lnTo>
                    <a:lnTo>
                      <a:pt x="115" y="122"/>
                    </a:lnTo>
                    <a:lnTo>
                      <a:pt x="113" y="120"/>
                    </a:lnTo>
                    <a:lnTo>
                      <a:pt x="115" y="111"/>
                    </a:lnTo>
                    <a:lnTo>
                      <a:pt x="113" y="110"/>
                    </a:lnTo>
                    <a:lnTo>
                      <a:pt x="111" y="110"/>
                    </a:lnTo>
                    <a:lnTo>
                      <a:pt x="107" y="106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8" y="106"/>
                    </a:lnTo>
                    <a:lnTo>
                      <a:pt x="90" y="101"/>
                    </a:lnTo>
                    <a:lnTo>
                      <a:pt x="86" y="99"/>
                    </a:lnTo>
                    <a:lnTo>
                      <a:pt x="79" y="101"/>
                    </a:lnTo>
                    <a:lnTo>
                      <a:pt x="75" y="101"/>
                    </a:lnTo>
                    <a:lnTo>
                      <a:pt x="73" y="101"/>
                    </a:lnTo>
                    <a:lnTo>
                      <a:pt x="72" y="10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6" name="Freeform 8811"/>
              <p:cNvSpPr>
                <a:spLocks/>
              </p:cNvSpPr>
              <p:nvPr/>
            </p:nvSpPr>
            <p:spPr bwMode="auto">
              <a:xfrm>
                <a:off x="4638519" y="2798475"/>
                <a:ext cx="460328" cy="307977"/>
              </a:xfrm>
              <a:custGeom>
                <a:avLst/>
                <a:gdLst/>
                <a:ahLst/>
                <a:cxnLst>
                  <a:cxn ang="0">
                    <a:pos x="39" y="111"/>
                  </a:cxn>
                  <a:cxn ang="0">
                    <a:pos x="5" y="84"/>
                  </a:cxn>
                  <a:cxn ang="0">
                    <a:pos x="30" y="47"/>
                  </a:cxn>
                  <a:cxn ang="0">
                    <a:pos x="27" y="20"/>
                  </a:cxn>
                  <a:cxn ang="0">
                    <a:pos x="52" y="13"/>
                  </a:cxn>
                  <a:cxn ang="0">
                    <a:pos x="81" y="20"/>
                  </a:cxn>
                  <a:cxn ang="0">
                    <a:pos x="93" y="24"/>
                  </a:cxn>
                  <a:cxn ang="0">
                    <a:pos x="106" y="25"/>
                  </a:cxn>
                  <a:cxn ang="0">
                    <a:pos x="120" y="27"/>
                  </a:cxn>
                  <a:cxn ang="0">
                    <a:pos x="138" y="22"/>
                  </a:cxn>
                  <a:cxn ang="0">
                    <a:pos x="149" y="8"/>
                  </a:cxn>
                  <a:cxn ang="0">
                    <a:pos x="163" y="8"/>
                  </a:cxn>
                  <a:cxn ang="0">
                    <a:pos x="184" y="2"/>
                  </a:cxn>
                  <a:cxn ang="0">
                    <a:pos x="199" y="16"/>
                  </a:cxn>
                  <a:cxn ang="0">
                    <a:pos x="209" y="29"/>
                  </a:cxn>
                  <a:cxn ang="0">
                    <a:pos x="218" y="50"/>
                  </a:cxn>
                  <a:cxn ang="0">
                    <a:pos x="235" y="54"/>
                  </a:cxn>
                  <a:cxn ang="0">
                    <a:pos x="261" y="59"/>
                  </a:cxn>
                  <a:cxn ang="0">
                    <a:pos x="279" y="67"/>
                  </a:cxn>
                  <a:cxn ang="0">
                    <a:pos x="288" y="84"/>
                  </a:cxn>
                  <a:cxn ang="0">
                    <a:pos x="283" y="93"/>
                  </a:cxn>
                  <a:cxn ang="0">
                    <a:pos x="283" y="115"/>
                  </a:cxn>
                  <a:cxn ang="0">
                    <a:pos x="265" y="118"/>
                  </a:cxn>
                  <a:cxn ang="0">
                    <a:pos x="243" y="135"/>
                  </a:cxn>
                  <a:cxn ang="0">
                    <a:pos x="226" y="142"/>
                  </a:cxn>
                  <a:cxn ang="0">
                    <a:pos x="209" y="154"/>
                  </a:cxn>
                  <a:cxn ang="0">
                    <a:pos x="209" y="151"/>
                  </a:cxn>
                  <a:cxn ang="0">
                    <a:pos x="204" y="156"/>
                  </a:cxn>
                  <a:cxn ang="0">
                    <a:pos x="200" y="154"/>
                  </a:cxn>
                  <a:cxn ang="0">
                    <a:pos x="193" y="154"/>
                  </a:cxn>
                  <a:cxn ang="0">
                    <a:pos x="193" y="158"/>
                  </a:cxn>
                  <a:cxn ang="0">
                    <a:pos x="200" y="160"/>
                  </a:cxn>
                  <a:cxn ang="0">
                    <a:pos x="206" y="165"/>
                  </a:cxn>
                  <a:cxn ang="0">
                    <a:pos x="218" y="174"/>
                  </a:cxn>
                  <a:cxn ang="0">
                    <a:pos x="235" y="170"/>
                  </a:cxn>
                  <a:cxn ang="0">
                    <a:pos x="217" y="178"/>
                  </a:cxn>
                  <a:cxn ang="0">
                    <a:pos x="199" y="188"/>
                  </a:cxn>
                  <a:cxn ang="0">
                    <a:pos x="186" y="194"/>
                  </a:cxn>
                  <a:cxn ang="0">
                    <a:pos x="179" y="176"/>
                  </a:cxn>
                  <a:cxn ang="0">
                    <a:pos x="179" y="161"/>
                  </a:cxn>
                  <a:cxn ang="0">
                    <a:pos x="183" y="156"/>
                  </a:cxn>
                  <a:cxn ang="0">
                    <a:pos x="165" y="154"/>
                  </a:cxn>
                  <a:cxn ang="0">
                    <a:pos x="159" y="147"/>
                  </a:cxn>
                  <a:cxn ang="0">
                    <a:pos x="163" y="145"/>
                  </a:cxn>
                  <a:cxn ang="0">
                    <a:pos x="149" y="144"/>
                  </a:cxn>
                  <a:cxn ang="0">
                    <a:pos x="131" y="151"/>
                  </a:cxn>
                  <a:cxn ang="0">
                    <a:pos x="127" y="161"/>
                  </a:cxn>
                  <a:cxn ang="0">
                    <a:pos x="122" y="161"/>
                  </a:cxn>
                  <a:cxn ang="0">
                    <a:pos x="107" y="174"/>
                  </a:cxn>
                  <a:cxn ang="0">
                    <a:pos x="102" y="167"/>
                  </a:cxn>
                  <a:cxn ang="0">
                    <a:pos x="109" y="156"/>
                  </a:cxn>
                  <a:cxn ang="0">
                    <a:pos x="124" y="149"/>
                  </a:cxn>
                  <a:cxn ang="0">
                    <a:pos x="125" y="136"/>
                  </a:cxn>
                  <a:cxn ang="0">
                    <a:pos x="115" y="122"/>
                  </a:cxn>
                  <a:cxn ang="0">
                    <a:pos x="104" y="106"/>
                  </a:cxn>
                  <a:cxn ang="0">
                    <a:pos x="75" y="101"/>
                  </a:cxn>
                </a:cxnLst>
                <a:rect l="0" t="0" r="r" b="b"/>
                <a:pathLst>
                  <a:path w="290" h="194">
                    <a:moveTo>
                      <a:pt x="72" y="104"/>
                    </a:moveTo>
                    <a:lnTo>
                      <a:pt x="70" y="104"/>
                    </a:lnTo>
                    <a:lnTo>
                      <a:pt x="61" y="110"/>
                    </a:lnTo>
                    <a:lnTo>
                      <a:pt x="50" y="111"/>
                    </a:lnTo>
                    <a:lnTo>
                      <a:pt x="45" y="115"/>
                    </a:lnTo>
                    <a:lnTo>
                      <a:pt x="39" y="111"/>
                    </a:lnTo>
                    <a:lnTo>
                      <a:pt x="13" y="111"/>
                    </a:lnTo>
                    <a:lnTo>
                      <a:pt x="11" y="111"/>
                    </a:lnTo>
                    <a:lnTo>
                      <a:pt x="9" y="108"/>
                    </a:lnTo>
                    <a:lnTo>
                      <a:pt x="0" y="101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9" y="79"/>
                    </a:lnTo>
                    <a:lnTo>
                      <a:pt x="9" y="76"/>
                    </a:lnTo>
                    <a:lnTo>
                      <a:pt x="18" y="59"/>
                    </a:lnTo>
                    <a:lnTo>
                      <a:pt x="30" y="50"/>
                    </a:lnTo>
                    <a:lnTo>
                      <a:pt x="30" y="47"/>
                    </a:lnTo>
                    <a:lnTo>
                      <a:pt x="29" y="42"/>
                    </a:lnTo>
                    <a:lnTo>
                      <a:pt x="30" y="40"/>
                    </a:lnTo>
                    <a:lnTo>
                      <a:pt x="27" y="34"/>
                    </a:lnTo>
                    <a:lnTo>
                      <a:pt x="22" y="22"/>
                    </a:lnTo>
                    <a:lnTo>
                      <a:pt x="23" y="20"/>
                    </a:lnTo>
                    <a:lnTo>
                      <a:pt x="27" y="20"/>
                    </a:lnTo>
                    <a:lnTo>
                      <a:pt x="29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50" y="11"/>
                    </a:lnTo>
                    <a:lnTo>
                      <a:pt x="52" y="13"/>
                    </a:lnTo>
                    <a:lnTo>
                      <a:pt x="59" y="11"/>
                    </a:lnTo>
                    <a:lnTo>
                      <a:pt x="68" y="16"/>
                    </a:lnTo>
                    <a:lnTo>
                      <a:pt x="70" y="16"/>
                    </a:lnTo>
                    <a:lnTo>
                      <a:pt x="73" y="16"/>
                    </a:lnTo>
                    <a:lnTo>
                      <a:pt x="79" y="18"/>
                    </a:lnTo>
                    <a:lnTo>
                      <a:pt x="81" y="20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1" y="25"/>
                    </a:lnTo>
                    <a:lnTo>
                      <a:pt x="93" y="24"/>
                    </a:lnTo>
                    <a:lnTo>
                      <a:pt x="95" y="24"/>
                    </a:lnTo>
                    <a:lnTo>
                      <a:pt x="97" y="22"/>
                    </a:lnTo>
                    <a:lnTo>
                      <a:pt x="98" y="24"/>
                    </a:lnTo>
                    <a:lnTo>
                      <a:pt x="102" y="24"/>
                    </a:lnTo>
                    <a:lnTo>
                      <a:pt x="104" y="24"/>
                    </a:lnTo>
                    <a:lnTo>
                      <a:pt x="106" y="25"/>
                    </a:lnTo>
                    <a:lnTo>
                      <a:pt x="107" y="27"/>
                    </a:lnTo>
                    <a:lnTo>
                      <a:pt x="113" y="22"/>
                    </a:lnTo>
                    <a:lnTo>
                      <a:pt x="116" y="24"/>
                    </a:lnTo>
                    <a:lnTo>
                      <a:pt x="116" y="27"/>
                    </a:lnTo>
                    <a:lnTo>
                      <a:pt x="118" y="29"/>
                    </a:lnTo>
                    <a:lnTo>
                      <a:pt x="120" y="27"/>
                    </a:lnTo>
                    <a:lnTo>
                      <a:pt x="131" y="25"/>
                    </a:lnTo>
                    <a:lnTo>
                      <a:pt x="132" y="27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27"/>
                    </a:lnTo>
                    <a:lnTo>
                      <a:pt x="138" y="22"/>
                    </a:lnTo>
                    <a:lnTo>
                      <a:pt x="138" y="18"/>
                    </a:lnTo>
                    <a:lnTo>
                      <a:pt x="138" y="16"/>
                    </a:lnTo>
                    <a:lnTo>
                      <a:pt x="138" y="15"/>
                    </a:lnTo>
                    <a:lnTo>
                      <a:pt x="143" y="9"/>
                    </a:lnTo>
                    <a:lnTo>
                      <a:pt x="147" y="8"/>
                    </a:lnTo>
                    <a:lnTo>
                      <a:pt x="149" y="8"/>
                    </a:lnTo>
                    <a:lnTo>
                      <a:pt x="150" y="6"/>
                    </a:lnTo>
                    <a:lnTo>
                      <a:pt x="158" y="6"/>
                    </a:lnTo>
                    <a:lnTo>
                      <a:pt x="156" y="6"/>
                    </a:lnTo>
                    <a:lnTo>
                      <a:pt x="158" y="8"/>
                    </a:lnTo>
                    <a:lnTo>
                      <a:pt x="161" y="9"/>
                    </a:lnTo>
                    <a:lnTo>
                      <a:pt x="163" y="8"/>
                    </a:lnTo>
                    <a:lnTo>
                      <a:pt x="165" y="6"/>
                    </a:lnTo>
                    <a:lnTo>
                      <a:pt x="165" y="4"/>
                    </a:lnTo>
                    <a:lnTo>
                      <a:pt x="166" y="2"/>
                    </a:lnTo>
                    <a:lnTo>
                      <a:pt x="174" y="2"/>
                    </a:lnTo>
                    <a:lnTo>
                      <a:pt x="179" y="2"/>
                    </a:lnTo>
                    <a:lnTo>
                      <a:pt x="184" y="2"/>
                    </a:lnTo>
                    <a:lnTo>
                      <a:pt x="188" y="0"/>
                    </a:lnTo>
                    <a:lnTo>
                      <a:pt x="192" y="4"/>
                    </a:lnTo>
                    <a:lnTo>
                      <a:pt x="193" y="6"/>
                    </a:lnTo>
                    <a:lnTo>
                      <a:pt x="193" y="9"/>
                    </a:lnTo>
                    <a:lnTo>
                      <a:pt x="199" y="15"/>
                    </a:lnTo>
                    <a:lnTo>
                      <a:pt x="199" y="16"/>
                    </a:lnTo>
                    <a:lnTo>
                      <a:pt x="195" y="18"/>
                    </a:lnTo>
                    <a:lnTo>
                      <a:pt x="193" y="18"/>
                    </a:lnTo>
                    <a:lnTo>
                      <a:pt x="195" y="27"/>
                    </a:lnTo>
                    <a:lnTo>
                      <a:pt x="204" y="31"/>
                    </a:lnTo>
                    <a:lnTo>
                      <a:pt x="208" y="29"/>
                    </a:lnTo>
                    <a:lnTo>
                      <a:pt x="209" y="29"/>
                    </a:lnTo>
                    <a:lnTo>
                      <a:pt x="209" y="33"/>
                    </a:lnTo>
                    <a:lnTo>
                      <a:pt x="213" y="36"/>
                    </a:lnTo>
                    <a:lnTo>
                      <a:pt x="215" y="43"/>
                    </a:lnTo>
                    <a:lnTo>
                      <a:pt x="215" y="45"/>
                    </a:lnTo>
                    <a:lnTo>
                      <a:pt x="215" y="49"/>
                    </a:lnTo>
                    <a:lnTo>
                      <a:pt x="218" y="50"/>
                    </a:lnTo>
                    <a:lnTo>
                      <a:pt x="222" y="50"/>
                    </a:lnTo>
                    <a:lnTo>
                      <a:pt x="224" y="49"/>
                    </a:lnTo>
                    <a:lnTo>
                      <a:pt x="226" y="50"/>
                    </a:lnTo>
                    <a:lnTo>
                      <a:pt x="229" y="52"/>
                    </a:lnTo>
                    <a:lnTo>
                      <a:pt x="231" y="52"/>
                    </a:lnTo>
                    <a:lnTo>
                      <a:pt x="235" y="54"/>
                    </a:lnTo>
                    <a:lnTo>
                      <a:pt x="245" y="49"/>
                    </a:lnTo>
                    <a:lnTo>
                      <a:pt x="247" y="50"/>
                    </a:lnTo>
                    <a:lnTo>
                      <a:pt x="256" y="61"/>
                    </a:lnTo>
                    <a:lnTo>
                      <a:pt x="258" y="61"/>
                    </a:lnTo>
                    <a:lnTo>
                      <a:pt x="260" y="59"/>
                    </a:lnTo>
                    <a:lnTo>
                      <a:pt x="261" y="59"/>
                    </a:lnTo>
                    <a:lnTo>
                      <a:pt x="263" y="61"/>
                    </a:lnTo>
                    <a:lnTo>
                      <a:pt x="267" y="63"/>
                    </a:lnTo>
                    <a:lnTo>
                      <a:pt x="269" y="65"/>
                    </a:lnTo>
                    <a:lnTo>
                      <a:pt x="274" y="65"/>
                    </a:lnTo>
                    <a:lnTo>
                      <a:pt x="277" y="67"/>
                    </a:lnTo>
                    <a:lnTo>
                      <a:pt x="279" y="67"/>
                    </a:lnTo>
                    <a:lnTo>
                      <a:pt x="283" y="70"/>
                    </a:lnTo>
                    <a:lnTo>
                      <a:pt x="288" y="70"/>
                    </a:lnTo>
                    <a:lnTo>
                      <a:pt x="290" y="72"/>
                    </a:lnTo>
                    <a:lnTo>
                      <a:pt x="288" y="72"/>
                    </a:lnTo>
                    <a:lnTo>
                      <a:pt x="290" y="79"/>
                    </a:lnTo>
                    <a:lnTo>
                      <a:pt x="288" y="84"/>
                    </a:lnTo>
                    <a:lnTo>
                      <a:pt x="283" y="84"/>
                    </a:lnTo>
                    <a:lnTo>
                      <a:pt x="285" y="86"/>
                    </a:lnTo>
                    <a:lnTo>
                      <a:pt x="286" y="88"/>
                    </a:lnTo>
                    <a:lnTo>
                      <a:pt x="288" y="90"/>
                    </a:lnTo>
                    <a:lnTo>
                      <a:pt x="285" y="90"/>
                    </a:lnTo>
                    <a:lnTo>
                      <a:pt x="283" y="93"/>
                    </a:lnTo>
                    <a:lnTo>
                      <a:pt x="283" y="95"/>
                    </a:lnTo>
                    <a:lnTo>
                      <a:pt x="285" y="97"/>
                    </a:lnTo>
                    <a:lnTo>
                      <a:pt x="285" y="99"/>
                    </a:lnTo>
                    <a:lnTo>
                      <a:pt x="285" y="101"/>
                    </a:lnTo>
                    <a:lnTo>
                      <a:pt x="286" y="102"/>
                    </a:lnTo>
                    <a:lnTo>
                      <a:pt x="283" y="115"/>
                    </a:lnTo>
                    <a:lnTo>
                      <a:pt x="281" y="115"/>
                    </a:lnTo>
                    <a:lnTo>
                      <a:pt x="277" y="113"/>
                    </a:lnTo>
                    <a:lnTo>
                      <a:pt x="274" y="115"/>
                    </a:lnTo>
                    <a:lnTo>
                      <a:pt x="270" y="111"/>
                    </a:lnTo>
                    <a:lnTo>
                      <a:pt x="269" y="113"/>
                    </a:lnTo>
                    <a:lnTo>
                      <a:pt x="265" y="118"/>
                    </a:lnTo>
                    <a:lnTo>
                      <a:pt x="261" y="120"/>
                    </a:lnTo>
                    <a:lnTo>
                      <a:pt x="260" y="124"/>
                    </a:lnTo>
                    <a:lnTo>
                      <a:pt x="260" y="131"/>
                    </a:lnTo>
                    <a:lnTo>
                      <a:pt x="249" y="133"/>
                    </a:lnTo>
                    <a:lnTo>
                      <a:pt x="245" y="135"/>
                    </a:lnTo>
                    <a:lnTo>
                      <a:pt x="243" y="135"/>
                    </a:lnTo>
                    <a:lnTo>
                      <a:pt x="238" y="138"/>
                    </a:lnTo>
                    <a:lnTo>
                      <a:pt x="238" y="142"/>
                    </a:lnTo>
                    <a:lnTo>
                      <a:pt x="235" y="138"/>
                    </a:lnTo>
                    <a:lnTo>
                      <a:pt x="227" y="142"/>
                    </a:lnTo>
                    <a:lnTo>
                      <a:pt x="227" y="144"/>
                    </a:lnTo>
                    <a:lnTo>
                      <a:pt x="226" y="142"/>
                    </a:lnTo>
                    <a:lnTo>
                      <a:pt x="224" y="144"/>
                    </a:lnTo>
                    <a:lnTo>
                      <a:pt x="220" y="144"/>
                    </a:lnTo>
                    <a:lnTo>
                      <a:pt x="217" y="147"/>
                    </a:lnTo>
                    <a:lnTo>
                      <a:pt x="215" y="147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09" y="152"/>
                    </a:lnTo>
                    <a:lnTo>
                      <a:pt x="211" y="152"/>
                    </a:lnTo>
                    <a:lnTo>
                      <a:pt x="213" y="151"/>
                    </a:lnTo>
                    <a:lnTo>
                      <a:pt x="211" y="147"/>
                    </a:lnTo>
                    <a:lnTo>
                      <a:pt x="209" y="147"/>
                    </a:lnTo>
                    <a:lnTo>
                      <a:pt x="209" y="151"/>
                    </a:lnTo>
                    <a:lnTo>
                      <a:pt x="206" y="154"/>
                    </a:lnTo>
                    <a:lnTo>
                      <a:pt x="208" y="161"/>
                    </a:lnTo>
                    <a:lnTo>
                      <a:pt x="206" y="161"/>
                    </a:lnTo>
                    <a:lnTo>
                      <a:pt x="206" y="160"/>
                    </a:lnTo>
                    <a:lnTo>
                      <a:pt x="204" y="156"/>
                    </a:lnTo>
                    <a:lnTo>
                      <a:pt x="204" y="156"/>
                    </a:lnTo>
                    <a:lnTo>
                      <a:pt x="204" y="154"/>
                    </a:lnTo>
                    <a:lnTo>
                      <a:pt x="202" y="156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0" y="154"/>
                    </a:lnTo>
                    <a:lnTo>
                      <a:pt x="200" y="154"/>
                    </a:lnTo>
                    <a:lnTo>
                      <a:pt x="195" y="154"/>
                    </a:lnTo>
                    <a:lnTo>
                      <a:pt x="195" y="152"/>
                    </a:lnTo>
                    <a:lnTo>
                      <a:pt x="195" y="151"/>
                    </a:lnTo>
                    <a:lnTo>
                      <a:pt x="193" y="149"/>
                    </a:lnTo>
                    <a:lnTo>
                      <a:pt x="193" y="154"/>
                    </a:lnTo>
                    <a:lnTo>
                      <a:pt x="193" y="154"/>
                    </a:lnTo>
                    <a:lnTo>
                      <a:pt x="188" y="152"/>
                    </a:lnTo>
                    <a:lnTo>
                      <a:pt x="190" y="154"/>
                    </a:lnTo>
                    <a:lnTo>
                      <a:pt x="192" y="154"/>
                    </a:lnTo>
                    <a:lnTo>
                      <a:pt x="193" y="156"/>
                    </a:lnTo>
                    <a:lnTo>
                      <a:pt x="193" y="156"/>
                    </a:lnTo>
                    <a:lnTo>
                      <a:pt x="193" y="158"/>
                    </a:lnTo>
                    <a:lnTo>
                      <a:pt x="195" y="160"/>
                    </a:lnTo>
                    <a:lnTo>
                      <a:pt x="195" y="160"/>
                    </a:lnTo>
                    <a:lnTo>
                      <a:pt x="195" y="158"/>
                    </a:lnTo>
                    <a:lnTo>
                      <a:pt x="199" y="158"/>
                    </a:lnTo>
                    <a:lnTo>
                      <a:pt x="200" y="160"/>
                    </a:lnTo>
                    <a:lnTo>
                      <a:pt x="200" y="160"/>
                    </a:lnTo>
                    <a:lnTo>
                      <a:pt x="200" y="163"/>
                    </a:lnTo>
                    <a:lnTo>
                      <a:pt x="200" y="163"/>
                    </a:lnTo>
                    <a:lnTo>
                      <a:pt x="202" y="161"/>
                    </a:lnTo>
                    <a:lnTo>
                      <a:pt x="204" y="163"/>
                    </a:lnTo>
                    <a:lnTo>
                      <a:pt x="202" y="165"/>
                    </a:lnTo>
                    <a:lnTo>
                      <a:pt x="206" y="165"/>
                    </a:lnTo>
                    <a:lnTo>
                      <a:pt x="208" y="167"/>
                    </a:lnTo>
                    <a:lnTo>
                      <a:pt x="209" y="174"/>
                    </a:lnTo>
                    <a:lnTo>
                      <a:pt x="209" y="172"/>
                    </a:lnTo>
                    <a:lnTo>
                      <a:pt x="215" y="174"/>
                    </a:lnTo>
                    <a:lnTo>
                      <a:pt x="215" y="172"/>
                    </a:lnTo>
                    <a:lnTo>
                      <a:pt x="218" y="174"/>
                    </a:lnTo>
                    <a:lnTo>
                      <a:pt x="222" y="170"/>
                    </a:lnTo>
                    <a:lnTo>
                      <a:pt x="224" y="170"/>
                    </a:lnTo>
                    <a:lnTo>
                      <a:pt x="224" y="172"/>
                    </a:lnTo>
                    <a:lnTo>
                      <a:pt x="226" y="170"/>
                    </a:lnTo>
                    <a:lnTo>
                      <a:pt x="231" y="169"/>
                    </a:lnTo>
                    <a:lnTo>
                      <a:pt x="235" y="170"/>
                    </a:lnTo>
                    <a:lnTo>
                      <a:pt x="233" y="172"/>
                    </a:lnTo>
                    <a:lnTo>
                      <a:pt x="233" y="174"/>
                    </a:lnTo>
                    <a:lnTo>
                      <a:pt x="231" y="179"/>
                    </a:lnTo>
                    <a:lnTo>
                      <a:pt x="226" y="179"/>
                    </a:lnTo>
                    <a:lnTo>
                      <a:pt x="226" y="179"/>
                    </a:lnTo>
                    <a:lnTo>
                      <a:pt x="217" y="178"/>
                    </a:lnTo>
                    <a:lnTo>
                      <a:pt x="208" y="185"/>
                    </a:lnTo>
                    <a:lnTo>
                      <a:pt x="204" y="185"/>
                    </a:lnTo>
                    <a:lnTo>
                      <a:pt x="200" y="185"/>
                    </a:lnTo>
                    <a:lnTo>
                      <a:pt x="202" y="186"/>
                    </a:lnTo>
                    <a:lnTo>
                      <a:pt x="200" y="186"/>
                    </a:lnTo>
                    <a:lnTo>
                      <a:pt x="199" y="188"/>
                    </a:lnTo>
                    <a:lnTo>
                      <a:pt x="199" y="190"/>
                    </a:lnTo>
                    <a:lnTo>
                      <a:pt x="197" y="192"/>
                    </a:lnTo>
                    <a:lnTo>
                      <a:pt x="195" y="192"/>
                    </a:lnTo>
                    <a:lnTo>
                      <a:pt x="192" y="194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3" y="190"/>
                    </a:lnTo>
                    <a:lnTo>
                      <a:pt x="184" y="188"/>
                    </a:lnTo>
                    <a:lnTo>
                      <a:pt x="184" y="179"/>
                    </a:lnTo>
                    <a:lnTo>
                      <a:pt x="183" y="178"/>
                    </a:lnTo>
                    <a:lnTo>
                      <a:pt x="181" y="176"/>
                    </a:lnTo>
                    <a:lnTo>
                      <a:pt x="179" y="176"/>
                    </a:lnTo>
                    <a:lnTo>
                      <a:pt x="174" y="172"/>
                    </a:lnTo>
                    <a:lnTo>
                      <a:pt x="168" y="172"/>
                    </a:lnTo>
                    <a:lnTo>
                      <a:pt x="168" y="170"/>
                    </a:lnTo>
                    <a:lnTo>
                      <a:pt x="170" y="169"/>
                    </a:lnTo>
                    <a:lnTo>
                      <a:pt x="172" y="169"/>
                    </a:lnTo>
                    <a:lnTo>
                      <a:pt x="179" y="161"/>
                    </a:lnTo>
                    <a:lnTo>
                      <a:pt x="186" y="160"/>
                    </a:lnTo>
                    <a:lnTo>
                      <a:pt x="188" y="160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4" y="154"/>
                    </a:lnTo>
                    <a:lnTo>
                      <a:pt x="183" y="156"/>
                    </a:lnTo>
                    <a:lnTo>
                      <a:pt x="181" y="154"/>
                    </a:lnTo>
                    <a:lnTo>
                      <a:pt x="181" y="152"/>
                    </a:lnTo>
                    <a:lnTo>
                      <a:pt x="177" y="154"/>
                    </a:lnTo>
                    <a:lnTo>
                      <a:pt x="177" y="154"/>
                    </a:lnTo>
                    <a:lnTo>
                      <a:pt x="168" y="156"/>
                    </a:lnTo>
                    <a:lnTo>
                      <a:pt x="165" y="154"/>
                    </a:lnTo>
                    <a:lnTo>
                      <a:pt x="163" y="152"/>
                    </a:lnTo>
                    <a:lnTo>
                      <a:pt x="161" y="152"/>
                    </a:lnTo>
                    <a:lnTo>
                      <a:pt x="158" y="152"/>
                    </a:lnTo>
                    <a:lnTo>
                      <a:pt x="158" y="151"/>
                    </a:lnTo>
                    <a:lnTo>
                      <a:pt x="161" y="149"/>
                    </a:lnTo>
                    <a:lnTo>
                      <a:pt x="159" y="147"/>
                    </a:lnTo>
                    <a:lnTo>
                      <a:pt x="156" y="147"/>
                    </a:lnTo>
                    <a:lnTo>
                      <a:pt x="154" y="147"/>
                    </a:lnTo>
                    <a:lnTo>
                      <a:pt x="156" y="145"/>
                    </a:lnTo>
                    <a:lnTo>
                      <a:pt x="163" y="147"/>
                    </a:lnTo>
                    <a:lnTo>
                      <a:pt x="165" y="145"/>
                    </a:lnTo>
                    <a:lnTo>
                      <a:pt x="163" y="145"/>
                    </a:lnTo>
                    <a:lnTo>
                      <a:pt x="161" y="145"/>
                    </a:lnTo>
                    <a:lnTo>
                      <a:pt x="158" y="138"/>
                    </a:lnTo>
                    <a:lnTo>
                      <a:pt x="158" y="142"/>
                    </a:lnTo>
                    <a:lnTo>
                      <a:pt x="152" y="144"/>
                    </a:lnTo>
                    <a:lnTo>
                      <a:pt x="154" y="140"/>
                    </a:lnTo>
                    <a:lnTo>
                      <a:pt x="149" y="144"/>
                    </a:lnTo>
                    <a:lnTo>
                      <a:pt x="140" y="145"/>
                    </a:lnTo>
                    <a:lnTo>
                      <a:pt x="140" y="149"/>
                    </a:lnTo>
                    <a:lnTo>
                      <a:pt x="136" y="152"/>
                    </a:lnTo>
                    <a:lnTo>
                      <a:pt x="134" y="152"/>
                    </a:lnTo>
                    <a:lnTo>
                      <a:pt x="134" y="151"/>
                    </a:lnTo>
                    <a:lnTo>
                      <a:pt x="131" y="151"/>
                    </a:lnTo>
                    <a:lnTo>
                      <a:pt x="131" y="149"/>
                    </a:lnTo>
                    <a:lnTo>
                      <a:pt x="131" y="151"/>
                    </a:lnTo>
                    <a:lnTo>
                      <a:pt x="132" y="152"/>
                    </a:lnTo>
                    <a:lnTo>
                      <a:pt x="134" y="156"/>
                    </a:lnTo>
                    <a:lnTo>
                      <a:pt x="131" y="161"/>
                    </a:lnTo>
                    <a:lnTo>
                      <a:pt x="127" y="161"/>
                    </a:lnTo>
                    <a:lnTo>
                      <a:pt x="125" y="163"/>
                    </a:lnTo>
                    <a:lnTo>
                      <a:pt x="124" y="163"/>
                    </a:lnTo>
                    <a:lnTo>
                      <a:pt x="124" y="165"/>
                    </a:lnTo>
                    <a:lnTo>
                      <a:pt x="122" y="165"/>
                    </a:lnTo>
                    <a:lnTo>
                      <a:pt x="122" y="161"/>
                    </a:lnTo>
                    <a:lnTo>
                      <a:pt x="122" y="161"/>
                    </a:lnTo>
                    <a:lnTo>
                      <a:pt x="122" y="170"/>
                    </a:lnTo>
                    <a:lnTo>
                      <a:pt x="122" y="172"/>
                    </a:lnTo>
                    <a:lnTo>
                      <a:pt x="120" y="170"/>
                    </a:lnTo>
                    <a:lnTo>
                      <a:pt x="116" y="170"/>
                    </a:lnTo>
                    <a:lnTo>
                      <a:pt x="111" y="172"/>
                    </a:lnTo>
                    <a:lnTo>
                      <a:pt x="107" y="174"/>
                    </a:lnTo>
                    <a:lnTo>
                      <a:pt x="104" y="174"/>
                    </a:lnTo>
                    <a:lnTo>
                      <a:pt x="100" y="170"/>
                    </a:lnTo>
                    <a:lnTo>
                      <a:pt x="98" y="170"/>
                    </a:lnTo>
                    <a:lnTo>
                      <a:pt x="98" y="169"/>
                    </a:lnTo>
                    <a:lnTo>
                      <a:pt x="100" y="169"/>
                    </a:lnTo>
                    <a:lnTo>
                      <a:pt x="102" y="167"/>
                    </a:lnTo>
                    <a:lnTo>
                      <a:pt x="102" y="165"/>
                    </a:lnTo>
                    <a:lnTo>
                      <a:pt x="104" y="163"/>
                    </a:lnTo>
                    <a:lnTo>
                      <a:pt x="106" y="161"/>
                    </a:lnTo>
                    <a:lnTo>
                      <a:pt x="106" y="160"/>
                    </a:lnTo>
                    <a:lnTo>
                      <a:pt x="107" y="158"/>
                    </a:lnTo>
                    <a:lnTo>
                      <a:pt x="109" y="156"/>
                    </a:lnTo>
                    <a:lnTo>
                      <a:pt x="111" y="149"/>
                    </a:lnTo>
                    <a:lnTo>
                      <a:pt x="111" y="147"/>
                    </a:lnTo>
                    <a:lnTo>
                      <a:pt x="113" y="145"/>
                    </a:lnTo>
                    <a:lnTo>
                      <a:pt x="115" y="147"/>
                    </a:lnTo>
                    <a:lnTo>
                      <a:pt x="116" y="147"/>
                    </a:lnTo>
                    <a:lnTo>
                      <a:pt x="124" y="149"/>
                    </a:lnTo>
                    <a:lnTo>
                      <a:pt x="125" y="147"/>
                    </a:lnTo>
                    <a:lnTo>
                      <a:pt x="127" y="145"/>
                    </a:lnTo>
                    <a:lnTo>
                      <a:pt x="125" y="144"/>
                    </a:lnTo>
                    <a:lnTo>
                      <a:pt x="127" y="140"/>
                    </a:lnTo>
                    <a:lnTo>
                      <a:pt x="125" y="138"/>
                    </a:lnTo>
                    <a:lnTo>
                      <a:pt x="125" y="136"/>
                    </a:lnTo>
                    <a:lnTo>
                      <a:pt x="120" y="135"/>
                    </a:lnTo>
                    <a:lnTo>
                      <a:pt x="118" y="129"/>
                    </a:lnTo>
                    <a:lnTo>
                      <a:pt x="118" y="127"/>
                    </a:lnTo>
                    <a:lnTo>
                      <a:pt x="118" y="126"/>
                    </a:lnTo>
                    <a:lnTo>
                      <a:pt x="116" y="124"/>
                    </a:lnTo>
                    <a:lnTo>
                      <a:pt x="115" y="122"/>
                    </a:lnTo>
                    <a:lnTo>
                      <a:pt x="113" y="120"/>
                    </a:lnTo>
                    <a:lnTo>
                      <a:pt x="115" y="111"/>
                    </a:lnTo>
                    <a:lnTo>
                      <a:pt x="113" y="110"/>
                    </a:lnTo>
                    <a:lnTo>
                      <a:pt x="111" y="110"/>
                    </a:lnTo>
                    <a:lnTo>
                      <a:pt x="107" y="106"/>
                    </a:lnTo>
                    <a:lnTo>
                      <a:pt x="104" y="106"/>
                    </a:lnTo>
                    <a:lnTo>
                      <a:pt x="100" y="106"/>
                    </a:lnTo>
                    <a:lnTo>
                      <a:pt x="98" y="106"/>
                    </a:lnTo>
                    <a:lnTo>
                      <a:pt x="90" y="101"/>
                    </a:lnTo>
                    <a:lnTo>
                      <a:pt x="86" y="99"/>
                    </a:lnTo>
                    <a:lnTo>
                      <a:pt x="79" y="101"/>
                    </a:lnTo>
                    <a:lnTo>
                      <a:pt x="75" y="101"/>
                    </a:lnTo>
                    <a:lnTo>
                      <a:pt x="73" y="101"/>
                    </a:lnTo>
                    <a:lnTo>
                      <a:pt x="72" y="10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7" name="Freeform 8812"/>
              <p:cNvSpPr>
                <a:spLocks/>
              </p:cNvSpPr>
              <p:nvPr/>
            </p:nvSpPr>
            <p:spPr bwMode="auto">
              <a:xfrm>
                <a:off x="5181390" y="3211227"/>
                <a:ext cx="79367" cy="82550"/>
              </a:xfrm>
              <a:custGeom>
                <a:avLst/>
                <a:gdLst/>
                <a:ahLst/>
                <a:cxnLst>
                  <a:cxn ang="0">
                    <a:pos x="23" y="36"/>
                  </a:cxn>
                  <a:cxn ang="0">
                    <a:pos x="18" y="30"/>
                  </a:cxn>
                  <a:cxn ang="0">
                    <a:pos x="16" y="28"/>
                  </a:cxn>
                  <a:cxn ang="0">
                    <a:pos x="14" y="27"/>
                  </a:cxn>
                  <a:cxn ang="0">
                    <a:pos x="7" y="23"/>
                  </a:cxn>
                  <a:cxn ang="0">
                    <a:pos x="5" y="21"/>
                  </a:cxn>
                  <a:cxn ang="0">
                    <a:pos x="3" y="11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2" y="3"/>
                  </a:cxn>
                  <a:cxn ang="0">
                    <a:pos x="14" y="2"/>
                  </a:cxn>
                  <a:cxn ang="0">
                    <a:pos x="20" y="2"/>
                  </a:cxn>
                  <a:cxn ang="0">
                    <a:pos x="25" y="0"/>
                  </a:cxn>
                  <a:cxn ang="0">
                    <a:pos x="29" y="7"/>
                  </a:cxn>
                  <a:cxn ang="0">
                    <a:pos x="30" y="7"/>
                  </a:cxn>
                  <a:cxn ang="0">
                    <a:pos x="32" y="9"/>
                  </a:cxn>
                  <a:cxn ang="0">
                    <a:pos x="34" y="11"/>
                  </a:cxn>
                  <a:cxn ang="0">
                    <a:pos x="32" y="12"/>
                  </a:cxn>
                  <a:cxn ang="0">
                    <a:pos x="32" y="14"/>
                  </a:cxn>
                  <a:cxn ang="0">
                    <a:pos x="32" y="16"/>
                  </a:cxn>
                  <a:cxn ang="0">
                    <a:pos x="36" y="20"/>
                  </a:cxn>
                  <a:cxn ang="0">
                    <a:pos x="39" y="23"/>
                  </a:cxn>
                  <a:cxn ang="0">
                    <a:pos x="39" y="25"/>
                  </a:cxn>
                  <a:cxn ang="0">
                    <a:pos x="39" y="27"/>
                  </a:cxn>
                  <a:cxn ang="0">
                    <a:pos x="37" y="28"/>
                  </a:cxn>
                  <a:cxn ang="0">
                    <a:pos x="37" y="30"/>
                  </a:cxn>
                  <a:cxn ang="0">
                    <a:pos x="41" y="34"/>
                  </a:cxn>
                  <a:cxn ang="0">
                    <a:pos x="45" y="36"/>
                  </a:cxn>
                  <a:cxn ang="0">
                    <a:pos x="46" y="36"/>
                  </a:cxn>
                  <a:cxn ang="0">
                    <a:pos x="48" y="37"/>
                  </a:cxn>
                  <a:cxn ang="0">
                    <a:pos x="48" y="41"/>
                  </a:cxn>
                  <a:cxn ang="0">
                    <a:pos x="50" y="43"/>
                  </a:cxn>
                  <a:cxn ang="0">
                    <a:pos x="48" y="45"/>
                  </a:cxn>
                  <a:cxn ang="0">
                    <a:pos x="46" y="45"/>
                  </a:cxn>
                  <a:cxn ang="0">
                    <a:pos x="50" y="50"/>
                  </a:cxn>
                  <a:cxn ang="0">
                    <a:pos x="50" y="52"/>
                  </a:cxn>
                  <a:cxn ang="0">
                    <a:pos x="41" y="52"/>
                  </a:cxn>
                  <a:cxn ang="0">
                    <a:pos x="41" y="45"/>
                  </a:cxn>
                  <a:cxn ang="0">
                    <a:pos x="37" y="37"/>
                  </a:cxn>
                  <a:cxn ang="0">
                    <a:pos x="36" y="37"/>
                  </a:cxn>
                  <a:cxn ang="0">
                    <a:pos x="34" y="37"/>
                  </a:cxn>
                  <a:cxn ang="0">
                    <a:pos x="30" y="37"/>
                  </a:cxn>
                  <a:cxn ang="0">
                    <a:pos x="29" y="37"/>
                  </a:cxn>
                  <a:cxn ang="0">
                    <a:pos x="27" y="36"/>
                  </a:cxn>
                  <a:cxn ang="0">
                    <a:pos x="25" y="34"/>
                  </a:cxn>
                  <a:cxn ang="0">
                    <a:pos x="23" y="36"/>
                  </a:cxn>
                </a:cxnLst>
                <a:rect l="0" t="0" r="r" b="b"/>
                <a:pathLst>
                  <a:path w="50" h="52">
                    <a:moveTo>
                      <a:pt x="23" y="36"/>
                    </a:moveTo>
                    <a:lnTo>
                      <a:pt x="18" y="30"/>
                    </a:lnTo>
                    <a:lnTo>
                      <a:pt x="16" y="28"/>
                    </a:lnTo>
                    <a:lnTo>
                      <a:pt x="14" y="27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6" y="20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41" y="34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8" y="37"/>
                    </a:lnTo>
                    <a:lnTo>
                      <a:pt x="48" y="41"/>
                    </a:lnTo>
                    <a:lnTo>
                      <a:pt x="50" y="43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1" y="52"/>
                    </a:lnTo>
                    <a:lnTo>
                      <a:pt x="41" y="45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7" y="36"/>
                    </a:lnTo>
                    <a:lnTo>
                      <a:pt x="25" y="34"/>
                    </a:lnTo>
                    <a:lnTo>
                      <a:pt x="23" y="3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8" name="Freeform 8813"/>
              <p:cNvSpPr>
                <a:spLocks/>
              </p:cNvSpPr>
              <p:nvPr/>
            </p:nvSpPr>
            <p:spPr bwMode="auto">
              <a:xfrm>
                <a:off x="5181390" y="3211227"/>
                <a:ext cx="79367" cy="82550"/>
              </a:xfrm>
              <a:custGeom>
                <a:avLst/>
                <a:gdLst/>
                <a:ahLst/>
                <a:cxnLst>
                  <a:cxn ang="0">
                    <a:pos x="23" y="36"/>
                  </a:cxn>
                  <a:cxn ang="0">
                    <a:pos x="18" y="30"/>
                  </a:cxn>
                  <a:cxn ang="0">
                    <a:pos x="16" y="28"/>
                  </a:cxn>
                  <a:cxn ang="0">
                    <a:pos x="14" y="27"/>
                  </a:cxn>
                  <a:cxn ang="0">
                    <a:pos x="7" y="23"/>
                  </a:cxn>
                  <a:cxn ang="0">
                    <a:pos x="5" y="21"/>
                  </a:cxn>
                  <a:cxn ang="0">
                    <a:pos x="3" y="11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2" y="3"/>
                  </a:cxn>
                  <a:cxn ang="0">
                    <a:pos x="14" y="2"/>
                  </a:cxn>
                  <a:cxn ang="0">
                    <a:pos x="20" y="2"/>
                  </a:cxn>
                  <a:cxn ang="0">
                    <a:pos x="25" y="0"/>
                  </a:cxn>
                  <a:cxn ang="0">
                    <a:pos x="29" y="7"/>
                  </a:cxn>
                  <a:cxn ang="0">
                    <a:pos x="30" y="7"/>
                  </a:cxn>
                  <a:cxn ang="0">
                    <a:pos x="32" y="9"/>
                  </a:cxn>
                  <a:cxn ang="0">
                    <a:pos x="34" y="11"/>
                  </a:cxn>
                  <a:cxn ang="0">
                    <a:pos x="32" y="12"/>
                  </a:cxn>
                  <a:cxn ang="0">
                    <a:pos x="32" y="14"/>
                  </a:cxn>
                  <a:cxn ang="0">
                    <a:pos x="32" y="16"/>
                  </a:cxn>
                  <a:cxn ang="0">
                    <a:pos x="36" y="20"/>
                  </a:cxn>
                  <a:cxn ang="0">
                    <a:pos x="39" y="23"/>
                  </a:cxn>
                  <a:cxn ang="0">
                    <a:pos x="39" y="25"/>
                  </a:cxn>
                  <a:cxn ang="0">
                    <a:pos x="39" y="27"/>
                  </a:cxn>
                  <a:cxn ang="0">
                    <a:pos x="37" y="28"/>
                  </a:cxn>
                  <a:cxn ang="0">
                    <a:pos x="37" y="30"/>
                  </a:cxn>
                  <a:cxn ang="0">
                    <a:pos x="41" y="34"/>
                  </a:cxn>
                  <a:cxn ang="0">
                    <a:pos x="45" y="36"/>
                  </a:cxn>
                  <a:cxn ang="0">
                    <a:pos x="46" y="36"/>
                  </a:cxn>
                  <a:cxn ang="0">
                    <a:pos x="48" y="37"/>
                  </a:cxn>
                  <a:cxn ang="0">
                    <a:pos x="48" y="41"/>
                  </a:cxn>
                  <a:cxn ang="0">
                    <a:pos x="50" y="43"/>
                  </a:cxn>
                  <a:cxn ang="0">
                    <a:pos x="48" y="45"/>
                  </a:cxn>
                  <a:cxn ang="0">
                    <a:pos x="46" y="45"/>
                  </a:cxn>
                  <a:cxn ang="0">
                    <a:pos x="50" y="50"/>
                  </a:cxn>
                  <a:cxn ang="0">
                    <a:pos x="50" y="52"/>
                  </a:cxn>
                  <a:cxn ang="0">
                    <a:pos x="41" y="52"/>
                  </a:cxn>
                  <a:cxn ang="0">
                    <a:pos x="41" y="45"/>
                  </a:cxn>
                  <a:cxn ang="0">
                    <a:pos x="37" y="37"/>
                  </a:cxn>
                  <a:cxn ang="0">
                    <a:pos x="36" y="37"/>
                  </a:cxn>
                  <a:cxn ang="0">
                    <a:pos x="34" y="37"/>
                  </a:cxn>
                  <a:cxn ang="0">
                    <a:pos x="30" y="37"/>
                  </a:cxn>
                  <a:cxn ang="0">
                    <a:pos x="29" y="37"/>
                  </a:cxn>
                  <a:cxn ang="0">
                    <a:pos x="27" y="36"/>
                  </a:cxn>
                  <a:cxn ang="0">
                    <a:pos x="25" y="34"/>
                  </a:cxn>
                  <a:cxn ang="0">
                    <a:pos x="23" y="36"/>
                  </a:cxn>
                </a:cxnLst>
                <a:rect l="0" t="0" r="r" b="b"/>
                <a:pathLst>
                  <a:path w="50" h="52">
                    <a:moveTo>
                      <a:pt x="23" y="36"/>
                    </a:moveTo>
                    <a:lnTo>
                      <a:pt x="18" y="30"/>
                    </a:lnTo>
                    <a:lnTo>
                      <a:pt x="16" y="28"/>
                    </a:lnTo>
                    <a:lnTo>
                      <a:pt x="14" y="27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1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6" y="20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41" y="34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8" y="37"/>
                    </a:lnTo>
                    <a:lnTo>
                      <a:pt x="48" y="41"/>
                    </a:lnTo>
                    <a:lnTo>
                      <a:pt x="50" y="43"/>
                    </a:lnTo>
                    <a:lnTo>
                      <a:pt x="48" y="45"/>
                    </a:lnTo>
                    <a:lnTo>
                      <a:pt x="46" y="45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1" y="52"/>
                    </a:lnTo>
                    <a:lnTo>
                      <a:pt x="41" y="45"/>
                    </a:lnTo>
                    <a:lnTo>
                      <a:pt x="37" y="37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7" y="36"/>
                    </a:lnTo>
                    <a:lnTo>
                      <a:pt x="25" y="34"/>
                    </a:lnTo>
                    <a:lnTo>
                      <a:pt x="23" y="3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9" name="Freeform 8814"/>
              <p:cNvSpPr>
                <a:spLocks/>
              </p:cNvSpPr>
              <p:nvPr/>
            </p:nvSpPr>
            <p:spPr bwMode="auto">
              <a:xfrm>
                <a:off x="5502032" y="3063589"/>
                <a:ext cx="434931" cy="284164"/>
              </a:xfrm>
              <a:custGeom>
                <a:avLst/>
                <a:gdLst/>
                <a:ahLst/>
                <a:cxnLst>
                  <a:cxn ang="0">
                    <a:pos x="16" y="95"/>
                  </a:cxn>
                  <a:cxn ang="0">
                    <a:pos x="16" y="87"/>
                  </a:cxn>
                  <a:cxn ang="0">
                    <a:pos x="18" y="79"/>
                  </a:cxn>
                  <a:cxn ang="0">
                    <a:pos x="31" y="73"/>
                  </a:cxn>
                  <a:cxn ang="0">
                    <a:pos x="32" y="68"/>
                  </a:cxn>
                  <a:cxn ang="0">
                    <a:pos x="38" y="68"/>
                  </a:cxn>
                  <a:cxn ang="0">
                    <a:pos x="40" y="64"/>
                  </a:cxn>
                  <a:cxn ang="0">
                    <a:pos x="54" y="71"/>
                  </a:cxn>
                  <a:cxn ang="0">
                    <a:pos x="63" y="73"/>
                  </a:cxn>
                  <a:cxn ang="0">
                    <a:pos x="65" y="80"/>
                  </a:cxn>
                  <a:cxn ang="0">
                    <a:pos x="65" y="86"/>
                  </a:cxn>
                  <a:cxn ang="0">
                    <a:pos x="66" y="93"/>
                  </a:cxn>
                  <a:cxn ang="0">
                    <a:pos x="88" y="96"/>
                  </a:cxn>
                  <a:cxn ang="0">
                    <a:pos x="97" y="98"/>
                  </a:cxn>
                  <a:cxn ang="0">
                    <a:pos x="99" y="109"/>
                  </a:cxn>
                  <a:cxn ang="0">
                    <a:pos x="104" y="118"/>
                  </a:cxn>
                  <a:cxn ang="0">
                    <a:pos x="134" y="143"/>
                  </a:cxn>
                  <a:cxn ang="0">
                    <a:pos x="156" y="157"/>
                  </a:cxn>
                  <a:cxn ang="0">
                    <a:pos x="167" y="161"/>
                  </a:cxn>
                  <a:cxn ang="0">
                    <a:pos x="168" y="177"/>
                  </a:cxn>
                  <a:cxn ang="0">
                    <a:pos x="181" y="179"/>
                  </a:cxn>
                  <a:cxn ang="0">
                    <a:pos x="190" y="177"/>
                  </a:cxn>
                  <a:cxn ang="0">
                    <a:pos x="195" y="163"/>
                  </a:cxn>
                  <a:cxn ang="0">
                    <a:pos x="197" y="157"/>
                  </a:cxn>
                  <a:cxn ang="0">
                    <a:pos x="193" y="148"/>
                  </a:cxn>
                  <a:cxn ang="0">
                    <a:pos x="192" y="141"/>
                  </a:cxn>
                  <a:cxn ang="0">
                    <a:pos x="186" y="139"/>
                  </a:cxn>
                  <a:cxn ang="0">
                    <a:pos x="184" y="132"/>
                  </a:cxn>
                  <a:cxn ang="0">
                    <a:pos x="192" y="130"/>
                  </a:cxn>
                  <a:cxn ang="0">
                    <a:pos x="204" y="123"/>
                  </a:cxn>
                  <a:cxn ang="0">
                    <a:pos x="211" y="120"/>
                  </a:cxn>
                  <a:cxn ang="0">
                    <a:pos x="213" y="113"/>
                  </a:cxn>
                  <a:cxn ang="0">
                    <a:pos x="215" y="107"/>
                  </a:cxn>
                  <a:cxn ang="0">
                    <a:pos x="220" y="107"/>
                  </a:cxn>
                  <a:cxn ang="0">
                    <a:pos x="231" y="98"/>
                  </a:cxn>
                  <a:cxn ang="0">
                    <a:pos x="236" y="104"/>
                  </a:cxn>
                  <a:cxn ang="0">
                    <a:pos x="233" y="109"/>
                  </a:cxn>
                  <a:cxn ang="0">
                    <a:pos x="236" y="116"/>
                  </a:cxn>
                  <a:cxn ang="0">
                    <a:pos x="249" y="118"/>
                  </a:cxn>
                  <a:cxn ang="0">
                    <a:pos x="258" y="113"/>
                  </a:cxn>
                  <a:cxn ang="0">
                    <a:pos x="263" y="109"/>
                  </a:cxn>
                  <a:cxn ang="0">
                    <a:pos x="269" y="107"/>
                  </a:cxn>
                  <a:cxn ang="0">
                    <a:pos x="272" y="102"/>
                  </a:cxn>
                  <a:cxn ang="0">
                    <a:pos x="261" y="98"/>
                  </a:cxn>
                  <a:cxn ang="0">
                    <a:pos x="254" y="93"/>
                  </a:cxn>
                  <a:cxn ang="0">
                    <a:pos x="249" y="95"/>
                  </a:cxn>
                  <a:cxn ang="0">
                    <a:pos x="244" y="98"/>
                  </a:cxn>
                  <a:cxn ang="0">
                    <a:pos x="233" y="91"/>
                  </a:cxn>
                  <a:cxn ang="0">
                    <a:pos x="229" y="87"/>
                  </a:cxn>
                  <a:cxn ang="0">
                    <a:pos x="244" y="73"/>
                  </a:cxn>
                  <a:cxn ang="0">
                    <a:pos x="235" y="77"/>
                  </a:cxn>
                  <a:cxn ang="0">
                    <a:pos x="229" y="82"/>
                  </a:cxn>
                  <a:cxn ang="0">
                    <a:pos x="215" y="91"/>
                  </a:cxn>
                  <a:cxn ang="0">
                    <a:pos x="204" y="100"/>
                  </a:cxn>
                  <a:cxn ang="0">
                    <a:pos x="172" y="82"/>
                  </a:cxn>
                  <a:cxn ang="0">
                    <a:pos x="165" y="71"/>
                  </a:cxn>
                  <a:cxn ang="0">
                    <a:pos x="154" y="50"/>
                  </a:cxn>
                  <a:cxn ang="0">
                    <a:pos x="97" y="46"/>
                  </a:cxn>
                </a:cxnLst>
                <a:rect l="0" t="0" r="r" b="b"/>
                <a:pathLst>
                  <a:path w="274" h="179">
                    <a:moveTo>
                      <a:pt x="0" y="14"/>
                    </a:moveTo>
                    <a:lnTo>
                      <a:pt x="0" y="93"/>
                    </a:lnTo>
                    <a:lnTo>
                      <a:pt x="16" y="95"/>
                    </a:lnTo>
                    <a:lnTo>
                      <a:pt x="18" y="95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4" y="82"/>
                    </a:lnTo>
                    <a:lnTo>
                      <a:pt x="16" y="80"/>
                    </a:lnTo>
                    <a:lnTo>
                      <a:pt x="18" y="79"/>
                    </a:lnTo>
                    <a:lnTo>
                      <a:pt x="22" y="75"/>
                    </a:lnTo>
                    <a:lnTo>
                      <a:pt x="29" y="75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1" y="70"/>
                    </a:lnTo>
                    <a:lnTo>
                      <a:pt x="32" y="68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38" y="68"/>
                    </a:lnTo>
                    <a:lnTo>
                      <a:pt x="36" y="66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63" y="73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8" y="82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6" y="87"/>
                    </a:lnTo>
                    <a:lnTo>
                      <a:pt x="65" y="91"/>
                    </a:lnTo>
                    <a:lnTo>
                      <a:pt x="66" y="93"/>
                    </a:lnTo>
                    <a:lnTo>
                      <a:pt x="70" y="95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9" y="109"/>
                    </a:lnTo>
                    <a:lnTo>
                      <a:pt x="102" y="111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8" y="125"/>
                    </a:lnTo>
                    <a:lnTo>
                      <a:pt x="129" y="141"/>
                    </a:lnTo>
                    <a:lnTo>
                      <a:pt x="134" y="143"/>
                    </a:lnTo>
                    <a:lnTo>
                      <a:pt x="152" y="157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5"/>
                    </a:lnTo>
                    <a:lnTo>
                      <a:pt x="165" y="159"/>
                    </a:lnTo>
                    <a:lnTo>
                      <a:pt x="167" y="161"/>
                    </a:lnTo>
                    <a:lnTo>
                      <a:pt x="170" y="163"/>
                    </a:lnTo>
                    <a:lnTo>
                      <a:pt x="168" y="168"/>
                    </a:lnTo>
                    <a:lnTo>
                      <a:pt x="168" y="177"/>
                    </a:lnTo>
                    <a:lnTo>
                      <a:pt x="177" y="175"/>
                    </a:lnTo>
                    <a:lnTo>
                      <a:pt x="179" y="177"/>
                    </a:lnTo>
                    <a:lnTo>
                      <a:pt x="181" y="179"/>
                    </a:lnTo>
                    <a:lnTo>
                      <a:pt x="184" y="177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88" y="173"/>
                    </a:lnTo>
                    <a:lnTo>
                      <a:pt x="193" y="164"/>
                    </a:lnTo>
                    <a:lnTo>
                      <a:pt x="195" y="163"/>
                    </a:lnTo>
                    <a:lnTo>
                      <a:pt x="197" y="161"/>
                    </a:lnTo>
                    <a:lnTo>
                      <a:pt x="199" y="159"/>
                    </a:lnTo>
                    <a:lnTo>
                      <a:pt x="197" y="157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3" y="148"/>
                    </a:lnTo>
                    <a:lnTo>
                      <a:pt x="195" y="145"/>
                    </a:lnTo>
                    <a:lnTo>
                      <a:pt x="193" y="143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86" y="141"/>
                    </a:lnTo>
                    <a:lnTo>
                      <a:pt x="186" y="139"/>
                    </a:lnTo>
                    <a:lnTo>
                      <a:pt x="183" y="136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90" y="129"/>
                    </a:lnTo>
                    <a:lnTo>
                      <a:pt x="192" y="130"/>
                    </a:lnTo>
                    <a:lnTo>
                      <a:pt x="199" y="130"/>
                    </a:lnTo>
                    <a:lnTo>
                      <a:pt x="201" y="129"/>
                    </a:lnTo>
                    <a:lnTo>
                      <a:pt x="204" y="123"/>
                    </a:lnTo>
                    <a:lnTo>
                      <a:pt x="204" y="121"/>
                    </a:lnTo>
                    <a:lnTo>
                      <a:pt x="206" y="120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3" y="114"/>
                    </a:lnTo>
                    <a:lnTo>
                      <a:pt x="213" y="113"/>
                    </a:lnTo>
                    <a:lnTo>
                      <a:pt x="213" y="111"/>
                    </a:lnTo>
                    <a:lnTo>
                      <a:pt x="215" y="109"/>
                    </a:lnTo>
                    <a:lnTo>
                      <a:pt x="215" y="107"/>
                    </a:lnTo>
                    <a:lnTo>
                      <a:pt x="217" y="105"/>
                    </a:lnTo>
                    <a:lnTo>
                      <a:pt x="219" y="107"/>
                    </a:lnTo>
                    <a:lnTo>
                      <a:pt x="220" y="107"/>
                    </a:lnTo>
                    <a:lnTo>
                      <a:pt x="229" y="102"/>
                    </a:lnTo>
                    <a:lnTo>
                      <a:pt x="231" y="100"/>
                    </a:lnTo>
                    <a:lnTo>
                      <a:pt x="231" y="98"/>
                    </a:lnTo>
                    <a:lnTo>
                      <a:pt x="235" y="98"/>
                    </a:lnTo>
                    <a:lnTo>
                      <a:pt x="235" y="102"/>
                    </a:lnTo>
                    <a:lnTo>
                      <a:pt x="236" y="104"/>
                    </a:lnTo>
                    <a:lnTo>
                      <a:pt x="236" y="105"/>
                    </a:lnTo>
                    <a:lnTo>
                      <a:pt x="235" y="107"/>
                    </a:lnTo>
                    <a:lnTo>
                      <a:pt x="233" y="109"/>
                    </a:lnTo>
                    <a:lnTo>
                      <a:pt x="231" y="111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8" y="116"/>
                    </a:lnTo>
                    <a:lnTo>
                      <a:pt x="245" y="116"/>
                    </a:lnTo>
                    <a:lnTo>
                      <a:pt x="249" y="118"/>
                    </a:lnTo>
                    <a:lnTo>
                      <a:pt x="254" y="116"/>
                    </a:lnTo>
                    <a:lnTo>
                      <a:pt x="256" y="114"/>
                    </a:lnTo>
                    <a:lnTo>
                      <a:pt x="258" y="113"/>
                    </a:lnTo>
                    <a:lnTo>
                      <a:pt x="260" y="111"/>
                    </a:lnTo>
                    <a:lnTo>
                      <a:pt x="261" y="111"/>
                    </a:lnTo>
                    <a:lnTo>
                      <a:pt x="263" y="109"/>
                    </a:lnTo>
                    <a:lnTo>
                      <a:pt x="265" y="111"/>
                    </a:lnTo>
                    <a:lnTo>
                      <a:pt x="267" y="109"/>
                    </a:lnTo>
                    <a:lnTo>
                      <a:pt x="269" y="107"/>
                    </a:lnTo>
                    <a:lnTo>
                      <a:pt x="274" y="105"/>
                    </a:lnTo>
                    <a:lnTo>
                      <a:pt x="274" y="104"/>
                    </a:lnTo>
                    <a:lnTo>
                      <a:pt x="272" y="102"/>
                    </a:lnTo>
                    <a:lnTo>
                      <a:pt x="270" y="104"/>
                    </a:lnTo>
                    <a:lnTo>
                      <a:pt x="265" y="102"/>
                    </a:lnTo>
                    <a:lnTo>
                      <a:pt x="261" y="98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54" y="93"/>
                    </a:lnTo>
                    <a:lnTo>
                      <a:pt x="253" y="91"/>
                    </a:lnTo>
                    <a:lnTo>
                      <a:pt x="251" y="89"/>
                    </a:lnTo>
                    <a:lnTo>
                      <a:pt x="249" y="95"/>
                    </a:lnTo>
                    <a:lnTo>
                      <a:pt x="247" y="95"/>
                    </a:lnTo>
                    <a:lnTo>
                      <a:pt x="247" y="98"/>
                    </a:lnTo>
                    <a:lnTo>
                      <a:pt x="244" y="98"/>
                    </a:lnTo>
                    <a:lnTo>
                      <a:pt x="238" y="95"/>
                    </a:lnTo>
                    <a:lnTo>
                      <a:pt x="235" y="91"/>
                    </a:lnTo>
                    <a:lnTo>
                      <a:pt x="233" y="91"/>
                    </a:lnTo>
                    <a:lnTo>
                      <a:pt x="231" y="91"/>
                    </a:lnTo>
                    <a:lnTo>
                      <a:pt x="229" y="89"/>
                    </a:lnTo>
                    <a:lnTo>
                      <a:pt x="229" y="87"/>
                    </a:lnTo>
                    <a:lnTo>
                      <a:pt x="240" y="77"/>
                    </a:lnTo>
                    <a:lnTo>
                      <a:pt x="244" y="75"/>
                    </a:lnTo>
                    <a:lnTo>
                      <a:pt x="244" y="73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1" y="77"/>
                    </a:lnTo>
                    <a:lnTo>
                      <a:pt x="229" y="82"/>
                    </a:lnTo>
                    <a:lnTo>
                      <a:pt x="226" y="84"/>
                    </a:lnTo>
                    <a:lnTo>
                      <a:pt x="215" y="87"/>
                    </a:lnTo>
                    <a:lnTo>
                      <a:pt x="215" y="91"/>
                    </a:lnTo>
                    <a:lnTo>
                      <a:pt x="210" y="93"/>
                    </a:lnTo>
                    <a:lnTo>
                      <a:pt x="208" y="96"/>
                    </a:lnTo>
                    <a:lnTo>
                      <a:pt x="204" y="100"/>
                    </a:lnTo>
                    <a:lnTo>
                      <a:pt x="192" y="95"/>
                    </a:lnTo>
                    <a:lnTo>
                      <a:pt x="174" y="96"/>
                    </a:lnTo>
                    <a:lnTo>
                      <a:pt x="172" y="82"/>
                    </a:lnTo>
                    <a:lnTo>
                      <a:pt x="161" y="80"/>
                    </a:lnTo>
                    <a:lnTo>
                      <a:pt x="161" y="71"/>
                    </a:lnTo>
                    <a:lnTo>
                      <a:pt x="165" y="71"/>
                    </a:lnTo>
                    <a:lnTo>
                      <a:pt x="163" y="59"/>
                    </a:lnTo>
                    <a:lnTo>
                      <a:pt x="159" y="59"/>
                    </a:lnTo>
                    <a:lnTo>
                      <a:pt x="154" y="50"/>
                    </a:lnTo>
                    <a:lnTo>
                      <a:pt x="143" y="41"/>
                    </a:lnTo>
                    <a:lnTo>
                      <a:pt x="140" y="43"/>
                    </a:lnTo>
                    <a:lnTo>
                      <a:pt x="97" y="46"/>
                    </a:lnTo>
                    <a:lnTo>
                      <a:pt x="41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0" name="Freeform 8815"/>
              <p:cNvSpPr>
                <a:spLocks/>
              </p:cNvSpPr>
              <p:nvPr/>
            </p:nvSpPr>
            <p:spPr bwMode="auto">
              <a:xfrm>
                <a:off x="5502032" y="3063589"/>
                <a:ext cx="434931" cy="284164"/>
              </a:xfrm>
              <a:custGeom>
                <a:avLst/>
                <a:gdLst/>
                <a:ahLst/>
                <a:cxnLst>
                  <a:cxn ang="0">
                    <a:pos x="16" y="95"/>
                  </a:cxn>
                  <a:cxn ang="0">
                    <a:pos x="16" y="87"/>
                  </a:cxn>
                  <a:cxn ang="0">
                    <a:pos x="18" y="79"/>
                  </a:cxn>
                  <a:cxn ang="0">
                    <a:pos x="31" y="73"/>
                  </a:cxn>
                  <a:cxn ang="0">
                    <a:pos x="32" y="68"/>
                  </a:cxn>
                  <a:cxn ang="0">
                    <a:pos x="38" y="68"/>
                  </a:cxn>
                  <a:cxn ang="0">
                    <a:pos x="40" y="64"/>
                  </a:cxn>
                  <a:cxn ang="0">
                    <a:pos x="54" y="71"/>
                  </a:cxn>
                  <a:cxn ang="0">
                    <a:pos x="63" y="73"/>
                  </a:cxn>
                  <a:cxn ang="0">
                    <a:pos x="65" y="80"/>
                  </a:cxn>
                  <a:cxn ang="0">
                    <a:pos x="65" y="86"/>
                  </a:cxn>
                  <a:cxn ang="0">
                    <a:pos x="66" y="93"/>
                  </a:cxn>
                  <a:cxn ang="0">
                    <a:pos x="88" y="96"/>
                  </a:cxn>
                  <a:cxn ang="0">
                    <a:pos x="97" y="98"/>
                  </a:cxn>
                  <a:cxn ang="0">
                    <a:pos x="99" y="109"/>
                  </a:cxn>
                  <a:cxn ang="0">
                    <a:pos x="104" y="118"/>
                  </a:cxn>
                  <a:cxn ang="0">
                    <a:pos x="134" y="143"/>
                  </a:cxn>
                  <a:cxn ang="0">
                    <a:pos x="156" y="157"/>
                  </a:cxn>
                  <a:cxn ang="0">
                    <a:pos x="167" y="161"/>
                  </a:cxn>
                  <a:cxn ang="0">
                    <a:pos x="168" y="177"/>
                  </a:cxn>
                  <a:cxn ang="0">
                    <a:pos x="181" y="179"/>
                  </a:cxn>
                  <a:cxn ang="0">
                    <a:pos x="190" y="177"/>
                  </a:cxn>
                  <a:cxn ang="0">
                    <a:pos x="195" y="163"/>
                  </a:cxn>
                  <a:cxn ang="0">
                    <a:pos x="197" y="157"/>
                  </a:cxn>
                  <a:cxn ang="0">
                    <a:pos x="193" y="148"/>
                  </a:cxn>
                  <a:cxn ang="0">
                    <a:pos x="192" y="141"/>
                  </a:cxn>
                  <a:cxn ang="0">
                    <a:pos x="186" y="139"/>
                  </a:cxn>
                  <a:cxn ang="0">
                    <a:pos x="184" y="132"/>
                  </a:cxn>
                  <a:cxn ang="0">
                    <a:pos x="192" y="130"/>
                  </a:cxn>
                  <a:cxn ang="0">
                    <a:pos x="204" y="123"/>
                  </a:cxn>
                  <a:cxn ang="0">
                    <a:pos x="211" y="120"/>
                  </a:cxn>
                  <a:cxn ang="0">
                    <a:pos x="213" y="113"/>
                  </a:cxn>
                  <a:cxn ang="0">
                    <a:pos x="215" y="107"/>
                  </a:cxn>
                  <a:cxn ang="0">
                    <a:pos x="220" y="107"/>
                  </a:cxn>
                  <a:cxn ang="0">
                    <a:pos x="231" y="98"/>
                  </a:cxn>
                  <a:cxn ang="0">
                    <a:pos x="236" y="104"/>
                  </a:cxn>
                  <a:cxn ang="0">
                    <a:pos x="233" y="109"/>
                  </a:cxn>
                  <a:cxn ang="0">
                    <a:pos x="236" y="116"/>
                  </a:cxn>
                  <a:cxn ang="0">
                    <a:pos x="249" y="118"/>
                  </a:cxn>
                  <a:cxn ang="0">
                    <a:pos x="258" y="113"/>
                  </a:cxn>
                  <a:cxn ang="0">
                    <a:pos x="263" y="109"/>
                  </a:cxn>
                  <a:cxn ang="0">
                    <a:pos x="269" y="107"/>
                  </a:cxn>
                  <a:cxn ang="0">
                    <a:pos x="272" y="102"/>
                  </a:cxn>
                  <a:cxn ang="0">
                    <a:pos x="261" y="98"/>
                  </a:cxn>
                  <a:cxn ang="0">
                    <a:pos x="254" y="93"/>
                  </a:cxn>
                  <a:cxn ang="0">
                    <a:pos x="249" y="95"/>
                  </a:cxn>
                  <a:cxn ang="0">
                    <a:pos x="244" y="98"/>
                  </a:cxn>
                  <a:cxn ang="0">
                    <a:pos x="233" y="91"/>
                  </a:cxn>
                  <a:cxn ang="0">
                    <a:pos x="229" y="87"/>
                  </a:cxn>
                  <a:cxn ang="0">
                    <a:pos x="244" y="73"/>
                  </a:cxn>
                  <a:cxn ang="0">
                    <a:pos x="235" y="77"/>
                  </a:cxn>
                  <a:cxn ang="0">
                    <a:pos x="229" y="82"/>
                  </a:cxn>
                  <a:cxn ang="0">
                    <a:pos x="215" y="91"/>
                  </a:cxn>
                  <a:cxn ang="0">
                    <a:pos x="204" y="100"/>
                  </a:cxn>
                  <a:cxn ang="0">
                    <a:pos x="172" y="82"/>
                  </a:cxn>
                  <a:cxn ang="0">
                    <a:pos x="165" y="71"/>
                  </a:cxn>
                  <a:cxn ang="0">
                    <a:pos x="154" y="50"/>
                  </a:cxn>
                  <a:cxn ang="0">
                    <a:pos x="97" y="46"/>
                  </a:cxn>
                </a:cxnLst>
                <a:rect l="0" t="0" r="r" b="b"/>
                <a:pathLst>
                  <a:path w="274" h="179">
                    <a:moveTo>
                      <a:pt x="0" y="14"/>
                    </a:moveTo>
                    <a:lnTo>
                      <a:pt x="0" y="93"/>
                    </a:lnTo>
                    <a:lnTo>
                      <a:pt x="16" y="95"/>
                    </a:lnTo>
                    <a:lnTo>
                      <a:pt x="18" y="95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4" y="82"/>
                    </a:lnTo>
                    <a:lnTo>
                      <a:pt x="16" y="80"/>
                    </a:lnTo>
                    <a:lnTo>
                      <a:pt x="18" y="79"/>
                    </a:lnTo>
                    <a:lnTo>
                      <a:pt x="22" y="75"/>
                    </a:lnTo>
                    <a:lnTo>
                      <a:pt x="29" y="75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1" y="70"/>
                    </a:lnTo>
                    <a:lnTo>
                      <a:pt x="32" y="68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38" y="68"/>
                    </a:lnTo>
                    <a:lnTo>
                      <a:pt x="36" y="66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63" y="73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8" y="82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6" y="87"/>
                    </a:lnTo>
                    <a:lnTo>
                      <a:pt x="65" y="91"/>
                    </a:lnTo>
                    <a:lnTo>
                      <a:pt x="66" y="93"/>
                    </a:lnTo>
                    <a:lnTo>
                      <a:pt x="70" y="95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9" y="109"/>
                    </a:lnTo>
                    <a:lnTo>
                      <a:pt x="102" y="111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8" y="125"/>
                    </a:lnTo>
                    <a:lnTo>
                      <a:pt x="129" y="141"/>
                    </a:lnTo>
                    <a:lnTo>
                      <a:pt x="134" y="143"/>
                    </a:lnTo>
                    <a:lnTo>
                      <a:pt x="152" y="157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5"/>
                    </a:lnTo>
                    <a:lnTo>
                      <a:pt x="165" y="159"/>
                    </a:lnTo>
                    <a:lnTo>
                      <a:pt x="167" y="161"/>
                    </a:lnTo>
                    <a:lnTo>
                      <a:pt x="170" y="163"/>
                    </a:lnTo>
                    <a:lnTo>
                      <a:pt x="168" y="168"/>
                    </a:lnTo>
                    <a:lnTo>
                      <a:pt x="168" y="177"/>
                    </a:lnTo>
                    <a:lnTo>
                      <a:pt x="177" y="175"/>
                    </a:lnTo>
                    <a:lnTo>
                      <a:pt x="179" y="177"/>
                    </a:lnTo>
                    <a:lnTo>
                      <a:pt x="181" y="179"/>
                    </a:lnTo>
                    <a:lnTo>
                      <a:pt x="184" y="177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88" y="173"/>
                    </a:lnTo>
                    <a:lnTo>
                      <a:pt x="193" y="164"/>
                    </a:lnTo>
                    <a:lnTo>
                      <a:pt x="195" y="163"/>
                    </a:lnTo>
                    <a:lnTo>
                      <a:pt x="197" y="161"/>
                    </a:lnTo>
                    <a:lnTo>
                      <a:pt x="199" y="159"/>
                    </a:lnTo>
                    <a:lnTo>
                      <a:pt x="197" y="157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3" y="148"/>
                    </a:lnTo>
                    <a:lnTo>
                      <a:pt x="195" y="145"/>
                    </a:lnTo>
                    <a:lnTo>
                      <a:pt x="193" y="143"/>
                    </a:lnTo>
                    <a:lnTo>
                      <a:pt x="192" y="141"/>
                    </a:lnTo>
                    <a:lnTo>
                      <a:pt x="190" y="141"/>
                    </a:lnTo>
                    <a:lnTo>
                      <a:pt x="186" y="141"/>
                    </a:lnTo>
                    <a:lnTo>
                      <a:pt x="186" y="139"/>
                    </a:lnTo>
                    <a:lnTo>
                      <a:pt x="183" y="136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90" y="129"/>
                    </a:lnTo>
                    <a:lnTo>
                      <a:pt x="192" y="130"/>
                    </a:lnTo>
                    <a:lnTo>
                      <a:pt x="199" y="130"/>
                    </a:lnTo>
                    <a:lnTo>
                      <a:pt x="201" y="129"/>
                    </a:lnTo>
                    <a:lnTo>
                      <a:pt x="204" y="123"/>
                    </a:lnTo>
                    <a:lnTo>
                      <a:pt x="204" y="121"/>
                    </a:lnTo>
                    <a:lnTo>
                      <a:pt x="206" y="120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3" y="114"/>
                    </a:lnTo>
                    <a:lnTo>
                      <a:pt x="213" y="113"/>
                    </a:lnTo>
                    <a:lnTo>
                      <a:pt x="213" y="111"/>
                    </a:lnTo>
                    <a:lnTo>
                      <a:pt x="215" y="109"/>
                    </a:lnTo>
                    <a:lnTo>
                      <a:pt x="215" y="107"/>
                    </a:lnTo>
                    <a:lnTo>
                      <a:pt x="217" y="105"/>
                    </a:lnTo>
                    <a:lnTo>
                      <a:pt x="219" y="107"/>
                    </a:lnTo>
                    <a:lnTo>
                      <a:pt x="220" y="107"/>
                    </a:lnTo>
                    <a:lnTo>
                      <a:pt x="229" y="102"/>
                    </a:lnTo>
                    <a:lnTo>
                      <a:pt x="231" y="100"/>
                    </a:lnTo>
                    <a:lnTo>
                      <a:pt x="231" y="98"/>
                    </a:lnTo>
                    <a:lnTo>
                      <a:pt x="235" y="98"/>
                    </a:lnTo>
                    <a:lnTo>
                      <a:pt x="235" y="102"/>
                    </a:lnTo>
                    <a:lnTo>
                      <a:pt x="236" y="104"/>
                    </a:lnTo>
                    <a:lnTo>
                      <a:pt x="236" y="105"/>
                    </a:lnTo>
                    <a:lnTo>
                      <a:pt x="235" y="107"/>
                    </a:lnTo>
                    <a:lnTo>
                      <a:pt x="233" y="109"/>
                    </a:lnTo>
                    <a:lnTo>
                      <a:pt x="231" y="111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8" y="116"/>
                    </a:lnTo>
                    <a:lnTo>
                      <a:pt x="245" y="116"/>
                    </a:lnTo>
                    <a:lnTo>
                      <a:pt x="249" y="118"/>
                    </a:lnTo>
                    <a:lnTo>
                      <a:pt x="254" y="116"/>
                    </a:lnTo>
                    <a:lnTo>
                      <a:pt x="256" y="114"/>
                    </a:lnTo>
                    <a:lnTo>
                      <a:pt x="258" y="113"/>
                    </a:lnTo>
                    <a:lnTo>
                      <a:pt x="260" y="111"/>
                    </a:lnTo>
                    <a:lnTo>
                      <a:pt x="261" y="111"/>
                    </a:lnTo>
                    <a:lnTo>
                      <a:pt x="263" y="109"/>
                    </a:lnTo>
                    <a:lnTo>
                      <a:pt x="265" y="111"/>
                    </a:lnTo>
                    <a:lnTo>
                      <a:pt x="267" y="109"/>
                    </a:lnTo>
                    <a:lnTo>
                      <a:pt x="269" y="107"/>
                    </a:lnTo>
                    <a:lnTo>
                      <a:pt x="274" y="105"/>
                    </a:lnTo>
                    <a:lnTo>
                      <a:pt x="274" y="104"/>
                    </a:lnTo>
                    <a:lnTo>
                      <a:pt x="272" y="102"/>
                    </a:lnTo>
                    <a:lnTo>
                      <a:pt x="270" y="104"/>
                    </a:lnTo>
                    <a:lnTo>
                      <a:pt x="265" y="102"/>
                    </a:lnTo>
                    <a:lnTo>
                      <a:pt x="261" y="98"/>
                    </a:lnTo>
                    <a:lnTo>
                      <a:pt x="260" y="98"/>
                    </a:lnTo>
                    <a:lnTo>
                      <a:pt x="254" y="95"/>
                    </a:lnTo>
                    <a:lnTo>
                      <a:pt x="254" y="93"/>
                    </a:lnTo>
                    <a:lnTo>
                      <a:pt x="253" y="91"/>
                    </a:lnTo>
                    <a:lnTo>
                      <a:pt x="251" y="89"/>
                    </a:lnTo>
                    <a:lnTo>
                      <a:pt x="249" y="95"/>
                    </a:lnTo>
                    <a:lnTo>
                      <a:pt x="247" y="95"/>
                    </a:lnTo>
                    <a:lnTo>
                      <a:pt x="247" y="98"/>
                    </a:lnTo>
                    <a:lnTo>
                      <a:pt x="244" y="98"/>
                    </a:lnTo>
                    <a:lnTo>
                      <a:pt x="238" y="95"/>
                    </a:lnTo>
                    <a:lnTo>
                      <a:pt x="235" y="91"/>
                    </a:lnTo>
                    <a:lnTo>
                      <a:pt x="233" y="91"/>
                    </a:lnTo>
                    <a:lnTo>
                      <a:pt x="231" y="91"/>
                    </a:lnTo>
                    <a:lnTo>
                      <a:pt x="229" y="89"/>
                    </a:lnTo>
                    <a:lnTo>
                      <a:pt x="229" y="87"/>
                    </a:lnTo>
                    <a:lnTo>
                      <a:pt x="240" y="77"/>
                    </a:lnTo>
                    <a:lnTo>
                      <a:pt x="244" y="75"/>
                    </a:lnTo>
                    <a:lnTo>
                      <a:pt x="244" y="73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1" y="77"/>
                    </a:lnTo>
                    <a:lnTo>
                      <a:pt x="229" y="82"/>
                    </a:lnTo>
                    <a:lnTo>
                      <a:pt x="226" y="84"/>
                    </a:lnTo>
                    <a:lnTo>
                      <a:pt x="215" y="87"/>
                    </a:lnTo>
                    <a:lnTo>
                      <a:pt x="215" y="91"/>
                    </a:lnTo>
                    <a:lnTo>
                      <a:pt x="210" y="93"/>
                    </a:lnTo>
                    <a:lnTo>
                      <a:pt x="208" y="96"/>
                    </a:lnTo>
                    <a:lnTo>
                      <a:pt x="204" y="100"/>
                    </a:lnTo>
                    <a:lnTo>
                      <a:pt x="192" y="95"/>
                    </a:lnTo>
                    <a:lnTo>
                      <a:pt x="174" y="96"/>
                    </a:lnTo>
                    <a:lnTo>
                      <a:pt x="172" y="82"/>
                    </a:lnTo>
                    <a:lnTo>
                      <a:pt x="161" y="80"/>
                    </a:lnTo>
                    <a:lnTo>
                      <a:pt x="161" y="71"/>
                    </a:lnTo>
                    <a:lnTo>
                      <a:pt x="165" y="71"/>
                    </a:lnTo>
                    <a:lnTo>
                      <a:pt x="163" y="59"/>
                    </a:lnTo>
                    <a:lnTo>
                      <a:pt x="159" y="59"/>
                    </a:lnTo>
                    <a:lnTo>
                      <a:pt x="154" y="50"/>
                    </a:lnTo>
                    <a:lnTo>
                      <a:pt x="143" y="41"/>
                    </a:lnTo>
                    <a:lnTo>
                      <a:pt x="140" y="43"/>
                    </a:lnTo>
                    <a:lnTo>
                      <a:pt x="97" y="46"/>
                    </a:lnTo>
                    <a:lnTo>
                      <a:pt x="41" y="0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1" name="Freeform 8816"/>
              <p:cNvSpPr>
                <a:spLocks/>
              </p:cNvSpPr>
              <p:nvPr/>
            </p:nvSpPr>
            <p:spPr bwMode="auto">
              <a:xfrm>
                <a:off x="4646456" y="3114389"/>
                <a:ext cx="160321" cy="100013"/>
              </a:xfrm>
              <a:custGeom>
                <a:avLst/>
                <a:gdLst/>
                <a:ahLst/>
                <a:cxnLst>
                  <a:cxn ang="0">
                    <a:pos x="9" y="61"/>
                  </a:cxn>
                  <a:cxn ang="0">
                    <a:pos x="8" y="47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8" y="23"/>
                  </a:cxn>
                  <a:cxn ang="0">
                    <a:pos x="0" y="14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9" y="2"/>
                  </a:cxn>
                  <a:cxn ang="0">
                    <a:pos x="8" y="5"/>
                  </a:cxn>
                  <a:cxn ang="0">
                    <a:pos x="11" y="9"/>
                  </a:cxn>
                  <a:cxn ang="0">
                    <a:pos x="49" y="11"/>
                  </a:cxn>
                  <a:cxn ang="0">
                    <a:pos x="74" y="2"/>
                  </a:cxn>
                  <a:cxn ang="0">
                    <a:pos x="79" y="2"/>
                  </a:cxn>
                  <a:cxn ang="0">
                    <a:pos x="81" y="4"/>
                  </a:cxn>
                  <a:cxn ang="0">
                    <a:pos x="90" y="5"/>
                  </a:cxn>
                  <a:cxn ang="0">
                    <a:pos x="95" y="9"/>
                  </a:cxn>
                  <a:cxn ang="0">
                    <a:pos x="101" y="9"/>
                  </a:cxn>
                  <a:cxn ang="0">
                    <a:pos x="101" y="14"/>
                  </a:cxn>
                  <a:cxn ang="0">
                    <a:pos x="99" y="18"/>
                  </a:cxn>
                  <a:cxn ang="0">
                    <a:pos x="93" y="18"/>
                  </a:cxn>
                  <a:cxn ang="0">
                    <a:pos x="90" y="23"/>
                  </a:cxn>
                  <a:cxn ang="0">
                    <a:pos x="88" y="30"/>
                  </a:cxn>
                  <a:cxn ang="0">
                    <a:pos x="86" y="32"/>
                  </a:cxn>
                  <a:cxn ang="0">
                    <a:pos x="86" y="34"/>
                  </a:cxn>
                  <a:cxn ang="0">
                    <a:pos x="83" y="36"/>
                  </a:cxn>
                  <a:cxn ang="0">
                    <a:pos x="83" y="38"/>
                  </a:cxn>
                  <a:cxn ang="0">
                    <a:pos x="85" y="38"/>
                  </a:cxn>
                  <a:cxn ang="0">
                    <a:pos x="90" y="48"/>
                  </a:cxn>
                  <a:cxn ang="0">
                    <a:pos x="90" y="50"/>
                  </a:cxn>
                  <a:cxn ang="0">
                    <a:pos x="88" y="48"/>
                  </a:cxn>
                  <a:cxn ang="0">
                    <a:pos x="81" y="50"/>
                  </a:cxn>
                  <a:cxn ang="0">
                    <a:pos x="76" y="47"/>
                  </a:cxn>
                  <a:cxn ang="0">
                    <a:pos x="67" y="50"/>
                  </a:cxn>
                  <a:cxn ang="0">
                    <a:pos x="63" y="52"/>
                  </a:cxn>
                  <a:cxn ang="0">
                    <a:pos x="59" y="52"/>
                  </a:cxn>
                  <a:cxn ang="0">
                    <a:pos x="59" y="59"/>
                  </a:cxn>
                  <a:cxn ang="0">
                    <a:pos x="56" y="63"/>
                  </a:cxn>
                  <a:cxn ang="0">
                    <a:pos x="51" y="63"/>
                  </a:cxn>
                  <a:cxn ang="0">
                    <a:pos x="40" y="59"/>
                  </a:cxn>
                  <a:cxn ang="0">
                    <a:pos x="36" y="57"/>
                  </a:cxn>
                  <a:cxn ang="0">
                    <a:pos x="9" y="61"/>
                  </a:cxn>
                </a:cxnLst>
                <a:rect l="0" t="0" r="r" b="b"/>
                <a:pathLst>
                  <a:path w="101" h="63">
                    <a:moveTo>
                      <a:pt x="9" y="61"/>
                    </a:moveTo>
                    <a:lnTo>
                      <a:pt x="8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0" y="1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11" y="9"/>
                    </a:lnTo>
                    <a:lnTo>
                      <a:pt x="49" y="1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1" y="4"/>
                    </a:lnTo>
                    <a:lnTo>
                      <a:pt x="90" y="5"/>
                    </a:lnTo>
                    <a:lnTo>
                      <a:pt x="95" y="9"/>
                    </a:lnTo>
                    <a:lnTo>
                      <a:pt x="101" y="9"/>
                    </a:lnTo>
                    <a:lnTo>
                      <a:pt x="101" y="14"/>
                    </a:lnTo>
                    <a:lnTo>
                      <a:pt x="99" y="18"/>
                    </a:lnTo>
                    <a:lnTo>
                      <a:pt x="93" y="18"/>
                    </a:lnTo>
                    <a:lnTo>
                      <a:pt x="90" y="23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88" y="48"/>
                    </a:lnTo>
                    <a:lnTo>
                      <a:pt x="81" y="50"/>
                    </a:lnTo>
                    <a:lnTo>
                      <a:pt x="76" y="47"/>
                    </a:lnTo>
                    <a:lnTo>
                      <a:pt x="67" y="50"/>
                    </a:lnTo>
                    <a:lnTo>
                      <a:pt x="63" y="52"/>
                    </a:lnTo>
                    <a:lnTo>
                      <a:pt x="59" y="52"/>
                    </a:lnTo>
                    <a:lnTo>
                      <a:pt x="59" y="59"/>
                    </a:lnTo>
                    <a:lnTo>
                      <a:pt x="56" y="63"/>
                    </a:lnTo>
                    <a:lnTo>
                      <a:pt x="51" y="63"/>
                    </a:lnTo>
                    <a:lnTo>
                      <a:pt x="40" y="59"/>
                    </a:lnTo>
                    <a:lnTo>
                      <a:pt x="36" y="57"/>
                    </a:lnTo>
                    <a:lnTo>
                      <a:pt x="9" y="61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2" name="Freeform 8817"/>
              <p:cNvSpPr>
                <a:spLocks/>
              </p:cNvSpPr>
              <p:nvPr/>
            </p:nvSpPr>
            <p:spPr bwMode="auto">
              <a:xfrm>
                <a:off x="4646456" y="3114389"/>
                <a:ext cx="160321" cy="100013"/>
              </a:xfrm>
              <a:custGeom>
                <a:avLst/>
                <a:gdLst/>
                <a:ahLst/>
                <a:cxnLst>
                  <a:cxn ang="0">
                    <a:pos x="9" y="61"/>
                  </a:cxn>
                  <a:cxn ang="0">
                    <a:pos x="8" y="47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8" y="23"/>
                  </a:cxn>
                  <a:cxn ang="0">
                    <a:pos x="0" y="14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9" y="2"/>
                  </a:cxn>
                  <a:cxn ang="0">
                    <a:pos x="8" y="5"/>
                  </a:cxn>
                  <a:cxn ang="0">
                    <a:pos x="11" y="9"/>
                  </a:cxn>
                  <a:cxn ang="0">
                    <a:pos x="49" y="11"/>
                  </a:cxn>
                  <a:cxn ang="0">
                    <a:pos x="74" y="2"/>
                  </a:cxn>
                  <a:cxn ang="0">
                    <a:pos x="79" y="2"/>
                  </a:cxn>
                  <a:cxn ang="0">
                    <a:pos x="81" y="4"/>
                  </a:cxn>
                  <a:cxn ang="0">
                    <a:pos x="90" y="5"/>
                  </a:cxn>
                  <a:cxn ang="0">
                    <a:pos x="95" y="9"/>
                  </a:cxn>
                  <a:cxn ang="0">
                    <a:pos x="101" y="9"/>
                  </a:cxn>
                  <a:cxn ang="0">
                    <a:pos x="101" y="14"/>
                  </a:cxn>
                  <a:cxn ang="0">
                    <a:pos x="99" y="18"/>
                  </a:cxn>
                  <a:cxn ang="0">
                    <a:pos x="93" y="18"/>
                  </a:cxn>
                  <a:cxn ang="0">
                    <a:pos x="90" y="23"/>
                  </a:cxn>
                  <a:cxn ang="0">
                    <a:pos x="88" y="30"/>
                  </a:cxn>
                  <a:cxn ang="0">
                    <a:pos x="86" y="32"/>
                  </a:cxn>
                  <a:cxn ang="0">
                    <a:pos x="86" y="34"/>
                  </a:cxn>
                  <a:cxn ang="0">
                    <a:pos x="83" y="36"/>
                  </a:cxn>
                  <a:cxn ang="0">
                    <a:pos x="83" y="38"/>
                  </a:cxn>
                  <a:cxn ang="0">
                    <a:pos x="85" y="38"/>
                  </a:cxn>
                  <a:cxn ang="0">
                    <a:pos x="90" y="48"/>
                  </a:cxn>
                  <a:cxn ang="0">
                    <a:pos x="90" y="50"/>
                  </a:cxn>
                  <a:cxn ang="0">
                    <a:pos x="88" y="48"/>
                  </a:cxn>
                  <a:cxn ang="0">
                    <a:pos x="81" y="50"/>
                  </a:cxn>
                  <a:cxn ang="0">
                    <a:pos x="76" y="47"/>
                  </a:cxn>
                  <a:cxn ang="0">
                    <a:pos x="67" y="50"/>
                  </a:cxn>
                  <a:cxn ang="0">
                    <a:pos x="63" y="52"/>
                  </a:cxn>
                  <a:cxn ang="0">
                    <a:pos x="59" y="52"/>
                  </a:cxn>
                  <a:cxn ang="0">
                    <a:pos x="59" y="59"/>
                  </a:cxn>
                  <a:cxn ang="0">
                    <a:pos x="56" y="63"/>
                  </a:cxn>
                  <a:cxn ang="0">
                    <a:pos x="51" y="63"/>
                  </a:cxn>
                  <a:cxn ang="0">
                    <a:pos x="40" y="59"/>
                  </a:cxn>
                  <a:cxn ang="0">
                    <a:pos x="36" y="57"/>
                  </a:cxn>
                  <a:cxn ang="0">
                    <a:pos x="9" y="61"/>
                  </a:cxn>
                </a:cxnLst>
                <a:rect l="0" t="0" r="r" b="b"/>
                <a:pathLst>
                  <a:path w="101" h="63">
                    <a:moveTo>
                      <a:pt x="9" y="61"/>
                    </a:moveTo>
                    <a:lnTo>
                      <a:pt x="8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8" y="23"/>
                    </a:lnTo>
                    <a:lnTo>
                      <a:pt x="0" y="1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11" y="9"/>
                    </a:lnTo>
                    <a:lnTo>
                      <a:pt x="49" y="11"/>
                    </a:lnTo>
                    <a:lnTo>
                      <a:pt x="74" y="2"/>
                    </a:lnTo>
                    <a:lnTo>
                      <a:pt x="79" y="2"/>
                    </a:lnTo>
                    <a:lnTo>
                      <a:pt x="81" y="4"/>
                    </a:lnTo>
                    <a:lnTo>
                      <a:pt x="90" y="5"/>
                    </a:lnTo>
                    <a:lnTo>
                      <a:pt x="95" y="9"/>
                    </a:lnTo>
                    <a:lnTo>
                      <a:pt x="101" y="9"/>
                    </a:lnTo>
                    <a:lnTo>
                      <a:pt x="101" y="14"/>
                    </a:lnTo>
                    <a:lnTo>
                      <a:pt x="99" y="18"/>
                    </a:lnTo>
                    <a:lnTo>
                      <a:pt x="93" y="18"/>
                    </a:lnTo>
                    <a:lnTo>
                      <a:pt x="90" y="23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5" y="38"/>
                    </a:lnTo>
                    <a:lnTo>
                      <a:pt x="90" y="48"/>
                    </a:lnTo>
                    <a:lnTo>
                      <a:pt x="90" y="50"/>
                    </a:lnTo>
                    <a:lnTo>
                      <a:pt x="88" y="48"/>
                    </a:lnTo>
                    <a:lnTo>
                      <a:pt x="81" y="50"/>
                    </a:lnTo>
                    <a:lnTo>
                      <a:pt x="76" y="47"/>
                    </a:lnTo>
                    <a:lnTo>
                      <a:pt x="67" y="50"/>
                    </a:lnTo>
                    <a:lnTo>
                      <a:pt x="63" y="52"/>
                    </a:lnTo>
                    <a:lnTo>
                      <a:pt x="59" y="52"/>
                    </a:lnTo>
                    <a:lnTo>
                      <a:pt x="59" y="59"/>
                    </a:lnTo>
                    <a:lnTo>
                      <a:pt x="56" y="63"/>
                    </a:lnTo>
                    <a:lnTo>
                      <a:pt x="51" y="63"/>
                    </a:lnTo>
                    <a:lnTo>
                      <a:pt x="40" y="59"/>
                    </a:lnTo>
                    <a:lnTo>
                      <a:pt x="36" y="57"/>
                    </a:lnTo>
                    <a:lnTo>
                      <a:pt x="9" y="61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3" name="Freeform 8818"/>
              <p:cNvSpPr>
                <a:spLocks/>
              </p:cNvSpPr>
              <p:nvPr/>
            </p:nvSpPr>
            <p:spPr bwMode="auto">
              <a:xfrm>
                <a:off x="4419467" y="3027076"/>
                <a:ext cx="150797" cy="130176"/>
              </a:xfrm>
              <a:custGeom>
                <a:avLst/>
                <a:gdLst/>
                <a:ahLst/>
                <a:cxnLst>
                  <a:cxn ang="0">
                    <a:pos x="72" y="19"/>
                  </a:cxn>
                  <a:cxn ang="0">
                    <a:pos x="59" y="10"/>
                  </a:cxn>
                  <a:cxn ang="0">
                    <a:pos x="50" y="3"/>
                  </a:cxn>
                  <a:cxn ang="0">
                    <a:pos x="47" y="0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0" y="7"/>
                  </a:cxn>
                  <a:cxn ang="0">
                    <a:pos x="32" y="12"/>
                  </a:cxn>
                  <a:cxn ang="0">
                    <a:pos x="34" y="19"/>
                  </a:cxn>
                  <a:cxn ang="0">
                    <a:pos x="29" y="23"/>
                  </a:cxn>
                  <a:cxn ang="0">
                    <a:pos x="27" y="30"/>
                  </a:cxn>
                  <a:cxn ang="0">
                    <a:pos x="23" y="28"/>
                  </a:cxn>
                  <a:cxn ang="0">
                    <a:pos x="22" y="28"/>
                  </a:cxn>
                  <a:cxn ang="0">
                    <a:pos x="16" y="23"/>
                  </a:cxn>
                  <a:cxn ang="0">
                    <a:pos x="7" y="26"/>
                  </a:cxn>
                  <a:cxn ang="0">
                    <a:pos x="0" y="26"/>
                  </a:cxn>
                  <a:cxn ang="0">
                    <a:pos x="7" y="41"/>
                  </a:cxn>
                  <a:cxn ang="0">
                    <a:pos x="16" y="30"/>
                  </a:cxn>
                  <a:cxn ang="0">
                    <a:pos x="22" y="35"/>
                  </a:cxn>
                  <a:cxn ang="0">
                    <a:pos x="25" y="46"/>
                  </a:cxn>
                  <a:cxn ang="0">
                    <a:pos x="27" y="53"/>
                  </a:cxn>
                  <a:cxn ang="0">
                    <a:pos x="38" y="66"/>
                  </a:cxn>
                  <a:cxn ang="0">
                    <a:pos x="65" y="82"/>
                  </a:cxn>
                  <a:cxn ang="0">
                    <a:pos x="59" y="69"/>
                  </a:cxn>
                  <a:cxn ang="0">
                    <a:pos x="50" y="62"/>
                  </a:cxn>
                  <a:cxn ang="0">
                    <a:pos x="47" y="57"/>
                  </a:cxn>
                  <a:cxn ang="0">
                    <a:pos x="43" y="50"/>
                  </a:cxn>
                  <a:cxn ang="0">
                    <a:pos x="41" y="46"/>
                  </a:cxn>
                  <a:cxn ang="0">
                    <a:pos x="38" y="41"/>
                  </a:cxn>
                  <a:cxn ang="0">
                    <a:pos x="36" y="37"/>
                  </a:cxn>
                  <a:cxn ang="0">
                    <a:pos x="38" y="28"/>
                  </a:cxn>
                  <a:cxn ang="0">
                    <a:pos x="45" y="34"/>
                  </a:cxn>
                  <a:cxn ang="0">
                    <a:pos x="54" y="30"/>
                  </a:cxn>
                  <a:cxn ang="0">
                    <a:pos x="59" y="32"/>
                  </a:cxn>
                  <a:cxn ang="0">
                    <a:pos x="63" y="32"/>
                  </a:cxn>
                  <a:cxn ang="0">
                    <a:pos x="68" y="32"/>
                  </a:cxn>
                  <a:cxn ang="0">
                    <a:pos x="72" y="32"/>
                  </a:cxn>
                  <a:cxn ang="0">
                    <a:pos x="75" y="34"/>
                  </a:cxn>
                  <a:cxn ang="0">
                    <a:pos x="81" y="34"/>
                  </a:cxn>
                  <a:cxn ang="0">
                    <a:pos x="83" y="34"/>
                  </a:cxn>
                  <a:cxn ang="0">
                    <a:pos x="84" y="37"/>
                  </a:cxn>
                  <a:cxn ang="0">
                    <a:pos x="90" y="37"/>
                  </a:cxn>
                  <a:cxn ang="0">
                    <a:pos x="90" y="32"/>
                  </a:cxn>
                  <a:cxn ang="0">
                    <a:pos x="91" y="30"/>
                  </a:cxn>
                  <a:cxn ang="0">
                    <a:pos x="95" y="28"/>
                  </a:cxn>
                  <a:cxn ang="0">
                    <a:pos x="91" y="28"/>
                  </a:cxn>
                  <a:cxn ang="0">
                    <a:pos x="88" y="26"/>
                  </a:cxn>
                  <a:cxn ang="0">
                    <a:pos x="88" y="25"/>
                  </a:cxn>
                  <a:cxn ang="0">
                    <a:pos x="90" y="23"/>
                  </a:cxn>
                  <a:cxn ang="0">
                    <a:pos x="88" y="23"/>
                  </a:cxn>
                  <a:cxn ang="0">
                    <a:pos x="86" y="21"/>
                  </a:cxn>
                  <a:cxn ang="0">
                    <a:pos x="86" y="19"/>
                  </a:cxn>
                  <a:cxn ang="0">
                    <a:pos x="84" y="16"/>
                  </a:cxn>
                </a:cxnLst>
                <a:rect l="0" t="0" r="r" b="b"/>
                <a:pathLst>
                  <a:path w="95" h="82">
                    <a:moveTo>
                      <a:pt x="84" y="16"/>
                    </a:moveTo>
                    <a:lnTo>
                      <a:pt x="81" y="17"/>
                    </a:lnTo>
                    <a:lnTo>
                      <a:pt x="72" y="19"/>
                    </a:lnTo>
                    <a:lnTo>
                      <a:pt x="66" y="16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6" y="8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5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6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3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3" y="42"/>
                    </a:lnTo>
                    <a:lnTo>
                      <a:pt x="25" y="46"/>
                    </a:lnTo>
                    <a:lnTo>
                      <a:pt x="31" y="51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5"/>
                    </a:lnTo>
                    <a:lnTo>
                      <a:pt x="31" y="59"/>
                    </a:lnTo>
                    <a:lnTo>
                      <a:pt x="38" y="66"/>
                    </a:lnTo>
                    <a:lnTo>
                      <a:pt x="40" y="69"/>
                    </a:lnTo>
                    <a:lnTo>
                      <a:pt x="49" y="69"/>
                    </a:lnTo>
                    <a:lnTo>
                      <a:pt x="65" y="82"/>
                    </a:lnTo>
                    <a:lnTo>
                      <a:pt x="66" y="80"/>
                    </a:lnTo>
                    <a:lnTo>
                      <a:pt x="61" y="73"/>
                    </a:lnTo>
                    <a:lnTo>
                      <a:pt x="59" y="69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0" y="41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9" y="30"/>
                    </a:lnTo>
                    <a:lnTo>
                      <a:pt x="54" y="30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30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9" y="32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90" y="37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2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4" y="16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4" name="Freeform 8819"/>
              <p:cNvSpPr>
                <a:spLocks/>
              </p:cNvSpPr>
              <p:nvPr/>
            </p:nvSpPr>
            <p:spPr bwMode="auto">
              <a:xfrm>
                <a:off x="4419467" y="3027076"/>
                <a:ext cx="150797" cy="130176"/>
              </a:xfrm>
              <a:custGeom>
                <a:avLst/>
                <a:gdLst/>
                <a:ahLst/>
                <a:cxnLst>
                  <a:cxn ang="0">
                    <a:pos x="72" y="19"/>
                  </a:cxn>
                  <a:cxn ang="0">
                    <a:pos x="59" y="10"/>
                  </a:cxn>
                  <a:cxn ang="0">
                    <a:pos x="50" y="3"/>
                  </a:cxn>
                  <a:cxn ang="0">
                    <a:pos x="47" y="0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0" y="7"/>
                  </a:cxn>
                  <a:cxn ang="0">
                    <a:pos x="32" y="12"/>
                  </a:cxn>
                  <a:cxn ang="0">
                    <a:pos x="34" y="19"/>
                  </a:cxn>
                  <a:cxn ang="0">
                    <a:pos x="29" y="23"/>
                  </a:cxn>
                  <a:cxn ang="0">
                    <a:pos x="27" y="30"/>
                  </a:cxn>
                  <a:cxn ang="0">
                    <a:pos x="23" y="28"/>
                  </a:cxn>
                  <a:cxn ang="0">
                    <a:pos x="22" y="28"/>
                  </a:cxn>
                  <a:cxn ang="0">
                    <a:pos x="16" y="23"/>
                  </a:cxn>
                  <a:cxn ang="0">
                    <a:pos x="7" y="26"/>
                  </a:cxn>
                  <a:cxn ang="0">
                    <a:pos x="0" y="26"/>
                  </a:cxn>
                  <a:cxn ang="0">
                    <a:pos x="7" y="41"/>
                  </a:cxn>
                  <a:cxn ang="0">
                    <a:pos x="16" y="30"/>
                  </a:cxn>
                  <a:cxn ang="0">
                    <a:pos x="22" y="35"/>
                  </a:cxn>
                  <a:cxn ang="0">
                    <a:pos x="25" y="46"/>
                  </a:cxn>
                  <a:cxn ang="0">
                    <a:pos x="27" y="53"/>
                  </a:cxn>
                  <a:cxn ang="0">
                    <a:pos x="38" y="66"/>
                  </a:cxn>
                  <a:cxn ang="0">
                    <a:pos x="65" y="82"/>
                  </a:cxn>
                  <a:cxn ang="0">
                    <a:pos x="59" y="69"/>
                  </a:cxn>
                  <a:cxn ang="0">
                    <a:pos x="50" y="62"/>
                  </a:cxn>
                  <a:cxn ang="0">
                    <a:pos x="47" y="57"/>
                  </a:cxn>
                  <a:cxn ang="0">
                    <a:pos x="43" y="50"/>
                  </a:cxn>
                  <a:cxn ang="0">
                    <a:pos x="41" y="46"/>
                  </a:cxn>
                  <a:cxn ang="0">
                    <a:pos x="38" y="41"/>
                  </a:cxn>
                  <a:cxn ang="0">
                    <a:pos x="36" y="37"/>
                  </a:cxn>
                  <a:cxn ang="0">
                    <a:pos x="38" y="28"/>
                  </a:cxn>
                  <a:cxn ang="0">
                    <a:pos x="45" y="34"/>
                  </a:cxn>
                  <a:cxn ang="0">
                    <a:pos x="54" y="30"/>
                  </a:cxn>
                  <a:cxn ang="0">
                    <a:pos x="59" y="32"/>
                  </a:cxn>
                  <a:cxn ang="0">
                    <a:pos x="63" y="32"/>
                  </a:cxn>
                  <a:cxn ang="0">
                    <a:pos x="68" y="32"/>
                  </a:cxn>
                  <a:cxn ang="0">
                    <a:pos x="72" y="32"/>
                  </a:cxn>
                  <a:cxn ang="0">
                    <a:pos x="75" y="34"/>
                  </a:cxn>
                  <a:cxn ang="0">
                    <a:pos x="81" y="34"/>
                  </a:cxn>
                  <a:cxn ang="0">
                    <a:pos x="83" y="34"/>
                  </a:cxn>
                  <a:cxn ang="0">
                    <a:pos x="84" y="37"/>
                  </a:cxn>
                  <a:cxn ang="0">
                    <a:pos x="90" y="37"/>
                  </a:cxn>
                  <a:cxn ang="0">
                    <a:pos x="90" y="32"/>
                  </a:cxn>
                  <a:cxn ang="0">
                    <a:pos x="91" y="30"/>
                  </a:cxn>
                  <a:cxn ang="0">
                    <a:pos x="95" y="28"/>
                  </a:cxn>
                  <a:cxn ang="0">
                    <a:pos x="91" y="28"/>
                  </a:cxn>
                  <a:cxn ang="0">
                    <a:pos x="88" y="26"/>
                  </a:cxn>
                  <a:cxn ang="0">
                    <a:pos x="88" y="25"/>
                  </a:cxn>
                  <a:cxn ang="0">
                    <a:pos x="90" y="23"/>
                  </a:cxn>
                  <a:cxn ang="0">
                    <a:pos x="88" y="23"/>
                  </a:cxn>
                  <a:cxn ang="0">
                    <a:pos x="86" y="21"/>
                  </a:cxn>
                  <a:cxn ang="0">
                    <a:pos x="86" y="19"/>
                  </a:cxn>
                  <a:cxn ang="0">
                    <a:pos x="84" y="16"/>
                  </a:cxn>
                </a:cxnLst>
                <a:rect l="0" t="0" r="r" b="b"/>
                <a:pathLst>
                  <a:path w="95" h="82">
                    <a:moveTo>
                      <a:pt x="84" y="16"/>
                    </a:moveTo>
                    <a:lnTo>
                      <a:pt x="81" y="17"/>
                    </a:lnTo>
                    <a:lnTo>
                      <a:pt x="72" y="19"/>
                    </a:lnTo>
                    <a:lnTo>
                      <a:pt x="66" y="16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6" y="8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40" y="7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1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5" y="26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7" y="26"/>
                    </a:lnTo>
                    <a:lnTo>
                      <a:pt x="2" y="26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6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3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3" y="42"/>
                    </a:lnTo>
                    <a:lnTo>
                      <a:pt x="25" y="46"/>
                    </a:lnTo>
                    <a:lnTo>
                      <a:pt x="31" y="51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5"/>
                    </a:lnTo>
                    <a:lnTo>
                      <a:pt x="31" y="59"/>
                    </a:lnTo>
                    <a:lnTo>
                      <a:pt x="38" y="66"/>
                    </a:lnTo>
                    <a:lnTo>
                      <a:pt x="40" y="69"/>
                    </a:lnTo>
                    <a:lnTo>
                      <a:pt x="49" y="69"/>
                    </a:lnTo>
                    <a:lnTo>
                      <a:pt x="65" y="82"/>
                    </a:lnTo>
                    <a:lnTo>
                      <a:pt x="66" y="80"/>
                    </a:lnTo>
                    <a:lnTo>
                      <a:pt x="61" y="73"/>
                    </a:lnTo>
                    <a:lnTo>
                      <a:pt x="59" y="69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9" y="57"/>
                    </a:lnTo>
                    <a:lnTo>
                      <a:pt x="47" y="57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0" y="41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9" y="30"/>
                    </a:lnTo>
                    <a:lnTo>
                      <a:pt x="54" y="30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30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9" y="32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1" y="34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90" y="37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90" y="32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90" y="28"/>
                    </a:lnTo>
                    <a:lnTo>
                      <a:pt x="90" y="26"/>
                    </a:lnTo>
                    <a:lnTo>
                      <a:pt x="88" y="26"/>
                    </a:lnTo>
                    <a:lnTo>
                      <a:pt x="88" y="26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6" y="17"/>
                    </a:lnTo>
                    <a:lnTo>
                      <a:pt x="84" y="1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5" name="Freeform 8820"/>
              <p:cNvSpPr>
                <a:spLocks/>
              </p:cNvSpPr>
              <p:nvPr/>
            </p:nvSpPr>
            <p:spPr bwMode="auto">
              <a:xfrm>
                <a:off x="4567089" y="3168364"/>
                <a:ext cx="46033" cy="100013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11" y="61"/>
                  </a:cxn>
                  <a:cxn ang="0">
                    <a:pos x="11" y="59"/>
                  </a:cxn>
                  <a:cxn ang="0">
                    <a:pos x="9" y="55"/>
                  </a:cxn>
                  <a:cxn ang="0">
                    <a:pos x="4" y="5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0" y="41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2" y="27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9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5"/>
                  </a:cxn>
                  <a:cxn ang="0">
                    <a:pos x="18" y="7"/>
                  </a:cxn>
                  <a:cxn ang="0">
                    <a:pos x="22" y="13"/>
                  </a:cxn>
                  <a:cxn ang="0">
                    <a:pos x="20" y="27"/>
                  </a:cxn>
                  <a:cxn ang="0">
                    <a:pos x="24" y="32"/>
                  </a:cxn>
                  <a:cxn ang="0">
                    <a:pos x="27" y="38"/>
                  </a:cxn>
                  <a:cxn ang="0">
                    <a:pos x="29" y="45"/>
                  </a:cxn>
                  <a:cxn ang="0">
                    <a:pos x="25" y="48"/>
                  </a:cxn>
                  <a:cxn ang="0">
                    <a:pos x="22" y="54"/>
                  </a:cxn>
                  <a:cxn ang="0">
                    <a:pos x="20" y="55"/>
                  </a:cxn>
                  <a:cxn ang="0">
                    <a:pos x="18" y="59"/>
                  </a:cxn>
                  <a:cxn ang="0">
                    <a:pos x="16" y="61"/>
                  </a:cxn>
                  <a:cxn ang="0">
                    <a:pos x="15" y="63"/>
                  </a:cxn>
                  <a:cxn ang="0">
                    <a:pos x="15" y="63"/>
                  </a:cxn>
                </a:cxnLst>
                <a:rect l="0" t="0" r="r" b="b"/>
                <a:pathLst>
                  <a:path w="29" h="63">
                    <a:moveTo>
                      <a:pt x="15" y="63"/>
                    </a:moveTo>
                    <a:lnTo>
                      <a:pt x="11" y="61"/>
                    </a:lnTo>
                    <a:lnTo>
                      <a:pt x="11" y="59"/>
                    </a:lnTo>
                    <a:lnTo>
                      <a:pt x="9" y="55"/>
                    </a:lnTo>
                    <a:lnTo>
                      <a:pt x="4" y="5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8" y="7"/>
                    </a:lnTo>
                    <a:lnTo>
                      <a:pt x="22" y="13"/>
                    </a:lnTo>
                    <a:lnTo>
                      <a:pt x="20" y="27"/>
                    </a:lnTo>
                    <a:lnTo>
                      <a:pt x="24" y="32"/>
                    </a:lnTo>
                    <a:lnTo>
                      <a:pt x="27" y="38"/>
                    </a:lnTo>
                    <a:lnTo>
                      <a:pt x="29" y="45"/>
                    </a:lnTo>
                    <a:lnTo>
                      <a:pt x="25" y="48"/>
                    </a:lnTo>
                    <a:lnTo>
                      <a:pt x="22" y="54"/>
                    </a:lnTo>
                    <a:lnTo>
                      <a:pt x="20" y="55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5" y="63"/>
                    </a:lnTo>
                    <a:lnTo>
                      <a:pt x="15" y="6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6" name="Freeform 8821"/>
              <p:cNvSpPr>
                <a:spLocks/>
              </p:cNvSpPr>
              <p:nvPr/>
            </p:nvSpPr>
            <p:spPr bwMode="auto">
              <a:xfrm>
                <a:off x="4567089" y="3168364"/>
                <a:ext cx="46033" cy="100013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11" y="61"/>
                  </a:cxn>
                  <a:cxn ang="0">
                    <a:pos x="11" y="59"/>
                  </a:cxn>
                  <a:cxn ang="0">
                    <a:pos x="9" y="55"/>
                  </a:cxn>
                  <a:cxn ang="0">
                    <a:pos x="4" y="54"/>
                  </a:cxn>
                  <a:cxn ang="0">
                    <a:pos x="0" y="47"/>
                  </a:cxn>
                  <a:cxn ang="0">
                    <a:pos x="2" y="47"/>
                  </a:cxn>
                  <a:cxn ang="0">
                    <a:pos x="0" y="41"/>
                  </a:cxn>
                  <a:cxn ang="0">
                    <a:pos x="2" y="38"/>
                  </a:cxn>
                  <a:cxn ang="0">
                    <a:pos x="2" y="36"/>
                  </a:cxn>
                  <a:cxn ang="0">
                    <a:pos x="2" y="34"/>
                  </a:cxn>
                  <a:cxn ang="0">
                    <a:pos x="4" y="30"/>
                  </a:cxn>
                  <a:cxn ang="0">
                    <a:pos x="2" y="27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0" y="16"/>
                  </a:cxn>
                  <a:cxn ang="0">
                    <a:pos x="2" y="13"/>
                  </a:cxn>
                  <a:cxn ang="0">
                    <a:pos x="2" y="9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5" y="5"/>
                  </a:cxn>
                  <a:cxn ang="0">
                    <a:pos x="18" y="7"/>
                  </a:cxn>
                  <a:cxn ang="0">
                    <a:pos x="22" y="13"/>
                  </a:cxn>
                  <a:cxn ang="0">
                    <a:pos x="20" y="27"/>
                  </a:cxn>
                  <a:cxn ang="0">
                    <a:pos x="24" y="32"/>
                  </a:cxn>
                  <a:cxn ang="0">
                    <a:pos x="27" y="38"/>
                  </a:cxn>
                  <a:cxn ang="0">
                    <a:pos x="29" y="45"/>
                  </a:cxn>
                  <a:cxn ang="0">
                    <a:pos x="25" y="48"/>
                  </a:cxn>
                  <a:cxn ang="0">
                    <a:pos x="22" y="54"/>
                  </a:cxn>
                  <a:cxn ang="0">
                    <a:pos x="20" y="55"/>
                  </a:cxn>
                  <a:cxn ang="0">
                    <a:pos x="18" y="59"/>
                  </a:cxn>
                  <a:cxn ang="0">
                    <a:pos x="16" y="61"/>
                  </a:cxn>
                  <a:cxn ang="0">
                    <a:pos x="15" y="63"/>
                  </a:cxn>
                  <a:cxn ang="0">
                    <a:pos x="15" y="63"/>
                  </a:cxn>
                </a:cxnLst>
                <a:rect l="0" t="0" r="r" b="b"/>
                <a:pathLst>
                  <a:path w="29" h="63">
                    <a:moveTo>
                      <a:pt x="15" y="63"/>
                    </a:moveTo>
                    <a:lnTo>
                      <a:pt x="11" y="61"/>
                    </a:lnTo>
                    <a:lnTo>
                      <a:pt x="11" y="59"/>
                    </a:lnTo>
                    <a:lnTo>
                      <a:pt x="9" y="55"/>
                    </a:lnTo>
                    <a:lnTo>
                      <a:pt x="4" y="54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5" y="5"/>
                    </a:lnTo>
                    <a:lnTo>
                      <a:pt x="18" y="7"/>
                    </a:lnTo>
                    <a:lnTo>
                      <a:pt x="22" y="13"/>
                    </a:lnTo>
                    <a:lnTo>
                      <a:pt x="20" y="27"/>
                    </a:lnTo>
                    <a:lnTo>
                      <a:pt x="24" y="32"/>
                    </a:lnTo>
                    <a:lnTo>
                      <a:pt x="27" y="38"/>
                    </a:lnTo>
                    <a:lnTo>
                      <a:pt x="29" y="45"/>
                    </a:lnTo>
                    <a:lnTo>
                      <a:pt x="25" y="48"/>
                    </a:lnTo>
                    <a:lnTo>
                      <a:pt x="22" y="54"/>
                    </a:lnTo>
                    <a:lnTo>
                      <a:pt x="20" y="55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5" y="63"/>
                    </a:lnTo>
                    <a:lnTo>
                      <a:pt x="15" y="6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7" name="Freeform 8822"/>
              <p:cNvSpPr>
                <a:spLocks/>
              </p:cNvSpPr>
              <p:nvPr/>
            </p:nvSpPr>
            <p:spPr bwMode="auto">
              <a:xfrm>
                <a:off x="4663917" y="2634961"/>
                <a:ext cx="247625" cy="209551"/>
              </a:xfrm>
              <a:custGeom>
                <a:avLst/>
                <a:gdLst/>
                <a:ahLst/>
                <a:cxnLst>
                  <a:cxn ang="0">
                    <a:pos x="2" y="109"/>
                  </a:cxn>
                  <a:cxn ang="0">
                    <a:pos x="9" y="100"/>
                  </a:cxn>
                  <a:cxn ang="0">
                    <a:pos x="11" y="62"/>
                  </a:cxn>
                  <a:cxn ang="0">
                    <a:pos x="22" y="60"/>
                  </a:cxn>
                  <a:cxn ang="0">
                    <a:pos x="29" y="60"/>
                  </a:cxn>
                  <a:cxn ang="0">
                    <a:pos x="32" y="55"/>
                  </a:cxn>
                  <a:cxn ang="0">
                    <a:pos x="38" y="53"/>
                  </a:cxn>
                  <a:cxn ang="0">
                    <a:pos x="43" y="55"/>
                  </a:cxn>
                  <a:cxn ang="0">
                    <a:pos x="41" y="46"/>
                  </a:cxn>
                  <a:cxn ang="0">
                    <a:pos x="47" y="32"/>
                  </a:cxn>
                  <a:cxn ang="0">
                    <a:pos x="56" y="28"/>
                  </a:cxn>
                  <a:cxn ang="0">
                    <a:pos x="54" y="23"/>
                  </a:cxn>
                  <a:cxn ang="0">
                    <a:pos x="57" y="16"/>
                  </a:cxn>
                  <a:cxn ang="0">
                    <a:pos x="63" y="14"/>
                  </a:cxn>
                  <a:cxn ang="0">
                    <a:pos x="70" y="12"/>
                  </a:cxn>
                  <a:cxn ang="0">
                    <a:pos x="75" y="5"/>
                  </a:cxn>
                  <a:cxn ang="0">
                    <a:pos x="84" y="1"/>
                  </a:cxn>
                  <a:cxn ang="0">
                    <a:pos x="93" y="5"/>
                  </a:cxn>
                  <a:cxn ang="0">
                    <a:pos x="104" y="7"/>
                  </a:cxn>
                  <a:cxn ang="0">
                    <a:pos x="109" y="10"/>
                  </a:cxn>
                  <a:cxn ang="0">
                    <a:pos x="120" y="10"/>
                  </a:cxn>
                  <a:cxn ang="0">
                    <a:pos x="127" y="19"/>
                  </a:cxn>
                  <a:cxn ang="0">
                    <a:pos x="127" y="25"/>
                  </a:cxn>
                  <a:cxn ang="0">
                    <a:pos x="125" y="34"/>
                  </a:cxn>
                  <a:cxn ang="0">
                    <a:pos x="129" y="41"/>
                  </a:cxn>
                  <a:cxn ang="0">
                    <a:pos x="140" y="59"/>
                  </a:cxn>
                  <a:cxn ang="0">
                    <a:pos x="142" y="66"/>
                  </a:cxn>
                  <a:cxn ang="0">
                    <a:pos x="152" y="68"/>
                  </a:cxn>
                  <a:cxn ang="0">
                    <a:pos x="156" y="71"/>
                  </a:cxn>
                  <a:cxn ang="0">
                    <a:pos x="143" y="82"/>
                  </a:cxn>
                  <a:cxn ang="0">
                    <a:pos x="134" y="80"/>
                  </a:cxn>
                  <a:cxn ang="0">
                    <a:pos x="133" y="85"/>
                  </a:cxn>
                  <a:cxn ang="0">
                    <a:pos x="136" y="93"/>
                  </a:cxn>
                  <a:cxn ang="0">
                    <a:pos x="138" y="98"/>
                  </a:cxn>
                  <a:cxn ang="0">
                    <a:pos x="142" y="109"/>
                  </a:cxn>
                  <a:cxn ang="0">
                    <a:pos x="131" y="111"/>
                  </a:cxn>
                  <a:cxn ang="0">
                    <a:pos x="122" y="119"/>
                  </a:cxn>
                  <a:cxn ang="0">
                    <a:pos x="122" y="130"/>
                  </a:cxn>
                  <a:cxn ang="0">
                    <a:pos x="116" y="130"/>
                  </a:cxn>
                  <a:cxn ang="0">
                    <a:pos x="102" y="132"/>
                  </a:cxn>
                  <a:cxn ang="0">
                    <a:pos x="97" y="125"/>
                  </a:cxn>
                  <a:cxn ang="0">
                    <a:pos x="88" y="127"/>
                  </a:cxn>
                  <a:cxn ang="0">
                    <a:pos x="81" y="125"/>
                  </a:cxn>
                  <a:cxn ang="0">
                    <a:pos x="75" y="128"/>
                  </a:cxn>
                  <a:cxn ang="0">
                    <a:pos x="70" y="125"/>
                  </a:cxn>
                  <a:cxn ang="0">
                    <a:pos x="63" y="121"/>
                  </a:cxn>
                  <a:cxn ang="0">
                    <a:pos x="48" y="118"/>
                  </a:cxn>
                  <a:cxn ang="0">
                    <a:pos x="34" y="114"/>
                  </a:cxn>
                  <a:cxn ang="0">
                    <a:pos x="16" y="121"/>
                  </a:cxn>
                  <a:cxn ang="0">
                    <a:pos x="7" y="123"/>
                  </a:cxn>
                </a:cxnLst>
                <a:rect l="0" t="0" r="r" b="b"/>
                <a:pathLst>
                  <a:path w="156" h="132">
                    <a:moveTo>
                      <a:pt x="6" y="125"/>
                    </a:moveTo>
                    <a:lnTo>
                      <a:pt x="7" y="112"/>
                    </a:lnTo>
                    <a:lnTo>
                      <a:pt x="2" y="109"/>
                    </a:lnTo>
                    <a:lnTo>
                      <a:pt x="0" y="105"/>
                    </a:lnTo>
                    <a:lnTo>
                      <a:pt x="4" y="102"/>
                    </a:lnTo>
                    <a:lnTo>
                      <a:pt x="9" y="100"/>
                    </a:lnTo>
                    <a:lnTo>
                      <a:pt x="11" y="94"/>
                    </a:lnTo>
                    <a:lnTo>
                      <a:pt x="6" y="62"/>
                    </a:lnTo>
                    <a:lnTo>
                      <a:pt x="11" y="62"/>
                    </a:lnTo>
                    <a:lnTo>
                      <a:pt x="14" y="62"/>
                    </a:lnTo>
                    <a:lnTo>
                      <a:pt x="20" y="62"/>
                    </a:lnTo>
                    <a:lnTo>
                      <a:pt x="22" y="60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9" y="60"/>
                    </a:lnTo>
                    <a:lnTo>
                      <a:pt x="27" y="57"/>
                    </a:lnTo>
                    <a:lnTo>
                      <a:pt x="29" y="55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6" y="51"/>
                    </a:lnTo>
                    <a:lnTo>
                      <a:pt x="38" y="53"/>
                    </a:lnTo>
                    <a:lnTo>
                      <a:pt x="40" y="55"/>
                    </a:lnTo>
                    <a:lnTo>
                      <a:pt x="41" y="57"/>
                    </a:lnTo>
                    <a:lnTo>
                      <a:pt x="43" y="55"/>
                    </a:lnTo>
                    <a:lnTo>
                      <a:pt x="43" y="53"/>
                    </a:lnTo>
                    <a:lnTo>
                      <a:pt x="40" y="50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5" y="34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4" y="23"/>
                    </a:lnTo>
                    <a:lnTo>
                      <a:pt x="54" y="17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5" y="7"/>
                    </a:lnTo>
                    <a:lnTo>
                      <a:pt x="75" y="5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3" y="5"/>
                    </a:lnTo>
                    <a:lnTo>
                      <a:pt x="97" y="3"/>
                    </a:lnTo>
                    <a:lnTo>
                      <a:pt x="100" y="5"/>
                    </a:lnTo>
                    <a:lnTo>
                      <a:pt x="104" y="7"/>
                    </a:lnTo>
                    <a:lnTo>
                      <a:pt x="102" y="12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1" y="9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4" y="16"/>
                    </a:lnTo>
                    <a:lnTo>
                      <a:pt x="127" y="16"/>
                    </a:lnTo>
                    <a:lnTo>
                      <a:pt x="127" y="19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7" y="25"/>
                    </a:lnTo>
                    <a:lnTo>
                      <a:pt x="129" y="28"/>
                    </a:lnTo>
                    <a:lnTo>
                      <a:pt x="127" y="32"/>
                    </a:lnTo>
                    <a:lnTo>
                      <a:pt x="125" y="34"/>
                    </a:lnTo>
                    <a:lnTo>
                      <a:pt x="125" y="35"/>
                    </a:lnTo>
                    <a:lnTo>
                      <a:pt x="125" y="39"/>
                    </a:lnTo>
                    <a:lnTo>
                      <a:pt x="129" y="41"/>
                    </a:lnTo>
                    <a:lnTo>
                      <a:pt x="134" y="55"/>
                    </a:lnTo>
                    <a:lnTo>
                      <a:pt x="140" y="57"/>
                    </a:lnTo>
                    <a:lnTo>
                      <a:pt x="140" y="59"/>
                    </a:lnTo>
                    <a:lnTo>
                      <a:pt x="142" y="60"/>
                    </a:lnTo>
                    <a:lnTo>
                      <a:pt x="140" y="64"/>
                    </a:lnTo>
                    <a:lnTo>
                      <a:pt x="142" y="66"/>
                    </a:lnTo>
                    <a:lnTo>
                      <a:pt x="149" y="64"/>
                    </a:lnTo>
                    <a:lnTo>
                      <a:pt x="150" y="66"/>
                    </a:lnTo>
                    <a:lnTo>
                      <a:pt x="152" y="68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6" y="71"/>
                    </a:lnTo>
                    <a:lnTo>
                      <a:pt x="156" y="75"/>
                    </a:lnTo>
                    <a:lnTo>
                      <a:pt x="147" y="84"/>
                    </a:lnTo>
                    <a:lnTo>
                      <a:pt x="143" y="82"/>
                    </a:lnTo>
                    <a:lnTo>
                      <a:pt x="140" y="80"/>
                    </a:lnTo>
                    <a:lnTo>
                      <a:pt x="136" y="78"/>
                    </a:lnTo>
                    <a:lnTo>
                      <a:pt x="134" y="80"/>
                    </a:lnTo>
                    <a:lnTo>
                      <a:pt x="134" y="82"/>
                    </a:lnTo>
                    <a:lnTo>
                      <a:pt x="133" y="84"/>
                    </a:lnTo>
                    <a:lnTo>
                      <a:pt x="133" y="85"/>
                    </a:lnTo>
                    <a:lnTo>
                      <a:pt x="136" y="89"/>
                    </a:lnTo>
                    <a:lnTo>
                      <a:pt x="136" y="91"/>
                    </a:lnTo>
                    <a:lnTo>
                      <a:pt x="136" y="93"/>
                    </a:lnTo>
                    <a:lnTo>
                      <a:pt x="136" y="94"/>
                    </a:lnTo>
                    <a:lnTo>
                      <a:pt x="136" y="98"/>
                    </a:lnTo>
                    <a:lnTo>
                      <a:pt x="138" y="98"/>
                    </a:lnTo>
                    <a:lnTo>
                      <a:pt x="140" y="100"/>
                    </a:lnTo>
                    <a:lnTo>
                      <a:pt x="140" y="103"/>
                    </a:lnTo>
                    <a:lnTo>
                      <a:pt x="142" y="109"/>
                    </a:lnTo>
                    <a:lnTo>
                      <a:pt x="134" y="109"/>
                    </a:lnTo>
                    <a:lnTo>
                      <a:pt x="133" y="111"/>
                    </a:lnTo>
                    <a:lnTo>
                      <a:pt x="131" y="111"/>
                    </a:lnTo>
                    <a:lnTo>
                      <a:pt x="127" y="112"/>
                    </a:lnTo>
                    <a:lnTo>
                      <a:pt x="122" y="118"/>
                    </a:lnTo>
                    <a:lnTo>
                      <a:pt x="122" y="119"/>
                    </a:lnTo>
                    <a:lnTo>
                      <a:pt x="122" y="121"/>
                    </a:lnTo>
                    <a:lnTo>
                      <a:pt x="122" y="125"/>
                    </a:lnTo>
                    <a:lnTo>
                      <a:pt x="122" y="130"/>
                    </a:lnTo>
                    <a:lnTo>
                      <a:pt x="120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5" y="128"/>
                    </a:lnTo>
                    <a:lnTo>
                      <a:pt x="104" y="130"/>
                    </a:lnTo>
                    <a:lnTo>
                      <a:pt x="102" y="132"/>
                    </a:lnTo>
                    <a:lnTo>
                      <a:pt x="100" y="130"/>
                    </a:lnTo>
                    <a:lnTo>
                      <a:pt x="100" y="127"/>
                    </a:lnTo>
                    <a:lnTo>
                      <a:pt x="97" y="125"/>
                    </a:lnTo>
                    <a:lnTo>
                      <a:pt x="91" y="130"/>
                    </a:lnTo>
                    <a:lnTo>
                      <a:pt x="90" y="128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2" y="127"/>
                    </a:lnTo>
                    <a:lnTo>
                      <a:pt x="81" y="125"/>
                    </a:lnTo>
                    <a:lnTo>
                      <a:pt x="79" y="127"/>
                    </a:lnTo>
                    <a:lnTo>
                      <a:pt x="77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2" y="128"/>
                    </a:lnTo>
                    <a:lnTo>
                      <a:pt x="70" y="125"/>
                    </a:lnTo>
                    <a:lnTo>
                      <a:pt x="66" y="125"/>
                    </a:lnTo>
                    <a:lnTo>
                      <a:pt x="65" y="123"/>
                    </a:lnTo>
                    <a:lnTo>
                      <a:pt x="63" y="121"/>
                    </a:lnTo>
                    <a:lnTo>
                      <a:pt x="57" y="119"/>
                    </a:lnTo>
                    <a:lnTo>
                      <a:pt x="54" y="119"/>
                    </a:lnTo>
                    <a:lnTo>
                      <a:pt x="48" y="118"/>
                    </a:lnTo>
                    <a:lnTo>
                      <a:pt x="43" y="114"/>
                    </a:lnTo>
                    <a:lnTo>
                      <a:pt x="36" y="116"/>
                    </a:lnTo>
                    <a:lnTo>
                      <a:pt x="34" y="114"/>
                    </a:lnTo>
                    <a:lnTo>
                      <a:pt x="20" y="118"/>
                    </a:lnTo>
                    <a:lnTo>
                      <a:pt x="18" y="119"/>
                    </a:lnTo>
                    <a:lnTo>
                      <a:pt x="16" y="121"/>
                    </a:lnTo>
                    <a:lnTo>
                      <a:pt x="13" y="123"/>
                    </a:lnTo>
                    <a:lnTo>
                      <a:pt x="11" y="123"/>
                    </a:lnTo>
                    <a:lnTo>
                      <a:pt x="7" y="123"/>
                    </a:lnTo>
                    <a:lnTo>
                      <a:pt x="6" y="1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8" name="Freeform 8823"/>
              <p:cNvSpPr>
                <a:spLocks/>
              </p:cNvSpPr>
              <p:nvPr/>
            </p:nvSpPr>
            <p:spPr bwMode="auto">
              <a:xfrm>
                <a:off x="4663917" y="2634961"/>
                <a:ext cx="247625" cy="209551"/>
              </a:xfrm>
              <a:custGeom>
                <a:avLst/>
                <a:gdLst/>
                <a:ahLst/>
                <a:cxnLst>
                  <a:cxn ang="0">
                    <a:pos x="2" y="109"/>
                  </a:cxn>
                  <a:cxn ang="0">
                    <a:pos x="9" y="100"/>
                  </a:cxn>
                  <a:cxn ang="0">
                    <a:pos x="11" y="62"/>
                  </a:cxn>
                  <a:cxn ang="0">
                    <a:pos x="22" y="60"/>
                  </a:cxn>
                  <a:cxn ang="0">
                    <a:pos x="29" y="60"/>
                  </a:cxn>
                  <a:cxn ang="0">
                    <a:pos x="32" y="55"/>
                  </a:cxn>
                  <a:cxn ang="0">
                    <a:pos x="38" y="53"/>
                  </a:cxn>
                  <a:cxn ang="0">
                    <a:pos x="43" y="55"/>
                  </a:cxn>
                  <a:cxn ang="0">
                    <a:pos x="41" y="46"/>
                  </a:cxn>
                  <a:cxn ang="0">
                    <a:pos x="47" y="32"/>
                  </a:cxn>
                  <a:cxn ang="0">
                    <a:pos x="56" y="28"/>
                  </a:cxn>
                  <a:cxn ang="0">
                    <a:pos x="54" y="23"/>
                  </a:cxn>
                  <a:cxn ang="0">
                    <a:pos x="57" y="16"/>
                  </a:cxn>
                  <a:cxn ang="0">
                    <a:pos x="63" y="14"/>
                  </a:cxn>
                  <a:cxn ang="0">
                    <a:pos x="70" y="12"/>
                  </a:cxn>
                  <a:cxn ang="0">
                    <a:pos x="75" y="5"/>
                  </a:cxn>
                  <a:cxn ang="0">
                    <a:pos x="84" y="1"/>
                  </a:cxn>
                  <a:cxn ang="0">
                    <a:pos x="93" y="5"/>
                  </a:cxn>
                  <a:cxn ang="0">
                    <a:pos x="104" y="7"/>
                  </a:cxn>
                  <a:cxn ang="0">
                    <a:pos x="109" y="10"/>
                  </a:cxn>
                  <a:cxn ang="0">
                    <a:pos x="120" y="10"/>
                  </a:cxn>
                  <a:cxn ang="0">
                    <a:pos x="127" y="19"/>
                  </a:cxn>
                  <a:cxn ang="0">
                    <a:pos x="127" y="25"/>
                  </a:cxn>
                  <a:cxn ang="0">
                    <a:pos x="125" y="34"/>
                  </a:cxn>
                  <a:cxn ang="0">
                    <a:pos x="129" y="41"/>
                  </a:cxn>
                  <a:cxn ang="0">
                    <a:pos x="140" y="59"/>
                  </a:cxn>
                  <a:cxn ang="0">
                    <a:pos x="142" y="66"/>
                  </a:cxn>
                  <a:cxn ang="0">
                    <a:pos x="152" y="68"/>
                  </a:cxn>
                  <a:cxn ang="0">
                    <a:pos x="156" y="71"/>
                  </a:cxn>
                  <a:cxn ang="0">
                    <a:pos x="143" y="82"/>
                  </a:cxn>
                  <a:cxn ang="0">
                    <a:pos x="134" y="80"/>
                  </a:cxn>
                  <a:cxn ang="0">
                    <a:pos x="133" y="85"/>
                  </a:cxn>
                  <a:cxn ang="0">
                    <a:pos x="136" y="93"/>
                  </a:cxn>
                  <a:cxn ang="0">
                    <a:pos x="138" y="98"/>
                  </a:cxn>
                  <a:cxn ang="0">
                    <a:pos x="142" y="109"/>
                  </a:cxn>
                  <a:cxn ang="0">
                    <a:pos x="131" y="111"/>
                  </a:cxn>
                  <a:cxn ang="0">
                    <a:pos x="122" y="119"/>
                  </a:cxn>
                  <a:cxn ang="0">
                    <a:pos x="122" y="130"/>
                  </a:cxn>
                  <a:cxn ang="0">
                    <a:pos x="116" y="130"/>
                  </a:cxn>
                  <a:cxn ang="0">
                    <a:pos x="102" y="132"/>
                  </a:cxn>
                  <a:cxn ang="0">
                    <a:pos x="97" y="125"/>
                  </a:cxn>
                  <a:cxn ang="0">
                    <a:pos x="88" y="127"/>
                  </a:cxn>
                  <a:cxn ang="0">
                    <a:pos x="81" y="125"/>
                  </a:cxn>
                  <a:cxn ang="0">
                    <a:pos x="75" y="128"/>
                  </a:cxn>
                  <a:cxn ang="0">
                    <a:pos x="70" y="125"/>
                  </a:cxn>
                  <a:cxn ang="0">
                    <a:pos x="63" y="121"/>
                  </a:cxn>
                  <a:cxn ang="0">
                    <a:pos x="48" y="118"/>
                  </a:cxn>
                  <a:cxn ang="0">
                    <a:pos x="34" y="114"/>
                  </a:cxn>
                  <a:cxn ang="0">
                    <a:pos x="16" y="121"/>
                  </a:cxn>
                  <a:cxn ang="0">
                    <a:pos x="7" y="123"/>
                  </a:cxn>
                </a:cxnLst>
                <a:rect l="0" t="0" r="r" b="b"/>
                <a:pathLst>
                  <a:path w="156" h="132">
                    <a:moveTo>
                      <a:pt x="6" y="125"/>
                    </a:moveTo>
                    <a:lnTo>
                      <a:pt x="7" y="112"/>
                    </a:lnTo>
                    <a:lnTo>
                      <a:pt x="2" y="109"/>
                    </a:lnTo>
                    <a:lnTo>
                      <a:pt x="0" y="105"/>
                    </a:lnTo>
                    <a:lnTo>
                      <a:pt x="4" y="102"/>
                    </a:lnTo>
                    <a:lnTo>
                      <a:pt x="9" y="100"/>
                    </a:lnTo>
                    <a:lnTo>
                      <a:pt x="11" y="94"/>
                    </a:lnTo>
                    <a:lnTo>
                      <a:pt x="6" y="62"/>
                    </a:lnTo>
                    <a:lnTo>
                      <a:pt x="11" y="62"/>
                    </a:lnTo>
                    <a:lnTo>
                      <a:pt x="14" y="62"/>
                    </a:lnTo>
                    <a:lnTo>
                      <a:pt x="20" y="62"/>
                    </a:lnTo>
                    <a:lnTo>
                      <a:pt x="22" y="60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9" y="60"/>
                    </a:lnTo>
                    <a:lnTo>
                      <a:pt x="27" y="57"/>
                    </a:lnTo>
                    <a:lnTo>
                      <a:pt x="29" y="55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6" y="51"/>
                    </a:lnTo>
                    <a:lnTo>
                      <a:pt x="38" y="53"/>
                    </a:lnTo>
                    <a:lnTo>
                      <a:pt x="40" y="55"/>
                    </a:lnTo>
                    <a:lnTo>
                      <a:pt x="41" y="57"/>
                    </a:lnTo>
                    <a:lnTo>
                      <a:pt x="43" y="55"/>
                    </a:lnTo>
                    <a:lnTo>
                      <a:pt x="43" y="53"/>
                    </a:lnTo>
                    <a:lnTo>
                      <a:pt x="40" y="50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5" y="34"/>
                    </a:lnTo>
                    <a:lnTo>
                      <a:pt x="47" y="32"/>
                    </a:lnTo>
                    <a:lnTo>
                      <a:pt x="48" y="32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9" y="23"/>
                    </a:lnTo>
                    <a:lnTo>
                      <a:pt x="57" y="23"/>
                    </a:lnTo>
                    <a:lnTo>
                      <a:pt x="54" y="23"/>
                    </a:lnTo>
                    <a:lnTo>
                      <a:pt x="54" y="17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70" y="12"/>
                    </a:lnTo>
                    <a:lnTo>
                      <a:pt x="72" y="10"/>
                    </a:lnTo>
                    <a:lnTo>
                      <a:pt x="75" y="7"/>
                    </a:lnTo>
                    <a:lnTo>
                      <a:pt x="75" y="5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4" y="1"/>
                    </a:lnTo>
                    <a:lnTo>
                      <a:pt x="90" y="1"/>
                    </a:lnTo>
                    <a:lnTo>
                      <a:pt x="91" y="1"/>
                    </a:lnTo>
                    <a:lnTo>
                      <a:pt x="93" y="5"/>
                    </a:lnTo>
                    <a:lnTo>
                      <a:pt x="97" y="3"/>
                    </a:lnTo>
                    <a:lnTo>
                      <a:pt x="100" y="5"/>
                    </a:lnTo>
                    <a:lnTo>
                      <a:pt x="104" y="7"/>
                    </a:lnTo>
                    <a:lnTo>
                      <a:pt x="102" y="12"/>
                    </a:lnTo>
                    <a:lnTo>
                      <a:pt x="108" y="10"/>
                    </a:lnTo>
                    <a:lnTo>
                      <a:pt x="109" y="10"/>
                    </a:lnTo>
                    <a:lnTo>
                      <a:pt x="111" y="9"/>
                    </a:lnTo>
                    <a:lnTo>
                      <a:pt x="118" y="9"/>
                    </a:lnTo>
                    <a:lnTo>
                      <a:pt x="120" y="10"/>
                    </a:lnTo>
                    <a:lnTo>
                      <a:pt x="124" y="16"/>
                    </a:lnTo>
                    <a:lnTo>
                      <a:pt x="127" y="16"/>
                    </a:lnTo>
                    <a:lnTo>
                      <a:pt x="127" y="19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7" y="25"/>
                    </a:lnTo>
                    <a:lnTo>
                      <a:pt x="129" y="28"/>
                    </a:lnTo>
                    <a:lnTo>
                      <a:pt x="127" y="32"/>
                    </a:lnTo>
                    <a:lnTo>
                      <a:pt x="125" y="34"/>
                    </a:lnTo>
                    <a:lnTo>
                      <a:pt x="125" y="35"/>
                    </a:lnTo>
                    <a:lnTo>
                      <a:pt x="125" y="39"/>
                    </a:lnTo>
                    <a:lnTo>
                      <a:pt x="129" y="41"/>
                    </a:lnTo>
                    <a:lnTo>
                      <a:pt x="134" y="55"/>
                    </a:lnTo>
                    <a:lnTo>
                      <a:pt x="140" y="57"/>
                    </a:lnTo>
                    <a:lnTo>
                      <a:pt x="140" y="59"/>
                    </a:lnTo>
                    <a:lnTo>
                      <a:pt x="142" y="60"/>
                    </a:lnTo>
                    <a:lnTo>
                      <a:pt x="140" y="64"/>
                    </a:lnTo>
                    <a:lnTo>
                      <a:pt x="142" y="66"/>
                    </a:lnTo>
                    <a:lnTo>
                      <a:pt x="149" y="64"/>
                    </a:lnTo>
                    <a:lnTo>
                      <a:pt x="150" y="66"/>
                    </a:lnTo>
                    <a:lnTo>
                      <a:pt x="152" y="68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6" y="71"/>
                    </a:lnTo>
                    <a:lnTo>
                      <a:pt x="156" y="75"/>
                    </a:lnTo>
                    <a:lnTo>
                      <a:pt x="147" y="84"/>
                    </a:lnTo>
                    <a:lnTo>
                      <a:pt x="143" y="82"/>
                    </a:lnTo>
                    <a:lnTo>
                      <a:pt x="140" y="80"/>
                    </a:lnTo>
                    <a:lnTo>
                      <a:pt x="136" y="78"/>
                    </a:lnTo>
                    <a:lnTo>
                      <a:pt x="134" y="80"/>
                    </a:lnTo>
                    <a:lnTo>
                      <a:pt x="134" y="82"/>
                    </a:lnTo>
                    <a:lnTo>
                      <a:pt x="133" y="84"/>
                    </a:lnTo>
                    <a:lnTo>
                      <a:pt x="133" y="85"/>
                    </a:lnTo>
                    <a:lnTo>
                      <a:pt x="136" y="89"/>
                    </a:lnTo>
                    <a:lnTo>
                      <a:pt x="136" y="91"/>
                    </a:lnTo>
                    <a:lnTo>
                      <a:pt x="136" y="93"/>
                    </a:lnTo>
                    <a:lnTo>
                      <a:pt x="136" y="94"/>
                    </a:lnTo>
                    <a:lnTo>
                      <a:pt x="136" y="98"/>
                    </a:lnTo>
                    <a:lnTo>
                      <a:pt x="138" y="98"/>
                    </a:lnTo>
                    <a:lnTo>
                      <a:pt x="140" y="100"/>
                    </a:lnTo>
                    <a:lnTo>
                      <a:pt x="140" y="103"/>
                    </a:lnTo>
                    <a:lnTo>
                      <a:pt x="142" y="109"/>
                    </a:lnTo>
                    <a:lnTo>
                      <a:pt x="134" y="109"/>
                    </a:lnTo>
                    <a:lnTo>
                      <a:pt x="133" y="111"/>
                    </a:lnTo>
                    <a:lnTo>
                      <a:pt x="131" y="111"/>
                    </a:lnTo>
                    <a:lnTo>
                      <a:pt x="127" y="112"/>
                    </a:lnTo>
                    <a:lnTo>
                      <a:pt x="122" y="118"/>
                    </a:lnTo>
                    <a:lnTo>
                      <a:pt x="122" y="119"/>
                    </a:lnTo>
                    <a:lnTo>
                      <a:pt x="122" y="121"/>
                    </a:lnTo>
                    <a:lnTo>
                      <a:pt x="122" y="125"/>
                    </a:lnTo>
                    <a:lnTo>
                      <a:pt x="122" y="130"/>
                    </a:lnTo>
                    <a:lnTo>
                      <a:pt x="120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5" y="128"/>
                    </a:lnTo>
                    <a:lnTo>
                      <a:pt x="104" y="130"/>
                    </a:lnTo>
                    <a:lnTo>
                      <a:pt x="102" y="132"/>
                    </a:lnTo>
                    <a:lnTo>
                      <a:pt x="100" y="130"/>
                    </a:lnTo>
                    <a:lnTo>
                      <a:pt x="100" y="127"/>
                    </a:lnTo>
                    <a:lnTo>
                      <a:pt x="97" y="125"/>
                    </a:lnTo>
                    <a:lnTo>
                      <a:pt x="91" y="130"/>
                    </a:lnTo>
                    <a:lnTo>
                      <a:pt x="90" y="128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2" y="127"/>
                    </a:lnTo>
                    <a:lnTo>
                      <a:pt x="81" y="125"/>
                    </a:lnTo>
                    <a:lnTo>
                      <a:pt x="79" y="127"/>
                    </a:lnTo>
                    <a:lnTo>
                      <a:pt x="77" y="127"/>
                    </a:lnTo>
                    <a:lnTo>
                      <a:pt x="75" y="128"/>
                    </a:lnTo>
                    <a:lnTo>
                      <a:pt x="74" y="128"/>
                    </a:lnTo>
                    <a:lnTo>
                      <a:pt x="72" y="128"/>
                    </a:lnTo>
                    <a:lnTo>
                      <a:pt x="70" y="125"/>
                    </a:lnTo>
                    <a:lnTo>
                      <a:pt x="66" y="125"/>
                    </a:lnTo>
                    <a:lnTo>
                      <a:pt x="65" y="123"/>
                    </a:lnTo>
                    <a:lnTo>
                      <a:pt x="63" y="121"/>
                    </a:lnTo>
                    <a:lnTo>
                      <a:pt x="57" y="119"/>
                    </a:lnTo>
                    <a:lnTo>
                      <a:pt x="54" y="119"/>
                    </a:lnTo>
                    <a:lnTo>
                      <a:pt x="48" y="118"/>
                    </a:lnTo>
                    <a:lnTo>
                      <a:pt x="43" y="114"/>
                    </a:lnTo>
                    <a:lnTo>
                      <a:pt x="36" y="116"/>
                    </a:lnTo>
                    <a:lnTo>
                      <a:pt x="34" y="114"/>
                    </a:lnTo>
                    <a:lnTo>
                      <a:pt x="20" y="118"/>
                    </a:lnTo>
                    <a:lnTo>
                      <a:pt x="18" y="119"/>
                    </a:lnTo>
                    <a:lnTo>
                      <a:pt x="16" y="121"/>
                    </a:lnTo>
                    <a:lnTo>
                      <a:pt x="13" y="123"/>
                    </a:lnTo>
                    <a:lnTo>
                      <a:pt x="11" y="123"/>
                    </a:lnTo>
                    <a:lnTo>
                      <a:pt x="7" y="123"/>
                    </a:lnTo>
                    <a:lnTo>
                      <a:pt x="6" y="1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39" name="Freeform 8824"/>
              <p:cNvSpPr>
                <a:spLocks/>
              </p:cNvSpPr>
              <p:nvPr/>
            </p:nvSpPr>
            <p:spPr bwMode="auto">
              <a:xfrm>
                <a:off x="5616321" y="3308065"/>
                <a:ext cx="366675" cy="277814"/>
              </a:xfrm>
              <a:custGeom>
                <a:avLst/>
                <a:gdLst/>
                <a:ahLst/>
                <a:cxnLst>
                  <a:cxn ang="0">
                    <a:pos x="18" y="138"/>
                  </a:cxn>
                  <a:cxn ang="0">
                    <a:pos x="2" y="109"/>
                  </a:cxn>
                  <a:cxn ang="0">
                    <a:pos x="7" y="82"/>
                  </a:cxn>
                  <a:cxn ang="0">
                    <a:pos x="16" y="61"/>
                  </a:cxn>
                  <a:cxn ang="0">
                    <a:pos x="28" y="64"/>
                  </a:cxn>
                  <a:cxn ang="0">
                    <a:pos x="41" y="61"/>
                  </a:cxn>
                  <a:cxn ang="0">
                    <a:pos x="43" y="53"/>
                  </a:cxn>
                  <a:cxn ang="0">
                    <a:pos x="57" y="48"/>
                  </a:cxn>
                  <a:cxn ang="0">
                    <a:pos x="66" y="35"/>
                  </a:cxn>
                  <a:cxn ang="0">
                    <a:pos x="70" y="27"/>
                  </a:cxn>
                  <a:cxn ang="0">
                    <a:pos x="80" y="23"/>
                  </a:cxn>
                  <a:cxn ang="0">
                    <a:pos x="93" y="23"/>
                  </a:cxn>
                  <a:cxn ang="0">
                    <a:pos x="116" y="23"/>
                  </a:cxn>
                  <a:cxn ang="0">
                    <a:pos x="132" y="25"/>
                  </a:cxn>
                  <a:cxn ang="0">
                    <a:pos x="138" y="25"/>
                  </a:cxn>
                  <a:cxn ang="0">
                    <a:pos x="143" y="23"/>
                  </a:cxn>
                  <a:cxn ang="0">
                    <a:pos x="150" y="18"/>
                  </a:cxn>
                  <a:cxn ang="0">
                    <a:pos x="157" y="14"/>
                  </a:cxn>
                  <a:cxn ang="0">
                    <a:pos x="163" y="0"/>
                  </a:cxn>
                  <a:cxn ang="0">
                    <a:pos x="173" y="3"/>
                  </a:cxn>
                  <a:cxn ang="0">
                    <a:pos x="175" y="10"/>
                  </a:cxn>
                  <a:cxn ang="0">
                    <a:pos x="177" y="14"/>
                  </a:cxn>
                  <a:cxn ang="0">
                    <a:pos x="175" y="27"/>
                  </a:cxn>
                  <a:cxn ang="0">
                    <a:pos x="197" y="28"/>
                  </a:cxn>
                  <a:cxn ang="0">
                    <a:pos x="202" y="25"/>
                  </a:cxn>
                  <a:cxn ang="0">
                    <a:pos x="211" y="21"/>
                  </a:cxn>
                  <a:cxn ang="0">
                    <a:pos x="216" y="23"/>
                  </a:cxn>
                  <a:cxn ang="0">
                    <a:pos x="227" y="23"/>
                  </a:cxn>
                  <a:cxn ang="0">
                    <a:pos x="231" y="25"/>
                  </a:cxn>
                  <a:cxn ang="0">
                    <a:pos x="225" y="27"/>
                  </a:cxn>
                  <a:cxn ang="0">
                    <a:pos x="222" y="32"/>
                  </a:cxn>
                  <a:cxn ang="0">
                    <a:pos x="213" y="32"/>
                  </a:cxn>
                  <a:cxn ang="0">
                    <a:pos x="188" y="35"/>
                  </a:cxn>
                  <a:cxn ang="0">
                    <a:pos x="182" y="39"/>
                  </a:cxn>
                  <a:cxn ang="0">
                    <a:pos x="179" y="41"/>
                  </a:cxn>
                  <a:cxn ang="0">
                    <a:pos x="173" y="50"/>
                  </a:cxn>
                  <a:cxn ang="0">
                    <a:pos x="179" y="64"/>
                  </a:cxn>
                  <a:cxn ang="0">
                    <a:pos x="170" y="78"/>
                  </a:cxn>
                  <a:cxn ang="0">
                    <a:pos x="170" y="84"/>
                  </a:cxn>
                  <a:cxn ang="0">
                    <a:pos x="152" y="89"/>
                  </a:cxn>
                  <a:cxn ang="0">
                    <a:pos x="157" y="100"/>
                  </a:cxn>
                  <a:cxn ang="0">
                    <a:pos x="143" y="111"/>
                  </a:cxn>
                  <a:cxn ang="0">
                    <a:pos x="141" y="118"/>
                  </a:cxn>
                  <a:cxn ang="0">
                    <a:pos x="132" y="132"/>
                  </a:cxn>
                  <a:cxn ang="0">
                    <a:pos x="129" y="132"/>
                  </a:cxn>
                  <a:cxn ang="0">
                    <a:pos x="120" y="132"/>
                  </a:cxn>
                  <a:cxn ang="0">
                    <a:pos x="116" y="139"/>
                  </a:cxn>
                  <a:cxn ang="0">
                    <a:pos x="102" y="139"/>
                  </a:cxn>
                  <a:cxn ang="0">
                    <a:pos x="93" y="161"/>
                  </a:cxn>
                  <a:cxn ang="0">
                    <a:pos x="73" y="172"/>
                  </a:cxn>
                  <a:cxn ang="0">
                    <a:pos x="57" y="175"/>
                  </a:cxn>
                  <a:cxn ang="0">
                    <a:pos x="7" y="166"/>
                  </a:cxn>
                </a:cxnLst>
                <a:rect l="0" t="0" r="r" b="b"/>
                <a:pathLst>
                  <a:path w="231" h="175">
                    <a:moveTo>
                      <a:pt x="7" y="166"/>
                    </a:moveTo>
                    <a:lnTo>
                      <a:pt x="18" y="152"/>
                    </a:lnTo>
                    <a:lnTo>
                      <a:pt x="19" y="146"/>
                    </a:lnTo>
                    <a:lnTo>
                      <a:pt x="19" y="143"/>
                    </a:lnTo>
                    <a:lnTo>
                      <a:pt x="18" y="138"/>
                    </a:lnTo>
                    <a:lnTo>
                      <a:pt x="14" y="134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3" y="116"/>
                    </a:lnTo>
                    <a:lnTo>
                      <a:pt x="2" y="109"/>
                    </a:lnTo>
                    <a:lnTo>
                      <a:pt x="5" y="98"/>
                    </a:lnTo>
                    <a:lnTo>
                      <a:pt x="3" y="95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7" y="82"/>
                    </a:lnTo>
                    <a:lnTo>
                      <a:pt x="7" y="77"/>
                    </a:lnTo>
                    <a:lnTo>
                      <a:pt x="10" y="71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61"/>
                    </a:lnTo>
                    <a:lnTo>
                      <a:pt x="19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7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52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4" y="43"/>
                    </a:lnTo>
                    <a:lnTo>
                      <a:pt x="66" y="41"/>
                    </a:lnTo>
                    <a:lnTo>
                      <a:pt x="66" y="35"/>
                    </a:lnTo>
                    <a:lnTo>
                      <a:pt x="68" y="34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5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6" y="19"/>
                    </a:lnTo>
                    <a:lnTo>
                      <a:pt x="93" y="23"/>
                    </a:lnTo>
                    <a:lnTo>
                      <a:pt x="105" y="21"/>
                    </a:lnTo>
                    <a:lnTo>
                      <a:pt x="107" y="23"/>
                    </a:lnTo>
                    <a:lnTo>
                      <a:pt x="109" y="25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21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5" y="18"/>
                    </a:lnTo>
                    <a:lnTo>
                      <a:pt x="147" y="18"/>
                    </a:lnTo>
                    <a:lnTo>
                      <a:pt x="148" y="18"/>
                    </a:lnTo>
                    <a:lnTo>
                      <a:pt x="150" y="18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7" y="16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5" y="10"/>
                    </a:lnTo>
                    <a:lnTo>
                      <a:pt x="161" y="3"/>
                    </a:lnTo>
                    <a:lnTo>
                      <a:pt x="163" y="1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3" y="7"/>
                    </a:lnTo>
                    <a:lnTo>
                      <a:pt x="172" y="9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8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79" y="35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9" y="30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8" y="27"/>
                    </a:lnTo>
                    <a:lnTo>
                      <a:pt x="200" y="25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11" y="21"/>
                    </a:lnTo>
                    <a:lnTo>
                      <a:pt x="213" y="21"/>
                    </a:lnTo>
                    <a:lnTo>
                      <a:pt x="213" y="23"/>
                    </a:lnTo>
                    <a:lnTo>
                      <a:pt x="215" y="25"/>
                    </a:lnTo>
                    <a:lnTo>
                      <a:pt x="215" y="25"/>
                    </a:lnTo>
                    <a:lnTo>
                      <a:pt x="216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1" y="23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29" y="25"/>
                    </a:lnTo>
                    <a:lnTo>
                      <a:pt x="231" y="25"/>
                    </a:lnTo>
                    <a:lnTo>
                      <a:pt x="229" y="25"/>
                    </a:lnTo>
                    <a:lnTo>
                      <a:pt x="227" y="23"/>
                    </a:lnTo>
                    <a:lnTo>
                      <a:pt x="227" y="25"/>
                    </a:lnTo>
                    <a:lnTo>
                      <a:pt x="223" y="27"/>
                    </a:lnTo>
                    <a:lnTo>
                      <a:pt x="225" y="27"/>
                    </a:lnTo>
                    <a:lnTo>
                      <a:pt x="227" y="28"/>
                    </a:lnTo>
                    <a:lnTo>
                      <a:pt x="227" y="30"/>
                    </a:lnTo>
                    <a:lnTo>
                      <a:pt x="227" y="30"/>
                    </a:lnTo>
                    <a:lnTo>
                      <a:pt x="223" y="30"/>
                    </a:lnTo>
                    <a:lnTo>
                      <a:pt x="222" y="32"/>
                    </a:lnTo>
                    <a:lnTo>
                      <a:pt x="222" y="32"/>
                    </a:lnTo>
                    <a:lnTo>
                      <a:pt x="220" y="32"/>
                    </a:lnTo>
                    <a:lnTo>
                      <a:pt x="218" y="32"/>
                    </a:lnTo>
                    <a:lnTo>
                      <a:pt x="215" y="32"/>
                    </a:lnTo>
                    <a:lnTo>
                      <a:pt x="213" y="32"/>
                    </a:lnTo>
                    <a:lnTo>
                      <a:pt x="211" y="32"/>
                    </a:lnTo>
                    <a:lnTo>
                      <a:pt x="195" y="34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1" y="41"/>
                    </a:lnTo>
                    <a:lnTo>
                      <a:pt x="179" y="41"/>
                    </a:lnTo>
                    <a:lnTo>
                      <a:pt x="179" y="41"/>
                    </a:lnTo>
                    <a:lnTo>
                      <a:pt x="179" y="43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2" y="48"/>
                    </a:lnTo>
                    <a:lnTo>
                      <a:pt x="173" y="50"/>
                    </a:lnTo>
                    <a:lnTo>
                      <a:pt x="177" y="53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2"/>
                    </a:lnTo>
                    <a:lnTo>
                      <a:pt x="179" y="64"/>
                    </a:lnTo>
                    <a:lnTo>
                      <a:pt x="179" y="64"/>
                    </a:lnTo>
                    <a:lnTo>
                      <a:pt x="179" y="66"/>
                    </a:lnTo>
                    <a:lnTo>
                      <a:pt x="172" y="75"/>
                    </a:lnTo>
                    <a:lnTo>
                      <a:pt x="170" y="77"/>
                    </a:lnTo>
                    <a:lnTo>
                      <a:pt x="170" y="78"/>
                    </a:lnTo>
                    <a:lnTo>
                      <a:pt x="170" y="80"/>
                    </a:lnTo>
                    <a:lnTo>
                      <a:pt x="170" y="80"/>
                    </a:lnTo>
                    <a:lnTo>
                      <a:pt x="172" y="82"/>
                    </a:lnTo>
                    <a:lnTo>
                      <a:pt x="170" y="82"/>
                    </a:lnTo>
                    <a:lnTo>
                      <a:pt x="170" y="84"/>
                    </a:lnTo>
                    <a:lnTo>
                      <a:pt x="168" y="87"/>
                    </a:lnTo>
                    <a:lnTo>
                      <a:pt x="163" y="89"/>
                    </a:lnTo>
                    <a:lnTo>
                      <a:pt x="154" y="87"/>
                    </a:lnTo>
                    <a:lnTo>
                      <a:pt x="152" y="87"/>
                    </a:lnTo>
                    <a:lnTo>
                      <a:pt x="152" y="89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5" y="98"/>
                    </a:lnTo>
                    <a:lnTo>
                      <a:pt x="157" y="100"/>
                    </a:lnTo>
                    <a:lnTo>
                      <a:pt x="157" y="100"/>
                    </a:lnTo>
                    <a:lnTo>
                      <a:pt x="152" y="105"/>
                    </a:lnTo>
                    <a:lnTo>
                      <a:pt x="148" y="105"/>
                    </a:lnTo>
                    <a:lnTo>
                      <a:pt x="145" y="105"/>
                    </a:lnTo>
                    <a:lnTo>
                      <a:pt x="145" y="109"/>
                    </a:lnTo>
                    <a:lnTo>
                      <a:pt x="143" y="111"/>
                    </a:lnTo>
                    <a:lnTo>
                      <a:pt x="143" y="112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8"/>
                    </a:lnTo>
                    <a:lnTo>
                      <a:pt x="141" y="129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9" y="130"/>
                    </a:lnTo>
                    <a:lnTo>
                      <a:pt x="129" y="132"/>
                    </a:lnTo>
                    <a:lnTo>
                      <a:pt x="129" y="132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21" y="132"/>
                    </a:lnTo>
                    <a:lnTo>
                      <a:pt x="120" y="132"/>
                    </a:lnTo>
                    <a:lnTo>
                      <a:pt x="116" y="136"/>
                    </a:lnTo>
                    <a:lnTo>
                      <a:pt x="114" y="136"/>
                    </a:lnTo>
                    <a:lnTo>
                      <a:pt x="114" y="138"/>
                    </a:lnTo>
                    <a:lnTo>
                      <a:pt x="116" y="138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4" y="141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2" y="139"/>
                    </a:lnTo>
                    <a:lnTo>
                      <a:pt x="100" y="143"/>
                    </a:lnTo>
                    <a:lnTo>
                      <a:pt x="96" y="146"/>
                    </a:lnTo>
                    <a:lnTo>
                      <a:pt x="95" y="152"/>
                    </a:lnTo>
                    <a:lnTo>
                      <a:pt x="95" y="155"/>
                    </a:lnTo>
                    <a:lnTo>
                      <a:pt x="93" y="161"/>
                    </a:lnTo>
                    <a:lnTo>
                      <a:pt x="93" y="163"/>
                    </a:lnTo>
                    <a:lnTo>
                      <a:pt x="95" y="163"/>
                    </a:lnTo>
                    <a:lnTo>
                      <a:pt x="95" y="164"/>
                    </a:lnTo>
                    <a:lnTo>
                      <a:pt x="91" y="166"/>
                    </a:lnTo>
                    <a:lnTo>
                      <a:pt x="73" y="172"/>
                    </a:lnTo>
                    <a:lnTo>
                      <a:pt x="62" y="172"/>
                    </a:lnTo>
                    <a:lnTo>
                      <a:pt x="61" y="172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7" y="175"/>
                    </a:lnTo>
                    <a:lnTo>
                      <a:pt x="53" y="173"/>
                    </a:lnTo>
                    <a:lnTo>
                      <a:pt x="34" y="173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7" y="16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0" name="Freeform 8825"/>
              <p:cNvSpPr>
                <a:spLocks/>
              </p:cNvSpPr>
              <p:nvPr/>
            </p:nvSpPr>
            <p:spPr bwMode="auto">
              <a:xfrm>
                <a:off x="5616321" y="3308065"/>
                <a:ext cx="366675" cy="277814"/>
              </a:xfrm>
              <a:custGeom>
                <a:avLst/>
                <a:gdLst/>
                <a:ahLst/>
                <a:cxnLst>
                  <a:cxn ang="0">
                    <a:pos x="18" y="138"/>
                  </a:cxn>
                  <a:cxn ang="0">
                    <a:pos x="2" y="109"/>
                  </a:cxn>
                  <a:cxn ang="0">
                    <a:pos x="7" y="82"/>
                  </a:cxn>
                  <a:cxn ang="0">
                    <a:pos x="16" y="61"/>
                  </a:cxn>
                  <a:cxn ang="0">
                    <a:pos x="28" y="64"/>
                  </a:cxn>
                  <a:cxn ang="0">
                    <a:pos x="41" y="61"/>
                  </a:cxn>
                  <a:cxn ang="0">
                    <a:pos x="43" y="53"/>
                  </a:cxn>
                  <a:cxn ang="0">
                    <a:pos x="57" y="48"/>
                  </a:cxn>
                  <a:cxn ang="0">
                    <a:pos x="66" y="35"/>
                  </a:cxn>
                  <a:cxn ang="0">
                    <a:pos x="70" y="27"/>
                  </a:cxn>
                  <a:cxn ang="0">
                    <a:pos x="80" y="23"/>
                  </a:cxn>
                  <a:cxn ang="0">
                    <a:pos x="93" y="23"/>
                  </a:cxn>
                  <a:cxn ang="0">
                    <a:pos x="116" y="23"/>
                  </a:cxn>
                  <a:cxn ang="0">
                    <a:pos x="132" y="25"/>
                  </a:cxn>
                  <a:cxn ang="0">
                    <a:pos x="138" y="25"/>
                  </a:cxn>
                  <a:cxn ang="0">
                    <a:pos x="143" y="23"/>
                  </a:cxn>
                  <a:cxn ang="0">
                    <a:pos x="150" y="18"/>
                  </a:cxn>
                  <a:cxn ang="0">
                    <a:pos x="157" y="14"/>
                  </a:cxn>
                  <a:cxn ang="0">
                    <a:pos x="163" y="0"/>
                  </a:cxn>
                  <a:cxn ang="0">
                    <a:pos x="173" y="3"/>
                  </a:cxn>
                  <a:cxn ang="0">
                    <a:pos x="175" y="10"/>
                  </a:cxn>
                  <a:cxn ang="0">
                    <a:pos x="177" y="14"/>
                  </a:cxn>
                  <a:cxn ang="0">
                    <a:pos x="175" y="27"/>
                  </a:cxn>
                  <a:cxn ang="0">
                    <a:pos x="197" y="28"/>
                  </a:cxn>
                  <a:cxn ang="0">
                    <a:pos x="202" y="25"/>
                  </a:cxn>
                  <a:cxn ang="0">
                    <a:pos x="211" y="21"/>
                  </a:cxn>
                  <a:cxn ang="0">
                    <a:pos x="216" y="23"/>
                  </a:cxn>
                  <a:cxn ang="0">
                    <a:pos x="227" y="23"/>
                  </a:cxn>
                  <a:cxn ang="0">
                    <a:pos x="231" y="25"/>
                  </a:cxn>
                  <a:cxn ang="0">
                    <a:pos x="225" y="27"/>
                  </a:cxn>
                  <a:cxn ang="0">
                    <a:pos x="222" y="32"/>
                  </a:cxn>
                  <a:cxn ang="0">
                    <a:pos x="213" y="32"/>
                  </a:cxn>
                  <a:cxn ang="0">
                    <a:pos x="188" y="35"/>
                  </a:cxn>
                  <a:cxn ang="0">
                    <a:pos x="182" y="39"/>
                  </a:cxn>
                  <a:cxn ang="0">
                    <a:pos x="179" y="41"/>
                  </a:cxn>
                  <a:cxn ang="0">
                    <a:pos x="173" y="50"/>
                  </a:cxn>
                  <a:cxn ang="0">
                    <a:pos x="179" y="64"/>
                  </a:cxn>
                  <a:cxn ang="0">
                    <a:pos x="170" y="78"/>
                  </a:cxn>
                  <a:cxn ang="0">
                    <a:pos x="170" y="84"/>
                  </a:cxn>
                  <a:cxn ang="0">
                    <a:pos x="152" y="89"/>
                  </a:cxn>
                  <a:cxn ang="0">
                    <a:pos x="157" y="100"/>
                  </a:cxn>
                  <a:cxn ang="0">
                    <a:pos x="143" y="111"/>
                  </a:cxn>
                  <a:cxn ang="0">
                    <a:pos x="141" y="118"/>
                  </a:cxn>
                  <a:cxn ang="0">
                    <a:pos x="132" y="132"/>
                  </a:cxn>
                  <a:cxn ang="0">
                    <a:pos x="129" y="132"/>
                  </a:cxn>
                  <a:cxn ang="0">
                    <a:pos x="120" y="132"/>
                  </a:cxn>
                  <a:cxn ang="0">
                    <a:pos x="116" y="139"/>
                  </a:cxn>
                  <a:cxn ang="0">
                    <a:pos x="102" y="139"/>
                  </a:cxn>
                  <a:cxn ang="0">
                    <a:pos x="93" y="161"/>
                  </a:cxn>
                  <a:cxn ang="0">
                    <a:pos x="73" y="172"/>
                  </a:cxn>
                  <a:cxn ang="0">
                    <a:pos x="57" y="175"/>
                  </a:cxn>
                  <a:cxn ang="0">
                    <a:pos x="7" y="166"/>
                  </a:cxn>
                </a:cxnLst>
                <a:rect l="0" t="0" r="r" b="b"/>
                <a:pathLst>
                  <a:path w="231" h="175">
                    <a:moveTo>
                      <a:pt x="7" y="166"/>
                    </a:moveTo>
                    <a:lnTo>
                      <a:pt x="18" y="152"/>
                    </a:lnTo>
                    <a:lnTo>
                      <a:pt x="19" y="146"/>
                    </a:lnTo>
                    <a:lnTo>
                      <a:pt x="19" y="143"/>
                    </a:lnTo>
                    <a:lnTo>
                      <a:pt x="18" y="138"/>
                    </a:lnTo>
                    <a:lnTo>
                      <a:pt x="14" y="134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3" y="116"/>
                    </a:lnTo>
                    <a:lnTo>
                      <a:pt x="2" y="109"/>
                    </a:lnTo>
                    <a:lnTo>
                      <a:pt x="5" y="98"/>
                    </a:lnTo>
                    <a:lnTo>
                      <a:pt x="3" y="95"/>
                    </a:lnTo>
                    <a:lnTo>
                      <a:pt x="0" y="93"/>
                    </a:lnTo>
                    <a:lnTo>
                      <a:pt x="0" y="84"/>
                    </a:lnTo>
                    <a:lnTo>
                      <a:pt x="7" y="82"/>
                    </a:lnTo>
                    <a:lnTo>
                      <a:pt x="7" y="77"/>
                    </a:lnTo>
                    <a:lnTo>
                      <a:pt x="10" y="71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61"/>
                    </a:lnTo>
                    <a:lnTo>
                      <a:pt x="19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7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7" y="62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2"/>
                    </a:lnTo>
                    <a:lnTo>
                      <a:pt x="44" y="52"/>
                    </a:lnTo>
                    <a:lnTo>
                      <a:pt x="52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4" y="43"/>
                    </a:lnTo>
                    <a:lnTo>
                      <a:pt x="66" y="41"/>
                    </a:lnTo>
                    <a:lnTo>
                      <a:pt x="66" y="35"/>
                    </a:lnTo>
                    <a:lnTo>
                      <a:pt x="68" y="34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70" y="27"/>
                    </a:lnTo>
                    <a:lnTo>
                      <a:pt x="70" y="27"/>
                    </a:lnTo>
                    <a:lnTo>
                      <a:pt x="71" y="25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6" y="19"/>
                    </a:lnTo>
                    <a:lnTo>
                      <a:pt x="93" y="23"/>
                    </a:lnTo>
                    <a:lnTo>
                      <a:pt x="105" y="21"/>
                    </a:lnTo>
                    <a:lnTo>
                      <a:pt x="107" y="23"/>
                    </a:lnTo>
                    <a:lnTo>
                      <a:pt x="109" y="25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21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5" y="18"/>
                    </a:lnTo>
                    <a:lnTo>
                      <a:pt x="147" y="18"/>
                    </a:lnTo>
                    <a:lnTo>
                      <a:pt x="148" y="18"/>
                    </a:lnTo>
                    <a:lnTo>
                      <a:pt x="150" y="18"/>
                    </a:lnTo>
                    <a:lnTo>
                      <a:pt x="154" y="18"/>
                    </a:lnTo>
                    <a:lnTo>
                      <a:pt x="154" y="19"/>
                    </a:lnTo>
                    <a:lnTo>
                      <a:pt x="155" y="18"/>
                    </a:lnTo>
                    <a:lnTo>
                      <a:pt x="157" y="16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5" y="10"/>
                    </a:lnTo>
                    <a:lnTo>
                      <a:pt x="161" y="3"/>
                    </a:lnTo>
                    <a:lnTo>
                      <a:pt x="163" y="1"/>
                    </a:lnTo>
                    <a:lnTo>
                      <a:pt x="163" y="0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8" y="0"/>
                    </a:lnTo>
                    <a:lnTo>
                      <a:pt x="170" y="0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3" y="7"/>
                    </a:lnTo>
                    <a:lnTo>
                      <a:pt x="172" y="9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8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79" y="35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9" y="30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8" y="27"/>
                    </a:lnTo>
                    <a:lnTo>
                      <a:pt x="200" y="25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11" y="21"/>
                    </a:lnTo>
                    <a:lnTo>
                      <a:pt x="213" y="21"/>
                    </a:lnTo>
                    <a:lnTo>
                      <a:pt x="213" y="23"/>
                    </a:lnTo>
                    <a:lnTo>
                      <a:pt x="215" y="25"/>
                    </a:lnTo>
                    <a:lnTo>
                      <a:pt x="215" y="25"/>
                    </a:lnTo>
                    <a:lnTo>
                      <a:pt x="216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1" y="23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29" y="25"/>
                    </a:lnTo>
                    <a:lnTo>
                      <a:pt x="231" y="25"/>
                    </a:lnTo>
                    <a:lnTo>
                      <a:pt x="229" y="25"/>
                    </a:lnTo>
                    <a:lnTo>
                      <a:pt x="227" y="23"/>
                    </a:lnTo>
                    <a:lnTo>
                      <a:pt x="227" y="25"/>
                    </a:lnTo>
                    <a:lnTo>
                      <a:pt x="223" y="27"/>
                    </a:lnTo>
                    <a:lnTo>
                      <a:pt x="225" y="27"/>
                    </a:lnTo>
                    <a:lnTo>
                      <a:pt x="227" y="28"/>
                    </a:lnTo>
                    <a:lnTo>
                      <a:pt x="227" y="30"/>
                    </a:lnTo>
                    <a:lnTo>
                      <a:pt x="227" y="30"/>
                    </a:lnTo>
                    <a:lnTo>
                      <a:pt x="223" y="30"/>
                    </a:lnTo>
                    <a:lnTo>
                      <a:pt x="222" y="32"/>
                    </a:lnTo>
                    <a:lnTo>
                      <a:pt x="222" y="32"/>
                    </a:lnTo>
                    <a:lnTo>
                      <a:pt x="220" y="32"/>
                    </a:lnTo>
                    <a:lnTo>
                      <a:pt x="218" y="32"/>
                    </a:lnTo>
                    <a:lnTo>
                      <a:pt x="215" y="32"/>
                    </a:lnTo>
                    <a:lnTo>
                      <a:pt x="213" y="32"/>
                    </a:lnTo>
                    <a:lnTo>
                      <a:pt x="211" y="32"/>
                    </a:lnTo>
                    <a:lnTo>
                      <a:pt x="195" y="34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1" y="41"/>
                    </a:lnTo>
                    <a:lnTo>
                      <a:pt x="179" y="41"/>
                    </a:lnTo>
                    <a:lnTo>
                      <a:pt x="179" y="41"/>
                    </a:lnTo>
                    <a:lnTo>
                      <a:pt x="179" y="43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2" y="48"/>
                    </a:lnTo>
                    <a:lnTo>
                      <a:pt x="173" y="50"/>
                    </a:lnTo>
                    <a:lnTo>
                      <a:pt x="177" y="53"/>
                    </a:lnTo>
                    <a:lnTo>
                      <a:pt x="179" y="61"/>
                    </a:lnTo>
                    <a:lnTo>
                      <a:pt x="179" y="61"/>
                    </a:lnTo>
                    <a:lnTo>
                      <a:pt x="179" y="62"/>
                    </a:lnTo>
                    <a:lnTo>
                      <a:pt x="179" y="64"/>
                    </a:lnTo>
                    <a:lnTo>
                      <a:pt x="179" y="64"/>
                    </a:lnTo>
                    <a:lnTo>
                      <a:pt x="179" y="66"/>
                    </a:lnTo>
                    <a:lnTo>
                      <a:pt x="172" y="75"/>
                    </a:lnTo>
                    <a:lnTo>
                      <a:pt x="170" y="77"/>
                    </a:lnTo>
                    <a:lnTo>
                      <a:pt x="170" y="78"/>
                    </a:lnTo>
                    <a:lnTo>
                      <a:pt x="170" y="80"/>
                    </a:lnTo>
                    <a:lnTo>
                      <a:pt x="170" y="80"/>
                    </a:lnTo>
                    <a:lnTo>
                      <a:pt x="172" y="82"/>
                    </a:lnTo>
                    <a:lnTo>
                      <a:pt x="170" y="82"/>
                    </a:lnTo>
                    <a:lnTo>
                      <a:pt x="170" y="84"/>
                    </a:lnTo>
                    <a:lnTo>
                      <a:pt x="168" y="87"/>
                    </a:lnTo>
                    <a:lnTo>
                      <a:pt x="163" y="89"/>
                    </a:lnTo>
                    <a:lnTo>
                      <a:pt x="154" y="87"/>
                    </a:lnTo>
                    <a:lnTo>
                      <a:pt x="152" y="87"/>
                    </a:lnTo>
                    <a:lnTo>
                      <a:pt x="152" y="89"/>
                    </a:lnTo>
                    <a:lnTo>
                      <a:pt x="154" y="93"/>
                    </a:lnTo>
                    <a:lnTo>
                      <a:pt x="155" y="93"/>
                    </a:lnTo>
                    <a:lnTo>
                      <a:pt x="155" y="98"/>
                    </a:lnTo>
                    <a:lnTo>
                      <a:pt x="157" y="100"/>
                    </a:lnTo>
                    <a:lnTo>
                      <a:pt x="157" y="100"/>
                    </a:lnTo>
                    <a:lnTo>
                      <a:pt x="152" y="105"/>
                    </a:lnTo>
                    <a:lnTo>
                      <a:pt x="148" y="105"/>
                    </a:lnTo>
                    <a:lnTo>
                      <a:pt x="145" y="105"/>
                    </a:lnTo>
                    <a:lnTo>
                      <a:pt x="145" y="109"/>
                    </a:lnTo>
                    <a:lnTo>
                      <a:pt x="143" y="111"/>
                    </a:lnTo>
                    <a:lnTo>
                      <a:pt x="143" y="112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8"/>
                    </a:lnTo>
                    <a:lnTo>
                      <a:pt x="141" y="129"/>
                    </a:lnTo>
                    <a:lnTo>
                      <a:pt x="136" y="134"/>
                    </a:lnTo>
                    <a:lnTo>
                      <a:pt x="134" y="134"/>
                    </a:lnTo>
                    <a:lnTo>
                      <a:pt x="132" y="134"/>
                    </a:lnTo>
                    <a:lnTo>
                      <a:pt x="132" y="132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9" y="130"/>
                    </a:lnTo>
                    <a:lnTo>
                      <a:pt x="129" y="130"/>
                    </a:lnTo>
                    <a:lnTo>
                      <a:pt x="129" y="132"/>
                    </a:lnTo>
                    <a:lnTo>
                      <a:pt x="129" y="132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21" y="132"/>
                    </a:lnTo>
                    <a:lnTo>
                      <a:pt x="120" y="132"/>
                    </a:lnTo>
                    <a:lnTo>
                      <a:pt x="116" y="136"/>
                    </a:lnTo>
                    <a:lnTo>
                      <a:pt x="114" y="136"/>
                    </a:lnTo>
                    <a:lnTo>
                      <a:pt x="114" y="138"/>
                    </a:lnTo>
                    <a:lnTo>
                      <a:pt x="116" y="138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4" y="141"/>
                    </a:lnTo>
                    <a:lnTo>
                      <a:pt x="104" y="139"/>
                    </a:lnTo>
                    <a:lnTo>
                      <a:pt x="104" y="139"/>
                    </a:lnTo>
                    <a:lnTo>
                      <a:pt x="102" y="139"/>
                    </a:lnTo>
                    <a:lnTo>
                      <a:pt x="100" y="143"/>
                    </a:lnTo>
                    <a:lnTo>
                      <a:pt x="96" y="146"/>
                    </a:lnTo>
                    <a:lnTo>
                      <a:pt x="95" y="152"/>
                    </a:lnTo>
                    <a:lnTo>
                      <a:pt x="95" y="155"/>
                    </a:lnTo>
                    <a:lnTo>
                      <a:pt x="93" y="161"/>
                    </a:lnTo>
                    <a:lnTo>
                      <a:pt x="93" y="163"/>
                    </a:lnTo>
                    <a:lnTo>
                      <a:pt x="95" y="163"/>
                    </a:lnTo>
                    <a:lnTo>
                      <a:pt x="95" y="164"/>
                    </a:lnTo>
                    <a:lnTo>
                      <a:pt x="91" y="166"/>
                    </a:lnTo>
                    <a:lnTo>
                      <a:pt x="73" y="172"/>
                    </a:lnTo>
                    <a:lnTo>
                      <a:pt x="62" y="172"/>
                    </a:lnTo>
                    <a:lnTo>
                      <a:pt x="61" y="172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7" y="175"/>
                    </a:lnTo>
                    <a:lnTo>
                      <a:pt x="53" y="173"/>
                    </a:lnTo>
                    <a:lnTo>
                      <a:pt x="34" y="173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7" y="16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1" name="Freeform 8826"/>
              <p:cNvSpPr>
                <a:spLocks/>
              </p:cNvSpPr>
              <p:nvPr/>
            </p:nvSpPr>
            <p:spPr bwMode="auto">
              <a:xfrm>
                <a:off x="5217898" y="3265203"/>
                <a:ext cx="28572" cy="28575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9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8" y="11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8" y="11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2" name="Freeform 8827"/>
              <p:cNvSpPr>
                <a:spLocks/>
              </p:cNvSpPr>
              <p:nvPr/>
            </p:nvSpPr>
            <p:spPr bwMode="auto">
              <a:xfrm>
                <a:off x="5217898" y="3265203"/>
                <a:ext cx="28572" cy="28575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9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4" y="3"/>
                  </a:cxn>
                  <a:cxn ang="0">
                    <a:pos x="18" y="11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8" y="11"/>
                    </a:lnTo>
                    <a:lnTo>
                      <a:pt x="18" y="1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3" name="Freeform 8828"/>
              <p:cNvSpPr>
                <a:spLocks/>
              </p:cNvSpPr>
              <p:nvPr/>
            </p:nvSpPr>
            <p:spPr bwMode="auto">
              <a:xfrm>
                <a:off x="5221073" y="3190590"/>
                <a:ext cx="136511" cy="11430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32" y="7"/>
                  </a:cxn>
                  <a:cxn ang="0">
                    <a:pos x="38" y="15"/>
                  </a:cxn>
                  <a:cxn ang="0">
                    <a:pos x="46" y="15"/>
                  </a:cxn>
                  <a:cxn ang="0">
                    <a:pos x="50" y="9"/>
                  </a:cxn>
                  <a:cxn ang="0">
                    <a:pos x="57" y="2"/>
                  </a:cxn>
                  <a:cxn ang="0">
                    <a:pos x="77" y="29"/>
                  </a:cxn>
                  <a:cxn ang="0">
                    <a:pos x="82" y="29"/>
                  </a:cxn>
                  <a:cxn ang="0">
                    <a:pos x="86" y="36"/>
                  </a:cxn>
                  <a:cxn ang="0">
                    <a:pos x="79" y="33"/>
                  </a:cxn>
                  <a:cxn ang="0">
                    <a:pos x="73" y="38"/>
                  </a:cxn>
                  <a:cxn ang="0">
                    <a:pos x="64" y="58"/>
                  </a:cxn>
                  <a:cxn ang="0">
                    <a:pos x="63" y="72"/>
                  </a:cxn>
                  <a:cxn ang="0">
                    <a:pos x="57" y="72"/>
                  </a:cxn>
                  <a:cxn ang="0">
                    <a:pos x="54" y="68"/>
                  </a:cxn>
                  <a:cxn ang="0">
                    <a:pos x="48" y="65"/>
                  </a:cxn>
                  <a:cxn ang="0">
                    <a:pos x="54" y="61"/>
                  </a:cxn>
                  <a:cxn ang="0">
                    <a:pos x="52" y="50"/>
                  </a:cxn>
                  <a:cxn ang="0">
                    <a:pos x="39" y="50"/>
                  </a:cxn>
                  <a:cxn ang="0">
                    <a:pos x="30" y="59"/>
                  </a:cxn>
                  <a:cxn ang="0">
                    <a:pos x="25" y="65"/>
                  </a:cxn>
                  <a:cxn ang="0">
                    <a:pos x="21" y="59"/>
                  </a:cxn>
                  <a:cxn ang="0">
                    <a:pos x="25" y="56"/>
                  </a:cxn>
                  <a:cxn ang="0">
                    <a:pos x="23" y="52"/>
                  </a:cxn>
                  <a:cxn ang="0">
                    <a:pos x="21" y="49"/>
                  </a:cxn>
                  <a:cxn ang="0">
                    <a:pos x="16" y="47"/>
                  </a:cxn>
                  <a:cxn ang="0">
                    <a:pos x="12" y="41"/>
                  </a:cxn>
                  <a:cxn ang="0">
                    <a:pos x="14" y="38"/>
                  </a:cxn>
                  <a:cxn ang="0">
                    <a:pos x="9" y="33"/>
                  </a:cxn>
                  <a:cxn ang="0">
                    <a:pos x="7" y="27"/>
                  </a:cxn>
                  <a:cxn ang="0">
                    <a:pos x="9" y="24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1" y="11"/>
                  </a:cxn>
                  <a:cxn ang="0">
                    <a:pos x="16" y="15"/>
                  </a:cxn>
                  <a:cxn ang="0">
                    <a:pos x="25" y="16"/>
                  </a:cxn>
                  <a:cxn ang="0">
                    <a:pos x="25" y="13"/>
                  </a:cxn>
                  <a:cxn ang="0">
                    <a:pos x="21" y="7"/>
                  </a:cxn>
                  <a:cxn ang="0">
                    <a:pos x="20" y="4"/>
                  </a:cxn>
                </a:cxnLst>
                <a:rect l="0" t="0" r="r" b="b"/>
                <a:pathLst>
                  <a:path w="86" h="72">
                    <a:moveTo>
                      <a:pt x="23" y="0"/>
                    </a:moveTo>
                    <a:lnTo>
                      <a:pt x="25" y="2"/>
                    </a:lnTo>
                    <a:lnTo>
                      <a:pt x="29" y="2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8" y="15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54" y="7"/>
                    </a:lnTo>
                    <a:lnTo>
                      <a:pt x="57" y="2"/>
                    </a:lnTo>
                    <a:lnTo>
                      <a:pt x="73" y="27"/>
                    </a:lnTo>
                    <a:lnTo>
                      <a:pt x="77" y="29"/>
                    </a:lnTo>
                    <a:lnTo>
                      <a:pt x="80" y="27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6" y="36"/>
                    </a:lnTo>
                    <a:lnTo>
                      <a:pt x="82" y="33"/>
                    </a:lnTo>
                    <a:lnTo>
                      <a:pt x="79" y="33"/>
                    </a:lnTo>
                    <a:lnTo>
                      <a:pt x="75" y="34"/>
                    </a:lnTo>
                    <a:lnTo>
                      <a:pt x="73" y="38"/>
                    </a:lnTo>
                    <a:lnTo>
                      <a:pt x="68" y="61"/>
                    </a:lnTo>
                    <a:lnTo>
                      <a:pt x="64" y="58"/>
                    </a:lnTo>
                    <a:lnTo>
                      <a:pt x="63" y="59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57" y="72"/>
                    </a:lnTo>
                    <a:lnTo>
                      <a:pt x="55" y="70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61"/>
                    </a:lnTo>
                    <a:lnTo>
                      <a:pt x="52" y="56"/>
                    </a:lnTo>
                    <a:lnTo>
                      <a:pt x="52" y="50"/>
                    </a:lnTo>
                    <a:lnTo>
                      <a:pt x="46" y="49"/>
                    </a:lnTo>
                    <a:lnTo>
                      <a:pt x="39" y="50"/>
                    </a:lnTo>
                    <a:lnTo>
                      <a:pt x="32" y="56"/>
                    </a:lnTo>
                    <a:lnTo>
                      <a:pt x="30" y="59"/>
                    </a:lnTo>
                    <a:lnTo>
                      <a:pt x="29" y="65"/>
                    </a:lnTo>
                    <a:lnTo>
                      <a:pt x="25" y="65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23" y="58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9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5" y="16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4" name="Freeform 8829"/>
              <p:cNvSpPr>
                <a:spLocks/>
              </p:cNvSpPr>
              <p:nvPr/>
            </p:nvSpPr>
            <p:spPr bwMode="auto">
              <a:xfrm>
                <a:off x="5221073" y="3190590"/>
                <a:ext cx="136511" cy="114301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32" y="7"/>
                  </a:cxn>
                  <a:cxn ang="0">
                    <a:pos x="38" y="15"/>
                  </a:cxn>
                  <a:cxn ang="0">
                    <a:pos x="46" y="15"/>
                  </a:cxn>
                  <a:cxn ang="0">
                    <a:pos x="50" y="9"/>
                  </a:cxn>
                  <a:cxn ang="0">
                    <a:pos x="57" y="2"/>
                  </a:cxn>
                  <a:cxn ang="0">
                    <a:pos x="77" y="29"/>
                  </a:cxn>
                  <a:cxn ang="0">
                    <a:pos x="82" y="29"/>
                  </a:cxn>
                  <a:cxn ang="0">
                    <a:pos x="86" y="36"/>
                  </a:cxn>
                  <a:cxn ang="0">
                    <a:pos x="79" y="33"/>
                  </a:cxn>
                  <a:cxn ang="0">
                    <a:pos x="73" y="38"/>
                  </a:cxn>
                  <a:cxn ang="0">
                    <a:pos x="64" y="58"/>
                  </a:cxn>
                  <a:cxn ang="0">
                    <a:pos x="63" y="72"/>
                  </a:cxn>
                  <a:cxn ang="0">
                    <a:pos x="57" y="72"/>
                  </a:cxn>
                  <a:cxn ang="0">
                    <a:pos x="54" y="68"/>
                  </a:cxn>
                  <a:cxn ang="0">
                    <a:pos x="48" y="65"/>
                  </a:cxn>
                  <a:cxn ang="0">
                    <a:pos x="54" y="61"/>
                  </a:cxn>
                  <a:cxn ang="0">
                    <a:pos x="52" y="50"/>
                  </a:cxn>
                  <a:cxn ang="0">
                    <a:pos x="39" y="50"/>
                  </a:cxn>
                  <a:cxn ang="0">
                    <a:pos x="30" y="59"/>
                  </a:cxn>
                  <a:cxn ang="0">
                    <a:pos x="25" y="65"/>
                  </a:cxn>
                  <a:cxn ang="0">
                    <a:pos x="21" y="59"/>
                  </a:cxn>
                  <a:cxn ang="0">
                    <a:pos x="25" y="56"/>
                  </a:cxn>
                  <a:cxn ang="0">
                    <a:pos x="23" y="52"/>
                  </a:cxn>
                  <a:cxn ang="0">
                    <a:pos x="21" y="49"/>
                  </a:cxn>
                  <a:cxn ang="0">
                    <a:pos x="16" y="47"/>
                  </a:cxn>
                  <a:cxn ang="0">
                    <a:pos x="12" y="41"/>
                  </a:cxn>
                  <a:cxn ang="0">
                    <a:pos x="14" y="38"/>
                  </a:cxn>
                  <a:cxn ang="0">
                    <a:pos x="9" y="33"/>
                  </a:cxn>
                  <a:cxn ang="0">
                    <a:pos x="7" y="27"/>
                  </a:cxn>
                  <a:cxn ang="0">
                    <a:pos x="9" y="24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1" y="11"/>
                  </a:cxn>
                  <a:cxn ang="0">
                    <a:pos x="16" y="15"/>
                  </a:cxn>
                  <a:cxn ang="0">
                    <a:pos x="25" y="16"/>
                  </a:cxn>
                  <a:cxn ang="0">
                    <a:pos x="25" y="13"/>
                  </a:cxn>
                  <a:cxn ang="0">
                    <a:pos x="21" y="7"/>
                  </a:cxn>
                  <a:cxn ang="0">
                    <a:pos x="20" y="4"/>
                  </a:cxn>
                </a:cxnLst>
                <a:rect l="0" t="0" r="r" b="b"/>
                <a:pathLst>
                  <a:path w="86" h="72">
                    <a:moveTo>
                      <a:pt x="23" y="0"/>
                    </a:moveTo>
                    <a:lnTo>
                      <a:pt x="25" y="2"/>
                    </a:lnTo>
                    <a:lnTo>
                      <a:pt x="29" y="2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8" y="15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54" y="7"/>
                    </a:lnTo>
                    <a:lnTo>
                      <a:pt x="57" y="2"/>
                    </a:lnTo>
                    <a:lnTo>
                      <a:pt x="73" y="27"/>
                    </a:lnTo>
                    <a:lnTo>
                      <a:pt x="77" y="29"/>
                    </a:lnTo>
                    <a:lnTo>
                      <a:pt x="80" y="27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6" y="36"/>
                    </a:lnTo>
                    <a:lnTo>
                      <a:pt x="82" y="33"/>
                    </a:lnTo>
                    <a:lnTo>
                      <a:pt x="79" y="33"/>
                    </a:lnTo>
                    <a:lnTo>
                      <a:pt x="75" y="34"/>
                    </a:lnTo>
                    <a:lnTo>
                      <a:pt x="73" y="38"/>
                    </a:lnTo>
                    <a:lnTo>
                      <a:pt x="68" y="61"/>
                    </a:lnTo>
                    <a:lnTo>
                      <a:pt x="64" y="58"/>
                    </a:lnTo>
                    <a:lnTo>
                      <a:pt x="63" y="59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57" y="72"/>
                    </a:lnTo>
                    <a:lnTo>
                      <a:pt x="55" y="70"/>
                    </a:lnTo>
                    <a:lnTo>
                      <a:pt x="54" y="68"/>
                    </a:lnTo>
                    <a:lnTo>
                      <a:pt x="52" y="67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4" y="61"/>
                    </a:lnTo>
                    <a:lnTo>
                      <a:pt x="52" y="56"/>
                    </a:lnTo>
                    <a:lnTo>
                      <a:pt x="52" y="50"/>
                    </a:lnTo>
                    <a:lnTo>
                      <a:pt x="46" y="49"/>
                    </a:lnTo>
                    <a:lnTo>
                      <a:pt x="39" y="50"/>
                    </a:lnTo>
                    <a:lnTo>
                      <a:pt x="32" y="56"/>
                    </a:lnTo>
                    <a:lnTo>
                      <a:pt x="30" y="59"/>
                    </a:lnTo>
                    <a:lnTo>
                      <a:pt x="29" y="65"/>
                    </a:lnTo>
                    <a:lnTo>
                      <a:pt x="25" y="65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23" y="58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9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2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5" y="16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3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5" name="Freeform 8830"/>
              <p:cNvSpPr>
                <a:spLocks/>
              </p:cNvSpPr>
              <p:nvPr/>
            </p:nvSpPr>
            <p:spPr bwMode="auto">
              <a:xfrm>
                <a:off x="5260757" y="2668299"/>
                <a:ext cx="1034945" cy="554041"/>
              </a:xfrm>
              <a:custGeom>
                <a:avLst/>
                <a:gdLst/>
                <a:ahLst/>
                <a:cxnLst>
                  <a:cxn ang="0">
                    <a:pos x="132" y="326"/>
                  </a:cxn>
                  <a:cxn ang="0">
                    <a:pos x="98" y="311"/>
                  </a:cxn>
                  <a:cxn ang="0">
                    <a:pos x="70" y="285"/>
                  </a:cxn>
                  <a:cxn ang="0">
                    <a:pos x="81" y="272"/>
                  </a:cxn>
                  <a:cxn ang="0">
                    <a:pos x="88" y="256"/>
                  </a:cxn>
                  <a:cxn ang="0">
                    <a:pos x="124" y="260"/>
                  </a:cxn>
                  <a:cxn ang="0">
                    <a:pos x="124" y="242"/>
                  </a:cxn>
                  <a:cxn ang="0">
                    <a:pos x="107" y="218"/>
                  </a:cxn>
                  <a:cxn ang="0">
                    <a:pos x="61" y="220"/>
                  </a:cxn>
                  <a:cxn ang="0">
                    <a:pos x="25" y="227"/>
                  </a:cxn>
                  <a:cxn ang="0">
                    <a:pos x="30" y="204"/>
                  </a:cxn>
                  <a:cxn ang="0">
                    <a:pos x="11" y="193"/>
                  </a:cxn>
                  <a:cxn ang="0">
                    <a:pos x="9" y="165"/>
                  </a:cxn>
                  <a:cxn ang="0">
                    <a:pos x="14" y="134"/>
                  </a:cxn>
                  <a:cxn ang="0">
                    <a:pos x="32" y="127"/>
                  </a:cxn>
                  <a:cxn ang="0">
                    <a:pos x="55" y="113"/>
                  </a:cxn>
                  <a:cxn ang="0">
                    <a:pos x="75" y="100"/>
                  </a:cxn>
                  <a:cxn ang="0">
                    <a:pos x="91" y="98"/>
                  </a:cxn>
                  <a:cxn ang="0">
                    <a:pos x="115" y="107"/>
                  </a:cxn>
                  <a:cxn ang="0">
                    <a:pos x="131" y="129"/>
                  </a:cxn>
                  <a:cxn ang="0">
                    <a:pos x="138" y="125"/>
                  </a:cxn>
                  <a:cxn ang="0">
                    <a:pos x="163" y="120"/>
                  </a:cxn>
                  <a:cxn ang="0">
                    <a:pos x="188" y="115"/>
                  </a:cxn>
                  <a:cxn ang="0">
                    <a:pos x="208" y="131"/>
                  </a:cxn>
                  <a:cxn ang="0">
                    <a:pos x="238" y="124"/>
                  </a:cxn>
                  <a:cxn ang="0">
                    <a:pos x="217" y="95"/>
                  </a:cxn>
                  <a:cxn ang="0">
                    <a:pos x="229" y="72"/>
                  </a:cxn>
                  <a:cxn ang="0">
                    <a:pos x="245" y="59"/>
                  </a:cxn>
                  <a:cxn ang="0">
                    <a:pos x="238" y="50"/>
                  </a:cxn>
                  <a:cxn ang="0">
                    <a:pos x="240" y="39"/>
                  </a:cxn>
                  <a:cxn ang="0">
                    <a:pos x="263" y="38"/>
                  </a:cxn>
                  <a:cxn ang="0">
                    <a:pos x="283" y="32"/>
                  </a:cxn>
                  <a:cxn ang="0">
                    <a:pos x="301" y="23"/>
                  </a:cxn>
                  <a:cxn ang="0">
                    <a:pos x="345" y="13"/>
                  </a:cxn>
                  <a:cxn ang="0">
                    <a:pos x="360" y="2"/>
                  </a:cxn>
                  <a:cxn ang="0">
                    <a:pos x="376" y="4"/>
                  </a:cxn>
                  <a:cxn ang="0">
                    <a:pos x="392" y="16"/>
                  </a:cxn>
                  <a:cxn ang="0">
                    <a:pos x="399" y="34"/>
                  </a:cxn>
                  <a:cxn ang="0">
                    <a:pos x="413" y="34"/>
                  </a:cxn>
                  <a:cxn ang="0">
                    <a:pos x="430" y="41"/>
                  </a:cxn>
                  <a:cxn ang="0">
                    <a:pos x="430" y="47"/>
                  </a:cxn>
                  <a:cxn ang="0">
                    <a:pos x="444" y="50"/>
                  </a:cxn>
                  <a:cxn ang="0">
                    <a:pos x="462" y="41"/>
                  </a:cxn>
                  <a:cxn ang="0">
                    <a:pos x="487" y="30"/>
                  </a:cxn>
                  <a:cxn ang="0">
                    <a:pos x="503" y="59"/>
                  </a:cxn>
                  <a:cxn ang="0">
                    <a:pos x="553" y="115"/>
                  </a:cxn>
                  <a:cxn ang="0">
                    <a:pos x="575" y="125"/>
                  </a:cxn>
                  <a:cxn ang="0">
                    <a:pos x="594" y="120"/>
                  </a:cxn>
                  <a:cxn ang="0">
                    <a:pos x="605" y="136"/>
                  </a:cxn>
                  <a:cxn ang="0">
                    <a:pos x="621" y="152"/>
                  </a:cxn>
                  <a:cxn ang="0">
                    <a:pos x="644" y="154"/>
                  </a:cxn>
                  <a:cxn ang="0">
                    <a:pos x="641" y="183"/>
                  </a:cxn>
                  <a:cxn ang="0">
                    <a:pos x="600" y="217"/>
                  </a:cxn>
                  <a:cxn ang="0">
                    <a:pos x="537" y="267"/>
                  </a:cxn>
                  <a:cxn ang="0">
                    <a:pos x="541" y="322"/>
                  </a:cxn>
                  <a:cxn ang="0">
                    <a:pos x="490" y="306"/>
                  </a:cxn>
                  <a:cxn ang="0">
                    <a:pos x="440" y="302"/>
                  </a:cxn>
                  <a:cxn ang="0">
                    <a:pos x="405" y="311"/>
                  </a:cxn>
                  <a:cxn ang="0">
                    <a:pos x="383" y="326"/>
                  </a:cxn>
                  <a:cxn ang="0">
                    <a:pos x="344" y="344"/>
                  </a:cxn>
                  <a:cxn ang="0">
                    <a:pos x="306" y="299"/>
                  </a:cxn>
                </a:cxnLst>
                <a:rect l="0" t="0" r="r" b="b"/>
                <a:pathLst>
                  <a:path w="652" h="349">
                    <a:moveTo>
                      <a:pt x="152" y="263"/>
                    </a:moveTo>
                    <a:lnTo>
                      <a:pt x="152" y="342"/>
                    </a:lnTo>
                    <a:lnTo>
                      <a:pt x="149" y="344"/>
                    </a:lnTo>
                    <a:lnTo>
                      <a:pt x="143" y="344"/>
                    </a:lnTo>
                    <a:lnTo>
                      <a:pt x="140" y="342"/>
                    </a:lnTo>
                    <a:lnTo>
                      <a:pt x="136" y="333"/>
                    </a:lnTo>
                    <a:lnTo>
                      <a:pt x="134" y="331"/>
                    </a:lnTo>
                    <a:lnTo>
                      <a:pt x="132" y="326"/>
                    </a:lnTo>
                    <a:lnTo>
                      <a:pt x="131" y="324"/>
                    </a:lnTo>
                    <a:lnTo>
                      <a:pt x="122" y="320"/>
                    </a:lnTo>
                    <a:lnTo>
                      <a:pt x="120" y="320"/>
                    </a:lnTo>
                    <a:lnTo>
                      <a:pt x="104" y="324"/>
                    </a:lnTo>
                    <a:lnTo>
                      <a:pt x="95" y="333"/>
                    </a:lnTo>
                    <a:lnTo>
                      <a:pt x="95" y="320"/>
                    </a:lnTo>
                    <a:lnTo>
                      <a:pt x="98" y="317"/>
                    </a:lnTo>
                    <a:lnTo>
                      <a:pt x="98" y="311"/>
                    </a:lnTo>
                    <a:lnTo>
                      <a:pt x="95" y="310"/>
                    </a:lnTo>
                    <a:lnTo>
                      <a:pt x="91" y="310"/>
                    </a:lnTo>
                    <a:lnTo>
                      <a:pt x="86" y="308"/>
                    </a:lnTo>
                    <a:lnTo>
                      <a:pt x="82" y="302"/>
                    </a:lnTo>
                    <a:lnTo>
                      <a:pt x="77" y="302"/>
                    </a:lnTo>
                    <a:lnTo>
                      <a:pt x="75" y="292"/>
                    </a:lnTo>
                    <a:lnTo>
                      <a:pt x="73" y="286"/>
                    </a:lnTo>
                    <a:lnTo>
                      <a:pt x="70" y="285"/>
                    </a:lnTo>
                    <a:lnTo>
                      <a:pt x="68" y="279"/>
                    </a:lnTo>
                    <a:lnTo>
                      <a:pt x="61" y="277"/>
                    </a:lnTo>
                    <a:lnTo>
                      <a:pt x="57" y="272"/>
                    </a:lnTo>
                    <a:lnTo>
                      <a:pt x="61" y="270"/>
                    </a:lnTo>
                    <a:lnTo>
                      <a:pt x="66" y="270"/>
                    </a:lnTo>
                    <a:lnTo>
                      <a:pt x="73" y="272"/>
                    </a:lnTo>
                    <a:lnTo>
                      <a:pt x="75" y="272"/>
                    </a:lnTo>
                    <a:lnTo>
                      <a:pt x="81" y="272"/>
                    </a:lnTo>
                    <a:lnTo>
                      <a:pt x="77" y="267"/>
                    </a:lnTo>
                    <a:lnTo>
                      <a:pt x="77" y="261"/>
                    </a:lnTo>
                    <a:lnTo>
                      <a:pt x="79" y="258"/>
                    </a:lnTo>
                    <a:lnTo>
                      <a:pt x="81" y="258"/>
                    </a:lnTo>
                    <a:lnTo>
                      <a:pt x="81" y="260"/>
                    </a:lnTo>
                    <a:lnTo>
                      <a:pt x="84" y="260"/>
                    </a:lnTo>
                    <a:lnTo>
                      <a:pt x="88" y="258"/>
                    </a:lnTo>
                    <a:lnTo>
                      <a:pt x="88" y="256"/>
                    </a:lnTo>
                    <a:lnTo>
                      <a:pt x="91" y="252"/>
                    </a:lnTo>
                    <a:lnTo>
                      <a:pt x="97" y="252"/>
                    </a:lnTo>
                    <a:lnTo>
                      <a:pt x="106" y="258"/>
                    </a:lnTo>
                    <a:lnTo>
                      <a:pt x="109" y="256"/>
                    </a:lnTo>
                    <a:lnTo>
                      <a:pt x="113" y="254"/>
                    </a:lnTo>
                    <a:lnTo>
                      <a:pt x="115" y="254"/>
                    </a:lnTo>
                    <a:lnTo>
                      <a:pt x="116" y="256"/>
                    </a:lnTo>
                    <a:lnTo>
                      <a:pt x="124" y="260"/>
                    </a:lnTo>
                    <a:lnTo>
                      <a:pt x="127" y="260"/>
                    </a:lnTo>
                    <a:lnTo>
                      <a:pt x="131" y="260"/>
                    </a:lnTo>
                    <a:lnTo>
                      <a:pt x="132" y="258"/>
                    </a:lnTo>
                    <a:lnTo>
                      <a:pt x="131" y="254"/>
                    </a:lnTo>
                    <a:lnTo>
                      <a:pt x="132" y="254"/>
                    </a:lnTo>
                    <a:lnTo>
                      <a:pt x="127" y="245"/>
                    </a:lnTo>
                    <a:lnTo>
                      <a:pt x="125" y="243"/>
                    </a:lnTo>
                    <a:lnTo>
                      <a:pt x="124" y="242"/>
                    </a:lnTo>
                    <a:lnTo>
                      <a:pt x="120" y="242"/>
                    </a:lnTo>
                    <a:lnTo>
                      <a:pt x="116" y="236"/>
                    </a:lnTo>
                    <a:lnTo>
                      <a:pt x="115" y="229"/>
                    </a:lnTo>
                    <a:lnTo>
                      <a:pt x="113" y="226"/>
                    </a:lnTo>
                    <a:lnTo>
                      <a:pt x="113" y="227"/>
                    </a:lnTo>
                    <a:lnTo>
                      <a:pt x="109" y="222"/>
                    </a:lnTo>
                    <a:lnTo>
                      <a:pt x="109" y="222"/>
                    </a:lnTo>
                    <a:lnTo>
                      <a:pt x="107" y="218"/>
                    </a:lnTo>
                    <a:lnTo>
                      <a:pt x="102" y="215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5" y="211"/>
                    </a:lnTo>
                    <a:lnTo>
                      <a:pt x="86" y="215"/>
                    </a:lnTo>
                    <a:lnTo>
                      <a:pt x="84" y="213"/>
                    </a:lnTo>
                    <a:lnTo>
                      <a:pt x="72" y="211"/>
                    </a:lnTo>
                    <a:lnTo>
                      <a:pt x="61" y="220"/>
                    </a:lnTo>
                    <a:lnTo>
                      <a:pt x="34" y="226"/>
                    </a:lnTo>
                    <a:lnTo>
                      <a:pt x="39" y="231"/>
                    </a:lnTo>
                    <a:lnTo>
                      <a:pt x="36" y="233"/>
                    </a:lnTo>
                    <a:lnTo>
                      <a:pt x="32" y="231"/>
                    </a:lnTo>
                    <a:lnTo>
                      <a:pt x="32" y="229"/>
                    </a:lnTo>
                    <a:lnTo>
                      <a:pt x="30" y="229"/>
                    </a:lnTo>
                    <a:lnTo>
                      <a:pt x="27" y="229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7" y="224"/>
                    </a:lnTo>
                    <a:lnTo>
                      <a:pt x="27" y="222"/>
                    </a:lnTo>
                    <a:lnTo>
                      <a:pt x="29" y="222"/>
                    </a:lnTo>
                    <a:lnTo>
                      <a:pt x="32" y="224"/>
                    </a:lnTo>
                    <a:lnTo>
                      <a:pt x="36" y="222"/>
                    </a:lnTo>
                    <a:lnTo>
                      <a:pt x="32" y="206"/>
                    </a:lnTo>
                    <a:lnTo>
                      <a:pt x="30" y="204"/>
                    </a:lnTo>
                    <a:lnTo>
                      <a:pt x="29" y="202"/>
                    </a:lnTo>
                    <a:lnTo>
                      <a:pt x="29" y="200"/>
                    </a:lnTo>
                    <a:lnTo>
                      <a:pt x="25" y="197"/>
                    </a:lnTo>
                    <a:lnTo>
                      <a:pt x="18" y="197"/>
                    </a:lnTo>
                    <a:lnTo>
                      <a:pt x="14" y="197"/>
                    </a:lnTo>
                    <a:lnTo>
                      <a:pt x="14" y="199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2"/>
                    </a:lnTo>
                    <a:lnTo>
                      <a:pt x="11" y="190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0" y="183"/>
                    </a:lnTo>
                    <a:lnTo>
                      <a:pt x="4" y="168"/>
                    </a:lnTo>
                    <a:lnTo>
                      <a:pt x="7" y="166"/>
                    </a:lnTo>
                    <a:lnTo>
                      <a:pt x="9" y="165"/>
                    </a:lnTo>
                    <a:lnTo>
                      <a:pt x="7" y="163"/>
                    </a:lnTo>
                    <a:lnTo>
                      <a:pt x="5" y="159"/>
                    </a:lnTo>
                    <a:lnTo>
                      <a:pt x="7" y="147"/>
                    </a:lnTo>
                    <a:lnTo>
                      <a:pt x="13" y="143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4" y="138"/>
                    </a:lnTo>
                    <a:lnTo>
                      <a:pt x="14" y="134"/>
                    </a:lnTo>
                    <a:lnTo>
                      <a:pt x="16" y="131"/>
                    </a:lnTo>
                    <a:lnTo>
                      <a:pt x="18" y="132"/>
                    </a:lnTo>
                    <a:lnTo>
                      <a:pt x="18" y="134"/>
                    </a:lnTo>
                    <a:lnTo>
                      <a:pt x="23" y="138"/>
                    </a:lnTo>
                    <a:lnTo>
                      <a:pt x="27" y="149"/>
                    </a:lnTo>
                    <a:lnTo>
                      <a:pt x="30" y="149"/>
                    </a:lnTo>
                    <a:lnTo>
                      <a:pt x="38" y="143"/>
                    </a:lnTo>
                    <a:lnTo>
                      <a:pt x="32" y="127"/>
                    </a:lnTo>
                    <a:lnTo>
                      <a:pt x="36" y="129"/>
                    </a:lnTo>
                    <a:lnTo>
                      <a:pt x="45" y="122"/>
                    </a:lnTo>
                    <a:lnTo>
                      <a:pt x="47" y="120"/>
                    </a:lnTo>
                    <a:lnTo>
                      <a:pt x="47" y="115"/>
                    </a:lnTo>
                    <a:lnTo>
                      <a:pt x="48" y="115"/>
                    </a:lnTo>
                    <a:lnTo>
                      <a:pt x="52" y="115"/>
                    </a:lnTo>
                    <a:lnTo>
                      <a:pt x="54" y="115"/>
                    </a:lnTo>
                    <a:lnTo>
                      <a:pt x="55" y="113"/>
                    </a:lnTo>
                    <a:lnTo>
                      <a:pt x="59" y="111"/>
                    </a:lnTo>
                    <a:lnTo>
                      <a:pt x="61" y="109"/>
                    </a:lnTo>
                    <a:lnTo>
                      <a:pt x="63" y="107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6" y="102"/>
                    </a:lnTo>
                    <a:lnTo>
                      <a:pt x="72" y="100"/>
                    </a:lnTo>
                    <a:lnTo>
                      <a:pt x="75" y="100"/>
                    </a:lnTo>
                    <a:lnTo>
                      <a:pt x="77" y="106"/>
                    </a:lnTo>
                    <a:lnTo>
                      <a:pt x="82" y="104"/>
                    </a:lnTo>
                    <a:lnTo>
                      <a:pt x="84" y="106"/>
                    </a:lnTo>
                    <a:lnTo>
                      <a:pt x="84" y="104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9" y="100"/>
                    </a:lnTo>
                    <a:lnTo>
                      <a:pt x="91" y="98"/>
                    </a:lnTo>
                    <a:lnTo>
                      <a:pt x="93" y="98"/>
                    </a:lnTo>
                    <a:lnTo>
                      <a:pt x="95" y="104"/>
                    </a:lnTo>
                    <a:lnTo>
                      <a:pt x="97" y="106"/>
                    </a:lnTo>
                    <a:lnTo>
                      <a:pt x="102" y="104"/>
                    </a:lnTo>
                    <a:lnTo>
                      <a:pt x="104" y="106"/>
                    </a:lnTo>
                    <a:lnTo>
                      <a:pt x="107" y="104"/>
                    </a:lnTo>
                    <a:lnTo>
                      <a:pt x="111" y="104"/>
                    </a:lnTo>
                    <a:lnTo>
                      <a:pt x="115" y="107"/>
                    </a:lnTo>
                    <a:lnTo>
                      <a:pt x="116" y="111"/>
                    </a:lnTo>
                    <a:lnTo>
                      <a:pt x="122" y="115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7" y="122"/>
                    </a:lnTo>
                    <a:lnTo>
                      <a:pt x="127" y="127"/>
                    </a:lnTo>
                    <a:lnTo>
                      <a:pt x="129" y="129"/>
                    </a:lnTo>
                    <a:lnTo>
                      <a:pt x="131" y="129"/>
                    </a:lnTo>
                    <a:lnTo>
                      <a:pt x="131" y="122"/>
                    </a:lnTo>
                    <a:lnTo>
                      <a:pt x="129" y="120"/>
                    </a:lnTo>
                    <a:lnTo>
                      <a:pt x="131" y="118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6" y="122"/>
                    </a:lnTo>
                    <a:lnTo>
                      <a:pt x="136" y="124"/>
                    </a:lnTo>
                    <a:lnTo>
                      <a:pt x="138" y="125"/>
                    </a:lnTo>
                    <a:lnTo>
                      <a:pt x="147" y="129"/>
                    </a:lnTo>
                    <a:lnTo>
                      <a:pt x="150" y="129"/>
                    </a:lnTo>
                    <a:lnTo>
                      <a:pt x="156" y="124"/>
                    </a:lnTo>
                    <a:lnTo>
                      <a:pt x="156" y="122"/>
                    </a:lnTo>
                    <a:lnTo>
                      <a:pt x="158" y="120"/>
                    </a:lnTo>
                    <a:lnTo>
                      <a:pt x="159" y="120"/>
                    </a:lnTo>
                    <a:lnTo>
                      <a:pt x="161" y="118"/>
                    </a:lnTo>
                    <a:lnTo>
                      <a:pt x="163" y="120"/>
                    </a:lnTo>
                    <a:lnTo>
                      <a:pt x="165" y="116"/>
                    </a:lnTo>
                    <a:lnTo>
                      <a:pt x="168" y="118"/>
                    </a:lnTo>
                    <a:lnTo>
                      <a:pt x="170" y="116"/>
                    </a:lnTo>
                    <a:lnTo>
                      <a:pt x="175" y="122"/>
                    </a:lnTo>
                    <a:lnTo>
                      <a:pt x="181" y="118"/>
                    </a:lnTo>
                    <a:lnTo>
                      <a:pt x="181" y="116"/>
                    </a:lnTo>
                    <a:lnTo>
                      <a:pt x="186" y="116"/>
                    </a:lnTo>
                    <a:lnTo>
                      <a:pt x="188" y="115"/>
                    </a:lnTo>
                    <a:lnTo>
                      <a:pt x="192" y="116"/>
                    </a:lnTo>
                    <a:lnTo>
                      <a:pt x="193" y="118"/>
                    </a:lnTo>
                    <a:lnTo>
                      <a:pt x="193" y="124"/>
                    </a:lnTo>
                    <a:lnTo>
                      <a:pt x="197" y="127"/>
                    </a:lnTo>
                    <a:lnTo>
                      <a:pt x="202" y="127"/>
                    </a:lnTo>
                    <a:lnTo>
                      <a:pt x="206" y="127"/>
                    </a:lnTo>
                    <a:lnTo>
                      <a:pt x="206" y="127"/>
                    </a:lnTo>
                    <a:lnTo>
                      <a:pt x="208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7" y="122"/>
                    </a:lnTo>
                    <a:lnTo>
                      <a:pt x="220" y="124"/>
                    </a:lnTo>
                    <a:lnTo>
                      <a:pt x="222" y="127"/>
                    </a:lnTo>
                    <a:lnTo>
                      <a:pt x="233" y="127"/>
                    </a:lnTo>
                    <a:lnTo>
                      <a:pt x="234" y="125"/>
                    </a:lnTo>
                    <a:lnTo>
                      <a:pt x="238" y="124"/>
                    </a:lnTo>
                    <a:lnTo>
                      <a:pt x="243" y="111"/>
                    </a:lnTo>
                    <a:lnTo>
                      <a:pt x="242" y="107"/>
                    </a:lnTo>
                    <a:lnTo>
                      <a:pt x="233" y="106"/>
                    </a:lnTo>
                    <a:lnTo>
                      <a:pt x="229" y="102"/>
                    </a:lnTo>
                    <a:lnTo>
                      <a:pt x="222" y="100"/>
                    </a:lnTo>
                    <a:lnTo>
                      <a:pt x="222" y="98"/>
                    </a:lnTo>
                    <a:lnTo>
                      <a:pt x="222" y="97"/>
                    </a:lnTo>
                    <a:lnTo>
                      <a:pt x="217" y="95"/>
                    </a:lnTo>
                    <a:lnTo>
                      <a:pt x="217" y="93"/>
                    </a:lnTo>
                    <a:lnTo>
                      <a:pt x="218" y="93"/>
                    </a:lnTo>
                    <a:lnTo>
                      <a:pt x="222" y="90"/>
                    </a:lnTo>
                    <a:lnTo>
                      <a:pt x="231" y="86"/>
                    </a:lnTo>
                    <a:lnTo>
                      <a:pt x="233" y="84"/>
                    </a:lnTo>
                    <a:lnTo>
                      <a:pt x="233" y="81"/>
                    </a:lnTo>
                    <a:lnTo>
                      <a:pt x="227" y="73"/>
                    </a:lnTo>
                    <a:lnTo>
                      <a:pt x="229" y="72"/>
                    </a:lnTo>
                    <a:lnTo>
                      <a:pt x="231" y="70"/>
                    </a:lnTo>
                    <a:lnTo>
                      <a:pt x="233" y="68"/>
                    </a:lnTo>
                    <a:lnTo>
                      <a:pt x="234" y="66"/>
                    </a:lnTo>
                    <a:lnTo>
                      <a:pt x="247" y="66"/>
                    </a:lnTo>
                    <a:lnTo>
                      <a:pt x="251" y="66"/>
                    </a:lnTo>
                    <a:lnTo>
                      <a:pt x="251" y="64"/>
                    </a:lnTo>
                    <a:lnTo>
                      <a:pt x="251" y="63"/>
                    </a:lnTo>
                    <a:lnTo>
                      <a:pt x="245" y="59"/>
                    </a:lnTo>
                    <a:lnTo>
                      <a:pt x="236" y="59"/>
                    </a:lnTo>
                    <a:lnTo>
                      <a:pt x="234" y="56"/>
                    </a:lnTo>
                    <a:lnTo>
                      <a:pt x="234" y="54"/>
                    </a:lnTo>
                    <a:lnTo>
                      <a:pt x="238" y="54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3" y="50"/>
                    </a:lnTo>
                    <a:lnTo>
                      <a:pt x="233" y="48"/>
                    </a:lnTo>
                    <a:lnTo>
                      <a:pt x="233" y="47"/>
                    </a:lnTo>
                    <a:lnTo>
                      <a:pt x="234" y="45"/>
                    </a:lnTo>
                    <a:lnTo>
                      <a:pt x="231" y="41"/>
                    </a:lnTo>
                    <a:lnTo>
                      <a:pt x="236" y="41"/>
                    </a:lnTo>
                    <a:lnTo>
                      <a:pt x="238" y="39"/>
                    </a:lnTo>
                    <a:lnTo>
                      <a:pt x="240" y="39"/>
                    </a:lnTo>
                    <a:lnTo>
                      <a:pt x="242" y="41"/>
                    </a:lnTo>
                    <a:lnTo>
                      <a:pt x="243" y="39"/>
                    </a:lnTo>
                    <a:lnTo>
                      <a:pt x="247" y="41"/>
                    </a:lnTo>
                    <a:lnTo>
                      <a:pt x="249" y="39"/>
                    </a:lnTo>
                    <a:lnTo>
                      <a:pt x="256" y="39"/>
                    </a:lnTo>
                    <a:lnTo>
                      <a:pt x="258" y="41"/>
                    </a:lnTo>
                    <a:lnTo>
                      <a:pt x="260" y="38"/>
                    </a:lnTo>
                    <a:lnTo>
                      <a:pt x="263" y="38"/>
                    </a:lnTo>
                    <a:lnTo>
                      <a:pt x="267" y="38"/>
                    </a:lnTo>
                    <a:lnTo>
                      <a:pt x="268" y="36"/>
                    </a:lnTo>
                    <a:lnTo>
                      <a:pt x="270" y="36"/>
                    </a:lnTo>
                    <a:lnTo>
                      <a:pt x="276" y="32"/>
                    </a:lnTo>
                    <a:lnTo>
                      <a:pt x="277" y="34"/>
                    </a:lnTo>
                    <a:lnTo>
                      <a:pt x="279" y="34"/>
                    </a:lnTo>
                    <a:lnTo>
                      <a:pt x="281" y="34"/>
                    </a:lnTo>
                    <a:lnTo>
                      <a:pt x="283" y="32"/>
                    </a:lnTo>
                    <a:lnTo>
                      <a:pt x="286" y="30"/>
                    </a:lnTo>
                    <a:lnTo>
                      <a:pt x="288" y="30"/>
                    </a:lnTo>
                    <a:lnTo>
                      <a:pt x="292" y="30"/>
                    </a:lnTo>
                    <a:lnTo>
                      <a:pt x="294" y="29"/>
                    </a:lnTo>
                    <a:lnTo>
                      <a:pt x="295" y="29"/>
                    </a:lnTo>
                    <a:lnTo>
                      <a:pt x="297" y="30"/>
                    </a:lnTo>
                    <a:lnTo>
                      <a:pt x="299" y="27"/>
                    </a:lnTo>
                    <a:lnTo>
                      <a:pt x="301" y="23"/>
                    </a:lnTo>
                    <a:lnTo>
                      <a:pt x="302" y="22"/>
                    </a:lnTo>
                    <a:lnTo>
                      <a:pt x="304" y="22"/>
                    </a:lnTo>
                    <a:lnTo>
                      <a:pt x="308" y="23"/>
                    </a:lnTo>
                    <a:lnTo>
                      <a:pt x="313" y="22"/>
                    </a:lnTo>
                    <a:lnTo>
                      <a:pt x="311" y="22"/>
                    </a:lnTo>
                    <a:lnTo>
                      <a:pt x="340" y="14"/>
                    </a:lnTo>
                    <a:lnTo>
                      <a:pt x="342" y="13"/>
                    </a:lnTo>
                    <a:lnTo>
                      <a:pt x="345" y="13"/>
                    </a:lnTo>
                    <a:lnTo>
                      <a:pt x="347" y="13"/>
                    </a:lnTo>
                    <a:lnTo>
                      <a:pt x="349" y="11"/>
                    </a:lnTo>
                    <a:lnTo>
                      <a:pt x="349" y="5"/>
                    </a:lnTo>
                    <a:lnTo>
                      <a:pt x="351" y="7"/>
                    </a:lnTo>
                    <a:lnTo>
                      <a:pt x="353" y="5"/>
                    </a:lnTo>
                    <a:lnTo>
                      <a:pt x="354" y="4"/>
                    </a:lnTo>
                    <a:lnTo>
                      <a:pt x="356" y="2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3" y="0"/>
                    </a:lnTo>
                    <a:lnTo>
                      <a:pt x="365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1" y="2"/>
                    </a:lnTo>
                    <a:lnTo>
                      <a:pt x="374" y="2"/>
                    </a:lnTo>
                    <a:lnTo>
                      <a:pt x="376" y="4"/>
                    </a:lnTo>
                    <a:lnTo>
                      <a:pt x="379" y="7"/>
                    </a:lnTo>
                    <a:lnTo>
                      <a:pt x="381" y="5"/>
                    </a:lnTo>
                    <a:lnTo>
                      <a:pt x="383" y="4"/>
                    </a:lnTo>
                    <a:lnTo>
                      <a:pt x="388" y="4"/>
                    </a:lnTo>
                    <a:lnTo>
                      <a:pt x="390" y="5"/>
                    </a:lnTo>
                    <a:lnTo>
                      <a:pt x="392" y="7"/>
                    </a:lnTo>
                    <a:lnTo>
                      <a:pt x="392" y="9"/>
                    </a:lnTo>
                    <a:lnTo>
                      <a:pt x="392" y="16"/>
                    </a:lnTo>
                    <a:lnTo>
                      <a:pt x="394" y="18"/>
                    </a:lnTo>
                    <a:lnTo>
                      <a:pt x="397" y="22"/>
                    </a:lnTo>
                    <a:lnTo>
                      <a:pt x="396" y="23"/>
                    </a:lnTo>
                    <a:lnTo>
                      <a:pt x="396" y="27"/>
                    </a:lnTo>
                    <a:lnTo>
                      <a:pt x="394" y="32"/>
                    </a:lnTo>
                    <a:lnTo>
                      <a:pt x="394" y="34"/>
                    </a:lnTo>
                    <a:lnTo>
                      <a:pt x="396" y="36"/>
                    </a:lnTo>
                    <a:lnTo>
                      <a:pt x="399" y="34"/>
                    </a:lnTo>
                    <a:lnTo>
                      <a:pt x="401" y="36"/>
                    </a:lnTo>
                    <a:lnTo>
                      <a:pt x="405" y="36"/>
                    </a:lnTo>
                    <a:lnTo>
                      <a:pt x="405" y="34"/>
                    </a:lnTo>
                    <a:lnTo>
                      <a:pt x="408" y="34"/>
                    </a:lnTo>
                    <a:lnTo>
                      <a:pt x="410" y="34"/>
                    </a:lnTo>
                    <a:lnTo>
                      <a:pt x="410" y="29"/>
                    </a:lnTo>
                    <a:lnTo>
                      <a:pt x="412" y="30"/>
                    </a:lnTo>
                    <a:lnTo>
                      <a:pt x="413" y="34"/>
                    </a:lnTo>
                    <a:lnTo>
                      <a:pt x="415" y="36"/>
                    </a:lnTo>
                    <a:lnTo>
                      <a:pt x="415" y="41"/>
                    </a:lnTo>
                    <a:lnTo>
                      <a:pt x="419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9" y="36"/>
                    </a:lnTo>
                    <a:lnTo>
                      <a:pt x="424" y="38"/>
                    </a:lnTo>
                    <a:lnTo>
                      <a:pt x="430" y="41"/>
                    </a:lnTo>
                    <a:lnTo>
                      <a:pt x="431" y="41"/>
                    </a:lnTo>
                    <a:lnTo>
                      <a:pt x="433" y="39"/>
                    </a:lnTo>
                    <a:lnTo>
                      <a:pt x="435" y="38"/>
                    </a:lnTo>
                    <a:lnTo>
                      <a:pt x="437" y="41"/>
                    </a:lnTo>
                    <a:lnTo>
                      <a:pt x="437" y="43"/>
                    </a:lnTo>
                    <a:lnTo>
                      <a:pt x="433" y="43"/>
                    </a:lnTo>
                    <a:lnTo>
                      <a:pt x="431" y="45"/>
                    </a:lnTo>
                    <a:lnTo>
                      <a:pt x="430" y="47"/>
                    </a:lnTo>
                    <a:lnTo>
                      <a:pt x="430" y="48"/>
                    </a:lnTo>
                    <a:lnTo>
                      <a:pt x="430" y="52"/>
                    </a:lnTo>
                    <a:lnTo>
                      <a:pt x="431" y="54"/>
                    </a:lnTo>
                    <a:lnTo>
                      <a:pt x="433" y="54"/>
                    </a:lnTo>
                    <a:lnTo>
                      <a:pt x="435" y="52"/>
                    </a:lnTo>
                    <a:lnTo>
                      <a:pt x="440" y="50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6" y="52"/>
                    </a:lnTo>
                    <a:lnTo>
                      <a:pt x="447" y="52"/>
                    </a:lnTo>
                    <a:lnTo>
                      <a:pt x="447" y="50"/>
                    </a:lnTo>
                    <a:lnTo>
                      <a:pt x="449" y="48"/>
                    </a:lnTo>
                    <a:lnTo>
                      <a:pt x="451" y="48"/>
                    </a:lnTo>
                    <a:lnTo>
                      <a:pt x="455" y="45"/>
                    </a:lnTo>
                    <a:lnTo>
                      <a:pt x="458" y="43"/>
                    </a:lnTo>
                    <a:lnTo>
                      <a:pt x="462" y="41"/>
                    </a:lnTo>
                    <a:lnTo>
                      <a:pt x="464" y="36"/>
                    </a:lnTo>
                    <a:lnTo>
                      <a:pt x="465" y="34"/>
                    </a:lnTo>
                    <a:lnTo>
                      <a:pt x="469" y="36"/>
                    </a:lnTo>
                    <a:lnTo>
                      <a:pt x="474" y="34"/>
                    </a:lnTo>
                    <a:lnTo>
                      <a:pt x="476" y="30"/>
                    </a:lnTo>
                    <a:lnTo>
                      <a:pt x="481" y="30"/>
                    </a:lnTo>
                    <a:lnTo>
                      <a:pt x="485" y="29"/>
                    </a:lnTo>
                    <a:lnTo>
                      <a:pt x="487" y="30"/>
                    </a:lnTo>
                    <a:lnTo>
                      <a:pt x="487" y="32"/>
                    </a:lnTo>
                    <a:lnTo>
                      <a:pt x="485" y="34"/>
                    </a:lnTo>
                    <a:lnTo>
                      <a:pt x="483" y="36"/>
                    </a:lnTo>
                    <a:lnTo>
                      <a:pt x="480" y="36"/>
                    </a:lnTo>
                    <a:lnTo>
                      <a:pt x="480" y="38"/>
                    </a:lnTo>
                    <a:lnTo>
                      <a:pt x="481" y="39"/>
                    </a:lnTo>
                    <a:lnTo>
                      <a:pt x="483" y="41"/>
                    </a:lnTo>
                    <a:lnTo>
                      <a:pt x="503" y="59"/>
                    </a:lnTo>
                    <a:lnTo>
                      <a:pt x="539" y="124"/>
                    </a:lnTo>
                    <a:lnTo>
                      <a:pt x="542" y="120"/>
                    </a:lnTo>
                    <a:lnTo>
                      <a:pt x="544" y="118"/>
                    </a:lnTo>
                    <a:lnTo>
                      <a:pt x="544" y="116"/>
                    </a:lnTo>
                    <a:lnTo>
                      <a:pt x="546" y="113"/>
                    </a:lnTo>
                    <a:lnTo>
                      <a:pt x="549" y="111"/>
                    </a:lnTo>
                    <a:lnTo>
                      <a:pt x="549" y="115"/>
                    </a:lnTo>
                    <a:lnTo>
                      <a:pt x="553" y="115"/>
                    </a:lnTo>
                    <a:lnTo>
                      <a:pt x="557" y="116"/>
                    </a:lnTo>
                    <a:lnTo>
                      <a:pt x="555" y="118"/>
                    </a:lnTo>
                    <a:lnTo>
                      <a:pt x="557" y="122"/>
                    </a:lnTo>
                    <a:lnTo>
                      <a:pt x="558" y="122"/>
                    </a:lnTo>
                    <a:lnTo>
                      <a:pt x="560" y="125"/>
                    </a:lnTo>
                    <a:lnTo>
                      <a:pt x="567" y="125"/>
                    </a:lnTo>
                    <a:lnTo>
                      <a:pt x="573" y="125"/>
                    </a:lnTo>
                    <a:lnTo>
                      <a:pt x="575" y="125"/>
                    </a:lnTo>
                    <a:lnTo>
                      <a:pt x="578" y="125"/>
                    </a:lnTo>
                    <a:lnTo>
                      <a:pt x="580" y="124"/>
                    </a:lnTo>
                    <a:lnTo>
                      <a:pt x="582" y="122"/>
                    </a:lnTo>
                    <a:lnTo>
                      <a:pt x="583" y="122"/>
                    </a:lnTo>
                    <a:lnTo>
                      <a:pt x="585" y="122"/>
                    </a:lnTo>
                    <a:lnTo>
                      <a:pt x="587" y="120"/>
                    </a:lnTo>
                    <a:lnTo>
                      <a:pt x="589" y="118"/>
                    </a:lnTo>
                    <a:lnTo>
                      <a:pt x="594" y="120"/>
                    </a:lnTo>
                    <a:lnTo>
                      <a:pt x="596" y="120"/>
                    </a:lnTo>
                    <a:lnTo>
                      <a:pt x="596" y="122"/>
                    </a:lnTo>
                    <a:lnTo>
                      <a:pt x="598" y="124"/>
                    </a:lnTo>
                    <a:lnTo>
                      <a:pt x="601" y="127"/>
                    </a:lnTo>
                    <a:lnTo>
                      <a:pt x="603" y="129"/>
                    </a:lnTo>
                    <a:lnTo>
                      <a:pt x="605" y="131"/>
                    </a:lnTo>
                    <a:lnTo>
                      <a:pt x="605" y="132"/>
                    </a:lnTo>
                    <a:lnTo>
                      <a:pt x="605" y="136"/>
                    </a:lnTo>
                    <a:lnTo>
                      <a:pt x="605" y="138"/>
                    </a:lnTo>
                    <a:lnTo>
                      <a:pt x="609" y="138"/>
                    </a:lnTo>
                    <a:lnTo>
                      <a:pt x="614" y="141"/>
                    </a:lnTo>
                    <a:lnTo>
                      <a:pt x="616" y="143"/>
                    </a:lnTo>
                    <a:lnTo>
                      <a:pt x="616" y="145"/>
                    </a:lnTo>
                    <a:lnTo>
                      <a:pt x="617" y="147"/>
                    </a:lnTo>
                    <a:lnTo>
                      <a:pt x="619" y="149"/>
                    </a:lnTo>
                    <a:lnTo>
                      <a:pt x="621" y="152"/>
                    </a:lnTo>
                    <a:lnTo>
                      <a:pt x="623" y="154"/>
                    </a:lnTo>
                    <a:lnTo>
                      <a:pt x="628" y="154"/>
                    </a:lnTo>
                    <a:lnTo>
                      <a:pt x="630" y="156"/>
                    </a:lnTo>
                    <a:lnTo>
                      <a:pt x="637" y="156"/>
                    </a:lnTo>
                    <a:lnTo>
                      <a:pt x="637" y="154"/>
                    </a:lnTo>
                    <a:lnTo>
                      <a:pt x="639" y="152"/>
                    </a:lnTo>
                    <a:lnTo>
                      <a:pt x="644" y="150"/>
                    </a:lnTo>
                    <a:lnTo>
                      <a:pt x="644" y="154"/>
                    </a:lnTo>
                    <a:lnTo>
                      <a:pt x="646" y="156"/>
                    </a:lnTo>
                    <a:lnTo>
                      <a:pt x="648" y="158"/>
                    </a:lnTo>
                    <a:lnTo>
                      <a:pt x="650" y="161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0" y="172"/>
                    </a:lnTo>
                    <a:lnTo>
                      <a:pt x="646" y="177"/>
                    </a:lnTo>
                    <a:lnTo>
                      <a:pt x="641" y="183"/>
                    </a:lnTo>
                    <a:lnTo>
                      <a:pt x="635" y="184"/>
                    </a:lnTo>
                    <a:lnTo>
                      <a:pt x="630" y="184"/>
                    </a:lnTo>
                    <a:lnTo>
                      <a:pt x="628" y="190"/>
                    </a:lnTo>
                    <a:lnTo>
                      <a:pt x="626" y="215"/>
                    </a:lnTo>
                    <a:lnTo>
                      <a:pt x="619" y="217"/>
                    </a:lnTo>
                    <a:lnTo>
                      <a:pt x="616" y="220"/>
                    </a:lnTo>
                    <a:lnTo>
                      <a:pt x="609" y="215"/>
                    </a:lnTo>
                    <a:lnTo>
                      <a:pt x="600" y="217"/>
                    </a:lnTo>
                    <a:lnTo>
                      <a:pt x="594" y="215"/>
                    </a:lnTo>
                    <a:lnTo>
                      <a:pt x="591" y="213"/>
                    </a:lnTo>
                    <a:lnTo>
                      <a:pt x="583" y="213"/>
                    </a:lnTo>
                    <a:lnTo>
                      <a:pt x="573" y="247"/>
                    </a:lnTo>
                    <a:lnTo>
                      <a:pt x="575" y="256"/>
                    </a:lnTo>
                    <a:lnTo>
                      <a:pt x="573" y="258"/>
                    </a:lnTo>
                    <a:lnTo>
                      <a:pt x="539" y="263"/>
                    </a:lnTo>
                    <a:lnTo>
                      <a:pt x="537" y="267"/>
                    </a:lnTo>
                    <a:lnTo>
                      <a:pt x="539" y="268"/>
                    </a:lnTo>
                    <a:lnTo>
                      <a:pt x="548" y="299"/>
                    </a:lnTo>
                    <a:lnTo>
                      <a:pt x="548" y="304"/>
                    </a:lnTo>
                    <a:lnTo>
                      <a:pt x="544" y="306"/>
                    </a:lnTo>
                    <a:lnTo>
                      <a:pt x="544" y="310"/>
                    </a:lnTo>
                    <a:lnTo>
                      <a:pt x="542" y="313"/>
                    </a:lnTo>
                    <a:lnTo>
                      <a:pt x="541" y="317"/>
                    </a:lnTo>
                    <a:lnTo>
                      <a:pt x="541" y="322"/>
                    </a:lnTo>
                    <a:lnTo>
                      <a:pt x="539" y="322"/>
                    </a:lnTo>
                    <a:lnTo>
                      <a:pt x="533" y="319"/>
                    </a:lnTo>
                    <a:lnTo>
                      <a:pt x="528" y="317"/>
                    </a:lnTo>
                    <a:lnTo>
                      <a:pt x="524" y="311"/>
                    </a:lnTo>
                    <a:lnTo>
                      <a:pt x="515" y="310"/>
                    </a:lnTo>
                    <a:lnTo>
                      <a:pt x="514" y="310"/>
                    </a:lnTo>
                    <a:lnTo>
                      <a:pt x="494" y="308"/>
                    </a:lnTo>
                    <a:lnTo>
                      <a:pt x="490" y="306"/>
                    </a:lnTo>
                    <a:lnTo>
                      <a:pt x="487" y="306"/>
                    </a:lnTo>
                    <a:lnTo>
                      <a:pt x="483" y="308"/>
                    </a:lnTo>
                    <a:lnTo>
                      <a:pt x="460" y="308"/>
                    </a:lnTo>
                    <a:lnTo>
                      <a:pt x="458" y="306"/>
                    </a:lnTo>
                    <a:lnTo>
                      <a:pt x="456" y="306"/>
                    </a:lnTo>
                    <a:lnTo>
                      <a:pt x="451" y="306"/>
                    </a:lnTo>
                    <a:lnTo>
                      <a:pt x="442" y="301"/>
                    </a:lnTo>
                    <a:lnTo>
                      <a:pt x="440" y="302"/>
                    </a:lnTo>
                    <a:lnTo>
                      <a:pt x="439" y="302"/>
                    </a:lnTo>
                    <a:lnTo>
                      <a:pt x="437" y="304"/>
                    </a:lnTo>
                    <a:lnTo>
                      <a:pt x="433" y="306"/>
                    </a:lnTo>
                    <a:lnTo>
                      <a:pt x="433" y="310"/>
                    </a:lnTo>
                    <a:lnTo>
                      <a:pt x="431" y="311"/>
                    </a:lnTo>
                    <a:lnTo>
                      <a:pt x="430" y="315"/>
                    </a:lnTo>
                    <a:lnTo>
                      <a:pt x="430" y="319"/>
                    </a:lnTo>
                    <a:lnTo>
                      <a:pt x="405" y="311"/>
                    </a:lnTo>
                    <a:lnTo>
                      <a:pt x="403" y="311"/>
                    </a:lnTo>
                    <a:lnTo>
                      <a:pt x="401" y="310"/>
                    </a:lnTo>
                    <a:lnTo>
                      <a:pt x="394" y="311"/>
                    </a:lnTo>
                    <a:lnTo>
                      <a:pt x="392" y="313"/>
                    </a:lnTo>
                    <a:lnTo>
                      <a:pt x="392" y="317"/>
                    </a:lnTo>
                    <a:lnTo>
                      <a:pt x="387" y="326"/>
                    </a:lnTo>
                    <a:lnTo>
                      <a:pt x="385" y="328"/>
                    </a:lnTo>
                    <a:lnTo>
                      <a:pt x="383" y="326"/>
                    </a:lnTo>
                    <a:lnTo>
                      <a:pt x="379" y="331"/>
                    </a:lnTo>
                    <a:lnTo>
                      <a:pt x="378" y="333"/>
                    </a:lnTo>
                    <a:lnTo>
                      <a:pt x="367" y="338"/>
                    </a:lnTo>
                    <a:lnTo>
                      <a:pt x="367" y="340"/>
                    </a:lnTo>
                    <a:lnTo>
                      <a:pt x="362" y="342"/>
                    </a:lnTo>
                    <a:lnTo>
                      <a:pt x="360" y="345"/>
                    </a:lnTo>
                    <a:lnTo>
                      <a:pt x="356" y="349"/>
                    </a:lnTo>
                    <a:lnTo>
                      <a:pt x="344" y="344"/>
                    </a:lnTo>
                    <a:lnTo>
                      <a:pt x="326" y="345"/>
                    </a:lnTo>
                    <a:lnTo>
                      <a:pt x="324" y="331"/>
                    </a:lnTo>
                    <a:lnTo>
                      <a:pt x="313" y="32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15" y="308"/>
                    </a:lnTo>
                    <a:lnTo>
                      <a:pt x="311" y="308"/>
                    </a:lnTo>
                    <a:lnTo>
                      <a:pt x="306" y="299"/>
                    </a:lnTo>
                    <a:lnTo>
                      <a:pt x="295" y="290"/>
                    </a:lnTo>
                    <a:lnTo>
                      <a:pt x="292" y="292"/>
                    </a:lnTo>
                    <a:lnTo>
                      <a:pt x="249" y="295"/>
                    </a:lnTo>
                    <a:lnTo>
                      <a:pt x="193" y="249"/>
                    </a:lnTo>
                    <a:lnTo>
                      <a:pt x="152" y="26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6" name="Freeform 8831"/>
              <p:cNvSpPr>
                <a:spLocks/>
              </p:cNvSpPr>
              <p:nvPr/>
            </p:nvSpPr>
            <p:spPr bwMode="auto">
              <a:xfrm>
                <a:off x="5260757" y="2668299"/>
                <a:ext cx="1034945" cy="554041"/>
              </a:xfrm>
              <a:custGeom>
                <a:avLst/>
                <a:gdLst/>
                <a:ahLst/>
                <a:cxnLst>
                  <a:cxn ang="0">
                    <a:pos x="132" y="326"/>
                  </a:cxn>
                  <a:cxn ang="0">
                    <a:pos x="98" y="311"/>
                  </a:cxn>
                  <a:cxn ang="0">
                    <a:pos x="70" y="285"/>
                  </a:cxn>
                  <a:cxn ang="0">
                    <a:pos x="81" y="272"/>
                  </a:cxn>
                  <a:cxn ang="0">
                    <a:pos x="88" y="256"/>
                  </a:cxn>
                  <a:cxn ang="0">
                    <a:pos x="124" y="260"/>
                  </a:cxn>
                  <a:cxn ang="0">
                    <a:pos x="124" y="242"/>
                  </a:cxn>
                  <a:cxn ang="0">
                    <a:pos x="107" y="218"/>
                  </a:cxn>
                  <a:cxn ang="0">
                    <a:pos x="61" y="220"/>
                  </a:cxn>
                  <a:cxn ang="0">
                    <a:pos x="25" y="227"/>
                  </a:cxn>
                  <a:cxn ang="0">
                    <a:pos x="30" y="204"/>
                  </a:cxn>
                  <a:cxn ang="0">
                    <a:pos x="11" y="193"/>
                  </a:cxn>
                  <a:cxn ang="0">
                    <a:pos x="9" y="165"/>
                  </a:cxn>
                  <a:cxn ang="0">
                    <a:pos x="14" y="134"/>
                  </a:cxn>
                  <a:cxn ang="0">
                    <a:pos x="32" y="127"/>
                  </a:cxn>
                  <a:cxn ang="0">
                    <a:pos x="55" y="113"/>
                  </a:cxn>
                  <a:cxn ang="0">
                    <a:pos x="75" y="100"/>
                  </a:cxn>
                  <a:cxn ang="0">
                    <a:pos x="91" y="98"/>
                  </a:cxn>
                  <a:cxn ang="0">
                    <a:pos x="115" y="107"/>
                  </a:cxn>
                  <a:cxn ang="0">
                    <a:pos x="131" y="129"/>
                  </a:cxn>
                  <a:cxn ang="0">
                    <a:pos x="138" y="125"/>
                  </a:cxn>
                  <a:cxn ang="0">
                    <a:pos x="163" y="120"/>
                  </a:cxn>
                  <a:cxn ang="0">
                    <a:pos x="188" y="115"/>
                  </a:cxn>
                  <a:cxn ang="0">
                    <a:pos x="208" y="131"/>
                  </a:cxn>
                  <a:cxn ang="0">
                    <a:pos x="238" y="124"/>
                  </a:cxn>
                  <a:cxn ang="0">
                    <a:pos x="217" y="95"/>
                  </a:cxn>
                  <a:cxn ang="0">
                    <a:pos x="229" y="72"/>
                  </a:cxn>
                  <a:cxn ang="0">
                    <a:pos x="245" y="59"/>
                  </a:cxn>
                  <a:cxn ang="0">
                    <a:pos x="238" y="50"/>
                  </a:cxn>
                  <a:cxn ang="0">
                    <a:pos x="240" y="39"/>
                  </a:cxn>
                  <a:cxn ang="0">
                    <a:pos x="263" y="38"/>
                  </a:cxn>
                  <a:cxn ang="0">
                    <a:pos x="283" y="32"/>
                  </a:cxn>
                  <a:cxn ang="0">
                    <a:pos x="301" y="23"/>
                  </a:cxn>
                  <a:cxn ang="0">
                    <a:pos x="345" y="13"/>
                  </a:cxn>
                  <a:cxn ang="0">
                    <a:pos x="360" y="2"/>
                  </a:cxn>
                  <a:cxn ang="0">
                    <a:pos x="376" y="4"/>
                  </a:cxn>
                  <a:cxn ang="0">
                    <a:pos x="392" y="16"/>
                  </a:cxn>
                  <a:cxn ang="0">
                    <a:pos x="399" y="34"/>
                  </a:cxn>
                  <a:cxn ang="0">
                    <a:pos x="413" y="34"/>
                  </a:cxn>
                  <a:cxn ang="0">
                    <a:pos x="430" y="41"/>
                  </a:cxn>
                  <a:cxn ang="0">
                    <a:pos x="430" y="47"/>
                  </a:cxn>
                  <a:cxn ang="0">
                    <a:pos x="444" y="50"/>
                  </a:cxn>
                  <a:cxn ang="0">
                    <a:pos x="462" y="41"/>
                  </a:cxn>
                  <a:cxn ang="0">
                    <a:pos x="487" y="30"/>
                  </a:cxn>
                  <a:cxn ang="0">
                    <a:pos x="503" y="59"/>
                  </a:cxn>
                  <a:cxn ang="0">
                    <a:pos x="553" y="115"/>
                  </a:cxn>
                  <a:cxn ang="0">
                    <a:pos x="575" y="125"/>
                  </a:cxn>
                  <a:cxn ang="0">
                    <a:pos x="594" y="120"/>
                  </a:cxn>
                  <a:cxn ang="0">
                    <a:pos x="605" y="136"/>
                  </a:cxn>
                  <a:cxn ang="0">
                    <a:pos x="621" y="152"/>
                  </a:cxn>
                  <a:cxn ang="0">
                    <a:pos x="644" y="154"/>
                  </a:cxn>
                  <a:cxn ang="0">
                    <a:pos x="641" y="183"/>
                  </a:cxn>
                  <a:cxn ang="0">
                    <a:pos x="600" y="217"/>
                  </a:cxn>
                  <a:cxn ang="0">
                    <a:pos x="537" y="267"/>
                  </a:cxn>
                  <a:cxn ang="0">
                    <a:pos x="541" y="322"/>
                  </a:cxn>
                  <a:cxn ang="0">
                    <a:pos x="490" y="306"/>
                  </a:cxn>
                  <a:cxn ang="0">
                    <a:pos x="440" y="302"/>
                  </a:cxn>
                  <a:cxn ang="0">
                    <a:pos x="405" y="311"/>
                  </a:cxn>
                  <a:cxn ang="0">
                    <a:pos x="383" y="326"/>
                  </a:cxn>
                  <a:cxn ang="0">
                    <a:pos x="344" y="344"/>
                  </a:cxn>
                  <a:cxn ang="0">
                    <a:pos x="306" y="299"/>
                  </a:cxn>
                </a:cxnLst>
                <a:rect l="0" t="0" r="r" b="b"/>
                <a:pathLst>
                  <a:path w="652" h="349">
                    <a:moveTo>
                      <a:pt x="152" y="263"/>
                    </a:moveTo>
                    <a:lnTo>
                      <a:pt x="152" y="342"/>
                    </a:lnTo>
                    <a:lnTo>
                      <a:pt x="149" y="344"/>
                    </a:lnTo>
                    <a:lnTo>
                      <a:pt x="143" y="344"/>
                    </a:lnTo>
                    <a:lnTo>
                      <a:pt x="140" y="342"/>
                    </a:lnTo>
                    <a:lnTo>
                      <a:pt x="136" y="333"/>
                    </a:lnTo>
                    <a:lnTo>
                      <a:pt x="134" y="331"/>
                    </a:lnTo>
                    <a:lnTo>
                      <a:pt x="132" y="326"/>
                    </a:lnTo>
                    <a:lnTo>
                      <a:pt x="131" y="324"/>
                    </a:lnTo>
                    <a:lnTo>
                      <a:pt x="122" y="320"/>
                    </a:lnTo>
                    <a:lnTo>
                      <a:pt x="120" y="320"/>
                    </a:lnTo>
                    <a:lnTo>
                      <a:pt x="104" y="324"/>
                    </a:lnTo>
                    <a:lnTo>
                      <a:pt x="95" y="333"/>
                    </a:lnTo>
                    <a:lnTo>
                      <a:pt x="95" y="320"/>
                    </a:lnTo>
                    <a:lnTo>
                      <a:pt x="98" y="317"/>
                    </a:lnTo>
                    <a:lnTo>
                      <a:pt x="98" y="311"/>
                    </a:lnTo>
                    <a:lnTo>
                      <a:pt x="95" y="310"/>
                    </a:lnTo>
                    <a:lnTo>
                      <a:pt x="91" y="310"/>
                    </a:lnTo>
                    <a:lnTo>
                      <a:pt x="86" y="308"/>
                    </a:lnTo>
                    <a:lnTo>
                      <a:pt x="82" y="302"/>
                    </a:lnTo>
                    <a:lnTo>
                      <a:pt x="77" y="302"/>
                    </a:lnTo>
                    <a:lnTo>
                      <a:pt x="75" y="292"/>
                    </a:lnTo>
                    <a:lnTo>
                      <a:pt x="73" y="286"/>
                    </a:lnTo>
                    <a:lnTo>
                      <a:pt x="70" y="285"/>
                    </a:lnTo>
                    <a:lnTo>
                      <a:pt x="68" y="279"/>
                    </a:lnTo>
                    <a:lnTo>
                      <a:pt x="61" y="277"/>
                    </a:lnTo>
                    <a:lnTo>
                      <a:pt x="57" y="272"/>
                    </a:lnTo>
                    <a:lnTo>
                      <a:pt x="61" y="270"/>
                    </a:lnTo>
                    <a:lnTo>
                      <a:pt x="66" y="270"/>
                    </a:lnTo>
                    <a:lnTo>
                      <a:pt x="73" y="272"/>
                    </a:lnTo>
                    <a:lnTo>
                      <a:pt x="75" y="272"/>
                    </a:lnTo>
                    <a:lnTo>
                      <a:pt x="81" y="272"/>
                    </a:lnTo>
                    <a:lnTo>
                      <a:pt x="77" y="267"/>
                    </a:lnTo>
                    <a:lnTo>
                      <a:pt x="77" y="261"/>
                    </a:lnTo>
                    <a:lnTo>
                      <a:pt x="79" y="258"/>
                    </a:lnTo>
                    <a:lnTo>
                      <a:pt x="81" y="258"/>
                    </a:lnTo>
                    <a:lnTo>
                      <a:pt x="81" y="260"/>
                    </a:lnTo>
                    <a:lnTo>
                      <a:pt x="84" y="260"/>
                    </a:lnTo>
                    <a:lnTo>
                      <a:pt x="88" y="258"/>
                    </a:lnTo>
                    <a:lnTo>
                      <a:pt x="88" y="256"/>
                    </a:lnTo>
                    <a:lnTo>
                      <a:pt x="91" y="252"/>
                    </a:lnTo>
                    <a:lnTo>
                      <a:pt x="97" y="252"/>
                    </a:lnTo>
                    <a:lnTo>
                      <a:pt x="106" y="258"/>
                    </a:lnTo>
                    <a:lnTo>
                      <a:pt x="109" y="256"/>
                    </a:lnTo>
                    <a:lnTo>
                      <a:pt x="113" y="254"/>
                    </a:lnTo>
                    <a:lnTo>
                      <a:pt x="115" y="254"/>
                    </a:lnTo>
                    <a:lnTo>
                      <a:pt x="116" y="256"/>
                    </a:lnTo>
                    <a:lnTo>
                      <a:pt x="124" y="260"/>
                    </a:lnTo>
                    <a:lnTo>
                      <a:pt x="127" y="260"/>
                    </a:lnTo>
                    <a:lnTo>
                      <a:pt x="131" y="260"/>
                    </a:lnTo>
                    <a:lnTo>
                      <a:pt x="132" y="258"/>
                    </a:lnTo>
                    <a:lnTo>
                      <a:pt x="131" y="254"/>
                    </a:lnTo>
                    <a:lnTo>
                      <a:pt x="132" y="254"/>
                    </a:lnTo>
                    <a:lnTo>
                      <a:pt x="127" y="245"/>
                    </a:lnTo>
                    <a:lnTo>
                      <a:pt x="125" y="243"/>
                    </a:lnTo>
                    <a:lnTo>
                      <a:pt x="124" y="242"/>
                    </a:lnTo>
                    <a:lnTo>
                      <a:pt x="120" y="242"/>
                    </a:lnTo>
                    <a:lnTo>
                      <a:pt x="116" y="236"/>
                    </a:lnTo>
                    <a:lnTo>
                      <a:pt x="115" y="229"/>
                    </a:lnTo>
                    <a:lnTo>
                      <a:pt x="113" y="226"/>
                    </a:lnTo>
                    <a:lnTo>
                      <a:pt x="113" y="227"/>
                    </a:lnTo>
                    <a:lnTo>
                      <a:pt x="109" y="222"/>
                    </a:lnTo>
                    <a:lnTo>
                      <a:pt x="109" y="222"/>
                    </a:lnTo>
                    <a:lnTo>
                      <a:pt x="107" y="218"/>
                    </a:lnTo>
                    <a:lnTo>
                      <a:pt x="102" y="215"/>
                    </a:lnTo>
                    <a:lnTo>
                      <a:pt x="98" y="213"/>
                    </a:lnTo>
                    <a:lnTo>
                      <a:pt x="98" y="213"/>
                    </a:lnTo>
                    <a:lnTo>
                      <a:pt x="95" y="211"/>
                    </a:lnTo>
                    <a:lnTo>
                      <a:pt x="86" y="215"/>
                    </a:lnTo>
                    <a:lnTo>
                      <a:pt x="84" y="213"/>
                    </a:lnTo>
                    <a:lnTo>
                      <a:pt x="72" y="211"/>
                    </a:lnTo>
                    <a:lnTo>
                      <a:pt x="61" y="220"/>
                    </a:lnTo>
                    <a:lnTo>
                      <a:pt x="34" y="226"/>
                    </a:lnTo>
                    <a:lnTo>
                      <a:pt x="39" y="231"/>
                    </a:lnTo>
                    <a:lnTo>
                      <a:pt x="36" y="233"/>
                    </a:lnTo>
                    <a:lnTo>
                      <a:pt x="32" y="231"/>
                    </a:lnTo>
                    <a:lnTo>
                      <a:pt x="32" y="229"/>
                    </a:lnTo>
                    <a:lnTo>
                      <a:pt x="30" y="229"/>
                    </a:lnTo>
                    <a:lnTo>
                      <a:pt x="27" y="229"/>
                    </a:lnTo>
                    <a:lnTo>
                      <a:pt x="25" y="227"/>
                    </a:lnTo>
                    <a:lnTo>
                      <a:pt x="25" y="226"/>
                    </a:lnTo>
                    <a:lnTo>
                      <a:pt x="27" y="224"/>
                    </a:lnTo>
                    <a:lnTo>
                      <a:pt x="27" y="222"/>
                    </a:lnTo>
                    <a:lnTo>
                      <a:pt x="29" y="222"/>
                    </a:lnTo>
                    <a:lnTo>
                      <a:pt x="32" y="224"/>
                    </a:lnTo>
                    <a:lnTo>
                      <a:pt x="36" y="222"/>
                    </a:lnTo>
                    <a:lnTo>
                      <a:pt x="32" y="206"/>
                    </a:lnTo>
                    <a:lnTo>
                      <a:pt x="30" y="204"/>
                    </a:lnTo>
                    <a:lnTo>
                      <a:pt x="29" y="202"/>
                    </a:lnTo>
                    <a:lnTo>
                      <a:pt x="29" y="200"/>
                    </a:lnTo>
                    <a:lnTo>
                      <a:pt x="25" y="197"/>
                    </a:lnTo>
                    <a:lnTo>
                      <a:pt x="18" y="197"/>
                    </a:lnTo>
                    <a:lnTo>
                      <a:pt x="14" y="197"/>
                    </a:lnTo>
                    <a:lnTo>
                      <a:pt x="14" y="199"/>
                    </a:lnTo>
                    <a:lnTo>
                      <a:pt x="11" y="195"/>
                    </a:lnTo>
                    <a:lnTo>
                      <a:pt x="11" y="193"/>
                    </a:lnTo>
                    <a:lnTo>
                      <a:pt x="9" y="192"/>
                    </a:lnTo>
                    <a:lnTo>
                      <a:pt x="11" y="190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0" y="183"/>
                    </a:lnTo>
                    <a:lnTo>
                      <a:pt x="4" y="168"/>
                    </a:lnTo>
                    <a:lnTo>
                      <a:pt x="7" y="166"/>
                    </a:lnTo>
                    <a:lnTo>
                      <a:pt x="9" y="165"/>
                    </a:lnTo>
                    <a:lnTo>
                      <a:pt x="7" y="163"/>
                    </a:lnTo>
                    <a:lnTo>
                      <a:pt x="5" y="159"/>
                    </a:lnTo>
                    <a:lnTo>
                      <a:pt x="7" y="147"/>
                    </a:lnTo>
                    <a:lnTo>
                      <a:pt x="13" y="143"/>
                    </a:lnTo>
                    <a:lnTo>
                      <a:pt x="13" y="141"/>
                    </a:lnTo>
                    <a:lnTo>
                      <a:pt x="13" y="140"/>
                    </a:lnTo>
                    <a:lnTo>
                      <a:pt x="14" y="138"/>
                    </a:lnTo>
                    <a:lnTo>
                      <a:pt x="14" y="134"/>
                    </a:lnTo>
                    <a:lnTo>
                      <a:pt x="16" y="131"/>
                    </a:lnTo>
                    <a:lnTo>
                      <a:pt x="18" y="132"/>
                    </a:lnTo>
                    <a:lnTo>
                      <a:pt x="18" y="134"/>
                    </a:lnTo>
                    <a:lnTo>
                      <a:pt x="23" y="138"/>
                    </a:lnTo>
                    <a:lnTo>
                      <a:pt x="27" y="149"/>
                    </a:lnTo>
                    <a:lnTo>
                      <a:pt x="30" y="149"/>
                    </a:lnTo>
                    <a:lnTo>
                      <a:pt x="38" y="143"/>
                    </a:lnTo>
                    <a:lnTo>
                      <a:pt x="32" y="127"/>
                    </a:lnTo>
                    <a:lnTo>
                      <a:pt x="36" y="129"/>
                    </a:lnTo>
                    <a:lnTo>
                      <a:pt x="45" y="122"/>
                    </a:lnTo>
                    <a:lnTo>
                      <a:pt x="47" y="120"/>
                    </a:lnTo>
                    <a:lnTo>
                      <a:pt x="47" y="115"/>
                    </a:lnTo>
                    <a:lnTo>
                      <a:pt x="48" y="115"/>
                    </a:lnTo>
                    <a:lnTo>
                      <a:pt x="52" y="115"/>
                    </a:lnTo>
                    <a:lnTo>
                      <a:pt x="54" y="115"/>
                    </a:lnTo>
                    <a:lnTo>
                      <a:pt x="55" y="113"/>
                    </a:lnTo>
                    <a:lnTo>
                      <a:pt x="59" y="111"/>
                    </a:lnTo>
                    <a:lnTo>
                      <a:pt x="61" y="109"/>
                    </a:lnTo>
                    <a:lnTo>
                      <a:pt x="63" y="107"/>
                    </a:lnTo>
                    <a:lnTo>
                      <a:pt x="64" y="106"/>
                    </a:lnTo>
                    <a:lnTo>
                      <a:pt x="64" y="104"/>
                    </a:lnTo>
                    <a:lnTo>
                      <a:pt x="66" y="102"/>
                    </a:lnTo>
                    <a:lnTo>
                      <a:pt x="72" y="100"/>
                    </a:lnTo>
                    <a:lnTo>
                      <a:pt x="75" y="100"/>
                    </a:lnTo>
                    <a:lnTo>
                      <a:pt x="77" y="106"/>
                    </a:lnTo>
                    <a:lnTo>
                      <a:pt x="82" y="104"/>
                    </a:lnTo>
                    <a:lnTo>
                      <a:pt x="84" y="106"/>
                    </a:lnTo>
                    <a:lnTo>
                      <a:pt x="84" y="104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9" y="100"/>
                    </a:lnTo>
                    <a:lnTo>
                      <a:pt x="91" y="98"/>
                    </a:lnTo>
                    <a:lnTo>
                      <a:pt x="93" y="98"/>
                    </a:lnTo>
                    <a:lnTo>
                      <a:pt x="95" y="104"/>
                    </a:lnTo>
                    <a:lnTo>
                      <a:pt x="97" y="106"/>
                    </a:lnTo>
                    <a:lnTo>
                      <a:pt x="102" y="104"/>
                    </a:lnTo>
                    <a:lnTo>
                      <a:pt x="104" y="106"/>
                    </a:lnTo>
                    <a:lnTo>
                      <a:pt x="107" y="104"/>
                    </a:lnTo>
                    <a:lnTo>
                      <a:pt x="111" y="104"/>
                    </a:lnTo>
                    <a:lnTo>
                      <a:pt x="115" y="107"/>
                    </a:lnTo>
                    <a:lnTo>
                      <a:pt x="116" y="111"/>
                    </a:lnTo>
                    <a:lnTo>
                      <a:pt x="122" y="115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7" y="122"/>
                    </a:lnTo>
                    <a:lnTo>
                      <a:pt x="127" y="127"/>
                    </a:lnTo>
                    <a:lnTo>
                      <a:pt x="129" y="129"/>
                    </a:lnTo>
                    <a:lnTo>
                      <a:pt x="131" y="129"/>
                    </a:lnTo>
                    <a:lnTo>
                      <a:pt x="131" y="122"/>
                    </a:lnTo>
                    <a:lnTo>
                      <a:pt x="129" y="120"/>
                    </a:lnTo>
                    <a:lnTo>
                      <a:pt x="131" y="118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6" y="122"/>
                    </a:lnTo>
                    <a:lnTo>
                      <a:pt x="136" y="124"/>
                    </a:lnTo>
                    <a:lnTo>
                      <a:pt x="138" y="125"/>
                    </a:lnTo>
                    <a:lnTo>
                      <a:pt x="147" y="129"/>
                    </a:lnTo>
                    <a:lnTo>
                      <a:pt x="150" y="129"/>
                    </a:lnTo>
                    <a:lnTo>
                      <a:pt x="156" y="124"/>
                    </a:lnTo>
                    <a:lnTo>
                      <a:pt x="156" y="122"/>
                    </a:lnTo>
                    <a:lnTo>
                      <a:pt x="158" y="120"/>
                    </a:lnTo>
                    <a:lnTo>
                      <a:pt x="159" y="120"/>
                    </a:lnTo>
                    <a:lnTo>
                      <a:pt x="161" y="118"/>
                    </a:lnTo>
                    <a:lnTo>
                      <a:pt x="163" y="120"/>
                    </a:lnTo>
                    <a:lnTo>
                      <a:pt x="165" y="116"/>
                    </a:lnTo>
                    <a:lnTo>
                      <a:pt x="168" y="118"/>
                    </a:lnTo>
                    <a:lnTo>
                      <a:pt x="170" y="116"/>
                    </a:lnTo>
                    <a:lnTo>
                      <a:pt x="175" y="122"/>
                    </a:lnTo>
                    <a:lnTo>
                      <a:pt x="181" y="118"/>
                    </a:lnTo>
                    <a:lnTo>
                      <a:pt x="181" y="116"/>
                    </a:lnTo>
                    <a:lnTo>
                      <a:pt x="186" y="116"/>
                    </a:lnTo>
                    <a:lnTo>
                      <a:pt x="188" y="115"/>
                    </a:lnTo>
                    <a:lnTo>
                      <a:pt x="192" y="116"/>
                    </a:lnTo>
                    <a:lnTo>
                      <a:pt x="193" y="118"/>
                    </a:lnTo>
                    <a:lnTo>
                      <a:pt x="193" y="124"/>
                    </a:lnTo>
                    <a:lnTo>
                      <a:pt x="197" y="127"/>
                    </a:lnTo>
                    <a:lnTo>
                      <a:pt x="202" y="127"/>
                    </a:lnTo>
                    <a:lnTo>
                      <a:pt x="206" y="127"/>
                    </a:lnTo>
                    <a:lnTo>
                      <a:pt x="206" y="127"/>
                    </a:lnTo>
                    <a:lnTo>
                      <a:pt x="208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7" y="122"/>
                    </a:lnTo>
                    <a:lnTo>
                      <a:pt x="220" y="124"/>
                    </a:lnTo>
                    <a:lnTo>
                      <a:pt x="222" y="127"/>
                    </a:lnTo>
                    <a:lnTo>
                      <a:pt x="233" y="127"/>
                    </a:lnTo>
                    <a:lnTo>
                      <a:pt x="234" y="125"/>
                    </a:lnTo>
                    <a:lnTo>
                      <a:pt x="238" y="124"/>
                    </a:lnTo>
                    <a:lnTo>
                      <a:pt x="243" y="111"/>
                    </a:lnTo>
                    <a:lnTo>
                      <a:pt x="242" y="107"/>
                    </a:lnTo>
                    <a:lnTo>
                      <a:pt x="233" y="106"/>
                    </a:lnTo>
                    <a:lnTo>
                      <a:pt x="229" y="102"/>
                    </a:lnTo>
                    <a:lnTo>
                      <a:pt x="222" y="100"/>
                    </a:lnTo>
                    <a:lnTo>
                      <a:pt x="222" y="98"/>
                    </a:lnTo>
                    <a:lnTo>
                      <a:pt x="222" y="97"/>
                    </a:lnTo>
                    <a:lnTo>
                      <a:pt x="217" y="95"/>
                    </a:lnTo>
                    <a:lnTo>
                      <a:pt x="217" y="93"/>
                    </a:lnTo>
                    <a:lnTo>
                      <a:pt x="218" y="93"/>
                    </a:lnTo>
                    <a:lnTo>
                      <a:pt x="222" y="90"/>
                    </a:lnTo>
                    <a:lnTo>
                      <a:pt x="231" y="86"/>
                    </a:lnTo>
                    <a:lnTo>
                      <a:pt x="233" y="84"/>
                    </a:lnTo>
                    <a:lnTo>
                      <a:pt x="233" y="81"/>
                    </a:lnTo>
                    <a:lnTo>
                      <a:pt x="227" y="73"/>
                    </a:lnTo>
                    <a:lnTo>
                      <a:pt x="229" y="72"/>
                    </a:lnTo>
                    <a:lnTo>
                      <a:pt x="231" y="70"/>
                    </a:lnTo>
                    <a:lnTo>
                      <a:pt x="233" y="68"/>
                    </a:lnTo>
                    <a:lnTo>
                      <a:pt x="234" y="66"/>
                    </a:lnTo>
                    <a:lnTo>
                      <a:pt x="247" y="66"/>
                    </a:lnTo>
                    <a:lnTo>
                      <a:pt x="251" y="66"/>
                    </a:lnTo>
                    <a:lnTo>
                      <a:pt x="251" y="64"/>
                    </a:lnTo>
                    <a:lnTo>
                      <a:pt x="251" y="63"/>
                    </a:lnTo>
                    <a:lnTo>
                      <a:pt x="245" y="59"/>
                    </a:lnTo>
                    <a:lnTo>
                      <a:pt x="236" y="59"/>
                    </a:lnTo>
                    <a:lnTo>
                      <a:pt x="234" y="56"/>
                    </a:lnTo>
                    <a:lnTo>
                      <a:pt x="234" y="54"/>
                    </a:lnTo>
                    <a:lnTo>
                      <a:pt x="238" y="54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0" y="50"/>
                    </a:lnTo>
                    <a:lnTo>
                      <a:pt x="238" y="50"/>
                    </a:lnTo>
                    <a:lnTo>
                      <a:pt x="233" y="50"/>
                    </a:lnTo>
                    <a:lnTo>
                      <a:pt x="233" y="48"/>
                    </a:lnTo>
                    <a:lnTo>
                      <a:pt x="233" y="47"/>
                    </a:lnTo>
                    <a:lnTo>
                      <a:pt x="234" y="45"/>
                    </a:lnTo>
                    <a:lnTo>
                      <a:pt x="231" y="41"/>
                    </a:lnTo>
                    <a:lnTo>
                      <a:pt x="236" y="41"/>
                    </a:lnTo>
                    <a:lnTo>
                      <a:pt x="238" y="39"/>
                    </a:lnTo>
                    <a:lnTo>
                      <a:pt x="240" y="39"/>
                    </a:lnTo>
                    <a:lnTo>
                      <a:pt x="242" y="41"/>
                    </a:lnTo>
                    <a:lnTo>
                      <a:pt x="243" y="39"/>
                    </a:lnTo>
                    <a:lnTo>
                      <a:pt x="247" y="41"/>
                    </a:lnTo>
                    <a:lnTo>
                      <a:pt x="249" y="39"/>
                    </a:lnTo>
                    <a:lnTo>
                      <a:pt x="256" y="39"/>
                    </a:lnTo>
                    <a:lnTo>
                      <a:pt x="258" y="41"/>
                    </a:lnTo>
                    <a:lnTo>
                      <a:pt x="260" y="38"/>
                    </a:lnTo>
                    <a:lnTo>
                      <a:pt x="263" y="38"/>
                    </a:lnTo>
                    <a:lnTo>
                      <a:pt x="267" y="38"/>
                    </a:lnTo>
                    <a:lnTo>
                      <a:pt x="268" y="36"/>
                    </a:lnTo>
                    <a:lnTo>
                      <a:pt x="270" y="36"/>
                    </a:lnTo>
                    <a:lnTo>
                      <a:pt x="276" y="32"/>
                    </a:lnTo>
                    <a:lnTo>
                      <a:pt x="277" y="34"/>
                    </a:lnTo>
                    <a:lnTo>
                      <a:pt x="279" y="34"/>
                    </a:lnTo>
                    <a:lnTo>
                      <a:pt x="281" y="34"/>
                    </a:lnTo>
                    <a:lnTo>
                      <a:pt x="283" y="32"/>
                    </a:lnTo>
                    <a:lnTo>
                      <a:pt x="286" y="30"/>
                    </a:lnTo>
                    <a:lnTo>
                      <a:pt x="288" y="30"/>
                    </a:lnTo>
                    <a:lnTo>
                      <a:pt x="292" y="30"/>
                    </a:lnTo>
                    <a:lnTo>
                      <a:pt x="294" y="29"/>
                    </a:lnTo>
                    <a:lnTo>
                      <a:pt x="295" y="29"/>
                    </a:lnTo>
                    <a:lnTo>
                      <a:pt x="297" y="30"/>
                    </a:lnTo>
                    <a:lnTo>
                      <a:pt x="299" y="27"/>
                    </a:lnTo>
                    <a:lnTo>
                      <a:pt x="301" y="23"/>
                    </a:lnTo>
                    <a:lnTo>
                      <a:pt x="302" y="22"/>
                    </a:lnTo>
                    <a:lnTo>
                      <a:pt x="304" y="22"/>
                    </a:lnTo>
                    <a:lnTo>
                      <a:pt x="308" y="23"/>
                    </a:lnTo>
                    <a:lnTo>
                      <a:pt x="313" y="22"/>
                    </a:lnTo>
                    <a:lnTo>
                      <a:pt x="311" y="22"/>
                    </a:lnTo>
                    <a:lnTo>
                      <a:pt x="340" y="14"/>
                    </a:lnTo>
                    <a:lnTo>
                      <a:pt x="342" y="13"/>
                    </a:lnTo>
                    <a:lnTo>
                      <a:pt x="345" y="13"/>
                    </a:lnTo>
                    <a:lnTo>
                      <a:pt x="347" y="13"/>
                    </a:lnTo>
                    <a:lnTo>
                      <a:pt x="349" y="11"/>
                    </a:lnTo>
                    <a:lnTo>
                      <a:pt x="349" y="5"/>
                    </a:lnTo>
                    <a:lnTo>
                      <a:pt x="351" y="7"/>
                    </a:lnTo>
                    <a:lnTo>
                      <a:pt x="353" y="5"/>
                    </a:lnTo>
                    <a:lnTo>
                      <a:pt x="354" y="4"/>
                    </a:lnTo>
                    <a:lnTo>
                      <a:pt x="356" y="2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3" y="0"/>
                    </a:lnTo>
                    <a:lnTo>
                      <a:pt x="365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1" y="2"/>
                    </a:lnTo>
                    <a:lnTo>
                      <a:pt x="374" y="2"/>
                    </a:lnTo>
                    <a:lnTo>
                      <a:pt x="376" y="4"/>
                    </a:lnTo>
                    <a:lnTo>
                      <a:pt x="379" y="7"/>
                    </a:lnTo>
                    <a:lnTo>
                      <a:pt x="381" y="5"/>
                    </a:lnTo>
                    <a:lnTo>
                      <a:pt x="383" y="4"/>
                    </a:lnTo>
                    <a:lnTo>
                      <a:pt x="388" y="4"/>
                    </a:lnTo>
                    <a:lnTo>
                      <a:pt x="390" y="5"/>
                    </a:lnTo>
                    <a:lnTo>
                      <a:pt x="392" y="7"/>
                    </a:lnTo>
                    <a:lnTo>
                      <a:pt x="392" y="9"/>
                    </a:lnTo>
                    <a:lnTo>
                      <a:pt x="392" y="16"/>
                    </a:lnTo>
                    <a:lnTo>
                      <a:pt x="394" y="18"/>
                    </a:lnTo>
                    <a:lnTo>
                      <a:pt x="397" y="22"/>
                    </a:lnTo>
                    <a:lnTo>
                      <a:pt x="396" y="23"/>
                    </a:lnTo>
                    <a:lnTo>
                      <a:pt x="396" y="27"/>
                    </a:lnTo>
                    <a:lnTo>
                      <a:pt x="394" y="32"/>
                    </a:lnTo>
                    <a:lnTo>
                      <a:pt x="394" y="34"/>
                    </a:lnTo>
                    <a:lnTo>
                      <a:pt x="396" y="36"/>
                    </a:lnTo>
                    <a:lnTo>
                      <a:pt x="399" y="34"/>
                    </a:lnTo>
                    <a:lnTo>
                      <a:pt x="401" y="36"/>
                    </a:lnTo>
                    <a:lnTo>
                      <a:pt x="405" y="36"/>
                    </a:lnTo>
                    <a:lnTo>
                      <a:pt x="405" y="34"/>
                    </a:lnTo>
                    <a:lnTo>
                      <a:pt x="408" y="34"/>
                    </a:lnTo>
                    <a:lnTo>
                      <a:pt x="410" y="34"/>
                    </a:lnTo>
                    <a:lnTo>
                      <a:pt x="410" y="29"/>
                    </a:lnTo>
                    <a:lnTo>
                      <a:pt x="412" y="30"/>
                    </a:lnTo>
                    <a:lnTo>
                      <a:pt x="413" y="34"/>
                    </a:lnTo>
                    <a:lnTo>
                      <a:pt x="415" y="36"/>
                    </a:lnTo>
                    <a:lnTo>
                      <a:pt x="415" y="41"/>
                    </a:lnTo>
                    <a:lnTo>
                      <a:pt x="419" y="41"/>
                    </a:lnTo>
                    <a:lnTo>
                      <a:pt x="419" y="39"/>
                    </a:lnTo>
                    <a:lnTo>
                      <a:pt x="417" y="38"/>
                    </a:lnTo>
                    <a:lnTo>
                      <a:pt x="419" y="36"/>
                    </a:lnTo>
                    <a:lnTo>
                      <a:pt x="424" y="38"/>
                    </a:lnTo>
                    <a:lnTo>
                      <a:pt x="430" y="41"/>
                    </a:lnTo>
                    <a:lnTo>
                      <a:pt x="431" y="41"/>
                    </a:lnTo>
                    <a:lnTo>
                      <a:pt x="433" y="39"/>
                    </a:lnTo>
                    <a:lnTo>
                      <a:pt x="435" y="38"/>
                    </a:lnTo>
                    <a:lnTo>
                      <a:pt x="437" y="41"/>
                    </a:lnTo>
                    <a:lnTo>
                      <a:pt x="437" y="43"/>
                    </a:lnTo>
                    <a:lnTo>
                      <a:pt x="433" y="43"/>
                    </a:lnTo>
                    <a:lnTo>
                      <a:pt x="431" y="45"/>
                    </a:lnTo>
                    <a:lnTo>
                      <a:pt x="430" y="47"/>
                    </a:lnTo>
                    <a:lnTo>
                      <a:pt x="430" y="48"/>
                    </a:lnTo>
                    <a:lnTo>
                      <a:pt x="430" y="52"/>
                    </a:lnTo>
                    <a:lnTo>
                      <a:pt x="431" y="54"/>
                    </a:lnTo>
                    <a:lnTo>
                      <a:pt x="433" y="54"/>
                    </a:lnTo>
                    <a:lnTo>
                      <a:pt x="435" y="52"/>
                    </a:lnTo>
                    <a:lnTo>
                      <a:pt x="440" y="50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6" y="52"/>
                    </a:lnTo>
                    <a:lnTo>
                      <a:pt x="447" y="52"/>
                    </a:lnTo>
                    <a:lnTo>
                      <a:pt x="447" y="50"/>
                    </a:lnTo>
                    <a:lnTo>
                      <a:pt x="449" y="48"/>
                    </a:lnTo>
                    <a:lnTo>
                      <a:pt x="451" y="48"/>
                    </a:lnTo>
                    <a:lnTo>
                      <a:pt x="455" y="45"/>
                    </a:lnTo>
                    <a:lnTo>
                      <a:pt x="458" y="43"/>
                    </a:lnTo>
                    <a:lnTo>
                      <a:pt x="462" y="41"/>
                    </a:lnTo>
                    <a:lnTo>
                      <a:pt x="464" y="36"/>
                    </a:lnTo>
                    <a:lnTo>
                      <a:pt x="465" y="34"/>
                    </a:lnTo>
                    <a:lnTo>
                      <a:pt x="469" y="36"/>
                    </a:lnTo>
                    <a:lnTo>
                      <a:pt x="474" y="34"/>
                    </a:lnTo>
                    <a:lnTo>
                      <a:pt x="476" y="30"/>
                    </a:lnTo>
                    <a:lnTo>
                      <a:pt x="481" y="30"/>
                    </a:lnTo>
                    <a:lnTo>
                      <a:pt x="485" y="29"/>
                    </a:lnTo>
                    <a:lnTo>
                      <a:pt x="487" y="30"/>
                    </a:lnTo>
                    <a:lnTo>
                      <a:pt x="487" y="32"/>
                    </a:lnTo>
                    <a:lnTo>
                      <a:pt x="485" y="34"/>
                    </a:lnTo>
                    <a:lnTo>
                      <a:pt x="483" y="36"/>
                    </a:lnTo>
                    <a:lnTo>
                      <a:pt x="480" y="36"/>
                    </a:lnTo>
                    <a:lnTo>
                      <a:pt x="480" y="38"/>
                    </a:lnTo>
                    <a:lnTo>
                      <a:pt x="481" y="39"/>
                    </a:lnTo>
                    <a:lnTo>
                      <a:pt x="483" y="41"/>
                    </a:lnTo>
                    <a:lnTo>
                      <a:pt x="503" y="59"/>
                    </a:lnTo>
                    <a:lnTo>
                      <a:pt x="539" y="124"/>
                    </a:lnTo>
                    <a:lnTo>
                      <a:pt x="542" y="120"/>
                    </a:lnTo>
                    <a:lnTo>
                      <a:pt x="544" y="118"/>
                    </a:lnTo>
                    <a:lnTo>
                      <a:pt x="544" y="116"/>
                    </a:lnTo>
                    <a:lnTo>
                      <a:pt x="546" y="113"/>
                    </a:lnTo>
                    <a:lnTo>
                      <a:pt x="549" y="111"/>
                    </a:lnTo>
                    <a:lnTo>
                      <a:pt x="549" y="115"/>
                    </a:lnTo>
                    <a:lnTo>
                      <a:pt x="553" y="115"/>
                    </a:lnTo>
                    <a:lnTo>
                      <a:pt x="557" y="116"/>
                    </a:lnTo>
                    <a:lnTo>
                      <a:pt x="555" y="118"/>
                    </a:lnTo>
                    <a:lnTo>
                      <a:pt x="557" y="122"/>
                    </a:lnTo>
                    <a:lnTo>
                      <a:pt x="558" y="122"/>
                    </a:lnTo>
                    <a:lnTo>
                      <a:pt x="560" y="125"/>
                    </a:lnTo>
                    <a:lnTo>
                      <a:pt x="567" y="125"/>
                    </a:lnTo>
                    <a:lnTo>
                      <a:pt x="573" y="125"/>
                    </a:lnTo>
                    <a:lnTo>
                      <a:pt x="575" y="125"/>
                    </a:lnTo>
                    <a:lnTo>
                      <a:pt x="578" y="125"/>
                    </a:lnTo>
                    <a:lnTo>
                      <a:pt x="580" y="124"/>
                    </a:lnTo>
                    <a:lnTo>
                      <a:pt x="582" y="122"/>
                    </a:lnTo>
                    <a:lnTo>
                      <a:pt x="583" y="122"/>
                    </a:lnTo>
                    <a:lnTo>
                      <a:pt x="585" y="122"/>
                    </a:lnTo>
                    <a:lnTo>
                      <a:pt x="587" y="120"/>
                    </a:lnTo>
                    <a:lnTo>
                      <a:pt x="589" y="118"/>
                    </a:lnTo>
                    <a:lnTo>
                      <a:pt x="594" y="120"/>
                    </a:lnTo>
                    <a:lnTo>
                      <a:pt x="596" y="120"/>
                    </a:lnTo>
                    <a:lnTo>
                      <a:pt x="596" y="122"/>
                    </a:lnTo>
                    <a:lnTo>
                      <a:pt x="598" y="124"/>
                    </a:lnTo>
                    <a:lnTo>
                      <a:pt x="601" y="127"/>
                    </a:lnTo>
                    <a:lnTo>
                      <a:pt x="603" y="129"/>
                    </a:lnTo>
                    <a:lnTo>
                      <a:pt x="605" y="131"/>
                    </a:lnTo>
                    <a:lnTo>
                      <a:pt x="605" y="132"/>
                    </a:lnTo>
                    <a:lnTo>
                      <a:pt x="605" y="136"/>
                    </a:lnTo>
                    <a:lnTo>
                      <a:pt x="605" y="138"/>
                    </a:lnTo>
                    <a:lnTo>
                      <a:pt x="609" y="138"/>
                    </a:lnTo>
                    <a:lnTo>
                      <a:pt x="614" y="141"/>
                    </a:lnTo>
                    <a:lnTo>
                      <a:pt x="616" y="143"/>
                    </a:lnTo>
                    <a:lnTo>
                      <a:pt x="616" y="145"/>
                    </a:lnTo>
                    <a:lnTo>
                      <a:pt x="617" y="147"/>
                    </a:lnTo>
                    <a:lnTo>
                      <a:pt x="619" y="149"/>
                    </a:lnTo>
                    <a:lnTo>
                      <a:pt x="621" y="152"/>
                    </a:lnTo>
                    <a:lnTo>
                      <a:pt x="623" y="154"/>
                    </a:lnTo>
                    <a:lnTo>
                      <a:pt x="628" y="154"/>
                    </a:lnTo>
                    <a:lnTo>
                      <a:pt x="630" y="156"/>
                    </a:lnTo>
                    <a:lnTo>
                      <a:pt x="637" y="156"/>
                    </a:lnTo>
                    <a:lnTo>
                      <a:pt x="637" y="154"/>
                    </a:lnTo>
                    <a:lnTo>
                      <a:pt x="639" y="152"/>
                    </a:lnTo>
                    <a:lnTo>
                      <a:pt x="644" y="150"/>
                    </a:lnTo>
                    <a:lnTo>
                      <a:pt x="644" y="154"/>
                    </a:lnTo>
                    <a:lnTo>
                      <a:pt x="646" y="156"/>
                    </a:lnTo>
                    <a:lnTo>
                      <a:pt x="648" y="158"/>
                    </a:lnTo>
                    <a:lnTo>
                      <a:pt x="650" y="161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0" y="172"/>
                    </a:lnTo>
                    <a:lnTo>
                      <a:pt x="646" y="177"/>
                    </a:lnTo>
                    <a:lnTo>
                      <a:pt x="641" y="183"/>
                    </a:lnTo>
                    <a:lnTo>
                      <a:pt x="635" y="184"/>
                    </a:lnTo>
                    <a:lnTo>
                      <a:pt x="630" y="184"/>
                    </a:lnTo>
                    <a:lnTo>
                      <a:pt x="628" y="190"/>
                    </a:lnTo>
                    <a:lnTo>
                      <a:pt x="626" y="215"/>
                    </a:lnTo>
                    <a:lnTo>
                      <a:pt x="619" y="217"/>
                    </a:lnTo>
                    <a:lnTo>
                      <a:pt x="616" y="220"/>
                    </a:lnTo>
                    <a:lnTo>
                      <a:pt x="609" y="215"/>
                    </a:lnTo>
                    <a:lnTo>
                      <a:pt x="600" y="217"/>
                    </a:lnTo>
                    <a:lnTo>
                      <a:pt x="594" y="215"/>
                    </a:lnTo>
                    <a:lnTo>
                      <a:pt x="591" y="213"/>
                    </a:lnTo>
                    <a:lnTo>
                      <a:pt x="583" y="213"/>
                    </a:lnTo>
                    <a:lnTo>
                      <a:pt x="573" y="247"/>
                    </a:lnTo>
                    <a:lnTo>
                      <a:pt x="575" y="256"/>
                    </a:lnTo>
                    <a:lnTo>
                      <a:pt x="573" y="258"/>
                    </a:lnTo>
                    <a:lnTo>
                      <a:pt x="539" y="263"/>
                    </a:lnTo>
                    <a:lnTo>
                      <a:pt x="537" y="267"/>
                    </a:lnTo>
                    <a:lnTo>
                      <a:pt x="539" y="268"/>
                    </a:lnTo>
                    <a:lnTo>
                      <a:pt x="548" y="299"/>
                    </a:lnTo>
                    <a:lnTo>
                      <a:pt x="548" y="304"/>
                    </a:lnTo>
                    <a:lnTo>
                      <a:pt x="544" y="306"/>
                    </a:lnTo>
                    <a:lnTo>
                      <a:pt x="544" y="310"/>
                    </a:lnTo>
                    <a:lnTo>
                      <a:pt x="542" y="313"/>
                    </a:lnTo>
                    <a:lnTo>
                      <a:pt x="541" y="317"/>
                    </a:lnTo>
                    <a:lnTo>
                      <a:pt x="541" y="322"/>
                    </a:lnTo>
                    <a:lnTo>
                      <a:pt x="539" y="322"/>
                    </a:lnTo>
                    <a:lnTo>
                      <a:pt x="533" y="319"/>
                    </a:lnTo>
                    <a:lnTo>
                      <a:pt x="528" y="317"/>
                    </a:lnTo>
                    <a:lnTo>
                      <a:pt x="524" y="311"/>
                    </a:lnTo>
                    <a:lnTo>
                      <a:pt x="515" y="310"/>
                    </a:lnTo>
                    <a:lnTo>
                      <a:pt x="514" y="310"/>
                    </a:lnTo>
                    <a:lnTo>
                      <a:pt x="494" y="308"/>
                    </a:lnTo>
                    <a:lnTo>
                      <a:pt x="490" y="306"/>
                    </a:lnTo>
                    <a:lnTo>
                      <a:pt x="487" y="306"/>
                    </a:lnTo>
                    <a:lnTo>
                      <a:pt x="483" y="308"/>
                    </a:lnTo>
                    <a:lnTo>
                      <a:pt x="460" y="308"/>
                    </a:lnTo>
                    <a:lnTo>
                      <a:pt x="458" y="306"/>
                    </a:lnTo>
                    <a:lnTo>
                      <a:pt x="456" y="306"/>
                    </a:lnTo>
                    <a:lnTo>
                      <a:pt x="451" y="306"/>
                    </a:lnTo>
                    <a:lnTo>
                      <a:pt x="442" y="301"/>
                    </a:lnTo>
                    <a:lnTo>
                      <a:pt x="440" y="302"/>
                    </a:lnTo>
                    <a:lnTo>
                      <a:pt x="439" y="302"/>
                    </a:lnTo>
                    <a:lnTo>
                      <a:pt x="437" y="304"/>
                    </a:lnTo>
                    <a:lnTo>
                      <a:pt x="433" y="306"/>
                    </a:lnTo>
                    <a:lnTo>
                      <a:pt x="433" y="310"/>
                    </a:lnTo>
                    <a:lnTo>
                      <a:pt x="431" y="311"/>
                    </a:lnTo>
                    <a:lnTo>
                      <a:pt x="430" y="315"/>
                    </a:lnTo>
                    <a:lnTo>
                      <a:pt x="430" y="319"/>
                    </a:lnTo>
                    <a:lnTo>
                      <a:pt x="405" y="311"/>
                    </a:lnTo>
                    <a:lnTo>
                      <a:pt x="403" y="311"/>
                    </a:lnTo>
                    <a:lnTo>
                      <a:pt x="401" y="310"/>
                    </a:lnTo>
                    <a:lnTo>
                      <a:pt x="394" y="311"/>
                    </a:lnTo>
                    <a:lnTo>
                      <a:pt x="392" y="313"/>
                    </a:lnTo>
                    <a:lnTo>
                      <a:pt x="392" y="317"/>
                    </a:lnTo>
                    <a:lnTo>
                      <a:pt x="387" y="326"/>
                    </a:lnTo>
                    <a:lnTo>
                      <a:pt x="385" y="328"/>
                    </a:lnTo>
                    <a:lnTo>
                      <a:pt x="383" y="326"/>
                    </a:lnTo>
                    <a:lnTo>
                      <a:pt x="379" y="331"/>
                    </a:lnTo>
                    <a:lnTo>
                      <a:pt x="378" y="333"/>
                    </a:lnTo>
                    <a:lnTo>
                      <a:pt x="367" y="338"/>
                    </a:lnTo>
                    <a:lnTo>
                      <a:pt x="367" y="340"/>
                    </a:lnTo>
                    <a:lnTo>
                      <a:pt x="362" y="342"/>
                    </a:lnTo>
                    <a:lnTo>
                      <a:pt x="360" y="345"/>
                    </a:lnTo>
                    <a:lnTo>
                      <a:pt x="356" y="349"/>
                    </a:lnTo>
                    <a:lnTo>
                      <a:pt x="344" y="344"/>
                    </a:lnTo>
                    <a:lnTo>
                      <a:pt x="326" y="345"/>
                    </a:lnTo>
                    <a:lnTo>
                      <a:pt x="324" y="331"/>
                    </a:lnTo>
                    <a:lnTo>
                      <a:pt x="313" y="329"/>
                    </a:lnTo>
                    <a:lnTo>
                      <a:pt x="313" y="320"/>
                    </a:lnTo>
                    <a:lnTo>
                      <a:pt x="317" y="320"/>
                    </a:lnTo>
                    <a:lnTo>
                      <a:pt x="315" y="308"/>
                    </a:lnTo>
                    <a:lnTo>
                      <a:pt x="311" y="308"/>
                    </a:lnTo>
                    <a:lnTo>
                      <a:pt x="306" y="299"/>
                    </a:lnTo>
                    <a:lnTo>
                      <a:pt x="295" y="290"/>
                    </a:lnTo>
                    <a:lnTo>
                      <a:pt x="292" y="292"/>
                    </a:lnTo>
                    <a:lnTo>
                      <a:pt x="249" y="295"/>
                    </a:lnTo>
                    <a:lnTo>
                      <a:pt x="193" y="249"/>
                    </a:lnTo>
                    <a:lnTo>
                      <a:pt x="152" y="26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7" name="Freeform 8832"/>
              <p:cNvSpPr>
                <a:spLocks/>
              </p:cNvSpPr>
              <p:nvPr/>
            </p:nvSpPr>
            <p:spPr bwMode="auto">
              <a:xfrm>
                <a:off x="4416292" y="3017551"/>
                <a:ext cx="82542" cy="571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2"/>
                  </a:cxn>
                  <a:cxn ang="0">
                    <a:pos x="33" y="6"/>
                  </a:cxn>
                  <a:cxn ang="0">
                    <a:pos x="24" y="4"/>
                  </a:cxn>
                  <a:cxn ang="0">
                    <a:pos x="18" y="9"/>
                  </a:cxn>
                  <a:cxn ang="0">
                    <a:pos x="2" y="11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22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9" y="29"/>
                  </a:cxn>
                  <a:cxn ang="0">
                    <a:pos x="8" y="31"/>
                  </a:cxn>
                  <a:cxn ang="0">
                    <a:pos x="4" y="31"/>
                  </a:cxn>
                  <a:cxn ang="0">
                    <a:pos x="4" y="32"/>
                  </a:cxn>
                  <a:cxn ang="0">
                    <a:pos x="9" y="32"/>
                  </a:cxn>
                  <a:cxn ang="0">
                    <a:pos x="17" y="32"/>
                  </a:cxn>
                  <a:cxn ang="0">
                    <a:pos x="18" y="29"/>
                  </a:cxn>
                  <a:cxn ang="0">
                    <a:pos x="24" y="34"/>
                  </a:cxn>
                  <a:cxn ang="0">
                    <a:pos x="25" y="32"/>
                  </a:cxn>
                  <a:cxn ang="0">
                    <a:pos x="27" y="34"/>
                  </a:cxn>
                  <a:cxn ang="0">
                    <a:pos x="29" y="36"/>
                  </a:cxn>
                  <a:cxn ang="0">
                    <a:pos x="31" y="31"/>
                  </a:cxn>
                  <a:cxn ang="0">
                    <a:pos x="31" y="27"/>
                  </a:cxn>
                  <a:cxn ang="0">
                    <a:pos x="36" y="25"/>
                  </a:cxn>
                  <a:cxn ang="0">
                    <a:pos x="36" y="20"/>
                  </a:cxn>
                  <a:cxn ang="0">
                    <a:pos x="34" y="16"/>
                  </a:cxn>
                  <a:cxn ang="0">
                    <a:pos x="42" y="13"/>
                  </a:cxn>
                  <a:cxn ang="0">
                    <a:pos x="43" y="11"/>
                  </a:cxn>
                  <a:cxn ang="0">
                    <a:pos x="45" y="11"/>
                  </a:cxn>
                  <a:cxn ang="0">
                    <a:pos x="45" y="9"/>
                  </a:cxn>
                  <a:cxn ang="0">
                    <a:pos x="47" y="6"/>
                  </a:cxn>
                  <a:cxn ang="0">
                    <a:pos x="51" y="9"/>
                  </a:cxn>
                  <a:cxn ang="0">
                    <a:pos x="52" y="9"/>
                  </a:cxn>
                  <a:cxn ang="0">
                    <a:pos x="45" y="0"/>
                  </a:cxn>
                </a:cxnLst>
                <a:rect l="0" t="0" r="r" b="b"/>
                <a:pathLst>
                  <a:path w="52" h="36">
                    <a:moveTo>
                      <a:pt x="43" y="0"/>
                    </a:moveTo>
                    <a:lnTo>
                      <a:pt x="42" y="0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3" y="6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7" y="32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2" y="9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8" name="Freeform 8833"/>
              <p:cNvSpPr>
                <a:spLocks/>
              </p:cNvSpPr>
              <p:nvPr/>
            </p:nvSpPr>
            <p:spPr bwMode="auto">
              <a:xfrm>
                <a:off x="4416292" y="3017551"/>
                <a:ext cx="82542" cy="5715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2"/>
                  </a:cxn>
                  <a:cxn ang="0">
                    <a:pos x="33" y="6"/>
                  </a:cxn>
                  <a:cxn ang="0">
                    <a:pos x="24" y="4"/>
                  </a:cxn>
                  <a:cxn ang="0">
                    <a:pos x="18" y="9"/>
                  </a:cxn>
                  <a:cxn ang="0">
                    <a:pos x="2" y="11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22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9" y="29"/>
                  </a:cxn>
                  <a:cxn ang="0">
                    <a:pos x="8" y="31"/>
                  </a:cxn>
                  <a:cxn ang="0">
                    <a:pos x="4" y="31"/>
                  </a:cxn>
                  <a:cxn ang="0">
                    <a:pos x="4" y="32"/>
                  </a:cxn>
                  <a:cxn ang="0">
                    <a:pos x="9" y="32"/>
                  </a:cxn>
                  <a:cxn ang="0">
                    <a:pos x="17" y="32"/>
                  </a:cxn>
                  <a:cxn ang="0">
                    <a:pos x="18" y="29"/>
                  </a:cxn>
                  <a:cxn ang="0">
                    <a:pos x="24" y="34"/>
                  </a:cxn>
                  <a:cxn ang="0">
                    <a:pos x="25" y="32"/>
                  </a:cxn>
                  <a:cxn ang="0">
                    <a:pos x="27" y="34"/>
                  </a:cxn>
                  <a:cxn ang="0">
                    <a:pos x="29" y="36"/>
                  </a:cxn>
                  <a:cxn ang="0">
                    <a:pos x="31" y="31"/>
                  </a:cxn>
                  <a:cxn ang="0">
                    <a:pos x="31" y="27"/>
                  </a:cxn>
                  <a:cxn ang="0">
                    <a:pos x="36" y="25"/>
                  </a:cxn>
                  <a:cxn ang="0">
                    <a:pos x="36" y="20"/>
                  </a:cxn>
                  <a:cxn ang="0">
                    <a:pos x="34" y="16"/>
                  </a:cxn>
                  <a:cxn ang="0">
                    <a:pos x="42" y="13"/>
                  </a:cxn>
                  <a:cxn ang="0">
                    <a:pos x="43" y="11"/>
                  </a:cxn>
                  <a:cxn ang="0">
                    <a:pos x="45" y="11"/>
                  </a:cxn>
                  <a:cxn ang="0">
                    <a:pos x="45" y="9"/>
                  </a:cxn>
                  <a:cxn ang="0">
                    <a:pos x="47" y="6"/>
                  </a:cxn>
                  <a:cxn ang="0">
                    <a:pos x="51" y="9"/>
                  </a:cxn>
                  <a:cxn ang="0">
                    <a:pos x="52" y="9"/>
                  </a:cxn>
                  <a:cxn ang="0">
                    <a:pos x="45" y="0"/>
                  </a:cxn>
                </a:cxnLst>
                <a:rect l="0" t="0" r="r" b="b"/>
                <a:pathLst>
                  <a:path w="52" h="36">
                    <a:moveTo>
                      <a:pt x="43" y="0"/>
                    </a:moveTo>
                    <a:lnTo>
                      <a:pt x="42" y="0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3" y="6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0" y="7"/>
                    </a:lnTo>
                    <a:lnTo>
                      <a:pt x="18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2"/>
                    </a:lnTo>
                    <a:lnTo>
                      <a:pt x="4" y="32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11" y="32"/>
                    </a:lnTo>
                    <a:lnTo>
                      <a:pt x="17" y="32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2" y="9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49" name="Freeform 8834"/>
              <p:cNvSpPr>
                <a:spLocks/>
              </p:cNvSpPr>
              <p:nvPr/>
            </p:nvSpPr>
            <p:spPr bwMode="auto">
              <a:xfrm>
                <a:off x="4598836" y="3179477"/>
                <a:ext cx="61906" cy="49213"/>
              </a:xfrm>
              <a:custGeom>
                <a:avLst/>
                <a:gdLst/>
                <a:ahLst/>
                <a:cxnLst>
                  <a:cxn ang="0">
                    <a:pos x="7" y="31"/>
                  </a:cxn>
                  <a:cxn ang="0">
                    <a:pos x="4" y="25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8" y="6"/>
                  </a:cxn>
                  <a:cxn ang="0">
                    <a:pos x="39" y="20"/>
                  </a:cxn>
                  <a:cxn ang="0">
                    <a:pos x="38" y="20"/>
                  </a:cxn>
                  <a:cxn ang="0">
                    <a:pos x="32" y="25"/>
                  </a:cxn>
                  <a:cxn ang="0">
                    <a:pos x="27" y="25"/>
                  </a:cxn>
                  <a:cxn ang="0">
                    <a:pos x="21" y="27"/>
                  </a:cxn>
                  <a:cxn ang="0">
                    <a:pos x="18" y="29"/>
                  </a:cxn>
                  <a:cxn ang="0">
                    <a:pos x="7" y="31"/>
                  </a:cxn>
                </a:cxnLst>
                <a:rect l="0" t="0" r="r" b="b"/>
                <a:pathLst>
                  <a:path w="39" h="31">
                    <a:moveTo>
                      <a:pt x="7" y="31"/>
                    </a:moveTo>
                    <a:lnTo>
                      <a:pt x="4" y="25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2" y="25"/>
                    </a:lnTo>
                    <a:lnTo>
                      <a:pt x="27" y="25"/>
                    </a:lnTo>
                    <a:lnTo>
                      <a:pt x="21" y="27"/>
                    </a:lnTo>
                    <a:lnTo>
                      <a:pt x="18" y="29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0" name="Freeform 8835"/>
              <p:cNvSpPr>
                <a:spLocks/>
              </p:cNvSpPr>
              <p:nvPr/>
            </p:nvSpPr>
            <p:spPr bwMode="auto">
              <a:xfrm>
                <a:off x="4598836" y="3179477"/>
                <a:ext cx="61906" cy="49213"/>
              </a:xfrm>
              <a:custGeom>
                <a:avLst/>
                <a:gdLst/>
                <a:ahLst/>
                <a:cxnLst>
                  <a:cxn ang="0">
                    <a:pos x="7" y="31"/>
                  </a:cxn>
                  <a:cxn ang="0">
                    <a:pos x="4" y="25"/>
                  </a:cxn>
                  <a:cxn ang="0">
                    <a:pos x="0" y="20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4" y="6"/>
                  </a:cxn>
                  <a:cxn ang="0">
                    <a:pos x="4" y="4"/>
                  </a:cxn>
                  <a:cxn ang="0">
                    <a:pos x="5" y="2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8" y="6"/>
                  </a:cxn>
                  <a:cxn ang="0">
                    <a:pos x="39" y="20"/>
                  </a:cxn>
                  <a:cxn ang="0">
                    <a:pos x="38" y="20"/>
                  </a:cxn>
                  <a:cxn ang="0">
                    <a:pos x="32" y="25"/>
                  </a:cxn>
                  <a:cxn ang="0">
                    <a:pos x="27" y="25"/>
                  </a:cxn>
                  <a:cxn ang="0">
                    <a:pos x="21" y="27"/>
                  </a:cxn>
                  <a:cxn ang="0">
                    <a:pos x="18" y="29"/>
                  </a:cxn>
                  <a:cxn ang="0">
                    <a:pos x="7" y="31"/>
                  </a:cxn>
                </a:cxnLst>
                <a:rect l="0" t="0" r="r" b="b"/>
                <a:pathLst>
                  <a:path w="39" h="31">
                    <a:moveTo>
                      <a:pt x="7" y="31"/>
                    </a:moveTo>
                    <a:lnTo>
                      <a:pt x="4" y="25"/>
                    </a:lnTo>
                    <a:lnTo>
                      <a:pt x="0" y="2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39" y="20"/>
                    </a:lnTo>
                    <a:lnTo>
                      <a:pt x="38" y="20"/>
                    </a:lnTo>
                    <a:lnTo>
                      <a:pt x="32" y="25"/>
                    </a:lnTo>
                    <a:lnTo>
                      <a:pt x="27" y="25"/>
                    </a:lnTo>
                    <a:lnTo>
                      <a:pt x="21" y="27"/>
                    </a:lnTo>
                    <a:lnTo>
                      <a:pt x="18" y="29"/>
                    </a:lnTo>
                    <a:lnTo>
                      <a:pt x="7" y="31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1" name="Freeform 8836"/>
              <p:cNvSpPr>
                <a:spLocks/>
              </p:cNvSpPr>
              <p:nvPr/>
            </p:nvSpPr>
            <p:spPr bwMode="auto">
              <a:xfrm>
                <a:off x="4590899" y="2963576"/>
                <a:ext cx="241276" cy="168276"/>
              </a:xfrm>
              <a:custGeom>
                <a:avLst/>
                <a:gdLst/>
                <a:ahLst/>
                <a:cxnLst>
                  <a:cxn ang="0">
                    <a:pos x="130" y="104"/>
                  </a:cxn>
                  <a:cxn ang="0">
                    <a:pos x="116" y="99"/>
                  </a:cxn>
                  <a:cxn ang="0">
                    <a:pos x="109" y="97"/>
                  </a:cxn>
                  <a:cxn ang="0">
                    <a:pos x="46" y="104"/>
                  </a:cxn>
                  <a:cxn ang="0">
                    <a:pos x="44" y="97"/>
                  </a:cxn>
                  <a:cxn ang="0">
                    <a:pos x="35" y="90"/>
                  </a:cxn>
                  <a:cxn ang="0">
                    <a:pos x="35" y="82"/>
                  </a:cxn>
                  <a:cxn ang="0">
                    <a:pos x="25" y="82"/>
                  </a:cxn>
                  <a:cxn ang="0">
                    <a:pos x="19" y="72"/>
                  </a:cxn>
                  <a:cxn ang="0">
                    <a:pos x="14" y="70"/>
                  </a:cxn>
                  <a:cxn ang="0">
                    <a:pos x="9" y="57"/>
                  </a:cxn>
                  <a:cxn ang="0">
                    <a:pos x="0" y="50"/>
                  </a:cxn>
                  <a:cxn ang="0">
                    <a:pos x="14" y="45"/>
                  </a:cxn>
                  <a:cxn ang="0">
                    <a:pos x="26" y="25"/>
                  </a:cxn>
                  <a:cxn ang="0">
                    <a:pos x="28" y="18"/>
                  </a:cxn>
                  <a:cxn ang="0">
                    <a:pos x="32" y="13"/>
                  </a:cxn>
                  <a:cxn ang="0">
                    <a:pos x="37" y="11"/>
                  </a:cxn>
                  <a:cxn ang="0">
                    <a:pos x="43" y="7"/>
                  </a:cxn>
                  <a:cxn ang="0">
                    <a:pos x="75" y="11"/>
                  </a:cxn>
                  <a:cxn ang="0">
                    <a:pos x="86" y="7"/>
                  </a:cxn>
                  <a:cxn ang="0">
                    <a:pos x="100" y="0"/>
                  </a:cxn>
                  <a:cxn ang="0">
                    <a:pos x="114" y="11"/>
                  </a:cxn>
                  <a:cxn ang="0">
                    <a:pos x="127" y="34"/>
                  </a:cxn>
                  <a:cxn ang="0">
                    <a:pos x="127" y="54"/>
                  </a:cxn>
                  <a:cxn ang="0">
                    <a:pos x="130" y="66"/>
                  </a:cxn>
                  <a:cxn ang="0">
                    <a:pos x="137" y="70"/>
                  </a:cxn>
                  <a:cxn ang="0">
                    <a:pos x="146" y="66"/>
                  </a:cxn>
                  <a:cxn ang="0">
                    <a:pos x="152" y="68"/>
                  </a:cxn>
                  <a:cxn ang="0">
                    <a:pos x="152" y="77"/>
                  </a:cxn>
                  <a:cxn ang="0">
                    <a:pos x="146" y="82"/>
                  </a:cxn>
                  <a:cxn ang="0">
                    <a:pos x="137" y="86"/>
                  </a:cxn>
                  <a:cxn ang="0">
                    <a:pos x="141" y="81"/>
                  </a:cxn>
                  <a:cxn ang="0">
                    <a:pos x="139" y="77"/>
                  </a:cxn>
                </a:cxnLst>
                <a:rect l="0" t="0" r="r" b="b"/>
                <a:pathLst>
                  <a:path w="152" h="106">
                    <a:moveTo>
                      <a:pt x="136" y="104"/>
                    </a:moveTo>
                    <a:lnTo>
                      <a:pt x="130" y="104"/>
                    </a:lnTo>
                    <a:lnTo>
                      <a:pt x="125" y="100"/>
                    </a:lnTo>
                    <a:lnTo>
                      <a:pt x="116" y="99"/>
                    </a:lnTo>
                    <a:lnTo>
                      <a:pt x="114" y="97"/>
                    </a:lnTo>
                    <a:lnTo>
                      <a:pt x="109" y="97"/>
                    </a:lnTo>
                    <a:lnTo>
                      <a:pt x="84" y="106"/>
                    </a:lnTo>
                    <a:lnTo>
                      <a:pt x="46" y="104"/>
                    </a:lnTo>
                    <a:lnTo>
                      <a:pt x="43" y="100"/>
                    </a:lnTo>
                    <a:lnTo>
                      <a:pt x="44" y="97"/>
                    </a:lnTo>
                    <a:lnTo>
                      <a:pt x="37" y="95"/>
                    </a:lnTo>
                    <a:lnTo>
                      <a:pt x="35" y="90"/>
                    </a:lnTo>
                    <a:lnTo>
                      <a:pt x="39" y="86"/>
                    </a:lnTo>
                    <a:lnTo>
                      <a:pt x="35" y="82"/>
                    </a:lnTo>
                    <a:lnTo>
                      <a:pt x="34" y="86"/>
                    </a:lnTo>
                    <a:lnTo>
                      <a:pt x="25" y="82"/>
                    </a:lnTo>
                    <a:lnTo>
                      <a:pt x="19" y="79"/>
                    </a:lnTo>
                    <a:lnTo>
                      <a:pt x="19" y="72"/>
                    </a:lnTo>
                    <a:lnTo>
                      <a:pt x="18" y="70"/>
                    </a:lnTo>
                    <a:lnTo>
                      <a:pt x="14" y="70"/>
                    </a:lnTo>
                    <a:lnTo>
                      <a:pt x="10" y="66"/>
                    </a:lnTo>
                    <a:lnTo>
                      <a:pt x="9" y="57"/>
                    </a:lnTo>
                    <a:lnTo>
                      <a:pt x="5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4" y="45"/>
                    </a:lnTo>
                    <a:lnTo>
                      <a:pt x="23" y="29"/>
                    </a:lnTo>
                    <a:lnTo>
                      <a:pt x="26" y="25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32" y="13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69" y="7"/>
                    </a:lnTo>
                    <a:lnTo>
                      <a:pt x="75" y="11"/>
                    </a:lnTo>
                    <a:lnTo>
                      <a:pt x="80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14" y="11"/>
                    </a:lnTo>
                    <a:lnTo>
                      <a:pt x="116" y="16"/>
                    </a:lnTo>
                    <a:lnTo>
                      <a:pt x="127" y="34"/>
                    </a:lnTo>
                    <a:lnTo>
                      <a:pt x="127" y="48"/>
                    </a:lnTo>
                    <a:lnTo>
                      <a:pt x="127" y="54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7" y="70"/>
                    </a:lnTo>
                    <a:lnTo>
                      <a:pt x="141" y="68"/>
                    </a:lnTo>
                    <a:lnTo>
                      <a:pt x="146" y="66"/>
                    </a:lnTo>
                    <a:lnTo>
                      <a:pt x="150" y="66"/>
                    </a:lnTo>
                    <a:lnTo>
                      <a:pt x="152" y="68"/>
                    </a:lnTo>
                    <a:lnTo>
                      <a:pt x="152" y="70"/>
                    </a:lnTo>
                    <a:lnTo>
                      <a:pt x="152" y="77"/>
                    </a:lnTo>
                    <a:lnTo>
                      <a:pt x="150" y="81"/>
                    </a:lnTo>
                    <a:lnTo>
                      <a:pt x="146" y="82"/>
                    </a:lnTo>
                    <a:lnTo>
                      <a:pt x="139" y="88"/>
                    </a:lnTo>
                    <a:lnTo>
                      <a:pt x="137" y="86"/>
                    </a:lnTo>
                    <a:lnTo>
                      <a:pt x="139" y="84"/>
                    </a:lnTo>
                    <a:lnTo>
                      <a:pt x="141" y="81"/>
                    </a:lnTo>
                    <a:lnTo>
                      <a:pt x="141" y="77"/>
                    </a:lnTo>
                    <a:lnTo>
                      <a:pt x="139" y="77"/>
                    </a:lnTo>
                    <a:lnTo>
                      <a:pt x="136" y="104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2" name="Freeform 8837"/>
              <p:cNvSpPr>
                <a:spLocks/>
              </p:cNvSpPr>
              <p:nvPr/>
            </p:nvSpPr>
            <p:spPr bwMode="auto">
              <a:xfrm>
                <a:off x="4590899" y="2963576"/>
                <a:ext cx="241276" cy="168276"/>
              </a:xfrm>
              <a:custGeom>
                <a:avLst/>
                <a:gdLst/>
                <a:ahLst/>
                <a:cxnLst>
                  <a:cxn ang="0">
                    <a:pos x="130" y="104"/>
                  </a:cxn>
                  <a:cxn ang="0">
                    <a:pos x="116" y="99"/>
                  </a:cxn>
                  <a:cxn ang="0">
                    <a:pos x="109" y="97"/>
                  </a:cxn>
                  <a:cxn ang="0">
                    <a:pos x="46" y="104"/>
                  </a:cxn>
                  <a:cxn ang="0">
                    <a:pos x="44" y="97"/>
                  </a:cxn>
                  <a:cxn ang="0">
                    <a:pos x="35" y="90"/>
                  </a:cxn>
                  <a:cxn ang="0">
                    <a:pos x="35" y="82"/>
                  </a:cxn>
                  <a:cxn ang="0">
                    <a:pos x="25" y="82"/>
                  </a:cxn>
                  <a:cxn ang="0">
                    <a:pos x="19" y="72"/>
                  </a:cxn>
                  <a:cxn ang="0">
                    <a:pos x="14" y="70"/>
                  </a:cxn>
                  <a:cxn ang="0">
                    <a:pos x="9" y="57"/>
                  </a:cxn>
                  <a:cxn ang="0">
                    <a:pos x="0" y="50"/>
                  </a:cxn>
                  <a:cxn ang="0">
                    <a:pos x="14" y="45"/>
                  </a:cxn>
                  <a:cxn ang="0">
                    <a:pos x="26" y="25"/>
                  </a:cxn>
                  <a:cxn ang="0">
                    <a:pos x="28" y="18"/>
                  </a:cxn>
                  <a:cxn ang="0">
                    <a:pos x="32" y="13"/>
                  </a:cxn>
                  <a:cxn ang="0">
                    <a:pos x="37" y="11"/>
                  </a:cxn>
                  <a:cxn ang="0">
                    <a:pos x="43" y="7"/>
                  </a:cxn>
                  <a:cxn ang="0">
                    <a:pos x="75" y="11"/>
                  </a:cxn>
                  <a:cxn ang="0">
                    <a:pos x="86" y="7"/>
                  </a:cxn>
                  <a:cxn ang="0">
                    <a:pos x="100" y="0"/>
                  </a:cxn>
                  <a:cxn ang="0">
                    <a:pos x="114" y="11"/>
                  </a:cxn>
                  <a:cxn ang="0">
                    <a:pos x="127" y="34"/>
                  </a:cxn>
                  <a:cxn ang="0">
                    <a:pos x="127" y="54"/>
                  </a:cxn>
                  <a:cxn ang="0">
                    <a:pos x="130" y="66"/>
                  </a:cxn>
                  <a:cxn ang="0">
                    <a:pos x="137" y="70"/>
                  </a:cxn>
                  <a:cxn ang="0">
                    <a:pos x="146" y="66"/>
                  </a:cxn>
                  <a:cxn ang="0">
                    <a:pos x="152" y="68"/>
                  </a:cxn>
                  <a:cxn ang="0">
                    <a:pos x="152" y="77"/>
                  </a:cxn>
                  <a:cxn ang="0">
                    <a:pos x="146" y="82"/>
                  </a:cxn>
                  <a:cxn ang="0">
                    <a:pos x="137" y="86"/>
                  </a:cxn>
                  <a:cxn ang="0">
                    <a:pos x="141" y="81"/>
                  </a:cxn>
                  <a:cxn ang="0">
                    <a:pos x="139" y="77"/>
                  </a:cxn>
                </a:cxnLst>
                <a:rect l="0" t="0" r="r" b="b"/>
                <a:pathLst>
                  <a:path w="152" h="106">
                    <a:moveTo>
                      <a:pt x="136" y="104"/>
                    </a:moveTo>
                    <a:lnTo>
                      <a:pt x="130" y="104"/>
                    </a:lnTo>
                    <a:lnTo>
                      <a:pt x="125" y="100"/>
                    </a:lnTo>
                    <a:lnTo>
                      <a:pt x="116" y="99"/>
                    </a:lnTo>
                    <a:lnTo>
                      <a:pt x="114" y="97"/>
                    </a:lnTo>
                    <a:lnTo>
                      <a:pt x="109" y="97"/>
                    </a:lnTo>
                    <a:lnTo>
                      <a:pt x="84" y="106"/>
                    </a:lnTo>
                    <a:lnTo>
                      <a:pt x="46" y="104"/>
                    </a:lnTo>
                    <a:lnTo>
                      <a:pt x="43" y="100"/>
                    </a:lnTo>
                    <a:lnTo>
                      <a:pt x="44" y="97"/>
                    </a:lnTo>
                    <a:lnTo>
                      <a:pt x="37" y="95"/>
                    </a:lnTo>
                    <a:lnTo>
                      <a:pt x="35" y="90"/>
                    </a:lnTo>
                    <a:lnTo>
                      <a:pt x="39" y="86"/>
                    </a:lnTo>
                    <a:lnTo>
                      <a:pt x="35" y="82"/>
                    </a:lnTo>
                    <a:lnTo>
                      <a:pt x="34" y="86"/>
                    </a:lnTo>
                    <a:lnTo>
                      <a:pt x="25" y="82"/>
                    </a:lnTo>
                    <a:lnTo>
                      <a:pt x="19" y="79"/>
                    </a:lnTo>
                    <a:lnTo>
                      <a:pt x="19" y="72"/>
                    </a:lnTo>
                    <a:lnTo>
                      <a:pt x="18" y="70"/>
                    </a:lnTo>
                    <a:lnTo>
                      <a:pt x="14" y="70"/>
                    </a:lnTo>
                    <a:lnTo>
                      <a:pt x="10" y="66"/>
                    </a:lnTo>
                    <a:lnTo>
                      <a:pt x="9" y="57"/>
                    </a:lnTo>
                    <a:lnTo>
                      <a:pt x="5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4" y="45"/>
                    </a:lnTo>
                    <a:lnTo>
                      <a:pt x="23" y="29"/>
                    </a:lnTo>
                    <a:lnTo>
                      <a:pt x="26" y="25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32" y="13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69" y="7"/>
                    </a:lnTo>
                    <a:lnTo>
                      <a:pt x="75" y="11"/>
                    </a:lnTo>
                    <a:lnTo>
                      <a:pt x="80" y="7"/>
                    </a:lnTo>
                    <a:lnTo>
                      <a:pt x="86" y="7"/>
                    </a:lnTo>
                    <a:lnTo>
                      <a:pt x="91" y="6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14" y="11"/>
                    </a:lnTo>
                    <a:lnTo>
                      <a:pt x="116" y="16"/>
                    </a:lnTo>
                    <a:lnTo>
                      <a:pt x="127" y="34"/>
                    </a:lnTo>
                    <a:lnTo>
                      <a:pt x="127" y="48"/>
                    </a:lnTo>
                    <a:lnTo>
                      <a:pt x="127" y="54"/>
                    </a:lnTo>
                    <a:lnTo>
                      <a:pt x="128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7" y="70"/>
                    </a:lnTo>
                    <a:lnTo>
                      <a:pt x="141" y="68"/>
                    </a:lnTo>
                    <a:lnTo>
                      <a:pt x="146" y="66"/>
                    </a:lnTo>
                    <a:lnTo>
                      <a:pt x="150" y="66"/>
                    </a:lnTo>
                    <a:lnTo>
                      <a:pt x="152" y="68"/>
                    </a:lnTo>
                    <a:lnTo>
                      <a:pt x="152" y="70"/>
                    </a:lnTo>
                    <a:lnTo>
                      <a:pt x="152" y="77"/>
                    </a:lnTo>
                    <a:lnTo>
                      <a:pt x="150" y="81"/>
                    </a:lnTo>
                    <a:lnTo>
                      <a:pt x="146" y="82"/>
                    </a:lnTo>
                    <a:lnTo>
                      <a:pt x="139" y="88"/>
                    </a:lnTo>
                    <a:lnTo>
                      <a:pt x="137" y="86"/>
                    </a:lnTo>
                    <a:lnTo>
                      <a:pt x="139" y="84"/>
                    </a:lnTo>
                    <a:lnTo>
                      <a:pt x="141" y="81"/>
                    </a:lnTo>
                    <a:lnTo>
                      <a:pt x="141" y="77"/>
                    </a:lnTo>
                    <a:lnTo>
                      <a:pt x="139" y="77"/>
                    </a:lnTo>
                    <a:lnTo>
                      <a:pt x="136" y="10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3" name="Freeform 8838"/>
              <p:cNvSpPr>
                <a:spLocks/>
              </p:cNvSpPr>
              <p:nvPr/>
            </p:nvSpPr>
            <p:spPr bwMode="auto">
              <a:xfrm>
                <a:off x="4900431" y="3395378"/>
                <a:ext cx="58732" cy="349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6"/>
                  </a:cxn>
                  <a:cxn ang="0">
                    <a:pos x="12" y="7"/>
                  </a:cxn>
                  <a:cxn ang="0">
                    <a:pos x="10" y="7"/>
                  </a:cxn>
                  <a:cxn ang="0">
                    <a:pos x="10" y="9"/>
                  </a:cxn>
                  <a:cxn ang="0">
                    <a:pos x="9" y="11"/>
                  </a:cxn>
                  <a:cxn ang="0">
                    <a:pos x="0" y="13"/>
                  </a:cxn>
                  <a:cxn ang="0">
                    <a:pos x="3" y="20"/>
                  </a:cxn>
                  <a:cxn ang="0">
                    <a:pos x="7" y="22"/>
                  </a:cxn>
                  <a:cxn ang="0">
                    <a:pos x="12" y="22"/>
                  </a:cxn>
                  <a:cxn ang="0">
                    <a:pos x="16" y="20"/>
                  </a:cxn>
                  <a:cxn ang="0">
                    <a:pos x="19" y="20"/>
                  </a:cxn>
                  <a:cxn ang="0">
                    <a:pos x="23" y="16"/>
                  </a:cxn>
                  <a:cxn ang="0">
                    <a:pos x="27" y="14"/>
                  </a:cxn>
                  <a:cxn ang="0">
                    <a:pos x="28" y="13"/>
                  </a:cxn>
                  <a:cxn ang="0">
                    <a:pos x="28" y="11"/>
                  </a:cxn>
                  <a:cxn ang="0">
                    <a:pos x="32" y="6"/>
                  </a:cxn>
                  <a:cxn ang="0">
                    <a:pos x="34" y="6"/>
                  </a:cxn>
                  <a:cxn ang="0">
                    <a:pos x="35" y="2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5" y="0"/>
                  </a:cxn>
                </a:cxnLst>
                <a:rect l="0" t="0" r="r" b="b"/>
                <a:pathLst>
                  <a:path w="37" h="22">
                    <a:moveTo>
                      <a:pt x="35" y="0"/>
                    </a:moveTo>
                    <a:lnTo>
                      <a:pt x="27" y="6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0" y="13"/>
                    </a:lnTo>
                    <a:lnTo>
                      <a:pt x="3" y="20"/>
                    </a:lnTo>
                    <a:lnTo>
                      <a:pt x="7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3" y="16"/>
                    </a:lnTo>
                    <a:lnTo>
                      <a:pt x="27" y="14"/>
                    </a:lnTo>
                    <a:lnTo>
                      <a:pt x="28" y="13"/>
                    </a:lnTo>
                    <a:lnTo>
                      <a:pt x="28" y="11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4" name="Freeform 8839"/>
              <p:cNvSpPr>
                <a:spLocks/>
              </p:cNvSpPr>
              <p:nvPr/>
            </p:nvSpPr>
            <p:spPr bwMode="auto">
              <a:xfrm>
                <a:off x="4775031" y="1125240"/>
                <a:ext cx="4147718" cy="2089162"/>
              </a:xfrm>
              <a:custGeom>
                <a:avLst/>
                <a:gdLst/>
                <a:ahLst/>
                <a:cxnLst>
                  <a:cxn ang="0">
                    <a:pos x="2529" y="666"/>
                  </a:cxn>
                  <a:cxn ang="0">
                    <a:pos x="2574" y="661"/>
                  </a:cxn>
                  <a:cxn ang="0">
                    <a:pos x="2556" y="584"/>
                  </a:cxn>
                  <a:cxn ang="0">
                    <a:pos x="2522" y="557"/>
                  </a:cxn>
                  <a:cxn ang="0">
                    <a:pos x="2420" y="480"/>
                  </a:cxn>
                  <a:cxn ang="0">
                    <a:pos x="2226" y="475"/>
                  </a:cxn>
                  <a:cxn ang="0">
                    <a:pos x="2033" y="408"/>
                  </a:cxn>
                  <a:cxn ang="0">
                    <a:pos x="1899" y="324"/>
                  </a:cxn>
                  <a:cxn ang="0">
                    <a:pos x="1763" y="385"/>
                  </a:cxn>
                  <a:cxn ang="0">
                    <a:pos x="1636" y="390"/>
                  </a:cxn>
                  <a:cxn ang="0">
                    <a:pos x="1618" y="279"/>
                  </a:cxn>
                  <a:cxn ang="0">
                    <a:pos x="1512" y="301"/>
                  </a:cxn>
                  <a:cxn ang="0">
                    <a:pos x="1369" y="256"/>
                  </a:cxn>
                  <a:cxn ang="0">
                    <a:pos x="1285" y="292"/>
                  </a:cxn>
                  <a:cxn ang="0">
                    <a:pos x="1335" y="211"/>
                  </a:cxn>
                  <a:cxn ang="0">
                    <a:pos x="1380" y="147"/>
                  </a:cxn>
                  <a:cxn ang="0">
                    <a:pos x="1287" y="83"/>
                  </a:cxn>
                  <a:cxn ang="0">
                    <a:pos x="1246" y="13"/>
                  </a:cxn>
                  <a:cxn ang="0">
                    <a:pos x="1160" y="106"/>
                  </a:cxn>
                  <a:cxn ang="0">
                    <a:pos x="1076" y="113"/>
                  </a:cxn>
                  <a:cxn ang="0">
                    <a:pos x="972" y="174"/>
                  </a:cxn>
                  <a:cxn ang="0">
                    <a:pos x="949" y="242"/>
                  </a:cxn>
                  <a:cxn ang="0">
                    <a:pos x="855" y="315"/>
                  </a:cxn>
                  <a:cxn ang="0">
                    <a:pos x="864" y="364"/>
                  </a:cxn>
                  <a:cxn ang="0">
                    <a:pos x="768" y="356"/>
                  </a:cxn>
                  <a:cxn ang="0">
                    <a:pos x="814" y="557"/>
                  </a:cxn>
                  <a:cxn ang="0">
                    <a:pos x="703" y="609"/>
                  </a:cxn>
                  <a:cxn ang="0">
                    <a:pos x="725" y="466"/>
                  </a:cxn>
                  <a:cxn ang="0">
                    <a:pos x="639" y="414"/>
                  </a:cxn>
                  <a:cxn ang="0">
                    <a:pos x="533" y="466"/>
                  </a:cxn>
                  <a:cxn ang="0">
                    <a:pos x="422" y="505"/>
                  </a:cxn>
                  <a:cxn ang="0">
                    <a:pos x="283" y="569"/>
                  </a:cxn>
                  <a:cxn ang="0">
                    <a:pos x="218" y="625"/>
                  </a:cxn>
                  <a:cxn ang="0">
                    <a:pos x="116" y="680"/>
                  </a:cxn>
                  <a:cxn ang="0">
                    <a:pos x="183" y="621"/>
                  </a:cxn>
                  <a:cxn ang="0">
                    <a:pos x="79" y="473"/>
                  </a:cxn>
                  <a:cxn ang="0">
                    <a:pos x="41" y="559"/>
                  </a:cxn>
                  <a:cxn ang="0">
                    <a:pos x="16" y="841"/>
                  </a:cxn>
                  <a:cxn ang="0">
                    <a:pos x="41" y="960"/>
                  </a:cxn>
                  <a:cxn ang="0">
                    <a:pos x="79" y="1058"/>
                  </a:cxn>
                  <a:cxn ang="0">
                    <a:pos x="202" y="1138"/>
                  </a:cxn>
                  <a:cxn ang="0">
                    <a:pos x="156" y="1233"/>
                  </a:cxn>
                  <a:cxn ang="0">
                    <a:pos x="324" y="1258"/>
                  </a:cxn>
                  <a:cxn ang="0">
                    <a:pos x="306" y="1155"/>
                  </a:cxn>
                  <a:cxn ang="0">
                    <a:pos x="413" y="1076"/>
                  </a:cxn>
                  <a:cxn ang="0">
                    <a:pos x="544" y="1096"/>
                  </a:cxn>
                  <a:cxn ang="0">
                    <a:pos x="564" y="1013"/>
                  </a:cxn>
                  <a:cxn ang="0">
                    <a:pos x="703" y="994"/>
                  </a:cxn>
                  <a:cxn ang="0">
                    <a:pos x="770" y="1008"/>
                  </a:cxn>
                  <a:cxn ang="0">
                    <a:pos x="920" y="1113"/>
                  </a:cxn>
                  <a:cxn ang="0">
                    <a:pos x="1176" y="1074"/>
                  </a:cxn>
                  <a:cxn ang="0">
                    <a:pos x="1566" y="1038"/>
                  </a:cxn>
                  <a:cxn ang="0">
                    <a:pos x="1657" y="1292"/>
                  </a:cxn>
                  <a:cxn ang="0">
                    <a:pos x="1829" y="1062"/>
                  </a:cxn>
                  <a:cxn ang="0">
                    <a:pos x="1761" y="1006"/>
                  </a:cxn>
                  <a:cxn ang="0">
                    <a:pos x="1931" y="858"/>
                  </a:cxn>
                  <a:cxn ang="0">
                    <a:pos x="2044" y="865"/>
                  </a:cxn>
                  <a:cxn ang="0">
                    <a:pos x="2167" y="782"/>
                  </a:cxn>
                  <a:cxn ang="0">
                    <a:pos x="2085" y="906"/>
                  </a:cxn>
                  <a:cxn ang="0">
                    <a:pos x="2178" y="949"/>
                  </a:cxn>
                  <a:cxn ang="0">
                    <a:pos x="2223" y="840"/>
                  </a:cxn>
                  <a:cxn ang="0">
                    <a:pos x="2332" y="793"/>
                  </a:cxn>
                  <a:cxn ang="0">
                    <a:pos x="2434" y="754"/>
                  </a:cxn>
                </a:cxnLst>
                <a:rect l="0" t="0" r="r" b="b"/>
                <a:pathLst>
                  <a:path w="2613" h="1316">
                    <a:moveTo>
                      <a:pt x="2447" y="659"/>
                    </a:moveTo>
                    <a:lnTo>
                      <a:pt x="2456" y="648"/>
                    </a:lnTo>
                    <a:lnTo>
                      <a:pt x="2456" y="645"/>
                    </a:lnTo>
                    <a:lnTo>
                      <a:pt x="2457" y="641"/>
                    </a:lnTo>
                    <a:lnTo>
                      <a:pt x="2457" y="637"/>
                    </a:lnTo>
                    <a:lnTo>
                      <a:pt x="2448" y="628"/>
                    </a:lnTo>
                    <a:lnTo>
                      <a:pt x="2448" y="618"/>
                    </a:lnTo>
                    <a:lnTo>
                      <a:pt x="2450" y="618"/>
                    </a:lnTo>
                    <a:lnTo>
                      <a:pt x="2452" y="618"/>
                    </a:lnTo>
                    <a:lnTo>
                      <a:pt x="2454" y="619"/>
                    </a:lnTo>
                    <a:lnTo>
                      <a:pt x="2457" y="618"/>
                    </a:lnTo>
                    <a:lnTo>
                      <a:pt x="2457" y="611"/>
                    </a:lnTo>
                    <a:lnTo>
                      <a:pt x="2459" y="612"/>
                    </a:lnTo>
                    <a:lnTo>
                      <a:pt x="2461" y="611"/>
                    </a:lnTo>
                    <a:lnTo>
                      <a:pt x="2461" y="612"/>
                    </a:lnTo>
                    <a:lnTo>
                      <a:pt x="2465" y="618"/>
                    </a:lnTo>
                    <a:lnTo>
                      <a:pt x="2466" y="616"/>
                    </a:lnTo>
                    <a:lnTo>
                      <a:pt x="2468" y="609"/>
                    </a:lnTo>
                    <a:lnTo>
                      <a:pt x="2470" y="609"/>
                    </a:lnTo>
                    <a:lnTo>
                      <a:pt x="2472" y="611"/>
                    </a:lnTo>
                    <a:lnTo>
                      <a:pt x="2470" y="619"/>
                    </a:lnTo>
                    <a:lnTo>
                      <a:pt x="2468" y="621"/>
                    </a:lnTo>
                    <a:lnTo>
                      <a:pt x="2466" y="621"/>
                    </a:lnTo>
                    <a:lnTo>
                      <a:pt x="2463" y="621"/>
                    </a:lnTo>
                    <a:lnTo>
                      <a:pt x="2468" y="630"/>
                    </a:lnTo>
                    <a:lnTo>
                      <a:pt x="2470" y="630"/>
                    </a:lnTo>
                    <a:lnTo>
                      <a:pt x="2472" y="636"/>
                    </a:lnTo>
                    <a:lnTo>
                      <a:pt x="2472" y="641"/>
                    </a:lnTo>
                    <a:lnTo>
                      <a:pt x="2473" y="641"/>
                    </a:lnTo>
                    <a:lnTo>
                      <a:pt x="2479" y="641"/>
                    </a:lnTo>
                    <a:lnTo>
                      <a:pt x="2484" y="643"/>
                    </a:lnTo>
                    <a:lnTo>
                      <a:pt x="2490" y="641"/>
                    </a:lnTo>
                    <a:lnTo>
                      <a:pt x="2491" y="639"/>
                    </a:lnTo>
                    <a:lnTo>
                      <a:pt x="2493" y="639"/>
                    </a:lnTo>
                    <a:lnTo>
                      <a:pt x="2500" y="639"/>
                    </a:lnTo>
                    <a:lnTo>
                      <a:pt x="2502" y="639"/>
                    </a:lnTo>
                    <a:lnTo>
                      <a:pt x="2506" y="643"/>
                    </a:lnTo>
                    <a:lnTo>
                      <a:pt x="2509" y="643"/>
                    </a:lnTo>
                    <a:lnTo>
                      <a:pt x="2513" y="645"/>
                    </a:lnTo>
                    <a:lnTo>
                      <a:pt x="2513" y="650"/>
                    </a:lnTo>
                    <a:lnTo>
                      <a:pt x="2513" y="653"/>
                    </a:lnTo>
                    <a:lnTo>
                      <a:pt x="2513" y="661"/>
                    </a:lnTo>
                    <a:lnTo>
                      <a:pt x="2520" y="666"/>
                    </a:lnTo>
                    <a:lnTo>
                      <a:pt x="2520" y="668"/>
                    </a:lnTo>
                    <a:lnTo>
                      <a:pt x="2522" y="670"/>
                    </a:lnTo>
                    <a:lnTo>
                      <a:pt x="2524" y="671"/>
                    </a:lnTo>
                    <a:lnTo>
                      <a:pt x="2527" y="671"/>
                    </a:lnTo>
                    <a:lnTo>
                      <a:pt x="2529" y="671"/>
                    </a:lnTo>
                    <a:lnTo>
                      <a:pt x="2527" y="670"/>
                    </a:lnTo>
                    <a:lnTo>
                      <a:pt x="2529" y="666"/>
                    </a:lnTo>
                    <a:lnTo>
                      <a:pt x="2529" y="668"/>
                    </a:lnTo>
                    <a:lnTo>
                      <a:pt x="2533" y="670"/>
                    </a:lnTo>
                    <a:lnTo>
                      <a:pt x="2533" y="664"/>
                    </a:lnTo>
                    <a:lnTo>
                      <a:pt x="2533" y="662"/>
                    </a:lnTo>
                    <a:lnTo>
                      <a:pt x="2534" y="664"/>
                    </a:lnTo>
                    <a:lnTo>
                      <a:pt x="2533" y="668"/>
                    </a:lnTo>
                    <a:lnTo>
                      <a:pt x="2531" y="671"/>
                    </a:lnTo>
                    <a:lnTo>
                      <a:pt x="2536" y="675"/>
                    </a:lnTo>
                    <a:lnTo>
                      <a:pt x="2538" y="675"/>
                    </a:lnTo>
                    <a:lnTo>
                      <a:pt x="2540" y="677"/>
                    </a:lnTo>
                    <a:lnTo>
                      <a:pt x="2540" y="679"/>
                    </a:lnTo>
                    <a:lnTo>
                      <a:pt x="2543" y="680"/>
                    </a:lnTo>
                    <a:lnTo>
                      <a:pt x="2543" y="684"/>
                    </a:lnTo>
                    <a:lnTo>
                      <a:pt x="2547" y="684"/>
                    </a:lnTo>
                    <a:lnTo>
                      <a:pt x="2547" y="680"/>
                    </a:lnTo>
                    <a:lnTo>
                      <a:pt x="2547" y="686"/>
                    </a:lnTo>
                    <a:lnTo>
                      <a:pt x="2550" y="686"/>
                    </a:lnTo>
                    <a:lnTo>
                      <a:pt x="2552" y="686"/>
                    </a:lnTo>
                    <a:lnTo>
                      <a:pt x="2554" y="682"/>
                    </a:lnTo>
                    <a:lnTo>
                      <a:pt x="2554" y="677"/>
                    </a:lnTo>
                    <a:lnTo>
                      <a:pt x="2556" y="679"/>
                    </a:lnTo>
                    <a:lnTo>
                      <a:pt x="2552" y="687"/>
                    </a:lnTo>
                    <a:lnTo>
                      <a:pt x="2556" y="689"/>
                    </a:lnTo>
                    <a:lnTo>
                      <a:pt x="2558" y="691"/>
                    </a:lnTo>
                    <a:lnTo>
                      <a:pt x="2559" y="689"/>
                    </a:lnTo>
                    <a:lnTo>
                      <a:pt x="2561" y="687"/>
                    </a:lnTo>
                    <a:lnTo>
                      <a:pt x="2561" y="682"/>
                    </a:lnTo>
                    <a:lnTo>
                      <a:pt x="2559" y="682"/>
                    </a:lnTo>
                    <a:lnTo>
                      <a:pt x="2558" y="680"/>
                    </a:lnTo>
                    <a:lnTo>
                      <a:pt x="2561" y="680"/>
                    </a:lnTo>
                    <a:lnTo>
                      <a:pt x="2563" y="682"/>
                    </a:lnTo>
                    <a:lnTo>
                      <a:pt x="2567" y="684"/>
                    </a:lnTo>
                    <a:lnTo>
                      <a:pt x="2570" y="684"/>
                    </a:lnTo>
                    <a:lnTo>
                      <a:pt x="2567" y="679"/>
                    </a:lnTo>
                    <a:lnTo>
                      <a:pt x="2567" y="677"/>
                    </a:lnTo>
                    <a:lnTo>
                      <a:pt x="2565" y="675"/>
                    </a:lnTo>
                    <a:lnTo>
                      <a:pt x="2561" y="675"/>
                    </a:lnTo>
                    <a:lnTo>
                      <a:pt x="2561" y="675"/>
                    </a:lnTo>
                    <a:lnTo>
                      <a:pt x="2559" y="673"/>
                    </a:lnTo>
                    <a:lnTo>
                      <a:pt x="2559" y="673"/>
                    </a:lnTo>
                    <a:lnTo>
                      <a:pt x="2563" y="671"/>
                    </a:lnTo>
                    <a:lnTo>
                      <a:pt x="2563" y="671"/>
                    </a:lnTo>
                    <a:lnTo>
                      <a:pt x="2561" y="668"/>
                    </a:lnTo>
                    <a:lnTo>
                      <a:pt x="2558" y="670"/>
                    </a:lnTo>
                    <a:lnTo>
                      <a:pt x="2559" y="668"/>
                    </a:lnTo>
                    <a:lnTo>
                      <a:pt x="2565" y="668"/>
                    </a:lnTo>
                    <a:lnTo>
                      <a:pt x="2565" y="666"/>
                    </a:lnTo>
                    <a:lnTo>
                      <a:pt x="2565" y="664"/>
                    </a:lnTo>
                    <a:lnTo>
                      <a:pt x="2568" y="666"/>
                    </a:lnTo>
                    <a:lnTo>
                      <a:pt x="2574" y="661"/>
                    </a:lnTo>
                    <a:lnTo>
                      <a:pt x="2570" y="653"/>
                    </a:lnTo>
                    <a:lnTo>
                      <a:pt x="2568" y="653"/>
                    </a:lnTo>
                    <a:lnTo>
                      <a:pt x="2565" y="653"/>
                    </a:lnTo>
                    <a:lnTo>
                      <a:pt x="2572" y="652"/>
                    </a:lnTo>
                    <a:lnTo>
                      <a:pt x="2572" y="650"/>
                    </a:lnTo>
                    <a:lnTo>
                      <a:pt x="2574" y="646"/>
                    </a:lnTo>
                    <a:lnTo>
                      <a:pt x="2577" y="643"/>
                    </a:lnTo>
                    <a:lnTo>
                      <a:pt x="2581" y="641"/>
                    </a:lnTo>
                    <a:lnTo>
                      <a:pt x="2590" y="643"/>
                    </a:lnTo>
                    <a:lnTo>
                      <a:pt x="2592" y="641"/>
                    </a:lnTo>
                    <a:lnTo>
                      <a:pt x="2590" y="639"/>
                    </a:lnTo>
                    <a:lnTo>
                      <a:pt x="2584" y="636"/>
                    </a:lnTo>
                    <a:lnTo>
                      <a:pt x="2584" y="632"/>
                    </a:lnTo>
                    <a:lnTo>
                      <a:pt x="2586" y="630"/>
                    </a:lnTo>
                    <a:lnTo>
                      <a:pt x="2588" y="634"/>
                    </a:lnTo>
                    <a:lnTo>
                      <a:pt x="2592" y="636"/>
                    </a:lnTo>
                    <a:lnTo>
                      <a:pt x="2593" y="637"/>
                    </a:lnTo>
                    <a:lnTo>
                      <a:pt x="2597" y="639"/>
                    </a:lnTo>
                    <a:lnTo>
                      <a:pt x="2599" y="636"/>
                    </a:lnTo>
                    <a:lnTo>
                      <a:pt x="2599" y="632"/>
                    </a:lnTo>
                    <a:lnTo>
                      <a:pt x="2599" y="627"/>
                    </a:lnTo>
                    <a:lnTo>
                      <a:pt x="2602" y="625"/>
                    </a:lnTo>
                    <a:lnTo>
                      <a:pt x="2606" y="621"/>
                    </a:lnTo>
                    <a:lnTo>
                      <a:pt x="2608" y="621"/>
                    </a:lnTo>
                    <a:lnTo>
                      <a:pt x="2611" y="621"/>
                    </a:lnTo>
                    <a:lnTo>
                      <a:pt x="2613" y="619"/>
                    </a:lnTo>
                    <a:lnTo>
                      <a:pt x="2610" y="618"/>
                    </a:lnTo>
                    <a:lnTo>
                      <a:pt x="2608" y="619"/>
                    </a:lnTo>
                    <a:lnTo>
                      <a:pt x="2606" y="618"/>
                    </a:lnTo>
                    <a:lnTo>
                      <a:pt x="2604" y="616"/>
                    </a:lnTo>
                    <a:lnTo>
                      <a:pt x="2604" y="614"/>
                    </a:lnTo>
                    <a:lnTo>
                      <a:pt x="2602" y="612"/>
                    </a:lnTo>
                    <a:lnTo>
                      <a:pt x="2599" y="616"/>
                    </a:lnTo>
                    <a:lnTo>
                      <a:pt x="2597" y="614"/>
                    </a:lnTo>
                    <a:lnTo>
                      <a:pt x="2599" y="612"/>
                    </a:lnTo>
                    <a:lnTo>
                      <a:pt x="2599" y="611"/>
                    </a:lnTo>
                    <a:lnTo>
                      <a:pt x="2592" y="605"/>
                    </a:lnTo>
                    <a:lnTo>
                      <a:pt x="2590" y="602"/>
                    </a:lnTo>
                    <a:lnTo>
                      <a:pt x="2586" y="598"/>
                    </a:lnTo>
                    <a:lnTo>
                      <a:pt x="2584" y="594"/>
                    </a:lnTo>
                    <a:lnTo>
                      <a:pt x="2584" y="593"/>
                    </a:lnTo>
                    <a:lnTo>
                      <a:pt x="2581" y="591"/>
                    </a:lnTo>
                    <a:lnTo>
                      <a:pt x="2579" y="589"/>
                    </a:lnTo>
                    <a:lnTo>
                      <a:pt x="2579" y="585"/>
                    </a:lnTo>
                    <a:lnTo>
                      <a:pt x="2565" y="582"/>
                    </a:lnTo>
                    <a:lnTo>
                      <a:pt x="2563" y="584"/>
                    </a:lnTo>
                    <a:lnTo>
                      <a:pt x="2568" y="585"/>
                    </a:lnTo>
                    <a:lnTo>
                      <a:pt x="2567" y="587"/>
                    </a:lnTo>
                    <a:lnTo>
                      <a:pt x="2565" y="587"/>
                    </a:lnTo>
                    <a:lnTo>
                      <a:pt x="2556" y="584"/>
                    </a:lnTo>
                    <a:lnTo>
                      <a:pt x="2556" y="587"/>
                    </a:lnTo>
                    <a:lnTo>
                      <a:pt x="2556" y="591"/>
                    </a:lnTo>
                    <a:lnTo>
                      <a:pt x="2554" y="591"/>
                    </a:lnTo>
                    <a:lnTo>
                      <a:pt x="2554" y="587"/>
                    </a:lnTo>
                    <a:lnTo>
                      <a:pt x="2552" y="585"/>
                    </a:lnTo>
                    <a:lnTo>
                      <a:pt x="2552" y="582"/>
                    </a:lnTo>
                    <a:lnTo>
                      <a:pt x="2556" y="582"/>
                    </a:lnTo>
                    <a:lnTo>
                      <a:pt x="2552" y="580"/>
                    </a:lnTo>
                    <a:lnTo>
                      <a:pt x="2550" y="580"/>
                    </a:lnTo>
                    <a:lnTo>
                      <a:pt x="2549" y="578"/>
                    </a:lnTo>
                    <a:lnTo>
                      <a:pt x="2547" y="577"/>
                    </a:lnTo>
                    <a:lnTo>
                      <a:pt x="2547" y="580"/>
                    </a:lnTo>
                    <a:lnTo>
                      <a:pt x="2547" y="582"/>
                    </a:lnTo>
                    <a:lnTo>
                      <a:pt x="2545" y="582"/>
                    </a:lnTo>
                    <a:lnTo>
                      <a:pt x="2545" y="580"/>
                    </a:lnTo>
                    <a:lnTo>
                      <a:pt x="2540" y="578"/>
                    </a:lnTo>
                    <a:lnTo>
                      <a:pt x="2538" y="580"/>
                    </a:lnTo>
                    <a:lnTo>
                      <a:pt x="2534" y="580"/>
                    </a:lnTo>
                    <a:lnTo>
                      <a:pt x="2536" y="584"/>
                    </a:lnTo>
                    <a:lnTo>
                      <a:pt x="2536" y="580"/>
                    </a:lnTo>
                    <a:lnTo>
                      <a:pt x="2540" y="580"/>
                    </a:lnTo>
                    <a:lnTo>
                      <a:pt x="2540" y="582"/>
                    </a:lnTo>
                    <a:lnTo>
                      <a:pt x="2538" y="582"/>
                    </a:lnTo>
                    <a:lnTo>
                      <a:pt x="2542" y="584"/>
                    </a:lnTo>
                    <a:lnTo>
                      <a:pt x="2540" y="598"/>
                    </a:lnTo>
                    <a:lnTo>
                      <a:pt x="2543" y="600"/>
                    </a:lnTo>
                    <a:lnTo>
                      <a:pt x="2543" y="598"/>
                    </a:lnTo>
                    <a:lnTo>
                      <a:pt x="2545" y="598"/>
                    </a:lnTo>
                    <a:lnTo>
                      <a:pt x="2547" y="602"/>
                    </a:lnTo>
                    <a:lnTo>
                      <a:pt x="2547" y="609"/>
                    </a:lnTo>
                    <a:lnTo>
                      <a:pt x="2543" y="609"/>
                    </a:lnTo>
                    <a:lnTo>
                      <a:pt x="2543" y="611"/>
                    </a:lnTo>
                    <a:lnTo>
                      <a:pt x="2543" y="609"/>
                    </a:lnTo>
                    <a:lnTo>
                      <a:pt x="2543" y="607"/>
                    </a:lnTo>
                    <a:lnTo>
                      <a:pt x="2543" y="603"/>
                    </a:lnTo>
                    <a:lnTo>
                      <a:pt x="2540" y="602"/>
                    </a:lnTo>
                    <a:lnTo>
                      <a:pt x="2538" y="602"/>
                    </a:lnTo>
                    <a:lnTo>
                      <a:pt x="2536" y="598"/>
                    </a:lnTo>
                    <a:lnTo>
                      <a:pt x="2536" y="596"/>
                    </a:lnTo>
                    <a:lnTo>
                      <a:pt x="2533" y="594"/>
                    </a:lnTo>
                    <a:lnTo>
                      <a:pt x="2531" y="593"/>
                    </a:lnTo>
                    <a:lnTo>
                      <a:pt x="2533" y="589"/>
                    </a:lnTo>
                    <a:lnTo>
                      <a:pt x="2527" y="568"/>
                    </a:lnTo>
                    <a:lnTo>
                      <a:pt x="2527" y="564"/>
                    </a:lnTo>
                    <a:lnTo>
                      <a:pt x="2529" y="568"/>
                    </a:lnTo>
                    <a:lnTo>
                      <a:pt x="2529" y="571"/>
                    </a:lnTo>
                    <a:lnTo>
                      <a:pt x="2531" y="569"/>
                    </a:lnTo>
                    <a:lnTo>
                      <a:pt x="2529" y="566"/>
                    </a:lnTo>
                    <a:lnTo>
                      <a:pt x="2522" y="560"/>
                    </a:lnTo>
                    <a:lnTo>
                      <a:pt x="2522" y="557"/>
                    </a:lnTo>
                    <a:lnTo>
                      <a:pt x="2520" y="555"/>
                    </a:lnTo>
                    <a:lnTo>
                      <a:pt x="2513" y="551"/>
                    </a:lnTo>
                    <a:lnTo>
                      <a:pt x="2513" y="551"/>
                    </a:lnTo>
                    <a:lnTo>
                      <a:pt x="2513" y="555"/>
                    </a:lnTo>
                    <a:lnTo>
                      <a:pt x="2516" y="560"/>
                    </a:lnTo>
                    <a:lnTo>
                      <a:pt x="2518" y="560"/>
                    </a:lnTo>
                    <a:lnTo>
                      <a:pt x="2520" y="562"/>
                    </a:lnTo>
                    <a:lnTo>
                      <a:pt x="2520" y="564"/>
                    </a:lnTo>
                    <a:lnTo>
                      <a:pt x="2509" y="557"/>
                    </a:lnTo>
                    <a:lnTo>
                      <a:pt x="2506" y="557"/>
                    </a:lnTo>
                    <a:lnTo>
                      <a:pt x="2504" y="555"/>
                    </a:lnTo>
                    <a:lnTo>
                      <a:pt x="2506" y="553"/>
                    </a:lnTo>
                    <a:lnTo>
                      <a:pt x="2508" y="551"/>
                    </a:lnTo>
                    <a:lnTo>
                      <a:pt x="2508" y="550"/>
                    </a:lnTo>
                    <a:lnTo>
                      <a:pt x="2509" y="548"/>
                    </a:lnTo>
                    <a:lnTo>
                      <a:pt x="2502" y="546"/>
                    </a:lnTo>
                    <a:lnTo>
                      <a:pt x="2499" y="546"/>
                    </a:lnTo>
                    <a:lnTo>
                      <a:pt x="2497" y="544"/>
                    </a:lnTo>
                    <a:lnTo>
                      <a:pt x="2495" y="544"/>
                    </a:lnTo>
                    <a:lnTo>
                      <a:pt x="2495" y="541"/>
                    </a:lnTo>
                    <a:lnTo>
                      <a:pt x="2497" y="541"/>
                    </a:lnTo>
                    <a:lnTo>
                      <a:pt x="2497" y="539"/>
                    </a:lnTo>
                    <a:lnTo>
                      <a:pt x="2495" y="537"/>
                    </a:lnTo>
                    <a:lnTo>
                      <a:pt x="2491" y="537"/>
                    </a:lnTo>
                    <a:lnTo>
                      <a:pt x="2491" y="535"/>
                    </a:lnTo>
                    <a:lnTo>
                      <a:pt x="2490" y="532"/>
                    </a:lnTo>
                    <a:lnTo>
                      <a:pt x="2486" y="532"/>
                    </a:lnTo>
                    <a:lnTo>
                      <a:pt x="2486" y="530"/>
                    </a:lnTo>
                    <a:lnTo>
                      <a:pt x="2482" y="528"/>
                    </a:lnTo>
                    <a:lnTo>
                      <a:pt x="2477" y="530"/>
                    </a:lnTo>
                    <a:lnTo>
                      <a:pt x="2477" y="530"/>
                    </a:lnTo>
                    <a:lnTo>
                      <a:pt x="2477" y="526"/>
                    </a:lnTo>
                    <a:lnTo>
                      <a:pt x="2477" y="525"/>
                    </a:lnTo>
                    <a:lnTo>
                      <a:pt x="2475" y="523"/>
                    </a:lnTo>
                    <a:lnTo>
                      <a:pt x="2473" y="519"/>
                    </a:lnTo>
                    <a:lnTo>
                      <a:pt x="2475" y="523"/>
                    </a:lnTo>
                    <a:lnTo>
                      <a:pt x="2472" y="521"/>
                    </a:lnTo>
                    <a:lnTo>
                      <a:pt x="2470" y="521"/>
                    </a:lnTo>
                    <a:lnTo>
                      <a:pt x="2466" y="517"/>
                    </a:lnTo>
                    <a:lnTo>
                      <a:pt x="2465" y="509"/>
                    </a:lnTo>
                    <a:lnTo>
                      <a:pt x="2463" y="509"/>
                    </a:lnTo>
                    <a:lnTo>
                      <a:pt x="2456" y="505"/>
                    </a:lnTo>
                    <a:lnTo>
                      <a:pt x="2454" y="503"/>
                    </a:lnTo>
                    <a:lnTo>
                      <a:pt x="2450" y="503"/>
                    </a:lnTo>
                    <a:lnTo>
                      <a:pt x="2447" y="501"/>
                    </a:lnTo>
                    <a:lnTo>
                      <a:pt x="2447" y="501"/>
                    </a:lnTo>
                    <a:lnTo>
                      <a:pt x="2425" y="483"/>
                    </a:lnTo>
                    <a:lnTo>
                      <a:pt x="2423" y="482"/>
                    </a:lnTo>
                    <a:lnTo>
                      <a:pt x="2420" y="478"/>
                    </a:lnTo>
                    <a:lnTo>
                      <a:pt x="2420" y="480"/>
                    </a:lnTo>
                    <a:lnTo>
                      <a:pt x="2409" y="475"/>
                    </a:lnTo>
                    <a:lnTo>
                      <a:pt x="2404" y="469"/>
                    </a:lnTo>
                    <a:lnTo>
                      <a:pt x="2402" y="469"/>
                    </a:lnTo>
                    <a:lnTo>
                      <a:pt x="2397" y="467"/>
                    </a:lnTo>
                    <a:lnTo>
                      <a:pt x="2393" y="467"/>
                    </a:lnTo>
                    <a:lnTo>
                      <a:pt x="2384" y="458"/>
                    </a:lnTo>
                    <a:lnTo>
                      <a:pt x="2364" y="457"/>
                    </a:lnTo>
                    <a:lnTo>
                      <a:pt x="2364" y="458"/>
                    </a:lnTo>
                    <a:lnTo>
                      <a:pt x="2359" y="460"/>
                    </a:lnTo>
                    <a:lnTo>
                      <a:pt x="2357" y="458"/>
                    </a:lnTo>
                    <a:lnTo>
                      <a:pt x="2352" y="457"/>
                    </a:lnTo>
                    <a:lnTo>
                      <a:pt x="2348" y="458"/>
                    </a:lnTo>
                    <a:lnTo>
                      <a:pt x="2341" y="457"/>
                    </a:lnTo>
                    <a:lnTo>
                      <a:pt x="2337" y="458"/>
                    </a:lnTo>
                    <a:lnTo>
                      <a:pt x="2334" y="458"/>
                    </a:lnTo>
                    <a:lnTo>
                      <a:pt x="2325" y="453"/>
                    </a:lnTo>
                    <a:lnTo>
                      <a:pt x="2323" y="455"/>
                    </a:lnTo>
                    <a:lnTo>
                      <a:pt x="2296" y="449"/>
                    </a:lnTo>
                    <a:lnTo>
                      <a:pt x="2293" y="451"/>
                    </a:lnTo>
                    <a:lnTo>
                      <a:pt x="2293" y="455"/>
                    </a:lnTo>
                    <a:lnTo>
                      <a:pt x="2295" y="458"/>
                    </a:lnTo>
                    <a:lnTo>
                      <a:pt x="2293" y="464"/>
                    </a:lnTo>
                    <a:lnTo>
                      <a:pt x="2289" y="466"/>
                    </a:lnTo>
                    <a:lnTo>
                      <a:pt x="2287" y="469"/>
                    </a:lnTo>
                    <a:lnTo>
                      <a:pt x="2296" y="471"/>
                    </a:lnTo>
                    <a:lnTo>
                      <a:pt x="2298" y="482"/>
                    </a:lnTo>
                    <a:lnTo>
                      <a:pt x="2300" y="483"/>
                    </a:lnTo>
                    <a:lnTo>
                      <a:pt x="2300" y="487"/>
                    </a:lnTo>
                    <a:lnTo>
                      <a:pt x="2302" y="492"/>
                    </a:lnTo>
                    <a:lnTo>
                      <a:pt x="2293" y="505"/>
                    </a:lnTo>
                    <a:lnTo>
                      <a:pt x="2287" y="509"/>
                    </a:lnTo>
                    <a:lnTo>
                      <a:pt x="2280" y="507"/>
                    </a:lnTo>
                    <a:lnTo>
                      <a:pt x="2278" y="507"/>
                    </a:lnTo>
                    <a:lnTo>
                      <a:pt x="2275" y="496"/>
                    </a:lnTo>
                    <a:lnTo>
                      <a:pt x="2269" y="494"/>
                    </a:lnTo>
                    <a:lnTo>
                      <a:pt x="2269" y="492"/>
                    </a:lnTo>
                    <a:lnTo>
                      <a:pt x="2268" y="491"/>
                    </a:lnTo>
                    <a:lnTo>
                      <a:pt x="2261" y="489"/>
                    </a:lnTo>
                    <a:lnTo>
                      <a:pt x="2259" y="487"/>
                    </a:lnTo>
                    <a:lnTo>
                      <a:pt x="2257" y="471"/>
                    </a:lnTo>
                    <a:lnTo>
                      <a:pt x="2252" y="469"/>
                    </a:lnTo>
                    <a:lnTo>
                      <a:pt x="2252" y="467"/>
                    </a:lnTo>
                    <a:lnTo>
                      <a:pt x="2253" y="466"/>
                    </a:lnTo>
                    <a:lnTo>
                      <a:pt x="2253" y="466"/>
                    </a:lnTo>
                    <a:lnTo>
                      <a:pt x="2250" y="462"/>
                    </a:lnTo>
                    <a:lnTo>
                      <a:pt x="2248" y="464"/>
                    </a:lnTo>
                    <a:lnTo>
                      <a:pt x="2237" y="475"/>
                    </a:lnTo>
                    <a:lnTo>
                      <a:pt x="2235" y="476"/>
                    </a:lnTo>
                    <a:lnTo>
                      <a:pt x="2234" y="475"/>
                    </a:lnTo>
                    <a:lnTo>
                      <a:pt x="2226" y="475"/>
                    </a:lnTo>
                    <a:lnTo>
                      <a:pt x="2219" y="471"/>
                    </a:lnTo>
                    <a:lnTo>
                      <a:pt x="2210" y="471"/>
                    </a:lnTo>
                    <a:lnTo>
                      <a:pt x="2207" y="471"/>
                    </a:lnTo>
                    <a:lnTo>
                      <a:pt x="2207" y="473"/>
                    </a:lnTo>
                    <a:lnTo>
                      <a:pt x="2205" y="471"/>
                    </a:lnTo>
                    <a:lnTo>
                      <a:pt x="2200" y="473"/>
                    </a:lnTo>
                    <a:lnTo>
                      <a:pt x="2194" y="469"/>
                    </a:lnTo>
                    <a:lnTo>
                      <a:pt x="2191" y="462"/>
                    </a:lnTo>
                    <a:lnTo>
                      <a:pt x="2184" y="466"/>
                    </a:lnTo>
                    <a:lnTo>
                      <a:pt x="2176" y="466"/>
                    </a:lnTo>
                    <a:lnTo>
                      <a:pt x="2171" y="467"/>
                    </a:lnTo>
                    <a:lnTo>
                      <a:pt x="2166" y="466"/>
                    </a:lnTo>
                    <a:lnTo>
                      <a:pt x="2164" y="466"/>
                    </a:lnTo>
                    <a:lnTo>
                      <a:pt x="2162" y="467"/>
                    </a:lnTo>
                    <a:lnTo>
                      <a:pt x="2162" y="469"/>
                    </a:lnTo>
                    <a:lnTo>
                      <a:pt x="2158" y="469"/>
                    </a:lnTo>
                    <a:lnTo>
                      <a:pt x="2158" y="475"/>
                    </a:lnTo>
                    <a:lnTo>
                      <a:pt x="2153" y="475"/>
                    </a:lnTo>
                    <a:lnTo>
                      <a:pt x="2151" y="478"/>
                    </a:lnTo>
                    <a:lnTo>
                      <a:pt x="2148" y="482"/>
                    </a:lnTo>
                    <a:lnTo>
                      <a:pt x="2146" y="480"/>
                    </a:lnTo>
                    <a:lnTo>
                      <a:pt x="2146" y="475"/>
                    </a:lnTo>
                    <a:lnTo>
                      <a:pt x="2146" y="473"/>
                    </a:lnTo>
                    <a:lnTo>
                      <a:pt x="2142" y="473"/>
                    </a:lnTo>
                    <a:lnTo>
                      <a:pt x="2142" y="473"/>
                    </a:lnTo>
                    <a:lnTo>
                      <a:pt x="2137" y="467"/>
                    </a:lnTo>
                    <a:lnTo>
                      <a:pt x="2133" y="464"/>
                    </a:lnTo>
                    <a:lnTo>
                      <a:pt x="2126" y="464"/>
                    </a:lnTo>
                    <a:lnTo>
                      <a:pt x="2126" y="462"/>
                    </a:lnTo>
                    <a:lnTo>
                      <a:pt x="2121" y="460"/>
                    </a:lnTo>
                    <a:lnTo>
                      <a:pt x="2121" y="458"/>
                    </a:lnTo>
                    <a:lnTo>
                      <a:pt x="2126" y="441"/>
                    </a:lnTo>
                    <a:lnTo>
                      <a:pt x="2126" y="432"/>
                    </a:lnTo>
                    <a:lnTo>
                      <a:pt x="2123" y="426"/>
                    </a:lnTo>
                    <a:lnTo>
                      <a:pt x="2123" y="424"/>
                    </a:lnTo>
                    <a:lnTo>
                      <a:pt x="2112" y="412"/>
                    </a:lnTo>
                    <a:lnTo>
                      <a:pt x="2110" y="410"/>
                    </a:lnTo>
                    <a:lnTo>
                      <a:pt x="2107" y="407"/>
                    </a:lnTo>
                    <a:lnTo>
                      <a:pt x="2103" y="405"/>
                    </a:lnTo>
                    <a:lnTo>
                      <a:pt x="2092" y="405"/>
                    </a:lnTo>
                    <a:lnTo>
                      <a:pt x="2089" y="403"/>
                    </a:lnTo>
                    <a:lnTo>
                      <a:pt x="2062" y="405"/>
                    </a:lnTo>
                    <a:lnTo>
                      <a:pt x="2060" y="405"/>
                    </a:lnTo>
                    <a:lnTo>
                      <a:pt x="2055" y="405"/>
                    </a:lnTo>
                    <a:lnTo>
                      <a:pt x="2053" y="407"/>
                    </a:lnTo>
                    <a:lnTo>
                      <a:pt x="2049" y="407"/>
                    </a:lnTo>
                    <a:lnTo>
                      <a:pt x="2042" y="405"/>
                    </a:lnTo>
                    <a:lnTo>
                      <a:pt x="2039" y="405"/>
                    </a:lnTo>
                    <a:lnTo>
                      <a:pt x="2037" y="408"/>
                    </a:lnTo>
                    <a:lnTo>
                      <a:pt x="2033" y="408"/>
                    </a:lnTo>
                    <a:lnTo>
                      <a:pt x="2030" y="408"/>
                    </a:lnTo>
                    <a:lnTo>
                      <a:pt x="2024" y="408"/>
                    </a:lnTo>
                    <a:lnTo>
                      <a:pt x="2022" y="408"/>
                    </a:lnTo>
                    <a:lnTo>
                      <a:pt x="2019" y="408"/>
                    </a:lnTo>
                    <a:lnTo>
                      <a:pt x="2012" y="412"/>
                    </a:lnTo>
                    <a:lnTo>
                      <a:pt x="2010" y="412"/>
                    </a:lnTo>
                    <a:lnTo>
                      <a:pt x="2006" y="414"/>
                    </a:lnTo>
                    <a:lnTo>
                      <a:pt x="1999" y="407"/>
                    </a:lnTo>
                    <a:lnTo>
                      <a:pt x="1996" y="407"/>
                    </a:lnTo>
                    <a:lnTo>
                      <a:pt x="1994" y="405"/>
                    </a:lnTo>
                    <a:lnTo>
                      <a:pt x="2001" y="403"/>
                    </a:lnTo>
                    <a:lnTo>
                      <a:pt x="2003" y="399"/>
                    </a:lnTo>
                    <a:lnTo>
                      <a:pt x="2003" y="396"/>
                    </a:lnTo>
                    <a:lnTo>
                      <a:pt x="1994" y="387"/>
                    </a:lnTo>
                    <a:lnTo>
                      <a:pt x="1992" y="383"/>
                    </a:lnTo>
                    <a:lnTo>
                      <a:pt x="1992" y="381"/>
                    </a:lnTo>
                    <a:lnTo>
                      <a:pt x="1980" y="385"/>
                    </a:lnTo>
                    <a:lnTo>
                      <a:pt x="1978" y="385"/>
                    </a:lnTo>
                    <a:lnTo>
                      <a:pt x="1976" y="381"/>
                    </a:lnTo>
                    <a:lnTo>
                      <a:pt x="1976" y="380"/>
                    </a:lnTo>
                    <a:lnTo>
                      <a:pt x="1971" y="376"/>
                    </a:lnTo>
                    <a:lnTo>
                      <a:pt x="1969" y="373"/>
                    </a:lnTo>
                    <a:lnTo>
                      <a:pt x="1967" y="373"/>
                    </a:lnTo>
                    <a:lnTo>
                      <a:pt x="1962" y="369"/>
                    </a:lnTo>
                    <a:lnTo>
                      <a:pt x="1960" y="371"/>
                    </a:lnTo>
                    <a:lnTo>
                      <a:pt x="1956" y="371"/>
                    </a:lnTo>
                    <a:lnTo>
                      <a:pt x="1956" y="371"/>
                    </a:lnTo>
                    <a:lnTo>
                      <a:pt x="1951" y="369"/>
                    </a:lnTo>
                    <a:lnTo>
                      <a:pt x="1949" y="371"/>
                    </a:lnTo>
                    <a:lnTo>
                      <a:pt x="1949" y="367"/>
                    </a:lnTo>
                    <a:lnTo>
                      <a:pt x="1954" y="360"/>
                    </a:lnTo>
                    <a:lnTo>
                      <a:pt x="1956" y="358"/>
                    </a:lnTo>
                    <a:lnTo>
                      <a:pt x="1960" y="362"/>
                    </a:lnTo>
                    <a:lnTo>
                      <a:pt x="1962" y="364"/>
                    </a:lnTo>
                    <a:lnTo>
                      <a:pt x="1965" y="362"/>
                    </a:lnTo>
                    <a:lnTo>
                      <a:pt x="1965" y="355"/>
                    </a:lnTo>
                    <a:lnTo>
                      <a:pt x="1962" y="346"/>
                    </a:lnTo>
                    <a:lnTo>
                      <a:pt x="1953" y="339"/>
                    </a:lnTo>
                    <a:lnTo>
                      <a:pt x="1949" y="339"/>
                    </a:lnTo>
                    <a:lnTo>
                      <a:pt x="1947" y="337"/>
                    </a:lnTo>
                    <a:lnTo>
                      <a:pt x="1940" y="333"/>
                    </a:lnTo>
                    <a:lnTo>
                      <a:pt x="1935" y="335"/>
                    </a:lnTo>
                    <a:lnTo>
                      <a:pt x="1935" y="337"/>
                    </a:lnTo>
                    <a:lnTo>
                      <a:pt x="1933" y="335"/>
                    </a:lnTo>
                    <a:lnTo>
                      <a:pt x="1922" y="333"/>
                    </a:lnTo>
                    <a:lnTo>
                      <a:pt x="1920" y="335"/>
                    </a:lnTo>
                    <a:lnTo>
                      <a:pt x="1913" y="333"/>
                    </a:lnTo>
                    <a:lnTo>
                      <a:pt x="1910" y="330"/>
                    </a:lnTo>
                    <a:lnTo>
                      <a:pt x="1904" y="330"/>
                    </a:lnTo>
                    <a:lnTo>
                      <a:pt x="1899" y="324"/>
                    </a:lnTo>
                    <a:lnTo>
                      <a:pt x="1897" y="324"/>
                    </a:lnTo>
                    <a:lnTo>
                      <a:pt x="1885" y="322"/>
                    </a:lnTo>
                    <a:lnTo>
                      <a:pt x="1877" y="319"/>
                    </a:lnTo>
                    <a:lnTo>
                      <a:pt x="1865" y="319"/>
                    </a:lnTo>
                    <a:lnTo>
                      <a:pt x="1861" y="317"/>
                    </a:lnTo>
                    <a:lnTo>
                      <a:pt x="1833" y="315"/>
                    </a:lnTo>
                    <a:lnTo>
                      <a:pt x="1829" y="313"/>
                    </a:lnTo>
                    <a:lnTo>
                      <a:pt x="1829" y="312"/>
                    </a:lnTo>
                    <a:lnTo>
                      <a:pt x="1826" y="310"/>
                    </a:lnTo>
                    <a:lnTo>
                      <a:pt x="1820" y="308"/>
                    </a:lnTo>
                    <a:lnTo>
                      <a:pt x="1818" y="312"/>
                    </a:lnTo>
                    <a:lnTo>
                      <a:pt x="1818" y="313"/>
                    </a:lnTo>
                    <a:lnTo>
                      <a:pt x="1820" y="317"/>
                    </a:lnTo>
                    <a:lnTo>
                      <a:pt x="1822" y="319"/>
                    </a:lnTo>
                    <a:lnTo>
                      <a:pt x="1824" y="322"/>
                    </a:lnTo>
                    <a:lnTo>
                      <a:pt x="1822" y="324"/>
                    </a:lnTo>
                    <a:lnTo>
                      <a:pt x="1817" y="330"/>
                    </a:lnTo>
                    <a:lnTo>
                      <a:pt x="1815" y="337"/>
                    </a:lnTo>
                    <a:lnTo>
                      <a:pt x="1811" y="344"/>
                    </a:lnTo>
                    <a:lnTo>
                      <a:pt x="1808" y="344"/>
                    </a:lnTo>
                    <a:lnTo>
                      <a:pt x="1804" y="347"/>
                    </a:lnTo>
                    <a:lnTo>
                      <a:pt x="1801" y="353"/>
                    </a:lnTo>
                    <a:lnTo>
                      <a:pt x="1801" y="355"/>
                    </a:lnTo>
                    <a:lnTo>
                      <a:pt x="1802" y="358"/>
                    </a:lnTo>
                    <a:lnTo>
                      <a:pt x="1802" y="360"/>
                    </a:lnTo>
                    <a:lnTo>
                      <a:pt x="1801" y="360"/>
                    </a:lnTo>
                    <a:lnTo>
                      <a:pt x="1801" y="367"/>
                    </a:lnTo>
                    <a:lnTo>
                      <a:pt x="1802" y="371"/>
                    </a:lnTo>
                    <a:lnTo>
                      <a:pt x="1804" y="374"/>
                    </a:lnTo>
                    <a:lnTo>
                      <a:pt x="1806" y="376"/>
                    </a:lnTo>
                    <a:lnTo>
                      <a:pt x="1806" y="380"/>
                    </a:lnTo>
                    <a:lnTo>
                      <a:pt x="1804" y="381"/>
                    </a:lnTo>
                    <a:lnTo>
                      <a:pt x="1802" y="381"/>
                    </a:lnTo>
                    <a:lnTo>
                      <a:pt x="1797" y="378"/>
                    </a:lnTo>
                    <a:lnTo>
                      <a:pt x="1793" y="383"/>
                    </a:lnTo>
                    <a:lnTo>
                      <a:pt x="1790" y="381"/>
                    </a:lnTo>
                    <a:lnTo>
                      <a:pt x="1788" y="383"/>
                    </a:lnTo>
                    <a:lnTo>
                      <a:pt x="1788" y="383"/>
                    </a:lnTo>
                    <a:lnTo>
                      <a:pt x="1783" y="387"/>
                    </a:lnTo>
                    <a:lnTo>
                      <a:pt x="1781" y="389"/>
                    </a:lnTo>
                    <a:lnTo>
                      <a:pt x="1779" y="392"/>
                    </a:lnTo>
                    <a:lnTo>
                      <a:pt x="1777" y="394"/>
                    </a:lnTo>
                    <a:lnTo>
                      <a:pt x="1774" y="394"/>
                    </a:lnTo>
                    <a:lnTo>
                      <a:pt x="1772" y="396"/>
                    </a:lnTo>
                    <a:lnTo>
                      <a:pt x="1770" y="394"/>
                    </a:lnTo>
                    <a:lnTo>
                      <a:pt x="1768" y="394"/>
                    </a:lnTo>
                    <a:lnTo>
                      <a:pt x="1767" y="392"/>
                    </a:lnTo>
                    <a:lnTo>
                      <a:pt x="1767" y="389"/>
                    </a:lnTo>
                    <a:lnTo>
                      <a:pt x="1765" y="389"/>
                    </a:lnTo>
                    <a:lnTo>
                      <a:pt x="1763" y="385"/>
                    </a:lnTo>
                    <a:lnTo>
                      <a:pt x="1761" y="383"/>
                    </a:lnTo>
                    <a:lnTo>
                      <a:pt x="1759" y="383"/>
                    </a:lnTo>
                    <a:lnTo>
                      <a:pt x="1750" y="378"/>
                    </a:lnTo>
                    <a:lnTo>
                      <a:pt x="1747" y="378"/>
                    </a:lnTo>
                    <a:lnTo>
                      <a:pt x="1741" y="376"/>
                    </a:lnTo>
                    <a:lnTo>
                      <a:pt x="1740" y="374"/>
                    </a:lnTo>
                    <a:lnTo>
                      <a:pt x="1738" y="374"/>
                    </a:lnTo>
                    <a:lnTo>
                      <a:pt x="1734" y="371"/>
                    </a:lnTo>
                    <a:lnTo>
                      <a:pt x="1725" y="373"/>
                    </a:lnTo>
                    <a:lnTo>
                      <a:pt x="1722" y="378"/>
                    </a:lnTo>
                    <a:lnTo>
                      <a:pt x="1722" y="381"/>
                    </a:lnTo>
                    <a:lnTo>
                      <a:pt x="1722" y="385"/>
                    </a:lnTo>
                    <a:lnTo>
                      <a:pt x="1722" y="387"/>
                    </a:lnTo>
                    <a:lnTo>
                      <a:pt x="1718" y="383"/>
                    </a:lnTo>
                    <a:lnTo>
                      <a:pt x="1718" y="383"/>
                    </a:lnTo>
                    <a:lnTo>
                      <a:pt x="1709" y="383"/>
                    </a:lnTo>
                    <a:lnTo>
                      <a:pt x="1706" y="383"/>
                    </a:lnTo>
                    <a:lnTo>
                      <a:pt x="1704" y="383"/>
                    </a:lnTo>
                    <a:lnTo>
                      <a:pt x="1700" y="378"/>
                    </a:lnTo>
                    <a:lnTo>
                      <a:pt x="1697" y="376"/>
                    </a:lnTo>
                    <a:lnTo>
                      <a:pt x="1695" y="369"/>
                    </a:lnTo>
                    <a:lnTo>
                      <a:pt x="1691" y="365"/>
                    </a:lnTo>
                    <a:lnTo>
                      <a:pt x="1690" y="356"/>
                    </a:lnTo>
                    <a:lnTo>
                      <a:pt x="1688" y="355"/>
                    </a:lnTo>
                    <a:lnTo>
                      <a:pt x="1686" y="356"/>
                    </a:lnTo>
                    <a:lnTo>
                      <a:pt x="1679" y="376"/>
                    </a:lnTo>
                    <a:lnTo>
                      <a:pt x="1677" y="396"/>
                    </a:lnTo>
                    <a:lnTo>
                      <a:pt x="1675" y="398"/>
                    </a:lnTo>
                    <a:lnTo>
                      <a:pt x="1672" y="403"/>
                    </a:lnTo>
                    <a:lnTo>
                      <a:pt x="1672" y="405"/>
                    </a:lnTo>
                    <a:lnTo>
                      <a:pt x="1670" y="410"/>
                    </a:lnTo>
                    <a:lnTo>
                      <a:pt x="1666" y="414"/>
                    </a:lnTo>
                    <a:lnTo>
                      <a:pt x="1666" y="419"/>
                    </a:lnTo>
                    <a:lnTo>
                      <a:pt x="1663" y="417"/>
                    </a:lnTo>
                    <a:lnTo>
                      <a:pt x="1659" y="408"/>
                    </a:lnTo>
                    <a:lnTo>
                      <a:pt x="1659" y="407"/>
                    </a:lnTo>
                    <a:lnTo>
                      <a:pt x="1657" y="410"/>
                    </a:lnTo>
                    <a:lnTo>
                      <a:pt x="1656" y="410"/>
                    </a:lnTo>
                    <a:lnTo>
                      <a:pt x="1654" y="408"/>
                    </a:lnTo>
                    <a:lnTo>
                      <a:pt x="1652" y="408"/>
                    </a:lnTo>
                    <a:lnTo>
                      <a:pt x="1650" y="407"/>
                    </a:lnTo>
                    <a:lnTo>
                      <a:pt x="1648" y="405"/>
                    </a:lnTo>
                    <a:lnTo>
                      <a:pt x="1648" y="403"/>
                    </a:lnTo>
                    <a:lnTo>
                      <a:pt x="1645" y="399"/>
                    </a:lnTo>
                    <a:lnTo>
                      <a:pt x="1643" y="401"/>
                    </a:lnTo>
                    <a:lnTo>
                      <a:pt x="1643" y="399"/>
                    </a:lnTo>
                    <a:lnTo>
                      <a:pt x="1641" y="399"/>
                    </a:lnTo>
                    <a:lnTo>
                      <a:pt x="1639" y="392"/>
                    </a:lnTo>
                    <a:lnTo>
                      <a:pt x="1638" y="390"/>
                    </a:lnTo>
                    <a:lnTo>
                      <a:pt x="1636" y="390"/>
                    </a:lnTo>
                    <a:lnTo>
                      <a:pt x="1634" y="381"/>
                    </a:lnTo>
                    <a:lnTo>
                      <a:pt x="1632" y="380"/>
                    </a:lnTo>
                    <a:lnTo>
                      <a:pt x="1632" y="376"/>
                    </a:lnTo>
                    <a:lnTo>
                      <a:pt x="1630" y="371"/>
                    </a:lnTo>
                    <a:lnTo>
                      <a:pt x="1630" y="373"/>
                    </a:lnTo>
                    <a:lnTo>
                      <a:pt x="1627" y="374"/>
                    </a:lnTo>
                    <a:lnTo>
                      <a:pt x="1627" y="371"/>
                    </a:lnTo>
                    <a:lnTo>
                      <a:pt x="1627" y="369"/>
                    </a:lnTo>
                    <a:lnTo>
                      <a:pt x="1627" y="367"/>
                    </a:lnTo>
                    <a:lnTo>
                      <a:pt x="1625" y="365"/>
                    </a:lnTo>
                    <a:lnTo>
                      <a:pt x="1623" y="358"/>
                    </a:lnTo>
                    <a:lnTo>
                      <a:pt x="1630" y="351"/>
                    </a:lnTo>
                    <a:lnTo>
                      <a:pt x="1632" y="351"/>
                    </a:lnTo>
                    <a:lnTo>
                      <a:pt x="1632" y="351"/>
                    </a:lnTo>
                    <a:lnTo>
                      <a:pt x="1632" y="349"/>
                    </a:lnTo>
                    <a:lnTo>
                      <a:pt x="1632" y="347"/>
                    </a:lnTo>
                    <a:lnTo>
                      <a:pt x="1636" y="347"/>
                    </a:lnTo>
                    <a:lnTo>
                      <a:pt x="1638" y="344"/>
                    </a:lnTo>
                    <a:lnTo>
                      <a:pt x="1636" y="346"/>
                    </a:lnTo>
                    <a:lnTo>
                      <a:pt x="1636" y="344"/>
                    </a:lnTo>
                    <a:lnTo>
                      <a:pt x="1636" y="342"/>
                    </a:lnTo>
                    <a:lnTo>
                      <a:pt x="1636" y="342"/>
                    </a:lnTo>
                    <a:lnTo>
                      <a:pt x="1636" y="339"/>
                    </a:lnTo>
                    <a:lnTo>
                      <a:pt x="1639" y="333"/>
                    </a:lnTo>
                    <a:lnTo>
                      <a:pt x="1632" y="328"/>
                    </a:lnTo>
                    <a:lnTo>
                      <a:pt x="1632" y="328"/>
                    </a:lnTo>
                    <a:lnTo>
                      <a:pt x="1634" y="324"/>
                    </a:lnTo>
                    <a:lnTo>
                      <a:pt x="1632" y="322"/>
                    </a:lnTo>
                    <a:lnTo>
                      <a:pt x="1632" y="319"/>
                    </a:lnTo>
                    <a:lnTo>
                      <a:pt x="1634" y="319"/>
                    </a:lnTo>
                    <a:lnTo>
                      <a:pt x="1634" y="315"/>
                    </a:lnTo>
                    <a:lnTo>
                      <a:pt x="1636" y="313"/>
                    </a:lnTo>
                    <a:lnTo>
                      <a:pt x="1634" y="313"/>
                    </a:lnTo>
                    <a:lnTo>
                      <a:pt x="1634" y="312"/>
                    </a:lnTo>
                    <a:lnTo>
                      <a:pt x="1634" y="310"/>
                    </a:lnTo>
                    <a:lnTo>
                      <a:pt x="1634" y="306"/>
                    </a:lnTo>
                    <a:lnTo>
                      <a:pt x="1636" y="306"/>
                    </a:lnTo>
                    <a:lnTo>
                      <a:pt x="1636" y="305"/>
                    </a:lnTo>
                    <a:lnTo>
                      <a:pt x="1636" y="303"/>
                    </a:lnTo>
                    <a:lnTo>
                      <a:pt x="1638" y="301"/>
                    </a:lnTo>
                    <a:lnTo>
                      <a:pt x="1636" y="301"/>
                    </a:lnTo>
                    <a:lnTo>
                      <a:pt x="1636" y="299"/>
                    </a:lnTo>
                    <a:lnTo>
                      <a:pt x="1632" y="296"/>
                    </a:lnTo>
                    <a:lnTo>
                      <a:pt x="1630" y="292"/>
                    </a:lnTo>
                    <a:lnTo>
                      <a:pt x="1627" y="290"/>
                    </a:lnTo>
                    <a:lnTo>
                      <a:pt x="1627" y="288"/>
                    </a:lnTo>
                    <a:lnTo>
                      <a:pt x="1620" y="283"/>
                    </a:lnTo>
                    <a:lnTo>
                      <a:pt x="1622" y="281"/>
                    </a:lnTo>
                    <a:lnTo>
                      <a:pt x="1620" y="279"/>
                    </a:lnTo>
                    <a:lnTo>
                      <a:pt x="1618" y="279"/>
                    </a:lnTo>
                    <a:lnTo>
                      <a:pt x="1616" y="278"/>
                    </a:lnTo>
                    <a:lnTo>
                      <a:pt x="1616" y="276"/>
                    </a:lnTo>
                    <a:lnTo>
                      <a:pt x="1614" y="274"/>
                    </a:lnTo>
                    <a:lnTo>
                      <a:pt x="1609" y="272"/>
                    </a:lnTo>
                    <a:lnTo>
                      <a:pt x="1607" y="272"/>
                    </a:lnTo>
                    <a:lnTo>
                      <a:pt x="1602" y="272"/>
                    </a:lnTo>
                    <a:lnTo>
                      <a:pt x="1596" y="271"/>
                    </a:lnTo>
                    <a:lnTo>
                      <a:pt x="1596" y="271"/>
                    </a:lnTo>
                    <a:lnTo>
                      <a:pt x="1595" y="274"/>
                    </a:lnTo>
                    <a:lnTo>
                      <a:pt x="1593" y="274"/>
                    </a:lnTo>
                    <a:lnTo>
                      <a:pt x="1591" y="278"/>
                    </a:lnTo>
                    <a:lnTo>
                      <a:pt x="1589" y="276"/>
                    </a:lnTo>
                    <a:lnTo>
                      <a:pt x="1589" y="274"/>
                    </a:lnTo>
                    <a:lnTo>
                      <a:pt x="1584" y="269"/>
                    </a:lnTo>
                    <a:lnTo>
                      <a:pt x="1582" y="271"/>
                    </a:lnTo>
                    <a:lnTo>
                      <a:pt x="1579" y="269"/>
                    </a:lnTo>
                    <a:lnTo>
                      <a:pt x="1577" y="269"/>
                    </a:lnTo>
                    <a:lnTo>
                      <a:pt x="1575" y="267"/>
                    </a:lnTo>
                    <a:lnTo>
                      <a:pt x="1573" y="267"/>
                    </a:lnTo>
                    <a:lnTo>
                      <a:pt x="1571" y="265"/>
                    </a:lnTo>
                    <a:lnTo>
                      <a:pt x="1571" y="269"/>
                    </a:lnTo>
                    <a:lnTo>
                      <a:pt x="1568" y="265"/>
                    </a:lnTo>
                    <a:lnTo>
                      <a:pt x="1568" y="262"/>
                    </a:lnTo>
                    <a:lnTo>
                      <a:pt x="1566" y="260"/>
                    </a:lnTo>
                    <a:lnTo>
                      <a:pt x="1564" y="262"/>
                    </a:lnTo>
                    <a:lnTo>
                      <a:pt x="1561" y="258"/>
                    </a:lnTo>
                    <a:lnTo>
                      <a:pt x="1559" y="258"/>
                    </a:lnTo>
                    <a:lnTo>
                      <a:pt x="1557" y="256"/>
                    </a:lnTo>
                    <a:lnTo>
                      <a:pt x="1552" y="256"/>
                    </a:lnTo>
                    <a:lnTo>
                      <a:pt x="1548" y="253"/>
                    </a:lnTo>
                    <a:lnTo>
                      <a:pt x="1546" y="253"/>
                    </a:lnTo>
                    <a:lnTo>
                      <a:pt x="1546" y="256"/>
                    </a:lnTo>
                    <a:lnTo>
                      <a:pt x="1546" y="260"/>
                    </a:lnTo>
                    <a:lnTo>
                      <a:pt x="1545" y="262"/>
                    </a:lnTo>
                    <a:lnTo>
                      <a:pt x="1541" y="260"/>
                    </a:lnTo>
                    <a:lnTo>
                      <a:pt x="1537" y="256"/>
                    </a:lnTo>
                    <a:lnTo>
                      <a:pt x="1534" y="276"/>
                    </a:lnTo>
                    <a:lnTo>
                      <a:pt x="1536" y="276"/>
                    </a:lnTo>
                    <a:lnTo>
                      <a:pt x="1536" y="278"/>
                    </a:lnTo>
                    <a:lnTo>
                      <a:pt x="1536" y="279"/>
                    </a:lnTo>
                    <a:lnTo>
                      <a:pt x="1539" y="292"/>
                    </a:lnTo>
                    <a:lnTo>
                      <a:pt x="1539" y="296"/>
                    </a:lnTo>
                    <a:lnTo>
                      <a:pt x="1536" y="297"/>
                    </a:lnTo>
                    <a:lnTo>
                      <a:pt x="1528" y="299"/>
                    </a:lnTo>
                    <a:lnTo>
                      <a:pt x="1523" y="303"/>
                    </a:lnTo>
                    <a:lnTo>
                      <a:pt x="1521" y="301"/>
                    </a:lnTo>
                    <a:lnTo>
                      <a:pt x="1521" y="303"/>
                    </a:lnTo>
                    <a:lnTo>
                      <a:pt x="1520" y="301"/>
                    </a:lnTo>
                    <a:lnTo>
                      <a:pt x="1514" y="303"/>
                    </a:lnTo>
                    <a:lnTo>
                      <a:pt x="1512" y="301"/>
                    </a:lnTo>
                    <a:lnTo>
                      <a:pt x="1502" y="303"/>
                    </a:lnTo>
                    <a:lnTo>
                      <a:pt x="1502" y="305"/>
                    </a:lnTo>
                    <a:lnTo>
                      <a:pt x="1494" y="301"/>
                    </a:lnTo>
                    <a:lnTo>
                      <a:pt x="1484" y="299"/>
                    </a:lnTo>
                    <a:lnTo>
                      <a:pt x="1484" y="301"/>
                    </a:lnTo>
                    <a:lnTo>
                      <a:pt x="1484" y="303"/>
                    </a:lnTo>
                    <a:lnTo>
                      <a:pt x="1460" y="290"/>
                    </a:lnTo>
                    <a:lnTo>
                      <a:pt x="1459" y="288"/>
                    </a:lnTo>
                    <a:lnTo>
                      <a:pt x="1459" y="285"/>
                    </a:lnTo>
                    <a:lnTo>
                      <a:pt x="1460" y="283"/>
                    </a:lnTo>
                    <a:lnTo>
                      <a:pt x="1459" y="279"/>
                    </a:lnTo>
                    <a:lnTo>
                      <a:pt x="1459" y="276"/>
                    </a:lnTo>
                    <a:lnTo>
                      <a:pt x="1462" y="276"/>
                    </a:lnTo>
                    <a:lnTo>
                      <a:pt x="1464" y="276"/>
                    </a:lnTo>
                    <a:lnTo>
                      <a:pt x="1466" y="274"/>
                    </a:lnTo>
                    <a:lnTo>
                      <a:pt x="1468" y="274"/>
                    </a:lnTo>
                    <a:lnTo>
                      <a:pt x="1466" y="272"/>
                    </a:lnTo>
                    <a:lnTo>
                      <a:pt x="1464" y="271"/>
                    </a:lnTo>
                    <a:lnTo>
                      <a:pt x="1455" y="271"/>
                    </a:lnTo>
                    <a:lnTo>
                      <a:pt x="1453" y="269"/>
                    </a:lnTo>
                    <a:lnTo>
                      <a:pt x="1448" y="271"/>
                    </a:lnTo>
                    <a:lnTo>
                      <a:pt x="1441" y="269"/>
                    </a:lnTo>
                    <a:lnTo>
                      <a:pt x="1437" y="267"/>
                    </a:lnTo>
                    <a:lnTo>
                      <a:pt x="1434" y="267"/>
                    </a:lnTo>
                    <a:lnTo>
                      <a:pt x="1430" y="265"/>
                    </a:lnTo>
                    <a:lnTo>
                      <a:pt x="1426" y="265"/>
                    </a:lnTo>
                    <a:lnTo>
                      <a:pt x="1414" y="262"/>
                    </a:lnTo>
                    <a:lnTo>
                      <a:pt x="1409" y="263"/>
                    </a:lnTo>
                    <a:lnTo>
                      <a:pt x="1409" y="265"/>
                    </a:lnTo>
                    <a:lnTo>
                      <a:pt x="1398" y="269"/>
                    </a:lnTo>
                    <a:lnTo>
                      <a:pt x="1391" y="269"/>
                    </a:lnTo>
                    <a:lnTo>
                      <a:pt x="1382" y="272"/>
                    </a:lnTo>
                    <a:lnTo>
                      <a:pt x="1385" y="279"/>
                    </a:lnTo>
                    <a:lnTo>
                      <a:pt x="1385" y="283"/>
                    </a:lnTo>
                    <a:lnTo>
                      <a:pt x="1378" y="288"/>
                    </a:lnTo>
                    <a:lnTo>
                      <a:pt x="1375" y="287"/>
                    </a:lnTo>
                    <a:lnTo>
                      <a:pt x="1375" y="285"/>
                    </a:lnTo>
                    <a:lnTo>
                      <a:pt x="1378" y="287"/>
                    </a:lnTo>
                    <a:lnTo>
                      <a:pt x="1380" y="283"/>
                    </a:lnTo>
                    <a:lnTo>
                      <a:pt x="1376" y="281"/>
                    </a:lnTo>
                    <a:lnTo>
                      <a:pt x="1376" y="279"/>
                    </a:lnTo>
                    <a:lnTo>
                      <a:pt x="1375" y="276"/>
                    </a:lnTo>
                    <a:lnTo>
                      <a:pt x="1378" y="269"/>
                    </a:lnTo>
                    <a:lnTo>
                      <a:pt x="1378" y="265"/>
                    </a:lnTo>
                    <a:lnTo>
                      <a:pt x="1376" y="262"/>
                    </a:lnTo>
                    <a:lnTo>
                      <a:pt x="1375" y="260"/>
                    </a:lnTo>
                    <a:lnTo>
                      <a:pt x="1375" y="254"/>
                    </a:lnTo>
                    <a:lnTo>
                      <a:pt x="1369" y="244"/>
                    </a:lnTo>
                    <a:lnTo>
                      <a:pt x="1369" y="251"/>
                    </a:lnTo>
                    <a:lnTo>
                      <a:pt x="1369" y="256"/>
                    </a:lnTo>
                    <a:lnTo>
                      <a:pt x="1367" y="260"/>
                    </a:lnTo>
                    <a:lnTo>
                      <a:pt x="1362" y="262"/>
                    </a:lnTo>
                    <a:lnTo>
                      <a:pt x="1353" y="262"/>
                    </a:lnTo>
                    <a:lnTo>
                      <a:pt x="1351" y="262"/>
                    </a:lnTo>
                    <a:lnTo>
                      <a:pt x="1349" y="260"/>
                    </a:lnTo>
                    <a:lnTo>
                      <a:pt x="1344" y="254"/>
                    </a:lnTo>
                    <a:lnTo>
                      <a:pt x="1342" y="247"/>
                    </a:lnTo>
                    <a:lnTo>
                      <a:pt x="1344" y="244"/>
                    </a:lnTo>
                    <a:lnTo>
                      <a:pt x="1344" y="247"/>
                    </a:lnTo>
                    <a:lnTo>
                      <a:pt x="1348" y="244"/>
                    </a:lnTo>
                    <a:lnTo>
                      <a:pt x="1348" y="242"/>
                    </a:lnTo>
                    <a:lnTo>
                      <a:pt x="1341" y="244"/>
                    </a:lnTo>
                    <a:lnTo>
                      <a:pt x="1339" y="245"/>
                    </a:lnTo>
                    <a:lnTo>
                      <a:pt x="1337" y="249"/>
                    </a:lnTo>
                    <a:lnTo>
                      <a:pt x="1337" y="249"/>
                    </a:lnTo>
                    <a:lnTo>
                      <a:pt x="1335" y="247"/>
                    </a:lnTo>
                    <a:lnTo>
                      <a:pt x="1332" y="245"/>
                    </a:lnTo>
                    <a:lnTo>
                      <a:pt x="1328" y="242"/>
                    </a:lnTo>
                    <a:lnTo>
                      <a:pt x="1321" y="245"/>
                    </a:lnTo>
                    <a:lnTo>
                      <a:pt x="1319" y="249"/>
                    </a:lnTo>
                    <a:lnTo>
                      <a:pt x="1315" y="256"/>
                    </a:lnTo>
                    <a:lnTo>
                      <a:pt x="1315" y="258"/>
                    </a:lnTo>
                    <a:lnTo>
                      <a:pt x="1319" y="267"/>
                    </a:lnTo>
                    <a:lnTo>
                      <a:pt x="1321" y="265"/>
                    </a:lnTo>
                    <a:lnTo>
                      <a:pt x="1319" y="263"/>
                    </a:lnTo>
                    <a:lnTo>
                      <a:pt x="1319" y="262"/>
                    </a:lnTo>
                    <a:lnTo>
                      <a:pt x="1321" y="263"/>
                    </a:lnTo>
                    <a:lnTo>
                      <a:pt x="1326" y="263"/>
                    </a:lnTo>
                    <a:lnTo>
                      <a:pt x="1328" y="260"/>
                    </a:lnTo>
                    <a:lnTo>
                      <a:pt x="1332" y="260"/>
                    </a:lnTo>
                    <a:lnTo>
                      <a:pt x="1333" y="256"/>
                    </a:lnTo>
                    <a:lnTo>
                      <a:pt x="1335" y="258"/>
                    </a:lnTo>
                    <a:lnTo>
                      <a:pt x="1337" y="263"/>
                    </a:lnTo>
                    <a:lnTo>
                      <a:pt x="1328" y="267"/>
                    </a:lnTo>
                    <a:lnTo>
                      <a:pt x="1326" y="271"/>
                    </a:lnTo>
                    <a:lnTo>
                      <a:pt x="1324" y="271"/>
                    </a:lnTo>
                    <a:lnTo>
                      <a:pt x="1319" y="276"/>
                    </a:lnTo>
                    <a:lnTo>
                      <a:pt x="1315" y="276"/>
                    </a:lnTo>
                    <a:lnTo>
                      <a:pt x="1310" y="271"/>
                    </a:lnTo>
                    <a:lnTo>
                      <a:pt x="1314" y="278"/>
                    </a:lnTo>
                    <a:lnTo>
                      <a:pt x="1312" y="278"/>
                    </a:lnTo>
                    <a:lnTo>
                      <a:pt x="1310" y="276"/>
                    </a:lnTo>
                    <a:lnTo>
                      <a:pt x="1310" y="278"/>
                    </a:lnTo>
                    <a:lnTo>
                      <a:pt x="1310" y="281"/>
                    </a:lnTo>
                    <a:lnTo>
                      <a:pt x="1299" y="283"/>
                    </a:lnTo>
                    <a:lnTo>
                      <a:pt x="1296" y="283"/>
                    </a:lnTo>
                    <a:lnTo>
                      <a:pt x="1296" y="287"/>
                    </a:lnTo>
                    <a:lnTo>
                      <a:pt x="1296" y="288"/>
                    </a:lnTo>
                    <a:lnTo>
                      <a:pt x="1290" y="287"/>
                    </a:lnTo>
                    <a:lnTo>
                      <a:pt x="1285" y="292"/>
                    </a:lnTo>
                    <a:lnTo>
                      <a:pt x="1283" y="292"/>
                    </a:lnTo>
                    <a:lnTo>
                      <a:pt x="1276" y="290"/>
                    </a:lnTo>
                    <a:lnTo>
                      <a:pt x="1273" y="292"/>
                    </a:lnTo>
                    <a:lnTo>
                      <a:pt x="1265" y="290"/>
                    </a:lnTo>
                    <a:lnTo>
                      <a:pt x="1262" y="294"/>
                    </a:lnTo>
                    <a:lnTo>
                      <a:pt x="1262" y="297"/>
                    </a:lnTo>
                    <a:lnTo>
                      <a:pt x="1264" y="303"/>
                    </a:lnTo>
                    <a:lnTo>
                      <a:pt x="1274" y="308"/>
                    </a:lnTo>
                    <a:lnTo>
                      <a:pt x="1273" y="308"/>
                    </a:lnTo>
                    <a:lnTo>
                      <a:pt x="1262" y="305"/>
                    </a:lnTo>
                    <a:lnTo>
                      <a:pt x="1260" y="303"/>
                    </a:lnTo>
                    <a:lnTo>
                      <a:pt x="1258" y="306"/>
                    </a:lnTo>
                    <a:lnTo>
                      <a:pt x="1256" y="308"/>
                    </a:lnTo>
                    <a:lnTo>
                      <a:pt x="1255" y="310"/>
                    </a:lnTo>
                    <a:lnTo>
                      <a:pt x="1251" y="313"/>
                    </a:lnTo>
                    <a:lnTo>
                      <a:pt x="1247" y="313"/>
                    </a:lnTo>
                    <a:lnTo>
                      <a:pt x="1237" y="324"/>
                    </a:lnTo>
                    <a:lnTo>
                      <a:pt x="1239" y="322"/>
                    </a:lnTo>
                    <a:lnTo>
                      <a:pt x="1237" y="322"/>
                    </a:lnTo>
                    <a:lnTo>
                      <a:pt x="1233" y="322"/>
                    </a:lnTo>
                    <a:lnTo>
                      <a:pt x="1231" y="324"/>
                    </a:lnTo>
                    <a:lnTo>
                      <a:pt x="1230" y="324"/>
                    </a:lnTo>
                    <a:lnTo>
                      <a:pt x="1230" y="322"/>
                    </a:lnTo>
                    <a:lnTo>
                      <a:pt x="1237" y="315"/>
                    </a:lnTo>
                    <a:lnTo>
                      <a:pt x="1239" y="315"/>
                    </a:lnTo>
                    <a:lnTo>
                      <a:pt x="1240" y="313"/>
                    </a:lnTo>
                    <a:lnTo>
                      <a:pt x="1244" y="310"/>
                    </a:lnTo>
                    <a:lnTo>
                      <a:pt x="1247" y="312"/>
                    </a:lnTo>
                    <a:lnTo>
                      <a:pt x="1253" y="305"/>
                    </a:lnTo>
                    <a:lnTo>
                      <a:pt x="1258" y="294"/>
                    </a:lnTo>
                    <a:lnTo>
                      <a:pt x="1260" y="292"/>
                    </a:lnTo>
                    <a:lnTo>
                      <a:pt x="1262" y="285"/>
                    </a:lnTo>
                    <a:lnTo>
                      <a:pt x="1265" y="285"/>
                    </a:lnTo>
                    <a:lnTo>
                      <a:pt x="1273" y="281"/>
                    </a:lnTo>
                    <a:lnTo>
                      <a:pt x="1273" y="278"/>
                    </a:lnTo>
                    <a:lnTo>
                      <a:pt x="1276" y="271"/>
                    </a:lnTo>
                    <a:lnTo>
                      <a:pt x="1278" y="267"/>
                    </a:lnTo>
                    <a:lnTo>
                      <a:pt x="1292" y="265"/>
                    </a:lnTo>
                    <a:lnTo>
                      <a:pt x="1294" y="267"/>
                    </a:lnTo>
                    <a:lnTo>
                      <a:pt x="1303" y="253"/>
                    </a:lnTo>
                    <a:lnTo>
                      <a:pt x="1303" y="247"/>
                    </a:lnTo>
                    <a:lnTo>
                      <a:pt x="1312" y="240"/>
                    </a:lnTo>
                    <a:lnTo>
                      <a:pt x="1315" y="237"/>
                    </a:lnTo>
                    <a:lnTo>
                      <a:pt x="1323" y="229"/>
                    </a:lnTo>
                    <a:lnTo>
                      <a:pt x="1324" y="224"/>
                    </a:lnTo>
                    <a:lnTo>
                      <a:pt x="1330" y="219"/>
                    </a:lnTo>
                    <a:lnTo>
                      <a:pt x="1330" y="217"/>
                    </a:lnTo>
                    <a:lnTo>
                      <a:pt x="1330" y="215"/>
                    </a:lnTo>
                    <a:lnTo>
                      <a:pt x="1333" y="213"/>
                    </a:lnTo>
                    <a:lnTo>
                      <a:pt x="1335" y="211"/>
                    </a:lnTo>
                    <a:lnTo>
                      <a:pt x="1335" y="211"/>
                    </a:lnTo>
                    <a:lnTo>
                      <a:pt x="1337" y="211"/>
                    </a:lnTo>
                    <a:lnTo>
                      <a:pt x="1337" y="211"/>
                    </a:lnTo>
                    <a:lnTo>
                      <a:pt x="1341" y="210"/>
                    </a:lnTo>
                    <a:lnTo>
                      <a:pt x="1342" y="206"/>
                    </a:lnTo>
                    <a:lnTo>
                      <a:pt x="1344" y="206"/>
                    </a:lnTo>
                    <a:lnTo>
                      <a:pt x="1348" y="203"/>
                    </a:lnTo>
                    <a:lnTo>
                      <a:pt x="1353" y="206"/>
                    </a:lnTo>
                    <a:lnTo>
                      <a:pt x="1353" y="203"/>
                    </a:lnTo>
                    <a:lnTo>
                      <a:pt x="1355" y="201"/>
                    </a:lnTo>
                    <a:lnTo>
                      <a:pt x="1353" y="197"/>
                    </a:lnTo>
                    <a:lnTo>
                      <a:pt x="1362" y="194"/>
                    </a:lnTo>
                    <a:lnTo>
                      <a:pt x="1358" y="194"/>
                    </a:lnTo>
                    <a:lnTo>
                      <a:pt x="1358" y="192"/>
                    </a:lnTo>
                    <a:lnTo>
                      <a:pt x="1366" y="188"/>
                    </a:lnTo>
                    <a:lnTo>
                      <a:pt x="1364" y="192"/>
                    </a:lnTo>
                    <a:lnTo>
                      <a:pt x="1366" y="188"/>
                    </a:lnTo>
                    <a:lnTo>
                      <a:pt x="1369" y="188"/>
                    </a:lnTo>
                    <a:lnTo>
                      <a:pt x="1371" y="185"/>
                    </a:lnTo>
                    <a:lnTo>
                      <a:pt x="1369" y="185"/>
                    </a:lnTo>
                    <a:lnTo>
                      <a:pt x="1371" y="181"/>
                    </a:lnTo>
                    <a:lnTo>
                      <a:pt x="1375" y="181"/>
                    </a:lnTo>
                    <a:lnTo>
                      <a:pt x="1376" y="177"/>
                    </a:lnTo>
                    <a:lnTo>
                      <a:pt x="1376" y="174"/>
                    </a:lnTo>
                    <a:lnTo>
                      <a:pt x="1380" y="170"/>
                    </a:lnTo>
                    <a:lnTo>
                      <a:pt x="1382" y="167"/>
                    </a:lnTo>
                    <a:lnTo>
                      <a:pt x="1383" y="165"/>
                    </a:lnTo>
                    <a:lnTo>
                      <a:pt x="1383" y="160"/>
                    </a:lnTo>
                    <a:lnTo>
                      <a:pt x="1382" y="160"/>
                    </a:lnTo>
                    <a:lnTo>
                      <a:pt x="1382" y="156"/>
                    </a:lnTo>
                    <a:lnTo>
                      <a:pt x="1383" y="156"/>
                    </a:lnTo>
                    <a:lnTo>
                      <a:pt x="1383" y="151"/>
                    </a:lnTo>
                    <a:lnTo>
                      <a:pt x="1380" y="151"/>
                    </a:lnTo>
                    <a:lnTo>
                      <a:pt x="1376" y="147"/>
                    </a:lnTo>
                    <a:lnTo>
                      <a:pt x="1375" y="143"/>
                    </a:lnTo>
                    <a:lnTo>
                      <a:pt x="1373" y="143"/>
                    </a:lnTo>
                    <a:lnTo>
                      <a:pt x="1371" y="147"/>
                    </a:lnTo>
                    <a:lnTo>
                      <a:pt x="1371" y="147"/>
                    </a:lnTo>
                    <a:lnTo>
                      <a:pt x="1369" y="145"/>
                    </a:lnTo>
                    <a:lnTo>
                      <a:pt x="1369" y="143"/>
                    </a:lnTo>
                    <a:lnTo>
                      <a:pt x="1367" y="140"/>
                    </a:lnTo>
                    <a:lnTo>
                      <a:pt x="1369" y="138"/>
                    </a:lnTo>
                    <a:lnTo>
                      <a:pt x="1366" y="134"/>
                    </a:lnTo>
                    <a:lnTo>
                      <a:pt x="1362" y="133"/>
                    </a:lnTo>
                    <a:lnTo>
                      <a:pt x="1364" y="131"/>
                    </a:lnTo>
                    <a:lnTo>
                      <a:pt x="1366" y="131"/>
                    </a:lnTo>
                    <a:lnTo>
                      <a:pt x="1371" y="136"/>
                    </a:lnTo>
                    <a:lnTo>
                      <a:pt x="1380" y="143"/>
                    </a:lnTo>
                    <a:lnTo>
                      <a:pt x="1378" y="147"/>
                    </a:lnTo>
                    <a:lnTo>
                      <a:pt x="1380" y="147"/>
                    </a:lnTo>
                    <a:lnTo>
                      <a:pt x="1385" y="133"/>
                    </a:lnTo>
                    <a:lnTo>
                      <a:pt x="1385" y="129"/>
                    </a:lnTo>
                    <a:lnTo>
                      <a:pt x="1383" y="126"/>
                    </a:lnTo>
                    <a:lnTo>
                      <a:pt x="1382" y="126"/>
                    </a:lnTo>
                    <a:lnTo>
                      <a:pt x="1380" y="126"/>
                    </a:lnTo>
                    <a:lnTo>
                      <a:pt x="1378" y="117"/>
                    </a:lnTo>
                    <a:lnTo>
                      <a:pt x="1378" y="113"/>
                    </a:lnTo>
                    <a:lnTo>
                      <a:pt x="1375" y="104"/>
                    </a:lnTo>
                    <a:lnTo>
                      <a:pt x="1371" y="106"/>
                    </a:lnTo>
                    <a:lnTo>
                      <a:pt x="1373" y="109"/>
                    </a:lnTo>
                    <a:lnTo>
                      <a:pt x="1371" y="113"/>
                    </a:lnTo>
                    <a:lnTo>
                      <a:pt x="1371" y="115"/>
                    </a:lnTo>
                    <a:lnTo>
                      <a:pt x="1369" y="115"/>
                    </a:lnTo>
                    <a:lnTo>
                      <a:pt x="1367" y="109"/>
                    </a:lnTo>
                    <a:lnTo>
                      <a:pt x="1364" y="106"/>
                    </a:lnTo>
                    <a:lnTo>
                      <a:pt x="1366" y="104"/>
                    </a:lnTo>
                    <a:lnTo>
                      <a:pt x="1367" y="99"/>
                    </a:lnTo>
                    <a:lnTo>
                      <a:pt x="1358" y="92"/>
                    </a:lnTo>
                    <a:lnTo>
                      <a:pt x="1357" y="93"/>
                    </a:lnTo>
                    <a:lnTo>
                      <a:pt x="1357" y="90"/>
                    </a:lnTo>
                    <a:lnTo>
                      <a:pt x="1353" y="83"/>
                    </a:lnTo>
                    <a:lnTo>
                      <a:pt x="1346" y="79"/>
                    </a:lnTo>
                    <a:lnTo>
                      <a:pt x="1348" y="77"/>
                    </a:lnTo>
                    <a:lnTo>
                      <a:pt x="1346" y="75"/>
                    </a:lnTo>
                    <a:lnTo>
                      <a:pt x="1344" y="74"/>
                    </a:lnTo>
                    <a:lnTo>
                      <a:pt x="1342" y="75"/>
                    </a:lnTo>
                    <a:lnTo>
                      <a:pt x="1341" y="74"/>
                    </a:lnTo>
                    <a:lnTo>
                      <a:pt x="1341" y="70"/>
                    </a:lnTo>
                    <a:lnTo>
                      <a:pt x="1337" y="72"/>
                    </a:lnTo>
                    <a:lnTo>
                      <a:pt x="1328" y="70"/>
                    </a:lnTo>
                    <a:lnTo>
                      <a:pt x="1323" y="74"/>
                    </a:lnTo>
                    <a:lnTo>
                      <a:pt x="1321" y="74"/>
                    </a:lnTo>
                    <a:lnTo>
                      <a:pt x="1319" y="74"/>
                    </a:lnTo>
                    <a:lnTo>
                      <a:pt x="1314" y="70"/>
                    </a:lnTo>
                    <a:lnTo>
                      <a:pt x="1310" y="72"/>
                    </a:lnTo>
                    <a:lnTo>
                      <a:pt x="1307" y="72"/>
                    </a:lnTo>
                    <a:lnTo>
                      <a:pt x="1299" y="74"/>
                    </a:lnTo>
                    <a:lnTo>
                      <a:pt x="1298" y="72"/>
                    </a:lnTo>
                    <a:lnTo>
                      <a:pt x="1294" y="74"/>
                    </a:lnTo>
                    <a:lnTo>
                      <a:pt x="1296" y="72"/>
                    </a:lnTo>
                    <a:lnTo>
                      <a:pt x="1296" y="70"/>
                    </a:lnTo>
                    <a:lnTo>
                      <a:pt x="1296" y="68"/>
                    </a:lnTo>
                    <a:lnTo>
                      <a:pt x="1294" y="68"/>
                    </a:lnTo>
                    <a:lnTo>
                      <a:pt x="1294" y="70"/>
                    </a:lnTo>
                    <a:lnTo>
                      <a:pt x="1290" y="72"/>
                    </a:lnTo>
                    <a:lnTo>
                      <a:pt x="1289" y="77"/>
                    </a:lnTo>
                    <a:lnTo>
                      <a:pt x="1292" y="75"/>
                    </a:lnTo>
                    <a:lnTo>
                      <a:pt x="1290" y="79"/>
                    </a:lnTo>
                    <a:lnTo>
                      <a:pt x="1287" y="79"/>
                    </a:lnTo>
                    <a:lnTo>
                      <a:pt x="1287" y="83"/>
                    </a:lnTo>
                    <a:lnTo>
                      <a:pt x="1287" y="86"/>
                    </a:lnTo>
                    <a:lnTo>
                      <a:pt x="1283" y="86"/>
                    </a:lnTo>
                    <a:lnTo>
                      <a:pt x="1281" y="86"/>
                    </a:lnTo>
                    <a:lnTo>
                      <a:pt x="1281" y="90"/>
                    </a:lnTo>
                    <a:lnTo>
                      <a:pt x="1274" y="90"/>
                    </a:lnTo>
                    <a:lnTo>
                      <a:pt x="1273" y="90"/>
                    </a:lnTo>
                    <a:lnTo>
                      <a:pt x="1267" y="90"/>
                    </a:lnTo>
                    <a:lnTo>
                      <a:pt x="1262" y="90"/>
                    </a:lnTo>
                    <a:lnTo>
                      <a:pt x="1262" y="88"/>
                    </a:lnTo>
                    <a:lnTo>
                      <a:pt x="1262" y="86"/>
                    </a:lnTo>
                    <a:lnTo>
                      <a:pt x="1265" y="84"/>
                    </a:lnTo>
                    <a:lnTo>
                      <a:pt x="1267" y="84"/>
                    </a:lnTo>
                    <a:lnTo>
                      <a:pt x="1273" y="70"/>
                    </a:lnTo>
                    <a:lnTo>
                      <a:pt x="1278" y="68"/>
                    </a:lnTo>
                    <a:lnTo>
                      <a:pt x="1280" y="63"/>
                    </a:lnTo>
                    <a:lnTo>
                      <a:pt x="1280" y="61"/>
                    </a:lnTo>
                    <a:lnTo>
                      <a:pt x="1278" y="59"/>
                    </a:lnTo>
                    <a:lnTo>
                      <a:pt x="1278" y="59"/>
                    </a:lnTo>
                    <a:lnTo>
                      <a:pt x="1281" y="59"/>
                    </a:lnTo>
                    <a:lnTo>
                      <a:pt x="1281" y="58"/>
                    </a:lnTo>
                    <a:lnTo>
                      <a:pt x="1280" y="56"/>
                    </a:lnTo>
                    <a:lnTo>
                      <a:pt x="1280" y="54"/>
                    </a:lnTo>
                    <a:lnTo>
                      <a:pt x="1280" y="54"/>
                    </a:lnTo>
                    <a:lnTo>
                      <a:pt x="1273" y="50"/>
                    </a:lnTo>
                    <a:lnTo>
                      <a:pt x="1271" y="52"/>
                    </a:lnTo>
                    <a:lnTo>
                      <a:pt x="1269" y="49"/>
                    </a:lnTo>
                    <a:lnTo>
                      <a:pt x="1265" y="49"/>
                    </a:lnTo>
                    <a:lnTo>
                      <a:pt x="1264" y="49"/>
                    </a:lnTo>
                    <a:lnTo>
                      <a:pt x="1262" y="50"/>
                    </a:lnTo>
                    <a:lnTo>
                      <a:pt x="1260" y="47"/>
                    </a:lnTo>
                    <a:lnTo>
                      <a:pt x="1255" y="50"/>
                    </a:lnTo>
                    <a:lnTo>
                      <a:pt x="1256" y="45"/>
                    </a:lnTo>
                    <a:lnTo>
                      <a:pt x="1256" y="41"/>
                    </a:lnTo>
                    <a:lnTo>
                      <a:pt x="1255" y="47"/>
                    </a:lnTo>
                    <a:lnTo>
                      <a:pt x="1247" y="47"/>
                    </a:lnTo>
                    <a:lnTo>
                      <a:pt x="1231" y="54"/>
                    </a:lnTo>
                    <a:lnTo>
                      <a:pt x="1235" y="49"/>
                    </a:lnTo>
                    <a:lnTo>
                      <a:pt x="1237" y="49"/>
                    </a:lnTo>
                    <a:lnTo>
                      <a:pt x="1244" y="36"/>
                    </a:lnTo>
                    <a:lnTo>
                      <a:pt x="1247" y="34"/>
                    </a:lnTo>
                    <a:lnTo>
                      <a:pt x="1251" y="32"/>
                    </a:lnTo>
                    <a:lnTo>
                      <a:pt x="1253" y="27"/>
                    </a:lnTo>
                    <a:lnTo>
                      <a:pt x="1253" y="25"/>
                    </a:lnTo>
                    <a:lnTo>
                      <a:pt x="1258" y="25"/>
                    </a:lnTo>
                    <a:lnTo>
                      <a:pt x="1260" y="27"/>
                    </a:lnTo>
                    <a:lnTo>
                      <a:pt x="1258" y="24"/>
                    </a:lnTo>
                    <a:lnTo>
                      <a:pt x="1255" y="13"/>
                    </a:lnTo>
                    <a:lnTo>
                      <a:pt x="1253" y="11"/>
                    </a:lnTo>
                    <a:lnTo>
                      <a:pt x="1251" y="13"/>
                    </a:lnTo>
                    <a:lnTo>
                      <a:pt x="1246" y="13"/>
                    </a:lnTo>
                    <a:lnTo>
                      <a:pt x="1240" y="9"/>
                    </a:lnTo>
                    <a:lnTo>
                      <a:pt x="1237" y="2"/>
                    </a:lnTo>
                    <a:lnTo>
                      <a:pt x="1233" y="4"/>
                    </a:lnTo>
                    <a:lnTo>
                      <a:pt x="1231" y="4"/>
                    </a:lnTo>
                    <a:lnTo>
                      <a:pt x="1231" y="4"/>
                    </a:lnTo>
                    <a:lnTo>
                      <a:pt x="1231" y="0"/>
                    </a:lnTo>
                    <a:lnTo>
                      <a:pt x="1230" y="0"/>
                    </a:lnTo>
                    <a:lnTo>
                      <a:pt x="1226" y="0"/>
                    </a:lnTo>
                    <a:lnTo>
                      <a:pt x="1222" y="4"/>
                    </a:lnTo>
                    <a:lnTo>
                      <a:pt x="1221" y="6"/>
                    </a:lnTo>
                    <a:lnTo>
                      <a:pt x="1219" y="7"/>
                    </a:lnTo>
                    <a:lnTo>
                      <a:pt x="1212" y="6"/>
                    </a:lnTo>
                    <a:lnTo>
                      <a:pt x="1210" y="9"/>
                    </a:lnTo>
                    <a:lnTo>
                      <a:pt x="1199" y="25"/>
                    </a:lnTo>
                    <a:lnTo>
                      <a:pt x="1197" y="29"/>
                    </a:lnTo>
                    <a:lnTo>
                      <a:pt x="1190" y="34"/>
                    </a:lnTo>
                    <a:lnTo>
                      <a:pt x="1190" y="36"/>
                    </a:lnTo>
                    <a:lnTo>
                      <a:pt x="1183" y="49"/>
                    </a:lnTo>
                    <a:lnTo>
                      <a:pt x="1181" y="52"/>
                    </a:lnTo>
                    <a:lnTo>
                      <a:pt x="1183" y="54"/>
                    </a:lnTo>
                    <a:lnTo>
                      <a:pt x="1181" y="56"/>
                    </a:lnTo>
                    <a:lnTo>
                      <a:pt x="1179" y="56"/>
                    </a:lnTo>
                    <a:lnTo>
                      <a:pt x="1179" y="58"/>
                    </a:lnTo>
                    <a:lnTo>
                      <a:pt x="1176" y="65"/>
                    </a:lnTo>
                    <a:lnTo>
                      <a:pt x="1178" y="65"/>
                    </a:lnTo>
                    <a:lnTo>
                      <a:pt x="1178" y="66"/>
                    </a:lnTo>
                    <a:lnTo>
                      <a:pt x="1178" y="70"/>
                    </a:lnTo>
                    <a:lnTo>
                      <a:pt x="1183" y="70"/>
                    </a:lnTo>
                    <a:lnTo>
                      <a:pt x="1183" y="75"/>
                    </a:lnTo>
                    <a:lnTo>
                      <a:pt x="1185" y="75"/>
                    </a:lnTo>
                    <a:lnTo>
                      <a:pt x="1185" y="77"/>
                    </a:lnTo>
                    <a:lnTo>
                      <a:pt x="1181" y="77"/>
                    </a:lnTo>
                    <a:lnTo>
                      <a:pt x="1181" y="75"/>
                    </a:lnTo>
                    <a:lnTo>
                      <a:pt x="1181" y="83"/>
                    </a:lnTo>
                    <a:lnTo>
                      <a:pt x="1181" y="83"/>
                    </a:lnTo>
                    <a:lnTo>
                      <a:pt x="1181" y="83"/>
                    </a:lnTo>
                    <a:lnTo>
                      <a:pt x="1169" y="90"/>
                    </a:lnTo>
                    <a:lnTo>
                      <a:pt x="1163" y="88"/>
                    </a:lnTo>
                    <a:lnTo>
                      <a:pt x="1158" y="92"/>
                    </a:lnTo>
                    <a:lnTo>
                      <a:pt x="1144" y="88"/>
                    </a:lnTo>
                    <a:lnTo>
                      <a:pt x="1145" y="90"/>
                    </a:lnTo>
                    <a:lnTo>
                      <a:pt x="1145" y="92"/>
                    </a:lnTo>
                    <a:lnTo>
                      <a:pt x="1147" y="93"/>
                    </a:lnTo>
                    <a:lnTo>
                      <a:pt x="1147" y="97"/>
                    </a:lnTo>
                    <a:lnTo>
                      <a:pt x="1151" y="97"/>
                    </a:lnTo>
                    <a:lnTo>
                      <a:pt x="1153" y="100"/>
                    </a:lnTo>
                    <a:lnTo>
                      <a:pt x="1153" y="102"/>
                    </a:lnTo>
                    <a:lnTo>
                      <a:pt x="1158" y="102"/>
                    </a:lnTo>
                    <a:lnTo>
                      <a:pt x="1160" y="104"/>
                    </a:lnTo>
                    <a:lnTo>
                      <a:pt x="1160" y="106"/>
                    </a:lnTo>
                    <a:lnTo>
                      <a:pt x="1160" y="109"/>
                    </a:lnTo>
                    <a:lnTo>
                      <a:pt x="1160" y="115"/>
                    </a:lnTo>
                    <a:lnTo>
                      <a:pt x="1158" y="118"/>
                    </a:lnTo>
                    <a:lnTo>
                      <a:pt x="1154" y="117"/>
                    </a:lnTo>
                    <a:lnTo>
                      <a:pt x="1154" y="113"/>
                    </a:lnTo>
                    <a:lnTo>
                      <a:pt x="1153" y="111"/>
                    </a:lnTo>
                    <a:lnTo>
                      <a:pt x="1147" y="111"/>
                    </a:lnTo>
                    <a:lnTo>
                      <a:pt x="1147" y="109"/>
                    </a:lnTo>
                    <a:lnTo>
                      <a:pt x="1149" y="106"/>
                    </a:lnTo>
                    <a:lnTo>
                      <a:pt x="1147" y="106"/>
                    </a:lnTo>
                    <a:lnTo>
                      <a:pt x="1142" y="106"/>
                    </a:lnTo>
                    <a:lnTo>
                      <a:pt x="1144" y="102"/>
                    </a:lnTo>
                    <a:lnTo>
                      <a:pt x="1142" y="102"/>
                    </a:lnTo>
                    <a:lnTo>
                      <a:pt x="1131" y="111"/>
                    </a:lnTo>
                    <a:lnTo>
                      <a:pt x="1131" y="113"/>
                    </a:lnTo>
                    <a:lnTo>
                      <a:pt x="1131" y="115"/>
                    </a:lnTo>
                    <a:lnTo>
                      <a:pt x="1129" y="115"/>
                    </a:lnTo>
                    <a:lnTo>
                      <a:pt x="1129" y="113"/>
                    </a:lnTo>
                    <a:lnTo>
                      <a:pt x="1126" y="115"/>
                    </a:lnTo>
                    <a:lnTo>
                      <a:pt x="1124" y="118"/>
                    </a:lnTo>
                    <a:lnTo>
                      <a:pt x="1126" y="118"/>
                    </a:lnTo>
                    <a:lnTo>
                      <a:pt x="1128" y="118"/>
                    </a:lnTo>
                    <a:lnTo>
                      <a:pt x="1128" y="122"/>
                    </a:lnTo>
                    <a:lnTo>
                      <a:pt x="1126" y="122"/>
                    </a:lnTo>
                    <a:lnTo>
                      <a:pt x="1122" y="120"/>
                    </a:lnTo>
                    <a:lnTo>
                      <a:pt x="1117" y="126"/>
                    </a:lnTo>
                    <a:lnTo>
                      <a:pt x="1117" y="120"/>
                    </a:lnTo>
                    <a:lnTo>
                      <a:pt x="1117" y="120"/>
                    </a:lnTo>
                    <a:lnTo>
                      <a:pt x="1115" y="120"/>
                    </a:lnTo>
                    <a:lnTo>
                      <a:pt x="1113" y="126"/>
                    </a:lnTo>
                    <a:lnTo>
                      <a:pt x="1110" y="126"/>
                    </a:lnTo>
                    <a:lnTo>
                      <a:pt x="1106" y="129"/>
                    </a:lnTo>
                    <a:lnTo>
                      <a:pt x="1106" y="127"/>
                    </a:lnTo>
                    <a:lnTo>
                      <a:pt x="1108" y="124"/>
                    </a:lnTo>
                    <a:lnTo>
                      <a:pt x="1108" y="122"/>
                    </a:lnTo>
                    <a:lnTo>
                      <a:pt x="1106" y="122"/>
                    </a:lnTo>
                    <a:lnTo>
                      <a:pt x="1106" y="120"/>
                    </a:lnTo>
                    <a:lnTo>
                      <a:pt x="1104" y="122"/>
                    </a:lnTo>
                    <a:lnTo>
                      <a:pt x="1099" y="124"/>
                    </a:lnTo>
                    <a:lnTo>
                      <a:pt x="1097" y="127"/>
                    </a:lnTo>
                    <a:lnTo>
                      <a:pt x="1094" y="129"/>
                    </a:lnTo>
                    <a:lnTo>
                      <a:pt x="1094" y="127"/>
                    </a:lnTo>
                    <a:lnTo>
                      <a:pt x="1099" y="120"/>
                    </a:lnTo>
                    <a:lnTo>
                      <a:pt x="1101" y="115"/>
                    </a:lnTo>
                    <a:lnTo>
                      <a:pt x="1095" y="111"/>
                    </a:lnTo>
                    <a:lnTo>
                      <a:pt x="1086" y="111"/>
                    </a:lnTo>
                    <a:lnTo>
                      <a:pt x="1086" y="113"/>
                    </a:lnTo>
                    <a:lnTo>
                      <a:pt x="1085" y="115"/>
                    </a:lnTo>
                    <a:lnTo>
                      <a:pt x="1076" y="111"/>
                    </a:lnTo>
                    <a:lnTo>
                      <a:pt x="1076" y="113"/>
                    </a:lnTo>
                    <a:lnTo>
                      <a:pt x="1072" y="117"/>
                    </a:lnTo>
                    <a:lnTo>
                      <a:pt x="1070" y="113"/>
                    </a:lnTo>
                    <a:lnTo>
                      <a:pt x="1061" y="113"/>
                    </a:lnTo>
                    <a:lnTo>
                      <a:pt x="1061" y="115"/>
                    </a:lnTo>
                    <a:lnTo>
                      <a:pt x="1063" y="117"/>
                    </a:lnTo>
                    <a:lnTo>
                      <a:pt x="1063" y="117"/>
                    </a:lnTo>
                    <a:lnTo>
                      <a:pt x="1056" y="118"/>
                    </a:lnTo>
                    <a:lnTo>
                      <a:pt x="1056" y="118"/>
                    </a:lnTo>
                    <a:lnTo>
                      <a:pt x="1056" y="117"/>
                    </a:lnTo>
                    <a:lnTo>
                      <a:pt x="1054" y="117"/>
                    </a:lnTo>
                    <a:lnTo>
                      <a:pt x="1051" y="120"/>
                    </a:lnTo>
                    <a:lnTo>
                      <a:pt x="1049" y="117"/>
                    </a:lnTo>
                    <a:lnTo>
                      <a:pt x="1047" y="118"/>
                    </a:lnTo>
                    <a:lnTo>
                      <a:pt x="1047" y="124"/>
                    </a:lnTo>
                    <a:lnTo>
                      <a:pt x="1049" y="124"/>
                    </a:lnTo>
                    <a:lnTo>
                      <a:pt x="1054" y="122"/>
                    </a:lnTo>
                    <a:lnTo>
                      <a:pt x="1054" y="126"/>
                    </a:lnTo>
                    <a:lnTo>
                      <a:pt x="1056" y="127"/>
                    </a:lnTo>
                    <a:lnTo>
                      <a:pt x="1056" y="126"/>
                    </a:lnTo>
                    <a:lnTo>
                      <a:pt x="1056" y="124"/>
                    </a:lnTo>
                    <a:lnTo>
                      <a:pt x="1058" y="124"/>
                    </a:lnTo>
                    <a:lnTo>
                      <a:pt x="1058" y="126"/>
                    </a:lnTo>
                    <a:lnTo>
                      <a:pt x="1060" y="127"/>
                    </a:lnTo>
                    <a:lnTo>
                      <a:pt x="1058" y="129"/>
                    </a:lnTo>
                    <a:lnTo>
                      <a:pt x="1029" y="138"/>
                    </a:lnTo>
                    <a:lnTo>
                      <a:pt x="1029" y="138"/>
                    </a:lnTo>
                    <a:lnTo>
                      <a:pt x="1027" y="140"/>
                    </a:lnTo>
                    <a:lnTo>
                      <a:pt x="1027" y="143"/>
                    </a:lnTo>
                    <a:lnTo>
                      <a:pt x="1027" y="143"/>
                    </a:lnTo>
                    <a:lnTo>
                      <a:pt x="1024" y="142"/>
                    </a:lnTo>
                    <a:lnTo>
                      <a:pt x="1020" y="145"/>
                    </a:lnTo>
                    <a:lnTo>
                      <a:pt x="1017" y="143"/>
                    </a:lnTo>
                    <a:lnTo>
                      <a:pt x="1011" y="147"/>
                    </a:lnTo>
                    <a:lnTo>
                      <a:pt x="1004" y="147"/>
                    </a:lnTo>
                    <a:lnTo>
                      <a:pt x="1000" y="151"/>
                    </a:lnTo>
                    <a:lnTo>
                      <a:pt x="1004" y="152"/>
                    </a:lnTo>
                    <a:lnTo>
                      <a:pt x="999" y="154"/>
                    </a:lnTo>
                    <a:lnTo>
                      <a:pt x="995" y="158"/>
                    </a:lnTo>
                    <a:lnTo>
                      <a:pt x="990" y="154"/>
                    </a:lnTo>
                    <a:lnTo>
                      <a:pt x="988" y="156"/>
                    </a:lnTo>
                    <a:lnTo>
                      <a:pt x="984" y="158"/>
                    </a:lnTo>
                    <a:lnTo>
                      <a:pt x="984" y="158"/>
                    </a:lnTo>
                    <a:lnTo>
                      <a:pt x="986" y="158"/>
                    </a:lnTo>
                    <a:lnTo>
                      <a:pt x="986" y="160"/>
                    </a:lnTo>
                    <a:lnTo>
                      <a:pt x="981" y="161"/>
                    </a:lnTo>
                    <a:lnTo>
                      <a:pt x="981" y="165"/>
                    </a:lnTo>
                    <a:lnTo>
                      <a:pt x="979" y="165"/>
                    </a:lnTo>
                    <a:lnTo>
                      <a:pt x="975" y="170"/>
                    </a:lnTo>
                    <a:lnTo>
                      <a:pt x="972" y="172"/>
                    </a:lnTo>
                    <a:lnTo>
                      <a:pt x="972" y="174"/>
                    </a:lnTo>
                    <a:lnTo>
                      <a:pt x="972" y="176"/>
                    </a:lnTo>
                    <a:lnTo>
                      <a:pt x="970" y="177"/>
                    </a:lnTo>
                    <a:lnTo>
                      <a:pt x="966" y="179"/>
                    </a:lnTo>
                    <a:lnTo>
                      <a:pt x="965" y="177"/>
                    </a:lnTo>
                    <a:lnTo>
                      <a:pt x="956" y="176"/>
                    </a:lnTo>
                    <a:lnTo>
                      <a:pt x="952" y="179"/>
                    </a:lnTo>
                    <a:lnTo>
                      <a:pt x="959" y="183"/>
                    </a:lnTo>
                    <a:lnTo>
                      <a:pt x="965" y="183"/>
                    </a:lnTo>
                    <a:lnTo>
                      <a:pt x="965" y="185"/>
                    </a:lnTo>
                    <a:lnTo>
                      <a:pt x="961" y="188"/>
                    </a:lnTo>
                    <a:lnTo>
                      <a:pt x="959" y="186"/>
                    </a:lnTo>
                    <a:lnTo>
                      <a:pt x="959" y="185"/>
                    </a:lnTo>
                    <a:lnTo>
                      <a:pt x="958" y="186"/>
                    </a:lnTo>
                    <a:lnTo>
                      <a:pt x="958" y="188"/>
                    </a:lnTo>
                    <a:lnTo>
                      <a:pt x="952" y="199"/>
                    </a:lnTo>
                    <a:lnTo>
                      <a:pt x="950" y="199"/>
                    </a:lnTo>
                    <a:lnTo>
                      <a:pt x="950" y="203"/>
                    </a:lnTo>
                    <a:lnTo>
                      <a:pt x="952" y="204"/>
                    </a:lnTo>
                    <a:lnTo>
                      <a:pt x="949" y="206"/>
                    </a:lnTo>
                    <a:lnTo>
                      <a:pt x="947" y="203"/>
                    </a:lnTo>
                    <a:lnTo>
                      <a:pt x="943" y="199"/>
                    </a:lnTo>
                    <a:lnTo>
                      <a:pt x="941" y="197"/>
                    </a:lnTo>
                    <a:lnTo>
                      <a:pt x="938" y="194"/>
                    </a:lnTo>
                    <a:lnTo>
                      <a:pt x="936" y="195"/>
                    </a:lnTo>
                    <a:lnTo>
                      <a:pt x="938" y="199"/>
                    </a:lnTo>
                    <a:lnTo>
                      <a:pt x="934" y="201"/>
                    </a:lnTo>
                    <a:lnTo>
                      <a:pt x="934" y="204"/>
                    </a:lnTo>
                    <a:lnTo>
                      <a:pt x="934" y="204"/>
                    </a:lnTo>
                    <a:lnTo>
                      <a:pt x="934" y="206"/>
                    </a:lnTo>
                    <a:lnTo>
                      <a:pt x="943" y="208"/>
                    </a:lnTo>
                    <a:lnTo>
                      <a:pt x="945" y="210"/>
                    </a:lnTo>
                    <a:lnTo>
                      <a:pt x="949" y="211"/>
                    </a:lnTo>
                    <a:lnTo>
                      <a:pt x="947" y="211"/>
                    </a:lnTo>
                    <a:lnTo>
                      <a:pt x="947" y="215"/>
                    </a:lnTo>
                    <a:lnTo>
                      <a:pt x="949" y="215"/>
                    </a:lnTo>
                    <a:lnTo>
                      <a:pt x="947" y="217"/>
                    </a:lnTo>
                    <a:lnTo>
                      <a:pt x="943" y="217"/>
                    </a:lnTo>
                    <a:lnTo>
                      <a:pt x="943" y="217"/>
                    </a:lnTo>
                    <a:lnTo>
                      <a:pt x="940" y="219"/>
                    </a:lnTo>
                    <a:lnTo>
                      <a:pt x="940" y="220"/>
                    </a:lnTo>
                    <a:lnTo>
                      <a:pt x="938" y="220"/>
                    </a:lnTo>
                    <a:lnTo>
                      <a:pt x="936" y="222"/>
                    </a:lnTo>
                    <a:lnTo>
                      <a:pt x="936" y="226"/>
                    </a:lnTo>
                    <a:lnTo>
                      <a:pt x="938" y="228"/>
                    </a:lnTo>
                    <a:lnTo>
                      <a:pt x="949" y="229"/>
                    </a:lnTo>
                    <a:lnTo>
                      <a:pt x="952" y="240"/>
                    </a:lnTo>
                    <a:lnTo>
                      <a:pt x="954" y="242"/>
                    </a:lnTo>
                    <a:lnTo>
                      <a:pt x="952" y="244"/>
                    </a:lnTo>
                    <a:lnTo>
                      <a:pt x="949" y="242"/>
                    </a:lnTo>
                    <a:lnTo>
                      <a:pt x="949" y="242"/>
                    </a:lnTo>
                    <a:lnTo>
                      <a:pt x="949" y="245"/>
                    </a:lnTo>
                    <a:lnTo>
                      <a:pt x="947" y="245"/>
                    </a:lnTo>
                    <a:lnTo>
                      <a:pt x="949" y="247"/>
                    </a:lnTo>
                    <a:lnTo>
                      <a:pt x="950" y="247"/>
                    </a:lnTo>
                    <a:lnTo>
                      <a:pt x="950" y="249"/>
                    </a:lnTo>
                    <a:lnTo>
                      <a:pt x="947" y="251"/>
                    </a:lnTo>
                    <a:lnTo>
                      <a:pt x="940" y="253"/>
                    </a:lnTo>
                    <a:lnTo>
                      <a:pt x="936" y="254"/>
                    </a:lnTo>
                    <a:lnTo>
                      <a:pt x="932" y="254"/>
                    </a:lnTo>
                    <a:lnTo>
                      <a:pt x="931" y="254"/>
                    </a:lnTo>
                    <a:lnTo>
                      <a:pt x="931" y="258"/>
                    </a:lnTo>
                    <a:lnTo>
                      <a:pt x="925" y="262"/>
                    </a:lnTo>
                    <a:lnTo>
                      <a:pt x="920" y="260"/>
                    </a:lnTo>
                    <a:lnTo>
                      <a:pt x="920" y="258"/>
                    </a:lnTo>
                    <a:lnTo>
                      <a:pt x="920" y="258"/>
                    </a:lnTo>
                    <a:lnTo>
                      <a:pt x="888" y="265"/>
                    </a:lnTo>
                    <a:lnTo>
                      <a:pt x="884" y="263"/>
                    </a:lnTo>
                    <a:lnTo>
                      <a:pt x="879" y="263"/>
                    </a:lnTo>
                    <a:lnTo>
                      <a:pt x="873" y="263"/>
                    </a:lnTo>
                    <a:lnTo>
                      <a:pt x="864" y="267"/>
                    </a:lnTo>
                    <a:lnTo>
                      <a:pt x="864" y="267"/>
                    </a:lnTo>
                    <a:lnTo>
                      <a:pt x="863" y="269"/>
                    </a:lnTo>
                    <a:lnTo>
                      <a:pt x="859" y="267"/>
                    </a:lnTo>
                    <a:lnTo>
                      <a:pt x="857" y="269"/>
                    </a:lnTo>
                    <a:lnTo>
                      <a:pt x="855" y="269"/>
                    </a:lnTo>
                    <a:lnTo>
                      <a:pt x="852" y="271"/>
                    </a:lnTo>
                    <a:lnTo>
                      <a:pt x="852" y="274"/>
                    </a:lnTo>
                    <a:lnTo>
                      <a:pt x="854" y="276"/>
                    </a:lnTo>
                    <a:lnTo>
                      <a:pt x="854" y="276"/>
                    </a:lnTo>
                    <a:lnTo>
                      <a:pt x="854" y="274"/>
                    </a:lnTo>
                    <a:lnTo>
                      <a:pt x="855" y="274"/>
                    </a:lnTo>
                    <a:lnTo>
                      <a:pt x="855" y="276"/>
                    </a:lnTo>
                    <a:lnTo>
                      <a:pt x="852" y="279"/>
                    </a:lnTo>
                    <a:lnTo>
                      <a:pt x="852" y="281"/>
                    </a:lnTo>
                    <a:lnTo>
                      <a:pt x="850" y="279"/>
                    </a:lnTo>
                    <a:lnTo>
                      <a:pt x="848" y="283"/>
                    </a:lnTo>
                    <a:lnTo>
                      <a:pt x="850" y="285"/>
                    </a:lnTo>
                    <a:lnTo>
                      <a:pt x="852" y="285"/>
                    </a:lnTo>
                    <a:lnTo>
                      <a:pt x="852" y="288"/>
                    </a:lnTo>
                    <a:lnTo>
                      <a:pt x="848" y="290"/>
                    </a:lnTo>
                    <a:lnTo>
                      <a:pt x="854" y="296"/>
                    </a:lnTo>
                    <a:lnTo>
                      <a:pt x="854" y="296"/>
                    </a:lnTo>
                    <a:lnTo>
                      <a:pt x="855" y="297"/>
                    </a:lnTo>
                    <a:lnTo>
                      <a:pt x="855" y="297"/>
                    </a:lnTo>
                    <a:lnTo>
                      <a:pt x="857" y="305"/>
                    </a:lnTo>
                    <a:lnTo>
                      <a:pt x="859" y="306"/>
                    </a:lnTo>
                    <a:lnTo>
                      <a:pt x="857" y="306"/>
                    </a:lnTo>
                    <a:lnTo>
                      <a:pt x="857" y="310"/>
                    </a:lnTo>
                    <a:lnTo>
                      <a:pt x="857" y="312"/>
                    </a:lnTo>
                    <a:lnTo>
                      <a:pt x="855" y="315"/>
                    </a:lnTo>
                    <a:lnTo>
                      <a:pt x="855" y="321"/>
                    </a:lnTo>
                    <a:lnTo>
                      <a:pt x="857" y="322"/>
                    </a:lnTo>
                    <a:lnTo>
                      <a:pt x="857" y="328"/>
                    </a:lnTo>
                    <a:lnTo>
                      <a:pt x="859" y="331"/>
                    </a:lnTo>
                    <a:lnTo>
                      <a:pt x="863" y="335"/>
                    </a:lnTo>
                    <a:lnTo>
                      <a:pt x="873" y="339"/>
                    </a:lnTo>
                    <a:lnTo>
                      <a:pt x="879" y="340"/>
                    </a:lnTo>
                    <a:lnTo>
                      <a:pt x="881" y="340"/>
                    </a:lnTo>
                    <a:lnTo>
                      <a:pt x="882" y="346"/>
                    </a:lnTo>
                    <a:lnTo>
                      <a:pt x="881" y="349"/>
                    </a:lnTo>
                    <a:lnTo>
                      <a:pt x="879" y="351"/>
                    </a:lnTo>
                    <a:lnTo>
                      <a:pt x="882" y="351"/>
                    </a:lnTo>
                    <a:lnTo>
                      <a:pt x="884" y="353"/>
                    </a:lnTo>
                    <a:lnTo>
                      <a:pt x="886" y="358"/>
                    </a:lnTo>
                    <a:lnTo>
                      <a:pt x="889" y="360"/>
                    </a:lnTo>
                    <a:lnTo>
                      <a:pt x="895" y="362"/>
                    </a:lnTo>
                    <a:lnTo>
                      <a:pt x="898" y="364"/>
                    </a:lnTo>
                    <a:lnTo>
                      <a:pt x="898" y="362"/>
                    </a:lnTo>
                    <a:lnTo>
                      <a:pt x="902" y="373"/>
                    </a:lnTo>
                    <a:lnTo>
                      <a:pt x="900" y="380"/>
                    </a:lnTo>
                    <a:lnTo>
                      <a:pt x="898" y="383"/>
                    </a:lnTo>
                    <a:lnTo>
                      <a:pt x="897" y="389"/>
                    </a:lnTo>
                    <a:lnTo>
                      <a:pt x="895" y="392"/>
                    </a:lnTo>
                    <a:lnTo>
                      <a:pt x="897" y="398"/>
                    </a:lnTo>
                    <a:lnTo>
                      <a:pt x="895" y="401"/>
                    </a:lnTo>
                    <a:lnTo>
                      <a:pt x="900" y="407"/>
                    </a:lnTo>
                    <a:lnTo>
                      <a:pt x="904" y="430"/>
                    </a:lnTo>
                    <a:lnTo>
                      <a:pt x="902" y="435"/>
                    </a:lnTo>
                    <a:lnTo>
                      <a:pt x="898" y="439"/>
                    </a:lnTo>
                    <a:lnTo>
                      <a:pt x="897" y="441"/>
                    </a:lnTo>
                    <a:lnTo>
                      <a:pt x="893" y="439"/>
                    </a:lnTo>
                    <a:lnTo>
                      <a:pt x="893" y="441"/>
                    </a:lnTo>
                    <a:lnTo>
                      <a:pt x="895" y="448"/>
                    </a:lnTo>
                    <a:lnTo>
                      <a:pt x="895" y="449"/>
                    </a:lnTo>
                    <a:lnTo>
                      <a:pt x="888" y="446"/>
                    </a:lnTo>
                    <a:lnTo>
                      <a:pt x="882" y="446"/>
                    </a:lnTo>
                    <a:lnTo>
                      <a:pt x="879" y="442"/>
                    </a:lnTo>
                    <a:lnTo>
                      <a:pt x="879" y="426"/>
                    </a:lnTo>
                    <a:lnTo>
                      <a:pt x="881" y="417"/>
                    </a:lnTo>
                    <a:lnTo>
                      <a:pt x="881" y="415"/>
                    </a:lnTo>
                    <a:lnTo>
                      <a:pt x="879" y="394"/>
                    </a:lnTo>
                    <a:lnTo>
                      <a:pt x="882" y="390"/>
                    </a:lnTo>
                    <a:lnTo>
                      <a:pt x="891" y="385"/>
                    </a:lnTo>
                    <a:lnTo>
                      <a:pt x="893" y="376"/>
                    </a:lnTo>
                    <a:lnTo>
                      <a:pt x="895" y="376"/>
                    </a:lnTo>
                    <a:lnTo>
                      <a:pt x="895" y="371"/>
                    </a:lnTo>
                    <a:lnTo>
                      <a:pt x="889" y="365"/>
                    </a:lnTo>
                    <a:lnTo>
                      <a:pt x="872" y="371"/>
                    </a:lnTo>
                    <a:lnTo>
                      <a:pt x="868" y="367"/>
                    </a:lnTo>
                    <a:lnTo>
                      <a:pt x="864" y="364"/>
                    </a:lnTo>
                    <a:lnTo>
                      <a:pt x="863" y="365"/>
                    </a:lnTo>
                    <a:lnTo>
                      <a:pt x="855" y="355"/>
                    </a:lnTo>
                    <a:lnTo>
                      <a:pt x="855" y="351"/>
                    </a:lnTo>
                    <a:lnTo>
                      <a:pt x="843" y="342"/>
                    </a:lnTo>
                    <a:lnTo>
                      <a:pt x="839" y="340"/>
                    </a:lnTo>
                    <a:lnTo>
                      <a:pt x="832" y="335"/>
                    </a:lnTo>
                    <a:lnTo>
                      <a:pt x="813" y="337"/>
                    </a:lnTo>
                    <a:lnTo>
                      <a:pt x="807" y="342"/>
                    </a:lnTo>
                    <a:lnTo>
                      <a:pt x="802" y="346"/>
                    </a:lnTo>
                    <a:lnTo>
                      <a:pt x="800" y="351"/>
                    </a:lnTo>
                    <a:lnTo>
                      <a:pt x="809" y="351"/>
                    </a:lnTo>
                    <a:lnTo>
                      <a:pt x="813" y="355"/>
                    </a:lnTo>
                    <a:lnTo>
                      <a:pt x="811" y="358"/>
                    </a:lnTo>
                    <a:lnTo>
                      <a:pt x="807" y="362"/>
                    </a:lnTo>
                    <a:lnTo>
                      <a:pt x="802" y="364"/>
                    </a:lnTo>
                    <a:lnTo>
                      <a:pt x="798" y="367"/>
                    </a:lnTo>
                    <a:lnTo>
                      <a:pt x="793" y="369"/>
                    </a:lnTo>
                    <a:lnTo>
                      <a:pt x="793" y="365"/>
                    </a:lnTo>
                    <a:lnTo>
                      <a:pt x="784" y="355"/>
                    </a:lnTo>
                    <a:lnTo>
                      <a:pt x="782" y="356"/>
                    </a:lnTo>
                    <a:lnTo>
                      <a:pt x="779" y="360"/>
                    </a:lnTo>
                    <a:lnTo>
                      <a:pt x="780" y="362"/>
                    </a:lnTo>
                    <a:lnTo>
                      <a:pt x="784" y="376"/>
                    </a:lnTo>
                    <a:lnTo>
                      <a:pt x="786" y="376"/>
                    </a:lnTo>
                    <a:lnTo>
                      <a:pt x="793" y="381"/>
                    </a:lnTo>
                    <a:lnTo>
                      <a:pt x="796" y="383"/>
                    </a:lnTo>
                    <a:lnTo>
                      <a:pt x="800" y="387"/>
                    </a:lnTo>
                    <a:lnTo>
                      <a:pt x="802" y="389"/>
                    </a:lnTo>
                    <a:lnTo>
                      <a:pt x="804" y="390"/>
                    </a:lnTo>
                    <a:lnTo>
                      <a:pt x="807" y="389"/>
                    </a:lnTo>
                    <a:lnTo>
                      <a:pt x="809" y="385"/>
                    </a:lnTo>
                    <a:lnTo>
                      <a:pt x="809" y="390"/>
                    </a:lnTo>
                    <a:lnTo>
                      <a:pt x="809" y="392"/>
                    </a:lnTo>
                    <a:lnTo>
                      <a:pt x="813" y="390"/>
                    </a:lnTo>
                    <a:lnTo>
                      <a:pt x="814" y="399"/>
                    </a:lnTo>
                    <a:lnTo>
                      <a:pt x="818" y="403"/>
                    </a:lnTo>
                    <a:lnTo>
                      <a:pt x="818" y="407"/>
                    </a:lnTo>
                    <a:lnTo>
                      <a:pt x="813" y="407"/>
                    </a:lnTo>
                    <a:lnTo>
                      <a:pt x="811" y="405"/>
                    </a:lnTo>
                    <a:lnTo>
                      <a:pt x="807" y="403"/>
                    </a:lnTo>
                    <a:lnTo>
                      <a:pt x="807" y="399"/>
                    </a:lnTo>
                    <a:lnTo>
                      <a:pt x="804" y="396"/>
                    </a:lnTo>
                    <a:lnTo>
                      <a:pt x="771" y="389"/>
                    </a:lnTo>
                    <a:lnTo>
                      <a:pt x="766" y="383"/>
                    </a:lnTo>
                    <a:lnTo>
                      <a:pt x="766" y="381"/>
                    </a:lnTo>
                    <a:lnTo>
                      <a:pt x="770" y="381"/>
                    </a:lnTo>
                    <a:lnTo>
                      <a:pt x="770" y="374"/>
                    </a:lnTo>
                    <a:lnTo>
                      <a:pt x="766" y="367"/>
                    </a:lnTo>
                    <a:lnTo>
                      <a:pt x="766" y="364"/>
                    </a:lnTo>
                    <a:lnTo>
                      <a:pt x="768" y="356"/>
                    </a:lnTo>
                    <a:lnTo>
                      <a:pt x="766" y="353"/>
                    </a:lnTo>
                    <a:lnTo>
                      <a:pt x="768" y="351"/>
                    </a:lnTo>
                    <a:lnTo>
                      <a:pt x="773" y="340"/>
                    </a:lnTo>
                    <a:lnTo>
                      <a:pt x="770" y="328"/>
                    </a:lnTo>
                    <a:lnTo>
                      <a:pt x="771" y="326"/>
                    </a:lnTo>
                    <a:lnTo>
                      <a:pt x="770" y="321"/>
                    </a:lnTo>
                    <a:lnTo>
                      <a:pt x="768" y="319"/>
                    </a:lnTo>
                    <a:lnTo>
                      <a:pt x="770" y="315"/>
                    </a:lnTo>
                    <a:lnTo>
                      <a:pt x="764" y="312"/>
                    </a:lnTo>
                    <a:lnTo>
                      <a:pt x="762" y="308"/>
                    </a:lnTo>
                    <a:lnTo>
                      <a:pt x="759" y="310"/>
                    </a:lnTo>
                    <a:lnTo>
                      <a:pt x="762" y="339"/>
                    </a:lnTo>
                    <a:lnTo>
                      <a:pt x="761" y="344"/>
                    </a:lnTo>
                    <a:lnTo>
                      <a:pt x="736" y="362"/>
                    </a:lnTo>
                    <a:lnTo>
                      <a:pt x="736" y="369"/>
                    </a:lnTo>
                    <a:lnTo>
                      <a:pt x="736" y="373"/>
                    </a:lnTo>
                    <a:lnTo>
                      <a:pt x="730" y="376"/>
                    </a:lnTo>
                    <a:lnTo>
                      <a:pt x="730" y="380"/>
                    </a:lnTo>
                    <a:lnTo>
                      <a:pt x="743" y="398"/>
                    </a:lnTo>
                    <a:lnTo>
                      <a:pt x="745" y="407"/>
                    </a:lnTo>
                    <a:lnTo>
                      <a:pt x="752" y="421"/>
                    </a:lnTo>
                    <a:lnTo>
                      <a:pt x="748" y="437"/>
                    </a:lnTo>
                    <a:lnTo>
                      <a:pt x="743" y="442"/>
                    </a:lnTo>
                    <a:lnTo>
                      <a:pt x="743" y="451"/>
                    </a:lnTo>
                    <a:lnTo>
                      <a:pt x="741" y="455"/>
                    </a:lnTo>
                    <a:lnTo>
                      <a:pt x="739" y="464"/>
                    </a:lnTo>
                    <a:lnTo>
                      <a:pt x="745" y="476"/>
                    </a:lnTo>
                    <a:lnTo>
                      <a:pt x="743" y="489"/>
                    </a:lnTo>
                    <a:lnTo>
                      <a:pt x="745" y="494"/>
                    </a:lnTo>
                    <a:lnTo>
                      <a:pt x="748" y="494"/>
                    </a:lnTo>
                    <a:lnTo>
                      <a:pt x="753" y="492"/>
                    </a:lnTo>
                    <a:lnTo>
                      <a:pt x="757" y="492"/>
                    </a:lnTo>
                    <a:lnTo>
                      <a:pt x="764" y="494"/>
                    </a:lnTo>
                    <a:lnTo>
                      <a:pt x="766" y="492"/>
                    </a:lnTo>
                    <a:lnTo>
                      <a:pt x="773" y="487"/>
                    </a:lnTo>
                    <a:lnTo>
                      <a:pt x="779" y="489"/>
                    </a:lnTo>
                    <a:lnTo>
                      <a:pt x="805" y="503"/>
                    </a:lnTo>
                    <a:lnTo>
                      <a:pt x="807" y="507"/>
                    </a:lnTo>
                    <a:lnTo>
                      <a:pt x="807" y="514"/>
                    </a:lnTo>
                    <a:lnTo>
                      <a:pt x="813" y="526"/>
                    </a:lnTo>
                    <a:lnTo>
                      <a:pt x="813" y="526"/>
                    </a:lnTo>
                    <a:lnTo>
                      <a:pt x="813" y="530"/>
                    </a:lnTo>
                    <a:lnTo>
                      <a:pt x="811" y="532"/>
                    </a:lnTo>
                    <a:lnTo>
                      <a:pt x="807" y="534"/>
                    </a:lnTo>
                    <a:lnTo>
                      <a:pt x="804" y="535"/>
                    </a:lnTo>
                    <a:lnTo>
                      <a:pt x="804" y="539"/>
                    </a:lnTo>
                    <a:lnTo>
                      <a:pt x="804" y="551"/>
                    </a:lnTo>
                    <a:lnTo>
                      <a:pt x="805" y="553"/>
                    </a:lnTo>
                    <a:lnTo>
                      <a:pt x="807" y="553"/>
                    </a:lnTo>
                    <a:lnTo>
                      <a:pt x="814" y="557"/>
                    </a:lnTo>
                    <a:lnTo>
                      <a:pt x="820" y="555"/>
                    </a:lnTo>
                    <a:lnTo>
                      <a:pt x="825" y="559"/>
                    </a:lnTo>
                    <a:lnTo>
                      <a:pt x="823" y="560"/>
                    </a:lnTo>
                    <a:lnTo>
                      <a:pt x="816" y="562"/>
                    </a:lnTo>
                    <a:lnTo>
                      <a:pt x="813" y="560"/>
                    </a:lnTo>
                    <a:lnTo>
                      <a:pt x="805" y="560"/>
                    </a:lnTo>
                    <a:lnTo>
                      <a:pt x="804" y="557"/>
                    </a:lnTo>
                    <a:lnTo>
                      <a:pt x="798" y="553"/>
                    </a:lnTo>
                    <a:lnTo>
                      <a:pt x="796" y="550"/>
                    </a:lnTo>
                    <a:lnTo>
                      <a:pt x="798" y="548"/>
                    </a:lnTo>
                    <a:lnTo>
                      <a:pt x="800" y="539"/>
                    </a:lnTo>
                    <a:lnTo>
                      <a:pt x="802" y="534"/>
                    </a:lnTo>
                    <a:lnTo>
                      <a:pt x="800" y="532"/>
                    </a:lnTo>
                    <a:lnTo>
                      <a:pt x="798" y="534"/>
                    </a:lnTo>
                    <a:lnTo>
                      <a:pt x="798" y="530"/>
                    </a:lnTo>
                    <a:lnTo>
                      <a:pt x="798" y="526"/>
                    </a:lnTo>
                    <a:lnTo>
                      <a:pt x="800" y="525"/>
                    </a:lnTo>
                    <a:lnTo>
                      <a:pt x="800" y="523"/>
                    </a:lnTo>
                    <a:lnTo>
                      <a:pt x="800" y="521"/>
                    </a:lnTo>
                    <a:lnTo>
                      <a:pt x="800" y="519"/>
                    </a:lnTo>
                    <a:lnTo>
                      <a:pt x="798" y="516"/>
                    </a:lnTo>
                    <a:lnTo>
                      <a:pt x="795" y="516"/>
                    </a:lnTo>
                    <a:lnTo>
                      <a:pt x="793" y="512"/>
                    </a:lnTo>
                    <a:lnTo>
                      <a:pt x="791" y="510"/>
                    </a:lnTo>
                    <a:lnTo>
                      <a:pt x="789" y="509"/>
                    </a:lnTo>
                    <a:lnTo>
                      <a:pt x="789" y="505"/>
                    </a:lnTo>
                    <a:lnTo>
                      <a:pt x="787" y="500"/>
                    </a:lnTo>
                    <a:lnTo>
                      <a:pt x="766" y="503"/>
                    </a:lnTo>
                    <a:lnTo>
                      <a:pt x="753" y="512"/>
                    </a:lnTo>
                    <a:lnTo>
                      <a:pt x="753" y="517"/>
                    </a:lnTo>
                    <a:lnTo>
                      <a:pt x="752" y="525"/>
                    </a:lnTo>
                    <a:lnTo>
                      <a:pt x="752" y="528"/>
                    </a:lnTo>
                    <a:lnTo>
                      <a:pt x="753" y="528"/>
                    </a:lnTo>
                    <a:lnTo>
                      <a:pt x="753" y="532"/>
                    </a:lnTo>
                    <a:lnTo>
                      <a:pt x="757" y="534"/>
                    </a:lnTo>
                    <a:lnTo>
                      <a:pt x="755" y="535"/>
                    </a:lnTo>
                    <a:lnTo>
                      <a:pt x="757" y="539"/>
                    </a:lnTo>
                    <a:lnTo>
                      <a:pt x="759" y="548"/>
                    </a:lnTo>
                    <a:lnTo>
                      <a:pt x="757" y="555"/>
                    </a:lnTo>
                    <a:lnTo>
                      <a:pt x="745" y="569"/>
                    </a:lnTo>
                    <a:lnTo>
                      <a:pt x="743" y="580"/>
                    </a:lnTo>
                    <a:lnTo>
                      <a:pt x="739" y="589"/>
                    </a:lnTo>
                    <a:lnTo>
                      <a:pt x="730" y="594"/>
                    </a:lnTo>
                    <a:lnTo>
                      <a:pt x="728" y="596"/>
                    </a:lnTo>
                    <a:lnTo>
                      <a:pt x="719" y="600"/>
                    </a:lnTo>
                    <a:lnTo>
                      <a:pt x="719" y="602"/>
                    </a:lnTo>
                    <a:lnTo>
                      <a:pt x="721" y="607"/>
                    </a:lnTo>
                    <a:lnTo>
                      <a:pt x="719" y="612"/>
                    </a:lnTo>
                    <a:lnTo>
                      <a:pt x="716" y="614"/>
                    </a:lnTo>
                    <a:lnTo>
                      <a:pt x="703" y="609"/>
                    </a:lnTo>
                    <a:lnTo>
                      <a:pt x="698" y="609"/>
                    </a:lnTo>
                    <a:lnTo>
                      <a:pt x="691" y="611"/>
                    </a:lnTo>
                    <a:lnTo>
                      <a:pt x="684" y="609"/>
                    </a:lnTo>
                    <a:lnTo>
                      <a:pt x="682" y="607"/>
                    </a:lnTo>
                    <a:lnTo>
                      <a:pt x="682" y="605"/>
                    </a:lnTo>
                    <a:lnTo>
                      <a:pt x="684" y="603"/>
                    </a:lnTo>
                    <a:lnTo>
                      <a:pt x="684" y="596"/>
                    </a:lnTo>
                    <a:lnTo>
                      <a:pt x="678" y="596"/>
                    </a:lnTo>
                    <a:lnTo>
                      <a:pt x="678" y="593"/>
                    </a:lnTo>
                    <a:lnTo>
                      <a:pt x="678" y="593"/>
                    </a:lnTo>
                    <a:lnTo>
                      <a:pt x="682" y="591"/>
                    </a:lnTo>
                    <a:lnTo>
                      <a:pt x="685" y="593"/>
                    </a:lnTo>
                    <a:lnTo>
                      <a:pt x="687" y="596"/>
                    </a:lnTo>
                    <a:lnTo>
                      <a:pt x="691" y="594"/>
                    </a:lnTo>
                    <a:lnTo>
                      <a:pt x="693" y="593"/>
                    </a:lnTo>
                    <a:lnTo>
                      <a:pt x="694" y="593"/>
                    </a:lnTo>
                    <a:lnTo>
                      <a:pt x="698" y="587"/>
                    </a:lnTo>
                    <a:lnTo>
                      <a:pt x="700" y="589"/>
                    </a:lnTo>
                    <a:lnTo>
                      <a:pt x="703" y="587"/>
                    </a:lnTo>
                    <a:lnTo>
                      <a:pt x="705" y="585"/>
                    </a:lnTo>
                    <a:lnTo>
                      <a:pt x="707" y="585"/>
                    </a:lnTo>
                    <a:lnTo>
                      <a:pt x="709" y="585"/>
                    </a:lnTo>
                    <a:lnTo>
                      <a:pt x="714" y="584"/>
                    </a:lnTo>
                    <a:lnTo>
                      <a:pt x="716" y="582"/>
                    </a:lnTo>
                    <a:lnTo>
                      <a:pt x="714" y="580"/>
                    </a:lnTo>
                    <a:lnTo>
                      <a:pt x="709" y="580"/>
                    </a:lnTo>
                    <a:lnTo>
                      <a:pt x="707" y="580"/>
                    </a:lnTo>
                    <a:lnTo>
                      <a:pt x="703" y="580"/>
                    </a:lnTo>
                    <a:lnTo>
                      <a:pt x="705" y="575"/>
                    </a:lnTo>
                    <a:lnTo>
                      <a:pt x="711" y="578"/>
                    </a:lnTo>
                    <a:lnTo>
                      <a:pt x="716" y="578"/>
                    </a:lnTo>
                    <a:lnTo>
                      <a:pt x="718" y="577"/>
                    </a:lnTo>
                    <a:lnTo>
                      <a:pt x="718" y="571"/>
                    </a:lnTo>
                    <a:lnTo>
                      <a:pt x="719" y="571"/>
                    </a:lnTo>
                    <a:lnTo>
                      <a:pt x="721" y="569"/>
                    </a:lnTo>
                    <a:lnTo>
                      <a:pt x="725" y="559"/>
                    </a:lnTo>
                    <a:lnTo>
                      <a:pt x="730" y="557"/>
                    </a:lnTo>
                    <a:lnTo>
                      <a:pt x="732" y="553"/>
                    </a:lnTo>
                    <a:lnTo>
                      <a:pt x="730" y="551"/>
                    </a:lnTo>
                    <a:lnTo>
                      <a:pt x="732" y="548"/>
                    </a:lnTo>
                    <a:lnTo>
                      <a:pt x="732" y="535"/>
                    </a:lnTo>
                    <a:lnTo>
                      <a:pt x="734" y="530"/>
                    </a:lnTo>
                    <a:lnTo>
                      <a:pt x="737" y="523"/>
                    </a:lnTo>
                    <a:lnTo>
                      <a:pt x="737" y="516"/>
                    </a:lnTo>
                    <a:lnTo>
                      <a:pt x="721" y="498"/>
                    </a:lnTo>
                    <a:lnTo>
                      <a:pt x="723" y="483"/>
                    </a:lnTo>
                    <a:lnTo>
                      <a:pt x="723" y="480"/>
                    </a:lnTo>
                    <a:lnTo>
                      <a:pt x="725" y="476"/>
                    </a:lnTo>
                    <a:lnTo>
                      <a:pt x="723" y="469"/>
                    </a:lnTo>
                    <a:lnTo>
                      <a:pt x="725" y="466"/>
                    </a:lnTo>
                    <a:lnTo>
                      <a:pt x="725" y="458"/>
                    </a:lnTo>
                    <a:lnTo>
                      <a:pt x="725" y="457"/>
                    </a:lnTo>
                    <a:lnTo>
                      <a:pt x="725" y="455"/>
                    </a:lnTo>
                    <a:lnTo>
                      <a:pt x="723" y="455"/>
                    </a:lnTo>
                    <a:lnTo>
                      <a:pt x="723" y="451"/>
                    </a:lnTo>
                    <a:lnTo>
                      <a:pt x="723" y="448"/>
                    </a:lnTo>
                    <a:lnTo>
                      <a:pt x="723" y="446"/>
                    </a:lnTo>
                    <a:lnTo>
                      <a:pt x="721" y="444"/>
                    </a:lnTo>
                    <a:lnTo>
                      <a:pt x="721" y="439"/>
                    </a:lnTo>
                    <a:lnTo>
                      <a:pt x="723" y="437"/>
                    </a:lnTo>
                    <a:lnTo>
                      <a:pt x="727" y="433"/>
                    </a:lnTo>
                    <a:lnTo>
                      <a:pt x="725" y="421"/>
                    </a:lnTo>
                    <a:lnTo>
                      <a:pt x="727" y="417"/>
                    </a:lnTo>
                    <a:lnTo>
                      <a:pt x="727" y="410"/>
                    </a:lnTo>
                    <a:lnTo>
                      <a:pt x="723" y="401"/>
                    </a:lnTo>
                    <a:lnTo>
                      <a:pt x="723" y="394"/>
                    </a:lnTo>
                    <a:lnTo>
                      <a:pt x="714" y="387"/>
                    </a:lnTo>
                    <a:lnTo>
                      <a:pt x="711" y="378"/>
                    </a:lnTo>
                    <a:lnTo>
                      <a:pt x="711" y="374"/>
                    </a:lnTo>
                    <a:lnTo>
                      <a:pt x="711" y="374"/>
                    </a:lnTo>
                    <a:lnTo>
                      <a:pt x="716" y="371"/>
                    </a:lnTo>
                    <a:lnTo>
                      <a:pt x="716" y="367"/>
                    </a:lnTo>
                    <a:lnTo>
                      <a:pt x="719" y="365"/>
                    </a:lnTo>
                    <a:lnTo>
                      <a:pt x="718" y="360"/>
                    </a:lnTo>
                    <a:lnTo>
                      <a:pt x="725" y="342"/>
                    </a:lnTo>
                    <a:lnTo>
                      <a:pt x="725" y="319"/>
                    </a:lnTo>
                    <a:lnTo>
                      <a:pt x="723" y="317"/>
                    </a:lnTo>
                    <a:lnTo>
                      <a:pt x="725" y="315"/>
                    </a:lnTo>
                    <a:lnTo>
                      <a:pt x="712" y="310"/>
                    </a:lnTo>
                    <a:lnTo>
                      <a:pt x="707" y="306"/>
                    </a:lnTo>
                    <a:lnTo>
                      <a:pt x="682" y="306"/>
                    </a:lnTo>
                    <a:lnTo>
                      <a:pt x="678" y="305"/>
                    </a:lnTo>
                    <a:lnTo>
                      <a:pt x="680" y="303"/>
                    </a:lnTo>
                    <a:lnTo>
                      <a:pt x="673" y="305"/>
                    </a:lnTo>
                    <a:lnTo>
                      <a:pt x="671" y="306"/>
                    </a:lnTo>
                    <a:lnTo>
                      <a:pt x="657" y="364"/>
                    </a:lnTo>
                    <a:lnTo>
                      <a:pt x="639" y="387"/>
                    </a:lnTo>
                    <a:lnTo>
                      <a:pt x="632" y="390"/>
                    </a:lnTo>
                    <a:lnTo>
                      <a:pt x="630" y="401"/>
                    </a:lnTo>
                    <a:lnTo>
                      <a:pt x="632" y="401"/>
                    </a:lnTo>
                    <a:lnTo>
                      <a:pt x="634" y="396"/>
                    </a:lnTo>
                    <a:lnTo>
                      <a:pt x="635" y="398"/>
                    </a:lnTo>
                    <a:lnTo>
                      <a:pt x="635" y="401"/>
                    </a:lnTo>
                    <a:lnTo>
                      <a:pt x="634" y="405"/>
                    </a:lnTo>
                    <a:lnTo>
                      <a:pt x="628" y="408"/>
                    </a:lnTo>
                    <a:lnTo>
                      <a:pt x="626" y="414"/>
                    </a:lnTo>
                    <a:lnTo>
                      <a:pt x="628" y="417"/>
                    </a:lnTo>
                    <a:lnTo>
                      <a:pt x="632" y="415"/>
                    </a:lnTo>
                    <a:lnTo>
                      <a:pt x="635" y="414"/>
                    </a:lnTo>
                    <a:lnTo>
                      <a:pt x="639" y="414"/>
                    </a:lnTo>
                    <a:lnTo>
                      <a:pt x="641" y="419"/>
                    </a:lnTo>
                    <a:lnTo>
                      <a:pt x="639" y="423"/>
                    </a:lnTo>
                    <a:lnTo>
                      <a:pt x="639" y="435"/>
                    </a:lnTo>
                    <a:lnTo>
                      <a:pt x="637" y="439"/>
                    </a:lnTo>
                    <a:lnTo>
                      <a:pt x="637" y="444"/>
                    </a:lnTo>
                    <a:lnTo>
                      <a:pt x="639" y="448"/>
                    </a:lnTo>
                    <a:lnTo>
                      <a:pt x="637" y="453"/>
                    </a:lnTo>
                    <a:lnTo>
                      <a:pt x="635" y="453"/>
                    </a:lnTo>
                    <a:lnTo>
                      <a:pt x="634" y="449"/>
                    </a:lnTo>
                    <a:lnTo>
                      <a:pt x="632" y="469"/>
                    </a:lnTo>
                    <a:lnTo>
                      <a:pt x="634" y="473"/>
                    </a:lnTo>
                    <a:lnTo>
                      <a:pt x="634" y="469"/>
                    </a:lnTo>
                    <a:lnTo>
                      <a:pt x="639" y="467"/>
                    </a:lnTo>
                    <a:lnTo>
                      <a:pt x="648" y="476"/>
                    </a:lnTo>
                    <a:lnTo>
                      <a:pt x="651" y="475"/>
                    </a:lnTo>
                    <a:lnTo>
                      <a:pt x="653" y="475"/>
                    </a:lnTo>
                    <a:lnTo>
                      <a:pt x="651" y="482"/>
                    </a:lnTo>
                    <a:lnTo>
                      <a:pt x="659" y="498"/>
                    </a:lnTo>
                    <a:lnTo>
                      <a:pt x="664" y="501"/>
                    </a:lnTo>
                    <a:lnTo>
                      <a:pt x="666" y="501"/>
                    </a:lnTo>
                    <a:lnTo>
                      <a:pt x="666" y="503"/>
                    </a:lnTo>
                    <a:lnTo>
                      <a:pt x="668" y="505"/>
                    </a:lnTo>
                    <a:lnTo>
                      <a:pt x="666" y="509"/>
                    </a:lnTo>
                    <a:lnTo>
                      <a:pt x="659" y="530"/>
                    </a:lnTo>
                    <a:lnTo>
                      <a:pt x="655" y="532"/>
                    </a:lnTo>
                    <a:lnTo>
                      <a:pt x="653" y="530"/>
                    </a:lnTo>
                    <a:lnTo>
                      <a:pt x="653" y="526"/>
                    </a:lnTo>
                    <a:lnTo>
                      <a:pt x="651" y="523"/>
                    </a:lnTo>
                    <a:lnTo>
                      <a:pt x="646" y="519"/>
                    </a:lnTo>
                    <a:lnTo>
                      <a:pt x="632" y="503"/>
                    </a:lnTo>
                    <a:lnTo>
                      <a:pt x="626" y="503"/>
                    </a:lnTo>
                    <a:lnTo>
                      <a:pt x="619" y="498"/>
                    </a:lnTo>
                    <a:lnTo>
                      <a:pt x="612" y="494"/>
                    </a:lnTo>
                    <a:lnTo>
                      <a:pt x="612" y="491"/>
                    </a:lnTo>
                    <a:lnTo>
                      <a:pt x="614" y="491"/>
                    </a:lnTo>
                    <a:lnTo>
                      <a:pt x="614" y="491"/>
                    </a:lnTo>
                    <a:lnTo>
                      <a:pt x="608" y="489"/>
                    </a:lnTo>
                    <a:lnTo>
                      <a:pt x="601" y="483"/>
                    </a:lnTo>
                    <a:lnTo>
                      <a:pt x="598" y="483"/>
                    </a:lnTo>
                    <a:lnTo>
                      <a:pt x="589" y="475"/>
                    </a:lnTo>
                    <a:lnTo>
                      <a:pt x="574" y="467"/>
                    </a:lnTo>
                    <a:lnTo>
                      <a:pt x="573" y="467"/>
                    </a:lnTo>
                    <a:lnTo>
                      <a:pt x="566" y="464"/>
                    </a:lnTo>
                    <a:lnTo>
                      <a:pt x="548" y="464"/>
                    </a:lnTo>
                    <a:lnTo>
                      <a:pt x="546" y="462"/>
                    </a:lnTo>
                    <a:lnTo>
                      <a:pt x="540" y="460"/>
                    </a:lnTo>
                    <a:lnTo>
                      <a:pt x="537" y="460"/>
                    </a:lnTo>
                    <a:lnTo>
                      <a:pt x="535" y="460"/>
                    </a:lnTo>
                    <a:lnTo>
                      <a:pt x="535" y="464"/>
                    </a:lnTo>
                    <a:lnTo>
                      <a:pt x="533" y="466"/>
                    </a:lnTo>
                    <a:lnTo>
                      <a:pt x="528" y="469"/>
                    </a:lnTo>
                    <a:lnTo>
                      <a:pt x="528" y="473"/>
                    </a:lnTo>
                    <a:lnTo>
                      <a:pt x="535" y="494"/>
                    </a:lnTo>
                    <a:lnTo>
                      <a:pt x="535" y="491"/>
                    </a:lnTo>
                    <a:lnTo>
                      <a:pt x="537" y="492"/>
                    </a:lnTo>
                    <a:lnTo>
                      <a:pt x="535" y="503"/>
                    </a:lnTo>
                    <a:lnTo>
                      <a:pt x="530" y="510"/>
                    </a:lnTo>
                    <a:lnTo>
                      <a:pt x="521" y="510"/>
                    </a:lnTo>
                    <a:lnTo>
                      <a:pt x="521" y="516"/>
                    </a:lnTo>
                    <a:lnTo>
                      <a:pt x="521" y="517"/>
                    </a:lnTo>
                    <a:lnTo>
                      <a:pt x="523" y="521"/>
                    </a:lnTo>
                    <a:lnTo>
                      <a:pt x="519" y="526"/>
                    </a:lnTo>
                    <a:lnTo>
                      <a:pt x="515" y="528"/>
                    </a:lnTo>
                    <a:lnTo>
                      <a:pt x="512" y="525"/>
                    </a:lnTo>
                    <a:lnTo>
                      <a:pt x="508" y="523"/>
                    </a:lnTo>
                    <a:lnTo>
                      <a:pt x="508" y="517"/>
                    </a:lnTo>
                    <a:lnTo>
                      <a:pt x="508" y="514"/>
                    </a:lnTo>
                    <a:lnTo>
                      <a:pt x="512" y="512"/>
                    </a:lnTo>
                    <a:lnTo>
                      <a:pt x="514" y="510"/>
                    </a:lnTo>
                    <a:lnTo>
                      <a:pt x="506" y="501"/>
                    </a:lnTo>
                    <a:lnTo>
                      <a:pt x="506" y="498"/>
                    </a:lnTo>
                    <a:lnTo>
                      <a:pt x="505" y="498"/>
                    </a:lnTo>
                    <a:lnTo>
                      <a:pt x="492" y="503"/>
                    </a:lnTo>
                    <a:lnTo>
                      <a:pt x="490" y="507"/>
                    </a:lnTo>
                    <a:lnTo>
                      <a:pt x="485" y="509"/>
                    </a:lnTo>
                    <a:lnTo>
                      <a:pt x="480" y="517"/>
                    </a:lnTo>
                    <a:lnTo>
                      <a:pt x="476" y="519"/>
                    </a:lnTo>
                    <a:lnTo>
                      <a:pt x="474" y="516"/>
                    </a:lnTo>
                    <a:lnTo>
                      <a:pt x="471" y="516"/>
                    </a:lnTo>
                    <a:lnTo>
                      <a:pt x="464" y="516"/>
                    </a:lnTo>
                    <a:lnTo>
                      <a:pt x="460" y="514"/>
                    </a:lnTo>
                    <a:lnTo>
                      <a:pt x="453" y="517"/>
                    </a:lnTo>
                    <a:lnTo>
                      <a:pt x="449" y="517"/>
                    </a:lnTo>
                    <a:lnTo>
                      <a:pt x="442" y="523"/>
                    </a:lnTo>
                    <a:lnTo>
                      <a:pt x="440" y="526"/>
                    </a:lnTo>
                    <a:lnTo>
                      <a:pt x="440" y="535"/>
                    </a:lnTo>
                    <a:lnTo>
                      <a:pt x="437" y="535"/>
                    </a:lnTo>
                    <a:lnTo>
                      <a:pt x="435" y="534"/>
                    </a:lnTo>
                    <a:lnTo>
                      <a:pt x="433" y="530"/>
                    </a:lnTo>
                    <a:lnTo>
                      <a:pt x="430" y="532"/>
                    </a:lnTo>
                    <a:lnTo>
                      <a:pt x="426" y="528"/>
                    </a:lnTo>
                    <a:lnTo>
                      <a:pt x="426" y="519"/>
                    </a:lnTo>
                    <a:lnTo>
                      <a:pt x="424" y="517"/>
                    </a:lnTo>
                    <a:lnTo>
                      <a:pt x="424" y="516"/>
                    </a:lnTo>
                    <a:lnTo>
                      <a:pt x="426" y="512"/>
                    </a:lnTo>
                    <a:lnTo>
                      <a:pt x="426" y="507"/>
                    </a:lnTo>
                    <a:lnTo>
                      <a:pt x="424" y="503"/>
                    </a:lnTo>
                    <a:lnTo>
                      <a:pt x="424" y="503"/>
                    </a:lnTo>
                    <a:lnTo>
                      <a:pt x="422" y="505"/>
                    </a:lnTo>
                    <a:lnTo>
                      <a:pt x="422" y="505"/>
                    </a:lnTo>
                    <a:lnTo>
                      <a:pt x="422" y="503"/>
                    </a:lnTo>
                    <a:lnTo>
                      <a:pt x="424" y="501"/>
                    </a:lnTo>
                    <a:lnTo>
                      <a:pt x="431" y="501"/>
                    </a:lnTo>
                    <a:lnTo>
                      <a:pt x="435" y="500"/>
                    </a:lnTo>
                    <a:lnTo>
                      <a:pt x="437" y="498"/>
                    </a:lnTo>
                    <a:lnTo>
                      <a:pt x="430" y="500"/>
                    </a:lnTo>
                    <a:lnTo>
                      <a:pt x="428" y="500"/>
                    </a:lnTo>
                    <a:lnTo>
                      <a:pt x="422" y="500"/>
                    </a:lnTo>
                    <a:lnTo>
                      <a:pt x="417" y="503"/>
                    </a:lnTo>
                    <a:lnTo>
                      <a:pt x="417" y="505"/>
                    </a:lnTo>
                    <a:lnTo>
                      <a:pt x="413" y="507"/>
                    </a:lnTo>
                    <a:lnTo>
                      <a:pt x="413" y="509"/>
                    </a:lnTo>
                    <a:lnTo>
                      <a:pt x="415" y="514"/>
                    </a:lnTo>
                    <a:lnTo>
                      <a:pt x="412" y="516"/>
                    </a:lnTo>
                    <a:lnTo>
                      <a:pt x="408" y="514"/>
                    </a:lnTo>
                    <a:lnTo>
                      <a:pt x="408" y="512"/>
                    </a:lnTo>
                    <a:lnTo>
                      <a:pt x="410" y="509"/>
                    </a:lnTo>
                    <a:lnTo>
                      <a:pt x="406" y="509"/>
                    </a:lnTo>
                    <a:lnTo>
                      <a:pt x="401" y="516"/>
                    </a:lnTo>
                    <a:lnTo>
                      <a:pt x="403" y="516"/>
                    </a:lnTo>
                    <a:lnTo>
                      <a:pt x="404" y="519"/>
                    </a:lnTo>
                    <a:lnTo>
                      <a:pt x="403" y="525"/>
                    </a:lnTo>
                    <a:lnTo>
                      <a:pt x="401" y="526"/>
                    </a:lnTo>
                    <a:lnTo>
                      <a:pt x="399" y="526"/>
                    </a:lnTo>
                    <a:lnTo>
                      <a:pt x="395" y="519"/>
                    </a:lnTo>
                    <a:lnTo>
                      <a:pt x="388" y="521"/>
                    </a:lnTo>
                    <a:lnTo>
                      <a:pt x="388" y="523"/>
                    </a:lnTo>
                    <a:lnTo>
                      <a:pt x="378" y="528"/>
                    </a:lnTo>
                    <a:lnTo>
                      <a:pt x="378" y="526"/>
                    </a:lnTo>
                    <a:lnTo>
                      <a:pt x="345" y="550"/>
                    </a:lnTo>
                    <a:lnTo>
                      <a:pt x="344" y="550"/>
                    </a:lnTo>
                    <a:lnTo>
                      <a:pt x="342" y="553"/>
                    </a:lnTo>
                    <a:lnTo>
                      <a:pt x="344" y="555"/>
                    </a:lnTo>
                    <a:lnTo>
                      <a:pt x="342" y="557"/>
                    </a:lnTo>
                    <a:lnTo>
                      <a:pt x="335" y="557"/>
                    </a:lnTo>
                    <a:lnTo>
                      <a:pt x="331" y="560"/>
                    </a:lnTo>
                    <a:lnTo>
                      <a:pt x="329" y="559"/>
                    </a:lnTo>
                    <a:lnTo>
                      <a:pt x="326" y="577"/>
                    </a:lnTo>
                    <a:lnTo>
                      <a:pt x="326" y="584"/>
                    </a:lnTo>
                    <a:lnTo>
                      <a:pt x="324" y="587"/>
                    </a:lnTo>
                    <a:lnTo>
                      <a:pt x="319" y="589"/>
                    </a:lnTo>
                    <a:lnTo>
                      <a:pt x="315" y="589"/>
                    </a:lnTo>
                    <a:lnTo>
                      <a:pt x="310" y="591"/>
                    </a:lnTo>
                    <a:lnTo>
                      <a:pt x="308" y="598"/>
                    </a:lnTo>
                    <a:lnTo>
                      <a:pt x="306" y="589"/>
                    </a:lnTo>
                    <a:lnTo>
                      <a:pt x="302" y="591"/>
                    </a:lnTo>
                    <a:lnTo>
                      <a:pt x="299" y="591"/>
                    </a:lnTo>
                    <a:lnTo>
                      <a:pt x="297" y="589"/>
                    </a:lnTo>
                    <a:lnTo>
                      <a:pt x="292" y="580"/>
                    </a:lnTo>
                    <a:lnTo>
                      <a:pt x="283" y="569"/>
                    </a:lnTo>
                    <a:lnTo>
                      <a:pt x="281" y="566"/>
                    </a:lnTo>
                    <a:lnTo>
                      <a:pt x="281" y="560"/>
                    </a:lnTo>
                    <a:lnTo>
                      <a:pt x="285" y="560"/>
                    </a:lnTo>
                    <a:lnTo>
                      <a:pt x="286" y="559"/>
                    </a:lnTo>
                    <a:lnTo>
                      <a:pt x="288" y="555"/>
                    </a:lnTo>
                    <a:lnTo>
                      <a:pt x="308" y="550"/>
                    </a:lnTo>
                    <a:lnTo>
                      <a:pt x="306" y="544"/>
                    </a:lnTo>
                    <a:lnTo>
                      <a:pt x="304" y="534"/>
                    </a:lnTo>
                    <a:lnTo>
                      <a:pt x="301" y="535"/>
                    </a:lnTo>
                    <a:lnTo>
                      <a:pt x="299" y="530"/>
                    </a:lnTo>
                    <a:lnTo>
                      <a:pt x="297" y="528"/>
                    </a:lnTo>
                    <a:lnTo>
                      <a:pt x="297" y="523"/>
                    </a:lnTo>
                    <a:lnTo>
                      <a:pt x="293" y="521"/>
                    </a:lnTo>
                    <a:lnTo>
                      <a:pt x="286" y="519"/>
                    </a:lnTo>
                    <a:lnTo>
                      <a:pt x="272" y="517"/>
                    </a:lnTo>
                    <a:lnTo>
                      <a:pt x="268" y="519"/>
                    </a:lnTo>
                    <a:lnTo>
                      <a:pt x="254" y="512"/>
                    </a:lnTo>
                    <a:lnTo>
                      <a:pt x="254" y="516"/>
                    </a:lnTo>
                    <a:lnTo>
                      <a:pt x="268" y="528"/>
                    </a:lnTo>
                    <a:lnTo>
                      <a:pt x="268" y="541"/>
                    </a:lnTo>
                    <a:lnTo>
                      <a:pt x="267" y="548"/>
                    </a:lnTo>
                    <a:lnTo>
                      <a:pt x="268" y="551"/>
                    </a:lnTo>
                    <a:lnTo>
                      <a:pt x="263" y="571"/>
                    </a:lnTo>
                    <a:lnTo>
                      <a:pt x="263" y="577"/>
                    </a:lnTo>
                    <a:lnTo>
                      <a:pt x="265" y="577"/>
                    </a:lnTo>
                    <a:lnTo>
                      <a:pt x="268" y="577"/>
                    </a:lnTo>
                    <a:lnTo>
                      <a:pt x="272" y="580"/>
                    </a:lnTo>
                    <a:lnTo>
                      <a:pt x="274" y="585"/>
                    </a:lnTo>
                    <a:lnTo>
                      <a:pt x="274" y="589"/>
                    </a:lnTo>
                    <a:lnTo>
                      <a:pt x="272" y="593"/>
                    </a:lnTo>
                    <a:lnTo>
                      <a:pt x="274" y="596"/>
                    </a:lnTo>
                    <a:lnTo>
                      <a:pt x="272" y="600"/>
                    </a:lnTo>
                    <a:lnTo>
                      <a:pt x="270" y="605"/>
                    </a:lnTo>
                    <a:lnTo>
                      <a:pt x="268" y="612"/>
                    </a:lnTo>
                    <a:lnTo>
                      <a:pt x="270" y="618"/>
                    </a:lnTo>
                    <a:lnTo>
                      <a:pt x="268" y="628"/>
                    </a:lnTo>
                    <a:lnTo>
                      <a:pt x="265" y="623"/>
                    </a:lnTo>
                    <a:lnTo>
                      <a:pt x="265" y="621"/>
                    </a:lnTo>
                    <a:lnTo>
                      <a:pt x="263" y="618"/>
                    </a:lnTo>
                    <a:lnTo>
                      <a:pt x="259" y="618"/>
                    </a:lnTo>
                    <a:lnTo>
                      <a:pt x="256" y="621"/>
                    </a:lnTo>
                    <a:lnTo>
                      <a:pt x="259" y="618"/>
                    </a:lnTo>
                    <a:lnTo>
                      <a:pt x="259" y="614"/>
                    </a:lnTo>
                    <a:lnTo>
                      <a:pt x="252" y="609"/>
                    </a:lnTo>
                    <a:lnTo>
                      <a:pt x="245" y="609"/>
                    </a:lnTo>
                    <a:lnTo>
                      <a:pt x="238" y="603"/>
                    </a:lnTo>
                    <a:lnTo>
                      <a:pt x="236" y="605"/>
                    </a:lnTo>
                    <a:lnTo>
                      <a:pt x="234" y="609"/>
                    </a:lnTo>
                    <a:lnTo>
                      <a:pt x="225" y="621"/>
                    </a:lnTo>
                    <a:lnTo>
                      <a:pt x="218" y="625"/>
                    </a:lnTo>
                    <a:lnTo>
                      <a:pt x="215" y="625"/>
                    </a:lnTo>
                    <a:lnTo>
                      <a:pt x="211" y="627"/>
                    </a:lnTo>
                    <a:lnTo>
                      <a:pt x="209" y="630"/>
                    </a:lnTo>
                    <a:lnTo>
                      <a:pt x="202" y="637"/>
                    </a:lnTo>
                    <a:lnTo>
                      <a:pt x="199" y="637"/>
                    </a:lnTo>
                    <a:lnTo>
                      <a:pt x="200" y="650"/>
                    </a:lnTo>
                    <a:lnTo>
                      <a:pt x="217" y="680"/>
                    </a:lnTo>
                    <a:lnTo>
                      <a:pt x="217" y="682"/>
                    </a:lnTo>
                    <a:lnTo>
                      <a:pt x="211" y="679"/>
                    </a:lnTo>
                    <a:lnTo>
                      <a:pt x="209" y="680"/>
                    </a:lnTo>
                    <a:lnTo>
                      <a:pt x="200" y="677"/>
                    </a:lnTo>
                    <a:lnTo>
                      <a:pt x="200" y="679"/>
                    </a:lnTo>
                    <a:lnTo>
                      <a:pt x="200" y="679"/>
                    </a:lnTo>
                    <a:lnTo>
                      <a:pt x="191" y="677"/>
                    </a:lnTo>
                    <a:lnTo>
                      <a:pt x="186" y="671"/>
                    </a:lnTo>
                    <a:lnTo>
                      <a:pt x="181" y="671"/>
                    </a:lnTo>
                    <a:lnTo>
                      <a:pt x="179" y="670"/>
                    </a:lnTo>
                    <a:lnTo>
                      <a:pt x="174" y="673"/>
                    </a:lnTo>
                    <a:lnTo>
                      <a:pt x="172" y="677"/>
                    </a:lnTo>
                    <a:lnTo>
                      <a:pt x="170" y="671"/>
                    </a:lnTo>
                    <a:lnTo>
                      <a:pt x="175" y="670"/>
                    </a:lnTo>
                    <a:lnTo>
                      <a:pt x="166" y="666"/>
                    </a:lnTo>
                    <a:lnTo>
                      <a:pt x="166" y="662"/>
                    </a:lnTo>
                    <a:lnTo>
                      <a:pt x="156" y="657"/>
                    </a:lnTo>
                    <a:lnTo>
                      <a:pt x="152" y="655"/>
                    </a:lnTo>
                    <a:lnTo>
                      <a:pt x="152" y="662"/>
                    </a:lnTo>
                    <a:lnTo>
                      <a:pt x="149" y="664"/>
                    </a:lnTo>
                    <a:lnTo>
                      <a:pt x="147" y="666"/>
                    </a:lnTo>
                    <a:lnTo>
                      <a:pt x="149" y="673"/>
                    </a:lnTo>
                    <a:lnTo>
                      <a:pt x="150" y="675"/>
                    </a:lnTo>
                    <a:lnTo>
                      <a:pt x="154" y="682"/>
                    </a:lnTo>
                    <a:lnTo>
                      <a:pt x="159" y="686"/>
                    </a:lnTo>
                    <a:lnTo>
                      <a:pt x="168" y="682"/>
                    </a:lnTo>
                    <a:lnTo>
                      <a:pt x="172" y="702"/>
                    </a:lnTo>
                    <a:lnTo>
                      <a:pt x="174" y="704"/>
                    </a:lnTo>
                    <a:lnTo>
                      <a:pt x="168" y="702"/>
                    </a:lnTo>
                    <a:lnTo>
                      <a:pt x="165" y="704"/>
                    </a:lnTo>
                    <a:lnTo>
                      <a:pt x="163" y="707"/>
                    </a:lnTo>
                    <a:lnTo>
                      <a:pt x="163" y="707"/>
                    </a:lnTo>
                    <a:lnTo>
                      <a:pt x="141" y="698"/>
                    </a:lnTo>
                    <a:lnTo>
                      <a:pt x="140" y="693"/>
                    </a:lnTo>
                    <a:lnTo>
                      <a:pt x="136" y="691"/>
                    </a:lnTo>
                    <a:lnTo>
                      <a:pt x="134" y="687"/>
                    </a:lnTo>
                    <a:lnTo>
                      <a:pt x="132" y="686"/>
                    </a:lnTo>
                    <a:lnTo>
                      <a:pt x="131" y="687"/>
                    </a:lnTo>
                    <a:lnTo>
                      <a:pt x="127" y="689"/>
                    </a:lnTo>
                    <a:lnTo>
                      <a:pt x="122" y="684"/>
                    </a:lnTo>
                    <a:lnTo>
                      <a:pt x="120" y="680"/>
                    </a:lnTo>
                    <a:lnTo>
                      <a:pt x="116" y="682"/>
                    </a:lnTo>
                    <a:lnTo>
                      <a:pt x="116" y="680"/>
                    </a:lnTo>
                    <a:lnTo>
                      <a:pt x="120" y="677"/>
                    </a:lnTo>
                    <a:lnTo>
                      <a:pt x="120" y="666"/>
                    </a:lnTo>
                    <a:lnTo>
                      <a:pt x="116" y="664"/>
                    </a:lnTo>
                    <a:lnTo>
                      <a:pt x="116" y="661"/>
                    </a:lnTo>
                    <a:lnTo>
                      <a:pt x="111" y="650"/>
                    </a:lnTo>
                    <a:lnTo>
                      <a:pt x="113" y="646"/>
                    </a:lnTo>
                    <a:lnTo>
                      <a:pt x="116" y="646"/>
                    </a:lnTo>
                    <a:lnTo>
                      <a:pt x="118" y="632"/>
                    </a:lnTo>
                    <a:lnTo>
                      <a:pt x="118" y="628"/>
                    </a:lnTo>
                    <a:lnTo>
                      <a:pt x="116" y="627"/>
                    </a:lnTo>
                    <a:lnTo>
                      <a:pt x="113" y="619"/>
                    </a:lnTo>
                    <a:lnTo>
                      <a:pt x="113" y="618"/>
                    </a:lnTo>
                    <a:lnTo>
                      <a:pt x="107" y="618"/>
                    </a:lnTo>
                    <a:lnTo>
                      <a:pt x="106" y="614"/>
                    </a:lnTo>
                    <a:lnTo>
                      <a:pt x="104" y="614"/>
                    </a:lnTo>
                    <a:lnTo>
                      <a:pt x="98" y="612"/>
                    </a:lnTo>
                    <a:lnTo>
                      <a:pt x="98" y="607"/>
                    </a:lnTo>
                    <a:lnTo>
                      <a:pt x="98" y="605"/>
                    </a:lnTo>
                    <a:lnTo>
                      <a:pt x="93" y="605"/>
                    </a:lnTo>
                    <a:lnTo>
                      <a:pt x="84" y="596"/>
                    </a:lnTo>
                    <a:lnTo>
                      <a:pt x="86" y="594"/>
                    </a:lnTo>
                    <a:lnTo>
                      <a:pt x="80" y="591"/>
                    </a:lnTo>
                    <a:lnTo>
                      <a:pt x="79" y="585"/>
                    </a:lnTo>
                    <a:lnTo>
                      <a:pt x="77" y="582"/>
                    </a:lnTo>
                    <a:lnTo>
                      <a:pt x="73" y="580"/>
                    </a:lnTo>
                    <a:lnTo>
                      <a:pt x="75" y="578"/>
                    </a:lnTo>
                    <a:lnTo>
                      <a:pt x="80" y="577"/>
                    </a:lnTo>
                    <a:lnTo>
                      <a:pt x="86" y="580"/>
                    </a:lnTo>
                    <a:lnTo>
                      <a:pt x="88" y="584"/>
                    </a:lnTo>
                    <a:lnTo>
                      <a:pt x="89" y="589"/>
                    </a:lnTo>
                    <a:lnTo>
                      <a:pt x="98" y="594"/>
                    </a:lnTo>
                    <a:lnTo>
                      <a:pt x="98" y="593"/>
                    </a:lnTo>
                    <a:lnTo>
                      <a:pt x="100" y="591"/>
                    </a:lnTo>
                    <a:lnTo>
                      <a:pt x="102" y="594"/>
                    </a:lnTo>
                    <a:lnTo>
                      <a:pt x="106" y="596"/>
                    </a:lnTo>
                    <a:lnTo>
                      <a:pt x="107" y="594"/>
                    </a:lnTo>
                    <a:lnTo>
                      <a:pt x="107" y="596"/>
                    </a:lnTo>
                    <a:lnTo>
                      <a:pt x="109" y="594"/>
                    </a:lnTo>
                    <a:lnTo>
                      <a:pt x="111" y="594"/>
                    </a:lnTo>
                    <a:lnTo>
                      <a:pt x="113" y="602"/>
                    </a:lnTo>
                    <a:lnTo>
                      <a:pt x="118" y="600"/>
                    </a:lnTo>
                    <a:lnTo>
                      <a:pt x="123" y="602"/>
                    </a:lnTo>
                    <a:lnTo>
                      <a:pt x="125" y="605"/>
                    </a:lnTo>
                    <a:lnTo>
                      <a:pt x="129" y="605"/>
                    </a:lnTo>
                    <a:lnTo>
                      <a:pt x="131" y="607"/>
                    </a:lnTo>
                    <a:lnTo>
                      <a:pt x="145" y="612"/>
                    </a:lnTo>
                    <a:lnTo>
                      <a:pt x="152" y="612"/>
                    </a:lnTo>
                    <a:lnTo>
                      <a:pt x="161" y="616"/>
                    </a:lnTo>
                    <a:lnTo>
                      <a:pt x="163" y="618"/>
                    </a:lnTo>
                    <a:lnTo>
                      <a:pt x="183" y="621"/>
                    </a:lnTo>
                    <a:lnTo>
                      <a:pt x="186" y="619"/>
                    </a:lnTo>
                    <a:lnTo>
                      <a:pt x="190" y="618"/>
                    </a:lnTo>
                    <a:lnTo>
                      <a:pt x="202" y="612"/>
                    </a:lnTo>
                    <a:lnTo>
                      <a:pt x="220" y="591"/>
                    </a:lnTo>
                    <a:lnTo>
                      <a:pt x="224" y="577"/>
                    </a:lnTo>
                    <a:lnTo>
                      <a:pt x="220" y="577"/>
                    </a:lnTo>
                    <a:lnTo>
                      <a:pt x="220" y="575"/>
                    </a:lnTo>
                    <a:lnTo>
                      <a:pt x="218" y="557"/>
                    </a:lnTo>
                    <a:lnTo>
                      <a:pt x="215" y="553"/>
                    </a:lnTo>
                    <a:lnTo>
                      <a:pt x="211" y="551"/>
                    </a:lnTo>
                    <a:lnTo>
                      <a:pt x="209" y="551"/>
                    </a:lnTo>
                    <a:lnTo>
                      <a:pt x="208" y="550"/>
                    </a:lnTo>
                    <a:lnTo>
                      <a:pt x="208" y="548"/>
                    </a:lnTo>
                    <a:lnTo>
                      <a:pt x="202" y="543"/>
                    </a:lnTo>
                    <a:lnTo>
                      <a:pt x="202" y="539"/>
                    </a:lnTo>
                    <a:lnTo>
                      <a:pt x="199" y="535"/>
                    </a:lnTo>
                    <a:lnTo>
                      <a:pt x="199" y="541"/>
                    </a:lnTo>
                    <a:lnTo>
                      <a:pt x="197" y="541"/>
                    </a:lnTo>
                    <a:lnTo>
                      <a:pt x="188" y="534"/>
                    </a:lnTo>
                    <a:lnTo>
                      <a:pt x="188" y="535"/>
                    </a:lnTo>
                    <a:lnTo>
                      <a:pt x="186" y="534"/>
                    </a:lnTo>
                    <a:lnTo>
                      <a:pt x="184" y="530"/>
                    </a:lnTo>
                    <a:lnTo>
                      <a:pt x="181" y="526"/>
                    </a:lnTo>
                    <a:lnTo>
                      <a:pt x="184" y="532"/>
                    </a:lnTo>
                    <a:lnTo>
                      <a:pt x="177" y="530"/>
                    </a:lnTo>
                    <a:lnTo>
                      <a:pt x="175" y="526"/>
                    </a:lnTo>
                    <a:lnTo>
                      <a:pt x="175" y="525"/>
                    </a:lnTo>
                    <a:lnTo>
                      <a:pt x="134" y="491"/>
                    </a:lnTo>
                    <a:lnTo>
                      <a:pt x="125" y="487"/>
                    </a:lnTo>
                    <a:lnTo>
                      <a:pt x="125" y="489"/>
                    </a:lnTo>
                    <a:lnTo>
                      <a:pt x="125" y="491"/>
                    </a:lnTo>
                    <a:lnTo>
                      <a:pt x="123" y="491"/>
                    </a:lnTo>
                    <a:lnTo>
                      <a:pt x="104" y="483"/>
                    </a:lnTo>
                    <a:lnTo>
                      <a:pt x="102" y="485"/>
                    </a:lnTo>
                    <a:lnTo>
                      <a:pt x="97" y="487"/>
                    </a:lnTo>
                    <a:lnTo>
                      <a:pt x="95" y="487"/>
                    </a:lnTo>
                    <a:lnTo>
                      <a:pt x="95" y="485"/>
                    </a:lnTo>
                    <a:lnTo>
                      <a:pt x="93" y="483"/>
                    </a:lnTo>
                    <a:lnTo>
                      <a:pt x="93" y="480"/>
                    </a:lnTo>
                    <a:lnTo>
                      <a:pt x="93" y="480"/>
                    </a:lnTo>
                    <a:lnTo>
                      <a:pt x="88" y="483"/>
                    </a:lnTo>
                    <a:lnTo>
                      <a:pt x="88" y="478"/>
                    </a:lnTo>
                    <a:lnTo>
                      <a:pt x="86" y="480"/>
                    </a:lnTo>
                    <a:lnTo>
                      <a:pt x="86" y="478"/>
                    </a:lnTo>
                    <a:lnTo>
                      <a:pt x="86" y="476"/>
                    </a:lnTo>
                    <a:lnTo>
                      <a:pt x="82" y="476"/>
                    </a:lnTo>
                    <a:lnTo>
                      <a:pt x="79" y="478"/>
                    </a:lnTo>
                    <a:lnTo>
                      <a:pt x="79" y="476"/>
                    </a:lnTo>
                    <a:lnTo>
                      <a:pt x="79" y="475"/>
                    </a:lnTo>
                    <a:lnTo>
                      <a:pt x="79" y="473"/>
                    </a:lnTo>
                    <a:lnTo>
                      <a:pt x="73" y="473"/>
                    </a:lnTo>
                    <a:lnTo>
                      <a:pt x="75" y="464"/>
                    </a:lnTo>
                    <a:lnTo>
                      <a:pt x="77" y="467"/>
                    </a:lnTo>
                    <a:lnTo>
                      <a:pt x="79" y="469"/>
                    </a:lnTo>
                    <a:lnTo>
                      <a:pt x="80" y="469"/>
                    </a:lnTo>
                    <a:lnTo>
                      <a:pt x="82" y="471"/>
                    </a:lnTo>
                    <a:lnTo>
                      <a:pt x="86" y="471"/>
                    </a:lnTo>
                    <a:lnTo>
                      <a:pt x="88" y="473"/>
                    </a:lnTo>
                    <a:lnTo>
                      <a:pt x="89" y="467"/>
                    </a:lnTo>
                    <a:lnTo>
                      <a:pt x="89" y="464"/>
                    </a:lnTo>
                    <a:lnTo>
                      <a:pt x="86" y="462"/>
                    </a:lnTo>
                    <a:lnTo>
                      <a:pt x="82" y="464"/>
                    </a:lnTo>
                    <a:lnTo>
                      <a:pt x="80" y="462"/>
                    </a:lnTo>
                    <a:lnTo>
                      <a:pt x="80" y="460"/>
                    </a:lnTo>
                    <a:lnTo>
                      <a:pt x="72" y="455"/>
                    </a:lnTo>
                    <a:lnTo>
                      <a:pt x="73" y="458"/>
                    </a:lnTo>
                    <a:lnTo>
                      <a:pt x="72" y="462"/>
                    </a:lnTo>
                    <a:lnTo>
                      <a:pt x="70" y="462"/>
                    </a:lnTo>
                    <a:lnTo>
                      <a:pt x="68" y="462"/>
                    </a:lnTo>
                    <a:lnTo>
                      <a:pt x="68" y="464"/>
                    </a:lnTo>
                    <a:lnTo>
                      <a:pt x="68" y="467"/>
                    </a:lnTo>
                    <a:lnTo>
                      <a:pt x="68" y="469"/>
                    </a:lnTo>
                    <a:lnTo>
                      <a:pt x="64" y="469"/>
                    </a:lnTo>
                    <a:lnTo>
                      <a:pt x="61" y="466"/>
                    </a:lnTo>
                    <a:lnTo>
                      <a:pt x="55" y="462"/>
                    </a:lnTo>
                    <a:lnTo>
                      <a:pt x="55" y="464"/>
                    </a:lnTo>
                    <a:lnTo>
                      <a:pt x="55" y="464"/>
                    </a:lnTo>
                    <a:lnTo>
                      <a:pt x="55" y="467"/>
                    </a:lnTo>
                    <a:lnTo>
                      <a:pt x="54" y="473"/>
                    </a:lnTo>
                    <a:lnTo>
                      <a:pt x="50" y="473"/>
                    </a:lnTo>
                    <a:lnTo>
                      <a:pt x="45" y="469"/>
                    </a:lnTo>
                    <a:lnTo>
                      <a:pt x="43" y="478"/>
                    </a:lnTo>
                    <a:lnTo>
                      <a:pt x="41" y="480"/>
                    </a:lnTo>
                    <a:lnTo>
                      <a:pt x="30" y="485"/>
                    </a:lnTo>
                    <a:lnTo>
                      <a:pt x="30" y="487"/>
                    </a:lnTo>
                    <a:lnTo>
                      <a:pt x="30" y="491"/>
                    </a:lnTo>
                    <a:lnTo>
                      <a:pt x="30" y="492"/>
                    </a:lnTo>
                    <a:lnTo>
                      <a:pt x="27" y="494"/>
                    </a:lnTo>
                    <a:lnTo>
                      <a:pt x="27" y="494"/>
                    </a:lnTo>
                    <a:lnTo>
                      <a:pt x="18" y="503"/>
                    </a:lnTo>
                    <a:lnTo>
                      <a:pt x="20" y="505"/>
                    </a:lnTo>
                    <a:lnTo>
                      <a:pt x="20" y="505"/>
                    </a:lnTo>
                    <a:lnTo>
                      <a:pt x="16" y="517"/>
                    </a:lnTo>
                    <a:lnTo>
                      <a:pt x="18" y="530"/>
                    </a:lnTo>
                    <a:lnTo>
                      <a:pt x="20" y="532"/>
                    </a:lnTo>
                    <a:lnTo>
                      <a:pt x="23" y="534"/>
                    </a:lnTo>
                    <a:lnTo>
                      <a:pt x="27" y="535"/>
                    </a:lnTo>
                    <a:lnTo>
                      <a:pt x="32" y="537"/>
                    </a:lnTo>
                    <a:lnTo>
                      <a:pt x="39" y="551"/>
                    </a:lnTo>
                    <a:lnTo>
                      <a:pt x="41" y="559"/>
                    </a:lnTo>
                    <a:lnTo>
                      <a:pt x="29" y="585"/>
                    </a:lnTo>
                    <a:lnTo>
                      <a:pt x="29" y="593"/>
                    </a:lnTo>
                    <a:lnTo>
                      <a:pt x="43" y="636"/>
                    </a:lnTo>
                    <a:lnTo>
                      <a:pt x="39" y="639"/>
                    </a:lnTo>
                    <a:lnTo>
                      <a:pt x="38" y="650"/>
                    </a:lnTo>
                    <a:lnTo>
                      <a:pt x="38" y="653"/>
                    </a:lnTo>
                    <a:lnTo>
                      <a:pt x="39" y="659"/>
                    </a:lnTo>
                    <a:lnTo>
                      <a:pt x="38" y="662"/>
                    </a:lnTo>
                    <a:lnTo>
                      <a:pt x="38" y="668"/>
                    </a:lnTo>
                    <a:lnTo>
                      <a:pt x="41" y="670"/>
                    </a:lnTo>
                    <a:lnTo>
                      <a:pt x="45" y="675"/>
                    </a:lnTo>
                    <a:lnTo>
                      <a:pt x="43" y="680"/>
                    </a:lnTo>
                    <a:lnTo>
                      <a:pt x="46" y="686"/>
                    </a:lnTo>
                    <a:lnTo>
                      <a:pt x="50" y="689"/>
                    </a:lnTo>
                    <a:lnTo>
                      <a:pt x="50" y="695"/>
                    </a:lnTo>
                    <a:lnTo>
                      <a:pt x="45" y="709"/>
                    </a:lnTo>
                    <a:lnTo>
                      <a:pt x="46" y="714"/>
                    </a:lnTo>
                    <a:lnTo>
                      <a:pt x="48" y="718"/>
                    </a:lnTo>
                    <a:lnTo>
                      <a:pt x="57" y="725"/>
                    </a:lnTo>
                    <a:lnTo>
                      <a:pt x="59" y="730"/>
                    </a:lnTo>
                    <a:lnTo>
                      <a:pt x="63" y="736"/>
                    </a:lnTo>
                    <a:lnTo>
                      <a:pt x="63" y="734"/>
                    </a:lnTo>
                    <a:lnTo>
                      <a:pt x="63" y="745"/>
                    </a:lnTo>
                    <a:lnTo>
                      <a:pt x="4" y="816"/>
                    </a:lnTo>
                    <a:lnTo>
                      <a:pt x="11" y="818"/>
                    </a:lnTo>
                    <a:lnTo>
                      <a:pt x="12" y="815"/>
                    </a:lnTo>
                    <a:lnTo>
                      <a:pt x="18" y="811"/>
                    </a:lnTo>
                    <a:lnTo>
                      <a:pt x="20" y="813"/>
                    </a:lnTo>
                    <a:lnTo>
                      <a:pt x="18" y="815"/>
                    </a:lnTo>
                    <a:lnTo>
                      <a:pt x="18" y="820"/>
                    </a:lnTo>
                    <a:lnTo>
                      <a:pt x="18" y="818"/>
                    </a:lnTo>
                    <a:lnTo>
                      <a:pt x="16" y="818"/>
                    </a:lnTo>
                    <a:lnTo>
                      <a:pt x="16" y="822"/>
                    </a:lnTo>
                    <a:lnTo>
                      <a:pt x="18" y="824"/>
                    </a:lnTo>
                    <a:lnTo>
                      <a:pt x="20" y="824"/>
                    </a:lnTo>
                    <a:lnTo>
                      <a:pt x="25" y="829"/>
                    </a:lnTo>
                    <a:lnTo>
                      <a:pt x="34" y="829"/>
                    </a:lnTo>
                    <a:lnTo>
                      <a:pt x="38" y="829"/>
                    </a:lnTo>
                    <a:lnTo>
                      <a:pt x="39" y="831"/>
                    </a:lnTo>
                    <a:lnTo>
                      <a:pt x="39" y="834"/>
                    </a:lnTo>
                    <a:lnTo>
                      <a:pt x="41" y="836"/>
                    </a:lnTo>
                    <a:lnTo>
                      <a:pt x="45" y="836"/>
                    </a:lnTo>
                    <a:lnTo>
                      <a:pt x="45" y="836"/>
                    </a:lnTo>
                    <a:lnTo>
                      <a:pt x="43" y="838"/>
                    </a:lnTo>
                    <a:lnTo>
                      <a:pt x="27" y="836"/>
                    </a:lnTo>
                    <a:lnTo>
                      <a:pt x="25" y="838"/>
                    </a:lnTo>
                    <a:lnTo>
                      <a:pt x="25" y="840"/>
                    </a:lnTo>
                    <a:lnTo>
                      <a:pt x="20" y="841"/>
                    </a:lnTo>
                    <a:lnTo>
                      <a:pt x="18" y="841"/>
                    </a:lnTo>
                    <a:lnTo>
                      <a:pt x="16" y="841"/>
                    </a:lnTo>
                    <a:lnTo>
                      <a:pt x="14" y="845"/>
                    </a:lnTo>
                    <a:lnTo>
                      <a:pt x="12" y="845"/>
                    </a:lnTo>
                    <a:lnTo>
                      <a:pt x="11" y="843"/>
                    </a:lnTo>
                    <a:lnTo>
                      <a:pt x="9" y="843"/>
                    </a:lnTo>
                    <a:lnTo>
                      <a:pt x="9" y="845"/>
                    </a:lnTo>
                    <a:lnTo>
                      <a:pt x="9" y="850"/>
                    </a:lnTo>
                    <a:lnTo>
                      <a:pt x="11" y="850"/>
                    </a:lnTo>
                    <a:lnTo>
                      <a:pt x="12" y="852"/>
                    </a:lnTo>
                    <a:lnTo>
                      <a:pt x="12" y="854"/>
                    </a:lnTo>
                    <a:lnTo>
                      <a:pt x="12" y="856"/>
                    </a:lnTo>
                    <a:lnTo>
                      <a:pt x="9" y="859"/>
                    </a:lnTo>
                    <a:lnTo>
                      <a:pt x="5" y="868"/>
                    </a:lnTo>
                    <a:lnTo>
                      <a:pt x="5" y="872"/>
                    </a:lnTo>
                    <a:lnTo>
                      <a:pt x="5" y="877"/>
                    </a:lnTo>
                    <a:lnTo>
                      <a:pt x="5" y="881"/>
                    </a:lnTo>
                    <a:lnTo>
                      <a:pt x="5" y="883"/>
                    </a:lnTo>
                    <a:lnTo>
                      <a:pt x="5" y="884"/>
                    </a:lnTo>
                    <a:lnTo>
                      <a:pt x="2" y="888"/>
                    </a:lnTo>
                    <a:lnTo>
                      <a:pt x="0" y="890"/>
                    </a:lnTo>
                    <a:lnTo>
                      <a:pt x="2" y="893"/>
                    </a:lnTo>
                    <a:lnTo>
                      <a:pt x="9" y="893"/>
                    </a:lnTo>
                    <a:lnTo>
                      <a:pt x="11" y="897"/>
                    </a:lnTo>
                    <a:lnTo>
                      <a:pt x="11" y="902"/>
                    </a:lnTo>
                    <a:lnTo>
                      <a:pt x="7" y="902"/>
                    </a:lnTo>
                    <a:lnTo>
                      <a:pt x="4" y="897"/>
                    </a:lnTo>
                    <a:lnTo>
                      <a:pt x="4" y="900"/>
                    </a:lnTo>
                    <a:lnTo>
                      <a:pt x="0" y="908"/>
                    </a:lnTo>
                    <a:lnTo>
                      <a:pt x="0" y="909"/>
                    </a:lnTo>
                    <a:lnTo>
                      <a:pt x="2" y="911"/>
                    </a:lnTo>
                    <a:lnTo>
                      <a:pt x="4" y="913"/>
                    </a:lnTo>
                    <a:lnTo>
                      <a:pt x="5" y="915"/>
                    </a:lnTo>
                    <a:lnTo>
                      <a:pt x="7" y="917"/>
                    </a:lnTo>
                    <a:lnTo>
                      <a:pt x="7" y="918"/>
                    </a:lnTo>
                    <a:lnTo>
                      <a:pt x="4" y="929"/>
                    </a:lnTo>
                    <a:lnTo>
                      <a:pt x="7" y="929"/>
                    </a:lnTo>
                    <a:lnTo>
                      <a:pt x="9" y="931"/>
                    </a:lnTo>
                    <a:lnTo>
                      <a:pt x="9" y="933"/>
                    </a:lnTo>
                    <a:lnTo>
                      <a:pt x="14" y="943"/>
                    </a:lnTo>
                    <a:lnTo>
                      <a:pt x="14" y="951"/>
                    </a:lnTo>
                    <a:lnTo>
                      <a:pt x="14" y="952"/>
                    </a:lnTo>
                    <a:lnTo>
                      <a:pt x="20" y="952"/>
                    </a:lnTo>
                    <a:lnTo>
                      <a:pt x="21" y="952"/>
                    </a:lnTo>
                    <a:lnTo>
                      <a:pt x="23" y="956"/>
                    </a:lnTo>
                    <a:lnTo>
                      <a:pt x="27" y="954"/>
                    </a:lnTo>
                    <a:lnTo>
                      <a:pt x="30" y="954"/>
                    </a:lnTo>
                    <a:lnTo>
                      <a:pt x="34" y="958"/>
                    </a:lnTo>
                    <a:lnTo>
                      <a:pt x="32" y="963"/>
                    </a:lnTo>
                    <a:lnTo>
                      <a:pt x="38" y="961"/>
                    </a:lnTo>
                    <a:lnTo>
                      <a:pt x="39" y="961"/>
                    </a:lnTo>
                    <a:lnTo>
                      <a:pt x="41" y="960"/>
                    </a:lnTo>
                    <a:lnTo>
                      <a:pt x="48" y="960"/>
                    </a:lnTo>
                    <a:lnTo>
                      <a:pt x="50" y="961"/>
                    </a:lnTo>
                    <a:lnTo>
                      <a:pt x="54" y="967"/>
                    </a:lnTo>
                    <a:lnTo>
                      <a:pt x="57" y="967"/>
                    </a:lnTo>
                    <a:lnTo>
                      <a:pt x="57" y="970"/>
                    </a:lnTo>
                    <a:lnTo>
                      <a:pt x="55" y="972"/>
                    </a:lnTo>
                    <a:lnTo>
                      <a:pt x="55" y="974"/>
                    </a:lnTo>
                    <a:lnTo>
                      <a:pt x="57" y="976"/>
                    </a:lnTo>
                    <a:lnTo>
                      <a:pt x="59" y="979"/>
                    </a:lnTo>
                    <a:lnTo>
                      <a:pt x="57" y="983"/>
                    </a:lnTo>
                    <a:lnTo>
                      <a:pt x="55" y="985"/>
                    </a:lnTo>
                    <a:lnTo>
                      <a:pt x="55" y="986"/>
                    </a:lnTo>
                    <a:lnTo>
                      <a:pt x="55" y="990"/>
                    </a:lnTo>
                    <a:lnTo>
                      <a:pt x="59" y="992"/>
                    </a:lnTo>
                    <a:lnTo>
                      <a:pt x="64" y="1006"/>
                    </a:lnTo>
                    <a:lnTo>
                      <a:pt x="70" y="1008"/>
                    </a:lnTo>
                    <a:lnTo>
                      <a:pt x="70" y="1010"/>
                    </a:lnTo>
                    <a:lnTo>
                      <a:pt x="72" y="1011"/>
                    </a:lnTo>
                    <a:lnTo>
                      <a:pt x="70" y="1015"/>
                    </a:lnTo>
                    <a:lnTo>
                      <a:pt x="72" y="1017"/>
                    </a:lnTo>
                    <a:lnTo>
                      <a:pt x="79" y="1015"/>
                    </a:lnTo>
                    <a:lnTo>
                      <a:pt x="80" y="1017"/>
                    </a:lnTo>
                    <a:lnTo>
                      <a:pt x="82" y="1019"/>
                    </a:lnTo>
                    <a:lnTo>
                      <a:pt x="82" y="1020"/>
                    </a:lnTo>
                    <a:lnTo>
                      <a:pt x="82" y="1022"/>
                    </a:lnTo>
                    <a:lnTo>
                      <a:pt x="86" y="1022"/>
                    </a:lnTo>
                    <a:lnTo>
                      <a:pt x="86" y="1026"/>
                    </a:lnTo>
                    <a:lnTo>
                      <a:pt x="77" y="1035"/>
                    </a:lnTo>
                    <a:lnTo>
                      <a:pt x="73" y="1033"/>
                    </a:lnTo>
                    <a:lnTo>
                      <a:pt x="70" y="1031"/>
                    </a:lnTo>
                    <a:lnTo>
                      <a:pt x="66" y="1029"/>
                    </a:lnTo>
                    <a:lnTo>
                      <a:pt x="64" y="1031"/>
                    </a:lnTo>
                    <a:lnTo>
                      <a:pt x="64" y="1033"/>
                    </a:lnTo>
                    <a:lnTo>
                      <a:pt x="63" y="1035"/>
                    </a:lnTo>
                    <a:lnTo>
                      <a:pt x="63" y="1036"/>
                    </a:lnTo>
                    <a:lnTo>
                      <a:pt x="66" y="1040"/>
                    </a:lnTo>
                    <a:lnTo>
                      <a:pt x="66" y="1042"/>
                    </a:lnTo>
                    <a:lnTo>
                      <a:pt x="66" y="1044"/>
                    </a:lnTo>
                    <a:lnTo>
                      <a:pt x="66" y="1045"/>
                    </a:lnTo>
                    <a:lnTo>
                      <a:pt x="66" y="1049"/>
                    </a:lnTo>
                    <a:lnTo>
                      <a:pt x="68" y="1049"/>
                    </a:lnTo>
                    <a:lnTo>
                      <a:pt x="70" y="1051"/>
                    </a:lnTo>
                    <a:lnTo>
                      <a:pt x="70" y="1054"/>
                    </a:lnTo>
                    <a:lnTo>
                      <a:pt x="72" y="1060"/>
                    </a:lnTo>
                    <a:lnTo>
                      <a:pt x="70" y="1060"/>
                    </a:lnTo>
                    <a:lnTo>
                      <a:pt x="72" y="1062"/>
                    </a:lnTo>
                    <a:lnTo>
                      <a:pt x="75" y="1063"/>
                    </a:lnTo>
                    <a:lnTo>
                      <a:pt x="77" y="1062"/>
                    </a:lnTo>
                    <a:lnTo>
                      <a:pt x="79" y="1060"/>
                    </a:lnTo>
                    <a:lnTo>
                      <a:pt x="79" y="1058"/>
                    </a:lnTo>
                    <a:lnTo>
                      <a:pt x="80" y="1056"/>
                    </a:lnTo>
                    <a:lnTo>
                      <a:pt x="88" y="1056"/>
                    </a:lnTo>
                    <a:lnTo>
                      <a:pt x="93" y="1056"/>
                    </a:lnTo>
                    <a:lnTo>
                      <a:pt x="98" y="1056"/>
                    </a:lnTo>
                    <a:lnTo>
                      <a:pt x="102" y="1054"/>
                    </a:lnTo>
                    <a:lnTo>
                      <a:pt x="106" y="1058"/>
                    </a:lnTo>
                    <a:lnTo>
                      <a:pt x="107" y="1060"/>
                    </a:lnTo>
                    <a:lnTo>
                      <a:pt x="107" y="1063"/>
                    </a:lnTo>
                    <a:lnTo>
                      <a:pt x="113" y="1069"/>
                    </a:lnTo>
                    <a:lnTo>
                      <a:pt x="113" y="1070"/>
                    </a:lnTo>
                    <a:lnTo>
                      <a:pt x="109" y="1072"/>
                    </a:lnTo>
                    <a:lnTo>
                      <a:pt x="107" y="1072"/>
                    </a:lnTo>
                    <a:lnTo>
                      <a:pt x="109" y="1074"/>
                    </a:lnTo>
                    <a:lnTo>
                      <a:pt x="109" y="1076"/>
                    </a:lnTo>
                    <a:lnTo>
                      <a:pt x="109" y="1081"/>
                    </a:lnTo>
                    <a:lnTo>
                      <a:pt x="114" y="1083"/>
                    </a:lnTo>
                    <a:lnTo>
                      <a:pt x="118" y="1085"/>
                    </a:lnTo>
                    <a:lnTo>
                      <a:pt x="122" y="1083"/>
                    </a:lnTo>
                    <a:lnTo>
                      <a:pt x="123" y="1083"/>
                    </a:lnTo>
                    <a:lnTo>
                      <a:pt x="123" y="1087"/>
                    </a:lnTo>
                    <a:lnTo>
                      <a:pt x="127" y="1090"/>
                    </a:lnTo>
                    <a:lnTo>
                      <a:pt x="129" y="1097"/>
                    </a:lnTo>
                    <a:lnTo>
                      <a:pt x="129" y="1099"/>
                    </a:lnTo>
                    <a:lnTo>
                      <a:pt x="129" y="1103"/>
                    </a:lnTo>
                    <a:lnTo>
                      <a:pt x="132" y="1104"/>
                    </a:lnTo>
                    <a:lnTo>
                      <a:pt x="136" y="1104"/>
                    </a:lnTo>
                    <a:lnTo>
                      <a:pt x="138" y="1103"/>
                    </a:lnTo>
                    <a:lnTo>
                      <a:pt x="140" y="1104"/>
                    </a:lnTo>
                    <a:lnTo>
                      <a:pt x="143" y="1106"/>
                    </a:lnTo>
                    <a:lnTo>
                      <a:pt x="147" y="1106"/>
                    </a:lnTo>
                    <a:lnTo>
                      <a:pt x="149" y="1108"/>
                    </a:lnTo>
                    <a:lnTo>
                      <a:pt x="159" y="1103"/>
                    </a:lnTo>
                    <a:lnTo>
                      <a:pt x="161" y="1104"/>
                    </a:lnTo>
                    <a:lnTo>
                      <a:pt x="170" y="1115"/>
                    </a:lnTo>
                    <a:lnTo>
                      <a:pt x="172" y="1115"/>
                    </a:lnTo>
                    <a:lnTo>
                      <a:pt x="174" y="1113"/>
                    </a:lnTo>
                    <a:lnTo>
                      <a:pt x="175" y="1113"/>
                    </a:lnTo>
                    <a:lnTo>
                      <a:pt x="177" y="1115"/>
                    </a:lnTo>
                    <a:lnTo>
                      <a:pt x="179" y="1115"/>
                    </a:lnTo>
                    <a:lnTo>
                      <a:pt x="181" y="1117"/>
                    </a:lnTo>
                    <a:lnTo>
                      <a:pt x="183" y="1119"/>
                    </a:lnTo>
                    <a:lnTo>
                      <a:pt x="188" y="1119"/>
                    </a:lnTo>
                    <a:lnTo>
                      <a:pt x="191" y="1121"/>
                    </a:lnTo>
                    <a:lnTo>
                      <a:pt x="193" y="1121"/>
                    </a:lnTo>
                    <a:lnTo>
                      <a:pt x="197" y="1124"/>
                    </a:lnTo>
                    <a:lnTo>
                      <a:pt x="202" y="1124"/>
                    </a:lnTo>
                    <a:lnTo>
                      <a:pt x="204" y="1126"/>
                    </a:lnTo>
                    <a:lnTo>
                      <a:pt x="202" y="1126"/>
                    </a:lnTo>
                    <a:lnTo>
                      <a:pt x="204" y="1133"/>
                    </a:lnTo>
                    <a:lnTo>
                      <a:pt x="202" y="1138"/>
                    </a:lnTo>
                    <a:lnTo>
                      <a:pt x="197" y="1138"/>
                    </a:lnTo>
                    <a:lnTo>
                      <a:pt x="199" y="1140"/>
                    </a:lnTo>
                    <a:lnTo>
                      <a:pt x="200" y="1142"/>
                    </a:lnTo>
                    <a:lnTo>
                      <a:pt x="202" y="1144"/>
                    </a:lnTo>
                    <a:lnTo>
                      <a:pt x="199" y="1144"/>
                    </a:lnTo>
                    <a:lnTo>
                      <a:pt x="197" y="1147"/>
                    </a:lnTo>
                    <a:lnTo>
                      <a:pt x="197" y="1149"/>
                    </a:lnTo>
                    <a:lnTo>
                      <a:pt x="199" y="1151"/>
                    </a:lnTo>
                    <a:lnTo>
                      <a:pt x="199" y="1153"/>
                    </a:lnTo>
                    <a:lnTo>
                      <a:pt x="199" y="1155"/>
                    </a:lnTo>
                    <a:lnTo>
                      <a:pt x="200" y="1156"/>
                    </a:lnTo>
                    <a:lnTo>
                      <a:pt x="197" y="1169"/>
                    </a:lnTo>
                    <a:lnTo>
                      <a:pt x="195" y="1169"/>
                    </a:lnTo>
                    <a:lnTo>
                      <a:pt x="191" y="1167"/>
                    </a:lnTo>
                    <a:lnTo>
                      <a:pt x="188" y="1169"/>
                    </a:lnTo>
                    <a:lnTo>
                      <a:pt x="184" y="1165"/>
                    </a:lnTo>
                    <a:lnTo>
                      <a:pt x="179" y="1172"/>
                    </a:lnTo>
                    <a:lnTo>
                      <a:pt x="175" y="1174"/>
                    </a:lnTo>
                    <a:lnTo>
                      <a:pt x="174" y="1178"/>
                    </a:lnTo>
                    <a:lnTo>
                      <a:pt x="174" y="1185"/>
                    </a:lnTo>
                    <a:lnTo>
                      <a:pt x="177" y="1183"/>
                    </a:lnTo>
                    <a:lnTo>
                      <a:pt x="181" y="1183"/>
                    </a:lnTo>
                    <a:lnTo>
                      <a:pt x="183" y="1181"/>
                    </a:lnTo>
                    <a:lnTo>
                      <a:pt x="186" y="1181"/>
                    </a:lnTo>
                    <a:lnTo>
                      <a:pt x="188" y="1181"/>
                    </a:lnTo>
                    <a:lnTo>
                      <a:pt x="188" y="1183"/>
                    </a:lnTo>
                    <a:lnTo>
                      <a:pt x="191" y="1183"/>
                    </a:lnTo>
                    <a:lnTo>
                      <a:pt x="191" y="1185"/>
                    </a:lnTo>
                    <a:lnTo>
                      <a:pt x="191" y="1187"/>
                    </a:lnTo>
                    <a:lnTo>
                      <a:pt x="188" y="1187"/>
                    </a:lnTo>
                    <a:lnTo>
                      <a:pt x="177" y="1192"/>
                    </a:lnTo>
                    <a:lnTo>
                      <a:pt x="177" y="1192"/>
                    </a:lnTo>
                    <a:lnTo>
                      <a:pt x="179" y="1194"/>
                    </a:lnTo>
                    <a:lnTo>
                      <a:pt x="177" y="1196"/>
                    </a:lnTo>
                    <a:lnTo>
                      <a:pt x="174" y="1194"/>
                    </a:lnTo>
                    <a:lnTo>
                      <a:pt x="166" y="1196"/>
                    </a:lnTo>
                    <a:lnTo>
                      <a:pt x="166" y="1198"/>
                    </a:lnTo>
                    <a:lnTo>
                      <a:pt x="168" y="1201"/>
                    </a:lnTo>
                    <a:lnTo>
                      <a:pt x="172" y="1203"/>
                    </a:lnTo>
                    <a:lnTo>
                      <a:pt x="177" y="1208"/>
                    </a:lnTo>
                    <a:lnTo>
                      <a:pt x="177" y="1210"/>
                    </a:lnTo>
                    <a:lnTo>
                      <a:pt x="174" y="1208"/>
                    </a:lnTo>
                    <a:lnTo>
                      <a:pt x="172" y="1212"/>
                    </a:lnTo>
                    <a:lnTo>
                      <a:pt x="170" y="1210"/>
                    </a:lnTo>
                    <a:lnTo>
                      <a:pt x="161" y="1224"/>
                    </a:lnTo>
                    <a:lnTo>
                      <a:pt x="152" y="1224"/>
                    </a:lnTo>
                    <a:lnTo>
                      <a:pt x="150" y="1226"/>
                    </a:lnTo>
                    <a:lnTo>
                      <a:pt x="150" y="1228"/>
                    </a:lnTo>
                    <a:lnTo>
                      <a:pt x="149" y="1230"/>
                    </a:lnTo>
                    <a:lnTo>
                      <a:pt x="156" y="1233"/>
                    </a:lnTo>
                    <a:lnTo>
                      <a:pt x="157" y="1239"/>
                    </a:lnTo>
                    <a:lnTo>
                      <a:pt x="159" y="1240"/>
                    </a:lnTo>
                    <a:lnTo>
                      <a:pt x="163" y="1242"/>
                    </a:lnTo>
                    <a:lnTo>
                      <a:pt x="165" y="1240"/>
                    </a:lnTo>
                    <a:lnTo>
                      <a:pt x="190" y="1257"/>
                    </a:lnTo>
                    <a:lnTo>
                      <a:pt x="193" y="1264"/>
                    </a:lnTo>
                    <a:lnTo>
                      <a:pt x="197" y="1264"/>
                    </a:lnTo>
                    <a:lnTo>
                      <a:pt x="200" y="1267"/>
                    </a:lnTo>
                    <a:lnTo>
                      <a:pt x="208" y="1266"/>
                    </a:lnTo>
                    <a:lnTo>
                      <a:pt x="209" y="1266"/>
                    </a:lnTo>
                    <a:lnTo>
                      <a:pt x="211" y="1266"/>
                    </a:lnTo>
                    <a:lnTo>
                      <a:pt x="217" y="1267"/>
                    </a:lnTo>
                    <a:lnTo>
                      <a:pt x="218" y="1269"/>
                    </a:lnTo>
                    <a:lnTo>
                      <a:pt x="229" y="1273"/>
                    </a:lnTo>
                    <a:lnTo>
                      <a:pt x="238" y="1273"/>
                    </a:lnTo>
                    <a:lnTo>
                      <a:pt x="243" y="1274"/>
                    </a:lnTo>
                    <a:lnTo>
                      <a:pt x="249" y="1274"/>
                    </a:lnTo>
                    <a:lnTo>
                      <a:pt x="261" y="1283"/>
                    </a:lnTo>
                    <a:lnTo>
                      <a:pt x="263" y="1285"/>
                    </a:lnTo>
                    <a:lnTo>
                      <a:pt x="265" y="1287"/>
                    </a:lnTo>
                    <a:lnTo>
                      <a:pt x="274" y="1283"/>
                    </a:lnTo>
                    <a:lnTo>
                      <a:pt x="276" y="1283"/>
                    </a:lnTo>
                    <a:lnTo>
                      <a:pt x="277" y="1283"/>
                    </a:lnTo>
                    <a:lnTo>
                      <a:pt x="281" y="1283"/>
                    </a:lnTo>
                    <a:lnTo>
                      <a:pt x="285" y="1285"/>
                    </a:lnTo>
                    <a:lnTo>
                      <a:pt x="286" y="1287"/>
                    </a:lnTo>
                    <a:lnTo>
                      <a:pt x="288" y="1287"/>
                    </a:lnTo>
                    <a:lnTo>
                      <a:pt x="290" y="1287"/>
                    </a:lnTo>
                    <a:lnTo>
                      <a:pt x="293" y="1289"/>
                    </a:lnTo>
                    <a:lnTo>
                      <a:pt x="293" y="1291"/>
                    </a:lnTo>
                    <a:lnTo>
                      <a:pt x="292" y="1296"/>
                    </a:lnTo>
                    <a:lnTo>
                      <a:pt x="297" y="1298"/>
                    </a:lnTo>
                    <a:lnTo>
                      <a:pt x="301" y="1300"/>
                    </a:lnTo>
                    <a:lnTo>
                      <a:pt x="306" y="1303"/>
                    </a:lnTo>
                    <a:lnTo>
                      <a:pt x="310" y="1303"/>
                    </a:lnTo>
                    <a:lnTo>
                      <a:pt x="311" y="1307"/>
                    </a:lnTo>
                    <a:lnTo>
                      <a:pt x="313" y="1308"/>
                    </a:lnTo>
                    <a:lnTo>
                      <a:pt x="315" y="1308"/>
                    </a:lnTo>
                    <a:lnTo>
                      <a:pt x="319" y="1316"/>
                    </a:lnTo>
                    <a:lnTo>
                      <a:pt x="326" y="1316"/>
                    </a:lnTo>
                    <a:lnTo>
                      <a:pt x="327" y="1316"/>
                    </a:lnTo>
                    <a:lnTo>
                      <a:pt x="329" y="1314"/>
                    </a:lnTo>
                    <a:lnTo>
                      <a:pt x="331" y="1310"/>
                    </a:lnTo>
                    <a:lnTo>
                      <a:pt x="335" y="1308"/>
                    </a:lnTo>
                    <a:lnTo>
                      <a:pt x="338" y="1303"/>
                    </a:lnTo>
                    <a:lnTo>
                      <a:pt x="335" y="1301"/>
                    </a:lnTo>
                    <a:lnTo>
                      <a:pt x="322" y="1276"/>
                    </a:lnTo>
                    <a:lnTo>
                      <a:pt x="322" y="1271"/>
                    </a:lnTo>
                    <a:lnTo>
                      <a:pt x="324" y="1262"/>
                    </a:lnTo>
                    <a:lnTo>
                      <a:pt x="324" y="1258"/>
                    </a:lnTo>
                    <a:lnTo>
                      <a:pt x="320" y="1264"/>
                    </a:lnTo>
                    <a:lnTo>
                      <a:pt x="320" y="1262"/>
                    </a:lnTo>
                    <a:lnTo>
                      <a:pt x="319" y="1258"/>
                    </a:lnTo>
                    <a:lnTo>
                      <a:pt x="313" y="1248"/>
                    </a:lnTo>
                    <a:lnTo>
                      <a:pt x="310" y="1248"/>
                    </a:lnTo>
                    <a:lnTo>
                      <a:pt x="308" y="1244"/>
                    </a:lnTo>
                    <a:lnTo>
                      <a:pt x="311" y="1239"/>
                    </a:lnTo>
                    <a:lnTo>
                      <a:pt x="311" y="1237"/>
                    </a:lnTo>
                    <a:lnTo>
                      <a:pt x="313" y="1233"/>
                    </a:lnTo>
                    <a:lnTo>
                      <a:pt x="315" y="1233"/>
                    </a:lnTo>
                    <a:lnTo>
                      <a:pt x="315" y="1232"/>
                    </a:lnTo>
                    <a:lnTo>
                      <a:pt x="315" y="1230"/>
                    </a:lnTo>
                    <a:lnTo>
                      <a:pt x="319" y="1226"/>
                    </a:lnTo>
                    <a:lnTo>
                      <a:pt x="320" y="1217"/>
                    </a:lnTo>
                    <a:lnTo>
                      <a:pt x="322" y="1217"/>
                    </a:lnTo>
                    <a:lnTo>
                      <a:pt x="324" y="1208"/>
                    </a:lnTo>
                    <a:lnTo>
                      <a:pt x="320" y="1203"/>
                    </a:lnTo>
                    <a:lnTo>
                      <a:pt x="327" y="1205"/>
                    </a:lnTo>
                    <a:lnTo>
                      <a:pt x="327" y="1206"/>
                    </a:lnTo>
                    <a:lnTo>
                      <a:pt x="331" y="1214"/>
                    </a:lnTo>
                    <a:lnTo>
                      <a:pt x="333" y="1214"/>
                    </a:lnTo>
                    <a:lnTo>
                      <a:pt x="335" y="1214"/>
                    </a:lnTo>
                    <a:lnTo>
                      <a:pt x="336" y="1214"/>
                    </a:lnTo>
                    <a:lnTo>
                      <a:pt x="340" y="1205"/>
                    </a:lnTo>
                    <a:lnTo>
                      <a:pt x="342" y="1205"/>
                    </a:lnTo>
                    <a:lnTo>
                      <a:pt x="338" y="1203"/>
                    </a:lnTo>
                    <a:lnTo>
                      <a:pt x="338" y="1201"/>
                    </a:lnTo>
                    <a:lnTo>
                      <a:pt x="336" y="1201"/>
                    </a:lnTo>
                    <a:lnTo>
                      <a:pt x="333" y="1201"/>
                    </a:lnTo>
                    <a:lnTo>
                      <a:pt x="331" y="1199"/>
                    </a:lnTo>
                    <a:lnTo>
                      <a:pt x="331" y="1198"/>
                    </a:lnTo>
                    <a:lnTo>
                      <a:pt x="333" y="1196"/>
                    </a:lnTo>
                    <a:lnTo>
                      <a:pt x="333" y="1194"/>
                    </a:lnTo>
                    <a:lnTo>
                      <a:pt x="335" y="1194"/>
                    </a:lnTo>
                    <a:lnTo>
                      <a:pt x="338" y="1194"/>
                    </a:lnTo>
                    <a:lnTo>
                      <a:pt x="342" y="1194"/>
                    </a:lnTo>
                    <a:lnTo>
                      <a:pt x="338" y="1178"/>
                    </a:lnTo>
                    <a:lnTo>
                      <a:pt x="336" y="1176"/>
                    </a:lnTo>
                    <a:lnTo>
                      <a:pt x="333" y="1171"/>
                    </a:lnTo>
                    <a:lnTo>
                      <a:pt x="331" y="1169"/>
                    </a:lnTo>
                    <a:lnTo>
                      <a:pt x="324" y="1169"/>
                    </a:lnTo>
                    <a:lnTo>
                      <a:pt x="320" y="1169"/>
                    </a:lnTo>
                    <a:lnTo>
                      <a:pt x="320" y="1171"/>
                    </a:lnTo>
                    <a:lnTo>
                      <a:pt x="317" y="1167"/>
                    </a:lnTo>
                    <a:lnTo>
                      <a:pt x="317" y="1165"/>
                    </a:lnTo>
                    <a:lnTo>
                      <a:pt x="315" y="1164"/>
                    </a:lnTo>
                    <a:lnTo>
                      <a:pt x="317" y="1162"/>
                    </a:lnTo>
                    <a:lnTo>
                      <a:pt x="315" y="1158"/>
                    </a:lnTo>
                    <a:lnTo>
                      <a:pt x="315" y="1156"/>
                    </a:lnTo>
                    <a:lnTo>
                      <a:pt x="306" y="1155"/>
                    </a:lnTo>
                    <a:lnTo>
                      <a:pt x="310" y="1140"/>
                    </a:lnTo>
                    <a:lnTo>
                      <a:pt x="313" y="1138"/>
                    </a:lnTo>
                    <a:lnTo>
                      <a:pt x="315" y="1137"/>
                    </a:lnTo>
                    <a:lnTo>
                      <a:pt x="315" y="1135"/>
                    </a:lnTo>
                    <a:lnTo>
                      <a:pt x="311" y="1131"/>
                    </a:lnTo>
                    <a:lnTo>
                      <a:pt x="313" y="1119"/>
                    </a:lnTo>
                    <a:lnTo>
                      <a:pt x="319" y="1115"/>
                    </a:lnTo>
                    <a:lnTo>
                      <a:pt x="319" y="1113"/>
                    </a:lnTo>
                    <a:lnTo>
                      <a:pt x="319" y="1112"/>
                    </a:lnTo>
                    <a:lnTo>
                      <a:pt x="320" y="1110"/>
                    </a:lnTo>
                    <a:lnTo>
                      <a:pt x="320" y="1106"/>
                    </a:lnTo>
                    <a:lnTo>
                      <a:pt x="320" y="1104"/>
                    </a:lnTo>
                    <a:lnTo>
                      <a:pt x="322" y="1103"/>
                    </a:lnTo>
                    <a:lnTo>
                      <a:pt x="324" y="1104"/>
                    </a:lnTo>
                    <a:lnTo>
                      <a:pt x="324" y="1106"/>
                    </a:lnTo>
                    <a:lnTo>
                      <a:pt x="329" y="1110"/>
                    </a:lnTo>
                    <a:lnTo>
                      <a:pt x="333" y="1121"/>
                    </a:lnTo>
                    <a:lnTo>
                      <a:pt x="336" y="1121"/>
                    </a:lnTo>
                    <a:lnTo>
                      <a:pt x="344" y="1115"/>
                    </a:lnTo>
                    <a:lnTo>
                      <a:pt x="338" y="1099"/>
                    </a:lnTo>
                    <a:lnTo>
                      <a:pt x="342" y="1101"/>
                    </a:lnTo>
                    <a:lnTo>
                      <a:pt x="351" y="1094"/>
                    </a:lnTo>
                    <a:lnTo>
                      <a:pt x="353" y="1092"/>
                    </a:lnTo>
                    <a:lnTo>
                      <a:pt x="353" y="1087"/>
                    </a:lnTo>
                    <a:lnTo>
                      <a:pt x="354" y="1087"/>
                    </a:lnTo>
                    <a:lnTo>
                      <a:pt x="358" y="1087"/>
                    </a:lnTo>
                    <a:lnTo>
                      <a:pt x="360" y="1087"/>
                    </a:lnTo>
                    <a:lnTo>
                      <a:pt x="361" y="1085"/>
                    </a:lnTo>
                    <a:lnTo>
                      <a:pt x="365" y="1083"/>
                    </a:lnTo>
                    <a:lnTo>
                      <a:pt x="367" y="1081"/>
                    </a:lnTo>
                    <a:lnTo>
                      <a:pt x="369" y="1079"/>
                    </a:lnTo>
                    <a:lnTo>
                      <a:pt x="370" y="1078"/>
                    </a:lnTo>
                    <a:lnTo>
                      <a:pt x="370" y="1076"/>
                    </a:lnTo>
                    <a:lnTo>
                      <a:pt x="372" y="1074"/>
                    </a:lnTo>
                    <a:lnTo>
                      <a:pt x="378" y="1072"/>
                    </a:lnTo>
                    <a:lnTo>
                      <a:pt x="381" y="1072"/>
                    </a:lnTo>
                    <a:lnTo>
                      <a:pt x="383" y="1078"/>
                    </a:lnTo>
                    <a:lnTo>
                      <a:pt x="388" y="1076"/>
                    </a:lnTo>
                    <a:lnTo>
                      <a:pt x="390" y="1078"/>
                    </a:lnTo>
                    <a:lnTo>
                      <a:pt x="390" y="1076"/>
                    </a:lnTo>
                    <a:lnTo>
                      <a:pt x="392" y="1074"/>
                    </a:lnTo>
                    <a:lnTo>
                      <a:pt x="392" y="1070"/>
                    </a:lnTo>
                    <a:lnTo>
                      <a:pt x="395" y="1072"/>
                    </a:lnTo>
                    <a:lnTo>
                      <a:pt x="397" y="1070"/>
                    </a:lnTo>
                    <a:lnTo>
                      <a:pt x="399" y="1070"/>
                    </a:lnTo>
                    <a:lnTo>
                      <a:pt x="401" y="1076"/>
                    </a:lnTo>
                    <a:lnTo>
                      <a:pt x="403" y="1078"/>
                    </a:lnTo>
                    <a:lnTo>
                      <a:pt x="408" y="1076"/>
                    </a:lnTo>
                    <a:lnTo>
                      <a:pt x="410" y="1078"/>
                    </a:lnTo>
                    <a:lnTo>
                      <a:pt x="413" y="1076"/>
                    </a:lnTo>
                    <a:lnTo>
                      <a:pt x="417" y="1076"/>
                    </a:lnTo>
                    <a:lnTo>
                      <a:pt x="421" y="1079"/>
                    </a:lnTo>
                    <a:lnTo>
                      <a:pt x="422" y="1083"/>
                    </a:lnTo>
                    <a:lnTo>
                      <a:pt x="428" y="1087"/>
                    </a:lnTo>
                    <a:lnTo>
                      <a:pt x="430" y="1088"/>
                    </a:lnTo>
                    <a:lnTo>
                      <a:pt x="430" y="1090"/>
                    </a:lnTo>
                    <a:lnTo>
                      <a:pt x="433" y="1094"/>
                    </a:lnTo>
                    <a:lnTo>
                      <a:pt x="433" y="1099"/>
                    </a:lnTo>
                    <a:lnTo>
                      <a:pt x="435" y="1101"/>
                    </a:lnTo>
                    <a:lnTo>
                      <a:pt x="437" y="1101"/>
                    </a:lnTo>
                    <a:lnTo>
                      <a:pt x="437" y="1094"/>
                    </a:lnTo>
                    <a:lnTo>
                      <a:pt x="435" y="1092"/>
                    </a:lnTo>
                    <a:lnTo>
                      <a:pt x="437" y="1090"/>
                    </a:lnTo>
                    <a:lnTo>
                      <a:pt x="440" y="1090"/>
                    </a:lnTo>
                    <a:lnTo>
                      <a:pt x="440" y="1092"/>
                    </a:lnTo>
                    <a:lnTo>
                      <a:pt x="442" y="1094"/>
                    </a:lnTo>
                    <a:lnTo>
                      <a:pt x="442" y="1096"/>
                    </a:lnTo>
                    <a:lnTo>
                      <a:pt x="444" y="1097"/>
                    </a:lnTo>
                    <a:lnTo>
                      <a:pt x="453" y="1101"/>
                    </a:lnTo>
                    <a:lnTo>
                      <a:pt x="456" y="1101"/>
                    </a:lnTo>
                    <a:lnTo>
                      <a:pt x="462" y="1096"/>
                    </a:lnTo>
                    <a:lnTo>
                      <a:pt x="462" y="1094"/>
                    </a:lnTo>
                    <a:lnTo>
                      <a:pt x="464" y="1092"/>
                    </a:lnTo>
                    <a:lnTo>
                      <a:pt x="465" y="1092"/>
                    </a:lnTo>
                    <a:lnTo>
                      <a:pt x="467" y="1090"/>
                    </a:lnTo>
                    <a:lnTo>
                      <a:pt x="469" y="1092"/>
                    </a:lnTo>
                    <a:lnTo>
                      <a:pt x="471" y="1088"/>
                    </a:lnTo>
                    <a:lnTo>
                      <a:pt x="474" y="1090"/>
                    </a:lnTo>
                    <a:lnTo>
                      <a:pt x="476" y="1088"/>
                    </a:lnTo>
                    <a:lnTo>
                      <a:pt x="481" y="1094"/>
                    </a:lnTo>
                    <a:lnTo>
                      <a:pt x="487" y="1090"/>
                    </a:lnTo>
                    <a:lnTo>
                      <a:pt x="487" y="1088"/>
                    </a:lnTo>
                    <a:lnTo>
                      <a:pt x="492" y="1088"/>
                    </a:lnTo>
                    <a:lnTo>
                      <a:pt x="494" y="1087"/>
                    </a:lnTo>
                    <a:lnTo>
                      <a:pt x="498" y="1088"/>
                    </a:lnTo>
                    <a:lnTo>
                      <a:pt x="499" y="1090"/>
                    </a:lnTo>
                    <a:lnTo>
                      <a:pt x="499" y="1096"/>
                    </a:lnTo>
                    <a:lnTo>
                      <a:pt x="503" y="1099"/>
                    </a:lnTo>
                    <a:lnTo>
                      <a:pt x="508" y="1099"/>
                    </a:lnTo>
                    <a:lnTo>
                      <a:pt x="512" y="1099"/>
                    </a:lnTo>
                    <a:lnTo>
                      <a:pt x="512" y="1099"/>
                    </a:lnTo>
                    <a:lnTo>
                      <a:pt x="514" y="1103"/>
                    </a:lnTo>
                    <a:lnTo>
                      <a:pt x="519" y="1103"/>
                    </a:lnTo>
                    <a:lnTo>
                      <a:pt x="521" y="1101"/>
                    </a:lnTo>
                    <a:lnTo>
                      <a:pt x="523" y="1094"/>
                    </a:lnTo>
                    <a:lnTo>
                      <a:pt x="526" y="1096"/>
                    </a:lnTo>
                    <a:lnTo>
                      <a:pt x="528" y="1099"/>
                    </a:lnTo>
                    <a:lnTo>
                      <a:pt x="539" y="1099"/>
                    </a:lnTo>
                    <a:lnTo>
                      <a:pt x="540" y="1097"/>
                    </a:lnTo>
                    <a:lnTo>
                      <a:pt x="544" y="1096"/>
                    </a:lnTo>
                    <a:lnTo>
                      <a:pt x="549" y="1083"/>
                    </a:lnTo>
                    <a:lnTo>
                      <a:pt x="548" y="1079"/>
                    </a:lnTo>
                    <a:lnTo>
                      <a:pt x="539" y="1078"/>
                    </a:lnTo>
                    <a:lnTo>
                      <a:pt x="535" y="1074"/>
                    </a:lnTo>
                    <a:lnTo>
                      <a:pt x="528" y="1072"/>
                    </a:lnTo>
                    <a:lnTo>
                      <a:pt x="528" y="1070"/>
                    </a:lnTo>
                    <a:lnTo>
                      <a:pt x="528" y="1069"/>
                    </a:lnTo>
                    <a:lnTo>
                      <a:pt x="523" y="1067"/>
                    </a:lnTo>
                    <a:lnTo>
                      <a:pt x="523" y="1065"/>
                    </a:lnTo>
                    <a:lnTo>
                      <a:pt x="524" y="1065"/>
                    </a:lnTo>
                    <a:lnTo>
                      <a:pt x="528" y="1062"/>
                    </a:lnTo>
                    <a:lnTo>
                      <a:pt x="537" y="1058"/>
                    </a:lnTo>
                    <a:lnTo>
                      <a:pt x="539" y="1056"/>
                    </a:lnTo>
                    <a:lnTo>
                      <a:pt x="539" y="1053"/>
                    </a:lnTo>
                    <a:lnTo>
                      <a:pt x="533" y="1045"/>
                    </a:lnTo>
                    <a:lnTo>
                      <a:pt x="535" y="1044"/>
                    </a:lnTo>
                    <a:lnTo>
                      <a:pt x="537" y="1042"/>
                    </a:lnTo>
                    <a:lnTo>
                      <a:pt x="539" y="1040"/>
                    </a:lnTo>
                    <a:lnTo>
                      <a:pt x="540" y="1038"/>
                    </a:lnTo>
                    <a:lnTo>
                      <a:pt x="542" y="1038"/>
                    </a:lnTo>
                    <a:lnTo>
                      <a:pt x="544" y="1038"/>
                    </a:lnTo>
                    <a:lnTo>
                      <a:pt x="548" y="1038"/>
                    </a:lnTo>
                    <a:lnTo>
                      <a:pt x="549" y="1038"/>
                    </a:lnTo>
                    <a:lnTo>
                      <a:pt x="553" y="1038"/>
                    </a:lnTo>
                    <a:lnTo>
                      <a:pt x="557" y="1038"/>
                    </a:lnTo>
                    <a:lnTo>
                      <a:pt x="557" y="1036"/>
                    </a:lnTo>
                    <a:lnTo>
                      <a:pt x="557" y="1035"/>
                    </a:lnTo>
                    <a:lnTo>
                      <a:pt x="551" y="1031"/>
                    </a:lnTo>
                    <a:lnTo>
                      <a:pt x="542" y="1031"/>
                    </a:lnTo>
                    <a:lnTo>
                      <a:pt x="540" y="1028"/>
                    </a:lnTo>
                    <a:lnTo>
                      <a:pt x="542" y="1026"/>
                    </a:lnTo>
                    <a:lnTo>
                      <a:pt x="544" y="1026"/>
                    </a:lnTo>
                    <a:lnTo>
                      <a:pt x="546" y="1026"/>
                    </a:lnTo>
                    <a:lnTo>
                      <a:pt x="548" y="1022"/>
                    </a:lnTo>
                    <a:lnTo>
                      <a:pt x="546" y="1020"/>
                    </a:lnTo>
                    <a:lnTo>
                      <a:pt x="544" y="1022"/>
                    </a:lnTo>
                    <a:lnTo>
                      <a:pt x="539" y="1022"/>
                    </a:lnTo>
                    <a:lnTo>
                      <a:pt x="539" y="1020"/>
                    </a:lnTo>
                    <a:lnTo>
                      <a:pt x="539" y="1019"/>
                    </a:lnTo>
                    <a:lnTo>
                      <a:pt x="540" y="1017"/>
                    </a:lnTo>
                    <a:lnTo>
                      <a:pt x="539" y="1013"/>
                    </a:lnTo>
                    <a:lnTo>
                      <a:pt x="542" y="1013"/>
                    </a:lnTo>
                    <a:lnTo>
                      <a:pt x="544" y="1010"/>
                    </a:lnTo>
                    <a:lnTo>
                      <a:pt x="546" y="1010"/>
                    </a:lnTo>
                    <a:lnTo>
                      <a:pt x="548" y="1013"/>
                    </a:lnTo>
                    <a:lnTo>
                      <a:pt x="549" y="1011"/>
                    </a:lnTo>
                    <a:lnTo>
                      <a:pt x="553" y="1011"/>
                    </a:lnTo>
                    <a:lnTo>
                      <a:pt x="555" y="1011"/>
                    </a:lnTo>
                    <a:lnTo>
                      <a:pt x="562" y="1011"/>
                    </a:lnTo>
                    <a:lnTo>
                      <a:pt x="564" y="1013"/>
                    </a:lnTo>
                    <a:lnTo>
                      <a:pt x="566" y="1010"/>
                    </a:lnTo>
                    <a:lnTo>
                      <a:pt x="569" y="1010"/>
                    </a:lnTo>
                    <a:lnTo>
                      <a:pt x="573" y="1010"/>
                    </a:lnTo>
                    <a:lnTo>
                      <a:pt x="574" y="1008"/>
                    </a:lnTo>
                    <a:lnTo>
                      <a:pt x="578" y="1008"/>
                    </a:lnTo>
                    <a:lnTo>
                      <a:pt x="582" y="1004"/>
                    </a:lnTo>
                    <a:lnTo>
                      <a:pt x="583" y="1006"/>
                    </a:lnTo>
                    <a:lnTo>
                      <a:pt x="585" y="1006"/>
                    </a:lnTo>
                    <a:lnTo>
                      <a:pt x="587" y="1006"/>
                    </a:lnTo>
                    <a:lnTo>
                      <a:pt x="589" y="1004"/>
                    </a:lnTo>
                    <a:lnTo>
                      <a:pt x="592" y="1002"/>
                    </a:lnTo>
                    <a:lnTo>
                      <a:pt x="594" y="1002"/>
                    </a:lnTo>
                    <a:lnTo>
                      <a:pt x="598" y="1002"/>
                    </a:lnTo>
                    <a:lnTo>
                      <a:pt x="600" y="1001"/>
                    </a:lnTo>
                    <a:lnTo>
                      <a:pt x="601" y="1001"/>
                    </a:lnTo>
                    <a:lnTo>
                      <a:pt x="603" y="1002"/>
                    </a:lnTo>
                    <a:lnTo>
                      <a:pt x="607" y="995"/>
                    </a:lnTo>
                    <a:lnTo>
                      <a:pt x="608" y="994"/>
                    </a:lnTo>
                    <a:lnTo>
                      <a:pt x="610" y="994"/>
                    </a:lnTo>
                    <a:lnTo>
                      <a:pt x="614" y="994"/>
                    </a:lnTo>
                    <a:lnTo>
                      <a:pt x="619" y="994"/>
                    </a:lnTo>
                    <a:lnTo>
                      <a:pt x="619" y="994"/>
                    </a:lnTo>
                    <a:lnTo>
                      <a:pt x="646" y="986"/>
                    </a:lnTo>
                    <a:lnTo>
                      <a:pt x="648" y="985"/>
                    </a:lnTo>
                    <a:lnTo>
                      <a:pt x="651" y="985"/>
                    </a:lnTo>
                    <a:lnTo>
                      <a:pt x="653" y="985"/>
                    </a:lnTo>
                    <a:lnTo>
                      <a:pt x="655" y="983"/>
                    </a:lnTo>
                    <a:lnTo>
                      <a:pt x="655" y="977"/>
                    </a:lnTo>
                    <a:lnTo>
                      <a:pt x="657" y="977"/>
                    </a:lnTo>
                    <a:lnTo>
                      <a:pt x="659" y="977"/>
                    </a:lnTo>
                    <a:lnTo>
                      <a:pt x="660" y="976"/>
                    </a:lnTo>
                    <a:lnTo>
                      <a:pt x="662" y="974"/>
                    </a:lnTo>
                    <a:lnTo>
                      <a:pt x="666" y="974"/>
                    </a:lnTo>
                    <a:lnTo>
                      <a:pt x="666" y="972"/>
                    </a:lnTo>
                    <a:lnTo>
                      <a:pt x="669" y="972"/>
                    </a:lnTo>
                    <a:lnTo>
                      <a:pt x="671" y="974"/>
                    </a:lnTo>
                    <a:lnTo>
                      <a:pt x="673" y="974"/>
                    </a:lnTo>
                    <a:lnTo>
                      <a:pt x="675" y="974"/>
                    </a:lnTo>
                    <a:lnTo>
                      <a:pt x="677" y="974"/>
                    </a:lnTo>
                    <a:lnTo>
                      <a:pt x="680" y="974"/>
                    </a:lnTo>
                    <a:lnTo>
                      <a:pt x="682" y="976"/>
                    </a:lnTo>
                    <a:lnTo>
                      <a:pt x="685" y="979"/>
                    </a:lnTo>
                    <a:lnTo>
                      <a:pt x="689" y="976"/>
                    </a:lnTo>
                    <a:lnTo>
                      <a:pt x="694" y="976"/>
                    </a:lnTo>
                    <a:lnTo>
                      <a:pt x="696" y="976"/>
                    </a:lnTo>
                    <a:lnTo>
                      <a:pt x="698" y="977"/>
                    </a:lnTo>
                    <a:lnTo>
                      <a:pt x="698" y="981"/>
                    </a:lnTo>
                    <a:lnTo>
                      <a:pt x="698" y="988"/>
                    </a:lnTo>
                    <a:lnTo>
                      <a:pt x="700" y="990"/>
                    </a:lnTo>
                    <a:lnTo>
                      <a:pt x="703" y="994"/>
                    </a:lnTo>
                    <a:lnTo>
                      <a:pt x="702" y="995"/>
                    </a:lnTo>
                    <a:lnTo>
                      <a:pt x="702" y="999"/>
                    </a:lnTo>
                    <a:lnTo>
                      <a:pt x="700" y="1004"/>
                    </a:lnTo>
                    <a:lnTo>
                      <a:pt x="700" y="1006"/>
                    </a:lnTo>
                    <a:lnTo>
                      <a:pt x="702" y="1008"/>
                    </a:lnTo>
                    <a:lnTo>
                      <a:pt x="705" y="1006"/>
                    </a:lnTo>
                    <a:lnTo>
                      <a:pt x="707" y="1008"/>
                    </a:lnTo>
                    <a:lnTo>
                      <a:pt x="711" y="1008"/>
                    </a:lnTo>
                    <a:lnTo>
                      <a:pt x="711" y="1006"/>
                    </a:lnTo>
                    <a:lnTo>
                      <a:pt x="714" y="1004"/>
                    </a:lnTo>
                    <a:lnTo>
                      <a:pt x="716" y="1006"/>
                    </a:lnTo>
                    <a:lnTo>
                      <a:pt x="716" y="1001"/>
                    </a:lnTo>
                    <a:lnTo>
                      <a:pt x="718" y="1002"/>
                    </a:lnTo>
                    <a:lnTo>
                      <a:pt x="719" y="1006"/>
                    </a:lnTo>
                    <a:lnTo>
                      <a:pt x="721" y="1008"/>
                    </a:lnTo>
                    <a:lnTo>
                      <a:pt x="721" y="1010"/>
                    </a:lnTo>
                    <a:lnTo>
                      <a:pt x="721" y="1013"/>
                    </a:lnTo>
                    <a:lnTo>
                      <a:pt x="725" y="1013"/>
                    </a:lnTo>
                    <a:lnTo>
                      <a:pt x="725" y="1011"/>
                    </a:lnTo>
                    <a:lnTo>
                      <a:pt x="723" y="1010"/>
                    </a:lnTo>
                    <a:lnTo>
                      <a:pt x="725" y="1008"/>
                    </a:lnTo>
                    <a:lnTo>
                      <a:pt x="730" y="1010"/>
                    </a:lnTo>
                    <a:lnTo>
                      <a:pt x="732" y="1010"/>
                    </a:lnTo>
                    <a:lnTo>
                      <a:pt x="734" y="1011"/>
                    </a:lnTo>
                    <a:lnTo>
                      <a:pt x="736" y="1013"/>
                    </a:lnTo>
                    <a:lnTo>
                      <a:pt x="737" y="1013"/>
                    </a:lnTo>
                    <a:lnTo>
                      <a:pt x="739" y="1011"/>
                    </a:lnTo>
                    <a:lnTo>
                      <a:pt x="741" y="1010"/>
                    </a:lnTo>
                    <a:lnTo>
                      <a:pt x="743" y="1011"/>
                    </a:lnTo>
                    <a:lnTo>
                      <a:pt x="743" y="1015"/>
                    </a:lnTo>
                    <a:lnTo>
                      <a:pt x="739" y="1015"/>
                    </a:lnTo>
                    <a:lnTo>
                      <a:pt x="737" y="1017"/>
                    </a:lnTo>
                    <a:lnTo>
                      <a:pt x="736" y="1019"/>
                    </a:lnTo>
                    <a:lnTo>
                      <a:pt x="736" y="1020"/>
                    </a:lnTo>
                    <a:lnTo>
                      <a:pt x="736" y="1024"/>
                    </a:lnTo>
                    <a:lnTo>
                      <a:pt x="737" y="1026"/>
                    </a:lnTo>
                    <a:lnTo>
                      <a:pt x="739" y="1026"/>
                    </a:lnTo>
                    <a:lnTo>
                      <a:pt x="741" y="1024"/>
                    </a:lnTo>
                    <a:lnTo>
                      <a:pt x="746" y="1022"/>
                    </a:lnTo>
                    <a:lnTo>
                      <a:pt x="748" y="1022"/>
                    </a:lnTo>
                    <a:lnTo>
                      <a:pt x="750" y="1022"/>
                    </a:lnTo>
                    <a:lnTo>
                      <a:pt x="752" y="1024"/>
                    </a:lnTo>
                    <a:lnTo>
                      <a:pt x="753" y="1024"/>
                    </a:lnTo>
                    <a:lnTo>
                      <a:pt x="753" y="1022"/>
                    </a:lnTo>
                    <a:lnTo>
                      <a:pt x="755" y="1020"/>
                    </a:lnTo>
                    <a:lnTo>
                      <a:pt x="757" y="1020"/>
                    </a:lnTo>
                    <a:lnTo>
                      <a:pt x="761" y="1017"/>
                    </a:lnTo>
                    <a:lnTo>
                      <a:pt x="764" y="1015"/>
                    </a:lnTo>
                    <a:lnTo>
                      <a:pt x="768" y="1013"/>
                    </a:lnTo>
                    <a:lnTo>
                      <a:pt x="770" y="1008"/>
                    </a:lnTo>
                    <a:lnTo>
                      <a:pt x="771" y="1006"/>
                    </a:lnTo>
                    <a:lnTo>
                      <a:pt x="775" y="1008"/>
                    </a:lnTo>
                    <a:lnTo>
                      <a:pt x="780" y="1004"/>
                    </a:lnTo>
                    <a:lnTo>
                      <a:pt x="782" y="1002"/>
                    </a:lnTo>
                    <a:lnTo>
                      <a:pt x="787" y="1002"/>
                    </a:lnTo>
                    <a:lnTo>
                      <a:pt x="791" y="1001"/>
                    </a:lnTo>
                    <a:lnTo>
                      <a:pt x="793" y="1002"/>
                    </a:lnTo>
                    <a:lnTo>
                      <a:pt x="793" y="1004"/>
                    </a:lnTo>
                    <a:lnTo>
                      <a:pt x="791" y="1006"/>
                    </a:lnTo>
                    <a:lnTo>
                      <a:pt x="789" y="1008"/>
                    </a:lnTo>
                    <a:lnTo>
                      <a:pt x="786" y="1008"/>
                    </a:lnTo>
                    <a:lnTo>
                      <a:pt x="786" y="1010"/>
                    </a:lnTo>
                    <a:lnTo>
                      <a:pt x="787" y="1011"/>
                    </a:lnTo>
                    <a:lnTo>
                      <a:pt x="789" y="1013"/>
                    </a:lnTo>
                    <a:lnTo>
                      <a:pt x="809" y="1031"/>
                    </a:lnTo>
                    <a:lnTo>
                      <a:pt x="845" y="1096"/>
                    </a:lnTo>
                    <a:lnTo>
                      <a:pt x="848" y="1092"/>
                    </a:lnTo>
                    <a:lnTo>
                      <a:pt x="850" y="1090"/>
                    </a:lnTo>
                    <a:lnTo>
                      <a:pt x="850" y="1088"/>
                    </a:lnTo>
                    <a:lnTo>
                      <a:pt x="852" y="1085"/>
                    </a:lnTo>
                    <a:lnTo>
                      <a:pt x="855" y="1083"/>
                    </a:lnTo>
                    <a:lnTo>
                      <a:pt x="857" y="1087"/>
                    </a:lnTo>
                    <a:lnTo>
                      <a:pt x="859" y="1087"/>
                    </a:lnTo>
                    <a:lnTo>
                      <a:pt x="863" y="1088"/>
                    </a:lnTo>
                    <a:lnTo>
                      <a:pt x="863" y="1090"/>
                    </a:lnTo>
                    <a:lnTo>
                      <a:pt x="863" y="1094"/>
                    </a:lnTo>
                    <a:lnTo>
                      <a:pt x="864" y="1094"/>
                    </a:lnTo>
                    <a:lnTo>
                      <a:pt x="866" y="1097"/>
                    </a:lnTo>
                    <a:lnTo>
                      <a:pt x="873" y="1096"/>
                    </a:lnTo>
                    <a:lnTo>
                      <a:pt x="879" y="1097"/>
                    </a:lnTo>
                    <a:lnTo>
                      <a:pt x="881" y="1097"/>
                    </a:lnTo>
                    <a:lnTo>
                      <a:pt x="884" y="1097"/>
                    </a:lnTo>
                    <a:lnTo>
                      <a:pt x="886" y="1096"/>
                    </a:lnTo>
                    <a:lnTo>
                      <a:pt x="888" y="1094"/>
                    </a:lnTo>
                    <a:lnTo>
                      <a:pt x="889" y="1094"/>
                    </a:lnTo>
                    <a:lnTo>
                      <a:pt x="891" y="1094"/>
                    </a:lnTo>
                    <a:lnTo>
                      <a:pt x="893" y="1092"/>
                    </a:lnTo>
                    <a:lnTo>
                      <a:pt x="895" y="1090"/>
                    </a:lnTo>
                    <a:lnTo>
                      <a:pt x="900" y="1092"/>
                    </a:lnTo>
                    <a:lnTo>
                      <a:pt x="902" y="1092"/>
                    </a:lnTo>
                    <a:lnTo>
                      <a:pt x="902" y="1094"/>
                    </a:lnTo>
                    <a:lnTo>
                      <a:pt x="904" y="1096"/>
                    </a:lnTo>
                    <a:lnTo>
                      <a:pt x="907" y="1099"/>
                    </a:lnTo>
                    <a:lnTo>
                      <a:pt x="909" y="1101"/>
                    </a:lnTo>
                    <a:lnTo>
                      <a:pt x="911" y="1103"/>
                    </a:lnTo>
                    <a:lnTo>
                      <a:pt x="911" y="1104"/>
                    </a:lnTo>
                    <a:lnTo>
                      <a:pt x="911" y="1108"/>
                    </a:lnTo>
                    <a:lnTo>
                      <a:pt x="911" y="1110"/>
                    </a:lnTo>
                    <a:lnTo>
                      <a:pt x="915" y="1110"/>
                    </a:lnTo>
                    <a:lnTo>
                      <a:pt x="920" y="1113"/>
                    </a:lnTo>
                    <a:lnTo>
                      <a:pt x="922" y="1115"/>
                    </a:lnTo>
                    <a:lnTo>
                      <a:pt x="922" y="1117"/>
                    </a:lnTo>
                    <a:lnTo>
                      <a:pt x="923" y="1119"/>
                    </a:lnTo>
                    <a:lnTo>
                      <a:pt x="925" y="1121"/>
                    </a:lnTo>
                    <a:lnTo>
                      <a:pt x="927" y="1124"/>
                    </a:lnTo>
                    <a:lnTo>
                      <a:pt x="929" y="1126"/>
                    </a:lnTo>
                    <a:lnTo>
                      <a:pt x="934" y="1126"/>
                    </a:lnTo>
                    <a:lnTo>
                      <a:pt x="938" y="1128"/>
                    </a:lnTo>
                    <a:lnTo>
                      <a:pt x="943" y="1128"/>
                    </a:lnTo>
                    <a:lnTo>
                      <a:pt x="943" y="1126"/>
                    </a:lnTo>
                    <a:lnTo>
                      <a:pt x="945" y="1124"/>
                    </a:lnTo>
                    <a:lnTo>
                      <a:pt x="950" y="1122"/>
                    </a:lnTo>
                    <a:lnTo>
                      <a:pt x="950" y="1126"/>
                    </a:lnTo>
                    <a:lnTo>
                      <a:pt x="952" y="1128"/>
                    </a:lnTo>
                    <a:lnTo>
                      <a:pt x="954" y="1130"/>
                    </a:lnTo>
                    <a:lnTo>
                      <a:pt x="956" y="1133"/>
                    </a:lnTo>
                    <a:lnTo>
                      <a:pt x="958" y="1135"/>
                    </a:lnTo>
                    <a:lnTo>
                      <a:pt x="958" y="1137"/>
                    </a:lnTo>
                    <a:lnTo>
                      <a:pt x="956" y="1144"/>
                    </a:lnTo>
                    <a:lnTo>
                      <a:pt x="961" y="1146"/>
                    </a:lnTo>
                    <a:lnTo>
                      <a:pt x="966" y="1142"/>
                    </a:lnTo>
                    <a:lnTo>
                      <a:pt x="968" y="1142"/>
                    </a:lnTo>
                    <a:lnTo>
                      <a:pt x="972" y="1135"/>
                    </a:lnTo>
                    <a:lnTo>
                      <a:pt x="977" y="1130"/>
                    </a:lnTo>
                    <a:lnTo>
                      <a:pt x="986" y="1126"/>
                    </a:lnTo>
                    <a:lnTo>
                      <a:pt x="1013" y="1108"/>
                    </a:lnTo>
                    <a:lnTo>
                      <a:pt x="1040" y="1101"/>
                    </a:lnTo>
                    <a:lnTo>
                      <a:pt x="1051" y="1103"/>
                    </a:lnTo>
                    <a:lnTo>
                      <a:pt x="1054" y="1106"/>
                    </a:lnTo>
                    <a:lnTo>
                      <a:pt x="1065" y="1104"/>
                    </a:lnTo>
                    <a:lnTo>
                      <a:pt x="1070" y="1106"/>
                    </a:lnTo>
                    <a:lnTo>
                      <a:pt x="1081" y="1117"/>
                    </a:lnTo>
                    <a:lnTo>
                      <a:pt x="1086" y="1117"/>
                    </a:lnTo>
                    <a:lnTo>
                      <a:pt x="1101" y="1115"/>
                    </a:lnTo>
                    <a:lnTo>
                      <a:pt x="1104" y="1117"/>
                    </a:lnTo>
                    <a:lnTo>
                      <a:pt x="1128" y="1115"/>
                    </a:lnTo>
                    <a:lnTo>
                      <a:pt x="1131" y="1113"/>
                    </a:lnTo>
                    <a:lnTo>
                      <a:pt x="1129" y="1108"/>
                    </a:lnTo>
                    <a:lnTo>
                      <a:pt x="1131" y="1104"/>
                    </a:lnTo>
                    <a:lnTo>
                      <a:pt x="1133" y="1099"/>
                    </a:lnTo>
                    <a:lnTo>
                      <a:pt x="1133" y="1096"/>
                    </a:lnTo>
                    <a:lnTo>
                      <a:pt x="1129" y="1090"/>
                    </a:lnTo>
                    <a:lnTo>
                      <a:pt x="1129" y="1085"/>
                    </a:lnTo>
                    <a:lnTo>
                      <a:pt x="1129" y="1079"/>
                    </a:lnTo>
                    <a:lnTo>
                      <a:pt x="1147" y="1062"/>
                    </a:lnTo>
                    <a:lnTo>
                      <a:pt x="1151" y="1062"/>
                    </a:lnTo>
                    <a:lnTo>
                      <a:pt x="1156" y="1063"/>
                    </a:lnTo>
                    <a:lnTo>
                      <a:pt x="1162" y="1067"/>
                    </a:lnTo>
                    <a:lnTo>
                      <a:pt x="1172" y="1069"/>
                    </a:lnTo>
                    <a:lnTo>
                      <a:pt x="1176" y="1074"/>
                    </a:lnTo>
                    <a:lnTo>
                      <a:pt x="1194" y="1078"/>
                    </a:lnTo>
                    <a:lnTo>
                      <a:pt x="1197" y="1083"/>
                    </a:lnTo>
                    <a:lnTo>
                      <a:pt x="1199" y="1097"/>
                    </a:lnTo>
                    <a:lnTo>
                      <a:pt x="1199" y="1097"/>
                    </a:lnTo>
                    <a:lnTo>
                      <a:pt x="1212" y="1106"/>
                    </a:lnTo>
                    <a:lnTo>
                      <a:pt x="1221" y="1110"/>
                    </a:lnTo>
                    <a:lnTo>
                      <a:pt x="1230" y="1108"/>
                    </a:lnTo>
                    <a:lnTo>
                      <a:pt x="1244" y="1101"/>
                    </a:lnTo>
                    <a:lnTo>
                      <a:pt x="1267" y="1108"/>
                    </a:lnTo>
                    <a:lnTo>
                      <a:pt x="1271" y="1110"/>
                    </a:lnTo>
                    <a:lnTo>
                      <a:pt x="1271" y="1110"/>
                    </a:lnTo>
                    <a:lnTo>
                      <a:pt x="1278" y="1115"/>
                    </a:lnTo>
                    <a:lnTo>
                      <a:pt x="1290" y="1121"/>
                    </a:lnTo>
                    <a:lnTo>
                      <a:pt x="1296" y="1126"/>
                    </a:lnTo>
                    <a:lnTo>
                      <a:pt x="1303" y="1131"/>
                    </a:lnTo>
                    <a:lnTo>
                      <a:pt x="1332" y="1133"/>
                    </a:lnTo>
                    <a:lnTo>
                      <a:pt x="1337" y="1137"/>
                    </a:lnTo>
                    <a:lnTo>
                      <a:pt x="1371" y="1128"/>
                    </a:lnTo>
                    <a:lnTo>
                      <a:pt x="1389" y="1113"/>
                    </a:lnTo>
                    <a:lnTo>
                      <a:pt x="1396" y="1112"/>
                    </a:lnTo>
                    <a:lnTo>
                      <a:pt x="1403" y="1113"/>
                    </a:lnTo>
                    <a:lnTo>
                      <a:pt x="1409" y="1119"/>
                    </a:lnTo>
                    <a:lnTo>
                      <a:pt x="1416" y="1119"/>
                    </a:lnTo>
                    <a:lnTo>
                      <a:pt x="1419" y="1119"/>
                    </a:lnTo>
                    <a:lnTo>
                      <a:pt x="1425" y="1117"/>
                    </a:lnTo>
                    <a:lnTo>
                      <a:pt x="1426" y="1117"/>
                    </a:lnTo>
                    <a:lnTo>
                      <a:pt x="1450" y="1128"/>
                    </a:lnTo>
                    <a:lnTo>
                      <a:pt x="1453" y="1126"/>
                    </a:lnTo>
                    <a:lnTo>
                      <a:pt x="1471" y="1113"/>
                    </a:lnTo>
                    <a:lnTo>
                      <a:pt x="1473" y="1112"/>
                    </a:lnTo>
                    <a:lnTo>
                      <a:pt x="1471" y="1108"/>
                    </a:lnTo>
                    <a:lnTo>
                      <a:pt x="1473" y="1104"/>
                    </a:lnTo>
                    <a:lnTo>
                      <a:pt x="1477" y="1097"/>
                    </a:lnTo>
                    <a:lnTo>
                      <a:pt x="1484" y="1078"/>
                    </a:lnTo>
                    <a:lnTo>
                      <a:pt x="1489" y="1074"/>
                    </a:lnTo>
                    <a:lnTo>
                      <a:pt x="1496" y="1067"/>
                    </a:lnTo>
                    <a:lnTo>
                      <a:pt x="1496" y="1065"/>
                    </a:lnTo>
                    <a:lnTo>
                      <a:pt x="1494" y="1062"/>
                    </a:lnTo>
                    <a:lnTo>
                      <a:pt x="1494" y="1054"/>
                    </a:lnTo>
                    <a:lnTo>
                      <a:pt x="1493" y="1053"/>
                    </a:lnTo>
                    <a:lnTo>
                      <a:pt x="1484" y="1054"/>
                    </a:lnTo>
                    <a:lnTo>
                      <a:pt x="1484" y="1053"/>
                    </a:lnTo>
                    <a:lnTo>
                      <a:pt x="1484" y="1049"/>
                    </a:lnTo>
                    <a:lnTo>
                      <a:pt x="1491" y="1042"/>
                    </a:lnTo>
                    <a:lnTo>
                      <a:pt x="1494" y="1038"/>
                    </a:lnTo>
                    <a:lnTo>
                      <a:pt x="1498" y="1035"/>
                    </a:lnTo>
                    <a:lnTo>
                      <a:pt x="1541" y="1028"/>
                    </a:lnTo>
                    <a:lnTo>
                      <a:pt x="1555" y="1036"/>
                    </a:lnTo>
                    <a:lnTo>
                      <a:pt x="1561" y="1038"/>
                    </a:lnTo>
                    <a:lnTo>
                      <a:pt x="1566" y="1038"/>
                    </a:lnTo>
                    <a:lnTo>
                      <a:pt x="1575" y="1040"/>
                    </a:lnTo>
                    <a:lnTo>
                      <a:pt x="1580" y="1051"/>
                    </a:lnTo>
                    <a:lnTo>
                      <a:pt x="1580" y="1053"/>
                    </a:lnTo>
                    <a:lnTo>
                      <a:pt x="1586" y="1058"/>
                    </a:lnTo>
                    <a:lnTo>
                      <a:pt x="1586" y="1060"/>
                    </a:lnTo>
                    <a:lnTo>
                      <a:pt x="1586" y="1058"/>
                    </a:lnTo>
                    <a:lnTo>
                      <a:pt x="1604" y="1112"/>
                    </a:lnTo>
                    <a:lnTo>
                      <a:pt x="1604" y="1113"/>
                    </a:lnTo>
                    <a:lnTo>
                      <a:pt x="1604" y="1113"/>
                    </a:lnTo>
                    <a:lnTo>
                      <a:pt x="1604" y="1126"/>
                    </a:lnTo>
                    <a:lnTo>
                      <a:pt x="1607" y="1128"/>
                    </a:lnTo>
                    <a:lnTo>
                      <a:pt x="1614" y="1130"/>
                    </a:lnTo>
                    <a:lnTo>
                      <a:pt x="1622" y="1128"/>
                    </a:lnTo>
                    <a:lnTo>
                      <a:pt x="1636" y="1133"/>
                    </a:lnTo>
                    <a:lnTo>
                      <a:pt x="1645" y="1140"/>
                    </a:lnTo>
                    <a:lnTo>
                      <a:pt x="1650" y="1142"/>
                    </a:lnTo>
                    <a:lnTo>
                      <a:pt x="1654" y="1144"/>
                    </a:lnTo>
                    <a:lnTo>
                      <a:pt x="1656" y="1146"/>
                    </a:lnTo>
                    <a:lnTo>
                      <a:pt x="1656" y="1147"/>
                    </a:lnTo>
                    <a:lnTo>
                      <a:pt x="1656" y="1147"/>
                    </a:lnTo>
                    <a:lnTo>
                      <a:pt x="1656" y="1151"/>
                    </a:lnTo>
                    <a:lnTo>
                      <a:pt x="1657" y="1155"/>
                    </a:lnTo>
                    <a:lnTo>
                      <a:pt x="1657" y="1164"/>
                    </a:lnTo>
                    <a:lnTo>
                      <a:pt x="1663" y="1172"/>
                    </a:lnTo>
                    <a:lnTo>
                      <a:pt x="1668" y="1172"/>
                    </a:lnTo>
                    <a:lnTo>
                      <a:pt x="1673" y="1174"/>
                    </a:lnTo>
                    <a:lnTo>
                      <a:pt x="1679" y="1172"/>
                    </a:lnTo>
                    <a:lnTo>
                      <a:pt x="1698" y="1162"/>
                    </a:lnTo>
                    <a:lnTo>
                      <a:pt x="1704" y="1162"/>
                    </a:lnTo>
                    <a:lnTo>
                      <a:pt x="1722" y="1155"/>
                    </a:lnTo>
                    <a:lnTo>
                      <a:pt x="1722" y="1155"/>
                    </a:lnTo>
                    <a:lnTo>
                      <a:pt x="1720" y="1158"/>
                    </a:lnTo>
                    <a:lnTo>
                      <a:pt x="1720" y="1164"/>
                    </a:lnTo>
                    <a:lnTo>
                      <a:pt x="1722" y="1169"/>
                    </a:lnTo>
                    <a:lnTo>
                      <a:pt x="1720" y="1174"/>
                    </a:lnTo>
                    <a:lnTo>
                      <a:pt x="1713" y="1181"/>
                    </a:lnTo>
                    <a:lnTo>
                      <a:pt x="1706" y="1210"/>
                    </a:lnTo>
                    <a:lnTo>
                      <a:pt x="1697" y="1226"/>
                    </a:lnTo>
                    <a:lnTo>
                      <a:pt x="1695" y="1232"/>
                    </a:lnTo>
                    <a:lnTo>
                      <a:pt x="1691" y="1235"/>
                    </a:lnTo>
                    <a:lnTo>
                      <a:pt x="1690" y="1233"/>
                    </a:lnTo>
                    <a:lnTo>
                      <a:pt x="1675" y="1230"/>
                    </a:lnTo>
                    <a:lnTo>
                      <a:pt x="1661" y="1242"/>
                    </a:lnTo>
                    <a:lnTo>
                      <a:pt x="1663" y="1246"/>
                    </a:lnTo>
                    <a:lnTo>
                      <a:pt x="1664" y="1271"/>
                    </a:lnTo>
                    <a:lnTo>
                      <a:pt x="1661" y="1278"/>
                    </a:lnTo>
                    <a:lnTo>
                      <a:pt x="1654" y="1283"/>
                    </a:lnTo>
                    <a:lnTo>
                      <a:pt x="1656" y="1291"/>
                    </a:lnTo>
                    <a:lnTo>
                      <a:pt x="1656" y="1292"/>
                    </a:lnTo>
                    <a:lnTo>
                      <a:pt x="1657" y="1292"/>
                    </a:lnTo>
                    <a:lnTo>
                      <a:pt x="1657" y="1289"/>
                    </a:lnTo>
                    <a:lnTo>
                      <a:pt x="1657" y="1289"/>
                    </a:lnTo>
                    <a:lnTo>
                      <a:pt x="1664" y="1289"/>
                    </a:lnTo>
                    <a:lnTo>
                      <a:pt x="1666" y="1285"/>
                    </a:lnTo>
                    <a:lnTo>
                      <a:pt x="1668" y="1283"/>
                    </a:lnTo>
                    <a:lnTo>
                      <a:pt x="1670" y="1282"/>
                    </a:lnTo>
                    <a:lnTo>
                      <a:pt x="1673" y="1276"/>
                    </a:lnTo>
                    <a:lnTo>
                      <a:pt x="1675" y="1271"/>
                    </a:lnTo>
                    <a:lnTo>
                      <a:pt x="1675" y="1273"/>
                    </a:lnTo>
                    <a:lnTo>
                      <a:pt x="1679" y="1273"/>
                    </a:lnTo>
                    <a:lnTo>
                      <a:pt x="1677" y="1276"/>
                    </a:lnTo>
                    <a:lnTo>
                      <a:pt x="1677" y="1278"/>
                    </a:lnTo>
                    <a:lnTo>
                      <a:pt x="1681" y="1274"/>
                    </a:lnTo>
                    <a:lnTo>
                      <a:pt x="1682" y="1274"/>
                    </a:lnTo>
                    <a:lnTo>
                      <a:pt x="1682" y="1282"/>
                    </a:lnTo>
                    <a:lnTo>
                      <a:pt x="1682" y="1283"/>
                    </a:lnTo>
                    <a:lnTo>
                      <a:pt x="1690" y="1283"/>
                    </a:lnTo>
                    <a:lnTo>
                      <a:pt x="1691" y="1285"/>
                    </a:lnTo>
                    <a:lnTo>
                      <a:pt x="1693" y="1285"/>
                    </a:lnTo>
                    <a:lnTo>
                      <a:pt x="1695" y="1285"/>
                    </a:lnTo>
                    <a:lnTo>
                      <a:pt x="1698" y="1287"/>
                    </a:lnTo>
                    <a:lnTo>
                      <a:pt x="1704" y="1283"/>
                    </a:lnTo>
                    <a:lnTo>
                      <a:pt x="1707" y="1283"/>
                    </a:lnTo>
                    <a:lnTo>
                      <a:pt x="1731" y="1266"/>
                    </a:lnTo>
                    <a:lnTo>
                      <a:pt x="1736" y="1257"/>
                    </a:lnTo>
                    <a:lnTo>
                      <a:pt x="1738" y="1255"/>
                    </a:lnTo>
                    <a:lnTo>
                      <a:pt x="1743" y="1248"/>
                    </a:lnTo>
                    <a:lnTo>
                      <a:pt x="1745" y="1246"/>
                    </a:lnTo>
                    <a:lnTo>
                      <a:pt x="1806" y="1158"/>
                    </a:lnTo>
                    <a:lnTo>
                      <a:pt x="1808" y="1156"/>
                    </a:lnTo>
                    <a:lnTo>
                      <a:pt x="1809" y="1155"/>
                    </a:lnTo>
                    <a:lnTo>
                      <a:pt x="1811" y="1144"/>
                    </a:lnTo>
                    <a:lnTo>
                      <a:pt x="1811" y="1140"/>
                    </a:lnTo>
                    <a:lnTo>
                      <a:pt x="1815" y="1131"/>
                    </a:lnTo>
                    <a:lnTo>
                      <a:pt x="1813" y="1119"/>
                    </a:lnTo>
                    <a:lnTo>
                      <a:pt x="1817" y="1115"/>
                    </a:lnTo>
                    <a:lnTo>
                      <a:pt x="1817" y="1113"/>
                    </a:lnTo>
                    <a:lnTo>
                      <a:pt x="1815" y="1112"/>
                    </a:lnTo>
                    <a:lnTo>
                      <a:pt x="1813" y="1099"/>
                    </a:lnTo>
                    <a:lnTo>
                      <a:pt x="1815" y="1096"/>
                    </a:lnTo>
                    <a:lnTo>
                      <a:pt x="1817" y="1085"/>
                    </a:lnTo>
                    <a:lnTo>
                      <a:pt x="1817" y="1085"/>
                    </a:lnTo>
                    <a:lnTo>
                      <a:pt x="1817" y="1083"/>
                    </a:lnTo>
                    <a:lnTo>
                      <a:pt x="1818" y="1083"/>
                    </a:lnTo>
                    <a:lnTo>
                      <a:pt x="1818" y="1081"/>
                    </a:lnTo>
                    <a:lnTo>
                      <a:pt x="1822" y="1074"/>
                    </a:lnTo>
                    <a:lnTo>
                      <a:pt x="1824" y="1074"/>
                    </a:lnTo>
                    <a:lnTo>
                      <a:pt x="1827" y="1069"/>
                    </a:lnTo>
                    <a:lnTo>
                      <a:pt x="1827" y="1065"/>
                    </a:lnTo>
                    <a:lnTo>
                      <a:pt x="1829" y="1062"/>
                    </a:lnTo>
                    <a:lnTo>
                      <a:pt x="1824" y="1054"/>
                    </a:lnTo>
                    <a:lnTo>
                      <a:pt x="1826" y="1049"/>
                    </a:lnTo>
                    <a:lnTo>
                      <a:pt x="1824" y="1042"/>
                    </a:lnTo>
                    <a:lnTo>
                      <a:pt x="1817" y="1038"/>
                    </a:lnTo>
                    <a:lnTo>
                      <a:pt x="1815" y="1038"/>
                    </a:lnTo>
                    <a:lnTo>
                      <a:pt x="1811" y="1035"/>
                    </a:lnTo>
                    <a:lnTo>
                      <a:pt x="1806" y="1035"/>
                    </a:lnTo>
                    <a:lnTo>
                      <a:pt x="1804" y="1035"/>
                    </a:lnTo>
                    <a:lnTo>
                      <a:pt x="1806" y="1033"/>
                    </a:lnTo>
                    <a:lnTo>
                      <a:pt x="1809" y="1033"/>
                    </a:lnTo>
                    <a:lnTo>
                      <a:pt x="1813" y="1035"/>
                    </a:lnTo>
                    <a:lnTo>
                      <a:pt x="1817" y="1036"/>
                    </a:lnTo>
                    <a:lnTo>
                      <a:pt x="1818" y="1035"/>
                    </a:lnTo>
                    <a:lnTo>
                      <a:pt x="1824" y="1038"/>
                    </a:lnTo>
                    <a:lnTo>
                      <a:pt x="1826" y="1038"/>
                    </a:lnTo>
                    <a:lnTo>
                      <a:pt x="1827" y="1035"/>
                    </a:lnTo>
                    <a:lnTo>
                      <a:pt x="1827" y="1031"/>
                    </a:lnTo>
                    <a:lnTo>
                      <a:pt x="1826" y="1031"/>
                    </a:lnTo>
                    <a:lnTo>
                      <a:pt x="1811" y="1019"/>
                    </a:lnTo>
                    <a:lnTo>
                      <a:pt x="1809" y="1017"/>
                    </a:lnTo>
                    <a:lnTo>
                      <a:pt x="1809" y="1013"/>
                    </a:lnTo>
                    <a:lnTo>
                      <a:pt x="1806" y="1010"/>
                    </a:lnTo>
                    <a:lnTo>
                      <a:pt x="1802" y="1008"/>
                    </a:lnTo>
                    <a:lnTo>
                      <a:pt x="1802" y="1006"/>
                    </a:lnTo>
                    <a:lnTo>
                      <a:pt x="1802" y="1006"/>
                    </a:lnTo>
                    <a:lnTo>
                      <a:pt x="1799" y="1006"/>
                    </a:lnTo>
                    <a:lnTo>
                      <a:pt x="1795" y="1008"/>
                    </a:lnTo>
                    <a:lnTo>
                      <a:pt x="1792" y="1008"/>
                    </a:lnTo>
                    <a:lnTo>
                      <a:pt x="1784" y="1004"/>
                    </a:lnTo>
                    <a:lnTo>
                      <a:pt x="1784" y="1011"/>
                    </a:lnTo>
                    <a:lnTo>
                      <a:pt x="1786" y="1011"/>
                    </a:lnTo>
                    <a:lnTo>
                      <a:pt x="1783" y="1024"/>
                    </a:lnTo>
                    <a:lnTo>
                      <a:pt x="1779" y="1026"/>
                    </a:lnTo>
                    <a:lnTo>
                      <a:pt x="1779" y="1022"/>
                    </a:lnTo>
                    <a:lnTo>
                      <a:pt x="1783" y="1017"/>
                    </a:lnTo>
                    <a:lnTo>
                      <a:pt x="1781" y="1015"/>
                    </a:lnTo>
                    <a:lnTo>
                      <a:pt x="1775" y="1020"/>
                    </a:lnTo>
                    <a:lnTo>
                      <a:pt x="1767" y="1024"/>
                    </a:lnTo>
                    <a:lnTo>
                      <a:pt x="1761" y="1024"/>
                    </a:lnTo>
                    <a:lnTo>
                      <a:pt x="1761" y="1022"/>
                    </a:lnTo>
                    <a:lnTo>
                      <a:pt x="1765" y="1022"/>
                    </a:lnTo>
                    <a:lnTo>
                      <a:pt x="1768" y="1017"/>
                    </a:lnTo>
                    <a:lnTo>
                      <a:pt x="1768" y="1015"/>
                    </a:lnTo>
                    <a:lnTo>
                      <a:pt x="1765" y="1013"/>
                    </a:lnTo>
                    <a:lnTo>
                      <a:pt x="1763" y="1010"/>
                    </a:lnTo>
                    <a:lnTo>
                      <a:pt x="1765" y="1010"/>
                    </a:lnTo>
                    <a:lnTo>
                      <a:pt x="1768" y="1006"/>
                    </a:lnTo>
                    <a:lnTo>
                      <a:pt x="1768" y="1004"/>
                    </a:lnTo>
                    <a:lnTo>
                      <a:pt x="1763" y="1004"/>
                    </a:lnTo>
                    <a:lnTo>
                      <a:pt x="1761" y="1006"/>
                    </a:lnTo>
                    <a:lnTo>
                      <a:pt x="1759" y="1010"/>
                    </a:lnTo>
                    <a:lnTo>
                      <a:pt x="1761" y="1011"/>
                    </a:lnTo>
                    <a:lnTo>
                      <a:pt x="1759" y="1015"/>
                    </a:lnTo>
                    <a:lnTo>
                      <a:pt x="1758" y="1017"/>
                    </a:lnTo>
                    <a:lnTo>
                      <a:pt x="1756" y="1017"/>
                    </a:lnTo>
                    <a:lnTo>
                      <a:pt x="1754" y="1019"/>
                    </a:lnTo>
                    <a:lnTo>
                      <a:pt x="1752" y="1019"/>
                    </a:lnTo>
                    <a:lnTo>
                      <a:pt x="1754" y="1004"/>
                    </a:lnTo>
                    <a:lnTo>
                      <a:pt x="1754" y="1002"/>
                    </a:lnTo>
                    <a:lnTo>
                      <a:pt x="1754" y="999"/>
                    </a:lnTo>
                    <a:lnTo>
                      <a:pt x="1754" y="995"/>
                    </a:lnTo>
                    <a:lnTo>
                      <a:pt x="1750" y="995"/>
                    </a:lnTo>
                    <a:lnTo>
                      <a:pt x="1736" y="997"/>
                    </a:lnTo>
                    <a:lnTo>
                      <a:pt x="1729" y="992"/>
                    </a:lnTo>
                    <a:lnTo>
                      <a:pt x="1731" y="986"/>
                    </a:lnTo>
                    <a:lnTo>
                      <a:pt x="1738" y="981"/>
                    </a:lnTo>
                    <a:lnTo>
                      <a:pt x="1740" y="979"/>
                    </a:lnTo>
                    <a:lnTo>
                      <a:pt x="1745" y="976"/>
                    </a:lnTo>
                    <a:lnTo>
                      <a:pt x="1749" y="970"/>
                    </a:lnTo>
                    <a:lnTo>
                      <a:pt x="1750" y="968"/>
                    </a:lnTo>
                    <a:lnTo>
                      <a:pt x="1752" y="968"/>
                    </a:lnTo>
                    <a:lnTo>
                      <a:pt x="1768" y="952"/>
                    </a:lnTo>
                    <a:lnTo>
                      <a:pt x="1772" y="947"/>
                    </a:lnTo>
                    <a:lnTo>
                      <a:pt x="1774" y="945"/>
                    </a:lnTo>
                    <a:lnTo>
                      <a:pt x="1775" y="943"/>
                    </a:lnTo>
                    <a:lnTo>
                      <a:pt x="1775" y="940"/>
                    </a:lnTo>
                    <a:lnTo>
                      <a:pt x="1779" y="936"/>
                    </a:lnTo>
                    <a:lnTo>
                      <a:pt x="1781" y="934"/>
                    </a:lnTo>
                    <a:lnTo>
                      <a:pt x="1783" y="934"/>
                    </a:lnTo>
                    <a:lnTo>
                      <a:pt x="1784" y="931"/>
                    </a:lnTo>
                    <a:lnTo>
                      <a:pt x="1793" y="920"/>
                    </a:lnTo>
                    <a:lnTo>
                      <a:pt x="1795" y="920"/>
                    </a:lnTo>
                    <a:lnTo>
                      <a:pt x="1801" y="913"/>
                    </a:lnTo>
                    <a:lnTo>
                      <a:pt x="1804" y="909"/>
                    </a:lnTo>
                    <a:lnTo>
                      <a:pt x="1804" y="909"/>
                    </a:lnTo>
                    <a:lnTo>
                      <a:pt x="1811" y="904"/>
                    </a:lnTo>
                    <a:lnTo>
                      <a:pt x="1813" y="900"/>
                    </a:lnTo>
                    <a:lnTo>
                      <a:pt x="1815" y="895"/>
                    </a:lnTo>
                    <a:lnTo>
                      <a:pt x="1856" y="858"/>
                    </a:lnTo>
                    <a:lnTo>
                      <a:pt x="1899" y="856"/>
                    </a:lnTo>
                    <a:lnTo>
                      <a:pt x="1899" y="859"/>
                    </a:lnTo>
                    <a:lnTo>
                      <a:pt x="1901" y="863"/>
                    </a:lnTo>
                    <a:lnTo>
                      <a:pt x="1903" y="863"/>
                    </a:lnTo>
                    <a:lnTo>
                      <a:pt x="1906" y="861"/>
                    </a:lnTo>
                    <a:lnTo>
                      <a:pt x="1908" y="861"/>
                    </a:lnTo>
                    <a:lnTo>
                      <a:pt x="1908" y="854"/>
                    </a:lnTo>
                    <a:lnTo>
                      <a:pt x="1910" y="854"/>
                    </a:lnTo>
                    <a:lnTo>
                      <a:pt x="1926" y="859"/>
                    </a:lnTo>
                    <a:lnTo>
                      <a:pt x="1931" y="859"/>
                    </a:lnTo>
                    <a:lnTo>
                      <a:pt x="1931" y="858"/>
                    </a:lnTo>
                    <a:lnTo>
                      <a:pt x="1933" y="856"/>
                    </a:lnTo>
                    <a:lnTo>
                      <a:pt x="1938" y="856"/>
                    </a:lnTo>
                    <a:lnTo>
                      <a:pt x="1942" y="861"/>
                    </a:lnTo>
                    <a:lnTo>
                      <a:pt x="1944" y="861"/>
                    </a:lnTo>
                    <a:lnTo>
                      <a:pt x="1947" y="859"/>
                    </a:lnTo>
                    <a:lnTo>
                      <a:pt x="1947" y="858"/>
                    </a:lnTo>
                    <a:lnTo>
                      <a:pt x="1947" y="858"/>
                    </a:lnTo>
                    <a:lnTo>
                      <a:pt x="1945" y="854"/>
                    </a:lnTo>
                    <a:lnTo>
                      <a:pt x="1947" y="852"/>
                    </a:lnTo>
                    <a:lnTo>
                      <a:pt x="1951" y="852"/>
                    </a:lnTo>
                    <a:lnTo>
                      <a:pt x="1951" y="850"/>
                    </a:lnTo>
                    <a:lnTo>
                      <a:pt x="1949" y="849"/>
                    </a:lnTo>
                    <a:lnTo>
                      <a:pt x="1951" y="847"/>
                    </a:lnTo>
                    <a:lnTo>
                      <a:pt x="1954" y="845"/>
                    </a:lnTo>
                    <a:lnTo>
                      <a:pt x="1956" y="845"/>
                    </a:lnTo>
                    <a:lnTo>
                      <a:pt x="1971" y="849"/>
                    </a:lnTo>
                    <a:lnTo>
                      <a:pt x="1974" y="849"/>
                    </a:lnTo>
                    <a:lnTo>
                      <a:pt x="1978" y="852"/>
                    </a:lnTo>
                    <a:lnTo>
                      <a:pt x="1978" y="852"/>
                    </a:lnTo>
                    <a:lnTo>
                      <a:pt x="1980" y="854"/>
                    </a:lnTo>
                    <a:lnTo>
                      <a:pt x="1981" y="850"/>
                    </a:lnTo>
                    <a:lnTo>
                      <a:pt x="1985" y="849"/>
                    </a:lnTo>
                    <a:lnTo>
                      <a:pt x="1988" y="850"/>
                    </a:lnTo>
                    <a:lnTo>
                      <a:pt x="1994" y="856"/>
                    </a:lnTo>
                    <a:lnTo>
                      <a:pt x="1996" y="858"/>
                    </a:lnTo>
                    <a:lnTo>
                      <a:pt x="2001" y="859"/>
                    </a:lnTo>
                    <a:lnTo>
                      <a:pt x="2003" y="861"/>
                    </a:lnTo>
                    <a:lnTo>
                      <a:pt x="1999" y="863"/>
                    </a:lnTo>
                    <a:lnTo>
                      <a:pt x="1987" y="863"/>
                    </a:lnTo>
                    <a:lnTo>
                      <a:pt x="1985" y="865"/>
                    </a:lnTo>
                    <a:lnTo>
                      <a:pt x="1985" y="866"/>
                    </a:lnTo>
                    <a:lnTo>
                      <a:pt x="1988" y="872"/>
                    </a:lnTo>
                    <a:lnTo>
                      <a:pt x="1997" y="872"/>
                    </a:lnTo>
                    <a:lnTo>
                      <a:pt x="2001" y="872"/>
                    </a:lnTo>
                    <a:lnTo>
                      <a:pt x="2003" y="868"/>
                    </a:lnTo>
                    <a:lnTo>
                      <a:pt x="2006" y="866"/>
                    </a:lnTo>
                    <a:lnTo>
                      <a:pt x="2008" y="868"/>
                    </a:lnTo>
                    <a:lnTo>
                      <a:pt x="2012" y="870"/>
                    </a:lnTo>
                    <a:lnTo>
                      <a:pt x="2014" y="868"/>
                    </a:lnTo>
                    <a:lnTo>
                      <a:pt x="2015" y="866"/>
                    </a:lnTo>
                    <a:lnTo>
                      <a:pt x="2019" y="865"/>
                    </a:lnTo>
                    <a:lnTo>
                      <a:pt x="2021" y="863"/>
                    </a:lnTo>
                    <a:lnTo>
                      <a:pt x="2024" y="861"/>
                    </a:lnTo>
                    <a:lnTo>
                      <a:pt x="2028" y="863"/>
                    </a:lnTo>
                    <a:lnTo>
                      <a:pt x="2030" y="866"/>
                    </a:lnTo>
                    <a:lnTo>
                      <a:pt x="2033" y="866"/>
                    </a:lnTo>
                    <a:lnTo>
                      <a:pt x="2037" y="865"/>
                    </a:lnTo>
                    <a:lnTo>
                      <a:pt x="2037" y="863"/>
                    </a:lnTo>
                    <a:lnTo>
                      <a:pt x="2042" y="863"/>
                    </a:lnTo>
                    <a:lnTo>
                      <a:pt x="2044" y="865"/>
                    </a:lnTo>
                    <a:lnTo>
                      <a:pt x="2044" y="863"/>
                    </a:lnTo>
                    <a:lnTo>
                      <a:pt x="2048" y="863"/>
                    </a:lnTo>
                    <a:lnTo>
                      <a:pt x="2048" y="859"/>
                    </a:lnTo>
                    <a:lnTo>
                      <a:pt x="2048" y="858"/>
                    </a:lnTo>
                    <a:lnTo>
                      <a:pt x="2046" y="854"/>
                    </a:lnTo>
                    <a:lnTo>
                      <a:pt x="2039" y="852"/>
                    </a:lnTo>
                    <a:lnTo>
                      <a:pt x="2033" y="852"/>
                    </a:lnTo>
                    <a:lnTo>
                      <a:pt x="2033" y="850"/>
                    </a:lnTo>
                    <a:lnTo>
                      <a:pt x="2035" y="849"/>
                    </a:lnTo>
                    <a:lnTo>
                      <a:pt x="2033" y="841"/>
                    </a:lnTo>
                    <a:lnTo>
                      <a:pt x="2033" y="840"/>
                    </a:lnTo>
                    <a:lnTo>
                      <a:pt x="2035" y="841"/>
                    </a:lnTo>
                    <a:lnTo>
                      <a:pt x="2037" y="841"/>
                    </a:lnTo>
                    <a:lnTo>
                      <a:pt x="2044" y="827"/>
                    </a:lnTo>
                    <a:lnTo>
                      <a:pt x="2048" y="824"/>
                    </a:lnTo>
                    <a:lnTo>
                      <a:pt x="2051" y="822"/>
                    </a:lnTo>
                    <a:lnTo>
                      <a:pt x="2060" y="811"/>
                    </a:lnTo>
                    <a:lnTo>
                      <a:pt x="2062" y="809"/>
                    </a:lnTo>
                    <a:lnTo>
                      <a:pt x="2073" y="797"/>
                    </a:lnTo>
                    <a:lnTo>
                      <a:pt x="2073" y="788"/>
                    </a:lnTo>
                    <a:lnTo>
                      <a:pt x="2082" y="781"/>
                    </a:lnTo>
                    <a:lnTo>
                      <a:pt x="2085" y="779"/>
                    </a:lnTo>
                    <a:lnTo>
                      <a:pt x="2087" y="777"/>
                    </a:lnTo>
                    <a:lnTo>
                      <a:pt x="2096" y="777"/>
                    </a:lnTo>
                    <a:lnTo>
                      <a:pt x="2107" y="775"/>
                    </a:lnTo>
                    <a:lnTo>
                      <a:pt x="2108" y="773"/>
                    </a:lnTo>
                    <a:lnTo>
                      <a:pt x="2110" y="772"/>
                    </a:lnTo>
                    <a:lnTo>
                      <a:pt x="2112" y="772"/>
                    </a:lnTo>
                    <a:lnTo>
                      <a:pt x="2116" y="775"/>
                    </a:lnTo>
                    <a:lnTo>
                      <a:pt x="2117" y="777"/>
                    </a:lnTo>
                    <a:lnTo>
                      <a:pt x="2119" y="781"/>
                    </a:lnTo>
                    <a:lnTo>
                      <a:pt x="2123" y="781"/>
                    </a:lnTo>
                    <a:lnTo>
                      <a:pt x="2132" y="772"/>
                    </a:lnTo>
                    <a:lnTo>
                      <a:pt x="2130" y="784"/>
                    </a:lnTo>
                    <a:lnTo>
                      <a:pt x="2128" y="788"/>
                    </a:lnTo>
                    <a:lnTo>
                      <a:pt x="2124" y="793"/>
                    </a:lnTo>
                    <a:lnTo>
                      <a:pt x="2124" y="797"/>
                    </a:lnTo>
                    <a:lnTo>
                      <a:pt x="2126" y="798"/>
                    </a:lnTo>
                    <a:lnTo>
                      <a:pt x="2126" y="800"/>
                    </a:lnTo>
                    <a:lnTo>
                      <a:pt x="2124" y="802"/>
                    </a:lnTo>
                    <a:lnTo>
                      <a:pt x="2123" y="804"/>
                    </a:lnTo>
                    <a:lnTo>
                      <a:pt x="2124" y="806"/>
                    </a:lnTo>
                    <a:lnTo>
                      <a:pt x="2133" y="802"/>
                    </a:lnTo>
                    <a:lnTo>
                      <a:pt x="2128" y="815"/>
                    </a:lnTo>
                    <a:lnTo>
                      <a:pt x="2128" y="818"/>
                    </a:lnTo>
                    <a:lnTo>
                      <a:pt x="2132" y="816"/>
                    </a:lnTo>
                    <a:lnTo>
                      <a:pt x="2135" y="813"/>
                    </a:lnTo>
                    <a:lnTo>
                      <a:pt x="2137" y="813"/>
                    </a:lnTo>
                    <a:lnTo>
                      <a:pt x="2164" y="782"/>
                    </a:lnTo>
                    <a:lnTo>
                      <a:pt x="2167" y="782"/>
                    </a:lnTo>
                    <a:lnTo>
                      <a:pt x="2169" y="782"/>
                    </a:lnTo>
                    <a:lnTo>
                      <a:pt x="2171" y="779"/>
                    </a:lnTo>
                    <a:lnTo>
                      <a:pt x="2173" y="781"/>
                    </a:lnTo>
                    <a:lnTo>
                      <a:pt x="2173" y="784"/>
                    </a:lnTo>
                    <a:lnTo>
                      <a:pt x="2173" y="786"/>
                    </a:lnTo>
                    <a:lnTo>
                      <a:pt x="2176" y="786"/>
                    </a:lnTo>
                    <a:lnTo>
                      <a:pt x="2178" y="781"/>
                    </a:lnTo>
                    <a:lnTo>
                      <a:pt x="2175" y="779"/>
                    </a:lnTo>
                    <a:lnTo>
                      <a:pt x="2175" y="777"/>
                    </a:lnTo>
                    <a:lnTo>
                      <a:pt x="2176" y="768"/>
                    </a:lnTo>
                    <a:lnTo>
                      <a:pt x="2176" y="764"/>
                    </a:lnTo>
                    <a:lnTo>
                      <a:pt x="2178" y="761"/>
                    </a:lnTo>
                    <a:lnTo>
                      <a:pt x="2178" y="757"/>
                    </a:lnTo>
                    <a:lnTo>
                      <a:pt x="2180" y="755"/>
                    </a:lnTo>
                    <a:lnTo>
                      <a:pt x="2184" y="750"/>
                    </a:lnTo>
                    <a:lnTo>
                      <a:pt x="2196" y="747"/>
                    </a:lnTo>
                    <a:lnTo>
                      <a:pt x="2201" y="747"/>
                    </a:lnTo>
                    <a:lnTo>
                      <a:pt x="2205" y="752"/>
                    </a:lnTo>
                    <a:lnTo>
                      <a:pt x="2203" y="755"/>
                    </a:lnTo>
                    <a:lnTo>
                      <a:pt x="2201" y="754"/>
                    </a:lnTo>
                    <a:lnTo>
                      <a:pt x="2192" y="763"/>
                    </a:lnTo>
                    <a:lnTo>
                      <a:pt x="2191" y="781"/>
                    </a:lnTo>
                    <a:lnTo>
                      <a:pt x="2187" y="784"/>
                    </a:lnTo>
                    <a:lnTo>
                      <a:pt x="2187" y="789"/>
                    </a:lnTo>
                    <a:lnTo>
                      <a:pt x="2187" y="791"/>
                    </a:lnTo>
                    <a:lnTo>
                      <a:pt x="2187" y="795"/>
                    </a:lnTo>
                    <a:lnTo>
                      <a:pt x="2185" y="797"/>
                    </a:lnTo>
                    <a:lnTo>
                      <a:pt x="2184" y="798"/>
                    </a:lnTo>
                    <a:lnTo>
                      <a:pt x="2184" y="804"/>
                    </a:lnTo>
                    <a:lnTo>
                      <a:pt x="2185" y="806"/>
                    </a:lnTo>
                    <a:lnTo>
                      <a:pt x="2185" y="807"/>
                    </a:lnTo>
                    <a:lnTo>
                      <a:pt x="2180" y="811"/>
                    </a:lnTo>
                    <a:lnTo>
                      <a:pt x="2176" y="811"/>
                    </a:lnTo>
                    <a:lnTo>
                      <a:pt x="2173" y="813"/>
                    </a:lnTo>
                    <a:lnTo>
                      <a:pt x="2169" y="818"/>
                    </a:lnTo>
                    <a:lnTo>
                      <a:pt x="2166" y="818"/>
                    </a:lnTo>
                    <a:lnTo>
                      <a:pt x="2157" y="822"/>
                    </a:lnTo>
                    <a:lnTo>
                      <a:pt x="2157" y="822"/>
                    </a:lnTo>
                    <a:lnTo>
                      <a:pt x="2157" y="825"/>
                    </a:lnTo>
                    <a:lnTo>
                      <a:pt x="2155" y="829"/>
                    </a:lnTo>
                    <a:lnTo>
                      <a:pt x="2141" y="847"/>
                    </a:lnTo>
                    <a:lnTo>
                      <a:pt x="2133" y="850"/>
                    </a:lnTo>
                    <a:lnTo>
                      <a:pt x="2132" y="856"/>
                    </a:lnTo>
                    <a:lnTo>
                      <a:pt x="2128" y="858"/>
                    </a:lnTo>
                    <a:lnTo>
                      <a:pt x="2123" y="865"/>
                    </a:lnTo>
                    <a:lnTo>
                      <a:pt x="2123" y="870"/>
                    </a:lnTo>
                    <a:lnTo>
                      <a:pt x="2099" y="895"/>
                    </a:lnTo>
                    <a:lnTo>
                      <a:pt x="2094" y="899"/>
                    </a:lnTo>
                    <a:lnTo>
                      <a:pt x="2089" y="899"/>
                    </a:lnTo>
                    <a:lnTo>
                      <a:pt x="2085" y="906"/>
                    </a:lnTo>
                    <a:lnTo>
                      <a:pt x="2078" y="904"/>
                    </a:lnTo>
                    <a:lnTo>
                      <a:pt x="2076" y="904"/>
                    </a:lnTo>
                    <a:lnTo>
                      <a:pt x="2078" y="913"/>
                    </a:lnTo>
                    <a:lnTo>
                      <a:pt x="2074" y="926"/>
                    </a:lnTo>
                    <a:lnTo>
                      <a:pt x="2062" y="933"/>
                    </a:lnTo>
                    <a:lnTo>
                      <a:pt x="2055" y="960"/>
                    </a:lnTo>
                    <a:lnTo>
                      <a:pt x="2060" y="1013"/>
                    </a:lnTo>
                    <a:lnTo>
                      <a:pt x="2060" y="1013"/>
                    </a:lnTo>
                    <a:lnTo>
                      <a:pt x="2074" y="1094"/>
                    </a:lnTo>
                    <a:lnTo>
                      <a:pt x="2098" y="1069"/>
                    </a:lnTo>
                    <a:lnTo>
                      <a:pt x="2101" y="1056"/>
                    </a:lnTo>
                    <a:lnTo>
                      <a:pt x="2101" y="1051"/>
                    </a:lnTo>
                    <a:lnTo>
                      <a:pt x="2103" y="1049"/>
                    </a:lnTo>
                    <a:lnTo>
                      <a:pt x="2103" y="1044"/>
                    </a:lnTo>
                    <a:lnTo>
                      <a:pt x="2101" y="1044"/>
                    </a:lnTo>
                    <a:lnTo>
                      <a:pt x="2103" y="1042"/>
                    </a:lnTo>
                    <a:lnTo>
                      <a:pt x="2105" y="1042"/>
                    </a:lnTo>
                    <a:lnTo>
                      <a:pt x="2107" y="1042"/>
                    </a:lnTo>
                    <a:lnTo>
                      <a:pt x="2114" y="1036"/>
                    </a:lnTo>
                    <a:lnTo>
                      <a:pt x="2121" y="1033"/>
                    </a:lnTo>
                    <a:lnTo>
                      <a:pt x="2126" y="1035"/>
                    </a:lnTo>
                    <a:lnTo>
                      <a:pt x="2126" y="1033"/>
                    </a:lnTo>
                    <a:lnTo>
                      <a:pt x="2124" y="1031"/>
                    </a:lnTo>
                    <a:lnTo>
                      <a:pt x="2124" y="1013"/>
                    </a:lnTo>
                    <a:lnTo>
                      <a:pt x="2135" y="1001"/>
                    </a:lnTo>
                    <a:lnTo>
                      <a:pt x="2141" y="997"/>
                    </a:lnTo>
                    <a:lnTo>
                      <a:pt x="2146" y="997"/>
                    </a:lnTo>
                    <a:lnTo>
                      <a:pt x="2148" y="999"/>
                    </a:lnTo>
                    <a:lnTo>
                      <a:pt x="2151" y="999"/>
                    </a:lnTo>
                    <a:lnTo>
                      <a:pt x="2155" y="999"/>
                    </a:lnTo>
                    <a:lnTo>
                      <a:pt x="2158" y="994"/>
                    </a:lnTo>
                    <a:lnTo>
                      <a:pt x="2160" y="992"/>
                    </a:lnTo>
                    <a:lnTo>
                      <a:pt x="2155" y="983"/>
                    </a:lnTo>
                    <a:lnTo>
                      <a:pt x="2151" y="974"/>
                    </a:lnTo>
                    <a:lnTo>
                      <a:pt x="2157" y="960"/>
                    </a:lnTo>
                    <a:lnTo>
                      <a:pt x="2158" y="954"/>
                    </a:lnTo>
                    <a:lnTo>
                      <a:pt x="2164" y="952"/>
                    </a:lnTo>
                    <a:lnTo>
                      <a:pt x="2162" y="947"/>
                    </a:lnTo>
                    <a:lnTo>
                      <a:pt x="2162" y="947"/>
                    </a:lnTo>
                    <a:lnTo>
                      <a:pt x="2171" y="943"/>
                    </a:lnTo>
                    <a:lnTo>
                      <a:pt x="2173" y="942"/>
                    </a:lnTo>
                    <a:lnTo>
                      <a:pt x="2173" y="943"/>
                    </a:lnTo>
                    <a:lnTo>
                      <a:pt x="2171" y="947"/>
                    </a:lnTo>
                    <a:lnTo>
                      <a:pt x="2169" y="947"/>
                    </a:lnTo>
                    <a:lnTo>
                      <a:pt x="2167" y="951"/>
                    </a:lnTo>
                    <a:lnTo>
                      <a:pt x="2171" y="956"/>
                    </a:lnTo>
                    <a:lnTo>
                      <a:pt x="2173" y="958"/>
                    </a:lnTo>
                    <a:lnTo>
                      <a:pt x="2175" y="958"/>
                    </a:lnTo>
                    <a:lnTo>
                      <a:pt x="2178" y="952"/>
                    </a:lnTo>
                    <a:lnTo>
                      <a:pt x="2178" y="949"/>
                    </a:lnTo>
                    <a:lnTo>
                      <a:pt x="2176" y="938"/>
                    </a:lnTo>
                    <a:lnTo>
                      <a:pt x="2175" y="936"/>
                    </a:lnTo>
                    <a:lnTo>
                      <a:pt x="2171" y="936"/>
                    </a:lnTo>
                    <a:lnTo>
                      <a:pt x="2169" y="936"/>
                    </a:lnTo>
                    <a:lnTo>
                      <a:pt x="2169" y="920"/>
                    </a:lnTo>
                    <a:lnTo>
                      <a:pt x="2171" y="917"/>
                    </a:lnTo>
                    <a:lnTo>
                      <a:pt x="2175" y="913"/>
                    </a:lnTo>
                    <a:lnTo>
                      <a:pt x="2178" y="908"/>
                    </a:lnTo>
                    <a:lnTo>
                      <a:pt x="2176" y="906"/>
                    </a:lnTo>
                    <a:lnTo>
                      <a:pt x="2167" y="900"/>
                    </a:lnTo>
                    <a:lnTo>
                      <a:pt x="2164" y="900"/>
                    </a:lnTo>
                    <a:lnTo>
                      <a:pt x="2164" y="906"/>
                    </a:lnTo>
                    <a:lnTo>
                      <a:pt x="2162" y="906"/>
                    </a:lnTo>
                    <a:lnTo>
                      <a:pt x="2160" y="906"/>
                    </a:lnTo>
                    <a:lnTo>
                      <a:pt x="2158" y="904"/>
                    </a:lnTo>
                    <a:lnTo>
                      <a:pt x="2157" y="900"/>
                    </a:lnTo>
                    <a:lnTo>
                      <a:pt x="2157" y="895"/>
                    </a:lnTo>
                    <a:lnTo>
                      <a:pt x="2173" y="868"/>
                    </a:lnTo>
                    <a:lnTo>
                      <a:pt x="2171" y="865"/>
                    </a:lnTo>
                    <a:lnTo>
                      <a:pt x="2173" y="863"/>
                    </a:lnTo>
                    <a:lnTo>
                      <a:pt x="2176" y="865"/>
                    </a:lnTo>
                    <a:lnTo>
                      <a:pt x="2175" y="863"/>
                    </a:lnTo>
                    <a:lnTo>
                      <a:pt x="2175" y="859"/>
                    </a:lnTo>
                    <a:lnTo>
                      <a:pt x="2178" y="859"/>
                    </a:lnTo>
                    <a:lnTo>
                      <a:pt x="2178" y="858"/>
                    </a:lnTo>
                    <a:lnTo>
                      <a:pt x="2178" y="852"/>
                    </a:lnTo>
                    <a:lnTo>
                      <a:pt x="2178" y="849"/>
                    </a:lnTo>
                    <a:lnTo>
                      <a:pt x="2180" y="845"/>
                    </a:lnTo>
                    <a:lnTo>
                      <a:pt x="2180" y="843"/>
                    </a:lnTo>
                    <a:lnTo>
                      <a:pt x="2182" y="840"/>
                    </a:lnTo>
                    <a:lnTo>
                      <a:pt x="2185" y="840"/>
                    </a:lnTo>
                    <a:lnTo>
                      <a:pt x="2189" y="836"/>
                    </a:lnTo>
                    <a:lnTo>
                      <a:pt x="2191" y="838"/>
                    </a:lnTo>
                    <a:lnTo>
                      <a:pt x="2192" y="841"/>
                    </a:lnTo>
                    <a:lnTo>
                      <a:pt x="2194" y="838"/>
                    </a:lnTo>
                    <a:lnTo>
                      <a:pt x="2198" y="834"/>
                    </a:lnTo>
                    <a:lnTo>
                      <a:pt x="2201" y="838"/>
                    </a:lnTo>
                    <a:lnTo>
                      <a:pt x="2203" y="841"/>
                    </a:lnTo>
                    <a:lnTo>
                      <a:pt x="2205" y="841"/>
                    </a:lnTo>
                    <a:lnTo>
                      <a:pt x="2207" y="838"/>
                    </a:lnTo>
                    <a:lnTo>
                      <a:pt x="2207" y="834"/>
                    </a:lnTo>
                    <a:lnTo>
                      <a:pt x="2210" y="831"/>
                    </a:lnTo>
                    <a:lnTo>
                      <a:pt x="2219" y="825"/>
                    </a:lnTo>
                    <a:lnTo>
                      <a:pt x="2225" y="820"/>
                    </a:lnTo>
                    <a:lnTo>
                      <a:pt x="2226" y="820"/>
                    </a:lnTo>
                    <a:lnTo>
                      <a:pt x="2226" y="822"/>
                    </a:lnTo>
                    <a:lnTo>
                      <a:pt x="2225" y="825"/>
                    </a:lnTo>
                    <a:lnTo>
                      <a:pt x="2226" y="831"/>
                    </a:lnTo>
                    <a:lnTo>
                      <a:pt x="2225" y="840"/>
                    </a:lnTo>
                    <a:lnTo>
                      <a:pt x="2223" y="840"/>
                    </a:lnTo>
                    <a:lnTo>
                      <a:pt x="2223" y="841"/>
                    </a:lnTo>
                    <a:lnTo>
                      <a:pt x="2225" y="841"/>
                    </a:lnTo>
                    <a:lnTo>
                      <a:pt x="2237" y="829"/>
                    </a:lnTo>
                    <a:lnTo>
                      <a:pt x="2237" y="827"/>
                    </a:lnTo>
                    <a:lnTo>
                      <a:pt x="2237" y="824"/>
                    </a:lnTo>
                    <a:lnTo>
                      <a:pt x="2237" y="824"/>
                    </a:lnTo>
                    <a:lnTo>
                      <a:pt x="2239" y="825"/>
                    </a:lnTo>
                    <a:lnTo>
                      <a:pt x="2243" y="822"/>
                    </a:lnTo>
                    <a:lnTo>
                      <a:pt x="2246" y="822"/>
                    </a:lnTo>
                    <a:lnTo>
                      <a:pt x="2250" y="818"/>
                    </a:lnTo>
                    <a:lnTo>
                      <a:pt x="2253" y="818"/>
                    </a:lnTo>
                    <a:lnTo>
                      <a:pt x="2257" y="816"/>
                    </a:lnTo>
                    <a:lnTo>
                      <a:pt x="2257" y="816"/>
                    </a:lnTo>
                    <a:lnTo>
                      <a:pt x="2268" y="816"/>
                    </a:lnTo>
                    <a:lnTo>
                      <a:pt x="2277" y="820"/>
                    </a:lnTo>
                    <a:lnTo>
                      <a:pt x="2280" y="824"/>
                    </a:lnTo>
                    <a:lnTo>
                      <a:pt x="2280" y="827"/>
                    </a:lnTo>
                    <a:lnTo>
                      <a:pt x="2287" y="834"/>
                    </a:lnTo>
                    <a:lnTo>
                      <a:pt x="2287" y="836"/>
                    </a:lnTo>
                    <a:lnTo>
                      <a:pt x="2291" y="838"/>
                    </a:lnTo>
                    <a:lnTo>
                      <a:pt x="2293" y="836"/>
                    </a:lnTo>
                    <a:lnTo>
                      <a:pt x="2293" y="832"/>
                    </a:lnTo>
                    <a:lnTo>
                      <a:pt x="2295" y="824"/>
                    </a:lnTo>
                    <a:lnTo>
                      <a:pt x="2295" y="822"/>
                    </a:lnTo>
                    <a:lnTo>
                      <a:pt x="2295" y="822"/>
                    </a:lnTo>
                    <a:lnTo>
                      <a:pt x="2300" y="818"/>
                    </a:lnTo>
                    <a:lnTo>
                      <a:pt x="2302" y="818"/>
                    </a:lnTo>
                    <a:lnTo>
                      <a:pt x="2303" y="816"/>
                    </a:lnTo>
                    <a:lnTo>
                      <a:pt x="2305" y="816"/>
                    </a:lnTo>
                    <a:lnTo>
                      <a:pt x="2307" y="816"/>
                    </a:lnTo>
                    <a:lnTo>
                      <a:pt x="2311" y="813"/>
                    </a:lnTo>
                    <a:lnTo>
                      <a:pt x="2312" y="811"/>
                    </a:lnTo>
                    <a:lnTo>
                      <a:pt x="2312" y="811"/>
                    </a:lnTo>
                    <a:lnTo>
                      <a:pt x="2314" y="807"/>
                    </a:lnTo>
                    <a:lnTo>
                      <a:pt x="2316" y="807"/>
                    </a:lnTo>
                    <a:lnTo>
                      <a:pt x="2318" y="806"/>
                    </a:lnTo>
                    <a:lnTo>
                      <a:pt x="2320" y="806"/>
                    </a:lnTo>
                    <a:lnTo>
                      <a:pt x="2320" y="806"/>
                    </a:lnTo>
                    <a:lnTo>
                      <a:pt x="2320" y="804"/>
                    </a:lnTo>
                    <a:lnTo>
                      <a:pt x="2318" y="802"/>
                    </a:lnTo>
                    <a:lnTo>
                      <a:pt x="2318" y="800"/>
                    </a:lnTo>
                    <a:lnTo>
                      <a:pt x="2321" y="802"/>
                    </a:lnTo>
                    <a:lnTo>
                      <a:pt x="2323" y="804"/>
                    </a:lnTo>
                    <a:lnTo>
                      <a:pt x="2325" y="802"/>
                    </a:lnTo>
                    <a:lnTo>
                      <a:pt x="2325" y="798"/>
                    </a:lnTo>
                    <a:lnTo>
                      <a:pt x="2323" y="797"/>
                    </a:lnTo>
                    <a:lnTo>
                      <a:pt x="2327" y="797"/>
                    </a:lnTo>
                    <a:lnTo>
                      <a:pt x="2330" y="795"/>
                    </a:lnTo>
                    <a:lnTo>
                      <a:pt x="2330" y="795"/>
                    </a:lnTo>
                    <a:lnTo>
                      <a:pt x="2332" y="793"/>
                    </a:lnTo>
                    <a:lnTo>
                      <a:pt x="2330" y="789"/>
                    </a:lnTo>
                    <a:lnTo>
                      <a:pt x="2332" y="789"/>
                    </a:lnTo>
                    <a:lnTo>
                      <a:pt x="2334" y="791"/>
                    </a:lnTo>
                    <a:lnTo>
                      <a:pt x="2334" y="791"/>
                    </a:lnTo>
                    <a:lnTo>
                      <a:pt x="2336" y="789"/>
                    </a:lnTo>
                    <a:lnTo>
                      <a:pt x="2337" y="788"/>
                    </a:lnTo>
                    <a:lnTo>
                      <a:pt x="2339" y="786"/>
                    </a:lnTo>
                    <a:lnTo>
                      <a:pt x="2339" y="786"/>
                    </a:lnTo>
                    <a:lnTo>
                      <a:pt x="2341" y="784"/>
                    </a:lnTo>
                    <a:lnTo>
                      <a:pt x="2341" y="781"/>
                    </a:lnTo>
                    <a:lnTo>
                      <a:pt x="2341" y="779"/>
                    </a:lnTo>
                    <a:lnTo>
                      <a:pt x="2343" y="779"/>
                    </a:lnTo>
                    <a:lnTo>
                      <a:pt x="2345" y="781"/>
                    </a:lnTo>
                    <a:lnTo>
                      <a:pt x="2346" y="782"/>
                    </a:lnTo>
                    <a:lnTo>
                      <a:pt x="2348" y="781"/>
                    </a:lnTo>
                    <a:lnTo>
                      <a:pt x="2352" y="777"/>
                    </a:lnTo>
                    <a:lnTo>
                      <a:pt x="2359" y="775"/>
                    </a:lnTo>
                    <a:lnTo>
                      <a:pt x="2363" y="773"/>
                    </a:lnTo>
                    <a:lnTo>
                      <a:pt x="2366" y="770"/>
                    </a:lnTo>
                    <a:lnTo>
                      <a:pt x="2368" y="768"/>
                    </a:lnTo>
                    <a:lnTo>
                      <a:pt x="2368" y="766"/>
                    </a:lnTo>
                    <a:lnTo>
                      <a:pt x="2368" y="764"/>
                    </a:lnTo>
                    <a:lnTo>
                      <a:pt x="2370" y="764"/>
                    </a:lnTo>
                    <a:lnTo>
                      <a:pt x="2370" y="766"/>
                    </a:lnTo>
                    <a:lnTo>
                      <a:pt x="2370" y="766"/>
                    </a:lnTo>
                    <a:lnTo>
                      <a:pt x="2377" y="763"/>
                    </a:lnTo>
                    <a:lnTo>
                      <a:pt x="2379" y="763"/>
                    </a:lnTo>
                    <a:lnTo>
                      <a:pt x="2393" y="754"/>
                    </a:lnTo>
                    <a:lnTo>
                      <a:pt x="2400" y="752"/>
                    </a:lnTo>
                    <a:lnTo>
                      <a:pt x="2402" y="750"/>
                    </a:lnTo>
                    <a:lnTo>
                      <a:pt x="2402" y="748"/>
                    </a:lnTo>
                    <a:lnTo>
                      <a:pt x="2400" y="748"/>
                    </a:lnTo>
                    <a:lnTo>
                      <a:pt x="2397" y="741"/>
                    </a:lnTo>
                    <a:lnTo>
                      <a:pt x="2398" y="739"/>
                    </a:lnTo>
                    <a:lnTo>
                      <a:pt x="2402" y="747"/>
                    </a:lnTo>
                    <a:lnTo>
                      <a:pt x="2404" y="748"/>
                    </a:lnTo>
                    <a:lnTo>
                      <a:pt x="2404" y="748"/>
                    </a:lnTo>
                    <a:lnTo>
                      <a:pt x="2404" y="750"/>
                    </a:lnTo>
                    <a:lnTo>
                      <a:pt x="2407" y="750"/>
                    </a:lnTo>
                    <a:lnTo>
                      <a:pt x="2407" y="748"/>
                    </a:lnTo>
                    <a:lnTo>
                      <a:pt x="2405" y="747"/>
                    </a:lnTo>
                    <a:lnTo>
                      <a:pt x="2407" y="747"/>
                    </a:lnTo>
                    <a:lnTo>
                      <a:pt x="2409" y="748"/>
                    </a:lnTo>
                    <a:lnTo>
                      <a:pt x="2411" y="750"/>
                    </a:lnTo>
                    <a:lnTo>
                      <a:pt x="2418" y="752"/>
                    </a:lnTo>
                    <a:lnTo>
                      <a:pt x="2425" y="757"/>
                    </a:lnTo>
                    <a:lnTo>
                      <a:pt x="2429" y="759"/>
                    </a:lnTo>
                    <a:lnTo>
                      <a:pt x="2431" y="759"/>
                    </a:lnTo>
                    <a:lnTo>
                      <a:pt x="2432" y="754"/>
                    </a:lnTo>
                    <a:lnTo>
                      <a:pt x="2434" y="754"/>
                    </a:lnTo>
                    <a:lnTo>
                      <a:pt x="2438" y="748"/>
                    </a:lnTo>
                    <a:lnTo>
                      <a:pt x="2438" y="743"/>
                    </a:lnTo>
                    <a:lnTo>
                      <a:pt x="2438" y="741"/>
                    </a:lnTo>
                    <a:lnTo>
                      <a:pt x="2431" y="738"/>
                    </a:lnTo>
                    <a:lnTo>
                      <a:pt x="2431" y="736"/>
                    </a:lnTo>
                    <a:lnTo>
                      <a:pt x="2429" y="734"/>
                    </a:lnTo>
                    <a:lnTo>
                      <a:pt x="2431" y="734"/>
                    </a:lnTo>
                    <a:lnTo>
                      <a:pt x="2432" y="734"/>
                    </a:lnTo>
                    <a:lnTo>
                      <a:pt x="2436" y="734"/>
                    </a:lnTo>
                    <a:lnTo>
                      <a:pt x="2438" y="732"/>
                    </a:lnTo>
                    <a:lnTo>
                      <a:pt x="2434" y="729"/>
                    </a:lnTo>
                    <a:lnTo>
                      <a:pt x="2432" y="729"/>
                    </a:lnTo>
                    <a:lnTo>
                      <a:pt x="2427" y="720"/>
                    </a:lnTo>
                    <a:lnTo>
                      <a:pt x="2425" y="700"/>
                    </a:lnTo>
                    <a:lnTo>
                      <a:pt x="2422" y="702"/>
                    </a:lnTo>
                    <a:lnTo>
                      <a:pt x="2420" y="698"/>
                    </a:lnTo>
                    <a:lnTo>
                      <a:pt x="2420" y="696"/>
                    </a:lnTo>
                    <a:lnTo>
                      <a:pt x="2422" y="696"/>
                    </a:lnTo>
                    <a:lnTo>
                      <a:pt x="2423" y="696"/>
                    </a:lnTo>
                    <a:lnTo>
                      <a:pt x="2420" y="686"/>
                    </a:lnTo>
                    <a:lnTo>
                      <a:pt x="2418" y="689"/>
                    </a:lnTo>
                    <a:lnTo>
                      <a:pt x="2416" y="691"/>
                    </a:lnTo>
                    <a:lnTo>
                      <a:pt x="2413" y="689"/>
                    </a:lnTo>
                    <a:lnTo>
                      <a:pt x="2411" y="686"/>
                    </a:lnTo>
                    <a:lnTo>
                      <a:pt x="2407" y="686"/>
                    </a:lnTo>
                    <a:lnTo>
                      <a:pt x="2405" y="682"/>
                    </a:lnTo>
                    <a:lnTo>
                      <a:pt x="2405" y="671"/>
                    </a:lnTo>
                    <a:lnTo>
                      <a:pt x="2407" y="670"/>
                    </a:lnTo>
                    <a:lnTo>
                      <a:pt x="2409" y="671"/>
                    </a:lnTo>
                    <a:lnTo>
                      <a:pt x="2414" y="673"/>
                    </a:lnTo>
                    <a:lnTo>
                      <a:pt x="2418" y="671"/>
                    </a:lnTo>
                    <a:lnTo>
                      <a:pt x="2418" y="673"/>
                    </a:lnTo>
                    <a:lnTo>
                      <a:pt x="2420" y="675"/>
                    </a:lnTo>
                    <a:lnTo>
                      <a:pt x="2425" y="673"/>
                    </a:lnTo>
                    <a:lnTo>
                      <a:pt x="2423" y="677"/>
                    </a:lnTo>
                    <a:lnTo>
                      <a:pt x="2423" y="679"/>
                    </a:lnTo>
                    <a:lnTo>
                      <a:pt x="2427" y="675"/>
                    </a:lnTo>
                    <a:lnTo>
                      <a:pt x="2429" y="671"/>
                    </a:lnTo>
                    <a:lnTo>
                      <a:pt x="2438" y="670"/>
                    </a:lnTo>
                    <a:lnTo>
                      <a:pt x="2447" y="659"/>
                    </a:lnTo>
                    <a:lnTo>
                      <a:pt x="2447" y="659"/>
                    </a:lnTo>
                    <a:lnTo>
                      <a:pt x="2447" y="659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5" name="Freeform 8840"/>
              <p:cNvSpPr>
                <a:spLocks/>
              </p:cNvSpPr>
              <p:nvPr/>
            </p:nvSpPr>
            <p:spPr bwMode="auto">
              <a:xfrm>
                <a:off x="4544866" y="3135027"/>
                <a:ext cx="50795" cy="5873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29" y="21"/>
                  </a:cxn>
                  <a:cxn ang="0">
                    <a:pos x="27" y="19"/>
                  </a:cxn>
                  <a:cxn ang="0">
                    <a:pos x="29" y="17"/>
                  </a:cxn>
                  <a:cxn ang="0">
                    <a:pos x="30" y="19"/>
                  </a:cxn>
                  <a:cxn ang="0">
                    <a:pos x="32" y="17"/>
                  </a:cxn>
                  <a:cxn ang="0">
                    <a:pos x="32" y="16"/>
                  </a:cxn>
                  <a:cxn ang="0">
                    <a:pos x="30" y="14"/>
                  </a:cxn>
                  <a:cxn ang="0">
                    <a:pos x="30" y="14"/>
                  </a:cxn>
                  <a:cxn ang="0">
                    <a:pos x="29" y="14"/>
                  </a:cxn>
                  <a:cxn ang="0">
                    <a:pos x="27" y="12"/>
                  </a:cxn>
                  <a:cxn ang="0">
                    <a:pos x="25" y="10"/>
                  </a:cxn>
                  <a:cxn ang="0">
                    <a:pos x="25" y="10"/>
                  </a:cxn>
                  <a:cxn ang="0">
                    <a:pos x="25" y="10"/>
                  </a:cxn>
                  <a:cxn ang="0">
                    <a:pos x="23" y="10"/>
                  </a:cxn>
                  <a:cxn ang="0">
                    <a:pos x="23" y="10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21" y="8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18" y="7"/>
                  </a:cxn>
                  <a:cxn ang="0">
                    <a:pos x="18" y="5"/>
                  </a:cxn>
                  <a:cxn ang="0">
                    <a:pos x="16" y="3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9" y="1"/>
                  </a:cxn>
                  <a:cxn ang="0">
                    <a:pos x="11" y="3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4" y="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0" y="25"/>
                  </a:cxn>
                  <a:cxn ang="0">
                    <a:pos x="12" y="35"/>
                  </a:cxn>
                  <a:cxn ang="0">
                    <a:pos x="16" y="34"/>
                  </a:cxn>
                  <a:cxn ang="0">
                    <a:pos x="16" y="25"/>
                  </a:cxn>
                  <a:cxn ang="0">
                    <a:pos x="21" y="21"/>
                  </a:cxn>
                  <a:cxn ang="0">
                    <a:pos x="27" y="23"/>
                  </a:cxn>
                  <a:cxn ang="0">
                    <a:pos x="27" y="23"/>
                  </a:cxn>
                </a:cxnLst>
                <a:rect l="0" t="0" r="r" b="b"/>
                <a:pathLst>
                  <a:path w="32" h="37">
                    <a:moveTo>
                      <a:pt x="27" y="23"/>
                    </a:moveTo>
                    <a:lnTo>
                      <a:pt x="27" y="23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2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1" y="32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16" y="25"/>
                    </a:lnTo>
                    <a:lnTo>
                      <a:pt x="20" y="23"/>
                    </a:lnTo>
                    <a:lnTo>
                      <a:pt x="21" y="21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7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6" name="Freeform 8841"/>
              <p:cNvSpPr>
                <a:spLocks/>
              </p:cNvSpPr>
              <p:nvPr/>
            </p:nvSpPr>
            <p:spPr bwMode="auto">
              <a:xfrm>
                <a:off x="4552803" y="3039776"/>
                <a:ext cx="106352" cy="149226"/>
              </a:xfrm>
              <a:custGeom>
                <a:avLst/>
                <a:gdLst/>
                <a:ahLst/>
                <a:cxnLst>
                  <a:cxn ang="0">
                    <a:pos x="65" y="47"/>
                  </a:cxn>
                  <a:cxn ang="0">
                    <a:pos x="63" y="38"/>
                  </a:cxn>
                  <a:cxn ang="0">
                    <a:pos x="49" y="34"/>
                  </a:cxn>
                  <a:cxn ang="0">
                    <a:pos x="42" y="22"/>
                  </a:cxn>
                  <a:cxn ang="0">
                    <a:pos x="33" y="9"/>
                  </a:cxn>
                  <a:cxn ang="0">
                    <a:pos x="22" y="0"/>
                  </a:cxn>
                  <a:cxn ang="0">
                    <a:pos x="9" y="4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4" y="18"/>
                  </a:cxn>
                  <a:cxn ang="0">
                    <a:pos x="7" y="20"/>
                  </a:cxn>
                  <a:cxn ang="0">
                    <a:pos x="11" y="20"/>
                  </a:cxn>
                  <a:cxn ang="0">
                    <a:pos x="7" y="22"/>
                  </a:cxn>
                  <a:cxn ang="0">
                    <a:pos x="6" y="24"/>
                  </a:cxn>
                  <a:cxn ang="0">
                    <a:pos x="7" y="29"/>
                  </a:cxn>
                  <a:cxn ang="0">
                    <a:pos x="11" y="31"/>
                  </a:cxn>
                  <a:cxn ang="0">
                    <a:pos x="7" y="38"/>
                  </a:cxn>
                  <a:cxn ang="0">
                    <a:pos x="6" y="40"/>
                  </a:cxn>
                  <a:cxn ang="0">
                    <a:pos x="9" y="43"/>
                  </a:cxn>
                  <a:cxn ang="0">
                    <a:pos x="11" y="47"/>
                  </a:cxn>
                  <a:cxn ang="0">
                    <a:pos x="13" y="47"/>
                  </a:cxn>
                  <a:cxn ang="0">
                    <a:pos x="15" y="49"/>
                  </a:cxn>
                  <a:cxn ang="0">
                    <a:pos x="9" y="49"/>
                  </a:cxn>
                  <a:cxn ang="0">
                    <a:pos x="9" y="51"/>
                  </a:cxn>
                  <a:cxn ang="0">
                    <a:pos x="13" y="58"/>
                  </a:cxn>
                  <a:cxn ang="0">
                    <a:pos x="11" y="58"/>
                  </a:cxn>
                  <a:cxn ang="0">
                    <a:pos x="9" y="60"/>
                  </a:cxn>
                  <a:cxn ang="0">
                    <a:pos x="9" y="61"/>
                  </a:cxn>
                  <a:cxn ang="0">
                    <a:pos x="13" y="63"/>
                  </a:cxn>
                  <a:cxn ang="0">
                    <a:pos x="13" y="67"/>
                  </a:cxn>
                  <a:cxn ang="0">
                    <a:pos x="15" y="67"/>
                  </a:cxn>
                  <a:cxn ang="0">
                    <a:pos x="16" y="68"/>
                  </a:cxn>
                  <a:cxn ang="0">
                    <a:pos x="16" y="68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0"/>
                  </a:cxn>
                  <a:cxn ang="0">
                    <a:pos x="22" y="70"/>
                  </a:cxn>
                  <a:cxn ang="0">
                    <a:pos x="24" y="74"/>
                  </a:cxn>
                  <a:cxn ang="0">
                    <a:pos x="25" y="74"/>
                  </a:cxn>
                  <a:cxn ang="0">
                    <a:pos x="27" y="76"/>
                  </a:cxn>
                  <a:cxn ang="0">
                    <a:pos x="25" y="77"/>
                  </a:cxn>
                  <a:cxn ang="0">
                    <a:pos x="24" y="77"/>
                  </a:cxn>
                  <a:cxn ang="0">
                    <a:pos x="22" y="79"/>
                  </a:cxn>
                  <a:cxn ang="0">
                    <a:pos x="22" y="83"/>
                  </a:cxn>
                  <a:cxn ang="0">
                    <a:pos x="22" y="83"/>
                  </a:cxn>
                  <a:cxn ang="0">
                    <a:pos x="31" y="94"/>
                  </a:cxn>
                  <a:cxn ang="0">
                    <a:pos x="34" y="90"/>
                  </a:cxn>
                  <a:cxn ang="0">
                    <a:pos x="42" y="90"/>
                  </a:cxn>
                  <a:cxn ang="0">
                    <a:pos x="45" y="88"/>
                  </a:cxn>
                  <a:cxn ang="0">
                    <a:pos x="54" y="88"/>
                  </a:cxn>
                  <a:cxn ang="0">
                    <a:pos x="59" y="81"/>
                  </a:cxn>
                  <a:cxn ang="0">
                    <a:pos x="59" y="61"/>
                  </a:cxn>
                </a:cxnLst>
                <a:rect l="0" t="0" r="r" b="b"/>
                <a:pathLst>
                  <a:path w="67" h="94">
                    <a:moveTo>
                      <a:pt x="59" y="61"/>
                    </a:moveTo>
                    <a:lnTo>
                      <a:pt x="59" y="49"/>
                    </a:lnTo>
                    <a:lnTo>
                      <a:pt x="65" y="47"/>
                    </a:lnTo>
                    <a:lnTo>
                      <a:pt x="61" y="47"/>
                    </a:lnTo>
                    <a:lnTo>
                      <a:pt x="59" y="42"/>
                    </a:lnTo>
                    <a:lnTo>
                      <a:pt x="63" y="38"/>
                    </a:lnTo>
                    <a:lnTo>
                      <a:pt x="59" y="34"/>
                    </a:lnTo>
                    <a:lnTo>
                      <a:pt x="58" y="38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43" y="24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27" y="77"/>
                    </a:lnTo>
                    <a:lnTo>
                      <a:pt x="25" y="77"/>
                    </a:lnTo>
                    <a:lnTo>
                      <a:pt x="25" y="79"/>
                    </a:lnTo>
                    <a:lnTo>
                      <a:pt x="24" y="79"/>
                    </a:lnTo>
                    <a:lnTo>
                      <a:pt x="24" y="77"/>
                    </a:lnTo>
                    <a:lnTo>
                      <a:pt x="22" y="77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4" y="86"/>
                    </a:lnTo>
                    <a:lnTo>
                      <a:pt x="27" y="88"/>
                    </a:lnTo>
                    <a:lnTo>
                      <a:pt x="31" y="94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4" y="90"/>
                    </a:lnTo>
                    <a:lnTo>
                      <a:pt x="38" y="88"/>
                    </a:lnTo>
                    <a:lnTo>
                      <a:pt x="40" y="88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5" y="88"/>
                    </a:lnTo>
                    <a:lnTo>
                      <a:pt x="49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8" y="88"/>
                    </a:lnTo>
                    <a:lnTo>
                      <a:pt x="59" y="88"/>
                    </a:lnTo>
                    <a:lnTo>
                      <a:pt x="59" y="81"/>
                    </a:lnTo>
                    <a:lnTo>
                      <a:pt x="63" y="74"/>
                    </a:lnTo>
                    <a:lnTo>
                      <a:pt x="67" y="70"/>
                    </a:lnTo>
                    <a:lnTo>
                      <a:pt x="59" y="61"/>
                    </a:lnTo>
                    <a:lnTo>
                      <a:pt x="59" y="61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7" name="Freeform 8842"/>
              <p:cNvSpPr>
                <a:spLocks/>
              </p:cNvSpPr>
              <p:nvPr/>
            </p:nvSpPr>
            <p:spPr bwMode="auto">
              <a:xfrm>
                <a:off x="4609947" y="2620674"/>
                <a:ext cx="147623" cy="112713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30"/>
                  </a:cxn>
                  <a:cxn ang="0">
                    <a:pos x="4" y="32"/>
                  </a:cxn>
                  <a:cxn ang="0">
                    <a:pos x="7" y="34"/>
                  </a:cxn>
                  <a:cxn ang="0">
                    <a:pos x="11" y="35"/>
                  </a:cxn>
                  <a:cxn ang="0">
                    <a:pos x="20" y="39"/>
                  </a:cxn>
                  <a:cxn ang="0">
                    <a:pos x="27" y="41"/>
                  </a:cxn>
                  <a:cxn ang="0">
                    <a:pos x="29" y="52"/>
                  </a:cxn>
                  <a:cxn ang="0">
                    <a:pos x="40" y="66"/>
                  </a:cxn>
                  <a:cxn ang="0">
                    <a:pos x="45" y="71"/>
                  </a:cxn>
                  <a:cxn ang="0">
                    <a:pos x="54" y="71"/>
                  </a:cxn>
                  <a:cxn ang="0">
                    <a:pos x="57" y="69"/>
                  </a:cxn>
                  <a:cxn ang="0">
                    <a:pos x="63" y="69"/>
                  </a:cxn>
                  <a:cxn ang="0">
                    <a:pos x="63" y="64"/>
                  </a:cxn>
                  <a:cxn ang="0">
                    <a:pos x="66" y="62"/>
                  </a:cxn>
                  <a:cxn ang="0">
                    <a:pos x="72" y="62"/>
                  </a:cxn>
                  <a:cxn ang="0">
                    <a:pos x="75" y="66"/>
                  </a:cxn>
                  <a:cxn ang="0">
                    <a:pos x="77" y="62"/>
                  </a:cxn>
                  <a:cxn ang="0">
                    <a:pos x="74" y="59"/>
                  </a:cxn>
                  <a:cxn ang="0">
                    <a:pos x="77" y="52"/>
                  </a:cxn>
                  <a:cxn ang="0">
                    <a:pos x="77" y="46"/>
                  </a:cxn>
                  <a:cxn ang="0">
                    <a:pos x="79" y="43"/>
                  </a:cxn>
                  <a:cxn ang="0">
                    <a:pos x="82" y="41"/>
                  </a:cxn>
                  <a:cxn ang="0">
                    <a:pos x="86" y="37"/>
                  </a:cxn>
                  <a:cxn ang="0">
                    <a:pos x="93" y="32"/>
                  </a:cxn>
                  <a:cxn ang="0">
                    <a:pos x="88" y="32"/>
                  </a:cxn>
                  <a:cxn ang="0">
                    <a:pos x="91" y="25"/>
                  </a:cxn>
                  <a:cxn ang="0">
                    <a:pos x="91" y="23"/>
                  </a:cxn>
                  <a:cxn ang="0">
                    <a:pos x="88" y="21"/>
                  </a:cxn>
                  <a:cxn ang="0">
                    <a:pos x="75" y="9"/>
                  </a:cxn>
                  <a:cxn ang="0">
                    <a:pos x="68" y="9"/>
                  </a:cxn>
                  <a:cxn ang="0">
                    <a:pos x="63" y="0"/>
                  </a:cxn>
                  <a:cxn ang="0">
                    <a:pos x="57" y="5"/>
                  </a:cxn>
                  <a:cxn ang="0">
                    <a:pos x="45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7" y="5"/>
                  </a:cxn>
                  <a:cxn ang="0">
                    <a:pos x="4" y="10"/>
                  </a:cxn>
                </a:cxnLst>
                <a:rect l="0" t="0" r="r" b="b"/>
                <a:pathLst>
                  <a:path w="93" h="71">
                    <a:moveTo>
                      <a:pt x="0" y="10"/>
                    </a:moveTo>
                    <a:lnTo>
                      <a:pt x="2" y="23"/>
                    </a:lnTo>
                    <a:lnTo>
                      <a:pt x="2" y="16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31" y="46"/>
                    </a:lnTo>
                    <a:lnTo>
                      <a:pt x="29" y="52"/>
                    </a:lnTo>
                    <a:lnTo>
                      <a:pt x="29" y="59"/>
                    </a:lnTo>
                    <a:lnTo>
                      <a:pt x="40" y="66"/>
                    </a:lnTo>
                    <a:lnTo>
                      <a:pt x="40" y="69"/>
                    </a:lnTo>
                    <a:lnTo>
                      <a:pt x="45" y="71"/>
                    </a:lnTo>
                    <a:lnTo>
                      <a:pt x="48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3" y="69"/>
                    </a:lnTo>
                    <a:lnTo>
                      <a:pt x="61" y="66"/>
                    </a:lnTo>
                    <a:lnTo>
                      <a:pt x="63" y="64"/>
                    </a:lnTo>
                    <a:lnTo>
                      <a:pt x="66" y="64"/>
                    </a:lnTo>
                    <a:lnTo>
                      <a:pt x="66" y="62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4" y="64"/>
                    </a:lnTo>
                    <a:lnTo>
                      <a:pt x="75" y="66"/>
                    </a:lnTo>
                    <a:lnTo>
                      <a:pt x="77" y="64"/>
                    </a:lnTo>
                    <a:lnTo>
                      <a:pt x="77" y="62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5" y="55"/>
                    </a:lnTo>
                    <a:lnTo>
                      <a:pt x="77" y="52"/>
                    </a:lnTo>
                    <a:lnTo>
                      <a:pt x="77" y="50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9" y="43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4" y="39"/>
                    </a:lnTo>
                    <a:lnTo>
                      <a:pt x="86" y="37"/>
                    </a:lnTo>
                    <a:lnTo>
                      <a:pt x="90" y="37"/>
                    </a:lnTo>
                    <a:lnTo>
                      <a:pt x="93" y="32"/>
                    </a:lnTo>
                    <a:lnTo>
                      <a:pt x="91" y="32"/>
                    </a:lnTo>
                    <a:lnTo>
                      <a:pt x="88" y="32"/>
                    </a:lnTo>
                    <a:lnTo>
                      <a:pt x="88" y="26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2" y="14"/>
                    </a:lnTo>
                    <a:lnTo>
                      <a:pt x="75" y="9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7" y="5"/>
                    </a:lnTo>
                    <a:lnTo>
                      <a:pt x="54" y="5"/>
                    </a:lnTo>
                    <a:lnTo>
                      <a:pt x="45" y="1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18" y="1"/>
                    </a:lnTo>
                    <a:lnTo>
                      <a:pt x="7" y="5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8" name="Freeform 8843"/>
              <p:cNvSpPr>
                <a:spLocks/>
              </p:cNvSpPr>
              <p:nvPr/>
            </p:nvSpPr>
            <p:spPr bwMode="auto">
              <a:xfrm>
                <a:off x="4609947" y="2620674"/>
                <a:ext cx="147623" cy="112713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30"/>
                  </a:cxn>
                  <a:cxn ang="0">
                    <a:pos x="4" y="32"/>
                  </a:cxn>
                  <a:cxn ang="0">
                    <a:pos x="7" y="34"/>
                  </a:cxn>
                  <a:cxn ang="0">
                    <a:pos x="11" y="35"/>
                  </a:cxn>
                  <a:cxn ang="0">
                    <a:pos x="20" y="39"/>
                  </a:cxn>
                  <a:cxn ang="0">
                    <a:pos x="27" y="41"/>
                  </a:cxn>
                  <a:cxn ang="0">
                    <a:pos x="29" y="52"/>
                  </a:cxn>
                  <a:cxn ang="0">
                    <a:pos x="40" y="66"/>
                  </a:cxn>
                  <a:cxn ang="0">
                    <a:pos x="45" y="71"/>
                  </a:cxn>
                  <a:cxn ang="0">
                    <a:pos x="54" y="71"/>
                  </a:cxn>
                  <a:cxn ang="0">
                    <a:pos x="57" y="69"/>
                  </a:cxn>
                  <a:cxn ang="0">
                    <a:pos x="63" y="69"/>
                  </a:cxn>
                  <a:cxn ang="0">
                    <a:pos x="63" y="64"/>
                  </a:cxn>
                  <a:cxn ang="0">
                    <a:pos x="66" y="62"/>
                  </a:cxn>
                  <a:cxn ang="0">
                    <a:pos x="72" y="62"/>
                  </a:cxn>
                  <a:cxn ang="0">
                    <a:pos x="75" y="66"/>
                  </a:cxn>
                  <a:cxn ang="0">
                    <a:pos x="77" y="62"/>
                  </a:cxn>
                  <a:cxn ang="0">
                    <a:pos x="74" y="59"/>
                  </a:cxn>
                  <a:cxn ang="0">
                    <a:pos x="77" y="52"/>
                  </a:cxn>
                  <a:cxn ang="0">
                    <a:pos x="77" y="46"/>
                  </a:cxn>
                  <a:cxn ang="0">
                    <a:pos x="79" y="43"/>
                  </a:cxn>
                  <a:cxn ang="0">
                    <a:pos x="82" y="41"/>
                  </a:cxn>
                  <a:cxn ang="0">
                    <a:pos x="86" y="37"/>
                  </a:cxn>
                  <a:cxn ang="0">
                    <a:pos x="93" y="32"/>
                  </a:cxn>
                  <a:cxn ang="0">
                    <a:pos x="88" y="32"/>
                  </a:cxn>
                  <a:cxn ang="0">
                    <a:pos x="91" y="25"/>
                  </a:cxn>
                  <a:cxn ang="0">
                    <a:pos x="91" y="23"/>
                  </a:cxn>
                  <a:cxn ang="0">
                    <a:pos x="88" y="21"/>
                  </a:cxn>
                  <a:cxn ang="0">
                    <a:pos x="75" y="9"/>
                  </a:cxn>
                  <a:cxn ang="0">
                    <a:pos x="68" y="9"/>
                  </a:cxn>
                  <a:cxn ang="0">
                    <a:pos x="63" y="0"/>
                  </a:cxn>
                  <a:cxn ang="0">
                    <a:pos x="57" y="5"/>
                  </a:cxn>
                  <a:cxn ang="0">
                    <a:pos x="45" y="1"/>
                  </a:cxn>
                  <a:cxn ang="0">
                    <a:pos x="34" y="1"/>
                  </a:cxn>
                  <a:cxn ang="0">
                    <a:pos x="31" y="1"/>
                  </a:cxn>
                  <a:cxn ang="0">
                    <a:pos x="25" y="1"/>
                  </a:cxn>
                  <a:cxn ang="0">
                    <a:pos x="7" y="5"/>
                  </a:cxn>
                  <a:cxn ang="0">
                    <a:pos x="4" y="10"/>
                  </a:cxn>
                </a:cxnLst>
                <a:rect l="0" t="0" r="r" b="b"/>
                <a:pathLst>
                  <a:path w="93" h="71">
                    <a:moveTo>
                      <a:pt x="0" y="10"/>
                    </a:moveTo>
                    <a:lnTo>
                      <a:pt x="2" y="23"/>
                    </a:lnTo>
                    <a:lnTo>
                      <a:pt x="2" y="16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31" y="46"/>
                    </a:lnTo>
                    <a:lnTo>
                      <a:pt x="29" y="52"/>
                    </a:lnTo>
                    <a:lnTo>
                      <a:pt x="29" y="59"/>
                    </a:lnTo>
                    <a:lnTo>
                      <a:pt x="40" y="66"/>
                    </a:lnTo>
                    <a:lnTo>
                      <a:pt x="40" y="69"/>
                    </a:lnTo>
                    <a:lnTo>
                      <a:pt x="45" y="71"/>
                    </a:lnTo>
                    <a:lnTo>
                      <a:pt x="48" y="71"/>
                    </a:lnTo>
                    <a:lnTo>
                      <a:pt x="54" y="71"/>
                    </a:lnTo>
                    <a:lnTo>
                      <a:pt x="56" y="69"/>
                    </a:lnTo>
                    <a:lnTo>
                      <a:pt x="57" y="69"/>
                    </a:lnTo>
                    <a:lnTo>
                      <a:pt x="59" y="69"/>
                    </a:lnTo>
                    <a:lnTo>
                      <a:pt x="63" y="69"/>
                    </a:lnTo>
                    <a:lnTo>
                      <a:pt x="61" y="66"/>
                    </a:lnTo>
                    <a:lnTo>
                      <a:pt x="63" y="64"/>
                    </a:lnTo>
                    <a:lnTo>
                      <a:pt x="66" y="64"/>
                    </a:lnTo>
                    <a:lnTo>
                      <a:pt x="66" y="62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4" y="64"/>
                    </a:lnTo>
                    <a:lnTo>
                      <a:pt x="75" y="66"/>
                    </a:lnTo>
                    <a:lnTo>
                      <a:pt x="77" y="64"/>
                    </a:lnTo>
                    <a:lnTo>
                      <a:pt x="77" y="62"/>
                    </a:lnTo>
                    <a:lnTo>
                      <a:pt x="75" y="60"/>
                    </a:lnTo>
                    <a:lnTo>
                      <a:pt x="74" y="59"/>
                    </a:lnTo>
                    <a:lnTo>
                      <a:pt x="75" y="55"/>
                    </a:lnTo>
                    <a:lnTo>
                      <a:pt x="77" y="52"/>
                    </a:lnTo>
                    <a:lnTo>
                      <a:pt x="77" y="50"/>
                    </a:lnTo>
                    <a:lnTo>
                      <a:pt x="77" y="46"/>
                    </a:lnTo>
                    <a:lnTo>
                      <a:pt x="77" y="44"/>
                    </a:lnTo>
                    <a:lnTo>
                      <a:pt x="79" y="43"/>
                    </a:lnTo>
                    <a:lnTo>
                      <a:pt x="81" y="41"/>
                    </a:lnTo>
                    <a:lnTo>
                      <a:pt x="82" y="41"/>
                    </a:lnTo>
                    <a:lnTo>
                      <a:pt x="84" y="39"/>
                    </a:lnTo>
                    <a:lnTo>
                      <a:pt x="86" y="37"/>
                    </a:lnTo>
                    <a:lnTo>
                      <a:pt x="90" y="37"/>
                    </a:lnTo>
                    <a:lnTo>
                      <a:pt x="93" y="32"/>
                    </a:lnTo>
                    <a:lnTo>
                      <a:pt x="91" y="32"/>
                    </a:lnTo>
                    <a:lnTo>
                      <a:pt x="88" y="32"/>
                    </a:lnTo>
                    <a:lnTo>
                      <a:pt x="88" y="26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2" y="14"/>
                    </a:lnTo>
                    <a:lnTo>
                      <a:pt x="75" y="9"/>
                    </a:lnTo>
                    <a:lnTo>
                      <a:pt x="70" y="9"/>
                    </a:lnTo>
                    <a:lnTo>
                      <a:pt x="68" y="9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7" y="5"/>
                    </a:lnTo>
                    <a:lnTo>
                      <a:pt x="54" y="5"/>
                    </a:lnTo>
                    <a:lnTo>
                      <a:pt x="45" y="1"/>
                    </a:lnTo>
                    <a:lnTo>
                      <a:pt x="38" y="1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29" y="1"/>
                    </a:lnTo>
                    <a:lnTo>
                      <a:pt x="25" y="1"/>
                    </a:lnTo>
                    <a:lnTo>
                      <a:pt x="18" y="1"/>
                    </a:lnTo>
                    <a:lnTo>
                      <a:pt x="7" y="5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59" name="Freeform 8844"/>
              <p:cNvSpPr>
                <a:spLocks/>
              </p:cNvSpPr>
              <p:nvPr/>
            </p:nvSpPr>
            <p:spPr bwMode="auto">
              <a:xfrm>
                <a:off x="4587725" y="3150902"/>
                <a:ext cx="39683" cy="38100"/>
              </a:xfrm>
              <a:custGeom>
                <a:avLst/>
                <a:gdLst/>
                <a:ahLst/>
                <a:cxnLst>
                  <a:cxn ang="0">
                    <a:pos x="23" y="18"/>
                  </a:cxn>
                  <a:cxn ang="0">
                    <a:pos x="23" y="18"/>
                  </a:cxn>
                  <a:cxn ang="0">
                    <a:pos x="23" y="16"/>
                  </a:cxn>
                  <a:cxn ang="0">
                    <a:pos x="23" y="16"/>
                  </a:cxn>
                  <a:cxn ang="0">
                    <a:pos x="23" y="15"/>
                  </a:cxn>
                  <a:cxn ang="0">
                    <a:pos x="25" y="13"/>
                  </a:cxn>
                  <a:cxn ang="0">
                    <a:pos x="25" y="13"/>
                  </a:cxn>
                  <a:cxn ang="0">
                    <a:pos x="23" y="13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20" y="13"/>
                  </a:cxn>
                  <a:cxn ang="0">
                    <a:pos x="20" y="11"/>
                  </a:cxn>
                  <a:cxn ang="0">
                    <a:pos x="20" y="11"/>
                  </a:cxn>
                  <a:cxn ang="0">
                    <a:pos x="16" y="7"/>
                  </a:cxn>
                  <a:cxn ang="0">
                    <a:pos x="16" y="7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3" y="9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24"/>
                  </a:cxn>
                  <a:cxn ang="0">
                    <a:pos x="11" y="24"/>
                  </a:cxn>
                  <a:cxn ang="0">
                    <a:pos x="11" y="22"/>
                  </a:cxn>
                  <a:cxn ang="0">
                    <a:pos x="12" y="20"/>
                  </a:cxn>
                  <a:cxn ang="0">
                    <a:pos x="16" y="18"/>
                  </a:cxn>
                  <a:cxn ang="0">
                    <a:pos x="18" y="18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21" y="18"/>
                  </a:cxn>
                  <a:cxn ang="0">
                    <a:pos x="23" y="18"/>
                  </a:cxn>
                </a:cxnLst>
                <a:rect l="0" t="0" r="r" b="b"/>
                <a:pathLst>
                  <a:path w="25" h="24">
                    <a:moveTo>
                      <a:pt x="23" y="18"/>
                    </a:moveTo>
                    <a:lnTo>
                      <a:pt x="23" y="18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1" y="18"/>
                    </a:lnTo>
                    <a:lnTo>
                      <a:pt x="23" y="18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0" name="Freeform 8845"/>
              <p:cNvSpPr>
                <a:spLocks/>
              </p:cNvSpPr>
              <p:nvPr/>
            </p:nvSpPr>
            <p:spPr bwMode="auto">
              <a:xfrm>
                <a:off x="4552803" y="3039776"/>
                <a:ext cx="106352" cy="13970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33" y="72"/>
                  </a:cxn>
                  <a:cxn ang="0">
                    <a:pos x="34" y="70"/>
                  </a:cxn>
                  <a:cxn ang="0">
                    <a:pos x="36" y="72"/>
                  </a:cxn>
                  <a:cxn ang="0">
                    <a:pos x="38" y="76"/>
                  </a:cxn>
                  <a:cxn ang="0">
                    <a:pos x="42" y="81"/>
                  </a:cxn>
                  <a:cxn ang="0">
                    <a:pos x="43" y="83"/>
                  </a:cxn>
                  <a:cxn ang="0">
                    <a:pos x="47" y="83"/>
                  </a:cxn>
                  <a:cxn ang="0">
                    <a:pos x="45" y="86"/>
                  </a:cxn>
                  <a:cxn ang="0">
                    <a:pos x="45" y="88"/>
                  </a:cxn>
                  <a:cxn ang="0">
                    <a:pos x="54" y="88"/>
                  </a:cxn>
                  <a:cxn ang="0">
                    <a:pos x="59" y="81"/>
                  </a:cxn>
                  <a:cxn ang="0">
                    <a:pos x="59" y="61"/>
                  </a:cxn>
                  <a:cxn ang="0">
                    <a:pos x="65" y="47"/>
                  </a:cxn>
                  <a:cxn ang="0">
                    <a:pos x="63" y="38"/>
                  </a:cxn>
                  <a:cxn ang="0">
                    <a:pos x="49" y="34"/>
                  </a:cxn>
                  <a:cxn ang="0">
                    <a:pos x="42" y="22"/>
                  </a:cxn>
                  <a:cxn ang="0">
                    <a:pos x="33" y="9"/>
                  </a:cxn>
                  <a:cxn ang="0">
                    <a:pos x="22" y="0"/>
                  </a:cxn>
                  <a:cxn ang="0">
                    <a:pos x="9" y="4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4" y="17"/>
                  </a:cxn>
                  <a:cxn ang="0">
                    <a:pos x="4" y="18"/>
                  </a:cxn>
                  <a:cxn ang="0">
                    <a:pos x="7" y="20"/>
                  </a:cxn>
                  <a:cxn ang="0">
                    <a:pos x="11" y="20"/>
                  </a:cxn>
                  <a:cxn ang="0">
                    <a:pos x="7" y="22"/>
                  </a:cxn>
                  <a:cxn ang="0">
                    <a:pos x="6" y="24"/>
                  </a:cxn>
                  <a:cxn ang="0">
                    <a:pos x="7" y="29"/>
                  </a:cxn>
                  <a:cxn ang="0">
                    <a:pos x="11" y="31"/>
                  </a:cxn>
                  <a:cxn ang="0">
                    <a:pos x="7" y="38"/>
                  </a:cxn>
                  <a:cxn ang="0">
                    <a:pos x="6" y="40"/>
                  </a:cxn>
                  <a:cxn ang="0">
                    <a:pos x="9" y="43"/>
                  </a:cxn>
                  <a:cxn ang="0">
                    <a:pos x="11" y="47"/>
                  </a:cxn>
                  <a:cxn ang="0">
                    <a:pos x="13" y="47"/>
                  </a:cxn>
                  <a:cxn ang="0">
                    <a:pos x="15" y="49"/>
                  </a:cxn>
                  <a:cxn ang="0">
                    <a:pos x="9" y="49"/>
                  </a:cxn>
                  <a:cxn ang="0">
                    <a:pos x="9" y="51"/>
                  </a:cxn>
                  <a:cxn ang="0">
                    <a:pos x="13" y="58"/>
                  </a:cxn>
                  <a:cxn ang="0">
                    <a:pos x="11" y="58"/>
                  </a:cxn>
                  <a:cxn ang="0">
                    <a:pos x="9" y="60"/>
                  </a:cxn>
                  <a:cxn ang="0">
                    <a:pos x="9" y="61"/>
                  </a:cxn>
                  <a:cxn ang="0">
                    <a:pos x="13" y="63"/>
                  </a:cxn>
                  <a:cxn ang="0">
                    <a:pos x="13" y="67"/>
                  </a:cxn>
                  <a:cxn ang="0">
                    <a:pos x="15" y="67"/>
                  </a:cxn>
                  <a:cxn ang="0">
                    <a:pos x="16" y="68"/>
                  </a:cxn>
                  <a:cxn ang="0">
                    <a:pos x="16" y="68"/>
                  </a:cxn>
                  <a:cxn ang="0">
                    <a:pos x="18" y="70"/>
                  </a:cxn>
                  <a:cxn ang="0">
                    <a:pos x="18" y="70"/>
                  </a:cxn>
                  <a:cxn ang="0">
                    <a:pos x="20" y="70"/>
                  </a:cxn>
                  <a:cxn ang="0">
                    <a:pos x="22" y="70"/>
                  </a:cxn>
                  <a:cxn ang="0">
                    <a:pos x="24" y="74"/>
                  </a:cxn>
                  <a:cxn ang="0">
                    <a:pos x="25" y="74"/>
                  </a:cxn>
                  <a:cxn ang="0">
                    <a:pos x="27" y="76"/>
                  </a:cxn>
                </a:cxnLst>
                <a:rect l="0" t="0" r="r" b="b"/>
                <a:pathLst>
                  <a:path w="67" h="88">
                    <a:moveTo>
                      <a:pt x="27" y="76"/>
                    </a:moveTo>
                    <a:lnTo>
                      <a:pt x="27" y="76"/>
                    </a:lnTo>
                    <a:lnTo>
                      <a:pt x="29" y="74"/>
                    </a:lnTo>
                    <a:lnTo>
                      <a:pt x="29" y="74"/>
                    </a:lnTo>
                    <a:lnTo>
                      <a:pt x="33" y="72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0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7"/>
                    </a:lnTo>
                    <a:lnTo>
                      <a:pt x="38" y="77"/>
                    </a:lnTo>
                    <a:lnTo>
                      <a:pt x="42" y="81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43" y="83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5" y="85"/>
                    </a:lnTo>
                    <a:lnTo>
                      <a:pt x="45" y="86"/>
                    </a:lnTo>
                    <a:lnTo>
                      <a:pt x="45" y="86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9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8" y="88"/>
                    </a:lnTo>
                    <a:lnTo>
                      <a:pt x="59" y="88"/>
                    </a:lnTo>
                    <a:lnTo>
                      <a:pt x="59" y="81"/>
                    </a:lnTo>
                    <a:lnTo>
                      <a:pt x="63" y="74"/>
                    </a:lnTo>
                    <a:lnTo>
                      <a:pt x="67" y="70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9" y="49"/>
                    </a:lnTo>
                    <a:lnTo>
                      <a:pt x="65" y="47"/>
                    </a:lnTo>
                    <a:lnTo>
                      <a:pt x="61" y="47"/>
                    </a:lnTo>
                    <a:lnTo>
                      <a:pt x="59" y="42"/>
                    </a:lnTo>
                    <a:lnTo>
                      <a:pt x="63" y="38"/>
                    </a:lnTo>
                    <a:lnTo>
                      <a:pt x="59" y="34"/>
                    </a:lnTo>
                    <a:lnTo>
                      <a:pt x="58" y="38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43" y="24"/>
                    </a:lnTo>
                    <a:lnTo>
                      <a:pt x="42" y="22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3" y="9"/>
                    </a:lnTo>
                    <a:lnTo>
                      <a:pt x="29" y="6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6" y="40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9" y="49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3" y="58"/>
                    </a:lnTo>
                    <a:lnTo>
                      <a:pt x="13" y="58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1" y="58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5" y="67"/>
                    </a:lnTo>
                    <a:lnTo>
                      <a:pt x="15" y="68"/>
                    </a:lnTo>
                    <a:lnTo>
                      <a:pt x="15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0" y="70"/>
                    </a:lnTo>
                    <a:lnTo>
                      <a:pt x="22" y="70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7" y="7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1" name="Freeform 8846"/>
              <p:cNvSpPr>
                <a:spLocks/>
              </p:cNvSpPr>
              <p:nvPr/>
            </p:nvSpPr>
            <p:spPr bwMode="auto">
              <a:xfrm>
                <a:off x="1990837" y="4168495"/>
                <a:ext cx="4762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2" name="Freeform 8847"/>
              <p:cNvSpPr>
                <a:spLocks/>
              </p:cNvSpPr>
              <p:nvPr/>
            </p:nvSpPr>
            <p:spPr bwMode="auto">
              <a:xfrm>
                <a:off x="1990837" y="4168495"/>
                <a:ext cx="4762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7">
                    <a:moveTo>
                      <a:pt x="2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3" name="Freeform 8848"/>
              <p:cNvSpPr>
                <a:spLocks/>
              </p:cNvSpPr>
              <p:nvPr/>
            </p:nvSpPr>
            <p:spPr bwMode="auto">
              <a:xfrm>
                <a:off x="2428943" y="3495391"/>
                <a:ext cx="1587" cy="476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4" name="Freeform 8849"/>
              <p:cNvSpPr>
                <a:spLocks/>
              </p:cNvSpPr>
              <p:nvPr/>
            </p:nvSpPr>
            <p:spPr bwMode="auto">
              <a:xfrm>
                <a:off x="2428943" y="3495391"/>
                <a:ext cx="1587" cy="476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3"/>
                  </a:cxn>
                  <a:cxn ang="0">
                    <a:pos x="1" y="2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5" name="Freeform 8850"/>
              <p:cNvSpPr>
                <a:spLocks/>
              </p:cNvSpPr>
              <p:nvPr/>
            </p:nvSpPr>
            <p:spPr bwMode="auto">
              <a:xfrm>
                <a:off x="2081315" y="3887506"/>
                <a:ext cx="53970" cy="1905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2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31" y="5"/>
                  </a:cxn>
                  <a:cxn ang="0">
                    <a:pos x="34" y="11"/>
                  </a:cxn>
                  <a:cxn ang="0">
                    <a:pos x="31" y="11"/>
                  </a:cxn>
                  <a:cxn ang="0">
                    <a:pos x="27" y="9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20" y="12"/>
                  </a:cxn>
                  <a:cxn ang="0">
                    <a:pos x="16" y="12"/>
                  </a:cxn>
                  <a:cxn ang="0">
                    <a:pos x="15" y="11"/>
                  </a:cxn>
                  <a:cxn ang="0">
                    <a:pos x="11" y="11"/>
                  </a:cxn>
                  <a:cxn ang="0">
                    <a:pos x="6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20" y="2"/>
                  </a:cxn>
                </a:cxnLst>
                <a:rect l="0" t="0" r="r" b="b"/>
                <a:pathLst>
                  <a:path w="34" h="12">
                    <a:moveTo>
                      <a:pt x="20" y="2"/>
                    </a:moveTo>
                    <a:lnTo>
                      <a:pt x="22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31" y="5"/>
                    </a:lnTo>
                    <a:lnTo>
                      <a:pt x="34" y="11"/>
                    </a:lnTo>
                    <a:lnTo>
                      <a:pt x="31" y="11"/>
                    </a:lnTo>
                    <a:lnTo>
                      <a:pt x="27" y="9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6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6" name="Freeform 8851"/>
              <p:cNvSpPr>
                <a:spLocks/>
              </p:cNvSpPr>
              <p:nvPr/>
            </p:nvSpPr>
            <p:spPr bwMode="auto">
              <a:xfrm>
                <a:off x="2081315" y="3887506"/>
                <a:ext cx="53970" cy="19050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22" y="2"/>
                  </a:cxn>
                  <a:cxn ang="0">
                    <a:pos x="23" y="3"/>
                  </a:cxn>
                  <a:cxn ang="0">
                    <a:pos x="25" y="5"/>
                  </a:cxn>
                  <a:cxn ang="0">
                    <a:pos x="31" y="5"/>
                  </a:cxn>
                  <a:cxn ang="0">
                    <a:pos x="34" y="11"/>
                  </a:cxn>
                  <a:cxn ang="0">
                    <a:pos x="31" y="11"/>
                  </a:cxn>
                  <a:cxn ang="0">
                    <a:pos x="27" y="9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20" y="12"/>
                  </a:cxn>
                  <a:cxn ang="0">
                    <a:pos x="16" y="12"/>
                  </a:cxn>
                  <a:cxn ang="0">
                    <a:pos x="15" y="11"/>
                  </a:cxn>
                  <a:cxn ang="0">
                    <a:pos x="11" y="11"/>
                  </a:cxn>
                  <a:cxn ang="0">
                    <a:pos x="6" y="7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20" y="2"/>
                  </a:cxn>
                </a:cxnLst>
                <a:rect l="0" t="0" r="r" b="b"/>
                <a:pathLst>
                  <a:path w="34" h="12">
                    <a:moveTo>
                      <a:pt x="20" y="2"/>
                    </a:moveTo>
                    <a:lnTo>
                      <a:pt x="22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31" y="5"/>
                    </a:lnTo>
                    <a:lnTo>
                      <a:pt x="34" y="11"/>
                    </a:lnTo>
                    <a:lnTo>
                      <a:pt x="31" y="11"/>
                    </a:lnTo>
                    <a:lnTo>
                      <a:pt x="27" y="9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6" y="7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2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7" name="Freeform 8852"/>
              <p:cNvSpPr>
                <a:spLocks/>
              </p:cNvSpPr>
              <p:nvPr/>
            </p:nvSpPr>
            <p:spPr bwMode="auto">
              <a:xfrm>
                <a:off x="2184493" y="5528991"/>
                <a:ext cx="25397" cy="603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6" y="15"/>
                  </a:cxn>
                  <a:cxn ang="0">
                    <a:pos x="12" y="15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10" y="22"/>
                  </a:cxn>
                  <a:cxn ang="0">
                    <a:pos x="12" y="23"/>
                  </a:cxn>
                  <a:cxn ang="0">
                    <a:pos x="12" y="25"/>
                  </a:cxn>
                  <a:cxn ang="0">
                    <a:pos x="10" y="25"/>
                  </a:cxn>
                  <a:cxn ang="0">
                    <a:pos x="12" y="29"/>
                  </a:cxn>
                  <a:cxn ang="0">
                    <a:pos x="12" y="32"/>
                  </a:cxn>
                  <a:cxn ang="0">
                    <a:pos x="9" y="32"/>
                  </a:cxn>
                  <a:cxn ang="0">
                    <a:pos x="10" y="36"/>
                  </a:cxn>
                  <a:cxn ang="0">
                    <a:pos x="9" y="38"/>
                  </a:cxn>
                  <a:cxn ang="0">
                    <a:pos x="1" y="36"/>
                  </a:cxn>
                  <a:cxn ang="0">
                    <a:pos x="0" y="3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0"/>
                  </a:cxn>
                </a:cxnLst>
                <a:rect l="0" t="0" r="r" b="b"/>
                <a:pathLst>
                  <a:path w="16" h="38">
                    <a:moveTo>
                      <a:pt x="7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10" y="36"/>
                    </a:lnTo>
                    <a:lnTo>
                      <a:pt x="9" y="38"/>
                    </a:lnTo>
                    <a:lnTo>
                      <a:pt x="1" y="36"/>
                    </a:lnTo>
                    <a:lnTo>
                      <a:pt x="0" y="3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8" name="Freeform 8853"/>
              <p:cNvSpPr>
                <a:spLocks/>
              </p:cNvSpPr>
              <p:nvPr/>
            </p:nvSpPr>
            <p:spPr bwMode="auto">
              <a:xfrm>
                <a:off x="2184493" y="5528991"/>
                <a:ext cx="25397" cy="603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0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2" y="4"/>
                  </a:cxn>
                  <a:cxn ang="0">
                    <a:pos x="16" y="15"/>
                  </a:cxn>
                  <a:cxn ang="0">
                    <a:pos x="12" y="15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9" y="20"/>
                  </a:cxn>
                  <a:cxn ang="0">
                    <a:pos x="9" y="20"/>
                  </a:cxn>
                  <a:cxn ang="0">
                    <a:pos x="10" y="22"/>
                  </a:cxn>
                  <a:cxn ang="0">
                    <a:pos x="12" y="23"/>
                  </a:cxn>
                  <a:cxn ang="0">
                    <a:pos x="12" y="25"/>
                  </a:cxn>
                  <a:cxn ang="0">
                    <a:pos x="10" y="25"/>
                  </a:cxn>
                  <a:cxn ang="0">
                    <a:pos x="12" y="29"/>
                  </a:cxn>
                  <a:cxn ang="0">
                    <a:pos x="12" y="32"/>
                  </a:cxn>
                  <a:cxn ang="0">
                    <a:pos x="9" y="32"/>
                  </a:cxn>
                  <a:cxn ang="0">
                    <a:pos x="10" y="36"/>
                  </a:cxn>
                  <a:cxn ang="0">
                    <a:pos x="9" y="38"/>
                  </a:cxn>
                  <a:cxn ang="0">
                    <a:pos x="1" y="36"/>
                  </a:cxn>
                  <a:cxn ang="0">
                    <a:pos x="0" y="32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0"/>
                  </a:cxn>
                </a:cxnLst>
                <a:rect l="0" t="0" r="r" b="b"/>
                <a:pathLst>
                  <a:path w="16" h="38">
                    <a:moveTo>
                      <a:pt x="7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10" y="36"/>
                    </a:lnTo>
                    <a:lnTo>
                      <a:pt x="9" y="38"/>
                    </a:lnTo>
                    <a:lnTo>
                      <a:pt x="1" y="36"/>
                    </a:lnTo>
                    <a:lnTo>
                      <a:pt x="0" y="3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69" name="Freeform 8854"/>
              <p:cNvSpPr>
                <a:spLocks/>
              </p:cNvSpPr>
              <p:nvPr/>
            </p:nvSpPr>
            <p:spPr bwMode="auto">
              <a:xfrm>
                <a:off x="2206715" y="5622654"/>
                <a:ext cx="17461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1" y="9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11" h="13">
                    <a:moveTo>
                      <a:pt x="7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0" name="Freeform 8855"/>
              <p:cNvSpPr>
                <a:spLocks/>
              </p:cNvSpPr>
              <p:nvPr/>
            </p:nvSpPr>
            <p:spPr bwMode="auto">
              <a:xfrm>
                <a:off x="2206715" y="5622654"/>
                <a:ext cx="17461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1" y="6"/>
                  </a:cxn>
                  <a:cxn ang="0">
                    <a:pos x="11" y="9"/>
                  </a:cxn>
                  <a:cxn ang="0">
                    <a:pos x="7" y="11"/>
                  </a:cxn>
                  <a:cxn ang="0">
                    <a:pos x="5" y="13"/>
                  </a:cxn>
                  <a:cxn ang="0">
                    <a:pos x="4" y="11"/>
                  </a:cxn>
                  <a:cxn ang="0">
                    <a:pos x="0" y="7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11" h="13">
                    <a:moveTo>
                      <a:pt x="7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1" name="Freeform 8856"/>
              <p:cNvSpPr>
                <a:spLocks/>
              </p:cNvSpPr>
              <p:nvPr/>
            </p:nvSpPr>
            <p:spPr bwMode="auto">
              <a:xfrm>
                <a:off x="2184493" y="5632179"/>
                <a:ext cx="11111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2" name="Freeform 8857"/>
              <p:cNvSpPr>
                <a:spLocks/>
              </p:cNvSpPr>
              <p:nvPr/>
            </p:nvSpPr>
            <p:spPr bwMode="auto">
              <a:xfrm>
                <a:off x="2184493" y="5632179"/>
                <a:ext cx="11111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3" name="Freeform 8858"/>
              <p:cNvSpPr>
                <a:spLocks/>
              </p:cNvSpPr>
              <p:nvPr/>
            </p:nvSpPr>
            <p:spPr bwMode="auto">
              <a:xfrm>
                <a:off x="2184493" y="5640116"/>
                <a:ext cx="7937" cy="635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4" name="Freeform 8859"/>
              <p:cNvSpPr>
                <a:spLocks/>
              </p:cNvSpPr>
              <p:nvPr/>
            </p:nvSpPr>
            <p:spPr bwMode="auto">
              <a:xfrm>
                <a:off x="2184493" y="5640116"/>
                <a:ext cx="7937" cy="635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1" y="4"/>
                  </a:cxn>
                </a:cxnLst>
                <a:rect l="0" t="0" r="r" b="b"/>
                <a:pathLst>
                  <a:path w="5" h="4">
                    <a:moveTo>
                      <a:pt x="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5" name="Freeform 8860"/>
              <p:cNvSpPr>
                <a:spLocks/>
              </p:cNvSpPr>
              <p:nvPr/>
            </p:nvSpPr>
            <p:spPr bwMode="auto">
              <a:xfrm>
                <a:off x="2186080" y="5646467"/>
                <a:ext cx="12699" cy="79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4" y="1"/>
                  </a:cxn>
                  <a:cxn ang="0">
                    <a:pos x="2" y="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6" name="Freeform 8861"/>
              <p:cNvSpPr>
                <a:spLocks/>
              </p:cNvSpPr>
              <p:nvPr/>
            </p:nvSpPr>
            <p:spPr bwMode="auto">
              <a:xfrm>
                <a:off x="2186080" y="5646467"/>
                <a:ext cx="12699" cy="79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8" y="0"/>
                  </a:cxn>
                  <a:cxn ang="0">
                    <a:pos x="8" y="3"/>
                  </a:cxn>
                  <a:cxn ang="0">
                    <a:pos x="8" y="5"/>
                  </a:cxn>
                  <a:cxn ang="0">
                    <a:pos x="4" y="1"/>
                  </a:cxn>
                  <a:cxn ang="0">
                    <a:pos x="2" y="1"/>
                  </a:cxn>
                </a:cxnLst>
                <a:rect l="0" t="0" r="r" b="b"/>
                <a:pathLst>
                  <a:path w="8" h="5">
                    <a:moveTo>
                      <a:pt x="2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4" y="1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7" name="Freeform 8862"/>
              <p:cNvSpPr>
                <a:spLocks/>
              </p:cNvSpPr>
              <p:nvPr/>
            </p:nvSpPr>
            <p:spPr bwMode="auto">
              <a:xfrm>
                <a:off x="2189255" y="5651229"/>
                <a:ext cx="6349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8" name="Freeform 8863"/>
              <p:cNvSpPr>
                <a:spLocks/>
              </p:cNvSpPr>
              <p:nvPr/>
            </p:nvSpPr>
            <p:spPr bwMode="auto">
              <a:xfrm>
                <a:off x="2189255" y="5651229"/>
                <a:ext cx="6349" cy="63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79" name="Freeform 8864"/>
              <p:cNvSpPr>
                <a:spLocks/>
              </p:cNvSpPr>
              <p:nvPr/>
            </p:nvSpPr>
            <p:spPr bwMode="auto">
              <a:xfrm>
                <a:off x="2195604" y="5671867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0" name="Freeform 8865"/>
              <p:cNvSpPr>
                <a:spLocks/>
              </p:cNvSpPr>
              <p:nvPr/>
            </p:nvSpPr>
            <p:spPr bwMode="auto">
              <a:xfrm>
                <a:off x="2195604" y="5671867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1" name="Freeform 8866"/>
              <p:cNvSpPr>
                <a:spLocks/>
              </p:cNvSpPr>
              <p:nvPr/>
            </p:nvSpPr>
            <p:spPr bwMode="auto">
              <a:xfrm>
                <a:off x="2178143" y="5736955"/>
                <a:ext cx="7937" cy="7938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3"/>
                  </a:cxn>
                  <a:cxn ang="0">
                    <a:pos x="5" y="5"/>
                  </a:cxn>
                  <a:cxn ang="0">
                    <a:pos x="4" y="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2" name="Freeform 8867"/>
              <p:cNvSpPr>
                <a:spLocks/>
              </p:cNvSpPr>
              <p:nvPr/>
            </p:nvSpPr>
            <p:spPr bwMode="auto">
              <a:xfrm>
                <a:off x="2178143" y="5736955"/>
                <a:ext cx="7937" cy="7938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3"/>
                  </a:cxn>
                  <a:cxn ang="0">
                    <a:pos x="5" y="5"/>
                  </a:cxn>
                  <a:cxn ang="0">
                    <a:pos x="4" y="5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3" name="Freeform 8868"/>
              <p:cNvSpPr>
                <a:spLocks/>
              </p:cNvSpPr>
              <p:nvPr/>
            </p:nvSpPr>
            <p:spPr bwMode="auto">
              <a:xfrm>
                <a:off x="2159095" y="5741717"/>
                <a:ext cx="7937" cy="635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4" name="Freeform 8869"/>
              <p:cNvSpPr>
                <a:spLocks/>
              </p:cNvSpPr>
              <p:nvPr/>
            </p:nvSpPr>
            <p:spPr bwMode="auto">
              <a:xfrm>
                <a:off x="2159095" y="5741717"/>
                <a:ext cx="7937" cy="635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5" name="Freeform 8870"/>
              <p:cNvSpPr>
                <a:spLocks/>
              </p:cNvSpPr>
              <p:nvPr/>
            </p:nvSpPr>
            <p:spPr bwMode="auto">
              <a:xfrm>
                <a:off x="2163857" y="5756005"/>
                <a:ext cx="7937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6" name="Freeform 8871"/>
              <p:cNvSpPr>
                <a:spLocks/>
              </p:cNvSpPr>
              <p:nvPr/>
            </p:nvSpPr>
            <p:spPr bwMode="auto">
              <a:xfrm>
                <a:off x="2163857" y="5756005"/>
                <a:ext cx="7937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6"/>
                  </a:cxn>
                  <a:cxn ang="0">
                    <a:pos x="5" y="8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7" name="Freeform 8872"/>
              <p:cNvSpPr>
                <a:spLocks/>
              </p:cNvSpPr>
              <p:nvPr/>
            </p:nvSpPr>
            <p:spPr bwMode="auto">
              <a:xfrm>
                <a:off x="2155920" y="5754417"/>
                <a:ext cx="11111" cy="222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2" y="7"/>
                  </a:cxn>
                  <a:cxn ang="0">
                    <a:pos x="0" y="3"/>
                  </a:cxn>
                </a:cxnLst>
                <a:rect l="0" t="0" r="r" b="b"/>
                <a:pathLst>
                  <a:path w="7" h="14">
                    <a:moveTo>
                      <a:pt x="0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8" name="Freeform 8873"/>
              <p:cNvSpPr>
                <a:spLocks/>
              </p:cNvSpPr>
              <p:nvPr/>
            </p:nvSpPr>
            <p:spPr bwMode="auto">
              <a:xfrm>
                <a:off x="2155920" y="5754417"/>
                <a:ext cx="11111" cy="222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5" y="12"/>
                  </a:cxn>
                  <a:cxn ang="0">
                    <a:pos x="3" y="10"/>
                  </a:cxn>
                  <a:cxn ang="0">
                    <a:pos x="2" y="7"/>
                  </a:cxn>
                  <a:cxn ang="0">
                    <a:pos x="0" y="3"/>
                  </a:cxn>
                </a:cxnLst>
                <a:rect l="0" t="0" r="r" b="b"/>
                <a:pathLst>
                  <a:path w="7" h="14">
                    <a:moveTo>
                      <a:pt x="0" y="3"/>
                    </a:moveTo>
                    <a:lnTo>
                      <a:pt x="0" y="1"/>
                    </a:lnTo>
                    <a:lnTo>
                      <a:pt x="2" y="0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89" name="Freeform 8874"/>
              <p:cNvSpPr>
                <a:spLocks/>
              </p:cNvSpPr>
              <p:nvPr/>
            </p:nvSpPr>
            <p:spPr bwMode="auto">
              <a:xfrm>
                <a:off x="2170206" y="5770292"/>
                <a:ext cx="11111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0" name="Freeform 8875"/>
              <p:cNvSpPr>
                <a:spLocks/>
              </p:cNvSpPr>
              <p:nvPr/>
            </p:nvSpPr>
            <p:spPr bwMode="auto">
              <a:xfrm>
                <a:off x="2170206" y="5770292"/>
                <a:ext cx="11111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5" y="4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1" name="Freeform 8876"/>
              <p:cNvSpPr>
                <a:spLocks/>
              </p:cNvSpPr>
              <p:nvPr/>
            </p:nvSpPr>
            <p:spPr bwMode="auto">
              <a:xfrm>
                <a:off x="2155920" y="5770292"/>
                <a:ext cx="4762" cy="111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3" h="7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2" name="Freeform 8877"/>
              <p:cNvSpPr>
                <a:spLocks/>
              </p:cNvSpPr>
              <p:nvPr/>
            </p:nvSpPr>
            <p:spPr bwMode="auto">
              <a:xfrm>
                <a:off x="2155920" y="5770292"/>
                <a:ext cx="4762" cy="111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3" h="7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3" name="Freeform 8878"/>
              <p:cNvSpPr>
                <a:spLocks/>
              </p:cNvSpPr>
              <p:nvPr/>
            </p:nvSpPr>
            <p:spPr bwMode="auto">
              <a:xfrm>
                <a:off x="2160682" y="5779817"/>
                <a:ext cx="20635" cy="53975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3" y="30"/>
                  </a:cxn>
                  <a:cxn ang="0">
                    <a:pos x="11" y="34"/>
                  </a:cxn>
                  <a:cxn ang="0">
                    <a:pos x="9" y="34"/>
                  </a:cxn>
                  <a:cxn ang="0">
                    <a:pos x="6" y="30"/>
                  </a:cxn>
                  <a:cxn ang="0">
                    <a:pos x="6" y="23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4" y="7"/>
                  </a:cxn>
                </a:cxnLst>
                <a:rect l="0" t="0" r="r" b="b"/>
                <a:pathLst>
                  <a:path w="13" h="34">
                    <a:moveTo>
                      <a:pt x="4" y="7"/>
                    </a:move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3" y="30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6" y="30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4" name="Freeform 8879"/>
              <p:cNvSpPr>
                <a:spLocks/>
              </p:cNvSpPr>
              <p:nvPr/>
            </p:nvSpPr>
            <p:spPr bwMode="auto">
              <a:xfrm>
                <a:off x="2160682" y="5779817"/>
                <a:ext cx="20635" cy="53975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1" y="3"/>
                  </a:cxn>
                  <a:cxn ang="0">
                    <a:pos x="13" y="30"/>
                  </a:cxn>
                  <a:cxn ang="0">
                    <a:pos x="11" y="34"/>
                  </a:cxn>
                  <a:cxn ang="0">
                    <a:pos x="9" y="34"/>
                  </a:cxn>
                  <a:cxn ang="0">
                    <a:pos x="6" y="30"/>
                  </a:cxn>
                  <a:cxn ang="0">
                    <a:pos x="6" y="23"/>
                  </a:cxn>
                  <a:cxn ang="0">
                    <a:pos x="7" y="21"/>
                  </a:cxn>
                  <a:cxn ang="0">
                    <a:pos x="7" y="21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2" y="10"/>
                  </a:cxn>
                  <a:cxn ang="0">
                    <a:pos x="2" y="9"/>
                  </a:cxn>
                  <a:cxn ang="0">
                    <a:pos x="4" y="7"/>
                  </a:cxn>
                </a:cxnLst>
                <a:rect l="0" t="0" r="r" b="b"/>
                <a:pathLst>
                  <a:path w="13" h="34">
                    <a:moveTo>
                      <a:pt x="4" y="7"/>
                    </a:move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1" y="3"/>
                    </a:lnTo>
                    <a:lnTo>
                      <a:pt x="13" y="30"/>
                    </a:lnTo>
                    <a:lnTo>
                      <a:pt x="11" y="34"/>
                    </a:lnTo>
                    <a:lnTo>
                      <a:pt x="9" y="34"/>
                    </a:lnTo>
                    <a:lnTo>
                      <a:pt x="6" y="30"/>
                    </a:lnTo>
                    <a:lnTo>
                      <a:pt x="6" y="23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5" name="Freeform 8880"/>
              <p:cNvSpPr>
                <a:spLocks/>
              </p:cNvSpPr>
              <p:nvPr/>
            </p:nvSpPr>
            <p:spPr bwMode="auto">
              <a:xfrm>
                <a:off x="2152746" y="5816330"/>
                <a:ext cx="7937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6" name="Freeform 8881"/>
              <p:cNvSpPr>
                <a:spLocks/>
              </p:cNvSpPr>
              <p:nvPr/>
            </p:nvSpPr>
            <p:spPr bwMode="auto">
              <a:xfrm>
                <a:off x="2152746" y="5816330"/>
                <a:ext cx="7937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5" h="5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7" name="Freeform 8882"/>
              <p:cNvSpPr>
                <a:spLocks/>
              </p:cNvSpPr>
              <p:nvPr/>
            </p:nvSpPr>
            <p:spPr bwMode="auto">
              <a:xfrm>
                <a:off x="2159095" y="5838555"/>
                <a:ext cx="11111" cy="111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8" name="Freeform 8883"/>
              <p:cNvSpPr>
                <a:spLocks/>
              </p:cNvSpPr>
              <p:nvPr/>
            </p:nvSpPr>
            <p:spPr bwMode="auto">
              <a:xfrm>
                <a:off x="2159095" y="5838555"/>
                <a:ext cx="11111" cy="111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7"/>
                  </a:cxn>
                  <a:cxn ang="0">
                    <a:pos x="3" y="6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" h="7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99" name="Freeform 8884"/>
              <p:cNvSpPr>
                <a:spLocks/>
              </p:cNvSpPr>
              <p:nvPr/>
            </p:nvSpPr>
            <p:spPr bwMode="auto">
              <a:xfrm>
                <a:off x="2174968" y="5848080"/>
                <a:ext cx="14286" cy="15875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5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4" y="7"/>
                  </a:cxn>
                </a:cxnLst>
                <a:rect l="0" t="0" r="r" b="b"/>
                <a:pathLst>
                  <a:path w="9" h="10">
                    <a:moveTo>
                      <a:pt x="4" y="7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0" name="Freeform 8885"/>
              <p:cNvSpPr>
                <a:spLocks/>
              </p:cNvSpPr>
              <p:nvPr/>
            </p:nvSpPr>
            <p:spPr bwMode="auto">
              <a:xfrm>
                <a:off x="2174968" y="5848080"/>
                <a:ext cx="14286" cy="15875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7" y="5"/>
                  </a:cxn>
                  <a:cxn ang="0">
                    <a:pos x="9" y="10"/>
                  </a:cxn>
                  <a:cxn ang="0">
                    <a:pos x="7" y="10"/>
                  </a:cxn>
                  <a:cxn ang="0">
                    <a:pos x="4" y="7"/>
                  </a:cxn>
                </a:cxnLst>
                <a:rect l="0" t="0" r="r" b="b"/>
                <a:pathLst>
                  <a:path w="9" h="10">
                    <a:moveTo>
                      <a:pt x="4" y="7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9" y="10"/>
                    </a:lnTo>
                    <a:lnTo>
                      <a:pt x="7" y="10"/>
                    </a:lnTo>
                    <a:lnTo>
                      <a:pt x="4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1" name="Freeform 8886"/>
              <p:cNvSpPr>
                <a:spLocks/>
              </p:cNvSpPr>
              <p:nvPr/>
            </p:nvSpPr>
            <p:spPr bwMode="auto">
              <a:xfrm>
                <a:off x="2171794" y="5859193"/>
                <a:ext cx="9524" cy="19050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7"/>
                  </a:cxn>
                </a:cxnLst>
                <a:rect l="0" t="0" r="r" b="b"/>
                <a:pathLst>
                  <a:path w="6" h="12">
                    <a:moveTo>
                      <a:pt x="6" y="7"/>
                    </a:moveTo>
                    <a:lnTo>
                      <a:pt x="6" y="11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2" name="Freeform 8887"/>
              <p:cNvSpPr>
                <a:spLocks/>
              </p:cNvSpPr>
              <p:nvPr/>
            </p:nvSpPr>
            <p:spPr bwMode="auto">
              <a:xfrm>
                <a:off x="2171794" y="5859193"/>
                <a:ext cx="9524" cy="19050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6" y="11"/>
                  </a:cxn>
                  <a:cxn ang="0">
                    <a:pos x="6" y="12"/>
                  </a:cxn>
                  <a:cxn ang="0">
                    <a:pos x="4" y="12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6" y="7"/>
                  </a:cxn>
                </a:cxnLst>
                <a:rect l="0" t="0" r="r" b="b"/>
                <a:pathLst>
                  <a:path w="6" h="12">
                    <a:moveTo>
                      <a:pt x="6" y="7"/>
                    </a:moveTo>
                    <a:lnTo>
                      <a:pt x="6" y="11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6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3" name="Freeform 8888"/>
              <p:cNvSpPr>
                <a:spLocks/>
              </p:cNvSpPr>
              <p:nvPr/>
            </p:nvSpPr>
            <p:spPr bwMode="auto">
              <a:xfrm>
                <a:off x="2170206" y="5878243"/>
                <a:ext cx="7937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6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4" name="Freeform 8889"/>
              <p:cNvSpPr>
                <a:spLocks/>
              </p:cNvSpPr>
              <p:nvPr/>
            </p:nvSpPr>
            <p:spPr bwMode="auto">
              <a:xfrm>
                <a:off x="2170206" y="5878243"/>
                <a:ext cx="7937" cy="111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6"/>
                  </a:cxn>
                  <a:cxn ang="0">
                    <a:pos x="1" y="7"/>
                  </a:cxn>
                  <a:cxn ang="0">
                    <a:pos x="0" y="6"/>
                  </a:cxn>
                  <a:cxn ang="0">
                    <a:pos x="0" y="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4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5" name="Freeform 8890"/>
              <p:cNvSpPr>
                <a:spLocks/>
              </p:cNvSpPr>
              <p:nvPr/>
            </p:nvSpPr>
            <p:spPr bwMode="auto">
              <a:xfrm>
                <a:off x="2167032" y="5898880"/>
                <a:ext cx="4762" cy="19050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1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lnTo>
                      <a:pt x="0" y="1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6" name="Freeform 8891"/>
              <p:cNvSpPr>
                <a:spLocks/>
              </p:cNvSpPr>
              <p:nvPr/>
            </p:nvSpPr>
            <p:spPr bwMode="auto">
              <a:xfrm>
                <a:off x="2167032" y="5898880"/>
                <a:ext cx="4762" cy="19050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1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2" y="12"/>
                  </a:cxn>
                  <a:cxn ang="0">
                    <a:pos x="2" y="12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lnTo>
                      <a:pt x="0" y="1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2" y="12"/>
                    </a:lnTo>
                    <a:lnTo>
                      <a:pt x="2" y="1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7" name="Freeform 8892"/>
              <p:cNvSpPr>
                <a:spLocks/>
              </p:cNvSpPr>
              <p:nvPr/>
            </p:nvSpPr>
            <p:spPr bwMode="auto">
              <a:xfrm>
                <a:off x="2189255" y="5895705"/>
                <a:ext cx="6349" cy="1111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8" name="Freeform 8893"/>
              <p:cNvSpPr>
                <a:spLocks/>
              </p:cNvSpPr>
              <p:nvPr/>
            </p:nvSpPr>
            <p:spPr bwMode="auto">
              <a:xfrm>
                <a:off x="2189255" y="5895705"/>
                <a:ext cx="6349" cy="11113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4" h="7">
                    <a:moveTo>
                      <a:pt x="2" y="2"/>
                    </a:moveTo>
                    <a:lnTo>
                      <a:pt x="4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09" name="Freeform 8894"/>
              <p:cNvSpPr>
                <a:spLocks/>
              </p:cNvSpPr>
              <p:nvPr/>
            </p:nvSpPr>
            <p:spPr bwMode="auto">
              <a:xfrm>
                <a:off x="2195604" y="5887768"/>
                <a:ext cx="4762" cy="1428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2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9">
                    <a:moveTo>
                      <a:pt x="3" y="3"/>
                    </a:move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0" name="Freeform 8895"/>
              <p:cNvSpPr>
                <a:spLocks/>
              </p:cNvSpPr>
              <p:nvPr/>
            </p:nvSpPr>
            <p:spPr bwMode="auto">
              <a:xfrm>
                <a:off x="2195604" y="5887768"/>
                <a:ext cx="4762" cy="14288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5"/>
                  </a:cxn>
                  <a:cxn ang="0">
                    <a:pos x="3" y="9"/>
                  </a:cxn>
                  <a:cxn ang="0">
                    <a:pos x="2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3"/>
                  </a:cxn>
                </a:cxnLst>
                <a:rect l="0" t="0" r="r" b="b"/>
                <a:pathLst>
                  <a:path w="3" h="9">
                    <a:moveTo>
                      <a:pt x="3" y="3"/>
                    </a:moveTo>
                    <a:lnTo>
                      <a:pt x="3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1" name="Freeform 8896"/>
              <p:cNvSpPr>
                <a:spLocks/>
              </p:cNvSpPr>
              <p:nvPr/>
            </p:nvSpPr>
            <p:spPr bwMode="auto">
              <a:xfrm>
                <a:off x="2203541" y="5913168"/>
                <a:ext cx="53970" cy="619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2"/>
                  </a:cxn>
                  <a:cxn ang="0">
                    <a:pos x="16" y="9"/>
                  </a:cxn>
                  <a:cxn ang="0">
                    <a:pos x="13" y="12"/>
                  </a:cxn>
                  <a:cxn ang="0">
                    <a:pos x="11" y="16"/>
                  </a:cxn>
                  <a:cxn ang="0">
                    <a:pos x="13" y="18"/>
                  </a:cxn>
                  <a:cxn ang="0">
                    <a:pos x="14" y="19"/>
                  </a:cxn>
                  <a:cxn ang="0">
                    <a:pos x="14" y="21"/>
                  </a:cxn>
                  <a:cxn ang="0">
                    <a:pos x="18" y="23"/>
                  </a:cxn>
                  <a:cxn ang="0">
                    <a:pos x="23" y="18"/>
                  </a:cxn>
                  <a:cxn ang="0">
                    <a:pos x="32" y="18"/>
                  </a:cxn>
                  <a:cxn ang="0">
                    <a:pos x="34" y="21"/>
                  </a:cxn>
                  <a:cxn ang="0">
                    <a:pos x="34" y="23"/>
                  </a:cxn>
                  <a:cxn ang="0">
                    <a:pos x="25" y="30"/>
                  </a:cxn>
                  <a:cxn ang="0">
                    <a:pos x="22" y="28"/>
                  </a:cxn>
                  <a:cxn ang="0">
                    <a:pos x="22" y="30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8" y="32"/>
                  </a:cxn>
                  <a:cxn ang="0">
                    <a:pos x="18" y="34"/>
                  </a:cxn>
                  <a:cxn ang="0">
                    <a:pos x="16" y="36"/>
                  </a:cxn>
                  <a:cxn ang="0">
                    <a:pos x="16" y="37"/>
                  </a:cxn>
                  <a:cxn ang="0">
                    <a:pos x="18" y="39"/>
                  </a:cxn>
                  <a:cxn ang="0">
                    <a:pos x="14" y="39"/>
                  </a:cxn>
                  <a:cxn ang="0">
                    <a:pos x="7" y="32"/>
                  </a:cxn>
                  <a:cxn ang="0">
                    <a:pos x="7" y="30"/>
                  </a:cxn>
                  <a:cxn ang="0">
                    <a:pos x="9" y="30"/>
                  </a:cxn>
                  <a:cxn ang="0">
                    <a:pos x="13" y="32"/>
                  </a:cxn>
                  <a:cxn ang="0">
                    <a:pos x="14" y="30"/>
                  </a:cxn>
                  <a:cxn ang="0">
                    <a:pos x="14" y="28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6" y="27"/>
                  </a:cxn>
                  <a:cxn ang="0">
                    <a:pos x="6" y="25"/>
                  </a:cxn>
                  <a:cxn ang="0">
                    <a:pos x="6" y="23"/>
                  </a:cxn>
                  <a:cxn ang="0">
                    <a:pos x="2" y="23"/>
                  </a:cxn>
                  <a:cxn ang="0">
                    <a:pos x="2" y="21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5"/>
                  </a:cxn>
                </a:cxnLst>
                <a:rect l="0" t="0" r="r" b="b"/>
                <a:pathLst>
                  <a:path w="34" h="39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3" y="18"/>
                    </a:lnTo>
                    <a:lnTo>
                      <a:pt x="32" y="18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25" y="30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14" y="39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3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2" name="Freeform 8897"/>
              <p:cNvSpPr>
                <a:spLocks/>
              </p:cNvSpPr>
              <p:nvPr/>
            </p:nvSpPr>
            <p:spPr bwMode="auto">
              <a:xfrm>
                <a:off x="2203541" y="5913168"/>
                <a:ext cx="53970" cy="619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4" y="2"/>
                  </a:cxn>
                  <a:cxn ang="0">
                    <a:pos x="16" y="9"/>
                  </a:cxn>
                  <a:cxn ang="0">
                    <a:pos x="13" y="12"/>
                  </a:cxn>
                  <a:cxn ang="0">
                    <a:pos x="11" y="16"/>
                  </a:cxn>
                  <a:cxn ang="0">
                    <a:pos x="13" y="18"/>
                  </a:cxn>
                  <a:cxn ang="0">
                    <a:pos x="14" y="19"/>
                  </a:cxn>
                  <a:cxn ang="0">
                    <a:pos x="14" y="21"/>
                  </a:cxn>
                  <a:cxn ang="0">
                    <a:pos x="18" y="23"/>
                  </a:cxn>
                  <a:cxn ang="0">
                    <a:pos x="23" y="18"/>
                  </a:cxn>
                  <a:cxn ang="0">
                    <a:pos x="32" y="18"/>
                  </a:cxn>
                  <a:cxn ang="0">
                    <a:pos x="34" y="21"/>
                  </a:cxn>
                  <a:cxn ang="0">
                    <a:pos x="34" y="23"/>
                  </a:cxn>
                  <a:cxn ang="0">
                    <a:pos x="25" y="30"/>
                  </a:cxn>
                  <a:cxn ang="0">
                    <a:pos x="22" y="28"/>
                  </a:cxn>
                  <a:cxn ang="0">
                    <a:pos x="22" y="30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8" y="32"/>
                  </a:cxn>
                  <a:cxn ang="0">
                    <a:pos x="18" y="34"/>
                  </a:cxn>
                  <a:cxn ang="0">
                    <a:pos x="16" y="36"/>
                  </a:cxn>
                  <a:cxn ang="0">
                    <a:pos x="16" y="37"/>
                  </a:cxn>
                  <a:cxn ang="0">
                    <a:pos x="18" y="39"/>
                  </a:cxn>
                  <a:cxn ang="0">
                    <a:pos x="14" y="39"/>
                  </a:cxn>
                  <a:cxn ang="0">
                    <a:pos x="7" y="32"/>
                  </a:cxn>
                  <a:cxn ang="0">
                    <a:pos x="7" y="30"/>
                  </a:cxn>
                  <a:cxn ang="0">
                    <a:pos x="9" y="30"/>
                  </a:cxn>
                  <a:cxn ang="0">
                    <a:pos x="13" y="32"/>
                  </a:cxn>
                  <a:cxn ang="0">
                    <a:pos x="14" y="30"/>
                  </a:cxn>
                  <a:cxn ang="0">
                    <a:pos x="14" y="28"/>
                  </a:cxn>
                  <a:cxn ang="0">
                    <a:pos x="13" y="28"/>
                  </a:cxn>
                  <a:cxn ang="0">
                    <a:pos x="11" y="25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6" y="27"/>
                  </a:cxn>
                  <a:cxn ang="0">
                    <a:pos x="6" y="25"/>
                  </a:cxn>
                  <a:cxn ang="0">
                    <a:pos x="6" y="23"/>
                  </a:cxn>
                  <a:cxn ang="0">
                    <a:pos x="2" y="23"/>
                  </a:cxn>
                  <a:cxn ang="0">
                    <a:pos x="2" y="21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5"/>
                  </a:cxn>
                </a:cxnLst>
                <a:rect l="0" t="0" r="r" b="b"/>
                <a:pathLst>
                  <a:path w="34" h="39">
                    <a:moveTo>
                      <a:pt x="0" y="5"/>
                    </a:moveTo>
                    <a:lnTo>
                      <a:pt x="0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6" y="9"/>
                    </a:lnTo>
                    <a:lnTo>
                      <a:pt x="13" y="12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8" y="23"/>
                    </a:lnTo>
                    <a:lnTo>
                      <a:pt x="23" y="18"/>
                    </a:lnTo>
                    <a:lnTo>
                      <a:pt x="32" y="18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25" y="30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6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14" y="39"/>
                    </a:lnTo>
                    <a:lnTo>
                      <a:pt x="7" y="32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13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3" y="28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3" name="Freeform 8898"/>
              <p:cNvSpPr>
                <a:spLocks/>
              </p:cNvSpPr>
              <p:nvPr/>
            </p:nvSpPr>
            <p:spPr bwMode="auto">
              <a:xfrm>
                <a:off x="2195604" y="5930631"/>
                <a:ext cx="4762" cy="11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4" name="Freeform 8899"/>
              <p:cNvSpPr>
                <a:spLocks/>
              </p:cNvSpPr>
              <p:nvPr/>
            </p:nvSpPr>
            <p:spPr bwMode="auto">
              <a:xfrm>
                <a:off x="2195604" y="5930631"/>
                <a:ext cx="4762" cy="111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1"/>
                  </a:cxn>
                  <a:cxn ang="0">
                    <a:pos x="3" y="5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lnTo>
                      <a:pt x="3" y="1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5" name="Freeform 8900"/>
              <p:cNvSpPr>
                <a:spLocks/>
              </p:cNvSpPr>
              <p:nvPr/>
            </p:nvSpPr>
            <p:spPr bwMode="auto">
              <a:xfrm>
                <a:off x="2174968" y="5943331"/>
                <a:ext cx="3968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18" y="11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2" y="13"/>
                  </a:cxn>
                  <a:cxn ang="0">
                    <a:pos x="22" y="15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7"/>
                  </a:cxn>
                  <a:cxn ang="0">
                    <a:pos x="20" y="17"/>
                  </a:cxn>
                  <a:cxn ang="0">
                    <a:pos x="18" y="15"/>
                  </a:cxn>
                  <a:cxn ang="0">
                    <a:pos x="15" y="9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3" y="1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18" y="11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6" name="Freeform 8901"/>
              <p:cNvSpPr>
                <a:spLocks/>
              </p:cNvSpPr>
              <p:nvPr/>
            </p:nvSpPr>
            <p:spPr bwMode="auto">
              <a:xfrm>
                <a:off x="2174968" y="5943331"/>
                <a:ext cx="3968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18" y="11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0" y="13"/>
                  </a:cxn>
                  <a:cxn ang="0">
                    <a:pos x="22" y="13"/>
                  </a:cxn>
                  <a:cxn ang="0">
                    <a:pos x="22" y="15"/>
                  </a:cxn>
                  <a:cxn ang="0">
                    <a:pos x="25" y="17"/>
                  </a:cxn>
                  <a:cxn ang="0">
                    <a:pos x="25" y="17"/>
                  </a:cxn>
                  <a:cxn ang="0">
                    <a:pos x="22" y="17"/>
                  </a:cxn>
                  <a:cxn ang="0">
                    <a:pos x="20" y="17"/>
                  </a:cxn>
                  <a:cxn ang="0">
                    <a:pos x="18" y="15"/>
                  </a:cxn>
                  <a:cxn ang="0">
                    <a:pos x="15" y="9"/>
                  </a:cxn>
                  <a:cxn ang="0">
                    <a:pos x="15" y="11"/>
                  </a:cxn>
                  <a:cxn ang="0">
                    <a:pos x="15" y="13"/>
                  </a:cxn>
                  <a:cxn ang="0">
                    <a:pos x="13" y="1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2" y="0"/>
                    </a:lnTo>
                    <a:lnTo>
                      <a:pt x="4" y="4"/>
                    </a:lnTo>
                    <a:lnTo>
                      <a:pt x="18" y="11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5" y="9"/>
                    </a:lnTo>
                    <a:lnTo>
                      <a:pt x="15" y="11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7" name="Freeform 8902"/>
              <p:cNvSpPr>
                <a:spLocks/>
              </p:cNvSpPr>
              <p:nvPr/>
            </p:nvSpPr>
            <p:spPr bwMode="auto">
              <a:xfrm>
                <a:off x="2174968" y="5902056"/>
                <a:ext cx="31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1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8" name="Freeform 8903"/>
              <p:cNvSpPr>
                <a:spLocks/>
              </p:cNvSpPr>
              <p:nvPr/>
            </p:nvSpPr>
            <p:spPr bwMode="auto">
              <a:xfrm>
                <a:off x="2174968" y="5902056"/>
                <a:ext cx="31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2" y="1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19" name="Freeform 8904"/>
              <p:cNvSpPr>
                <a:spLocks/>
              </p:cNvSpPr>
              <p:nvPr/>
            </p:nvSpPr>
            <p:spPr bwMode="auto">
              <a:xfrm>
                <a:off x="2200366" y="5970318"/>
                <a:ext cx="38096" cy="333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20" y="7"/>
                  </a:cxn>
                  <a:cxn ang="0">
                    <a:pos x="20" y="7"/>
                  </a:cxn>
                  <a:cxn ang="0">
                    <a:pos x="20" y="9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12"/>
                  </a:cxn>
                  <a:cxn ang="0">
                    <a:pos x="22" y="12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8" y="19"/>
                  </a:cxn>
                  <a:cxn ang="0">
                    <a:pos x="18" y="17"/>
                  </a:cxn>
                  <a:cxn ang="0">
                    <a:pos x="16" y="17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15" y="19"/>
                  </a:cxn>
                  <a:cxn ang="0">
                    <a:pos x="8" y="17"/>
                  </a:cxn>
                  <a:cxn ang="0">
                    <a:pos x="6" y="16"/>
                  </a:cxn>
                  <a:cxn ang="0">
                    <a:pos x="8" y="10"/>
                  </a:cxn>
                  <a:cxn ang="0">
                    <a:pos x="4" y="10"/>
                  </a:cxn>
                  <a:cxn ang="0">
                    <a:pos x="2" y="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4" h="21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5" y="19"/>
                    </a:lnTo>
                    <a:lnTo>
                      <a:pt x="8" y="17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4" y="10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0" name="Freeform 8905"/>
              <p:cNvSpPr>
                <a:spLocks/>
              </p:cNvSpPr>
              <p:nvPr/>
            </p:nvSpPr>
            <p:spPr bwMode="auto">
              <a:xfrm>
                <a:off x="2200366" y="5970318"/>
                <a:ext cx="38096" cy="333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8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6" y="7"/>
                  </a:cxn>
                  <a:cxn ang="0">
                    <a:pos x="18" y="5"/>
                  </a:cxn>
                  <a:cxn ang="0">
                    <a:pos x="20" y="7"/>
                  </a:cxn>
                  <a:cxn ang="0">
                    <a:pos x="20" y="7"/>
                  </a:cxn>
                  <a:cxn ang="0">
                    <a:pos x="20" y="9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12"/>
                  </a:cxn>
                  <a:cxn ang="0">
                    <a:pos x="22" y="12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8" y="19"/>
                  </a:cxn>
                  <a:cxn ang="0">
                    <a:pos x="18" y="17"/>
                  </a:cxn>
                  <a:cxn ang="0">
                    <a:pos x="16" y="17"/>
                  </a:cxn>
                  <a:cxn ang="0">
                    <a:pos x="18" y="21"/>
                  </a:cxn>
                  <a:cxn ang="0">
                    <a:pos x="16" y="21"/>
                  </a:cxn>
                  <a:cxn ang="0">
                    <a:pos x="15" y="19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15" y="19"/>
                  </a:cxn>
                  <a:cxn ang="0">
                    <a:pos x="8" y="17"/>
                  </a:cxn>
                  <a:cxn ang="0">
                    <a:pos x="6" y="16"/>
                  </a:cxn>
                  <a:cxn ang="0">
                    <a:pos x="8" y="10"/>
                  </a:cxn>
                  <a:cxn ang="0">
                    <a:pos x="4" y="10"/>
                  </a:cxn>
                  <a:cxn ang="0">
                    <a:pos x="2" y="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4" h="21">
                    <a:moveTo>
                      <a:pt x="2" y="0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2"/>
                    </a:lnTo>
                    <a:lnTo>
                      <a:pt x="22" y="12"/>
                    </a:lnTo>
                    <a:lnTo>
                      <a:pt x="22" y="17"/>
                    </a:lnTo>
                    <a:lnTo>
                      <a:pt x="20" y="19"/>
                    </a:lnTo>
                    <a:lnTo>
                      <a:pt x="18" y="19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5" y="19"/>
                    </a:lnTo>
                    <a:lnTo>
                      <a:pt x="8" y="17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4" y="10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1" name="Freeform 8906"/>
              <p:cNvSpPr>
                <a:spLocks/>
              </p:cNvSpPr>
              <p:nvPr/>
            </p:nvSpPr>
            <p:spPr bwMode="auto">
              <a:xfrm>
                <a:off x="2238462" y="5989369"/>
                <a:ext cx="30159" cy="222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6" y="11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19" y="13"/>
                  </a:cxn>
                  <a:cxn ang="0">
                    <a:pos x="18" y="14"/>
                  </a:cxn>
                  <a:cxn ang="0">
                    <a:pos x="16" y="14"/>
                  </a:cxn>
                  <a:cxn ang="0">
                    <a:pos x="14" y="13"/>
                  </a:cxn>
                  <a:cxn ang="0">
                    <a:pos x="9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19" h="14">
                    <a:moveTo>
                      <a:pt x="5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2" name="Freeform 8907"/>
              <p:cNvSpPr>
                <a:spLocks/>
              </p:cNvSpPr>
              <p:nvPr/>
            </p:nvSpPr>
            <p:spPr bwMode="auto">
              <a:xfrm>
                <a:off x="2238462" y="5989369"/>
                <a:ext cx="30159" cy="222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0" y="4"/>
                  </a:cxn>
                  <a:cxn ang="0">
                    <a:pos x="12" y="5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6" y="11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9" y="11"/>
                  </a:cxn>
                  <a:cxn ang="0">
                    <a:pos x="19" y="13"/>
                  </a:cxn>
                  <a:cxn ang="0">
                    <a:pos x="18" y="14"/>
                  </a:cxn>
                  <a:cxn ang="0">
                    <a:pos x="16" y="14"/>
                  </a:cxn>
                  <a:cxn ang="0">
                    <a:pos x="14" y="13"/>
                  </a:cxn>
                  <a:cxn ang="0">
                    <a:pos x="9" y="11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9" y="13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9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19" h="14">
                    <a:moveTo>
                      <a:pt x="5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8" y="14"/>
                    </a:lnTo>
                    <a:lnTo>
                      <a:pt x="16" y="14"/>
                    </a:lnTo>
                    <a:lnTo>
                      <a:pt x="14" y="13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3" name="Freeform 8908"/>
              <p:cNvSpPr>
                <a:spLocks/>
              </p:cNvSpPr>
              <p:nvPr/>
            </p:nvSpPr>
            <p:spPr bwMode="auto">
              <a:xfrm>
                <a:off x="2271796" y="5978256"/>
                <a:ext cx="14286" cy="3175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9" y="18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5" y="18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5" y="0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4" name="Freeform 8909"/>
              <p:cNvSpPr>
                <a:spLocks/>
              </p:cNvSpPr>
              <p:nvPr/>
            </p:nvSpPr>
            <p:spPr bwMode="auto">
              <a:xfrm>
                <a:off x="2271796" y="5978256"/>
                <a:ext cx="14286" cy="3175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2"/>
                  </a:cxn>
                  <a:cxn ang="0">
                    <a:pos x="9" y="14"/>
                  </a:cxn>
                  <a:cxn ang="0">
                    <a:pos x="7" y="14"/>
                  </a:cxn>
                  <a:cxn ang="0">
                    <a:pos x="5" y="12"/>
                  </a:cxn>
                  <a:cxn ang="0">
                    <a:pos x="4" y="11"/>
                  </a:cxn>
                  <a:cxn ang="0">
                    <a:pos x="4" y="14"/>
                  </a:cxn>
                  <a:cxn ang="0">
                    <a:pos x="5" y="16"/>
                  </a:cxn>
                  <a:cxn ang="0">
                    <a:pos x="5" y="18"/>
                  </a:cxn>
                  <a:cxn ang="0">
                    <a:pos x="9" y="18"/>
                  </a:cxn>
                  <a:cxn ang="0">
                    <a:pos x="9" y="20"/>
                  </a:cxn>
                  <a:cxn ang="0">
                    <a:pos x="7" y="20"/>
                  </a:cxn>
                  <a:cxn ang="0">
                    <a:pos x="5" y="18"/>
                  </a:cxn>
                  <a:cxn ang="0">
                    <a:pos x="2" y="12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5" y="0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5" y="12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5" y="16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5" name="Freeform 8910"/>
              <p:cNvSpPr>
                <a:spLocks/>
              </p:cNvSpPr>
              <p:nvPr/>
            </p:nvSpPr>
            <p:spPr bwMode="auto">
              <a:xfrm>
                <a:off x="2268622" y="6040169"/>
                <a:ext cx="6349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6" name="Freeform 8911"/>
              <p:cNvSpPr>
                <a:spLocks/>
              </p:cNvSpPr>
              <p:nvPr/>
            </p:nvSpPr>
            <p:spPr bwMode="auto">
              <a:xfrm>
                <a:off x="2268622" y="6040169"/>
                <a:ext cx="6349" cy="95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4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7" name="Freeform 8912"/>
              <p:cNvSpPr>
                <a:spLocks/>
              </p:cNvSpPr>
              <p:nvPr/>
            </p:nvSpPr>
            <p:spPr bwMode="auto">
              <a:xfrm>
                <a:off x="2278146" y="6046519"/>
                <a:ext cx="7937" cy="476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8" name="Freeform 8913"/>
              <p:cNvSpPr>
                <a:spLocks/>
              </p:cNvSpPr>
              <p:nvPr/>
            </p:nvSpPr>
            <p:spPr bwMode="auto">
              <a:xfrm>
                <a:off x="2278146" y="6046519"/>
                <a:ext cx="7937" cy="4763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3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3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29" name="Freeform 8914"/>
              <p:cNvSpPr>
                <a:spLocks/>
              </p:cNvSpPr>
              <p:nvPr/>
            </p:nvSpPr>
            <p:spPr bwMode="auto">
              <a:xfrm>
                <a:off x="2297194" y="6038581"/>
                <a:ext cx="20635" cy="476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0" name="Freeform 8915"/>
              <p:cNvSpPr>
                <a:spLocks/>
              </p:cNvSpPr>
              <p:nvPr/>
            </p:nvSpPr>
            <p:spPr bwMode="auto">
              <a:xfrm>
                <a:off x="2297194" y="6038581"/>
                <a:ext cx="20635" cy="4763"/>
              </a:xfrm>
              <a:custGeom>
                <a:avLst/>
                <a:gdLst/>
                <a:ahLst/>
                <a:cxnLst>
                  <a:cxn ang="0">
                    <a:pos x="13" y="1"/>
                  </a:cxn>
                  <a:cxn ang="0">
                    <a:pos x="13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1" name="Freeform 8916"/>
              <p:cNvSpPr>
                <a:spLocks/>
              </p:cNvSpPr>
              <p:nvPr/>
            </p:nvSpPr>
            <p:spPr bwMode="auto">
              <a:xfrm>
                <a:off x="2294019" y="6040169"/>
                <a:ext cx="53970" cy="3175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29" y="4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27" y="6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31" y="9"/>
                  </a:cxn>
                  <a:cxn ang="0">
                    <a:pos x="25" y="9"/>
                  </a:cxn>
                  <a:cxn ang="0">
                    <a:pos x="24" y="9"/>
                  </a:cxn>
                  <a:cxn ang="0">
                    <a:pos x="24" y="11"/>
                  </a:cxn>
                  <a:cxn ang="0">
                    <a:pos x="29" y="11"/>
                  </a:cxn>
                  <a:cxn ang="0">
                    <a:pos x="31" y="13"/>
                  </a:cxn>
                  <a:cxn ang="0">
                    <a:pos x="31" y="15"/>
                  </a:cxn>
                  <a:cxn ang="0">
                    <a:pos x="33" y="15"/>
                  </a:cxn>
                  <a:cxn ang="0">
                    <a:pos x="33" y="18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3" y="20"/>
                  </a:cxn>
                  <a:cxn ang="0">
                    <a:pos x="31" y="18"/>
                  </a:cxn>
                  <a:cxn ang="0">
                    <a:pos x="31" y="18"/>
                  </a:cxn>
                  <a:cxn ang="0">
                    <a:pos x="31" y="15"/>
                  </a:cxn>
                  <a:cxn ang="0">
                    <a:pos x="29" y="15"/>
                  </a:cxn>
                  <a:cxn ang="0">
                    <a:pos x="27" y="13"/>
                  </a:cxn>
                  <a:cxn ang="0">
                    <a:pos x="22" y="15"/>
                  </a:cxn>
                  <a:cxn ang="0">
                    <a:pos x="20" y="13"/>
                  </a:cxn>
                  <a:cxn ang="0">
                    <a:pos x="20" y="11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1" y="9"/>
                  </a:cxn>
                  <a:cxn ang="0">
                    <a:pos x="13" y="11"/>
                  </a:cxn>
                  <a:cxn ang="0">
                    <a:pos x="17" y="16"/>
                  </a:cxn>
                  <a:cxn ang="0">
                    <a:pos x="11" y="15"/>
                  </a:cxn>
                  <a:cxn ang="0">
                    <a:pos x="9" y="15"/>
                  </a:cxn>
                  <a:cxn ang="0">
                    <a:pos x="9" y="13"/>
                  </a:cxn>
                  <a:cxn ang="0">
                    <a:pos x="6" y="11"/>
                  </a:cxn>
                  <a:cxn ang="0">
                    <a:pos x="8" y="9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4" h="20">
                    <a:moveTo>
                      <a:pt x="0" y="6"/>
                    </a:moveTo>
                    <a:lnTo>
                      <a:pt x="2" y="4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1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3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7" y="13"/>
                    </a:lnTo>
                    <a:lnTo>
                      <a:pt x="22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2" name="Freeform 8917"/>
              <p:cNvSpPr>
                <a:spLocks/>
              </p:cNvSpPr>
              <p:nvPr/>
            </p:nvSpPr>
            <p:spPr bwMode="auto">
              <a:xfrm>
                <a:off x="2294019" y="6040169"/>
                <a:ext cx="53970" cy="3175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4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7" y="2"/>
                  </a:cxn>
                  <a:cxn ang="0">
                    <a:pos x="29" y="4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18" y="2"/>
                  </a:cxn>
                  <a:cxn ang="0">
                    <a:pos x="18" y="4"/>
                  </a:cxn>
                  <a:cxn ang="0">
                    <a:pos x="22" y="6"/>
                  </a:cxn>
                  <a:cxn ang="0">
                    <a:pos x="27" y="6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31" y="9"/>
                  </a:cxn>
                  <a:cxn ang="0">
                    <a:pos x="25" y="9"/>
                  </a:cxn>
                  <a:cxn ang="0">
                    <a:pos x="24" y="9"/>
                  </a:cxn>
                  <a:cxn ang="0">
                    <a:pos x="24" y="11"/>
                  </a:cxn>
                  <a:cxn ang="0">
                    <a:pos x="29" y="11"/>
                  </a:cxn>
                  <a:cxn ang="0">
                    <a:pos x="31" y="13"/>
                  </a:cxn>
                  <a:cxn ang="0">
                    <a:pos x="31" y="15"/>
                  </a:cxn>
                  <a:cxn ang="0">
                    <a:pos x="33" y="15"/>
                  </a:cxn>
                  <a:cxn ang="0">
                    <a:pos x="33" y="18"/>
                  </a:cxn>
                  <a:cxn ang="0">
                    <a:pos x="34" y="20"/>
                  </a:cxn>
                  <a:cxn ang="0">
                    <a:pos x="34" y="20"/>
                  </a:cxn>
                  <a:cxn ang="0">
                    <a:pos x="33" y="20"/>
                  </a:cxn>
                  <a:cxn ang="0">
                    <a:pos x="31" y="18"/>
                  </a:cxn>
                  <a:cxn ang="0">
                    <a:pos x="31" y="18"/>
                  </a:cxn>
                  <a:cxn ang="0">
                    <a:pos x="31" y="15"/>
                  </a:cxn>
                  <a:cxn ang="0">
                    <a:pos x="29" y="15"/>
                  </a:cxn>
                  <a:cxn ang="0">
                    <a:pos x="27" y="13"/>
                  </a:cxn>
                  <a:cxn ang="0">
                    <a:pos x="22" y="15"/>
                  </a:cxn>
                  <a:cxn ang="0">
                    <a:pos x="20" y="13"/>
                  </a:cxn>
                  <a:cxn ang="0">
                    <a:pos x="20" y="11"/>
                  </a:cxn>
                  <a:cxn ang="0">
                    <a:pos x="18" y="9"/>
                  </a:cxn>
                  <a:cxn ang="0">
                    <a:pos x="18" y="9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11" y="9"/>
                  </a:cxn>
                  <a:cxn ang="0">
                    <a:pos x="13" y="11"/>
                  </a:cxn>
                  <a:cxn ang="0">
                    <a:pos x="17" y="16"/>
                  </a:cxn>
                  <a:cxn ang="0">
                    <a:pos x="11" y="15"/>
                  </a:cxn>
                  <a:cxn ang="0">
                    <a:pos x="9" y="15"/>
                  </a:cxn>
                  <a:cxn ang="0">
                    <a:pos x="9" y="13"/>
                  </a:cxn>
                  <a:cxn ang="0">
                    <a:pos x="6" y="11"/>
                  </a:cxn>
                  <a:cxn ang="0">
                    <a:pos x="8" y="9"/>
                  </a:cxn>
                  <a:cxn ang="0">
                    <a:pos x="11" y="7"/>
                  </a:cxn>
                  <a:cxn ang="0">
                    <a:pos x="11" y="7"/>
                  </a:cxn>
                  <a:cxn ang="0">
                    <a:pos x="11" y="6"/>
                  </a:cxn>
                  <a:cxn ang="0">
                    <a:pos x="9" y="7"/>
                  </a:cxn>
                  <a:cxn ang="0">
                    <a:pos x="8" y="7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34" h="20">
                    <a:moveTo>
                      <a:pt x="0" y="6"/>
                    </a:moveTo>
                    <a:lnTo>
                      <a:pt x="2" y="4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2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1" y="9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4" y="11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33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7" y="13"/>
                    </a:lnTo>
                    <a:lnTo>
                      <a:pt x="22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3" y="11"/>
                    </a:lnTo>
                    <a:lnTo>
                      <a:pt x="17" y="16"/>
                    </a:lnTo>
                    <a:lnTo>
                      <a:pt x="11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3" name="Freeform 8918"/>
              <p:cNvSpPr>
                <a:spLocks/>
              </p:cNvSpPr>
              <p:nvPr/>
            </p:nvSpPr>
            <p:spPr bwMode="auto">
              <a:xfrm>
                <a:off x="2336877" y="6038581"/>
                <a:ext cx="31747" cy="1587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0" y="7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6" y="7"/>
                  </a:cxn>
                  <a:cxn ang="0">
                    <a:pos x="4" y="1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4" name="Freeform 8919"/>
              <p:cNvSpPr>
                <a:spLocks/>
              </p:cNvSpPr>
              <p:nvPr/>
            </p:nvSpPr>
            <p:spPr bwMode="auto">
              <a:xfrm>
                <a:off x="2336877" y="6038581"/>
                <a:ext cx="31747" cy="15875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0" y="7"/>
                  </a:cxn>
                  <a:cxn ang="0">
                    <a:pos x="20" y="8"/>
                  </a:cxn>
                  <a:cxn ang="0">
                    <a:pos x="20" y="10"/>
                  </a:cxn>
                  <a:cxn ang="0">
                    <a:pos x="18" y="10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6" y="7"/>
                  </a:cxn>
                  <a:cxn ang="0">
                    <a:pos x="4" y="1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7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5" name="Freeform 8920"/>
              <p:cNvSpPr>
                <a:spLocks/>
              </p:cNvSpPr>
              <p:nvPr/>
            </p:nvSpPr>
            <p:spPr bwMode="auto">
              <a:xfrm>
                <a:off x="2379735" y="6049694"/>
                <a:ext cx="6349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6" name="Freeform 8921"/>
              <p:cNvSpPr>
                <a:spLocks/>
              </p:cNvSpPr>
              <p:nvPr/>
            </p:nvSpPr>
            <p:spPr bwMode="auto">
              <a:xfrm>
                <a:off x="2379735" y="6049694"/>
                <a:ext cx="6349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7" name="Freeform 8922"/>
              <p:cNvSpPr>
                <a:spLocks/>
              </p:cNvSpPr>
              <p:nvPr/>
            </p:nvSpPr>
            <p:spPr bwMode="auto">
              <a:xfrm>
                <a:off x="2371799" y="6040169"/>
                <a:ext cx="4762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8" name="Freeform 8923"/>
              <p:cNvSpPr>
                <a:spLocks/>
              </p:cNvSpPr>
              <p:nvPr/>
            </p:nvSpPr>
            <p:spPr bwMode="auto">
              <a:xfrm>
                <a:off x="2371799" y="6040169"/>
                <a:ext cx="4762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9" name="Freeform 8924"/>
              <p:cNvSpPr>
                <a:spLocks/>
              </p:cNvSpPr>
              <p:nvPr/>
            </p:nvSpPr>
            <p:spPr bwMode="auto">
              <a:xfrm>
                <a:off x="2371799" y="6051281"/>
                <a:ext cx="3175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0" name="Freeform 8925"/>
              <p:cNvSpPr>
                <a:spLocks/>
              </p:cNvSpPr>
              <p:nvPr/>
            </p:nvSpPr>
            <p:spPr bwMode="auto">
              <a:xfrm>
                <a:off x="2371799" y="6051281"/>
                <a:ext cx="3175" cy="6350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1" name="Freeform 8926"/>
              <p:cNvSpPr>
                <a:spLocks/>
              </p:cNvSpPr>
              <p:nvPr/>
            </p:nvSpPr>
            <p:spPr bwMode="auto">
              <a:xfrm>
                <a:off x="1746387" y="4362171"/>
                <a:ext cx="14286" cy="301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7"/>
                  </a:cxn>
                  <a:cxn ang="0">
                    <a:pos x="7" y="9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4" y="19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19">
                    <a:moveTo>
                      <a:pt x="4" y="0"/>
                    </a:moveTo>
                    <a:lnTo>
                      <a:pt x="5" y="7"/>
                    </a:lnTo>
                    <a:lnTo>
                      <a:pt x="7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2" name="Freeform 8927"/>
              <p:cNvSpPr>
                <a:spLocks/>
              </p:cNvSpPr>
              <p:nvPr/>
            </p:nvSpPr>
            <p:spPr bwMode="auto">
              <a:xfrm>
                <a:off x="1746387" y="4362171"/>
                <a:ext cx="14286" cy="301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5" y="7"/>
                  </a:cxn>
                  <a:cxn ang="0">
                    <a:pos x="7" y="9"/>
                  </a:cxn>
                  <a:cxn ang="0">
                    <a:pos x="9" y="16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4" y="19"/>
                  </a:cxn>
                  <a:cxn ang="0">
                    <a:pos x="2" y="18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2" y="14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5" y="9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4" y="0"/>
                  </a:cxn>
                </a:cxnLst>
                <a:rect l="0" t="0" r="r" b="b"/>
                <a:pathLst>
                  <a:path w="9" h="19">
                    <a:moveTo>
                      <a:pt x="4" y="0"/>
                    </a:moveTo>
                    <a:lnTo>
                      <a:pt x="5" y="7"/>
                    </a:lnTo>
                    <a:lnTo>
                      <a:pt x="7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3" name="Freeform 8928"/>
              <p:cNvSpPr>
                <a:spLocks/>
              </p:cNvSpPr>
              <p:nvPr/>
            </p:nvSpPr>
            <p:spPr bwMode="auto">
              <a:xfrm>
                <a:off x="1763848" y="4370109"/>
                <a:ext cx="4762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4" name="Freeform 8929"/>
              <p:cNvSpPr>
                <a:spLocks/>
              </p:cNvSpPr>
              <p:nvPr/>
            </p:nvSpPr>
            <p:spPr bwMode="auto">
              <a:xfrm>
                <a:off x="1763848" y="4370109"/>
                <a:ext cx="4762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5" name="Freeform 8930"/>
              <p:cNvSpPr>
                <a:spLocks/>
              </p:cNvSpPr>
              <p:nvPr/>
            </p:nvSpPr>
            <p:spPr bwMode="auto">
              <a:xfrm>
                <a:off x="1771784" y="4376459"/>
                <a:ext cx="7937" cy="7938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6" name="Freeform 8931"/>
              <p:cNvSpPr>
                <a:spLocks/>
              </p:cNvSpPr>
              <p:nvPr/>
            </p:nvSpPr>
            <p:spPr bwMode="auto">
              <a:xfrm>
                <a:off x="1771784" y="4376459"/>
                <a:ext cx="7937" cy="7938"/>
              </a:xfrm>
              <a:custGeom>
                <a:avLst/>
                <a:gdLst/>
                <a:ahLst/>
                <a:cxnLst>
                  <a:cxn ang="0">
                    <a:pos x="5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5" y="1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lnTo>
                      <a:pt x="5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5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7" name="Freeform 8932"/>
              <p:cNvSpPr>
                <a:spLocks/>
              </p:cNvSpPr>
              <p:nvPr/>
            </p:nvSpPr>
            <p:spPr bwMode="auto">
              <a:xfrm>
                <a:off x="1794007" y="4381222"/>
                <a:ext cx="9524" cy="952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8" name="Freeform 8933"/>
              <p:cNvSpPr>
                <a:spLocks/>
              </p:cNvSpPr>
              <p:nvPr/>
            </p:nvSpPr>
            <p:spPr bwMode="auto">
              <a:xfrm>
                <a:off x="1794007" y="4381222"/>
                <a:ext cx="9524" cy="9525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49" name="Freeform 8934"/>
              <p:cNvSpPr>
                <a:spLocks/>
              </p:cNvSpPr>
              <p:nvPr/>
            </p:nvSpPr>
            <p:spPr bwMode="auto">
              <a:xfrm>
                <a:off x="1289233" y="50749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0" name="Freeform 8935"/>
              <p:cNvSpPr>
                <a:spLocks/>
              </p:cNvSpPr>
              <p:nvPr/>
            </p:nvSpPr>
            <p:spPr bwMode="auto">
              <a:xfrm>
                <a:off x="1289233" y="50749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1" name="Freeform 8936"/>
              <p:cNvSpPr>
                <a:spLocks/>
              </p:cNvSpPr>
              <p:nvPr/>
            </p:nvSpPr>
            <p:spPr bwMode="auto">
              <a:xfrm>
                <a:off x="1743212" y="4373284"/>
                <a:ext cx="6349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2" name="Freeform 8937"/>
              <p:cNvSpPr>
                <a:spLocks/>
              </p:cNvSpPr>
              <p:nvPr/>
            </p:nvSpPr>
            <p:spPr bwMode="auto">
              <a:xfrm>
                <a:off x="1743212" y="4373284"/>
                <a:ext cx="6349" cy="47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4" y="0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3" name="Freeform 8938"/>
              <p:cNvSpPr>
                <a:spLocks/>
              </p:cNvSpPr>
              <p:nvPr/>
            </p:nvSpPr>
            <p:spPr bwMode="auto">
              <a:xfrm>
                <a:off x="1846389" y="3981169"/>
                <a:ext cx="109526" cy="107951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60" y="3"/>
                  </a:cxn>
                  <a:cxn ang="0">
                    <a:pos x="59" y="3"/>
                  </a:cxn>
                  <a:cxn ang="0">
                    <a:pos x="55" y="3"/>
                  </a:cxn>
                  <a:cxn ang="0">
                    <a:pos x="53" y="5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6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1" y="7"/>
                  </a:cxn>
                  <a:cxn ang="0">
                    <a:pos x="41" y="11"/>
                  </a:cxn>
                  <a:cxn ang="0">
                    <a:pos x="39" y="11"/>
                  </a:cxn>
                  <a:cxn ang="0">
                    <a:pos x="37" y="12"/>
                  </a:cxn>
                  <a:cxn ang="0">
                    <a:pos x="35" y="14"/>
                  </a:cxn>
                  <a:cxn ang="0">
                    <a:pos x="35" y="14"/>
                  </a:cxn>
                  <a:cxn ang="0">
                    <a:pos x="34" y="14"/>
                  </a:cxn>
                  <a:cxn ang="0">
                    <a:pos x="32" y="16"/>
                  </a:cxn>
                  <a:cxn ang="0">
                    <a:pos x="30" y="1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8" y="18"/>
                  </a:cxn>
                  <a:cxn ang="0">
                    <a:pos x="25" y="16"/>
                  </a:cxn>
                  <a:cxn ang="0">
                    <a:pos x="23" y="16"/>
                  </a:cxn>
                  <a:cxn ang="0">
                    <a:pos x="19" y="21"/>
                  </a:cxn>
                  <a:cxn ang="0">
                    <a:pos x="14" y="21"/>
                  </a:cxn>
                  <a:cxn ang="0">
                    <a:pos x="14" y="23"/>
                  </a:cxn>
                  <a:cxn ang="0">
                    <a:pos x="14" y="27"/>
                  </a:cxn>
                  <a:cxn ang="0">
                    <a:pos x="12" y="27"/>
                  </a:cxn>
                  <a:cxn ang="0">
                    <a:pos x="10" y="28"/>
                  </a:cxn>
                  <a:cxn ang="0">
                    <a:pos x="10" y="30"/>
                  </a:cxn>
                  <a:cxn ang="0">
                    <a:pos x="9" y="32"/>
                  </a:cxn>
                  <a:cxn ang="0">
                    <a:pos x="1" y="32"/>
                  </a:cxn>
                  <a:cxn ang="0">
                    <a:pos x="0" y="34"/>
                  </a:cxn>
                  <a:cxn ang="0">
                    <a:pos x="28" y="61"/>
                  </a:cxn>
                  <a:cxn ang="0">
                    <a:pos x="28" y="62"/>
                  </a:cxn>
                  <a:cxn ang="0">
                    <a:pos x="28" y="64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3" y="66"/>
                  </a:cxn>
                  <a:cxn ang="0">
                    <a:pos x="48" y="64"/>
                  </a:cxn>
                  <a:cxn ang="0">
                    <a:pos x="55" y="68"/>
                  </a:cxn>
                  <a:cxn ang="0">
                    <a:pos x="62" y="68"/>
                  </a:cxn>
                  <a:cxn ang="0">
                    <a:pos x="62" y="64"/>
                  </a:cxn>
                  <a:cxn ang="0">
                    <a:pos x="60" y="61"/>
                  </a:cxn>
                  <a:cxn ang="0">
                    <a:pos x="60" y="57"/>
                  </a:cxn>
                  <a:cxn ang="0">
                    <a:pos x="62" y="55"/>
                  </a:cxn>
                  <a:cxn ang="0">
                    <a:pos x="69" y="0"/>
                  </a:cxn>
                </a:cxnLst>
                <a:rect l="0" t="0" r="r" b="b"/>
                <a:pathLst>
                  <a:path w="69" h="68">
                    <a:moveTo>
                      <a:pt x="69" y="0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60" y="3"/>
                    </a:lnTo>
                    <a:lnTo>
                      <a:pt x="59" y="3"/>
                    </a:lnTo>
                    <a:lnTo>
                      <a:pt x="55" y="3"/>
                    </a:lnTo>
                    <a:lnTo>
                      <a:pt x="53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7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37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9" y="32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3" y="66"/>
                    </a:lnTo>
                    <a:lnTo>
                      <a:pt x="48" y="64"/>
                    </a:lnTo>
                    <a:lnTo>
                      <a:pt x="55" y="68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0" y="61"/>
                    </a:lnTo>
                    <a:lnTo>
                      <a:pt x="60" y="57"/>
                    </a:lnTo>
                    <a:lnTo>
                      <a:pt x="62" y="5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4" name="Freeform 8939"/>
              <p:cNvSpPr>
                <a:spLocks/>
              </p:cNvSpPr>
              <p:nvPr/>
            </p:nvSpPr>
            <p:spPr bwMode="auto">
              <a:xfrm>
                <a:off x="1846389" y="3981169"/>
                <a:ext cx="109526" cy="107951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60" y="3"/>
                  </a:cxn>
                  <a:cxn ang="0">
                    <a:pos x="59" y="3"/>
                  </a:cxn>
                  <a:cxn ang="0">
                    <a:pos x="55" y="3"/>
                  </a:cxn>
                  <a:cxn ang="0">
                    <a:pos x="53" y="5"/>
                  </a:cxn>
                  <a:cxn ang="0">
                    <a:pos x="48" y="5"/>
                  </a:cxn>
                  <a:cxn ang="0">
                    <a:pos x="48" y="5"/>
                  </a:cxn>
                  <a:cxn ang="0">
                    <a:pos x="46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1" y="7"/>
                  </a:cxn>
                  <a:cxn ang="0">
                    <a:pos x="41" y="11"/>
                  </a:cxn>
                  <a:cxn ang="0">
                    <a:pos x="39" y="11"/>
                  </a:cxn>
                  <a:cxn ang="0">
                    <a:pos x="37" y="12"/>
                  </a:cxn>
                  <a:cxn ang="0">
                    <a:pos x="35" y="14"/>
                  </a:cxn>
                  <a:cxn ang="0">
                    <a:pos x="35" y="14"/>
                  </a:cxn>
                  <a:cxn ang="0">
                    <a:pos x="34" y="14"/>
                  </a:cxn>
                  <a:cxn ang="0">
                    <a:pos x="32" y="16"/>
                  </a:cxn>
                  <a:cxn ang="0">
                    <a:pos x="30" y="16"/>
                  </a:cxn>
                  <a:cxn ang="0">
                    <a:pos x="30" y="18"/>
                  </a:cxn>
                  <a:cxn ang="0">
                    <a:pos x="30" y="18"/>
                  </a:cxn>
                  <a:cxn ang="0">
                    <a:pos x="28" y="18"/>
                  </a:cxn>
                  <a:cxn ang="0">
                    <a:pos x="25" y="16"/>
                  </a:cxn>
                  <a:cxn ang="0">
                    <a:pos x="23" y="16"/>
                  </a:cxn>
                  <a:cxn ang="0">
                    <a:pos x="19" y="21"/>
                  </a:cxn>
                  <a:cxn ang="0">
                    <a:pos x="14" y="21"/>
                  </a:cxn>
                  <a:cxn ang="0">
                    <a:pos x="14" y="23"/>
                  </a:cxn>
                  <a:cxn ang="0">
                    <a:pos x="14" y="27"/>
                  </a:cxn>
                  <a:cxn ang="0">
                    <a:pos x="12" y="27"/>
                  </a:cxn>
                  <a:cxn ang="0">
                    <a:pos x="10" y="28"/>
                  </a:cxn>
                  <a:cxn ang="0">
                    <a:pos x="10" y="30"/>
                  </a:cxn>
                  <a:cxn ang="0">
                    <a:pos x="9" y="32"/>
                  </a:cxn>
                  <a:cxn ang="0">
                    <a:pos x="1" y="32"/>
                  </a:cxn>
                  <a:cxn ang="0">
                    <a:pos x="0" y="34"/>
                  </a:cxn>
                  <a:cxn ang="0">
                    <a:pos x="28" y="61"/>
                  </a:cxn>
                  <a:cxn ang="0">
                    <a:pos x="28" y="62"/>
                  </a:cxn>
                  <a:cxn ang="0">
                    <a:pos x="28" y="64"/>
                  </a:cxn>
                  <a:cxn ang="0">
                    <a:pos x="30" y="64"/>
                  </a:cxn>
                  <a:cxn ang="0">
                    <a:pos x="32" y="62"/>
                  </a:cxn>
                  <a:cxn ang="0">
                    <a:pos x="32" y="62"/>
                  </a:cxn>
                  <a:cxn ang="0">
                    <a:pos x="43" y="66"/>
                  </a:cxn>
                  <a:cxn ang="0">
                    <a:pos x="48" y="64"/>
                  </a:cxn>
                  <a:cxn ang="0">
                    <a:pos x="55" y="68"/>
                  </a:cxn>
                  <a:cxn ang="0">
                    <a:pos x="62" y="68"/>
                  </a:cxn>
                  <a:cxn ang="0">
                    <a:pos x="62" y="64"/>
                  </a:cxn>
                  <a:cxn ang="0">
                    <a:pos x="60" y="61"/>
                  </a:cxn>
                  <a:cxn ang="0">
                    <a:pos x="60" y="57"/>
                  </a:cxn>
                  <a:cxn ang="0">
                    <a:pos x="62" y="55"/>
                  </a:cxn>
                  <a:cxn ang="0">
                    <a:pos x="69" y="0"/>
                  </a:cxn>
                </a:cxnLst>
                <a:rect l="0" t="0" r="r" b="b"/>
                <a:pathLst>
                  <a:path w="69" h="68">
                    <a:moveTo>
                      <a:pt x="69" y="0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60" y="3"/>
                    </a:lnTo>
                    <a:lnTo>
                      <a:pt x="59" y="3"/>
                    </a:lnTo>
                    <a:lnTo>
                      <a:pt x="55" y="3"/>
                    </a:lnTo>
                    <a:lnTo>
                      <a:pt x="53" y="5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7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37" y="12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8" y="18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19" y="21"/>
                    </a:lnTo>
                    <a:lnTo>
                      <a:pt x="14" y="21"/>
                    </a:lnTo>
                    <a:lnTo>
                      <a:pt x="14" y="23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0" y="28"/>
                    </a:lnTo>
                    <a:lnTo>
                      <a:pt x="10" y="30"/>
                    </a:lnTo>
                    <a:lnTo>
                      <a:pt x="9" y="32"/>
                    </a:lnTo>
                    <a:lnTo>
                      <a:pt x="1" y="32"/>
                    </a:lnTo>
                    <a:lnTo>
                      <a:pt x="0" y="34"/>
                    </a:lnTo>
                    <a:lnTo>
                      <a:pt x="28" y="61"/>
                    </a:lnTo>
                    <a:lnTo>
                      <a:pt x="28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43" y="66"/>
                    </a:lnTo>
                    <a:lnTo>
                      <a:pt x="48" y="64"/>
                    </a:lnTo>
                    <a:lnTo>
                      <a:pt x="55" y="68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0" y="61"/>
                    </a:lnTo>
                    <a:lnTo>
                      <a:pt x="60" y="57"/>
                    </a:lnTo>
                    <a:lnTo>
                      <a:pt x="62" y="55"/>
                    </a:lnTo>
                    <a:lnTo>
                      <a:pt x="6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5" name="Freeform 8940"/>
              <p:cNvSpPr>
                <a:spLocks/>
              </p:cNvSpPr>
              <p:nvPr/>
            </p:nvSpPr>
            <p:spPr bwMode="auto">
              <a:xfrm>
                <a:off x="1962265" y="4120870"/>
                <a:ext cx="147623" cy="619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4" y="7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4" y="21"/>
                  </a:cxn>
                  <a:cxn ang="0">
                    <a:pos x="13" y="21"/>
                  </a:cxn>
                  <a:cxn ang="0">
                    <a:pos x="20" y="23"/>
                  </a:cxn>
                  <a:cxn ang="0">
                    <a:pos x="27" y="32"/>
                  </a:cxn>
                  <a:cxn ang="0">
                    <a:pos x="30" y="30"/>
                  </a:cxn>
                  <a:cxn ang="0">
                    <a:pos x="34" y="39"/>
                  </a:cxn>
                  <a:cxn ang="0">
                    <a:pos x="47" y="34"/>
                  </a:cxn>
                  <a:cxn ang="0">
                    <a:pos x="41" y="26"/>
                  </a:cxn>
                  <a:cxn ang="0">
                    <a:pos x="41" y="25"/>
                  </a:cxn>
                  <a:cxn ang="0">
                    <a:pos x="47" y="21"/>
                  </a:cxn>
                  <a:cxn ang="0">
                    <a:pos x="52" y="16"/>
                  </a:cxn>
                  <a:cxn ang="0">
                    <a:pos x="55" y="10"/>
                  </a:cxn>
                  <a:cxn ang="0">
                    <a:pos x="61" y="10"/>
                  </a:cxn>
                  <a:cxn ang="0">
                    <a:pos x="73" y="19"/>
                  </a:cxn>
                  <a:cxn ang="0">
                    <a:pos x="79" y="17"/>
                  </a:cxn>
                  <a:cxn ang="0">
                    <a:pos x="81" y="19"/>
                  </a:cxn>
                  <a:cxn ang="0">
                    <a:pos x="77" y="23"/>
                  </a:cxn>
                  <a:cxn ang="0">
                    <a:pos x="75" y="30"/>
                  </a:cxn>
                  <a:cxn ang="0">
                    <a:pos x="82" y="37"/>
                  </a:cxn>
                  <a:cxn ang="0">
                    <a:pos x="82" y="35"/>
                  </a:cxn>
                  <a:cxn ang="0">
                    <a:pos x="86" y="32"/>
                  </a:cxn>
                  <a:cxn ang="0">
                    <a:pos x="88" y="32"/>
                  </a:cxn>
                  <a:cxn ang="0">
                    <a:pos x="93" y="25"/>
                  </a:cxn>
                  <a:cxn ang="0">
                    <a:pos x="91" y="25"/>
                  </a:cxn>
                  <a:cxn ang="0">
                    <a:pos x="91" y="19"/>
                  </a:cxn>
                  <a:cxn ang="0">
                    <a:pos x="90" y="19"/>
                  </a:cxn>
                  <a:cxn ang="0">
                    <a:pos x="90" y="16"/>
                  </a:cxn>
                  <a:cxn ang="0">
                    <a:pos x="64" y="1"/>
                  </a:cxn>
                  <a:cxn ang="0">
                    <a:pos x="54" y="0"/>
                  </a:cxn>
                  <a:cxn ang="0">
                    <a:pos x="52" y="7"/>
                  </a:cxn>
                  <a:cxn ang="0">
                    <a:pos x="48" y="8"/>
                  </a:cxn>
                  <a:cxn ang="0">
                    <a:pos x="47" y="5"/>
                  </a:cxn>
                  <a:cxn ang="0">
                    <a:pos x="41" y="8"/>
                  </a:cxn>
                  <a:cxn ang="0">
                    <a:pos x="32" y="12"/>
                  </a:cxn>
                  <a:cxn ang="0">
                    <a:pos x="27" y="12"/>
                  </a:cxn>
                  <a:cxn ang="0">
                    <a:pos x="14" y="10"/>
                  </a:cxn>
                  <a:cxn ang="0">
                    <a:pos x="14" y="7"/>
                  </a:cxn>
                  <a:cxn ang="0">
                    <a:pos x="11" y="1"/>
                  </a:cxn>
                  <a:cxn ang="0">
                    <a:pos x="9" y="1"/>
                  </a:cxn>
                </a:cxnLst>
                <a:rect l="0" t="0" r="r" b="b"/>
                <a:pathLst>
                  <a:path w="93" h="39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3" y="21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4" y="39"/>
                    </a:lnTo>
                    <a:lnTo>
                      <a:pt x="39" y="39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52" y="16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72" y="16"/>
                    </a:lnTo>
                    <a:lnTo>
                      <a:pt x="73" y="19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79" y="21"/>
                    </a:lnTo>
                    <a:lnTo>
                      <a:pt x="77" y="23"/>
                    </a:lnTo>
                    <a:lnTo>
                      <a:pt x="75" y="26"/>
                    </a:lnTo>
                    <a:lnTo>
                      <a:pt x="75" y="30"/>
                    </a:lnTo>
                    <a:lnTo>
                      <a:pt x="81" y="35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2" y="35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93" y="26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79" y="5"/>
                    </a:lnTo>
                    <a:lnTo>
                      <a:pt x="64" y="1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2" y="3"/>
                    </a:lnTo>
                    <a:lnTo>
                      <a:pt x="52" y="7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1" y="8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6" name="Freeform 8941"/>
              <p:cNvSpPr>
                <a:spLocks/>
              </p:cNvSpPr>
              <p:nvPr/>
            </p:nvSpPr>
            <p:spPr bwMode="auto">
              <a:xfrm>
                <a:off x="1962265" y="4120870"/>
                <a:ext cx="147623" cy="6191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4" y="7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2" y="19"/>
                  </a:cxn>
                  <a:cxn ang="0">
                    <a:pos x="2" y="23"/>
                  </a:cxn>
                  <a:cxn ang="0">
                    <a:pos x="4" y="21"/>
                  </a:cxn>
                  <a:cxn ang="0">
                    <a:pos x="13" y="21"/>
                  </a:cxn>
                  <a:cxn ang="0">
                    <a:pos x="20" y="23"/>
                  </a:cxn>
                  <a:cxn ang="0">
                    <a:pos x="27" y="32"/>
                  </a:cxn>
                  <a:cxn ang="0">
                    <a:pos x="30" y="30"/>
                  </a:cxn>
                  <a:cxn ang="0">
                    <a:pos x="34" y="39"/>
                  </a:cxn>
                  <a:cxn ang="0">
                    <a:pos x="47" y="34"/>
                  </a:cxn>
                  <a:cxn ang="0">
                    <a:pos x="41" y="26"/>
                  </a:cxn>
                  <a:cxn ang="0">
                    <a:pos x="41" y="25"/>
                  </a:cxn>
                  <a:cxn ang="0">
                    <a:pos x="47" y="21"/>
                  </a:cxn>
                  <a:cxn ang="0">
                    <a:pos x="52" y="16"/>
                  </a:cxn>
                  <a:cxn ang="0">
                    <a:pos x="55" y="10"/>
                  </a:cxn>
                  <a:cxn ang="0">
                    <a:pos x="61" y="10"/>
                  </a:cxn>
                  <a:cxn ang="0">
                    <a:pos x="73" y="19"/>
                  </a:cxn>
                  <a:cxn ang="0">
                    <a:pos x="79" y="17"/>
                  </a:cxn>
                  <a:cxn ang="0">
                    <a:pos x="81" y="19"/>
                  </a:cxn>
                  <a:cxn ang="0">
                    <a:pos x="77" y="23"/>
                  </a:cxn>
                  <a:cxn ang="0">
                    <a:pos x="75" y="30"/>
                  </a:cxn>
                  <a:cxn ang="0">
                    <a:pos x="82" y="37"/>
                  </a:cxn>
                  <a:cxn ang="0">
                    <a:pos x="82" y="35"/>
                  </a:cxn>
                  <a:cxn ang="0">
                    <a:pos x="86" y="32"/>
                  </a:cxn>
                  <a:cxn ang="0">
                    <a:pos x="88" y="32"/>
                  </a:cxn>
                  <a:cxn ang="0">
                    <a:pos x="93" y="25"/>
                  </a:cxn>
                  <a:cxn ang="0">
                    <a:pos x="91" y="25"/>
                  </a:cxn>
                  <a:cxn ang="0">
                    <a:pos x="91" y="19"/>
                  </a:cxn>
                  <a:cxn ang="0">
                    <a:pos x="90" y="19"/>
                  </a:cxn>
                  <a:cxn ang="0">
                    <a:pos x="90" y="16"/>
                  </a:cxn>
                  <a:cxn ang="0">
                    <a:pos x="64" y="1"/>
                  </a:cxn>
                  <a:cxn ang="0">
                    <a:pos x="54" y="0"/>
                  </a:cxn>
                  <a:cxn ang="0">
                    <a:pos x="52" y="7"/>
                  </a:cxn>
                  <a:cxn ang="0">
                    <a:pos x="48" y="8"/>
                  </a:cxn>
                  <a:cxn ang="0">
                    <a:pos x="47" y="5"/>
                  </a:cxn>
                  <a:cxn ang="0">
                    <a:pos x="41" y="8"/>
                  </a:cxn>
                  <a:cxn ang="0">
                    <a:pos x="32" y="12"/>
                  </a:cxn>
                  <a:cxn ang="0">
                    <a:pos x="27" y="12"/>
                  </a:cxn>
                  <a:cxn ang="0">
                    <a:pos x="14" y="10"/>
                  </a:cxn>
                  <a:cxn ang="0">
                    <a:pos x="14" y="7"/>
                  </a:cxn>
                  <a:cxn ang="0">
                    <a:pos x="11" y="1"/>
                  </a:cxn>
                  <a:cxn ang="0">
                    <a:pos x="9" y="1"/>
                  </a:cxn>
                </a:cxnLst>
                <a:rect l="0" t="0" r="r" b="b"/>
                <a:pathLst>
                  <a:path w="93" h="39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13" y="21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1" y="23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4" y="39"/>
                    </a:lnTo>
                    <a:lnTo>
                      <a:pt x="39" y="39"/>
                    </a:lnTo>
                    <a:lnTo>
                      <a:pt x="47" y="34"/>
                    </a:lnTo>
                    <a:lnTo>
                      <a:pt x="47" y="32"/>
                    </a:lnTo>
                    <a:lnTo>
                      <a:pt x="41" y="26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52" y="16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72" y="16"/>
                    </a:lnTo>
                    <a:lnTo>
                      <a:pt x="73" y="19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79" y="21"/>
                    </a:lnTo>
                    <a:lnTo>
                      <a:pt x="77" y="23"/>
                    </a:lnTo>
                    <a:lnTo>
                      <a:pt x="75" y="26"/>
                    </a:lnTo>
                    <a:lnTo>
                      <a:pt x="75" y="30"/>
                    </a:lnTo>
                    <a:lnTo>
                      <a:pt x="81" y="35"/>
                    </a:lnTo>
                    <a:lnTo>
                      <a:pt x="82" y="37"/>
                    </a:lnTo>
                    <a:lnTo>
                      <a:pt x="82" y="37"/>
                    </a:lnTo>
                    <a:lnTo>
                      <a:pt x="82" y="35"/>
                    </a:lnTo>
                    <a:lnTo>
                      <a:pt x="86" y="34"/>
                    </a:lnTo>
                    <a:lnTo>
                      <a:pt x="86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93" y="26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19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79" y="5"/>
                    </a:lnTo>
                    <a:lnTo>
                      <a:pt x="64" y="1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52" y="3"/>
                    </a:lnTo>
                    <a:lnTo>
                      <a:pt x="52" y="7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1" y="8"/>
                    </a:lnTo>
                    <a:lnTo>
                      <a:pt x="34" y="1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7" name="Freeform 8942"/>
              <p:cNvSpPr>
                <a:spLocks/>
              </p:cNvSpPr>
              <p:nvPr/>
            </p:nvSpPr>
            <p:spPr bwMode="auto">
              <a:xfrm>
                <a:off x="1728926" y="3904969"/>
                <a:ext cx="100002" cy="109538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1" y="8"/>
                  </a:cxn>
                  <a:cxn ang="0">
                    <a:pos x="24" y="17"/>
                  </a:cxn>
                  <a:cxn ang="0">
                    <a:pos x="27" y="23"/>
                  </a:cxn>
                  <a:cxn ang="0">
                    <a:pos x="27" y="28"/>
                  </a:cxn>
                  <a:cxn ang="0">
                    <a:pos x="27" y="28"/>
                  </a:cxn>
                  <a:cxn ang="0">
                    <a:pos x="4" y="41"/>
                  </a:cxn>
                  <a:cxn ang="0">
                    <a:pos x="2" y="46"/>
                  </a:cxn>
                  <a:cxn ang="0">
                    <a:pos x="2" y="48"/>
                  </a:cxn>
                  <a:cxn ang="0">
                    <a:pos x="0" y="5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4" y="59"/>
                  </a:cxn>
                  <a:cxn ang="0">
                    <a:pos x="13" y="64"/>
                  </a:cxn>
                  <a:cxn ang="0">
                    <a:pos x="34" y="69"/>
                  </a:cxn>
                  <a:cxn ang="0">
                    <a:pos x="36" y="64"/>
                  </a:cxn>
                  <a:cxn ang="0">
                    <a:pos x="40" y="62"/>
                  </a:cxn>
                  <a:cxn ang="0">
                    <a:pos x="43" y="60"/>
                  </a:cxn>
                  <a:cxn ang="0">
                    <a:pos x="45" y="57"/>
                  </a:cxn>
                  <a:cxn ang="0">
                    <a:pos x="45" y="55"/>
                  </a:cxn>
                  <a:cxn ang="0">
                    <a:pos x="49" y="51"/>
                  </a:cxn>
                  <a:cxn ang="0">
                    <a:pos x="47" y="51"/>
                  </a:cxn>
                  <a:cxn ang="0">
                    <a:pos x="47" y="48"/>
                  </a:cxn>
                  <a:cxn ang="0">
                    <a:pos x="50" y="46"/>
                  </a:cxn>
                  <a:cxn ang="0">
                    <a:pos x="61" y="39"/>
                  </a:cxn>
                  <a:cxn ang="0">
                    <a:pos x="63" y="35"/>
                  </a:cxn>
                  <a:cxn ang="0">
                    <a:pos x="61" y="35"/>
                  </a:cxn>
                  <a:cxn ang="0">
                    <a:pos x="59" y="34"/>
                  </a:cxn>
                  <a:cxn ang="0">
                    <a:pos x="56" y="35"/>
                  </a:cxn>
                  <a:cxn ang="0">
                    <a:pos x="54" y="32"/>
                  </a:cxn>
                  <a:cxn ang="0">
                    <a:pos x="50" y="32"/>
                  </a:cxn>
                  <a:cxn ang="0">
                    <a:pos x="49" y="30"/>
                  </a:cxn>
                </a:cxnLst>
                <a:rect l="0" t="0" r="r" b="b"/>
                <a:pathLst>
                  <a:path w="63" h="69">
                    <a:moveTo>
                      <a:pt x="49" y="0"/>
                    </a:moveTo>
                    <a:lnTo>
                      <a:pt x="20" y="0"/>
                    </a:lnTo>
                    <a:lnTo>
                      <a:pt x="2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13" y="64"/>
                    </a:lnTo>
                    <a:lnTo>
                      <a:pt x="32" y="68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36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3" y="59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5"/>
                    </a:lnTo>
                    <a:lnTo>
                      <a:pt x="49" y="53"/>
                    </a:lnTo>
                    <a:lnTo>
                      <a:pt x="49" y="51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61" y="39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8" y="35"/>
                    </a:lnTo>
                    <a:lnTo>
                      <a:pt x="56" y="35"/>
                    </a:lnTo>
                    <a:lnTo>
                      <a:pt x="54" y="34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7" y="32"/>
                    </a:lnTo>
                    <a:lnTo>
                      <a:pt x="49" y="3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59" name="Freeform 8944"/>
              <p:cNvSpPr>
                <a:spLocks/>
              </p:cNvSpPr>
              <p:nvPr/>
            </p:nvSpPr>
            <p:spPr bwMode="auto">
              <a:xfrm>
                <a:off x="2246399" y="3850993"/>
                <a:ext cx="87304" cy="587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8" y="0"/>
                  </a:cxn>
                  <a:cxn ang="0">
                    <a:pos x="27" y="3"/>
                  </a:cxn>
                  <a:cxn ang="0">
                    <a:pos x="30" y="3"/>
                  </a:cxn>
                  <a:cxn ang="0">
                    <a:pos x="32" y="5"/>
                  </a:cxn>
                  <a:cxn ang="0">
                    <a:pos x="32" y="8"/>
                  </a:cxn>
                  <a:cxn ang="0">
                    <a:pos x="34" y="8"/>
                  </a:cxn>
                  <a:cxn ang="0">
                    <a:pos x="41" y="8"/>
                  </a:cxn>
                  <a:cxn ang="0">
                    <a:pos x="43" y="10"/>
                  </a:cxn>
                  <a:cxn ang="0">
                    <a:pos x="43" y="10"/>
                  </a:cxn>
                  <a:cxn ang="0">
                    <a:pos x="41" y="12"/>
                  </a:cxn>
                  <a:cxn ang="0">
                    <a:pos x="38" y="12"/>
                  </a:cxn>
                  <a:cxn ang="0">
                    <a:pos x="38" y="14"/>
                  </a:cxn>
                  <a:cxn ang="0">
                    <a:pos x="41" y="14"/>
                  </a:cxn>
                  <a:cxn ang="0">
                    <a:pos x="48" y="14"/>
                  </a:cxn>
                  <a:cxn ang="0">
                    <a:pos x="54" y="19"/>
                  </a:cxn>
                  <a:cxn ang="0">
                    <a:pos x="55" y="21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4" y="26"/>
                  </a:cxn>
                  <a:cxn ang="0">
                    <a:pos x="52" y="28"/>
                  </a:cxn>
                  <a:cxn ang="0">
                    <a:pos x="50" y="28"/>
                  </a:cxn>
                  <a:cxn ang="0">
                    <a:pos x="48" y="26"/>
                  </a:cxn>
                  <a:cxn ang="0">
                    <a:pos x="45" y="25"/>
                  </a:cxn>
                  <a:cxn ang="0">
                    <a:pos x="30" y="25"/>
                  </a:cxn>
                  <a:cxn ang="0">
                    <a:pos x="29" y="26"/>
                  </a:cxn>
                  <a:cxn ang="0">
                    <a:pos x="29" y="28"/>
                  </a:cxn>
                  <a:cxn ang="0">
                    <a:pos x="27" y="28"/>
                  </a:cxn>
                  <a:cxn ang="0">
                    <a:pos x="21" y="30"/>
                  </a:cxn>
                  <a:cxn ang="0">
                    <a:pos x="20" y="26"/>
                  </a:cxn>
                  <a:cxn ang="0">
                    <a:pos x="20" y="26"/>
                  </a:cxn>
                  <a:cxn ang="0">
                    <a:pos x="18" y="25"/>
                  </a:cxn>
                  <a:cxn ang="0">
                    <a:pos x="14" y="26"/>
                  </a:cxn>
                  <a:cxn ang="0">
                    <a:pos x="9" y="34"/>
                  </a:cxn>
                  <a:cxn ang="0">
                    <a:pos x="9" y="35"/>
                  </a:cxn>
                  <a:cxn ang="0">
                    <a:pos x="7" y="37"/>
                  </a:cxn>
                  <a:cxn ang="0">
                    <a:pos x="5" y="37"/>
                  </a:cxn>
                  <a:cxn ang="0">
                    <a:pos x="5" y="37"/>
                  </a:cxn>
                  <a:cxn ang="0">
                    <a:pos x="4" y="35"/>
                  </a:cxn>
                  <a:cxn ang="0">
                    <a:pos x="4" y="35"/>
                  </a:cxn>
                  <a:cxn ang="0">
                    <a:pos x="4" y="32"/>
                  </a:cxn>
                  <a:cxn ang="0">
                    <a:pos x="2" y="32"/>
                  </a:cxn>
                  <a:cxn ang="0">
                    <a:pos x="2" y="30"/>
                  </a:cxn>
                  <a:cxn ang="0">
                    <a:pos x="4" y="26"/>
                  </a:cxn>
                  <a:cxn ang="0">
                    <a:pos x="2" y="25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2" y="21"/>
                  </a:cxn>
                  <a:cxn ang="0">
                    <a:pos x="4" y="19"/>
                  </a:cxn>
                  <a:cxn ang="0">
                    <a:pos x="4" y="14"/>
                  </a:cxn>
                  <a:cxn ang="0">
                    <a:pos x="4" y="14"/>
                  </a:cxn>
                  <a:cxn ang="0">
                    <a:pos x="5" y="12"/>
                  </a:cxn>
                  <a:cxn ang="0">
                    <a:pos x="4" y="10"/>
                  </a:cxn>
                  <a:cxn ang="0">
                    <a:pos x="4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2" y="1"/>
                  </a:cxn>
                </a:cxnLst>
                <a:rect l="0" t="0" r="r" b="b"/>
                <a:pathLst>
                  <a:path w="55" h="37">
                    <a:moveTo>
                      <a:pt x="2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18" y="0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41" y="8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8" y="14"/>
                    </a:lnTo>
                    <a:lnTo>
                      <a:pt x="54" y="19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4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5" y="25"/>
                    </a:lnTo>
                    <a:lnTo>
                      <a:pt x="30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1" y="30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1" name="Freeform 8946"/>
              <p:cNvSpPr>
                <a:spLocks/>
              </p:cNvSpPr>
              <p:nvPr/>
            </p:nvSpPr>
            <p:spPr bwMode="auto">
              <a:xfrm>
                <a:off x="2209890" y="4054195"/>
                <a:ext cx="342865" cy="293689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7" y="20"/>
                  </a:cxn>
                  <a:cxn ang="0">
                    <a:pos x="21" y="33"/>
                  </a:cxn>
                  <a:cxn ang="0">
                    <a:pos x="25" y="43"/>
                  </a:cxn>
                  <a:cxn ang="0">
                    <a:pos x="32" y="50"/>
                  </a:cxn>
                  <a:cxn ang="0">
                    <a:pos x="30" y="22"/>
                  </a:cxn>
                  <a:cxn ang="0">
                    <a:pos x="36" y="18"/>
                  </a:cxn>
                  <a:cxn ang="0">
                    <a:pos x="57" y="9"/>
                  </a:cxn>
                  <a:cxn ang="0">
                    <a:pos x="50" y="8"/>
                  </a:cxn>
                  <a:cxn ang="0">
                    <a:pos x="53" y="0"/>
                  </a:cxn>
                  <a:cxn ang="0">
                    <a:pos x="59" y="8"/>
                  </a:cxn>
                  <a:cxn ang="0">
                    <a:pos x="82" y="25"/>
                  </a:cxn>
                  <a:cxn ang="0">
                    <a:pos x="118" y="29"/>
                  </a:cxn>
                  <a:cxn ang="0">
                    <a:pos x="139" y="33"/>
                  </a:cxn>
                  <a:cxn ang="0">
                    <a:pos x="154" y="25"/>
                  </a:cxn>
                  <a:cxn ang="0">
                    <a:pos x="148" y="24"/>
                  </a:cxn>
                  <a:cxn ang="0">
                    <a:pos x="177" y="25"/>
                  </a:cxn>
                  <a:cxn ang="0">
                    <a:pos x="168" y="27"/>
                  </a:cxn>
                  <a:cxn ang="0">
                    <a:pos x="172" y="33"/>
                  </a:cxn>
                  <a:cxn ang="0">
                    <a:pos x="177" y="38"/>
                  </a:cxn>
                  <a:cxn ang="0">
                    <a:pos x="197" y="43"/>
                  </a:cxn>
                  <a:cxn ang="0">
                    <a:pos x="202" y="58"/>
                  </a:cxn>
                  <a:cxn ang="0">
                    <a:pos x="198" y="59"/>
                  </a:cxn>
                  <a:cxn ang="0">
                    <a:pos x="211" y="58"/>
                  </a:cxn>
                  <a:cxn ang="0">
                    <a:pos x="216" y="65"/>
                  </a:cxn>
                  <a:cxn ang="0">
                    <a:pos x="213" y="68"/>
                  </a:cxn>
                  <a:cxn ang="0">
                    <a:pos x="202" y="72"/>
                  </a:cxn>
                  <a:cxn ang="0">
                    <a:pos x="202" y="81"/>
                  </a:cxn>
                  <a:cxn ang="0">
                    <a:pos x="206" y="84"/>
                  </a:cxn>
                  <a:cxn ang="0">
                    <a:pos x="193" y="97"/>
                  </a:cxn>
                  <a:cxn ang="0">
                    <a:pos x="204" y="111"/>
                  </a:cxn>
                  <a:cxn ang="0">
                    <a:pos x="198" y="124"/>
                  </a:cxn>
                  <a:cxn ang="0">
                    <a:pos x="186" y="129"/>
                  </a:cxn>
                  <a:cxn ang="0">
                    <a:pos x="159" y="135"/>
                  </a:cxn>
                  <a:cxn ang="0">
                    <a:pos x="138" y="131"/>
                  </a:cxn>
                  <a:cxn ang="0">
                    <a:pos x="145" y="147"/>
                  </a:cxn>
                  <a:cxn ang="0">
                    <a:pos x="159" y="158"/>
                  </a:cxn>
                  <a:cxn ang="0">
                    <a:pos x="154" y="163"/>
                  </a:cxn>
                  <a:cxn ang="0">
                    <a:pos x="148" y="167"/>
                  </a:cxn>
                  <a:cxn ang="0">
                    <a:pos x="141" y="172"/>
                  </a:cxn>
                  <a:cxn ang="0">
                    <a:pos x="123" y="183"/>
                  </a:cxn>
                  <a:cxn ang="0">
                    <a:pos x="107" y="179"/>
                  </a:cxn>
                  <a:cxn ang="0">
                    <a:pos x="95" y="145"/>
                  </a:cxn>
                  <a:cxn ang="0">
                    <a:pos x="96" y="142"/>
                  </a:cxn>
                  <a:cxn ang="0">
                    <a:pos x="93" y="135"/>
                  </a:cxn>
                  <a:cxn ang="0">
                    <a:pos x="87" y="122"/>
                  </a:cxn>
                  <a:cxn ang="0">
                    <a:pos x="89" y="111"/>
                  </a:cxn>
                  <a:cxn ang="0">
                    <a:pos x="95" y="101"/>
                  </a:cxn>
                  <a:cxn ang="0">
                    <a:pos x="91" y="95"/>
                  </a:cxn>
                  <a:cxn ang="0">
                    <a:pos x="68" y="97"/>
                  </a:cxn>
                  <a:cxn ang="0">
                    <a:pos x="62" y="97"/>
                  </a:cxn>
                  <a:cxn ang="0">
                    <a:pos x="30" y="84"/>
                  </a:cxn>
                  <a:cxn ang="0">
                    <a:pos x="16" y="77"/>
                  </a:cxn>
                  <a:cxn ang="0">
                    <a:pos x="12" y="61"/>
                  </a:cxn>
                  <a:cxn ang="0">
                    <a:pos x="7" y="49"/>
                  </a:cxn>
                  <a:cxn ang="0">
                    <a:pos x="27" y="6"/>
                  </a:cxn>
                </a:cxnLst>
                <a:rect l="0" t="0" r="r" b="b"/>
                <a:pathLst>
                  <a:path w="216" h="185">
                    <a:moveTo>
                      <a:pt x="32" y="6"/>
                    </a:moveTo>
                    <a:lnTo>
                      <a:pt x="28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6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5" y="43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6" y="47"/>
                    </a:lnTo>
                    <a:lnTo>
                      <a:pt x="36" y="38"/>
                    </a:lnTo>
                    <a:lnTo>
                      <a:pt x="30" y="29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6" y="18"/>
                    </a:lnTo>
                    <a:lnTo>
                      <a:pt x="41" y="15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1" y="11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2" y="25"/>
                    </a:lnTo>
                    <a:lnTo>
                      <a:pt x="86" y="27"/>
                    </a:lnTo>
                    <a:lnTo>
                      <a:pt x="116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7" y="33"/>
                    </a:lnTo>
                    <a:lnTo>
                      <a:pt x="139" y="33"/>
                    </a:lnTo>
                    <a:lnTo>
                      <a:pt x="145" y="29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5"/>
                    </a:lnTo>
                    <a:lnTo>
                      <a:pt x="148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8" y="24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5" y="27"/>
                    </a:lnTo>
                    <a:lnTo>
                      <a:pt x="172" y="27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70" y="31"/>
                    </a:lnTo>
                    <a:lnTo>
                      <a:pt x="172" y="33"/>
                    </a:lnTo>
                    <a:lnTo>
                      <a:pt x="173" y="34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81" y="38"/>
                    </a:lnTo>
                    <a:lnTo>
                      <a:pt x="186" y="40"/>
                    </a:lnTo>
                    <a:lnTo>
                      <a:pt x="193" y="43"/>
                    </a:lnTo>
                    <a:lnTo>
                      <a:pt x="197" y="43"/>
                    </a:lnTo>
                    <a:lnTo>
                      <a:pt x="198" y="45"/>
                    </a:lnTo>
                    <a:lnTo>
                      <a:pt x="200" y="50"/>
                    </a:lnTo>
                    <a:lnTo>
                      <a:pt x="202" y="56"/>
                    </a:lnTo>
                    <a:lnTo>
                      <a:pt x="202" y="58"/>
                    </a:lnTo>
                    <a:lnTo>
                      <a:pt x="200" y="58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206" y="61"/>
                    </a:lnTo>
                    <a:lnTo>
                      <a:pt x="206" y="61"/>
                    </a:lnTo>
                    <a:lnTo>
                      <a:pt x="207" y="59"/>
                    </a:lnTo>
                    <a:lnTo>
                      <a:pt x="211" y="58"/>
                    </a:lnTo>
                    <a:lnTo>
                      <a:pt x="215" y="61"/>
                    </a:lnTo>
                    <a:lnTo>
                      <a:pt x="216" y="61"/>
                    </a:lnTo>
                    <a:lnTo>
                      <a:pt x="216" y="63"/>
                    </a:lnTo>
                    <a:lnTo>
                      <a:pt x="216" y="65"/>
                    </a:lnTo>
                    <a:lnTo>
                      <a:pt x="216" y="67"/>
                    </a:lnTo>
                    <a:lnTo>
                      <a:pt x="215" y="67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07" y="70"/>
                    </a:lnTo>
                    <a:lnTo>
                      <a:pt x="206" y="72"/>
                    </a:lnTo>
                    <a:lnTo>
                      <a:pt x="206" y="72"/>
                    </a:lnTo>
                    <a:lnTo>
                      <a:pt x="202" y="72"/>
                    </a:lnTo>
                    <a:lnTo>
                      <a:pt x="202" y="74"/>
                    </a:lnTo>
                    <a:lnTo>
                      <a:pt x="200" y="76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7" y="83"/>
                    </a:lnTo>
                    <a:lnTo>
                      <a:pt x="206" y="84"/>
                    </a:lnTo>
                    <a:lnTo>
                      <a:pt x="197" y="88"/>
                    </a:lnTo>
                    <a:lnTo>
                      <a:pt x="197" y="90"/>
                    </a:lnTo>
                    <a:lnTo>
                      <a:pt x="197" y="93"/>
                    </a:lnTo>
                    <a:lnTo>
                      <a:pt x="193" y="97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1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7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3" y="124"/>
                    </a:lnTo>
                    <a:lnTo>
                      <a:pt x="189" y="126"/>
                    </a:lnTo>
                    <a:lnTo>
                      <a:pt x="188" y="127"/>
                    </a:lnTo>
                    <a:lnTo>
                      <a:pt x="186" y="129"/>
                    </a:lnTo>
                    <a:lnTo>
                      <a:pt x="166" y="133"/>
                    </a:lnTo>
                    <a:lnTo>
                      <a:pt x="166" y="135"/>
                    </a:lnTo>
                    <a:lnTo>
                      <a:pt x="166" y="135"/>
                    </a:lnTo>
                    <a:lnTo>
                      <a:pt x="159" y="135"/>
                    </a:lnTo>
                    <a:lnTo>
                      <a:pt x="139" y="127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31"/>
                    </a:lnTo>
                    <a:lnTo>
                      <a:pt x="139" y="133"/>
                    </a:lnTo>
                    <a:lnTo>
                      <a:pt x="145" y="136"/>
                    </a:lnTo>
                    <a:lnTo>
                      <a:pt x="146" y="136"/>
                    </a:lnTo>
                    <a:lnTo>
                      <a:pt x="145" y="147"/>
                    </a:lnTo>
                    <a:lnTo>
                      <a:pt x="146" y="158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59" y="158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55" y="161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2" y="165"/>
                    </a:lnTo>
                    <a:lnTo>
                      <a:pt x="150" y="165"/>
                    </a:lnTo>
                    <a:lnTo>
                      <a:pt x="148" y="167"/>
                    </a:lnTo>
                    <a:lnTo>
                      <a:pt x="146" y="170"/>
                    </a:lnTo>
                    <a:lnTo>
                      <a:pt x="145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39" y="174"/>
                    </a:lnTo>
                    <a:lnTo>
                      <a:pt x="139" y="176"/>
                    </a:lnTo>
                    <a:lnTo>
                      <a:pt x="127" y="179"/>
                    </a:lnTo>
                    <a:lnTo>
                      <a:pt x="123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07" y="179"/>
                    </a:lnTo>
                    <a:lnTo>
                      <a:pt x="95" y="156"/>
                    </a:lnTo>
                    <a:lnTo>
                      <a:pt x="89" y="151"/>
                    </a:lnTo>
                    <a:lnTo>
                      <a:pt x="89" y="151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6" y="138"/>
                    </a:lnTo>
                    <a:lnTo>
                      <a:pt x="95" y="136"/>
                    </a:lnTo>
                    <a:lnTo>
                      <a:pt x="93" y="135"/>
                    </a:lnTo>
                    <a:lnTo>
                      <a:pt x="89" y="133"/>
                    </a:lnTo>
                    <a:lnTo>
                      <a:pt x="89" y="131"/>
                    </a:lnTo>
                    <a:lnTo>
                      <a:pt x="89" y="124"/>
                    </a:lnTo>
                    <a:lnTo>
                      <a:pt x="87" y="122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91" y="108"/>
                    </a:lnTo>
                    <a:lnTo>
                      <a:pt x="91" y="104"/>
                    </a:lnTo>
                    <a:lnTo>
                      <a:pt x="93" y="102"/>
                    </a:lnTo>
                    <a:lnTo>
                      <a:pt x="95" y="101"/>
                    </a:lnTo>
                    <a:lnTo>
                      <a:pt x="95" y="99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1" y="95"/>
                    </a:lnTo>
                    <a:lnTo>
                      <a:pt x="80" y="99"/>
                    </a:lnTo>
                    <a:lnTo>
                      <a:pt x="75" y="99"/>
                    </a:lnTo>
                    <a:lnTo>
                      <a:pt x="71" y="97"/>
                    </a:lnTo>
                    <a:lnTo>
                      <a:pt x="68" y="97"/>
                    </a:lnTo>
                    <a:lnTo>
                      <a:pt x="68" y="99"/>
                    </a:lnTo>
                    <a:lnTo>
                      <a:pt x="62" y="99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53" y="86"/>
                    </a:lnTo>
                    <a:lnTo>
                      <a:pt x="53" y="84"/>
                    </a:lnTo>
                    <a:lnTo>
                      <a:pt x="44" y="81"/>
                    </a:lnTo>
                    <a:lnTo>
                      <a:pt x="30" y="84"/>
                    </a:lnTo>
                    <a:lnTo>
                      <a:pt x="21" y="81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0" y="5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0" y="49"/>
                    </a:lnTo>
                    <a:lnTo>
                      <a:pt x="7" y="27"/>
                    </a:lnTo>
                    <a:lnTo>
                      <a:pt x="23" y="8"/>
                    </a:lnTo>
                    <a:lnTo>
                      <a:pt x="27" y="6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2" name="Freeform 8947"/>
              <p:cNvSpPr>
                <a:spLocks/>
              </p:cNvSpPr>
              <p:nvPr/>
            </p:nvSpPr>
            <p:spPr bwMode="auto">
              <a:xfrm>
                <a:off x="2209890" y="4054195"/>
                <a:ext cx="342865" cy="293689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7" y="20"/>
                  </a:cxn>
                  <a:cxn ang="0">
                    <a:pos x="21" y="33"/>
                  </a:cxn>
                  <a:cxn ang="0">
                    <a:pos x="25" y="43"/>
                  </a:cxn>
                  <a:cxn ang="0">
                    <a:pos x="32" y="50"/>
                  </a:cxn>
                  <a:cxn ang="0">
                    <a:pos x="30" y="22"/>
                  </a:cxn>
                  <a:cxn ang="0">
                    <a:pos x="36" y="18"/>
                  </a:cxn>
                  <a:cxn ang="0">
                    <a:pos x="57" y="9"/>
                  </a:cxn>
                  <a:cxn ang="0">
                    <a:pos x="50" y="8"/>
                  </a:cxn>
                  <a:cxn ang="0">
                    <a:pos x="53" y="0"/>
                  </a:cxn>
                  <a:cxn ang="0">
                    <a:pos x="59" y="8"/>
                  </a:cxn>
                  <a:cxn ang="0">
                    <a:pos x="82" y="25"/>
                  </a:cxn>
                  <a:cxn ang="0">
                    <a:pos x="118" y="29"/>
                  </a:cxn>
                  <a:cxn ang="0">
                    <a:pos x="139" y="33"/>
                  </a:cxn>
                  <a:cxn ang="0">
                    <a:pos x="154" y="25"/>
                  </a:cxn>
                  <a:cxn ang="0">
                    <a:pos x="148" y="24"/>
                  </a:cxn>
                  <a:cxn ang="0">
                    <a:pos x="177" y="25"/>
                  </a:cxn>
                  <a:cxn ang="0">
                    <a:pos x="168" y="27"/>
                  </a:cxn>
                  <a:cxn ang="0">
                    <a:pos x="172" y="33"/>
                  </a:cxn>
                  <a:cxn ang="0">
                    <a:pos x="177" y="38"/>
                  </a:cxn>
                  <a:cxn ang="0">
                    <a:pos x="197" y="43"/>
                  </a:cxn>
                  <a:cxn ang="0">
                    <a:pos x="202" y="58"/>
                  </a:cxn>
                  <a:cxn ang="0">
                    <a:pos x="198" y="59"/>
                  </a:cxn>
                  <a:cxn ang="0">
                    <a:pos x="211" y="58"/>
                  </a:cxn>
                  <a:cxn ang="0">
                    <a:pos x="216" y="65"/>
                  </a:cxn>
                  <a:cxn ang="0">
                    <a:pos x="213" y="68"/>
                  </a:cxn>
                  <a:cxn ang="0">
                    <a:pos x="202" y="72"/>
                  </a:cxn>
                  <a:cxn ang="0">
                    <a:pos x="202" y="81"/>
                  </a:cxn>
                  <a:cxn ang="0">
                    <a:pos x="206" y="84"/>
                  </a:cxn>
                  <a:cxn ang="0">
                    <a:pos x="193" y="97"/>
                  </a:cxn>
                  <a:cxn ang="0">
                    <a:pos x="204" y="111"/>
                  </a:cxn>
                  <a:cxn ang="0">
                    <a:pos x="198" y="124"/>
                  </a:cxn>
                  <a:cxn ang="0">
                    <a:pos x="186" y="129"/>
                  </a:cxn>
                  <a:cxn ang="0">
                    <a:pos x="159" y="135"/>
                  </a:cxn>
                  <a:cxn ang="0">
                    <a:pos x="138" y="131"/>
                  </a:cxn>
                  <a:cxn ang="0">
                    <a:pos x="145" y="147"/>
                  </a:cxn>
                  <a:cxn ang="0">
                    <a:pos x="159" y="158"/>
                  </a:cxn>
                  <a:cxn ang="0">
                    <a:pos x="154" y="163"/>
                  </a:cxn>
                  <a:cxn ang="0">
                    <a:pos x="148" y="167"/>
                  </a:cxn>
                  <a:cxn ang="0">
                    <a:pos x="141" y="172"/>
                  </a:cxn>
                  <a:cxn ang="0">
                    <a:pos x="123" y="183"/>
                  </a:cxn>
                  <a:cxn ang="0">
                    <a:pos x="107" y="179"/>
                  </a:cxn>
                  <a:cxn ang="0">
                    <a:pos x="95" y="145"/>
                  </a:cxn>
                  <a:cxn ang="0">
                    <a:pos x="96" y="142"/>
                  </a:cxn>
                  <a:cxn ang="0">
                    <a:pos x="93" y="135"/>
                  </a:cxn>
                  <a:cxn ang="0">
                    <a:pos x="87" y="122"/>
                  </a:cxn>
                  <a:cxn ang="0">
                    <a:pos x="89" y="111"/>
                  </a:cxn>
                  <a:cxn ang="0">
                    <a:pos x="95" y="101"/>
                  </a:cxn>
                  <a:cxn ang="0">
                    <a:pos x="91" y="95"/>
                  </a:cxn>
                  <a:cxn ang="0">
                    <a:pos x="68" y="97"/>
                  </a:cxn>
                  <a:cxn ang="0">
                    <a:pos x="62" y="97"/>
                  </a:cxn>
                  <a:cxn ang="0">
                    <a:pos x="30" y="84"/>
                  </a:cxn>
                  <a:cxn ang="0">
                    <a:pos x="16" y="77"/>
                  </a:cxn>
                  <a:cxn ang="0">
                    <a:pos x="12" y="61"/>
                  </a:cxn>
                  <a:cxn ang="0">
                    <a:pos x="7" y="49"/>
                  </a:cxn>
                  <a:cxn ang="0">
                    <a:pos x="27" y="6"/>
                  </a:cxn>
                </a:cxnLst>
                <a:rect l="0" t="0" r="r" b="b"/>
                <a:pathLst>
                  <a:path w="216" h="185">
                    <a:moveTo>
                      <a:pt x="32" y="6"/>
                    </a:moveTo>
                    <a:lnTo>
                      <a:pt x="28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6"/>
                    </a:lnTo>
                    <a:lnTo>
                      <a:pt x="28" y="18"/>
                    </a:lnTo>
                    <a:lnTo>
                      <a:pt x="28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8" y="22"/>
                    </a:lnTo>
                    <a:lnTo>
                      <a:pt x="27" y="27"/>
                    </a:lnTo>
                    <a:lnTo>
                      <a:pt x="21" y="33"/>
                    </a:lnTo>
                    <a:lnTo>
                      <a:pt x="21" y="34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5" y="43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6" y="47"/>
                    </a:lnTo>
                    <a:lnTo>
                      <a:pt x="36" y="38"/>
                    </a:lnTo>
                    <a:lnTo>
                      <a:pt x="30" y="29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6" y="18"/>
                    </a:lnTo>
                    <a:lnTo>
                      <a:pt x="41" y="15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1" y="11"/>
                    </a:lnTo>
                    <a:lnTo>
                      <a:pt x="78" y="16"/>
                    </a:lnTo>
                    <a:lnTo>
                      <a:pt x="80" y="16"/>
                    </a:lnTo>
                    <a:lnTo>
                      <a:pt x="82" y="25"/>
                    </a:lnTo>
                    <a:lnTo>
                      <a:pt x="86" y="27"/>
                    </a:lnTo>
                    <a:lnTo>
                      <a:pt x="116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7" y="33"/>
                    </a:lnTo>
                    <a:lnTo>
                      <a:pt x="139" y="33"/>
                    </a:lnTo>
                    <a:lnTo>
                      <a:pt x="145" y="29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5"/>
                    </a:lnTo>
                    <a:lnTo>
                      <a:pt x="148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8" y="24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5" y="27"/>
                    </a:lnTo>
                    <a:lnTo>
                      <a:pt x="172" y="27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70" y="31"/>
                    </a:lnTo>
                    <a:lnTo>
                      <a:pt x="172" y="33"/>
                    </a:lnTo>
                    <a:lnTo>
                      <a:pt x="173" y="34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81" y="38"/>
                    </a:lnTo>
                    <a:lnTo>
                      <a:pt x="186" y="40"/>
                    </a:lnTo>
                    <a:lnTo>
                      <a:pt x="193" y="43"/>
                    </a:lnTo>
                    <a:lnTo>
                      <a:pt x="197" y="43"/>
                    </a:lnTo>
                    <a:lnTo>
                      <a:pt x="198" y="45"/>
                    </a:lnTo>
                    <a:lnTo>
                      <a:pt x="200" y="50"/>
                    </a:lnTo>
                    <a:lnTo>
                      <a:pt x="202" y="56"/>
                    </a:lnTo>
                    <a:lnTo>
                      <a:pt x="202" y="58"/>
                    </a:lnTo>
                    <a:lnTo>
                      <a:pt x="200" y="58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206" y="61"/>
                    </a:lnTo>
                    <a:lnTo>
                      <a:pt x="206" y="61"/>
                    </a:lnTo>
                    <a:lnTo>
                      <a:pt x="207" y="59"/>
                    </a:lnTo>
                    <a:lnTo>
                      <a:pt x="211" y="58"/>
                    </a:lnTo>
                    <a:lnTo>
                      <a:pt x="215" y="61"/>
                    </a:lnTo>
                    <a:lnTo>
                      <a:pt x="216" y="61"/>
                    </a:lnTo>
                    <a:lnTo>
                      <a:pt x="216" y="63"/>
                    </a:lnTo>
                    <a:lnTo>
                      <a:pt x="216" y="65"/>
                    </a:lnTo>
                    <a:lnTo>
                      <a:pt x="216" y="67"/>
                    </a:lnTo>
                    <a:lnTo>
                      <a:pt x="215" y="67"/>
                    </a:lnTo>
                    <a:lnTo>
                      <a:pt x="213" y="67"/>
                    </a:lnTo>
                    <a:lnTo>
                      <a:pt x="213" y="68"/>
                    </a:lnTo>
                    <a:lnTo>
                      <a:pt x="207" y="70"/>
                    </a:lnTo>
                    <a:lnTo>
                      <a:pt x="206" y="72"/>
                    </a:lnTo>
                    <a:lnTo>
                      <a:pt x="206" y="72"/>
                    </a:lnTo>
                    <a:lnTo>
                      <a:pt x="202" y="72"/>
                    </a:lnTo>
                    <a:lnTo>
                      <a:pt x="202" y="74"/>
                    </a:lnTo>
                    <a:lnTo>
                      <a:pt x="200" y="76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07" y="83"/>
                    </a:lnTo>
                    <a:lnTo>
                      <a:pt x="206" y="84"/>
                    </a:lnTo>
                    <a:lnTo>
                      <a:pt x="197" y="88"/>
                    </a:lnTo>
                    <a:lnTo>
                      <a:pt x="197" y="90"/>
                    </a:lnTo>
                    <a:lnTo>
                      <a:pt x="197" y="93"/>
                    </a:lnTo>
                    <a:lnTo>
                      <a:pt x="193" y="97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1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7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3" y="124"/>
                    </a:lnTo>
                    <a:lnTo>
                      <a:pt x="189" y="126"/>
                    </a:lnTo>
                    <a:lnTo>
                      <a:pt x="188" y="127"/>
                    </a:lnTo>
                    <a:lnTo>
                      <a:pt x="186" y="129"/>
                    </a:lnTo>
                    <a:lnTo>
                      <a:pt x="166" y="133"/>
                    </a:lnTo>
                    <a:lnTo>
                      <a:pt x="166" y="135"/>
                    </a:lnTo>
                    <a:lnTo>
                      <a:pt x="166" y="135"/>
                    </a:lnTo>
                    <a:lnTo>
                      <a:pt x="159" y="135"/>
                    </a:lnTo>
                    <a:lnTo>
                      <a:pt x="139" y="127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31"/>
                    </a:lnTo>
                    <a:lnTo>
                      <a:pt x="139" y="133"/>
                    </a:lnTo>
                    <a:lnTo>
                      <a:pt x="145" y="136"/>
                    </a:lnTo>
                    <a:lnTo>
                      <a:pt x="146" y="136"/>
                    </a:lnTo>
                    <a:lnTo>
                      <a:pt x="145" y="147"/>
                    </a:lnTo>
                    <a:lnTo>
                      <a:pt x="146" y="158"/>
                    </a:lnTo>
                    <a:lnTo>
                      <a:pt x="152" y="158"/>
                    </a:lnTo>
                    <a:lnTo>
                      <a:pt x="152" y="158"/>
                    </a:lnTo>
                    <a:lnTo>
                      <a:pt x="159" y="158"/>
                    </a:lnTo>
                    <a:lnTo>
                      <a:pt x="159" y="160"/>
                    </a:lnTo>
                    <a:lnTo>
                      <a:pt x="159" y="161"/>
                    </a:lnTo>
                    <a:lnTo>
                      <a:pt x="155" y="161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2" y="165"/>
                    </a:lnTo>
                    <a:lnTo>
                      <a:pt x="150" y="165"/>
                    </a:lnTo>
                    <a:lnTo>
                      <a:pt x="148" y="167"/>
                    </a:lnTo>
                    <a:lnTo>
                      <a:pt x="146" y="170"/>
                    </a:lnTo>
                    <a:lnTo>
                      <a:pt x="145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39" y="174"/>
                    </a:lnTo>
                    <a:lnTo>
                      <a:pt x="139" y="176"/>
                    </a:lnTo>
                    <a:lnTo>
                      <a:pt x="127" y="179"/>
                    </a:lnTo>
                    <a:lnTo>
                      <a:pt x="123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1" y="183"/>
                    </a:lnTo>
                    <a:lnTo>
                      <a:pt x="107" y="179"/>
                    </a:lnTo>
                    <a:lnTo>
                      <a:pt x="95" y="156"/>
                    </a:lnTo>
                    <a:lnTo>
                      <a:pt x="89" y="151"/>
                    </a:lnTo>
                    <a:lnTo>
                      <a:pt x="89" y="151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6" y="144"/>
                    </a:lnTo>
                    <a:lnTo>
                      <a:pt x="96" y="144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6" y="138"/>
                    </a:lnTo>
                    <a:lnTo>
                      <a:pt x="95" y="136"/>
                    </a:lnTo>
                    <a:lnTo>
                      <a:pt x="93" y="135"/>
                    </a:lnTo>
                    <a:lnTo>
                      <a:pt x="89" y="133"/>
                    </a:lnTo>
                    <a:lnTo>
                      <a:pt x="89" y="131"/>
                    </a:lnTo>
                    <a:lnTo>
                      <a:pt x="89" y="124"/>
                    </a:lnTo>
                    <a:lnTo>
                      <a:pt x="87" y="122"/>
                    </a:lnTo>
                    <a:lnTo>
                      <a:pt x="87" y="118"/>
                    </a:lnTo>
                    <a:lnTo>
                      <a:pt x="87" y="117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91" y="108"/>
                    </a:lnTo>
                    <a:lnTo>
                      <a:pt x="91" y="104"/>
                    </a:lnTo>
                    <a:lnTo>
                      <a:pt x="93" y="102"/>
                    </a:lnTo>
                    <a:lnTo>
                      <a:pt x="95" y="101"/>
                    </a:lnTo>
                    <a:lnTo>
                      <a:pt x="95" y="99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1" y="95"/>
                    </a:lnTo>
                    <a:lnTo>
                      <a:pt x="80" y="99"/>
                    </a:lnTo>
                    <a:lnTo>
                      <a:pt x="75" y="99"/>
                    </a:lnTo>
                    <a:lnTo>
                      <a:pt x="71" y="97"/>
                    </a:lnTo>
                    <a:lnTo>
                      <a:pt x="68" y="97"/>
                    </a:lnTo>
                    <a:lnTo>
                      <a:pt x="68" y="99"/>
                    </a:lnTo>
                    <a:lnTo>
                      <a:pt x="62" y="99"/>
                    </a:lnTo>
                    <a:lnTo>
                      <a:pt x="62" y="97"/>
                    </a:lnTo>
                    <a:lnTo>
                      <a:pt x="62" y="97"/>
                    </a:lnTo>
                    <a:lnTo>
                      <a:pt x="53" y="86"/>
                    </a:lnTo>
                    <a:lnTo>
                      <a:pt x="53" y="84"/>
                    </a:lnTo>
                    <a:lnTo>
                      <a:pt x="44" y="81"/>
                    </a:lnTo>
                    <a:lnTo>
                      <a:pt x="30" y="84"/>
                    </a:lnTo>
                    <a:lnTo>
                      <a:pt x="21" y="81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1"/>
                    </a:lnTo>
                    <a:lnTo>
                      <a:pt x="12" y="61"/>
                    </a:lnTo>
                    <a:lnTo>
                      <a:pt x="10" y="58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0" y="49"/>
                    </a:lnTo>
                    <a:lnTo>
                      <a:pt x="7" y="27"/>
                    </a:lnTo>
                    <a:lnTo>
                      <a:pt x="23" y="8"/>
                    </a:lnTo>
                    <a:lnTo>
                      <a:pt x="27" y="6"/>
                    </a:lnTo>
                    <a:lnTo>
                      <a:pt x="32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3" name="Freeform 8948"/>
              <p:cNvSpPr>
                <a:spLocks/>
              </p:cNvSpPr>
              <p:nvPr/>
            </p:nvSpPr>
            <p:spPr bwMode="auto">
              <a:xfrm>
                <a:off x="2019409" y="4330421"/>
                <a:ext cx="141273" cy="161926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57" y="18"/>
                  </a:cxn>
                  <a:cxn ang="0">
                    <a:pos x="73" y="18"/>
                  </a:cxn>
                  <a:cxn ang="0">
                    <a:pos x="77" y="16"/>
                  </a:cxn>
                  <a:cxn ang="0">
                    <a:pos x="88" y="23"/>
                  </a:cxn>
                  <a:cxn ang="0">
                    <a:pos x="84" y="23"/>
                  </a:cxn>
                  <a:cxn ang="0">
                    <a:pos x="86" y="27"/>
                  </a:cxn>
                  <a:cxn ang="0">
                    <a:pos x="88" y="32"/>
                  </a:cxn>
                  <a:cxn ang="0">
                    <a:pos x="89" y="38"/>
                  </a:cxn>
                  <a:cxn ang="0">
                    <a:pos x="80" y="48"/>
                  </a:cxn>
                  <a:cxn ang="0">
                    <a:pos x="45" y="72"/>
                  </a:cxn>
                  <a:cxn ang="0">
                    <a:pos x="43" y="75"/>
                  </a:cxn>
                  <a:cxn ang="0">
                    <a:pos x="41" y="79"/>
                  </a:cxn>
                  <a:cxn ang="0">
                    <a:pos x="39" y="79"/>
                  </a:cxn>
                  <a:cxn ang="0">
                    <a:pos x="37" y="79"/>
                  </a:cxn>
                  <a:cxn ang="0">
                    <a:pos x="32" y="97"/>
                  </a:cxn>
                  <a:cxn ang="0">
                    <a:pos x="30" y="98"/>
                  </a:cxn>
                  <a:cxn ang="0">
                    <a:pos x="25" y="102"/>
                  </a:cxn>
                  <a:cxn ang="0">
                    <a:pos x="18" y="95"/>
                  </a:cxn>
                  <a:cxn ang="0">
                    <a:pos x="12" y="93"/>
                  </a:cxn>
                  <a:cxn ang="0">
                    <a:pos x="9" y="93"/>
                  </a:cxn>
                  <a:cxn ang="0">
                    <a:pos x="5" y="95"/>
                  </a:cxn>
                  <a:cxn ang="0">
                    <a:pos x="3" y="89"/>
                  </a:cxn>
                  <a:cxn ang="0">
                    <a:pos x="3" y="88"/>
                  </a:cxn>
                  <a:cxn ang="0">
                    <a:pos x="7" y="86"/>
                  </a:cxn>
                  <a:cxn ang="0">
                    <a:pos x="9" y="82"/>
                  </a:cxn>
                  <a:cxn ang="0">
                    <a:pos x="7" y="79"/>
                  </a:cxn>
                  <a:cxn ang="0">
                    <a:pos x="7" y="77"/>
                  </a:cxn>
                  <a:cxn ang="0">
                    <a:pos x="12" y="73"/>
                  </a:cxn>
                  <a:cxn ang="0">
                    <a:pos x="16" y="63"/>
                  </a:cxn>
                  <a:cxn ang="0">
                    <a:pos x="14" y="61"/>
                  </a:cxn>
                  <a:cxn ang="0">
                    <a:pos x="7" y="64"/>
                  </a:cxn>
                  <a:cxn ang="0">
                    <a:pos x="5" y="63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34"/>
                  </a:cxn>
                  <a:cxn ang="0">
                    <a:pos x="12" y="20"/>
                  </a:cxn>
                  <a:cxn ang="0">
                    <a:pos x="12" y="9"/>
                  </a:cxn>
                  <a:cxn ang="0">
                    <a:pos x="25" y="4"/>
                  </a:cxn>
                  <a:cxn ang="0">
                    <a:pos x="30" y="0"/>
                  </a:cxn>
                </a:cxnLst>
                <a:rect l="0" t="0" r="r" b="b"/>
                <a:pathLst>
                  <a:path w="89" h="102">
                    <a:moveTo>
                      <a:pt x="30" y="0"/>
                    </a:moveTo>
                    <a:lnTo>
                      <a:pt x="32" y="2"/>
                    </a:lnTo>
                    <a:lnTo>
                      <a:pt x="54" y="12"/>
                    </a:lnTo>
                    <a:lnTo>
                      <a:pt x="57" y="18"/>
                    </a:lnTo>
                    <a:lnTo>
                      <a:pt x="73" y="20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4" y="23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0" y="48"/>
                    </a:lnTo>
                    <a:lnTo>
                      <a:pt x="66" y="63"/>
                    </a:lnTo>
                    <a:lnTo>
                      <a:pt x="45" y="72"/>
                    </a:lnTo>
                    <a:lnTo>
                      <a:pt x="43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39" y="79"/>
                    </a:lnTo>
                    <a:lnTo>
                      <a:pt x="37" y="79"/>
                    </a:lnTo>
                    <a:lnTo>
                      <a:pt x="37" y="79"/>
                    </a:lnTo>
                    <a:lnTo>
                      <a:pt x="34" y="84"/>
                    </a:lnTo>
                    <a:lnTo>
                      <a:pt x="32" y="97"/>
                    </a:lnTo>
                    <a:lnTo>
                      <a:pt x="32" y="97"/>
                    </a:lnTo>
                    <a:lnTo>
                      <a:pt x="30" y="98"/>
                    </a:lnTo>
                    <a:lnTo>
                      <a:pt x="27" y="100"/>
                    </a:lnTo>
                    <a:lnTo>
                      <a:pt x="25" y="102"/>
                    </a:lnTo>
                    <a:lnTo>
                      <a:pt x="21" y="102"/>
                    </a:lnTo>
                    <a:lnTo>
                      <a:pt x="18" y="95"/>
                    </a:lnTo>
                    <a:lnTo>
                      <a:pt x="14" y="9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9" y="93"/>
                    </a:lnTo>
                    <a:lnTo>
                      <a:pt x="7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9" y="77"/>
                    </a:lnTo>
                    <a:lnTo>
                      <a:pt x="12" y="73"/>
                    </a:lnTo>
                    <a:lnTo>
                      <a:pt x="14" y="72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4" y="57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3" y="36"/>
                    </a:lnTo>
                    <a:lnTo>
                      <a:pt x="7" y="34"/>
                    </a:lnTo>
                    <a:lnTo>
                      <a:pt x="7" y="27"/>
                    </a:lnTo>
                    <a:lnTo>
                      <a:pt x="12" y="20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4" name="Freeform 8949"/>
              <p:cNvSpPr>
                <a:spLocks/>
              </p:cNvSpPr>
              <p:nvPr/>
            </p:nvSpPr>
            <p:spPr bwMode="auto">
              <a:xfrm>
                <a:off x="2019409" y="4330421"/>
                <a:ext cx="141273" cy="161926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57" y="18"/>
                  </a:cxn>
                  <a:cxn ang="0">
                    <a:pos x="73" y="18"/>
                  </a:cxn>
                  <a:cxn ang="0">
                    <a:pos x="77" y="16"/>
                  </a:cxn>
                  <a:cxn ang="0">
                    <a:pos x="88" y="23"/>
                  </a:cxn>
                  <a:cxn ang="0">
                    <a:pos x="84" y="23"/>
                  </a:cxn>
                  <a:cxn ang="0">
                    <a:pos x="86" y="27"/>
                  </a:cxn>
                  <a:cxn ang="0">
                    <a:pos x="88" y="32"/>
                  </a:cxn>
                  <a:cxn ang="0">
                    <a:pos x="89" y="38"/>
                  </a:cxn>
                  <a:cxn ang="0">
                    <a:pos x="80" y="48"/>
                  </a:cxn>
                  <a:cxn ang="0">
                    <a:pos x="45" y="72"/>
                  </a:cxn>
                  <a:cxn ang="0">
                    <a:pos x="43" y="75"/>
                  </a:cxn>
                  <a:cxn ang="0">
                    <a:pos x="41" y="79"/>
                  </a:cxn>
                  <a:cxn ang="0">
                    <a:pos x="39" y="79"/>
                  </a:cxn>
                  <a:cxn ang="0">
                    <a:pos x="37" y="79"/>
                  </a:cxn>
                  <a:cxn ang="0">
                    <a:pos x="32" y="97"/>
                  </a:cxn>
                  <a:cxn ang="0">
                    <a:pos x="30" y="98"/>
                  </a:cxn>
                  <a:cxn ang="0">
                    <a:pos x="25" y="102"/>
                  </a:cxn>
                  <a:cxn ang="0">
                    <a:pos x="18" y="95"/>
                  </a:cxn>
                  <a:cxn ang="0">
                    <a:pos x="12" y="93"/>
                  </a:cxn>
                  <a:cxn ang="0">
                    <a:pos x="9" y="93"/>
                  </a:cxn>
                  <a:cxn ang="0">
                    <a:pos x="5" y="95"/>
                  </a:cxn>
                  <a:cxn ang="0">
                    <a:pos x="3" y="89"/>
                  </a:cxn>
                  <a:cxn ang="0">
                    <a:pos x="3" y="88"/>
                  </a:cxn>
                  <a:cxn ang="0">
                    <a:pos x="7" y="86"/>
                  </a:cxn>
                  <a:cxn ang="0">
                    <a:pos x="9" y="82"/>
                  </a:cxn>
                  <a:cxn ang="0">
                    <a:pos x="7" y="79"/>
                  </a:cxn>
                  <a:cxn ang="0">
                    <a:pos x="7" y="77"/>
                  </a:cxn>
                  <a:cxn ang="0">
                    <a:pos x="12" y="73"/>
                  </a:cxn>
                  <a:cxn ang="0">
                    <a:pos x="16" y="63"/>
                  </a:cxn>
                  <a:cxn ang="0">
                    <a:pos x="14" y="61"/>
                  </a:cxn>
                  <a:cxn ang="0">
                    <a:pos x="7" y="64"/>
                  </a:cxn>
                  <a:cxn ang="0">
                    <a:pos x="5" y="63"/>
                  </a:cxn>
                  <a:cxn ang="0">
                    <a:pos x="0" y="59"/>
                  </a:cxn>
                  <a:cxn ang="0">
                    <a:pos x="0" y="38"/>
                  </a:cxn>
                  <a:cxn ang="0">
                    <a:pos x="7" y="34"/>
                  </a:cxn>
                  <a:cxn ang="0">
                    <a:pos x="12" y="20"/>
                  </a:cxn>
                  <a:cxn ang="0">
                    <a:pos x="12" y="9"/>
                  </a:cxn>
                  <a:cxn ang="0">
                    <a:pos x="25" y="4"/>
                  </a:cxn>
                  <a:cxn ang="0">
                    <a:pos x="30" y="0"/>
                  </a:cxn>
                </a:cxnLst>
                <a:rect l="0" t="0" r="r" b="b"/>
                <a:pathLst>
                  <a:path w="89" h="102">
                    <a:moveTo>
                      <a:pt x="30" y="0"/>
                    </a:moveTo>
                    <a:lnTo>
                      <a:pt x="32" y="2"/>
                    </a:lnTo>
                    <a:lnTo>
                      <a:pt x="54" y="12"/>
                    </a:lnTo>
                    <a:lnTo>
                      <a:pt x="57" y="18"/>
                    </a:lnTo>
                    <a:lnTo>
                      <a:pt x="73" y="20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4" y="23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30"/>
                    </a:lnTo>
                    <a:lnTo>
                      <a:pt x="88" y="32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88" y="38"/>
                    </a:lnTo>
                    <a:lnTo>
                      <a:pt x="80" y="48"/>
                    </a:lnTo>
                    <a:lnTo>
                      <a:pt x="66" y="63"/>
                    </a:lnTo>
                    <a:lnTo>
                      <a:pt x="45" y="72"/>
                    </a:lnTo>
                    <a:lnTo>
                      <a:pt x="43" y="73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39" y="79"/>
                    </a:lnTo>
                    <a:lnTo>
                      <a:pt x="39" y="79"/>
                    </a:lnTo>
                    <a:lnTo>
                      <a:pt x="37" y="79"/>
                    </a:lnTo>
                    <a:lnTo>
                      <a:pt x="37" y="79"/>
                    </a:lnTo>
                    <a:lnTo>
                      <a:pt x="34" y="84"/>
                    </a:lnTo>
                    <a:lnTo>
                      <a:pt x="32" y="97"/>
                    </a:lnTo>
                    <a:lnTo>
                      <a:pt x="32" y="97"/>
                    </a:lnTo>
                    <a:lnTo>
                      <a:pt x="30" y="98"/>
                    </a:lnTo>
                    <a:lnTo>
                      <a:pt x="27" y="100"/>
                    </a:lnTo>
                    <a:lnTo>
                      <a:pt x="25" y="102"/>
                    </a:lnTo>
                    <a:lnTo>
                      <a:pt x="21" y="102"/>
                    </a:lnTo>
                    <a:lnTo>
                      <a:pt x="18" y="95"/>
                    </a:lnTo>
                    <a:lnTo>
                      <a:pt x="14" y="95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9" y="93"/>
                    </a:lnTo>
                    <a:lnTo>
                      <a:pt x="7" y="95"/>
                    </a:lnTo>
                    <a:lnTo>
                      <a:pt x="5" y="95"/>
                    </a:lnTo>
                    <a:lnTo>
                      <a:pt x="5" y="93"/>
                    </a:lnTo>
                    <a:lnTo>
                      <a:pt x="3" y="89"/>
                    </a:lnTo>
                    <a:lnTo>
                      <a:pt x="3" y="88"/>
                    </a:lnTo>
                    <a:lnTo>
                      <a:pt x="3" y="88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9" y="77"/>
                    </a:lnTo>
                    <a:lnTo>
                      <a:pt x="12" y="73"/>
                    </a:lnTo>
                    <a:lnTo>
                      <a:pt x="14" y="72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4" y="61"/>
                    </a:lnTo>
                    <a:lnTo>
                      <a:pt x="14" y="57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5" y="63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3" y="36"/>
                    </a:lnTo>
                    <a:lnTo>
                      <a:pt x="7" y="34"/>
                    </a:lnTo>
                    <a:lnTo>
                      <a:pt x="7" y="27"/>
                    </a:lnTo>
                    <a:lnTo>
                      <a:pt x="12" y="20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9" y="9"/>
                    </a:lnTo>
                    <a:lnTo>
                      <a:pt x="25" y="4"/>
                    </a:lnTo>
                    <a:lnTo>
                      <a:pt x="28" y="4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5" name="Freeform 8950"/>
              <p:cNvSpPr>
                <a:spLocks/>
              </p:cNvSpPr>
              <p:nvPr/>
            </p:nvSpPr>
            <p:spPr bwMode="auto">
              <a:xfrm>
                <a:off x="2479738" y="4862237"/>
                <a:ext cx="212704" cy="22701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5" y="35"/>
                  </a:cxn>
                  <a:cxn ang="0">
                    <a:pos x="5" y="25"/>
                  </a:cxn>
                  <a:cxn ang="0">
                    <a:pos x="12" y="14"/>
                  </a:cxn>
                  <a:cxn ang="0">
                    <a:pos x="14" y="9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14"/>
                  </a:cxn>
                  <a:cxn ang="0">
                    <a:pos x="73" y="16"/>
                  </a:cxn>
                  <a:cxn ang="0">
                    <a:pos x="73" y="16"/>
                  </a:cxn>
                  <a:cxn ang="0">
                    <a:pos x="77" y="19"/>
                  </a:cxn>
                  <a:cxn ang="0">
                    <a:pos x="77" y="44"/>
                  </a:cxn>
                  <a:cxn ang="0">
                    <a:pos x="79" y="46"/>
                  </a:cxn>
                  <a:cxn ang="0">
                    <a:pos x="86" y="50"/>
                  </a:cxn>
                  <a:cxn ang="0">
                    <a:pos x="98" y="50"/>
                  </a:cxn>
                  <a:cxn ang="0">
                    <a:pos x="100" y="50"/>
                  </a:cxn>
                  <a:cxn ang="0">
                    <a:pos x="102" y="48"/>
                  </a:cxn>
                  <a:cxn ang="0">
                    <a:pos x="104" y="50"/>
                  </a:cxn>
                  <a:cxn ang="0">
                    <a:pos x="111" y="52"/>
                  </a:cxn>
                  <a:cxn ang="0">
                    <a:pos x="113" y="55"/>
                  </a:cxn>
                  <a:cxn ang="0">
                    <a:pos x="114" y="75"/>
                  </a:cxn>
                  <a:cxn ang="0">
                    <a:pos x="116" y="77"/>
                  </a:cxn>
                  <a:cxn ang="0">
                    <a:pos x="120" y="80"/>
                  </a:cxn>
                  <a:cxn ang="0">
                    <a:pos x="123" y="80"/>
                  </a:cxn>
                  <a:cxn ang="0">
                    <a:pos x="125" y="78"/>
                  </a:cxn>
                  <a:cxn ang="0">
                    <a:pos x="132" y="78"/>
                  </a:cxn>
                  <a:cxn ang="0">
                    <a:pos x="132" y="80"/>
                  </a:cxn>
                  <a:cxn ang="0">
                    <a:pos x="134" y="82"/>
                  </a:cxn>
                  <a:cxn ang="0">
                    <a:pos x="130" y="121"/>
                  </a:cxn>
                  <a:cxn ang="0">
                    <a:pos x="127" y="127"/>
                  </a:cxn>
                  <a:cxn ang="0">
                    <a:pos x="114" y="137"/>
                  </a:cxn>
                  <a:cxn ang="0">
                    <a:pos x="114" y="139"/>
                  </a:cxn>
                  <a:cxn ang="0">
                    <a:pos x="113" y="139"/>
                  </a:cxn>
                  <a:cxn ang="0">
                    <a:pos x="111" y="139"/>
                  </a:cxn>
                  <a:cxn ang="0">
                    <a:pos x="107" y="139"/>
                  </a:cxn>
                  <a:cxn ang="0">
                    <a:pos x="104" y="141"/>
                  </a:cxn>
                  <a:cxn ang="0">
                    <a:pos x="104" y="143"/>
                  </a:cxn>
                  <a:cxn ang="0">
                    <a:pos x="98" y="143"/>
                  </a:cxn>
                  <a:cxn ang="0">
                    <a:pos x="96" y="143"/>
                  </a:cxn>
                  <a:cxn ang="0">
                    <a:pos x="95" y="143"/>
                  </a:cxn>
                  <a:cxn ang="0">
                    <a:pos x="86" y="137"/>
                  </a:cxn>
                  <a:cxn ang="0">
                    <a:pos x="70" y="136"/>
                  </a:cxn>
                  <a:cxn ang="0">
                    <a:pos x="68" y="136"/>
                  </a:cxn>
                  <a:cxn ang="0">
                    <a:pos x="68" y="130"/>
                  </a:cxn>
                  <a:cxn ang="0">
                    <a:pos x="80" y="111"/>
                  </a:cxn>
                  <a:cxn ang="0">
                    <a:pos x="80" y="107"/>
                  </a:cxn>
                  <a:cxn ang="0">
                    <a:pos x="79" y="103"/>
                  </a:cxn>
                  <a:cxn ang="0">
                    <a:pos x="79" y="103"/>
                  </a:cxn>
                  <a:cxn ang="0">
                    <a:pos x="77" y="102"/>
                  </a:cxn>
                  <a:cxn ang="0">
                    <a:pos x="73" y="100"/>
                  </a:cxn>
                  <a:cxn ang="0">
                    <a:pos x="70" y="98"/>
                  </a:cxn>
                  <a:cxn ang="0">
                    <a:pos x="68" y="94"/>
                  </a:cxn>
                  <a:cxn ang="0">
                    <a:pos x="48" y="84"/>
                  </a:cxn>
                  <a:cxn ang="0">
                    <a:pos x="32" y="80"/>
                  </a:cxn>
                  <a:cxn ang="0">
                    <a:pos x="30" y="80"/>
                  </a:cxn>
                  <a:cxn ang="0">
                    <a:pos x="27" y="75"/>
                  </a:cxn>
                  <a:cxn ang="0">
                    <a:pos x="14" y="66"/>
                  </a:cxn>
                  <a:cxn ang="0">
                    <a:pos x="5" y="53"/>
                  </a:cxn>
                  <a:cxn ang="0">
                    <a:pos x="0" y="52"/>
                  </a:cxn>
                </a:cxnLst>
                <a:rect l="0" t="0" r="r" b="b"/>
                <a:pathLst>
                  <a:path w="134" h="143">
                    <a:moveTo>
                      <a:pt x="0" y="52"/>
                    </a:moveTo>
                    <a:lnTo>
                      <a:pt x="5" y="35"/>
                    </a:lnTo>
                    <a:lnTo>
                      <a:pt x="5" y="25"/>
                    </a:lnTo>
                    <a:lnTo>
                      <a:pt x="12" y="14"/>
                    </a:lnTo>
                    <a:lnTo>
                      <a:pt x="14" y="9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14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7" y="19"/>
                    </a:lnTo>
                    <a:lnTo>
                      <a:pt x="77" y="44"/>
                    </a:lnTo>
                    <a:lnTo>
                      <a:pt x="79" y="46"/>
                    </a:lnTo>
                    <a:lnTo>
                      <a:pt x="86" y="50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11" y="52"/>
                    </a:lnTo>
                    <a:lnTo>
                      <a:pt x="113" y="55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20" y="80"/>
                    </a:lnTo>
                    <a:lnTo>
                      <a:pt x="123" y="80"/>
                    </a:lnTo>
                    <a:lnTo>
                      <a:pt x="125" y="78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4" y="82"/>
                    </a:lnTo>
                    <a:lnTo>
                      <a:pt x="130" y="121"/>
                    </a:lnTo>
                    <a:lnTo>
                      <a:pt x="127" y="127"/>
                    </a:lnTo>
                    <a:lnTo>
                      <a:pt x="114" y="137"/>
                    </a:lnTo>
                    <a:lnTo>
                      <a:pt x="114" y="139"/>
                    </a:lnTo>
                    <a:lnTo>
                      <a:pt x="113" y="139"/>
                    </a:lnTo>
                    <a:lnTo>
                      <a:pt x="111" y="139"/>
                    </a:lnTo>
                    <a:lnTo>
                      <a:pt x="107" y="139"/>
                    </a:lnTo>
                    <a:lnTo>
                      <a:pt x="104" y="141"/>
                    </a:lnTo>
                    <a:lnTo>
                      <a:pt x="104" y="143"/>
                    </a:lnTo>
                    <a:lnTo>
                      <a:pt x="98" y="143"/>
                    </a:lnTo>
                    <a:lnTo>
                      <a:pt x="96" y="143"/>
                    </a:lnTo>
                    <a:lnTo>
                      <a:pt x="95" y="143"/>
                    </a:lnTo>
                    <a:lnTo>
                      <a:pt x="86" y="137"/>
                    </a:lnTo>
                    <a:lnTo>
                      <a:pt x="70" y="136"/>
                    </a:lnTo>
                    <a:lnTo>
                      <a:pt x="68" y="136"/>
                    </a:lnTo>
                    <a:lnTo>
                      <a:pt x="68" y="130"/>
                    </a:lnTo>
                    <a:lnTo>
                      <a:pt x="80" y="111"/>
                    </a:lnTo>
                    <a:lnTo>
                      <a:pt x="80" y="107"/>
                    </a:lnTo>
                    <a:lnTo>
                      <a:pt x="79" y="103"/>
                    </a:lnTo>
                    <a:lnTo>
                      <a:pt x="79" y="103"/>
                    </a:lnTo>
                    <a:lnTo>
                      <a:pt x="77" y="102"/>
                    </a:lnTo>
                    <a:lnTo>
                      <a:pt x="73" y="100"/>
                    </a:lnTo>
                    <a:lnTo>
                      <a:pt x="70" y="98"/>
                    </a:lnTo>
                    <a:lnTo>
                      <a:pt x="68" y="94"/>
                    </a:lnTo>
                    <a:lnTo>
                      <a:pt x="48" y="84"/>
                    </a:lnTo>
                    <a:lnTo>
                      <a:pt x="32" y="80"/>
                    </a:lnTo>
                    <a:lnTo>
                      <a:pt x="30" y="80"/>
                    </a:lnTo>
                    <a:lnTo>
                      <a:pt x="27" y="75"/>
                    </a:lnTo>
                    <a:lnTo>
                      <a:pt x="14" y="66"/>
                    </a:lnTo>
                    <a:lnTo>
                      <a:pt x="5" y="53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6" name="Freeform 8951"/>
              <p:cNvSpPr>
                <a:spLocks/>
              </p:cNvSpPr>
              <p:nvPr/>
            </p:nvSpPr>
            <p:spPr bwMode="auto">
              <a:xfrm>
                <a:off x="2479738" y="4862237"/>
                <a:ext cx="212704" cy="227014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5" y="35"/>
                  </a:cxn>
                  <a:cxn ang="0">
                    <a:pos x="5" y="25"/>
                  </a:cxn>
                  <a:cxn ang="0">
                    <a:pos x="12" y="14"/>
                  </a:cxn>
                  <a:cxn ang="0">
                    <a:pos x="14" y="9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14"/>
                  </a:cxn>
                  <a:cxn ang="0">
                    <a:pos x="73" y="16"/>
                  </a:cxn>
                  <a:cxn ang="0">
                    <a:pos x="73" y="16"/>
                  </a:cxn>
                  <a:cxn ang="0">
                    <a:pos x="77" y="19"/>
                  </a:cxn>
                  <a:cxn ang="0">
                    <a:pos x="77" y="44"/>
                  </a:cxn>
                  <a:cxn ang="0">
                    <a:pos x="79" y="46"/>
                  </a:cxn>
                  <a:cxn ang="0">
                    <a:pos x="86" y="50"/>
                  </a:cxn>
                  <a:cxn ang="0">
                    <a:pos x="98" y="50"/>
                  </a:cxn>
                  <a:cxn ang="0">
                    <a:pos x="100" y="50"/>
                  </a:cxn>
                  <a:cxn ang="0">
                    <a:pos x="102" y="48"/>
                  </a:cxn>
                  <a:cxn ang="0">
                    <a:pos x="104" y="50"/>
                  </a:cxn>
                  <a:cxn ang="0">
                    <a:pos x="111" y="52"/>
                  </a:cxn>
                  <a:cxn ang="0">
                    <a:pos x="113" y="55"/>
                  </a:cxn>
                  <a:cxn ang="0">
                    <a:pos x="114" y="75"/>
                  </a:cxn>
                  <a:cxn ang="0">
                    <a:pos x="116" y="77"/>
                  </a:cxn>
                  <a:cxn ang="0">
                    <a:pos x="120" y="80"/>
                  </a:cxn>
                  <a:cxn ang="0">
                    <a:pos x="123" y="80"/>
                  </a:cxn>
                  <a:cxn ang="0">
                    <a:pos x="125" y="78"/>
                  </a:cxn>
                  <a:cxn ang="0">
                    <a:pos x="132" y="78"/>
                  </a:cxn>
                  <a:cxn ang="0">
                    <a:pos x="132" y="80"/>
                  </a:cxn>
                  <a:cxn ang="0">
                    <a:pos x="134" y="82"/>
                  </a:cxn>
                  <a:cxn ang="0">
                    <a:pos x="130" y="121"/>
                  </a:cxn>
                  <a:cxn ang="0">
                    <a:pos x="127" y="127"/>
                  </a:cxn>
                  <a:cxn ang="0">
                    <a:pos x="114" y="137"/>
                  </a:cxn>
                  <a:cxn ang="0">
                    <a:pos x="114" y="139"/>
                  </a:cxn>
                  <a:cxn ang="0">
                    <a:pos x="113" y="139"/>
                  </a:cxn>
                  <a:cxn ang="0">
                    <a:pos x="111" y="139"/>
                  </a:cxn>
                  <a:cxn ang="0">
                    <a:pos x="107" y="139"/>
                  </a:cxn>
                  <a:cxn ang="0">
                    <a:pos x="104" y="141"/>
                  </a:cxn>
                  <a:cxn ang="0">
                    <a:pos x="104" y="143"/>
                  </a:cxn>
                  <a:cxn ang="0">
                    <a:pos x="98" y="143"/>
                  </a:cxn>
                  <a:cxn ang="0">
                    <a:pos x="96" y="143"/>
                  </a:cxn>
                  <a:cxn ang="0">
                    <a:pos x="95" y="143"/>
                  </a:cxn>
                  <a:cxn ang="0">
                    <a:pos x="86" y="137"/>
                  </a:cxn>
                  <a:cxn ang="0">
                    <a:pos x="70" y="136"/>
                  </a:cxn>
                  <a:cxn ang="0">
                    <a:pos x="68" y="136"/>
                  </a:cxn>
                  <a:cxn ang="0">
                    <a:pos x="68" y="130"/>
                  </a:cxn>
                  <a:cxn ang="0">
                    <a:pos x="80" y="111"/>
                  </a:cxn>
                  <a:cxn ang="0">
                    <a:pos x="80" y="107"/>
                  </a:cxn>
                  <a:cxn ang="0">
                    <a:pos x="79" y="103"/>
                  </a:cxn>
                  <a:cxn ang="0">
                    <a:pos x="79" y="103"/>
                  </a:cxn>
                  <a:cxn ang="0">
                    <a:pos x="77" y="102"/>
                  </a:cxn>
                  <a:cxn ang="0">
                    <a:pos x="73" y="100"/>
                  </a:cxn>
                  <a:cxn ang="0">
                    <a:pos x="70" y="98"/>
                  </a:cxn>
                  <a:cxn ang="0">
                    <a:pos x="68" y="94"/>
                  </a:cxn>
                  <a:cxn ang="0">
                    <a:pos x="48" y="84"/>
                  </a:cxn>
                  <a:cxn ang="0">
                    <a:pos x="32" y="80"/>
                  </a:cxn>
                  <a:cxn ang="0">
                    <a:pos x="30" y="80"/>
                  </a:cxn>
                  <a:cxn ang="0">
                    <a:pos x="27" y="75"/>
                  </a:cxn>
                  <a:cxn ang="0">
                    <a:pos x="14" y="66"/>
                  </a:cxn>
                  <a:cxn ang="0">
                    <a:pos x="5" y="53"/>
                  </a:cxn>
                  <a:cxn ang="0">
                    <a:pos x="0" y="52"/>
                  </a:cxn>
                </a:cxnLst>
                <a:rect l="0" t="0" r="r" b="b"/>
                <a:pathLst>
                  <a:path w="134" h="143">
                    <a:moveTo>
                      <a:pt x="0" y="52"/>
                    </a:moveTo>
                    <a:lnTo>
                      <a:pt x="5" y="35"/>
                    </a:lnTo>
                    <a:lnTo>
                      <a:pt x="5" y="25"/>
                    </a:lnTo>
                    <a:lnTo>
                      <a:pt x="12" y="14"/>
                    </a:lnTo>
                    <a:lnTo>
                      <a:pt x="14" y="9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14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7" y="19"/>
                    </a:lnTo>
                    <a:lnTo>
                      <a:pt x="77" y="44"/>
                    </a:lnTo>
                    <a:lnTo>
                      <a:pt x="79" y="46"/>
                    </a:lnTo>
                    <a:lnTo>
                      <a:pt x="86" y="50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8"/>
                    </a:lnTo>
                    <a:lnTo>
                      <a:pt x="104" y="50"/>
                    </a:lnTo>
                    <a:lnTo>
                      <a:pt x="111" y="52"/>
                    </a:lnTo>
                    <a:lnTo>
                      <a:pt x="113" y="55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20" y="80"/>
                    </a:lnTo>
                    <a:lnTo>
                      <a:pt x="123" y="80"/>
                    </a:lnTo>
                    <a:lnTo>
                      <a:pt x="125" y="78"/>
                    </a:lnTo>
                    <a:lnTo>
                      <a:pt x="132" y="78"/>
                    </a:lnTo>
                    <a:lnTo>
                      <a:pt x="132" y="80"/>
                    </a:lnTo>
                    <a:lnTo>
                      <a:pt x="134" y="82"/>
                    </a:lnTo>
                    <a:lnTo>
                      <a:pt x="130" y="121"/>
                    </a:lnTo>
                    <a:lnTo>
                      <a:pt x="127" y="127"/>
                    </a:lnTo>
                    <a:lnTo>
                      <a:pt x="114" y="137"/>
                    </a:lnTo>
                    <a:lnTo>
                      <a:pt x="114" y="139"/>
                    </a:lnTo>
                    <a:lnTo>
                      <a:pt x="113" y="139"/>
                    </a:lnTo>
                    <a:lnTo>
                      <a:pt x="111" y="139"/>
                    </a:lnTo>
                    <a:lnTo>
                      <a:pt x="107" y="139"/>
                    </a:lnTo>
                    <a:lnTo>
                      <a:pt x="104" y="141"/>
                    </a:lnTo>
                    <a:lnTo>
                      <a:pt x="104" y="143"/>
                    </a:lnTo>
                    <a:lnTo>
                      <a:pt x="98" y="143"/>
                    </a:lnTo>
                    <a:lnTo>
                      <a:pt x="96" y="143"/>
                    </a:lnTo>
                    <a:lnTo>
                      <a:pt x="95" y="143"/>
                    </a:lnTo>
                    <a:lnTo>
                      <a:pt x="86" y="137"/>
                    </a:lnTo>
                    <a:lnTo>
                      <a:pt x="70" y="136"/>
                    </a:lnTo>
                    <a:lnTo>
                      <a:pt x="68" y="136"/>
                    </a:lnTo>
                    <a:lnTo>
                      <a:pt x="68" y="130"/>
                    </a:lnTo>
                    <a:lnTo>
                      <a:pt x="80" y="111"/>
                    </a:lnTo>
                    <a:lnTo>
                      <a:pt x="80" y="107"/>
                    </a:lnTo>
                    <a:lnTo>
                      <a:pt x="79" y="103"/>
                    </a:lnTo>
                    <a:lnTo>
                      <a:pt x="79" y="103"/>
                    </a:lnTo>
                    <a:lnTo>
                      <a:pt x="77" y="102"/>
                    </a:lnTo>
                    <a:lnTo>
                      <a:pt x="73" y="100"/>
                    </a:lnTo>
                    <a:lnTo>
                      <a:pt x="70" y="98"/>
                    </a:lnTo>
                    <a:lnTo>
                      <a:pt x="68" y="94"/>
                    </a:lnTo>
                    <a:lnTo>
                      <a:pt x="48" y="84"/>
                    </a:lnTo>
                    <a:lnTo>
                      <a:pt x="32" y="80"/>
                    </a:lnTo>
                    <a:lnTo>
                      <a:pt x="30" y="80"/>
                    </a:lnTo>
                    <a:lnTo>
                      <a:pt x="27" y="75"/>
                    </a:lnTo>
                    <a:lnTo>
                      <a:pt x="14" y="66"/>
                    </a:lnTo>
                    <a:lnTo>
                      <a:pt x="5" y="53"/>
                    </a:lnTo>
                    <a:lnTo>
                      <a:pt x="0" y="5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7" name="Freeform 8952"/>
              <p:cNvSpPr>
                <a:spLocks/>
              </p:cNvSpPr>
              <p:nvPr/>
            </p:nvSpPr>
            <p:spPr bwMode="auto">
              <a:xfrm>
                <a:off x="2152746" y="4816199"/>
                <a:ext cx="215878" cy="1173169"/>
              </a:xfrm>
              <a:custGeom>
                <a:avLst/>
                <a:gdLst/>
                <a:ahLst/>
                <a:cxnLst>
                  <a:cxn ang="0">
                    <a:pos x="113" y="32"/>
                  </a:cxn>
                  <a:cxn ang="0">
                    <a:pos x="107" y="45"/>
                  </a:cxn>
                  <a:cxn ang="0">
                    <a:pos x="122" y="89"/>
                  </a:cxn>
                  <a:cxn ang="0">
                    <a:pos x="136" y="93"/>
                  </a:cxn>
                  <a:cxn ang="0">
                    <a:pos x="111" y="163"/>
                  </a:cxn>
                  <a:cxn ang="0">
                    <a:pos x="82" y="236"/>
                  </a:cxn>
                  <a:cxn ang="0">
                    <a:pos x="91" y="295"/>
                  </a:cxn>
                  <a:cxn ang="0">
                    <a:pos x="77" y="338"/>
                  </a:cxn>
                  <a:cxn ang="0">
                    <a:pos x="72" y="387"/>
                  </a:cxn>
                  <a:cxn ang="0">
                    <a:pos x="55" y="476"/>
                  </a:cxn>
                  <a:cxn ang="0">
                    <a:pos x="61" y="508"/>
                  </a:cxn>
                  <a:cxn ang="0">
                    <a:pos x="63" y="521"/>
                  </a:cxn>
                  <a:cxn ang="0">
                    <a:pos x="50" y="592"/>
                  </a:cxn>
                  <a:cxn ang="0">
                    <a:pos x="36" y="655"/>
                  </a:cxn>
                  <a:cxn ang="0">
                    <a:pos x="50" y="657"/>
                  </a:cxn>
                  <a:cxn ang="0">
                    <a:pos x="77" y="693"/>
                  </a:cxn>
                  <a:cxn ang="0">
                    <a:pos x="98" y="700"/>
                  </a:cxn>
                  <a:cxn ang="0">
                    <a:pos x="72" y="739"/>
                  </a:cxn>
                  <a:cxn ang="0">
                    <a:pos x="52" y="727"/>
                  </a:cxn>
                  <a:cxn ang="0">
                    <a:pos x="70" y="719"/>
                  </a:cxn>
                  <a:cxn ang="0">
                    <a:pos x="50" y="705"/>
                  </a:cxn>
                  <a:cxn ang="0">
                    <a:pos x="50" y="689"/>
                  </a:cxn>
                  <a:cxn ang="0">
                    <a:pos x="43" y="685"/>
                  </a:cxn>
                  <a:cxn ang="0">
                    <a:pos x="38" y="693"/>
                  </a:cxn>
                  <a:cxn ang="0">
                    <a:pos x="23" y="662"/>
                  </a:cxn>
                  <a:cxn ang="0">
                    <a:pos x="23" y="655"/>
                  </a:cxn>
                  <a:cxn ang="0">
                    <a:pos x="20" y="641"/>
                  </a:cxn>
                  <a:cxn ang="0">
                    <a:pos x="27" y="628"/>
                  </a:cxn>
                  <a:cxn ang="0">
                    <a:pos x="21" y="608"/>
                  </a:cxn>
                  <a:cxn ang="0">
                    <a:pos x="20" y="603"/>
                  </a:cxn>
                  <a:cxn ang="0">
                    <a:pos x="23" y="592"/>
                  </a:cxn>
                  <a:cxn ang="0">
                    <a:pos x="23" y="583"/>
                  </a:cxn>
                  <a:cxn ang="0">
                    <a:pos x="25" y="567"/>
                  </a:cxn>
                  <a:cxn ang="0">
                    <a:pos x="7" y="558"/>
                  </a:cxn>
                  <a:cxn ang="0">
                    <a:pos x="5" y="555"/>
                  </a:cxn>
                  <a:cxn ang="0">
                    <a:pos x="9" y="544"/>
                  </a:cxn>
                  <a:cxn ang="0">
                    <a:pos x="23" y="548"/>
                  </a:cxn>
                  <a:cxn ang="0">
                    <a:pos x="29" y="557"/>
                  </a:cxn>
                  <a:cxn ang="0">
                    <a:pos x="36" y="542"/>
                  </a:cxn>
                  <a:cxn ang="0">
                    <a:pos x="36" y="535"/>
                  </a:cxn>
                  <a:cxn ang="0">
                    <a:pos x="43" y="533"/>
                  </a:cxn>
                  <a:cxn ang="0">
                    <a:pos x="41" y="523"/>
                  </a:cxn>
                  <a:cxn ang="0">
                    <a:pos x="38" y="505"/>
                  </a:cxn>
                  <a:cxn ang="0">
                    <a:pos x="43" y="492"/>
                  </a:cxn>
                  <a:cxn ang="0">
                    <a:pos x="45" y="471"/>
                  </a:cxn>
                  <a:cxn ang="0">
                    <a:pos x="50" y="456"/>
                  </a:cxn>
                  <a:cxn ang="0">
                    <a:pos x="50" y="449"/>
                  </a:cxn>
                  <a:cxn ang="0">
                    <a:pos x="34" y="451"/>
                  </a:cxn>
                  <a:cxn ang="0">
                    <a:pos x="30" y="412"/>
                  </a:cxn>
                  <a:cxn ang="0">
                    <a:pos x="32" y="383"/>
                  </a:cxn>
                  <a:cxn ang="0">
                    <a:pos x="39" y="344"/>
                  </a:cxn>
                  <a:cxn ang="0">
                    <a:pos x="63" y="277"/>
                  </a:cxn>
                  <a:cxn ang="0">
                    <a:pos x="72" y="177"/>
                  </a:cxn>
                  <a:cxn ang="0">
                    <a:pos x="80" y="102"/>
                  </a:cxn>
                  <a:cxn ang="0">
                    <a:pos x="84" y="9"/>
                  </a:cxn>
                  <a:cxn ang="0">
                    <a:pos x="95" y="0"/>
                  </a:cxn>
                </a:cxnLst>
                <a:rect l="0" t="0" r="r" b="b"/>
                <a:pathLst>
                  <a:path w="136" h="739">
                    <a:moveTo>
                      <a:pt x="95" y="0"/>
                    </a:moveTo>
                    <a:lnTo>
                      <a:pt x="97" y="0"/>
                    </a:lnTo>
                    <a:lnTo>
                      <a:pt x="98" y="4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21"/>
                    </a:lnTo>
                    <a:lnTo>
                      <a:pt x="113" y="29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09" y="39"/>
                    </a:lnTo>
                    <a:lnTo>
                      <a:pt x="109" y="39"/>
                    </a:lnTo>
                    <a:lnTo>
                      <a:pt x="107" y="45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1" y="52"/>
                    </a:lnTo>
                    <a:lnTo>
                      <a:pt x="113" y="54"/>
                    </a:lnTo>
                    <a:lnTo>
                      <a:pt x="116" y="55"/>
                    </a:lnTo>
                    <a:lnTo>
                      <a:pt x="116" y="63"/>
                    </a:lnTo>
                    <a:lnTo>
                      <a:pt x="118" y="66"/>
                    </a:lnTo>
                    <a:lnTo>
                      <a:pt x="122" y="89"/>
                    </a:lnTo>
                    <a:lnTo>
                      <a:pt x="123" y="91"/>
                    </a:lnTo>
                    <a:lnTo>
                      <a:pt x="129" y="91"/>
                    </a:lnTo>
                    <a:lnTo>
                      <a:pt x="131" y="89"/>
                    </a:lnTo>
                    <a:lnTo>
                      <a:pt x="134" y="89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32" y="109"/>
                    </a:lnTo>
                    <a:lnTo>
                      <a:pt x="114" y="118"/>
                    </a:lnTo>
                    <a:lnTo>
                      <a:pt x="114" y="129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6" y="159"/>
                    </a:lnTo>
                    <a:lnTo>
                      <a:pt x="116" y="161"/>
                    </a:lnTo>
                    <a:lnTo>
                      <a:pt x="111" y="163"/>
                    </a:lnTo>
                    <a:lnTo>
                      <a:pt x="106" y="168"/>
                    </a:lnTo>
                    <a:lnTo>
                      <a:pt x="104" y="175"/>
                    </a:lnTo>
                    <a:lnTo>
                      <a:pt x="97" y="183"/>
                    </a:lnTo>
                    <a:lnTo>
                      <a:pt x="89" y="222"/>
                    </a:lnTo>
                    <a:lnTo>
                      <a:pt x="88" y="224"/>
                    </a:lnTo>
                    <a:lnTo>
                      <a:pt x="88" y="225"/>
                    </a:lnTo>
                    <a:lnTo>
                      <a:pt x="86" y="229"/>
                    </a:lnTo>
                    <a:lnTo>
                      <a:pt x="82" y="236"/>
                    </a:lnTo>
                    <a:lnTo>
                      <a:pt x="82" y="238"/>
                    </a:lnTo>
                    <a:lnTo>
                      <a:pt x="80" y="249"/>
                    </a:lnTo>
                    <a:lnTo>
                      <a:pt x="82" y="252"/>
                    </a:lnTo>
                    <a:lnTo>
                      <a:pt x="82" y="261"/>
                    </a:lnTo>
                    <a:lnTo>
                      <a:pt x="88" y="270"/>
                    </a:lnTo>
                    <a:lnTo>
                      <a:pt x="88" y="276"/>
                    </a:lnTo>
                    <a:lnTo>
                      <a:pt x="89" y="279"/>
                    </a:lnTo>
                    <a:lnTo>
                      <a:pt x="91" y="295"/>
                    </a:lnTo>
                    <a:lnTo>
                      <a:pt x="86" y="304"/>
                    </a:lnTo>
                    <a:lnTo>
                      <a:pt x="84" y="313"/>
                    </a:lnTo>
                    <a:lnTo>
                      <a:pt x="84" y="315"/>
                    </a:lnTo>
                    <a:lnTo>
                      <a:pt x="80" y="317"/>
                    </a:lnTo>
                    <a:lnTo>
                      <a:pt x="82" y="333"/>
                    </a:lnTo>
                    <a:lnTo>
                      <a:pt x="79" y="335"/>
                    </a:lnTo>
                    <a:lnTo>
                      <a:pt x="79" y="336"/>
                    </a:lnTo>
                    <a:lnTo>
                      <a:pt x="77" y="338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3" y="340"/>
                    </a:lnTo>
                    <a:lnTo>
                      <a:pt x="72" y="342"/>
                    </a:lnTo>
                    <a:lnTo>
                      <a:pt x="72" y="376"/>
                    </a:lnTo>
                    <a:lnTo>
                      <a:pt x="72" y="379"/>
                    </a:lnTo>
                    <a:lnTo>
                      <a:pt x="72" y="383"/>
                    </a:lnTo>
                    <a:lnTo>
                      <a:pt x="72" y="387"/>
                    </a:lnTo>
                    <a:lnTo>
                      <a:pt x="68" y="390"/>
                    </a:lnTo>
                    <a:lnTo>
                      <a:pt x="57" y="440"/>
                    </a:lnTo>
                    <a:lnTo>
                      <a:pt x="59" y="446"/>
                    </a:lnTo>
                    <a:lnTo>
                      <a:pt x="61" y="447"/>
                    </a:lnTo>
                    <a:lnTo>
                      <a:pt x="61" y="449"/>
                    </a:lnTo>
                    <a:lnTo>
                      <a:pt x="61" y="455"/>
                    </a:lnTo>
                    <a:lnTo>
                      <a:pt x="57" y="460"/>
                    </a:lnTo>
                    <a:lnTo>
                      <a:pt x="55" y="476"/>
                    </a:lnTo>
                    <a:lnTo>
                      <a:pt x="57" y="478"/>
                    </a:lnTo>
                    <a:lnTo>
                      <a:pt x="57" y="480"/>
                    </a:lnTo>
                    <a:lnTo>
                      <a:pt x="57" y="490"/>
                    </a:lnTo>
                    <a:lnTo>
                      <a:pt x="59" y="494"/>
                    </a:lnTo>
                    <a:lnTo>
                      <a:pt x="61" y="498"/>
                    </a:lnTo>
                    <a:lnTo>
                      <a:pt x="59" y="506"/>
                    </a:lnTo>
                    <a:lnTo>
                      <a:pt x="59" y="508"/>
                    </a:lnTo>
                    <a:lnTo>
                      <a:pt x="61" y="508"/>
                    </a:lnTo>
                    <a:lnTo>
                      <a:pt x="66" y="508"/>
                    </a:lnTo>
                    <a:lnTo>
                      <a:pt x="68" y="512"/>
                    </a:lnTo>
                    <a:lnTo>
                      <a:pt x="68" y="514"/>
                    </a:lnTo>
                    <a:lnTo>
                      <a:pt x="68" y="517"/>
                    </a:lnTo>
                    <a:lnTo>
                      <a:pt x="59" y="515"/>
                    </a:lnTo>
                    <a:lnTo>
                      <a:pt x="57" y="517"/>
                    </a:lnTo>
                    <a:lnTo>
                      <a:pt x="59" y="519"/>
                    </a:lnTo>
                    <a:lnTo>
                      <a:pt x="63" y="521"/>
                    </a:lnTo>
                    <a:lnTo>
                      <a:pt x="66" y="524"/>
                    </a:lnTo>
                    <a:lnTo>
                      <a:pt x="66" y="528"/>
                    </a:lnTo>
                    <a:lnTo>
                      <a:pt x="63" y="532"/>
                    </a:lnTo>
                    <a:lnTo>
                      <a:pt x="63" y="560"/>
                    </a:lnTo>
                    <a:lnTo>
                      <a:pt x="50" y="585"/>
                    </a:lnTo>
                    <a:lnTo>
                      <a:pt x="50" y="591"/>
                    </a:lnTo>
                    <a:lnTo>
                      <a:pt x="50" y="591"/>
                    </a:lnTo>
                    <a:lnTo>
                      <a:pt x="50" y="592"/>
                    </a:lnTo>
                    <a:lnTo>
                      <a:pt x="50" y="594"/>
                    </a:lnTo>
                    <a:lnTo>
                      <a:pt x="52" y="598"/>
                    </a:lnTo>
                    <a:lnTo>
                      <a:pt x="52" y="600"/>
                    </a:lnTo>
                    <a:lnTo>
                      <a:pt x="50" y="601"/>
                    </a:lnTo>
                    <a:lnTo>
                      <a:pt x="48" y="614"/>
                    </a:lnTo>
                    <a:lnTo>
                      <a:pt x="41" y="625"/>
                    </a:lnTo>
                    <a:lnTo>
                      <a:pt x="39" y="626"/>
                    </a:lnTo>
                    <a:lnTo>
                      <a:pt x="36" y="655"/>
                    </a:lnTo>
                    <a:lnTo>
                      <a:pt x="36" y="655"/>
                    </a:lnTo>
                    <a:lnTo>
                      <a:pt x="38" y="660"/>
                    </a:lnTo>
                    <a:lnTo>
                      <a:pt x="38" y="662"/>
                    </a:lnTo>
                    <a:lnTo>
                      <a:pt x="39" y="660"/>
                    </a:lnTo>
                    <a:lnTo>
                      <a:pt x="39" y="659"/>
                    </a:lnTo>
                    <a:lnTo>
                      <a:pt x="43" y="657"/>
                    </a:lnTo>
                    <a:lnTo>
                      <a:pt x="48" y="659"/>
                    </a:lnTo>
                    <a:lnTo>
                      <a:pt x="50" y="657"/>
                    </a:lnTo>
                    <a:lnTo>
                      <a:pt x="50" y="657"/>
                    </a:lnTo>
                    <a:lnTo>
                      <a:pt x="50" y="657"/>
                    </a:lnTo>
                    <a:lnTo>
                      <a:pt x="52" y="657"/>
                    </a:lnTo>
                    <a:lnTo>
                      <a:pt x="52" y="685"/>
                    </a:lnTo>
                    <a:lnTo>
                      <a:pt x="55" y="691"/>
                    </a:lnTo>
                    <a:lnTo>
                      <a:pt x="59" y="693"/>
                    </a:lnTo>
                    <a:lnTo>
                      <a:pt x="77" y="693"/>
                    </a:lnTo>
                    <a:lnTo>
                      <a:pt x="77" y="693"/>
                    </a:lnTo>
                    <a:lnTo>
                      <a:pt x="93" y="693"/>
                    </a:lnTo>
                    <a:lnTo>
                      <a:pt x="116" y="700"/>
                    </a:lnTo>
                    <a:lnTo>
                      <a:pt x="116" y="700"/>
                    </a:lnTo>
                    <a:lnTo>
                      <a:pt x="114" y="700"/>
                    </a:lnTo>
                    <a:lnTo>
                      <a:pt x="107" y="700"/>
                    </a:lnTo>
                    <a:lnTo>
                      <a:pt x="104" y="698"/>
                    </a:lnTo>
                    <a:lnTo>
                      <a:pt x="102" y="696"/>
                    </a:lnTo>
                    <a:lnTo>
                      <a:pt x="98" y="700"/>
                    </a:lnTo>
                    <a:lnTo>
                      <a:pt x="97" y="703"/>
                    </a:lnTo>
                    <a:lnTo>
                      <a:pt x="91" y="703"/>
                    </a:lnTo>
                    <a:lnTo>
                      <a:pt x="84" y="709"/>
                    </a:lnTo>
                    <a:lnTo>
                      <a:pt x="82" y="709"/>
                    </a:lnTo>
                    <a:lnTo>
                      <a:pt x="80" y="709"/>
                    </a:lnTo>
                    <a:lnTo>
                      <a:pt x="75" y="710"/>
                    </a:lnTo>
                    <a:lnTo>
                      <a:pt x="73" y="737"/>
                    </a:lnTo>
                    <a:lnTo>
                      <a:pt x="72" y="739"/>
                    </a:lnTo>
                    <a:lnTo>
                      <a:pt x="72" y="739"/>
                    </a:lnTo>
                    <a:lnTo>
                      <a:pt x="70" y="739"/>
                    </a:lnTo>
                    <a:lnTo>
                      <a:pt x="66" y="737"/>
                    </a:lnTo>
                    <a:lnTo>
                      <a:pt x="63" y="737"/>
                    </a:lnTo>
                    <a:lnTo>
                      <a:pt x="57" y="736"/>
                    </a:lnTo>
                    <a:lnTo>
                      <a:pt x="54" y="732"/>
                    </a:lnTo>
                    <a:lnTo>
                      <a:pt x="52" y="728"/>
                    </a:lnTo>
                    <a:lnTo>
                      <a:pt x="52" y="727"/>
                    </a:lnTo>
                    <a:lnTo>
                      <a:pt x="55" y="725"/>
                    </a:lnTo>
                    <a:lnTo>
                      <a:pt x="55" y="727"/>
                    </a:lnTo>
                    <a:lnTo>
                      <a:pt x="55" y="728"/>
                    </a:lnTo>
                    <a:lnTo>
                      <a:pt x="57" y="728"/>
                    </a:lnTo>
                    <a:lnTo>
                      <a:pt x="59" y="725"/>
                    </a:lnTo>
                    <a:lnTo>
                      <a:pt x="61" y="725"/>
                    </a:lnTo>
                    <a:lnTo>
                      <a:pt x="64" y="723"/>
                    </a:lnTo>
                    <a:lnTo>
                      <a:pt x="70" y="719"/>
                    </a:lnTo>
                    <a:lnTo>
                      <a:pt x="72" y="714"/>
                    </a:lnTo>
                    <a:lnTo>
                      <a:pt x="68" y="712"/>
                    </a:lnTo>
                    <a:lnTo>
                      <a:pt x="64" y="707"/>
                    </a:lnTo>
                    <a:lnTo>
                      <a:pt x="55" y="705"/>
                    </a:lnTo>
                    <a:lnTo>
                      <a:pt x="52" y="707"/>
                    </a:lnTo>
                    <a:lnTo>
                      <a:pt x="50" y="709"/>
                    </a:lnTo>
                    <a:lnTo>
                      <a:pt x="50" y="707"/>
                    </a:lnTo>
                    <a:lnTo>
                      <a:pt x="50" y="705"/>
                    </a:lnTo>
                    <a:lnTo>
                      <a:pt x="45" y="705"/>
                    </a:lnTo>
                    <a:lnTo>
                      <a:pt x="45" y="703"/>
                    </a:lnTo>
                    <a:lnTo>
                      <a:pt x="46" y="703"/>
                    </a:lnTo>
                    <a:lnTo>
                      <a:pt x="50" y="702"/>
                    </a:lnTo>
                    <a:lnTo>
                      <a:pt x="50" y="698"/>
                    </a:lnTo>
                    <a:lnTo>
                      <a:pt x="50" y="694"/>
                    </a:lnTo>
                    <a:lnTo>
                      <a:pt x="46" y="691"/>
                    </a:lnTo>
                    <a:lnTo>
                      <a:pt x="50" y="689"/>
                    </a:lnTo>
                    <a:lnTo>
                      <a:pt x="50" y="685"/>
                    </a:lnTo>
                    <a:lnTo>
                      <a:pt x="43" y="678"/>
                    </a:lnTo>
                    <a:lnTo>
                      <a:pt x="39" y="676"/>
                    </a:lnTo>
                    <a:lnTo>
                      <a:pt x="38" y="676"/>
                    </a:lnTo>
                    <a:lnTo>
                      <a:pt x="46" y="684"/>
                    </a:lnTo>
                    <a:lnTo>
                      <a:pt x="46" y="685"/>
                    </a:lnTo>
                    <a:lnTo>
                      <a:pt x="45" y="685"/>
                    </a:lnTo>
                    <a:lnTo>
                      <a:pt x="43" y="685"/>
                    </a:lnTo>
                    <a:lnTo>
                      <a:pt x="41" y="682"/>
                    </a:lnTo>
                    <a:lnTo>
                      <a:pt x="39" y="684"/>
                    </a:lnTo>
                    <a:lnTo>
                      <a:pt x="41" y="687"/>
                    </a:lnTo>
                    <a:lnTo>
                      <a:pt x="41" y="689"/>
                    </a:lnTo>
                    <a:lnTo>
                      <a:pt x="39" y="691"/>
                    </a:lnTo>
                    <a:lnTo>
                      <a:pt x="36" y="680"/>
                    </a:lnTo>
                    <a:lnTo>
                      <a:pt x="38" y="685"/>
                    </a:lnTo>
                    <a:lnTo>
                      <a:pt x="38" y="693"/>
                    </a:lnTo>
                    <a:lnTo>
                      <a:pt x="36" y="693"/>
                    </a:lnTo>
                    <a:lnTo>
                      <a:pt x="34" y="691"/>
                    </a:lnTo>
                    <a:lnTo>
                      <a:pt x="32" y="689"/>
                    </a:lnTo>
                    <a:lnTo>
                      <a:pt x="34" y="682"/>
                    </a:lnTo>
                    <a:lnTo>
                      <a:pt x="30" y="676"/>
                    </a:lnTo>
                    <a:lnTo>
                      <a:pt x="23" y="668"/>
                    </a:lnTo>
                    <a:lnTo>
                      <a:pt x="23" y="664"/>
                    </a:lnTo>
                    <a:lnTo>
                      <a:pt x="23" y="662"/>
                    </a:lnTo>
                    <a:lnTo>
                      <a:pt x="27" y="662"/>
                    </a:lnTo>
                    <a:lnTo>
                      <a:pt x="30" y="662"/>
                    </a:lnTo>
                    <a:lnTo>
                      <a:pt x="30" y="659"/>
                    </a:lnTo>
                    <a:lnTo>
                      <a:pt x="29" y="657"/>
                    </a:lnTo>
                    <a:lnTo>
                      <a:pt x="29" y="659"/>
                    </a:lnTo>
                    <a:lnTo>
                      <a:pt x="27" y="659"/>
                    </a:lnTo>
                    <a:lnTo>
                      <a:pt x="25" y="657"/>
                    </a:lnTo>
                    <a:lnTo>
                      <a:pt x="23" y="655"/>
                    </a:lnTo>
                    <a:lnTo>
                      <a:pt x="25" y="653"/>
                    </a:lnTo>
                    <a:lnTo>
                      <a:pt x="27" y="653"/>
                    </a:lnTo>
                    <a:lnTo>
                      <a:pt x="25" y="651"/>
                    </a:lnTo>
                    <a:lnTo>
                      <a:pt x="21" y="650"/>
                    </a:lnTo>
                    <a:lnTo>
                      <a:pt x="20" y="650"/>
                    </a:lnTo>
                    <a:lnTo>
                      <a:pt x="18" y="648"/>
                    </a:lnTo>
                    <a:lnTo>
                      <a:pt x="16" y="644"/>
                    </a:lnTo>
                    <a:lnTo>
                      <a:pt x="20" y="641"/>
                    </a:lnTo>
                    <a:lnTo>
                      <a:pt x="21" y="635"/>
                    </a:lnTo>
                    <a:lnTo>
                      <a:pt x="21" y="634"/>
                    </a:lnTo>
                    <a:lnTo>
                      <a:pt x="21" y="632"/>
                    </a:lnTo>
                    <a:lnTo>
                      <a:pt x="25" y="630"/>
                    </a:lnTo>
                    <a:lnTo>
                      <a:pt x="27" y="630"/>
                    </a:lnTo>
                    <a:lnTo>
                      <a:pt x="29" y="630"/>
                    </a:lnTo>
                    <a:lnTo>
                      <a:pt x="29" y="630"/>
                    </a:lnTo>
                    <a:lnTo>
                      <a:pt x="27" y="628"/>
                    </a:lnTo>
                    <a:lnTo>
                      <a:pt x="27" y="626"/>
                    </a:lnTo>
                    <a:lnTo>
                      <a:pt x="29" y="617"/>
                    </a:lnTo>
                    <a:lnTo>
                      <a:pt x="27" y="619"/>
                    </a:lnTo>
                    <a:lnTo>
                      <a:pt x="25" y="621"/>
                    </a:lnTo>
                    <a:lnTo>
                      <a:pt x="23" y="626"/>
                    </a:lnTo>
                    <a:lnTo>
                      <a:pt x="21" y="626"/>
                    </a:lnTo>
                    <a:lnTo>
                      <a:pt x="20" y="610"/>
                    </a:lnTo>
                    <a:lnTo>
                      <a:pt x="21" y="608"/>
                    </a:lnTo>
                    <a:lnTo>
                      <a:pt x="23" y="608"/>
                    </a:lnTo>
                    <a:lnTo>
                      <a:pt x="21" y="607"/>
                    </a:lnTo>
                    <a:lnTo>
                      <a:pt x="21" y="603"/>
                    </a:lnTo>
                    <a:lnTo>
                      <a:pt x="27" y="603"/>
                    </a:lnTo>
                    <a:lnTo>
                      <a:pt x="29" y="605"/>
                    </a:lnTo>
                    <a:lnTo>
                      <a:pt x="27" y="600"/>
                    </a:lnTo>
                    <a:lnTo>
                      <a:pt x="27" y="601"/>
                    </a:lnTo>
                    <a:lnTo>
                      <a:pt x="20" y="603"/>
                    </a:lnTo>
                    <a:lnTo>
                      <a:pt x="20" y="601"/>
                    </a:lnTo>
                    <a:lnTo>
                      <a:pt x="18" y="598"/>
                    </a:lnTo>
                    <a:lnTo>
                      <a:pt x="18" y="596"/>
                    </a:lnTo>
                    <a:lnTo>
                      <a:pt x="18" y="591"/>
                    </a:lnTo>
                    <a:lnTo>
                      <a:pt x="20" y="591"/>
                    </a:lnTo>
                    <a:lnTo>
                      <a:pt x="23" y="596"/>
                    </a:lnTo>
                    <a:lnTo>
                      <a:pt x="21" y="592"/>
                    </a:lnTo>
                    <a:lnTo>
                      <a:pt x="23" y="592"/>
                    </a:lnTo>
                    <a:lnTo>
                      <a:pt x="29" y="592"/>
                    </a:lnTo>
                    <a:lnTo>
                      <a:pt x="34" y="596"/>
                    </a:lnTo>
                    <a:lnTo>
                      <a:pt x="36" y="596"/>
                    </a:lnTo>
                    <a:lnTo>
                      <a:pt x="32" y="594"/>
                    </a:lnTo>
                    <a:lnTo>
                      <a:pt x="29" y="583"/>
                    </a:lnTo>
                    <a:lnTo>
                      <a:pt x="29" y="585"/>
                    </a:lnTo>
                    <a:lnTo>
                      <a:pt x="23" y="585"/>
                    </a:lnTo>
                    <a:lnTo>
                      <a:pt x="23" y="583"/>
                    </a:lnTo>
                    <a:lnTo>
                      <a:pt x="23" y="583"/>
                    </a:lnTo>
                    <a:lnTo>
                      <a:pt x="25" y="582"/>
                    </a:lnTo>
                    <a:lnTo>
                      <a:pt x="18" y="578"/>
                    </a:lnTo>
                    <a:lnTo>
                      <a:pt x="18" y="578"/>
                    </a:lnTo>
                    <a:lnTo>
                      <a:pt x="20" y="574"/>
                    </a:lnTo>
                    <a:lnTo>
                      <a:pt x="25" y="573"/>
                    </a:lnTo>
                    <a:lnTo>
                      <a:pt x="23" y="571"/>
                    </a:lnTo>
                    <a:lnTo>
                      <a:pt x="25" y="567"/>
                    </a:lnTo>
                    <a:lnTo>
                      <a:pt x="25" y="567"/>
                    </a:lnTo>
                    <a:lnTo>
                      <a:pt x="23" y="564"/>
                    </a:lnTo>
                    <a:lnTo>
                      <a:pt x="20" y="560"/>
                    </a:lnTo>
                    <a:lnTo>
                      <a:pt x="18" y="562"/>
                    </a:lnTo>
                    <a:lnTo>
                      <a:pt x="16" y="564"/>
                    </a:lnTo>
                    <a:lnTo>
                      <a:pt x="14" y="564"/>
                    </a:lnTo>
                    <a:lnTo>
                      <a:pt x="11" y="562"/>
                    </a:lnTo>
                    <a:lnTo>
                      <a:pt x="7" y="558"/>
                    </a:lnTo>
                    <a:lnTo>
                      <a:pt x="2" y="560"/>
                    </a:lnTo>
                    <a:lnTo>
                      <a:pt x="4" y="562"/>
                    </a:lnTo>
                    <a:lnTo>
                      <a:pt x="4" y="564"/>
                    </a:lnTo>
                    <a:lnTo>
                      <a:pt x="4" y="567"/>
                    </a:lnTo>
                    <a:lnTo>
                      <a:pt x="0" y="566"/>
                    </a:lnTo>
                    <a:lnTo>
                      <a:pt x="0" y="564"/>
                    </a:lnTo>
                    <a:lnTo>
                      <a:pt x="2" y="557"/>
                    </a:lnTo>
                    <a:lnTo>
                      <a:pt x="5" y="555"/>
                    </a:lnTo>
                    <a:lnTo>
                      <a:pt x="9" y="551"/>
                    </a:lnTo>
                    <a:lnTo>
                      <a:pt x="11" y="551"/>
                    </a:lnTo>
                    <a:lnTo>
                      <a:pt x="12" y="549"/>
                    </a:lnTo>
                    <a:lnTo>
                      <a:pt x="12" y="548"/>
                    </a:lnTo>
                    <a:lnTo>
                      <a:pt x="12" y="546"/>
                    </a:lnTo>
                    <a:lnTo>
                      <a:pt x="11" y="548"/>
                    </a:lnTo>
                    <a:lnTo>
                      <a:pt x="9" y="546"/>
                    </a:lnTo>
                    <a:lnTo>
                      <a:pt x="9" y="544"/>
                    </a:lnTo>
                    <a:lnTo>
                      <a:pt x="9" y="542"/>
                    </a:lnTo>
                    <a:lnTo>
                      <a:pt x="14" y="540"/>
                    </a:lnTo>
                    <a:lnTo>
                      <a:pt x="16" y="542"/>
                    </a:lnTo>
                    <a:lnTo>
                      <a:pt x="18" y="542"/>
                    </a:lnTo>
                    <a:lnTo>
                      <a:pt x="20" y="540"/>
                    </a:lnTo>
                    <a:lnTo>
                      <a:pt x="23" y="544"/>
                    </a:lnTo>
                    <a:lnTo>
                      <a:pt x="23" y="546"/>
                    </a:lnTo>
                    <a:lnTo>
                      <a:pt x="23" y="548"/>
                    </a:lnTo>
                    <a:lnTo>
                      <a:pt x="25" y="546"/>
                    </a:lnTo>
                    <a:lnTo>
                      <a:pt x="25" y="548"/>
                    </a:lnTo>
                    <a:lnTo>
                      <a:pt x="21" y="551"/>
                    </a:lnTo>
                    <a:lnTo>
                      <a:pt x="23" y="555"/>
                    </a:lnTo>
                    <a:lnTo>
                      <a:pt x="25" y="555"/>
                    </a:lnTo>
                    <a:lnTo>
                      <a:pt x="27" y="551"/>
                    </a:lnTo>
                    <a:lnTo>
                      <a:pt x="29" y="549"/>
                    </a:lnTo>
                    <a:lnTo>
                      <a:pt x="29" y="557"/>
                    </a:lnTo>
                    <a:lnTo>
                      <a:pt x="29" y="557"/>
                    </a:lnTo>
                    <a:lnTo>
                      <a:pt x="30" y="555"/>
                    </a:lnTo>
                    <a:lnTo>
                      <a:pt x="32" y="551"/>
                    </a:lnTo>
                    <a:lnTo>
                      <a:pt x="34" y="549"/>
                    </a:lnTo>
                    <a:lnTo>
                      <a:pt x="34" y="549"/>
                    </a:lnTo>
                    <a:lnTo>
                      <a:pt x="38" y="542"/>
                    </a:lnTo>
                    <a:lnTo>
                      <a:pt x="38" y="540"/>
                    </a:lnTo>
                    <a:lnTo>
                      <a:pt x="36" y="542"/>
                    </a:lnTo>
                    <a:lnTo>
                      <a:pt x="32" y="549"/>
                    </a:lnTo>
                    <a:lnTo>
                      <a:pt x="32" y="542"/>
                    </a:lnTo>
                    <a:lnTo>
                      <a:pt x="34" y="540"/>
                    </a:lnTo>
                    <a:lnTo>
                      <a:pt x="34" y="540"/>
                    </a:lnTo>
                    <a:lnTo>
                      <a:pt x="38" y="539"/>
                    </a:lnTo>
                    <a:lnTo>
                      <a:pt x="36" y="539"/>
                    </a:lnTo>
                    <a:lnTo>
                      <a:pt x="36" y="537"/>
                    </a:lnTo>
                    <a:lnTo>
                      <a:pt x="36" y="535"/>
                    </a:lnTo>
                    <a:lnTo>
                      <a:pt x="39" y="535"/>
                    </a:lnTo>
                    <a:lnTo>
                      <a:pt x="39" y="533"/>
                    </a:lnTo>
                    <a:lnTo>
                      <a:pt x="36" y="533"/>
                    </a:lnTo>
                    <a:lnTo>
                      <a:pt x="32" y="535"/>
                    </a:lnTo>
                    <a:lnTo>
                      <a:pt x="34" y="533"/>
                    </a:lnTo>
                    <a:lnTo>
                      <a:pt x="36" y="530"/>
                    </a:lnTo>
                    <a:lnTo>
                      <a:pt x="38" y="530"/>
                    </a:lnTo>
                    <a:lnTo>
                      <a:pt x="43" y="533"/>
                    </a:lnTo>
                    <a:lnTo>
                      <a:pt x="45" y="533"/>
                    </a:lnTo>
                    <a:lnTo>
                      <a:pt x="45" y="530"/>
                    </a:lnTo>
                    <a:lnTo>
                      <a:pt x="41" y="530"/>
                    </a:lnTo>
                    <a:lnTo>
                      <a:pt x="38" y="528"/>
                    </a:lnTo>
                    <a:lnTo>
                      <a:pt x="36" y="528"/>
                    </a:lnTo>
                    <a:lnTo>
                      <a:pt x="36" y="523"/>
                    </a:lnTo>
                    <a:lnTo>
                      <a:pt x="38" y="523"/>
                    </a:lnTo>
                    <a:lnTo>
                      <a:pt x="41" y="523"/>
                    </a:lnTo>
                    <a:lnTo>
                      <a:pt x="43" y="521"/>
                    </a:lnTo>
                    <a:lnTo>
                      <a:pt x="46" y="517"/>
                    </a:lnTo>
                    <a:lnTo>
                      <a:pt x="46" y="515"/>
                    </a:lnTo>
                    <a:lnTo>
                      <a:pt x="46" y="512"/>
                    </a:lnTo>
                    <a:lnTo>
                      <a:pt x="45" y="508"/>
                    </a:lnTo>
                    <a:lnTo>
                      <a:pt x="43" y="508"/>
                    </a:lnTo>
                    <a:lnTo>
                      <a:pt x="41" y="505"/>
                    </a:lnTo>
                    <a:lnTo>
                      <a:pt x="38" y="505"/>
                    </a:lnTo>
                    <a:lnTo>
                      <a:pt x="38" y="503"/>
                    </a:lnTo>
                    <a:lnTo>
                      <a:pt x="38" y="503"/>
                    </a:lnTo>
                    <a:lnTo>
                      <a:pt x="38" y="503"/>
                    </a:lnTo>
                    <a:lnTo>
                      <a:pt x="38" y="501"/>
                    </a:lnTo>
                    <a:lnTo>
                      <a:pt x="39" y="499"/>
                    </a:lnTo>
                    <a:lnTo>
                      <a:pt x="41" y="496"/>
                    </a:lnTo>
                    <a:lnTo>
                      <a:pt x="43" y="494"/>
                    </a:lnTo>
                    <a:lnTo>
                      <a:pt x="43" y="492"/>
                    </a:lnTo>
                    <a:lnTo>
                      <a:pt x="43" y="490"/>
                    </a:lnTo>
                    <a:lnTo>
                      <a:pt x="41" y="489"/>
                    </a:lnTo>
                    <a:lnTo>
                      <a:pt x="41" y="487"/>
                    </a:lnTo>
                    <a:lnTo>
                      <a:pt x="41" y="485"/>
                    </a:lnTo>
                    <a:lnTo>
                      <a:pt x="41" y="483"/>
                    </a:lnTo>
                    <a:lnTo>
                      <a:pt x="43" y="483"/>
                    </a:lnTo>
                    <a:lnTo>
                      <a:pt x="45" y="478"/>
                    </a:lnTo>
                    <a:lnTo>
                      <a:pt x="45" y="471"/>
                    </a:lnTo>
                    <a:lnTo>
                      <a:pt x="46" y="467"/>
                    </a:lnTo>
                    <a:lnTo>
                      <a:pt x="48" y="469"/>
                    </a:lnTo>
                    <a:lnTo>
                      <a:pt x="46" y="467"/>
                    </a:lnTo>
                    <a:lnTo>
                      <a:pt x="45" y="464"/>
                    </a:lnTo>
                    <a:lnTo>
                      <a:pt x="46" y="462"/>
                    </a:lnTo>
                    <a:lnTo>
                      <a:pt x="48" y="462"/>
                    </a:lnTo>
                    <a:lnTo>
                      <a:pt x="50" y="465"/>
                    </a:lnTo>
                    <a:lnTo>
                      <a:pt x="50" y="456"/>
                    </a:lnTo>
                    <a:lnTo>
                      <a:pt x="48" y="456"/>
                    </a:lnTo>
                    <a:lnTo>
                      <a:pt x="45" y="455"/>
                    </a:lnTo>
                    <a:lnTo>
                      <a:pt x="46" y="453"/>
                    </a:lnTo>
                    <a:lnTo>
                      <a:pt x="48" y="451"/>
                    </a:lnTo>
                    <a:lnTo>
                      <a:pt x="50" y="449"/>
                    </a:lnTo>
                    <a:lnTo>
                      <a:pt x="52" y="447"/>
                    </a:lnTo>
                    <a:lnTo>
                      <a:pt x="52" y="447"/>
                    </a:lnTo>
                    <a:lnTo>
                      <a:pt x="50" y="449"/>
                    </a:lnTo>
                    <a:lnTo>
                      <a:pt x="48" y="449"/>
                    </a:lnTo>
                    <a:lnTo>
                      <a:pt x="46" y="447"/>
                    </a:lnTo>
                    <a:lnTo>
                      <a:pt x="45" y="446"/>
                    </a:lnTo>
                    <a:lnTo>
                      <a:pt x="41" y="446"/>
                    </a:lnTo>
                    <a:lnTo>
                      <a:pt x="39" y="446"/>
                    </a:lnTo>
                    <a:lnTo>
                      <a:pt x="39" y="449"/>
                    </a:lnTo>
                    <a:lnTo>
                      <a:pt x="38" y="449"/>
                    </a:lnTo>
                    <a:lnTo>
                      <a:pt x="34" y="451"/>
                    </a:lnTo>
                    <a:lnTo>
                      <a:pt x="30" y="449"/>
                    </a:lnTo>
                    <a:lnTo>
                      <a:pt x="30" y="447"/>
                    </a:lnTo>
                    <a:lnTo>
                      <a:pt x="30" y="446"/>
                    </a:lnTo>
                    <a:lnTo>
                      <a:pt x="29" y="446"/>
                    </a:lnTo>
                    <a:lnTo>
                      <a:pt x="27" y="442"/>
                    </a:lnTo>
                    <a:lnTo>
                      <a:pt x="29" y="428"/>
                    </a:lnTo>
                    <a:lnTo>
                      <a:pt x="30" y="424"/>
                    </a:lnTo>
                    <a:lnTo>
                      <a:pt x="30" y="412"/>
                    </a:lnTo>
                    <a:lnTo>
                      <a:pt x="32" y="410"/>
                    </a:lnTo>
                    <a:lnTo>
                      <a:pt x="34" y="408"/>
                    </a:lnTo>
                    <a:lnTo>
                      <a:pt x="34" y="406"/>
                    </a:lnTo>
                    <a:lnTo>
                      <a:pt x="36" y="403"/>
                    </a:lnTo>
                    <a:lnTo>
                      <a:pt x="34" y="388"/>
                    </a:lnTo>
                    <a:lnTo>
                      <a:pt x="32" y="383"/>
                    </a:lnTo>
                    <a:lnTo>
                      <a:pt x="32" y="383"/>
                    </a:lnTo>
                    <a:lnTo>
                      <a:pt x="32" y="383"/>
                    </a:lnTo>
                    <a:lnTo>
                      <a:pt x="32" y="376"/>
                    </a:lnTo>
                    <a:lnTo>
                      <a:pt x="30" y="369"/>
                    </a:lnTo>
                    <a:lnTo>
                      <a:pt x="30" y="358"/>
                    </a:lnTo>
                    <a:lnTo>
                      <a:pt x="34" y="354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38" y="345"/>
                    </a:lnTo>
                    <a:lnTo>
                      <a:pt x="39" y="344"/>
                    </a:lnTo>
                    <a:lnTo>
                      <a:pt x="41" y="345"/>
                    </a:lnTo>
                    <a:lnTo>
                      <a:pt x="41" y="345"/>
                    </a:lnTo>
                    <a:lnTo>
                      <a:pt x="57" y="302"/>
                    </a:lnTo>
                    <a:lnTo>
                      <a:pt x="57" y="299"/>
                    </a:lnTo>
                    <a:lnTo>
                      <a:pt x="57" y="299"/>
                    </a:lnTo>
                    <a:lnTo>
                      <a:pt x="59" y="290"/>
                    </a:lnTo>
                    <a:lnTo>
                      <a:pt x="63" y="288"/>
                    </a:lnTo>
                    <a:lnTo>
                      <a:pt x="63" y="277"/>
                    </a:lnTo>
                    <a:lnTo>
                      <a:pt x="64" y="270"/>
                    </a:lnTo>
                    <a:lnTo>
                      <a:pt x="63" y="222"/>
                    </a:lnTo>
                    <a:lnTo>
                      <a:pt x="66" y="220"/>
                    </a:lnTo>
                    <a:lnTo>
                      <a:pt x="66" y="215"/>
                    </a:lnTo>
                    <a:lnTo>
                      <a:pt x="64" y="202"/>
                    </a:lnTo>
                    <a:lnTo>
                      <a:pt x="64" y="200"/>
                    </a:lnTo>
                    <a:lnTo>
                      <a:pt x="68" y="193"/>
                    </a:lnTo>
                    <a:lnTo>
                      <a:pt x="72" y="177"/>
                    </a:lnTo>
                    <a:lnTo>
                      <a:pt x="73" y="172"/>
                    </a:lnTo>
                    <a:lnTo>
                      <a:pt x="73" y="166"/>
                    </a:lnTo>
                    <a:lnTo>
                      <a:pt x="75" y="163"/>
                    </a:lnTo>
                    <a:lnTo>
                      <a:pt x="77" y="149"/>
                    </a:lnTo>
                    <a:lnTo>
                      <a:pt x="77" y="141"/>
                    </a:lnTo>
                    <a:lnTo>
                      <a:pt x="79" y="136"/>
                    </a:lnTo>
                    <a:lnTo>
                      <a:pt x="80" y="134"/>
                    </a:lnTo>
                    <a:lnTo>
                      <a:pt x="80" y="102"/>
                    </a:lnTo>
                    <a:lnTo>
                      <a:pt x="79" y="100"/>
                    </a:lnTo>
                    <a:lnTo>
                      <a:pt x="80" y="95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4" y="89"/>
                    </a:lnTo>
                    <a:lnTo>
                      <a:pt x="88" y="64"/>
                    </a:lnTo>
                    <a:lnTo>
                      <a:pt x="80" y="11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3" y="2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8" name="Freeform 8953"/>
              <p:cNvSpPr>
                <a:spLocks/>
              </p:cNvSpPr>
              <p:nvPr/>
            </p:nvSpPr>
            <p:spPr bwMode="auto">
              <a:xfrm>
                <a:off x="2152746" y="4816199"/>
                <a:ext cx="215878" cy="1173169"/>
              </a:xfrm>
              <a:custGeom>
                <a:avLst/>
                <a:gdLst/>
                <a:ahLst/>
                <a:cxnLst>
                  <a:cxn ang="0">
                    <a:pos x="113" y="32"/>
                  </a:cxn>
                  <a:cxn ang="0">
                    <a:pos x="107" y="45"/>
                  </a:cxn>
                  <a:cxn ang="0">
                    <a:pos x="122" y="89"/>
                  </a:cxn>
                  <a:cxn ang="0">
                    <a:pos x="136" y="93"/>
                  </a:cxn>
                  <a:cxn ang="0">
                    <a:pos x="111" y="163"/>
                  </a:cxn>
                  <a:cxn ang="0">
                    <a:pos x="82" y="236"/>
                  </a:cxn>
                  <a:cxn ang="0">
                    <a:pos x="91" y="295"/>
                  </a:cxn>
                  <a:cxn ang="0">
                    <a:pos x="77" y="338"/>
                  </a:cxn>
                  <a:cxn ang="0">
                    <a:pos x="72" y="387"/>
                  </a:cxn>
                  <a:cxn ang="0">
                    <a:pos x="55" y="476"/>
                  </a:cxn>
                  <a:cxn ang="0">
                    <a:pos x="61" y="508"/>
                  </a:cxn>
                  <a:cxn ang="0">
                    <a:pos x="63" y="521"/>
                  </a:cxn>
                  <a:cxn ang="0">
                    <a:pos x="50" y="592"/>
                  </a:cxn>
                  <a:cxn ang="0">
                    <a:pos x="36" y="655"/>
                  </a:cxn>
                  <a:cxn ang="0">
                    <a:pos x="50" y="657"/>
                  </a:cxn>
                  <a:cxn ang="0">
                    <a:pos x="77" y="693"/>
                  </a:cxn>
                  <a:cxn ang="0">
                    <a:pos x="98" y="700"/>
                  </a:cxn>
                  <a:cxn ang="0">
                    <a:pos x="72" y="739"/>
                  </a:cxn>
                  <a:cxn ang="0">
                    <a:pos x="52" y="727"/>
                  </a:cxn>
                  <a:cxn ang="0">
                    <a:pos x="70" y="719"/>
                  </a:cxn>
                  <a:cxn ang="0">
                    <a:pos x="50" y="705"/>
                  </a:cxn>
                  <a:cxn ang="0">
                    <a:pos x="50" y="689"/>
                  </a:cxn>
                  <a:cxn ang="0">
                    <a:pos x="43" y="685"/>
                  </a:cxn>
                  <a:cxn ang="0">
                    <a:pos x="38" y="693"/>
                  </a:cxn>
                  <a:cxn ang="0">
                    <a:pos x="23" y="662"/>
                  </a:cxn>
                  <a:cxn ang="0">
                    <a:pos x="23" y="655"/>
                  </a:cxn>
                  <a:cxn ang="0">
                    <a:pos x="20" y="641"/>
                  </a:cxn>
                  <a:cxn ang="0">
                    <a:pos x="27" y="628"/>
                  </a:cxn>
                  <a:cxn ang="0">
                    <a:pos x="21" y="608"/>
                  </a:cxn>
                  <a:cxn ang="0">
                    <a:pos x="20" y="603"/>
                  </a:cxn>
                  <a:cxn ang="0">
                    <a:pos x="23" y="592"/>
                  </a:cxn>
                  <a:cxn ang="0">
                    <a:pos x="23" y="583"/>
                  </a:cxn>
                  <a:cxn ang="0">
                    <a:pos x="25" y="567"/>
                  </a:cxn>
                  <a:cxn ang="0">
                    <a:pos x="7" y="558"/>
                  </a:cxn>
                  <a:cxn ang="0">
                    <a:pos x="5" y="555"/>
                  </a:cxn>
                  <a:cxn ang="0">
                    <a:pos x="9" y="544"/>
                  </a:cxn>
                  <a:cxn ang="0">
                    <a:pos x="23" y="548"/>
                  </a:cxn>
                  <a:cxn ang="0">
                    <a:pos x="29" y="557"/>
                  </a:cxn>
                  <a:cxn ang="0">
                    <a:pos x="36" y="542"/>
                  </a:cxn>
                  <a:cxn ang="0">
                    <a:pos x="36" y="535"/>
                  </a:cxn>
                  <a:cxn ang="0">
                    <a:pos x="43" y="533"/>
                  </a:cxn>
                  <a:cxn ang="0">
                    <a:pos x="41" y="523"/>
                  </a:cxn>
                  <a:cxn ang="0">
                    <a:pos x="38" y="505"/>
                  </a:cxn>
                  <a:cxn ang="0">
                    <a:pos x="43" y="492"/>
                  </a:cxn>
                  <a:cxn ang="0">
                    <a:pos x="45" y="471"/>
                  </a:cxn>
                  <a:cxn ang="0">
                    <a:pos x="50" y="456"/>
                  </a:cxn>
                  <a:cxn ang="0">
                    <a:pos x="50" y="449"/>
                  </a:cxn>
                  <a:cxn ang="0">
                    <a:pos x="34" y="451"/>
                  </a:cxn>
                  <a:cxn ang="0">
                    <a:pos x="30" y="412"/>
                  </a:cxn>
                  <a:cxn ang="0">
                    <a:pos x="32" y="383"/>
                  </a:cxn>
                  <a:cxn ang="0">
                    <a:pos x="39" y="344"/>
                  </a:cxn>
                  <a:cxn ang="0">
                    <a:pos x="63" y="277"/>
                  </a:cxn>
                  <a:cxn ang="0">
                    <a:pos x="72" y="177"/>
                  </a:cxn>
                  <a:cxn ang="0">
                    <a:pos x="80" y="102"/>
                  </a:cxn>
                  <a:cxn ang="0">
                    <a:pos x="84" y="9"/>
                  </a:cxn>
                  <a:cxn ang="0">
                    <a:pos x="95" y="0"/>
                  </a:cxn>
                </a:cxnLst>
                <a:rect l="0" t="0" r="r" b="b"/>
                <a:pathLst>
                  <a:path w="136" h="739">
                    <a:moveTo>
                      <a:pt x="95" y="0"/>
                    </a:moveTo>
                    <a:lnTo>
                      <a:pt x="97" y="0"/>
                    </a:lnTo>
                    <a:lnTo>
                      <a:pt x="98" y="4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21"/>
                    </a:lnTo>
                    <a:lnTo>
                      <a:pt x="113" y="29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09" y="39"/>
                    </a:lnTo>
                    <a:lnTo>
                      <a:pt x="109" y="39"/>
                    </a:lnTo>
                    <a:lnTo>
                      <a:pt x="107" y="45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1" y="52"/>
                    </a:lnTo>
                    <a:lnTo>
                      <a:pt x="113" y="54"/>
                    </a:lnTo>
                    <a:lnTo>
                      <a:pt x="116" y="55"/>
                    </a:lnTo>
                    <a:lnTo>
                      <a:pt x="116" y="63"/>
                    </a:lnTo>
                    <a:lnTo>
                      <a:pt x="118" y="66"/>
                    </a:lnTo>
                    <a:lnTo>
                      <a:pt x="122" y="89"/>
                    </a:lnTo>
                    <a:lnTo>
                      <a:pt x="123" y="91"/>
                    </a:lnTo>
                    <a:lnTo>
                      <a:pt x="129" y="91"/>
                    </a:lnTo>
                    <a:lnTo>
                      <a:pt x="131" y="89"/>
                    </a:lnTo>
                    <a:lnTo>
                      <a:pt x="134" y="89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32" y="109"/>
                    </a:lnTo>
                    <a:lnTo>
                      <a:pt x="114" y="118"/>
                    </a:lnTo>
                    <a:lnTo>
                      <a:pt x="114" y="129"/>
                    </a:lnTo>
                    <a:lnTo>
                      <a:pt x="113" y="131"/>
                    </a:lnTo>
                    <a:lnTo>
                      <a:pt x="113" y="131"/>
                    </a:lnTo>
                    <a:lnTo>
                      <a:pt x="116" y="159"/>
                    </a:lnTo>
                    <a:lnTo>
                      <a:pt x="116" y="161"/>
                    </a:lnTo>
                    <a:lnTo>
                      <a:pt x="111" y="163"/>
                    </a:lnTo>
                    <a:lnTo>
                      <a:pt x="106" y="168"/>
                    </a:lnTo>
                    <a:lnTo>
                      <a:pt x="104" y="175"/>
                    </a:lnTo>
                    <a:lnTo>
                      <a:pt x="97" y="183"/>
                    </a:lnTo>
                    <a:lnTo>
                      <a:pt x="89" y="222"/>
                    </a:lnTo>
                    <a:lnTo>
                      <a:pt x="88" y="224"/>
                    </a:lnTo>
                    <a:lnTo>
                      <a:pt x="88" y="225"/>
                    </a:lnTo>
                    <a:lnTo>
                      <a:pt x="86" y="229"/>
                    </a:lnTo>
                    <a:lnTo>
                      <a:pt x="82" y="236"/>
                    </a:lnTo>
                    <a:lnTo>
                      <a:pt x="82" y="238"/>
                    </a:lnTo>
                    <a:lnTo>
                      <a:pt x="80" y="249"/>
                    </a:lnTo>
                    <a:lnTo>
                      <a:pt x="82" y="252"/>
                    </a:lnTo>
                    <a:lnTo>
                      <a:pt x="82" y="261"/>
                    </a:lnTo>
                    <a:lnTo>
                      <a:pt x="88" y="270"/>
                    </a:lnTo>
                    <a:lnTo>
                      <a:pt x="88" y="276"/>
                    </a:lnTo>
                    <a:lnTo>
                      <a:pt x="89" y="279"/>
                    </a:lnTo>
                    <a:lnTo>
                      <a:pt x="91" y="295"/>
                    </a:lnTo>
                    <a:lnTo>
                      <a:pt x="86" y="304"/>
                    </a:lnTo>
                    <a:lnTo>
                      <a:pt x="84" y="313"/>
                    </a:lnTo>
                    <a:lnTo>
                      <a:pt x="84" y="315"/>
                    </a:lnTo>
                    <a:lnTo>
                      <a:pt x="80" y="317"/>
                    </a:lnTo>
                    <a:lnTo>
                      <a:pt x="82" y="333"/>
                    </a:lnTo>
                    <a:lnTo>
                      <a:pt x="79" y="335"/>
                    </a:lnTo>
                    <a:lnTo>
                      <a:pt x="79" y="336"/>
                    </a:lnTo>
                    <a:lnTo>
                      <a:pt x="77" y="338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3" y="340"/>
                    </a:lnTo>
                    <a:lnTo>
                      <a:pt x="72" y="342"/>
                    </a:lnTo>
                    <a:lnTo>
                      <a:pt x="72" y="376"/>
                    </a:lnTo>
                    <a:lnTo>
                      <a:pt x="72" y="379"/>
                    </a:lnTo>
                    <a:lnTo>
                      <a:pt x="72" y="383"/>
                    </a:lnTo>
                    <a:lnTo>
                      <a:pt x="72" y="387"/>
                    </a:lnTo>
                    <a:lnTo>
                      <a:pt x="68" y="390"/>
                    </a:lnTo>
                    <a:lnTo>
                      <a:pt x="57" y="440"/>
                    </a:lnTo>
                    <a:lnTo>
                      <a:pt x="59" y="446"/>
                    </a:lnTo>
                    <a:lnTo>
                      <a:pt x="61" y="447"/>
                    </a:lnTo>
                    <a:lnTo>
                      <a:pt x="61" y="449"/>
                    </a:lnTo>
                    <a:lnTo>
                      <a:pt x="61" y="455"/>
                    </a:lnTo>
                    <a:lnTo>
                      <a:pt x="57" y="460"/>
                    </a:lnTo>
                    <a:lnTo>
                      <a:pt x="55" y="476"/>
                    </a:lnTo>
                    <a:lnTo>
                      <a:pt x="57" y="478"/>
                    </a:lnTo>
                    <a:lnTo>
                      <a:pt x="57" y="480"/>
                    </a:lnTo>
                    <a:lnTo>
                      <a:pt x="57" y="490"/>
                    </a:lnTo>
                    <a:lnTo>
                      <a:pt x="59" y="494"/>
                    </a:lnTo>
                    <a:lnTo>
                      <a:pt x="61" y="498"/>
                    </a:lnTo>
                    <a:lnTo>
                      <a:pt x="59" y="506"/>
                    </a:lnTo>
                    <a:lnTo>
                      <a:pt x="59" y="508"/>
                    </a:lnTo>
                    <a:lnTo>
                      <a:pt x="61" y="508"/>
                    </a:lnTo>
                    <a:lnTo>
                      <a:pt x="66" y="508"/>
                    </a:lnTo>
                    <a:lnTo>
                      <a:pt x="68" y="512"/>
                    </a:lnTo>
                    <a:lnTo>
                      <a:pt x="68" y="514"/>
                    </a:lnTo>
                    <a:lnTo>
                      <a:pt x="68" y="517"/>
                    </a:lnTo>
                    <a:lnTo>
                      <a:pt x="59" y="515"/>
                    </a:lnTo>
                    <a:lnTo>
                      <a:pt x="57" y="517"/>
                    </a:lnTo>
                    <a:lnTo>
                      <a:pt x="59" y="519"/>
                    </a:lnTo>
                    <a:lnTo>
                      <a:pt x="63" y="521"/>
                    </a:lnTo>
                    <a:lnTo>
                      <a:pt x="66" y="524"/>
                    </a:lnTo>
                    <a:lnTo>
                      <a:pt x="66" y="528"/>
                    </a:lnTo>
                    <a:lnTo>
                      <a:pt x="63" y="532"/>
                    </a:lnTo>
                    <a:lnTo>
                      <a:pt x="63" y="560"/>
                    </a:lnTo>
                    <a:lnTo>
                      <a:pt x="50" y="585"/>
                    </a:lnTo>
                    <a:lnTo>
                      <a:pt x="50" y="591"/>
                    </a:lnTo>
                    <a:lnTo>
                      <a:pt x="50" y="591"/>
                    </a:lnTo>
                    <a:lnTo>
                      <a:pt x="50" y="592"/>
                    </a:lnTo>
                    <a:lnTo>
                      <a:pt x="50" y="594"/>
                    </a:lnTo>
                    <a:lnTo>
                      <a:pt x="52" y="598"/>
                    </a:lnTo>
                    <a:lnTo>
                      <a:pt x="52" y="600"/>
                    </a:lnTo>
                    <a:lnTo>
                      <a:pt x="50" y="601"/>
                    </a:lnTo>
                    <a:lnTo>
                      <a:pt x="48" y="614"/>
                    </a:lnTo>
                    <a:lnTo>
                      <a:pt x="41" y="625"/>
                    </a:lnTo>
                    <a:lnTo>
                      <a:pt x="39" y="626"/>
                    </a:lnTo>
                    <a:lnTo>
                      <a:pt x="36" y="655"/>
                    </a:lnTo>
                    <a:lnTo>
                      <a:pt x="36" y="655"/>
                    </a:lnTo>
                    <a:lnTo>
                      <a:pt x="38" y="660"/>
                    </a:lnTo>
                    <a:lnTo>
                      <a:pt x="38" y="662"/>
                    </a:lnTo>
                    <a:lnTo>
                      <a:pt x="39" y="660"/>
                    </a:lnTo>
                    <a:lnTo>
                      <a:pt x="39" y="659"/>
                    </a:lnTo>
                    <a:lnTo>
                      <a:pt x="43" y="657"/>
                    </a:lnTo>
                    <a:lnTo>
                      <a:pt x="48" y="659"/>
                    </a:lnTo>
                    <a:lnTo>
                      <a:pt x="50" y="657"/>
                    </a:lnTo>
                    <a:lnTo>
                      <a:pt x="50" y="657"/>
                    </a:lnTo>
                    <a:lnTo>
                      <a:pt x="50" y="657"/>
                    </a:lnTo>
                    <a:lnTo>
                      <a:pt x="52" y="657"/>
                    </a:lnTo>
                    <a:lnTo>
                      <a:pt x="52" y="685"/>
                    </a:lnTo>
                    <a:lnTo>
                      <a:pt x="55" y="691"/>
                    </a:lnTo>
                    <a:lnTo>
                      <a:pt x="59" y="693"/>
                    </a:lnTo>
                    <a:lnTo>
                      <a:pt x="77" y="693"/>
                    </a:lnTo>
                    <a:lnTo>
                      <a:pt x="77" y="693"/>
                    </a:lnTo>
                    <a:lnTo>
                      <a:pt x="93" y="693"/>
                    </a:lnTo>
                    <a:lnTo>
                      <a:pt x="116" y="700"/>
                    </a:lnTo>
                    <a:lnTo>
                      <a:pt x="116" y="700"/>
                    </a:lnTo>
                    <a:lnTo>
                      <a:pt x="114" y="700"/>
                    </a:lnTo>
                    <a:lnTo>
                      <a:pt x="107" y="700"/>
                    </a:lnTo>
                    <a:lnTo>
                      <a:pt x="104" y="698"/>
                    </a:lnTo>
                    <a:lnTo>
                      <a:pt x="102" y="696"/>
                    </a:lnTo>
                    <a:lnTo>
                      <a:pt x="98" y="700"/>
                    </a:lnTo>
                    <a:lnTo>
                      <a:pt x="97" y="703"/>
                    </a:lnTo>
                    <a:lnTo>
                      <a:pt x="91" y="703"/>
                    </a:lnTo>
                    <a:lnTo>
                      <a:pt x="84" y="709"/>
                    </a:lnTo>
                    <a:lnTo>
                      <a:pt x="82" y="709"/>
                    </a:lnTo>
                    <a:lnTo>
                      <a:pt x="80" y="709"/>
                    </a:lnTo>
                    <a:lnTo>
                      <a:pt x="75" y="710"/>
                    </a:lnTo>
                    <a:lnTo>
                      <a:pt x="73" y="737"/>
                    </a:lnTo>
                    <a:lnTo>
                      <a:pt x="72" y="739"/>
                    </a:lnTo>
                    <a:lnTo>
                      <a:pt x="72" y="739"/>
                    </a:lnTo>
                    <a:lnTo>
                      <a:pt x="70" y="739"/>
                    </a:lnTo>
                    <a:lnTo>
                      <a:pt x="66" y="737"/>
                    </a:lnTo>
                    <a:lnTo>
                      <a:pt x="63" y="737"/>
                    </a:lnTo>
                    <a:lnTo>
                      <a:pt x="57" y="736"/>
                    </a:lnTo>
                    <a:lnTo>
                      <a:pt x="54" y="732"/>
                    </a:lnTo>
                    <a:lnTo>
                      <a:pt x="52" y="728"/>
                    </a:lnTo>
                    <a:lnTo>
                      <a:pt x="52" y="727"/>
                    </a:lnTo>
                    <a:lnTo>
                      <a:pt x="55" y="725"/>
                    </a:lnTo>
                    <a:lnTo>
                      <a:pt x="55" y="727"/>
                    </a:lnTo>
                    <a:lnTo>
                      <a:pt x="55" y="728"/>
                    </a:lnTo>
                    <a:lnTo>
                      <a:pt x="57" y="728"/>
                    </a:lnTo>
                    <a:lnTo>
                      <a:pt x="59" y="725"/>
                    </a:lnTo>
                    <a:lnTo>
                      <a:pt x="61" y="725"/>
                    </a:lnTo>
                    <a:lnTo>
                      <a:pt x="64" y="723"/>
                    </a:lnTo>
                    <a:lnTo>
                      <a:pt x="70" y="719"/>
                    </a:lnTo>
                    <a:lnTo>
                      <a:pt x="72" y="714"/>
                    </a:lnTo>
                    <a:lnTo>
                      <a:pt x="68" y="712"/>
                    </a:lnTo>
                    <a:lnTo>
                      <a:pt x="64" y="707"/>
                    </a:lnTo>
                    <a:lnTo>
                      <a:pt x="55" y="705"/>
                    </a:lnTo>
                    <a:lnTo>
                      <a:pt x="52" y="707"/>
                    </a:lnTo>
                    <a:lnTo>
                      <a:pt x="50" y="709"/>
                    </a:lnTo>
                    <a:lnTo>
                      <a:pt x="50" y="707"/>
                    </a:lnTo>
                    <a:lnTo>
                      <a:pt x="50" y="705"/>
                    </a:lnTo>
                    <a:lnTo>
                      <a:pt x="45" y="705"/>
                    </a:lnTo>
                    <a:lnTo>
                      <a:pt x="45" y="703"/>
                    </a:lnTo>
                    <a:lnTo>
                      <a:pt x="46" y="703"/>
                    </a:lnTo>
                    <a:lnTo>
                      <a:pt x="50" y="702"/>
                    </a:lnTo>
                    <a:lnTo>
                      <a:pt x="50" y="698"/>
                    </a:lnTo>
                    <a:lnTo>
                      <a:pt x="50" y="694"/>
                    </a:lnTo>
                    <a:lnTo>
                      <a:pt x="46" y="691"/>
                    </a:lnTo>
                    <a:lnTo>
                      <a:pt x="50" y="689"/>
                    </a:lnTo>
                    <a:lnTo>
                      <a:pt x="50" y="685"/>
                    </a:lnTo>
                    <a:lnTo>
                      <a:pt x="43" y="678"/>
                    </a:lnTo>
                    <a:lnTo>
                      <a:pt x="39" y="676"/>
                    </a:lnTo>
                    <a:lnTo>
                      <a:pt x="38" y="676"/>
                    </a:lnTo>
                    <a:lnTo>
                      <a:pt x="46" y="684"/>
                    </a:lnTo>
                    <a:lnTo>
                      <a:pt x="46" y="685"/>
                    </a:lnTo>
                    <a:lnTo>
                      <a:pt x="45" y="685"/>
                    </a:lnTo>
                    <a:lnTo>
                      <a:pt x="43" y="685"/>
                    </a:lnTo>
                    <a:lnTo>
                      <a:pt x="41" y="682"/>
                    </a:lnTo>
                    <a:lnTo>
                      <a:pt x="39" y="684"/>
                    </a:lnTo>
                    <a:lnTo>
                      <a:pt x="41" y="687"/>
                    </a:lnTo>
                    <a:lnTo>
                      <a:pt x="41" y="689"/>
                    </a:lnTo>
                    <a:lnTo>
                      <a:pt x="39" y="691"/>
                    </a:lnTo>
                    <a:lnTo>
                      <a:pt x="36" y="680"/>
                    </a:lnTo>
                    <a:lnTo>
                      <a:pt x="38" y="685"/>
                    </a:lnTo>
                    <a:lnTo>
                      <a:pt x="38" y="693"/>
                    </a:lnTo>
                    <a:lnTo>
                      <a:pt x="36" y="693"/>
                    </a:lnTo>
                    <a:lnTo>
                      <a:pt x="34" y="691"/>
                    </a:lnTo>
                    <a:lnTo>
                      <a:pt x="32" y="689"/>
                    </a:lnTo>
                    <a:lnTo>
                      <a:pt x="34" y="682"/>
                    </a:lnTo>
                    <a:lnTo>
                      <a:pt x="30" y="676"/>
                    </a:lnTo>
                    <a:lnTo>
                      <a:pt x="23" y="668"/>
                    </a:lnTo>
                    <a:lnTo>
                      <a:pt x="23" y="664"/>
                    </a:lnTo>
                    <a:lnTo>
                      <a:pt x="23" y="662"/>
                    </a:lnTo>
                    <a:lnTo>
                      <a:pt x="27" y="662"/>
                    </a:lnTo>
                    <a:lnTo>
                      <a:pt x="30" y="662"/>
                    </a:lnTo>
                    <a:lnTo>
                      <a:pt x="30" y="659"/>
                    </a:lnTo>
                    <a:lnTo>
                      <a:pt x="29" y="657"/>
                    </a:lnTo>
                    <a:lnTo>
                      <a:pt x="29" y="659"/>
                    </a:lnTo>
                    <a:lnTo>
                      <a:pt x="27" y="659"/>
                    </a:lnTo>
                    <a:lnTo>
                      <a:pt x="25" y="657"/>
                    </a:lnTo>
                    <a:lnTo>
                      <a:pt x="23" y="655"/>
                    </a:lnTo>
                    <a:lnTo>
                      <a:pt x="25" y="653"/>
                    </a:lnTo>
                    <a:lnTo>
                      <a:pt x="27" y="653"/>
                    </a:lnTo>
                    <a:lnTo>
                      <a:pt x="25" y="651"/>
                    </a:lnTo>
                    <a:lnTo>
                      <a:pt x="21" y="650"/>
                    </a:lnTo>
                    <a:lnTo>
                      <a:pt x="20" y="650"/>
                    </a:lnTo>
                    <a:lnTo>
                      <a:pt x="18" y="648"/>
                    </a:lnTo>
                    <a:lnTo>
                      <a:pt x="16" y="644"/>
                    </a:lnTo>
                    <a:lnTo>
                      <a:pt x="20" y="641"/>
                    </a:lnTo>
                    <a:lnTo>
                      <a:pt x="21" y="635"/>
                    </a:lnTo>
                    <a:lnTo>
                      <a:pt x="21" y="634"/>
                    </a:lnTo>
                    <a:lnTo>
                      <a:pt x="21" y="632"/>
                    </a:lnTo>
                    <a:lnTo>
                      <a:pt x="25" y="630"/>
                    </a:lnTo>
                    <a:lnTo>
                      <a:pt x="27" y="630"/>
                    </a:lnTo>
                    <a:lnTo>
                      <a:pt x="29" y="630"/>
                    </a:lnTo>
                    <a:lnTo>
                      <a:pt x="29" y="630"/>
                    </a:lnTo>
                    <a:lnTo>
                      <a:pt x="27" y="628"/>
                    </a:lnTo>
                    <a:lnTo>
                      <a:pt x="27" y="626"/>
                    </a:lnTo>
                    <a:lnTo>
                      <a:pt x="29" y="617"/>
                    </a:lnTo>
                    <a:lnTo>
                      <a:pt x="27" y="619"/>
                    </a:lnTo>
                    <a:lnTo>
                      <a:pt x="25" y="621"/>
                    </a:lnTo>
                    <a:lnTo>
                      <a:pt x="23" y="626"/>
                    </a:lnTo>
                    <a:lnTo>
                      <a:pt x="21" y="626"/>
                    </a:lnTo>
                    <a:lnTo>
                      <a:pt x="20" y="610"/>
                    </a:lnTo>
                    <a:lnTo>
                      <a:pt x="21" y="608"/>
                    </a:lnTo>
                    <a:lnTo>
                      <a:pt x="23" y="608"/>
                    </a:lnTo>
                    <a:lnTo>
                      <a:pt x="21" y="607"/>
                    </a:lnTo>
                    <a:lnTo>
                      <a:pt x="21" y="603"/>
                    </a:lnTo>
                    <a:lnTo>
                      <a:pt x="27" y="603"/>
                    </a:lnTo>
                    <a:lnTo>
                      <a:pt x="29" y="605"/>
                    </a:lnTo>
                    <a:lnTo>
                      <a:pt x="27" y="600"/>
                    </a:lnTo>
                    <a:lnTo>
                      <a:pt x="27" y="601"/>
                    </a:lnTo>
                    <a:lnTo>
                      <a:pt x="20" y="603"/>
                    </a:lnTo>
                    <a:lnTo>
                      <a:pt x="20" y="601"/>
                    </a:lnTo>
                    <a:lnTo>
                      <a:pt x="18" y="598"/>
                    </a:lnTo>
                    <a:lnTo>
                      <a:pt x="18" y="596"/>
                    </a:lnTo>
                    <a:lnTo>
                      <a:pt x="18" y="591"/>
                    </a:lnTo>
                    <a:lnTo>
                      <a:pt x="20" y="591"/>
                    </a:lnTo>
                    <a:lnTo>
                      <a:pt x="23" y="596"/>
                    </a:lnTo>
                    <a:lnTo>
                      <a:pt x="21" y="592"/>
                    </a:lnTo>
                    <a:lnTo>
                      <a:pt x="23" y="592"/>
                    </a:lnTo>
                    <a:lnTo>
                      <a:pt x="29" y="592"/>
                    </a:lnTo>
                    <a:lnTo>
                      <a:pt x="34" y="596"/>
                    </a:lnTo>
                    <a:lnTo>
                      <a:pt x="36" y="596"/>
                    </a:lnTo>
                    <a:lnTo>
                      <a:pt x="32" y="594"/>
                    </a:lnTo>
                    <a:lnTo>
                      <a:pt x="29" y="583"/>
                    </a:lnTo>
                    <a:lnTo>
                      <a:pt x="29" y="585"/>
                    </a:lnTo>
                    <a:lnTo>
                      <a:pt x="23" y="585"/>
                    </a:lnTo>
                    <a:lnTo>
                      <a:pt x="23" y="583"/>
                    </a:lnTo>
                    <a:lnTo>
                      <a:pt x="23" y="583"/>
                    </a:lnTo>
                    <a:lnTo>
                      <a:pt x="25" y="582"/>
                    </a:lnTo>
                    <a:lnTo>
                      <a:pt x="18" y="578"/>
                    </a:lnTo>
                    <a:lnTo>
                      <a:pt x="18" y="578"/>
                    </a:lnTo>
                    <a:lnTo>
                      <a:pt x="20" y="574"/>
                    </a:lnTo>
                    <a:lnTo>
                      <a:pt x="25" y="573"/>
                    </a:lnTo>
                    <a:lnTo>
                      <a:pt x="23" y="571"/>
                    </a:lnTo>
                    <a:lnTo>
                      <a:pt x="25" y="567"/>
                    </a:lnTo>
                    <a:lnTo>
                      <a:pt x="25" y="567"/>
                    </a:lnTo>
                    <a:lnTo>
                      <a:pt x="23" y="564"/>
                    </a:lnTo>
                    <a:lnTo>
                      <a:pt x="20" y="560"/>
                    </a:lnTo>
                    <a:lnTo>
                      <a:pt x="18" y="562"/>
                    </a:lnTo>
                    <a:lnTo>
                      <a:pt x="16" y="564"/>
                    </a:lnTo>
                    <a:lnTo>
                      <a:pt x="14" y="564"/>
                    </a:lnTo>
                    <a:lnTo>
                      <a:pt x="11" y="562"/>
                    </a:lnTo>
                    <a:lnTo>
                      <a:pt x="7" y="558"/>
                    </a:lnTo>
                    <a:lnTo>
                      <a:pt x="2" y="560"/>
                    </a:lnTo>
                    <a:lnTo>
                      <a:pt x="4" y="562"/>
                    </a:lnTo>
                    <a:lnTo>
                      <a:pt x="4" y="564"/>
                    </a:lnTo>
                    <a:lnTo>
                      <a:pt x="4" y="567"/>
                    </a:lnTo>
                    <a:lnTo>
                      <a:pt x="0" y="566"/>
                    </a:lnTo>
                    <a:lnTo>
                      <a:pt x="0" y="564"/>
                    </a:lnTo>
                    <a:lnTo>
                      <a:pt x="2" y="557"/>
                    </a:lnTo>
                    <a:lnTo>
                      <a:pt x="5" y="555"/>
                    </a:lnTo>
                    <a:lnTo>
                      <a:pt x="9" y="551"/>
                    </a:lnTo>
                    <a:lnTo>
                      <a:pt x="11" y="551"/>
                    </a:lnTo>
                    <a:lnTo>
                      <a:pt x="12" y="549"/>
                    </a:lnTo>
                    <a:lnTo>
                      <a:pt x="12" y="548"/>
                    </a:lnTo>
                    <a:lnTo>
                      <a:pt x="12" y="546"/>
                    </a:lnTo>
                    <a:lnTo>
                      <a:pt x="11" y="548"/>
                    </a:lnTo>
                    <a:lnTo>
                      <a:pt x="9" y="546"/>
                    </a:lnTo>
                    <a:lnTo>
                      <a:pt x="9" y="544"/>
                    </a:lnTo>
                    <a:lnTo>
                      <a:pt x="9" y="542"/>
                    </a:lnTo>
                    <a:lnTo>
                      <a:pt x="14" y="540"/>
                    </a:lnTo>
                    <a:lnTo>
                      <a:pt x="16" y="542"/>
                    </a:lnTo>
                    <a:lnTo>
                      <a:pt x="18" y="542"/>
                    </a:lnTo>
                    <a:lnTo>
                      <a:pt x="20" y="540"/>
                    </a:lnTo>
                    <a:lnTo>
                      <a:pt x="23" y="544"/>
                    </a:lnTo>
                    <a:lnTo>
                      <a:pt x="23" y="546"/>
                    </a:lnTo>
                    <a:lnTo>
                      <a:pt x="23" y="548"/>
                    </a:lnTo>
                    <a:lnTo>
                      <a:pt x="25" y="546"/>
                    </a:lnTo>
                    <a:lnTo>
                      <a:pt x="25" y="548"/>
                    </a:lnTo>
                    <a:lnTo>
                      <a:pt x="21" y="551"/>
                    </a:lnTo>
                    <a:lnTo>
                      <a:pt x="23" y="555"/>
                    </a:lnTo>
                    <a:lnTo>
                      <a:pt x="25" y="555"/>
                    </a:lnTo>
                    <a:lnTo>
                      <a:pt x="27" y="551"/>
                    </a:lnTo>
                    <a:lnTo>
                      <a:pt x="29" y="549"/>
                    </a:lnTo>
                    <a:lnTo>
                      <a:pt x="29" y="557"/>
                    </a:lnTo>
                    <a:lnTo>
                      <a:pt x="29" y="557"/>
                    </a:lnTo>
                    <a:lnTo>
                      <a:pt x="30" y="555"/>
                    </a:lnTo>
                    <a:lnTo>
                      <a:pt x="32" y="551"/>
                    </a:lnTo>
                    <a:lnTo>
                      <a:pt x="34" y="549"/>
                    </a:lnTo>
                    <a:lnTo>
                      <a:pt x="34" y="549"/>
                    </a:lnTo>
                    <a:lnTo>
                      <a:pt x="38" y="542"/>
                    </a:lnTo>
                    <a:lnTo>
                      <a:pt x="38" y="540"/>
                    </a:lnTo>
                    <a:lnTo>
                      <a:pt x="36" y="542"/>
                    </a:lnTo>
                    <a:lnTo>
                      <a:pt x="32" y="549"/>
                    </a:lnTo>
                    <a:lnTo>
                      <a:pt x="32" y="542"/>
                    </a:lnTo>
                    <a:lnTo>
                      <a:pt x="34" y="540"/>
                    </a:lnTo>
                    <a:lnTo>
                      <a:pt x="34" y="540"/>
                    </a:lnTo>
                    <a:lnTo>
                      <a:pt x="38" y="539"/>
                    </a:lnTo>
                    <a:lnTo>
                      <a:pt x="36" y="539"/>
                    </a:lnTo>
                    <a:lnTo>
                      <a:pt x="36" y="537"/>
                    </a:lnTo>
                    <a:lnTo>
                      <a:pt x="36" y="535"/>
                    </a:lnTo>
                    <a:lnTo>
                      <a:pt x="39" y="535"/>
                    </a:lnTo>
                    <a:lnTo>
                      <a:pt x="39" y="533"/>
                    </a:lnTo>
                    <a:lnTo>
                      <a:pt x="36" y="533"/>
                    </a:lnTo>
                    <a:lnTo>
                      <a:pt x="32" y="535"/>
                    </a:lnTo>
                    <a:lnTo>
                      <a:pt x="34" y="533"/>
                    </a:lnTo>
                    <a:lnTo>
                      <a:pt x="36" y="530"/>
                    </a:lnTo>
                    <a:lnTo>
                      <a:pt x="38" y="530"/>
                    </a:lnTo>
                    <a:lnTo>
                      <a:pt x="43" y="533"/>
                    </a:lnTo>
                    <a:lnTo>
                      <a:pt x="45" y="533"/>
                    </a:lnTo>
                    <a:lnTo>
                      <a:pt x="45" y="530"/>
                    </a:lnTo>
                    <a:lnTo>
                      <a:pt x="41" y="530"/>
                    </a:lnTo>
                    <a:lnTo>
                      <a:pt x="38" y="528"/>
                    </a:lnTo>
                    <a:lnTo>
                      <a:pt x="36" y="528"/>
                    </a:lnTo>
                    <a:lnTo>
                      <a:pt x="36" y="523"/>
                    </a:lnTo>
                    <a:lnTo>
                      <a:pt x="38" y="523"/>
                    </a:lnTo>
                    <a:lnTo>
                      <a:pt x="41" y="523"/>
                    </a:lnTo>
                    <a:lnTo>
                      <a:pt x="43" y="521"/>
                    </a:lnTo>
                    <a:lnTo>
                      <a:pt x="46" y="517"/>
                    </a:lnTo>
                    <a:lnTo>
                      <a:pt x="46" y="515"/>
                    </a:lnTo>
                    <a:lnTo>
                      <a:pt x="46" y="512"/>
                    </a:lnTo>
                    <a:lnTo>
                      <a:pt x="45" y="508"/>
                    </a:lnTo>
                    <a:lnTo>
                      <a:pt x="43" y="508"/>
                    </a:lnTo>
                    <a:lnTo>
                      <a:pt x="41" y="505"/>
                    </a:lnTo>
                    <a:lnTo>
                      <a:pt x="38" y="505"/>
                    </a:lnTo>
                    <a:lnTo>
                      <a:pt x="38" y="503"/>
                    </a:lnTo>
                    <a:lnTo>
                      <a:pt x="38" y="503"/>
                    </a:lnTo>
                    <a:lnTo>
                      <a:pt x="38" y="503"/>
                    </a:lnTo>
                    <a:lnTo>
                      <a:pt x="38" y="501"/>
                    </a:lnTo>
                    <a:lnTo>
                      <a:pt x="39" y="499"/>
                    </a:lnTo>
                    <a:lnTo>
                      <a:pt x="41" y="496"/>
                    </a:lnTo>
                    <a:lnTo>
                      <a:pt x="43" y="494"/>
                    </a:lnTo>
                    <a:lnTo>
                      <a:pt x="43" y="492"/>
                    </a:lnTo>
                    <a:lnTo>
                      <a:pt x="43" y="490"/>
                    </a:lnTo>
                    <a:lnTo>
                      <a:pt x="41" y="489"/>
                    </a:lnTo>
                    <a:lnTo>
                      <a:pt x="41" y="487"/>
                    </a:lnTo>
                    <a:lnTo>
                      <a:pt x="41" y="485"/>
                    </a:lnTo>
                    <a:lnTo>
                      <a:pt x="41" y="483"/>
                    </a:lnTo>
                    <a:lnTo>
                      <a:pt x="43" y="483"/>
                    </a:lnTo>
                    <a:lnTo>
                      <a:pt x="45" y="478"/>
                    </a:lnTo>
                    <a:lnTo>
                      <a:pt x="45" y="471"/>
                    </a:lnTo>
                    <a:lnTo>
                      <a:pt x="46" y="467"/>
                    </a:lnTo>
                    <a:lnTo>
                      <a:pt x="48" y="469"/>
                    </a:lnTo>
                    <a:lnTo>
                      <a:pt x="46" y="467"/>
                    </a:lnTo>
                    <a:lnTo>
                      <a:pt x="45" y="464"/>
                    </a:lnTo>
                    <a:lnTo>
                      <a:pt x="46" y="462"/>
                    </a:lnTo>
                    <a:lnTo>
                      <a:pt x="48" y="462"/>
                    </a:lnTo>
                    <a:lnTo>
                      <a:pt x="50" y="465"/>
                    </a:lnTo>
                    <a:lnTo>
                      <a:pt x="50" y="456"/>
                    </a:lnTo>
                    <a:lnTo>
                      <a:pt x="48" y="456"/>
                    </a:lnTo>
                    <a:lnTo>
                      <a:pt x="45" y="455"/>
                    </a:lnTo>
                    <a:lnTo>
                      <a:pt x="46" y="453"/>
                    </a:lnTo>
                    <a:lnTo>
                      <a:pt x="48" y="451"/>
                    </a:lnTo>
                    <a:lnTo>
                      <a:pt x="50" y="449"/>
                    </a:lnTo>
                    <a:lnTo>
                      <a:pt x="52" y="447"/>
                    </a:lnTo>
                    <a:lnTo>
                      <a:pt x="52" y="447"/>
                    </a:lnTo>
                    <a:lnTo>
                      <a:pt x="50" y="449"/>
                    </a:lnTo>
                    <a:lnTo>
                      <a:pt x="48" y="449"/>
                    </a:lnTo>
                    <a:lnTo>
                      <a:pt x="46" y="447"/>
                    </a:lnTo>
                    <a:lnTo>
                      <a:pt x="45" y="446"/>
                    </a:lnTo>
                    <a:lnTo>
                      <a:pt x="41" y="446"/>
                    </a:lnTo>
                    <a:lnTo>
                      <a:pt x="39" y="446"/>
                    </a:lnTo>
                    <a:lnTo>
                      <a:pt x="39" y="449"/>
                    </a:lnTo>
                    <a:lnTo>
                      <a:pt x="38" y="449"/>
                    </a:lnTo>
                    <a:lnTo>
                      <a:pt x="34" y="451"/>
                    </a:lnTo>
                    <a:lnTo>
                      <a:pt x="30" y="449"/>
                    </a:lnTo>
                    <a:lnTo>
                      <a:pt x="30" y="447"/>
                    </a:lnTo>
                    <a:lnTo>
                      <a:pt x="30" y="446"/>
                    </a:lnTo>
                    <a:lnTo>
                      <a:pt x="29" y="446"/>
                    </a:lnTo>
                    <a:lnTo>
                      <a:pt x="27" y="442"/>
                    </a:lnTo>
                    <a:lnTo>
                      <a:pt x="29" y="428"/>
                    </a:lnTo>
                    <a:lnTo>
                      <a:pt x="30" y="424"/>
                    </a:lnTo>
                    <a:lnTo>
                      <a:pt x="30" y="412"/>
                    </a:lnTo>
                    <a:lnTo>
                      <a:pt x="32" y="410"/>
                    </a:lnTo>
                    <a:lnTo>
                      <a:pt x="34" y="408"/>
                    </a:lnTo>
                    <a:lnTo>
                      <a:pt x="34" y="406"/>
                    </a:lnTo>
                    <a:lnTo>
                      <a:pt x="36" y="403"/>
                    </a:lnTo>
                    <a:lnTo>
                      <a:pt x="34" y="388"/>
                    </a:lnTo>
                    <a:lnTo>
                      <a:pt x="32" y="383"/>
                    </a:lnTo>
                    <a:lnTo>
                      <a:pt x="32" y="383"/>
                    </a:lnTo>
                    <a:lnTo>
                      <a:pt x="32" y="383"/>
                    </a:lnTo>
                    <a:lnTo>
                      <a:pt x="32" y="376"/>
                    </a:lnTo>
                    <a:lnTo>
                      <a:pt x="30" y="369"/>
                    </a:lnTo>
                    <a:lnTo>
                      <a:pt x="30" y="358"/>
                    </a:lnTo>
                    <a:lnTo>
                      <a:pt x="34" y="354"/>
                    </a:lnTo>
                    <a:lnTo>
                      <a:pt x="36" y="356"/>
                    </a:lnTo>
                    <a:lnTo>
                      <a:pt x="38" y="354"/>
                    </a:lnTo>
                    <a:lnTo>
                      <a:pt x="38" y="345"/>
                    </a:lnTo>
                    <a:lnTo>
                      <a:pt x="39" y="344"/>
                    </a:lnTo>
                    <a:lnTo>
                      <a:pt x="41" y="345"/>
                    </a:lnTo>
                    <a:lnTo>
                      <a:pt x="41" y="345"/>
                    </a:lnTo>
                    <a:lnTo>
                      <a:pt x="57" y="302"/>
                    </a:lnTo>
                    <a:lnTo>
                      <a:pt x="57" y="299"/>
                    </a:lnTo>
                    <a:lnTo>
                      <a:pt x="57" y="299"/>
                    </a:lnTo>
                    <a:lnTo>
                      <a:pt x="59" y="290"/>
                    </a:lnTo>
                    <a:lnTo>
                      <a:pt x="63" y="288"/>
                    </a:lnTo>
                    <a:lnTo>
                      <a:pt x="63" y="277"/>
                    </a:lnTo>
                    <a:lnTo>
                      <a:pt x="64" y="270"/>
                    </a:lnTo>
                    <a:lnTo>
                      <a:pt x="63" y="222"/>
                    </a:lnTo>
                    <a:lnTo>
                      <a:pt x="66" y="220"/>
                    </a:lnTo>
                    <a:lnTo>
                      <a:pt x="66" y="215"/>
                    </a:lnTo>
                    <a:lnTo>
                      <a:pt x="64" y="202"/>
                    </a:lnTo>
                    <a:lnTo>
                      <a:pt x="64" y="200"/>
                    </a:lnTo>
                    <a:lnTo>
                      <a:pt x="68" y="193"/>
                    </a:lnTo>
                    <a:lnTo>
                      <a:pt x="72" y="177"/>
                    </a:lnTo>
                    <a:lnTo>
                      <a:pt x="73" y="172"/>
                    </a:lnTo>
                    <a:lnTo>
                      <a:pt x="73" y="166"/>
                    </a:lnTo>
                    <a:lnTo>
                      <a:pt x="75" y="163"/>
                    </a:lnTo>
                    <a:lnTo>
                      <a:pt x="77" y="149"/>
                    </a:lnTo>
                    <a:lnTo>
                      <a:pt x="77" y="141"/>
                    </a:lnTo>
                    <a:lnTo>
                      <a:pt x="79" y="136"/>
                    </a:lnTo>
                    <a:lnTo>
                      <a:pt x="80" y="134"/>
                    </a:lnTo>
                    <a:lnTo>
                      <a:pt x="80" y="102"/>
                    </a:lnTo>
                    <a:lnTo>
                      <a:pt x="79" y="100"/>
                    </a:lnTo>
                    <a:lnTo>
                      <a:pt x="80" y="95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4" y="89"/>
                    </a:lnTo>
                    <a:lnTo>
                      <a:pt x="88" y="64"/>
                    </a:lnTo>
                    <a:lnTo>
                      <a:pt x="80" y="11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89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3" y="2"/>
                    </a:lnTo>
                    <a:lnTo>
                      <a:pt x="95" y="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69" name="Freeform 8954"/>
              <p:cNvSpPr>
                <a:spLocks/>
              </p:cNvSpPr>
              <p:nvPr/>
            </p:nvSpPr>
            <p:spPr bwMode="auto">
              <a:xfrm>
                <a:off x="2260685" y="5932218"/>
                <a:ext cx="71430" cy="107951"/>
              </a:xfrm>
              <a:custGeom>
                <a:avLst/>
                <a:gdLst/>
                <a:ahLst/>
                <a:cxnLst>
                  <a:cxn ang="0">
                    <a:pos x="41" y="65"/>
                  </a:cxn>
                  <a:cxn ang="0">
                    <a:pos x="39" y="67"/>
                  </a:cxn>
                  <a:cxn ang="0">
                    <a:pos x="32" y="65"/>
                  </a:cxn>
                  <a:cxn ang="0">
                    <a:pos x="21" y="65"/>
                  </a:cxn>
                  <a:cxn ang="0">
                    <a:pos x="11" y="63"/>
                  </a:cxn>
                  <a:cxn ang="0">
                    <a:pos x="7" y="63"/>
                  </a:cxn>
                  <a:cxn ang="0">
                    <a:pos x="9" y="61"/>
                  </a:cxn>
                  <a:cxn ang="0">
                    <a:pos x="7" y="61"/>
                  </a:cxn>
                  <a:cxn ang="0">
                    <a:pos x="4" y="58"/>
                  </a:cxn>
                  <a:cxn ang="0">
                    <a:pos x="0" y="59"/>
                  </a:cxn>
                  <a:cxn ang="0">
                    <a:pos x="0" y="56"/>
                  </a:cxn>
                  <a:cxn ang="0">
                    <a:pos x="4" y="54"/>
                  </a:cxn>
                  <a:cxn ang="0">
                    <a:pos x="7" y="52"/>
                  </a:cxn>
                  <a:cxn ang="0">
                    <a:pos x="9" y="52"/>
                  </a:cxn>
                  <a:cxn ang="0">
                    <a:pos x="9" y="49"/>
                  </a:cxn>
                  <a:cxn ang="0">
                    <a:pos x="5" y="43"/>
                  </a:cxn>
                  <a:cxn ang="0">
                    <a:pos x="18" y="54"/>
                  </a:cxn>
                  <a:cxn ang="0">
                    <a:pos x="21" y="52"/>
                  </a:cxn>
                  <a:cxn ang="0">
                    <a:pos x="18" y="50"/>
                  </a:cxn>
                  <a:cxn ang="0">
                    <a:pos x="23" y="52"/>
                  </a:cxn>
                  <a:cxn ang="0">
                    <a:pos x="27" y="49"/>
                  </a:cxn>
                  <a:cxn ang="0">
                    <a:pos x="29" y="50"/>
                  </a:cxn>
                  <a:cxn ang="0">
                    <a:pos x="30" y="49"/>
                  </a:cxn>
                  <a:cxn ang="0">
                    <a:pos x="20" y="43"/>
                  </a:cxn>
                  <a:cxn ang="0">
                    <a:pos x="20" y="33"/>
                  </a:cxn>
                  <a:cxn ang="0">
                    <a:pos x="23" y="31"/>
                  </a:cxn>
                  <a:cxn ang="0">
                    <a:pos x="32" y="25"/>
                  </a:cxn>
                  <a:cxn ang="0">
                    <a:pos x="29" y="22"/>
                  </a:cxn>
                  <a:cxn ang="0">
                    <a:pos x="18" y="25"/>
                  </a:cxn>
                  <a:cxn ang="0">
                    <a:pos x="14" y="20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18" y="9"/>
                  </a:cxn>
                  <a:cxn ang="0">
                    <a:pos x="14" y="7"/>
                  </a:cxn>
                  <a:cxn ang="0">
                    <a:pos x="21" y="9"/>
                  </a:cxn>
                  <a:cxn ang="0">
                    <a:pos x="25" y="7"/>
                  </a:cxn>
                  <a:cxn ang="0">
                    <a:pos x="30" y="0"/>
                  </a:cxn>
                  <a:cxn ang="0">
                    <a:pos x="36" y="4"/>
                  </a:cxn>
                  <a:cxn ang="0">
                    <a:pos x="41" y="2"/>
                  </a:cxn>
                  <a:cxn ang="0">
                    <a:pos x="45" y="65"/>
                  </a:cxn>
                </a:cxnLst>
                <a:rect l="0" t="0" r="r" b="b"/>
                <a:pathLst>
                  <a:path w="45" h="68">
                    <a:moveTo>
                      <a:pt x="45" y="65"/>
                    </a:moveTo>
                    <a:lnTo>
                      <a:pt x="41" y="65"/>
                    </a:lnTo>
                    <a:lnTo>
                      <a:pt x="41" y="67"/>
                    </a:lnTo>
                    <a:lnTo>
                      <a:pt x="39" y="67"/>
                    </a:lnTo>
                    <a:lnTo>
                      <a:pt x="38" y="68"/>
                    </a:lnTo>
                    <a:lnTo>
                      <a:pt x="32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18" y="65"/>
                    </a:lnTo>
                    <a:lnTo>
                      <a:pt x="11" y="63"/>
                    </a:lnTo>
                    <a:lnTo>
                      <a:pt x="9" y="63"/>
                    </a:lnTo>
                    <a:lnTo>
                      <a:pt x="7" y="63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4" y="58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9" y="52"/>
                    </a:lnTo>
                    <a:lnTo>
                      <a:pt x="11" y="50"/>
                    </a:lnTo>
                    <a:lnTo>
                      <a:pt x="9" y="49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47"/>
                    </a:lnTo>
                    <a:lnTo>
                      <a:pt x="23" y="52"/>
                    </a:lnTo>
                    <a:lnTo>
                      <a:pt x="23" y="49"/>
                    </a:lnTo>
                    <a:lnTo>
                      <a:pt x="27" y="49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0" y="49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30" y="29"/>
                    </a:lnTo>
                    <a:lnTo>
                      <a:pt x="32" y="25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25" y="24"/>
                    </a:lnTo>
                    <a:lnTo>
                      <a:pt x="18" y="25"/>
                    </a:lnTo>
                    <a:lnTo>
                      <a:pt x="14" y="24"/>
                    </a:lnTo>
                    <a:lnTo>
                      <a:pt x="14" y="20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0" name="Freeform 8955"/>
              <p:cNvSpPr>
                <a:spLocks/>
              </p:cNvSpPr>
              <p:nvPr/>
            </p:nvSpPr>
            <p:spPr bwMode="auto">
              <a:xfrm>
                <a:off x="2260685" y="5932218"/>
                <a:ext cx="71430" cy="107951"/>
              </a:xfrm>
              <a:custGeom>
                <a:avLst/>
                <a:gdLst/>
                <a:ahLst/>
                <a:cxnLst>
                  <a:cxn ang="0">
                    <a:pos x="41" y="65"/>
                  </a:cxn>
                  <a:cxn ang="0">
                    <a:pos x="39" y="67"/>
                  </a:cxn>
                  <a:cxn ang="0">
                    <a:pos x="32" y="65"/>
                  </a:cxn>
                  <a:cxn ang="0">
                    <a:pos x="21" y="65"/>
                  </a:cxn>
                  <a:cxn ang="0">
                    <a:pos x="11" y="63"/>
                  </a:cxn>
                  <a:cxn ang="0">
                    <a:pos x="7" y="63"/>
                  </a:cxn>
                  <a:cxn ang="0">
                    <a:pos x="9" y="61"/>
                  </a:cxn>
                  <a:cxn ang="0">
                    <a:pos x="7" y="61"/>
                  </a:cxn>
                  <a:cxn ang="0">
                    <a:pos x="4" y="58"/>
                  </a:cxn>
                  <a:cxn ang="0">
                    <a:pos x="0" y="59"/>
                  </a:cxn>
                  <a:cxn ang="0">
                    <a:pos x="0" y="56"/>
                  </a:cxn>
                  <a:cxn ang="0">
                    <a:pos x="4" y="54"/>
                  </a:cxn>
                  <a:cxn ang="0">
                    <a:pos x="7" y="52"/>
                  </a:cxn>
                  <a:cxn ang="0">
                    <a:pos x="9" y="52"/>
                  </a:cxn>
                  <a:cxn ang="0">
                    <a:pos x="9" y="49"/>
                  </a:cxn>
                  <a:cxn ang="0">
                    <a:pos x="5" y="43"/>
                  </a:cxn>
                  <a:cxn ang="0">
                    <a:pos x="18" y="54"/>
                  </a:cxn>
                  <a:cxn ang="0">
                    <a:pos x="21" y="52"/>
                  </a:cxn>
                  <a:cxn ang="0">
                    <a:pos x="18" y="50"/>
                  </a:cxn>
                  <a:cxn ang="0">
                    <a:pos x="23" y="52"/>
                  </a:cxn>
                  <a:cxn ang="0">
                    <a:pos x="27" y="49"/>
                  </a:cxn>
                  <a:cxn ang="0">
                    <a:pos x="29" y="50"/>
                  </a:cxn>
                  <a:cxn ang="0">
                    <a:pos x="30" y="49"/>
                  </a:cxn>
                  <a:cxn ang="0">
                    <a:pos x="20" y="43"/>
                  </a:cxn>
                  <a:cxn ang="0">
                    <a:pos x="20" y="33"/>
                  </a:cxn>
                  <a:cxn ang="0">
                    <a:pos x="23" y="31"/>
                  </a:cxn>
                  <a:cxn ang="0">
                    <a:pos x="32" y="25"/>
                  </a:cxn>
                  <a:cxn ang="0">
                    <a:pos x="29" y="22"/>
                  </a:cxn>
                  <a:cxn ang="0">
                    <a:pos x="18" y="25"/>
                  </a:cxn>
                  <a:cxn ang="0">
                    <a:pos x="14" y="20"/>
                  </a:cxn>
                  <a:cxn ang="0">
                    <a:pos x="16" y="13"/>
                  </a:cxn>
                  <a:cxn ang="0">
                    <a:pos x="18" y="15"/>
                  </a:cxn>
                  <a:cxn ang="0">
                    <a:pos x="18" y="9"/>
                  </a:cxn>
                  <a:cxn ang="0">
                    <a:pos x="14" y="7"/>
                  </a:cxn>
                  <a:cxn ang="0">
                    <a:pos x="21" y="9"/>
                  </a:cxn>
                  <a:cxn ang="0">
                    <a:pos x="25" y="7"/>
                  </a:cxn>
                  <a:cxn ang="0">
                    <a:pos x="30" y="0"/>
                  </a:cxn>
                  <a:cxn ang="0">
                    <a:pos x="36" y="4"/>
                  </a:cxn>
                  <a:cxn ang="0">
                    <a:pos x="41" y="2"/>
                  </a:cxn>
                  <a:cxn ang="0">
                    <a:pos x="45" y="65"/>
                  </a:cxn>
                </a:cxnLst>
                <a:rect l="0" t="0" r="r" b="b"/>
                <a:pathLst>
                  <a:path w="45" h="68">
                    <a:moveTo>
                      <a:pt x="45" y="65"/>
                    </a:moveTo>
                    <a:lnTo>
                      <a:pt x="41" y="65"/>
                    </a:lnTo>
                    <a:lnTo>
                      <a:pt x="41" y="67"/>
                    </a:lnTo>
                    <a:lnTo>
                      <a:pt x="39" y="67"/>
                    </a:lnTo>
                    <a:lnTo>
                      <a:pt x="38" y="68"/>
                    </a:lnTo>
                    <a:lnTo>
                      <a:pt x="32" y="65"/>
                    </a:lnTo>
                    <a:lnTo>
                      <a:pt x="21" y="65"/>
                    </a:lnTo>
                    <a:lnTo>
                      <a:pt x="21" y="65"/>
                    </a:lnTo>
                    <a:lnTo>
                      <a:pt x="18" y="65"/>
                    </a:lnTo>
                    <a:lnTo>
                      <a:pt x="11" y="63"/>
                    </a:lnTo>
                    <a:lnTo>
                      <a:pt x="9" y="63"/>
                    </a:lnTo>
                    <a:lnTo>
                      <a:pt x="7" y="63"/>
                    </a:lnTo>
                    <a:lnTo>
                      <a:pt x="9" y="63"/>
                    </a:lnTo>
                    <a:lnTo>
                      <a:pt x="9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4" y="58"/>
                    </a:lnTo>
                    <a:lnTo>
                      <a:pt x="4" y="59"/>
                    </a:lnTo>
                    <a:lnTo>
                      <a:pt x="0" y="59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9" y="52"/>
                    </a:lnTo>
                    <a:lnTo>
                      <a:pt x="11" y="50"/>
                    </a:lnTo>
                    <a:lnTo>
                      <a:pt x="9" y="49"/>
                    </a:lnTo>
                    <a:lnTo>
                      <a:pt x="5" y="47"/>
                    </a:lnTo>
                    <a:lnTo>
                      <a:pt x="5" y="43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47"/>
                    </a:lnTo>
                    <a:lnTo>
                      <a:pt x="23" y="52"/>
                    </a:lnTo>
                    <a:lnTo>
                      <a:pt x="23" y="49"/>
                    </a:lnTo>
                    <a:lnTo>
                      <a:pt x="27" y="49"/>
                    </a:lnTo>
                    <a:lnTo>
                      <a:pt x="29" y="52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0" y="49"/>
                    </a:lnTo>
                    <a:lnTo>
                      <a:pt x="21" y="45"/>
                    </a:lnTo>
                    <a:lnTo>
                      <a:pt x="20" y="4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30" y="29"/>
                    </a:lnTo>
                    <a:lnTo>
                      <a:pt x="32" y="25"/>
                    </a:lnTo>
                    <a:lnTo>
                      <a:pt x="30" y="24"/>
                    </a:lnTo>
                    <a:lnTo>
                      <a:pt x="29" y="22"/>
                    </a:lnTo>
                    <a:lnTo>
                      <a:pt x="25" y="24"/>
                    </a:lnTo>
                    <a:lnTo>
                      <a:pt x="18" y="25"/>
                    </a:lnTo>
                    <a:lnTo>
                      <a:pt x="14" y="24"/>
                    </a:lnTo>
                    <a:lnTo>
                      <a:pt x="14" y="20"/>
                    </a:lnTo>
                    <a:lnTo>
                      <a:pt x="14" y="15"/>
                    </a:lnTo>
                    <a:lnTo>
                      <a:pt x="16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0" y="13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5" y="7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4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5" y="6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21" name="Gruppieren 3078"/>
            <p:cNvGrpSpPr/>
            <p:nvPr/>
          </p:nvGrpSpPr>
          <p:grpSpPr>
            <a:xfrm>
              <a:off x="-49451" y="3294669"/>
              <a:ext cx="3237932" cy="2750271"/>
              <a:chOff x="-49451" y="3294669"/>
              <a:chExt cx="3237932" cy="2750271"/>
            </a:xfrm>
          </p:grpSpPr>
          <p:sp>
            <p:nvSpPr>
              <p:cNvPr id="71" name="Freeform 8957"/>
              <p:cNvSpPr>
                <a:spLocks/>
              </p:cNvSpPr>
              <p:nvPr/>
            </p:nvSpPr>
            <p:spPr bwMode="auto">
              <a:xfrm>
                <a:off x="2501214" y="3925072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2" name="Freeform 8958"/>
              <p:cNvSpPr>
                <a:spLocks/>
              </p:cNvSpPr>
              <p:nvPr/>
            </p:nvSpPr>
            <p:spPr bwMode="auto">
              <a:xfrm>
                <a:off x="2501214" y="3925072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3" name="Freeform 8959"/>
              <p:cNvSpPr>
                <a:spLocks/>
              </p:cNvSpPr>
              <p:nvPr/>
            </p:nvSpPr>
            <p:spPr bwMode="auto">
              <a:xfrm>
                <a:off x="2518673" y="3985413"/>
                <a:ext cx="7936" cy="11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4" name="Freeform 8960"/>
              <p:cNvSpPr>
                <a:spLocks/>
              </p:cNvSpPr>
              <p:nvPr/>
            </p:nvSpPr>
            <p:spPr bwMode="auto">
              <a:xfrm>
                <a:off x="2518673" y="3985413"/>
                <a:ext cx="7936" cy="11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7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5" name="Freeform 8961"/>
              <p:cNvSpPr>
                <a:spLocks/>
              </p:cNvSpPr>
              <p:nvPr/>
            </p:nvSpPr>
            <p:spPr bwMode="auto">
              <a:xfrm>
                <a:off x="2436138" y="4080688"/>
                <a:ext cx="17459" cy="952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7" y="6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9" y="0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6" name="Freeform 8962"/>
              <p:cNvSpPr>
                <a:spLocks/>
              </p:cNvSpPr>
              <p:nvPr/>
            </p:nvSpPr>
            <p:spPr bwMode="auto">
              <a:xfrm>
                <a:off x="2436138" y="4080688"/>
                <a:ext cx="17459" cy="952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7" y="6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9" y="0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9" y="0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7" name="Freeform 8963"/>
              <p:cNvSpPr>
                <a:spLocks/>
              </p:cNvSpPr>
              <p:nvPr/>
            </p:nvSpPr>
            <p:spPr bwMode="auto">
              <a:xfrm>
                <a:off x="1066366" y="3594785"/>
                <a:ext cx="3174" cy="95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8" name="Freeform 8964"/>
              <p:cNvSpPr>
                <a:spLocks/>
              </p:cNvSpPr>
              <p:nvPr/>
            </p:nvSpPr>
            <p:spPr bwMode="auto">
              <a:xfrm>
                <a:off x="1066366" y="3594785"/>
                <a:ext cx="3174" cy="95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79" name="Freeform 8965"/>
              <p:cNvSpPr>
                <a:spLocks/>
              </p:cNvSpPr>
              <p:nvPr/>
            </p:nvSpPr>
            <p:spPr bwMode="auto">
              <a:xfrm>
                <a:off x="1144140" y="3618604"/>
                <a:ext cx="4762" cy="7940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0" name="Freeform 8966"/>
              <p:cNvSpPr>
                <a:spLocks/>
              </p:cNvSpPr>
              <p:nvPr/>
            </p:nvSpPr>
            <p:spPr bwMode="auto">
              <a:xfrm>
                <a:off x="1144140" y="3618604"/>
                <a:ext cx="4762" cy="7940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1" y="5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1" name="Freeform 8967"/>
              <p:cNvSpPr>
                <a:spLocks/>
              </p:cNvSpPr>
              <p:nvPr/>
            </p:nvSpPr>
            <p:spPr bwMode="auto">
              <a:xfrm>
                <a:off x="1188582" y="3583670"/>
                <a:ext cx="11111" cy="14291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7" y="9"/>
                  </a:cxn>
                  <a:cxn ang="0">
                    <a:pos x="7" y="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6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7" y="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2" name="Freeform 8968"/>
              <p:cNvSpPr>
                <a:spLocks/>
              </p:cNvSpPr>
              <p:nvPr/>
            </p:nvSpPr>
            <p:spPr bwMode="auto">
              <a:xfrm>
                <a:off x="1188582" y="3583670"/>
                <a:ext cx="11111" cy="14291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6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7"/>
                  </a:cxn>
                  <a:cxn ang="0">
                    <a:pos x="7" y="9"/>
                  </a:cxn>
                  <a:cxn ang="0">
                    <a:pos x="7" y="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6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9"/>
                    </a:lnTo>
                    <a:lnTo>
                      <a:pt x="7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3" name="Freeform 8969"/>
              <p:cNvSpPr>
                <a:spLocks/>
              </p:cNvSpPr>
              <p:nvPr/>
            </p:nvSpPr>
            <p:spPr bwMode="auto">
              <a:xfrm>
                <a:off x="1213977" y="3593197"/>
                <a:ext cx="6349" cy="1429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4" h="9">
                    <a:moveTo>
                      <a:pt x="0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4" name="Freeform 8970"/>
              <p:cNvSpPr>
                <a:spLocks/>
              </p:cNvSpPr>
              <p:nvPr/>
            </p:nvSpPr>
            <p:spPr bwMode="auto">
              <a:xfrm>
                <a:off x="1213977" y="3593197"/>
                <a:ext cx="6349" cy="1429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4" h="9">
                    <a:moveTo>
                      <a:pt x="0" y="3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5" name="Freeform 8971"/>
              <p:cNvSpPr>
                <a:spLocks/>
              </p:cNvSpPr>
              <p:nvPr/>
            </p:nvSpPr>
            <p:spPr bwMode="auto">
              <a:xfrm>
                <a:off x="1594911" y="3702763"/>
                <a:ext cx="6349" cy="95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6" name="Freeform 8972"/>
              <p:cNvSpPr>
                <a:spLocks/>
              </p:cNvSpPr>
              <p:nvPr/>
            </p:nvSpPr>
            <p:spPr bwMode="auto">
              <a:xfrm>
                <a:off x="1594911" y="3702763"/>
                <a:ext cx="6349" cy="95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7" name="Freeform 8973"/>
              <p:cNvSpPr>
                <a:spLocks/>
              </p:cNvSpPr>
              <p:nvPr/>
            </p:nvSpPr>
            <p:spPr bwMode="auto">
              <a:xfrm>
                <a:off x="1859977" y="3831385"/>
                <a:ext cx="4762" cy="794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8" name="Freeform 8974"/>
              <p:cNvSpPr>
                <a:spLocks/>
              </p:cNvSpPr>
              <p:nvPr/>
            </p:nvSpPr>
            <p:spPr bwMode="auto">
              <a:xfrm>
                <a:off x="1859977" y="3831385"/>
                <a:ext cx="4762" cy="794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4"/>
                  </a:cxn>
                  <a:cxn ang="0">
                    <a:pos x="3" y="0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89" name="Freeform 8975"/>
              <p:cNvSpPr>
                <a:spLocks/>
              </p:cNvSpPr>
              <p:nvPr/>
            </p:nvSpPr>
            <p:spPr bwMode="auto">
              <a:xfrm>
                <a:off x="2063141" y="3661478"/>
                <a:ext cx="28570" cy="476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6" y="3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0" name="Freeform 8976"/>
              <p:cNvSpPr>
                <a:spLocks/>
              </p:cNvSpPr>
              <p:nvPr/>
            </p:nvSpPr>
            <p:spPr bwMode="auto">
              <a:xfrm>
                <a:off x="2063141" y="3661478"/>
                <a:ext cx="28570" cy="4764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1"/>
                  </a:cxn>
                  <a:cxn ang="0">
                    <a:pos x="18" y="3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6" y="3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6" y="1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1" name="Freeform 8977"/>
              <p:cNvSpPr>
                <a:spLocks/>
              </p:cNvSpPr>
              <p:nvPr/>
            </p:nvSpPr>
            <p:spPr bwMode="auto">
              <a:xfrm>
                <a:off x="2105996" y="3666241"/>
                <a:ext cx="6349" cy="2064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4" h="13">
                    <a:moveTo>
                      <a:pt x="4" y="6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2" name="Freeform 8978"/>
              <p:cNvSpPr>
                <a:spLocks/>
              </p:cNvSpPr>
              <p:nvPr/>
            </p:nvSpPr>
            <p:spPr bwMode="auto">
              <a:xfrm>
                <a:off x="2105996" y="3666241"/>
                <a:ext cx="6349" cy="20643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13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4"/>
                  </a:cxn>
                  <a:cxn ang="0">
                    <a:pos x="4" y="6"/>
                  </a:cxn>
                </a:cxnLst>
                <a:rect l="0" t="0" r="r" b="b"/>
                <a:pathLst>
                  <a:path w="4" h="13">
                    <a:moveTo>
                      <a:pt x="4" y="6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3" name="Freeform 8979"/>
              <p:cNvSpPr>
                <a:spLocks/>
              </p:cNvSpPr>
              <p:nvPr/>
            </p:nvSpPr>
            <p:spPr bwMode="auto">
              <a:xfrm>
                <a:off x="2101234" y="3709115"/>
                <a:ext cx="4762" cy="317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Freeform 8980"/>
              <p:cNvSpPr>
                <a:spLocks/>
              </p:cNvSpPr>
              <p:nvPr/>
            </p:nvSpPr>
            <p:spPr bwMode="auto">
              <a:xfrm>
                <a:off x="2101234" y="3709115"/>
                <a:ext cx="4762" cy="317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5" name="Freeform 8981"/>
              <p:cNvSpPr>
                <a:spLocks/>
              </p:cNvSpPr>
              <p:nvPr/>
            </p:nvSpPr>
            <p:spPr bwMode="auto">
              <a:xfrm>
                <a:off x="2080600" y="3705939"/>
                <a:ext cx="14285" cy="23819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9" y="9"/>
                  </a:cxn>
                  <a:cxn ang="0">
                    <a:pos x="9" y="13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9" h="15">
                    <a:moveTo>
                      <a:pt x="4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6" name="Freeform 8982"/>
              <p:cNvSpPr>
                <a:spLocks/>
              </p:cNvSpPr>
              <p:nvPr/>
            </p:nvSpPr>
            <p:spPr bwMode="auto">
              <a:xfrm>
                <a:off x="2080600" y="3705939"/>
                <a:ext cx="14285" cy="23819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9" y="9"/>
                  </a:cxn>
                  <a:cxn ang="0">
                    <a:pos x="9" y="13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6" y="15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9" h="15">
                    <a:moveTo>
                      <a:pt x="4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9" y="9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7" name="Freeform 8983"/>
              <p:cNvSpPr>
                <a:spLocks/>
              </p:cNvSpPr>
              <p:nvPr/>
            </p:nvSpPr>
            <p:spPr bwMode="auto">
              <a:xfrm>
                <a:off x="2094885" y="3734522"/>
                <a:ext cx="6349" cy="111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4" y="6"/>
                  </a:cxn>
                  <a:cxn ang="0">
                    <a:pos x="4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4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8" name="Freeform 8984"/>
              <p:cNvSpPr>
                <a:spLocks/>
              </p:cNvSpPr>
              <p:nvPr/>
            </p:nvSpPr>
            <p:spPr bwMode="auto">
              <a:xfrm>
                <a:off x="2094885" y="3734522"/>
                <a:ext cx="6349" cy="111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4" y="6"/>
                  </a:cxn>
                  <a:cxn ang="0">
                    <a:pos x="4" y="7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4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9" name="Freeform 8985"/>
              <p:cNvSpPr>
                <a:spLocks/>
              </p:cNvSpPr>
              <p:nvPr/>
            </p:nvSpPr>
            <p:spPr bwMode="auto">
              <a:xfrm>
                <a:off x="2131391" y="3702763"/>
                <a:ext cx="3174" cy="1746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2"/>
                  </a:cxn>
                </a:cxnLst>
                <a:rect l="0" t="0" r="r" b="b"/>
                <a:pathLst>
                  <a:path w="2" h="11">
                    <a:moveTo>
                      <a:pt x="2" y="2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0" name="Freeform 8986"/>
              <p:cNvSpPr>
                <a:spLocks/>
              </p:cNvSpPr>
              <p:nvPr/>
            </p:nvSpPr>
            <p:spPr bwMode="auto">
              <a:xfrm>
                <a:off x="2131391" y="3702763"/>
                <a:ext cx="3174" cy="17467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2" y="2"/>
                  </a:cxn>
                </a:cxnLst>
                <a:rect l="0" t="0" r="r" b="b"/>
                <a:pathLst>
                  <a:path w="2" h="11">
                    <a:moveTo>
                      <a:pt x="2" y="2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1" name="Freeform 8987"/>
              <p:cNvSpPr>
                <a:spLocks/>
              </p:cNvSpPr>
              <p:nvPr/>
            </p:nvSpPr>
            <p:spPr bwMode="auto">
              <a:xfrm>
                <a:off x="2145676" y="3717055"/>
                <a:ext cx="12698" cy="17467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11">
                    <a:moveTo>
                      <a:pt x="6" y="8"/>
                    </a:moveTo>
                    <a:lnTo>
                      <a:pt x="8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2" name="Freeform 8988"/>
              <p:cNvSpPr>
                <a:spLocks/>
              </p:cNvSpPr>
              <p:nvPr/>
            </p:nvSpPr>
            <p:spPr bwMode="auto">
              <a:xfrm>
                <a:off x="2145676" y="3717055"/>
                <a:ext cx="12698" cy="17467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6" y="11"/>
                  </a:cxn>
                  <a:cxn ang="0">
                    <a:pos x="4" y="11"/>
                  </a:cxn>
                  <a:cxn ang="0">
                    <a:pos x="6" y="9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11">
                    <a:moveTo>
                      <a:pt x="6" y="8"/>
                    </a:moveTo>
                    <a:lnTo>
                      <a:pt x="8" y="8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4" y="11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3" name="Freeform 8989"/>
              <p:cNvSpPr>
                <a:spLocks/>
              </p:cNvSpPr>
              <p:nvPr/>
            </p:nvSpPr>
            <p:spPr bwMode="auto">
              <a:xfrm>
                <a:off x="2177421" y="3734522"/>
                <a:ext cx="3174" cy="6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Freeform 8990"/>
              <p:cNvSpPr>
                <a:spLocks/>
              </p:cNvSpPr>
              <p:nvPr/>
            </p:nvSpPr>
            <p:spPr bwMode="auto">
              <a:xfrm>
                <a:off x="2177421" y="3734522"/>
                <a:ext cx="3174" cy="6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5" name="Freeform 8991"/>
              <p:cNvSpPr>
                <a:spLocks/>
              </p:cNvSpPr>
              <p:nvPr/>
            </p:nvSpPr>
            <p:spPr bwMode="auto">
              <a:xfrm>
                <a:off x="2159961" y="3751989"/>
                <a:ext cx="9523" cy="174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6" name="Freeform 8992"/>
              <p:cNvSpPr>
                <a:spLocks/>
              </p:cNvSpPr>
              <p:nvPr/>
            </p:nvSpPr>
            <p:spPr bwMode="auto">
              <a:xfrm>
                <a:off x="2159961" y="3751989"/>
                <a:ext cx="9523" cy="1746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6" y="11"/>
                  </a:cxn>
                  <a:cxn ang="0">
                    <a:pos x="6" y="11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7" name="Freeform 8993"/>
              <p:cNvSpPr>
                <a:spLocks/>
              </p:cNvSpPr>
              <p:nvPr/>
            </p:nvSpPr>
            <p:spPr bwMode="auto">
              <a:xfrm>
                <a:off x="2180595" y="3771044"/>
                <a:ext cx="14285" cy="1746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6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7" y="6"/>
                  </a:cxn>
                  <a:cxn ang="0">
                    <a:pos x="5" y="4"/>
                  </a:cxn>
                </a:cxnLst>
                <a:rect l="0" t="0" r="r" b="b"/>
                <a:pathLst>
                  <a:path w="9" h="11">
                    <a:moveTo>
                      <a:pt x="5" y="4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7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8" name="Freeform 8994"/>
              <p:cNvSpPr>
                <a:spLocks/>
              </p:cNvSpPr>
              <p:nvPr/>
            </p:nvSpPr>
            <p:spPr bwMode="auto">
              <a:xfrm>
                <a:off x="2180595" y="3771044"/>
                <a:ext cx="14285" cy="17467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9" y="6"/>
                  </a:cxn>
                  <a:cxn ang="0">
                    <a:pos x="3" y="11"/>
                  </a:cxn>
                  <a:cxn ang="0">
                    <a:pos x="2" y="9"/>
                  </a:cxn>
                  <a:cxn ang="0">
                    <a:pos x="7" y="6"/>
                  </a:cxn>
                  <a:cxn ang="0">
                    <a:pos x="5" y="4"/>
                  </a:cxn>
                </a:cxnLst>
                <a:rect l="0" t="0" r="r" b="b"/>
                <a:pathLst>
                  <a:path w="9" h="11">
                    <a:moveTo>
                      <a:pt x="5" y="4"/>
                    </a:move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6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7" y="6"/>
                    </a:lnTo>
                    <a:lnTo>
                      <a:pt x="5" y="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9" name="Freeform 8995"/>
              <p:cNvSpPr>
                <a:spLocks/>
              </p:cNvSpPr>
              <p:nvPr/>
            </p:nvSpPr>
            <p:spPr bwMode="auto">
              <a:xfrm>
                <a:off x="2213927" y="3783747"/>
                <a:ext cx="9523" cy="158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0" name="Freeform 8996"/>
              <p:cNvSpPr>
                <a:spLocks/>
              </p:cNvSpPr>
              <p:nvPr/>
            </p:nvSpPr>
            <p:spPr bwMode="auto">
              <a:xfrm>
                <a:off x="2213927" y="3783747"/>
                <a:ext cx="9523" cy="1588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4" y="1"/>
                  </a:cxn>
                  <a:cxn ang="0">
                    <a:pos x="6" y="1"/>
                  </a:cxn>
                </a:cxnLst>
                <a:rect l="0" t="0" r="r" b="b"/>
                <a:pathLst>
                  <a:path w="6" h="1">
                    <a:moveTo>
                      <a:pt x="6" y="1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1" name="Freeform 8997"/>
              <p:cNvSpPr>
                <a:spLocks/>
              </p:cNvSpPr>
              <p:nvPr/>
            </p:nvSpPr>
            <p:spPr bwMode="auto">
              <a:xfrm>
                <a:off x="2234561" y="3794863"/>
                <a:ext cx="19047" cy="79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2" h="5">
                    <a:moveTo>
                      <a:pt x="2" y="0"/>
                    </a:moveTo>
                    <a:lnTo>
                      <a:pt x="3" y="0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2" name="Freeform 8998"/>
              <p:cNvSpPr>
                <a:spLocks/>
              </p:cNvSpPr>
              <p:nvPr/>
            </p:nvSpPr>
            <p:spPr bwMode="auto">
              <a:xfrm>
                <a:off x="2234561" y="3794863"/>
                <a:ext cx="19047" cy="794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0"/>
                  </a:cxn>
                  <a:cxn ang="0">
                    <a:pos x="12" y="3"/>
                  </a:cxn>
                  <a:cxn ang="0">
                    <a:pos x="12" y="5"/>
                  </a:cxn>
                  <a:cxn ang="0">
                    <a:pos x="11" y="5"/>
                  </a:cxn>
                  <a:cxn ang="0">
                    <a:pos x="5" y="2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12" h="5">
                    <a:moveTo>
                      <a:pt x="2" y="0"/>
                    </a:moveTo>
                    <a:lnTo>
                      <a:pt x="3" y="0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3" name="Freeform 8999"/>
              <p:cNvSpPr>
                <a:spLocks/>
              </p:cNvSpPr>
              <p:nvPr/>
            </p:nvSpPr>
            <p:spPr bwMode="auto">
              <a:xfrm>
                <a:off x="2199642" y="3810742"/>
                <a:ext cx="17459" cy="1270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Freeform 9000"/>
              <p:cNvSpPr>
                <a:spLocks/>
              </p:cNvSpPr>
              <p:nvPr/>
            </p:nvSpPr>
            <p:spPr bwMode="auto">
              <a:xfrm>
                <a:off x="2199642" y="3810742"/>
                <a:ext cx="17459" cy="1270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0"/>
                  </a:cxn>
                  <a:cxn ang="0">
                    <a:pos x="9" y="6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11" y="0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5" name="Freeform 9001"/>
              <p:cNvSpPr>
                <a:spLocks/>
              </p:cNvSpPr>
              <p:nvPr/>
            </p:nvSpPr>
            <p:spPr bwMode="auto">
              <a:xfrm>
                <a:off x="2091711" y="3731346"/>
                <a:ext cx="6349" cy="63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6" name="Freeform 9002"/>
              <p:cNvSpPr>
                <a:spLocks/>
              </p:cNvSpPr>
              <p:nvPr/>
            </p:nvSpPr>
            <p:spPr bwMode="auto">
              <a:xfrm>
                <a:off x="2091711" y="3731346"/>
                <a:ext cx="6349" cy="63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7" name="Freeform 9003"/>
              <p:cNvSpPr>
                <a:spLocks/>
              </p:cNvSpPr>
              <p:nvPr/>
            </p:nvSpPr>
            <p:spPr bwMode="auto">
              <a:xfrm>
                <a:off x="2518673" y="5900440"/>
                <a:ext cx="11111" cy="1429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5" y="3"/>
                  </a:cxn>
                </a:cxnLst>
                <a:rect l="0" t="0" r="r" b="b"/>
                <a:pathLst>
                  <a:path w="7" h="9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8" name="Freeform 9004"/>
              <p:cNvSpPr>
                <a:spLocks/>
              </p:cNvSpPr>
              <p:nvPr/>
            </p:nvSpPr>
            <p:spPr bwMode="auto">
              <a:xfrm>
                <a:off x="2518673" y="5900440"/>
                <a:ext cx="11111" cy="14291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5" y="7"/>
                  </a:cxn>
                  <a:cxn ang="0">
                    <a:pos x="5" y="9"/>
                  </a:cxn>
                  <a:cxn ang="0">
                    <a:pos x="3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5" y="3"/>
                  </a:cxn>
                </a:cxnLst>
                <a:rect l="0" t="0" r="r" b="b"/>
                <a:pathLst>
                  <a:path w="7" h="9">
                    <a:moveTo>
                      <a:pt x="5" y="3"/>
                    </a:move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9" name="Freeform 9005"/>
              <p:cNvSpPr>
                <a:spLocks/>
              </p:cNvSpPr>
              <p:nvPr/>
            </p:nvSpPr>
            <p:spPr bwMode="auto">
              <a:xfrm>
                <a:off x="2526610" y="5889324"/>
                <a:ext cx="42855" cy="333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3"/>
                  </a:cxn>
                  <a:cxn ang="0">
                    <a:pos x="25" y="5"/>
                  </a:cxn>
                  <a:cxn ang="0">
                    <a:pos x="23" y="7"/>
                  </a:cxn>
                  <a:cxn ang="0">
                    <a:pos x="22" y="10"/>
                  </a:cxn>
                  <a:cxn ang="0">
                    <a:pos x="20" y="12"/>
                  </a:cxn>
                  <a:cxn ang="0">
                    <a:pos x="18" y="16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6" y="2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9" y="12"/>
                  </a:cxn>
                  <a:cxn ang="0">
                    <a:pos x="11" y="9"/>
                  </a:cxn>
                  <a:cxn ang="0">
                    <a:pos x="15" y="9"/>
                  </a:cxn>
                  <a:cxn ang="0">
                    <a:pos x="11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3" y="3"/>
                  </a:cxn>
                  <a:cxn ang="0">
                    <a:pos x="15" y="1"/>
                  </a:cxn>
                  <a:cxn ang="0">
                    <a:pos x="25" y="1"/>
                  </a:cxn>
                  <a:cxn ang="0">
                    <a:pos x="25" y="0"/>
                  </a:cxn>
                </a:cxnLst>
                <a:rect l="0" t="0" r="r" b="b"/>
                <a:pathLst>
                  <a:path w="27" h="21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5" y="9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0" name="Freeform 9006"/>
              <p:cNvSpPr>
                <a:spLocks/>
              </p:cNvSpPr>
              <p:nvPr/>
            </p:nvSpPr>
            <p:spPr bwMode="auto">
              <a:xfrm>
                <a:off x="2526610" y="5889324"/>
                <a:ext cx="42855" cy="333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7" y="1"/>
                  </a:cxn>
                  <a:cxn ang="0">
                    <a:pos x="27" y="1"/>
                  </a:cxn>
                  <a:cxn ang="0">
                    <a:pos x="27" y="3"/>
                  </a:cxn>
                  <a:cxn ang="0">
                    <a:pos x="25" y="5"/>
                  </a:cxn>
                  <a:cxn ang="0">
                    <a:pos x="23" y="7"/>
                  </a:cxn>
                  <a:cxn ang="0">
                    <a:pos x="22" y="10"/>
                  </a:cxn>
                  <a:cxn ang="0">
                    <a:pos x="20" y="12"/>
                  </a:cxn>
                  <a:cxn ang="0">
                    <a:pos x="18" y="16"/>
                  </a:cxn>
                  <a:cxn ang="0">
                    <a:pos x="16" y="16"/>
                  </a:cxn>
                  <a:cxn ang="0">
                    <a:pos x="15" y="16"/>
                  </a:cxn>
                  <a:cxn ang="0">
                    <a:pos x="13" y="16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9" y="19"/>
                  </a:cxn>
                  <a:cxn ang="0">
                    <a:pos x="6" y="2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2" y="19"/>
                  </a:cxn>
                  <a:cxn ang="0">
                    <a:pos x="4" y="21"/>
                  </a:cxn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6" y="14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9" y="12"/>
                  </a:cxn>
                  <a:cxn ang="0">
                    <a:pos x="11" y="9"/>
                  </a:cxn>
                  <a:cxn ang="0">
                    <a:pos x="15" y="9"/>
                  </a:cxn>
                  <a:cxn ang="0">
                    <a:pos x="11" y="3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6" y="0"/>
                  </a:cxn>
                  <a:cxn ang="0">
                    <a:pos x="9" y="1"/>
                  </a:cxn>
                  <a:cxn ang="0">
                    <a:pos x="13" y="3"/>
                  </a:cxn>
                  <a:cxn ang="0">
                    <a:pos x="15" y="1"/>
                  </a:cxn>
                  <a:cxn ang="0">
                    <a:pos x="25" y="1"/>
                  </a:cxn>
                  <a:cxn ang="0">
                    <a:pos x="25" y="0"/>
                  </a:cxn>
                </a:cxnLst>
                <a:rect l="0" t="0" r="r" b="b"/>
                <a:pathLst>
                  <a:path w="27" h="21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7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2" y="10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5" y="9"/>
                    </a:lnTo>
                    <a:lnTo>
                      <a:pt x="11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3" y="3"/>
                    </a:lnTo>
                    <a:lnTo>
                      <a:pt x="15" y="1"/>
                    </a:lnTo>
                    <a:lnTo>
                      <a:pt x="25" y="1"/>
                    </a:lnTo>
                    <a:lnTo>
                      <a:pt x="2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1" name="Freeform 9007"/>
              <p:cNvSpPr>
                <a:spLocks/>
              </p:cNvSpPr>
              <p:nvPr/>
            </p:nvSpPr>
            <p:spPr bwMode="auto">
              <a:xfrm>
                <a:off x="2558354" y="5886148"/>
                <a:ext cx="47617" cy="42874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27" y="11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6" y="18"/>
                  </a:cxn>
                  <a:cxn ang="0">
                    <a:pos x="16" y="21"/>
                  </a:cxn>
                  <a:cxn ang="0">
                    <a:pos x="14" y="20"/>
                  </a:cxn>
                  <a:cxn ang="0">
                    <a:pos x="12" y="20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9" y="21"/>
                  </a:cxn>
                  <a:cxn ang="0">
                    <a:pos x="11" y="23"/>
                  </a:cxn>
                  <a:cxn ang="0">
                    <a:pos x="11" y="25"/>
                  </a:cxn>
                  <a:cxn ang="0">
                    <a:pos x="9" y="23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3" y="27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3" y="14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1" y="3"/>
                  </a:cxn>
                  <a:cxn ang="0">
                    <a:pos x="27" y="3"/>
                  </a:cxn>
                  <a:cxn ang="0">
                    <a:pos x="29" y="3"/>
                  </a:cxn>
                  <a:cxn ang="0">
                    <a:pos x="30" y="5"/>
                  </a:cxn>
                  <a:cxn ang="0">
                    <a:pos x="30" y="5"/>
                  </a:cxn>
                  <a:cxn ang="0">
                    <a:pos x="29" y="5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0" y="11"/>
                  </a:cxn>
                  <a:cxn ang="0">
                    <a:pos x="29" y="11"/>
                  </a:cxn>
                </a:cxnLst>
                <a:rect l="0" t="0" r="r" b="b"/>
                <a:pathLst>
                  <a:path w="30" h="27">
                    <a:moveTo>
                      <a:pt x="29" y="11"/>
                    </a:moveTo>
                    <a:lnTo>
                      <a:pt x="27" y="11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9" y="21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5" y="21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2" name="Freeform 9008"/>
              <p:cNvSpPr>
                <a:spLocks/>
              </p:cNvSpPr>
              <p:nvPr/>
            </p:nvSpPr>
            <p:spPr bwMode="auto">
              <a:xfrm>
                <a:off x="2558354" y="5886148"/>
                <a:ext cx="47617" cy="42874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27" y="11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2" y="14"/>
                  </a:cxn>
                  <a:cxn ang="0">
                    <a:pos x="16" y="18"/>
                  </a:cxn>
                  <a:cxn ang="0">
                    <a:pos x="16" y="21"/>
                  </a:cxn>
                  <a:cxn ang="0">
                    <a:pos x="14" y="20"/>
                  </a:cxn>
                  <a:cxn ang="0">
                    <a:pos x="12" y="20"/>
                  </a:cxn>
                  <a:cxn ang="0">
                    <a:pos x="11" y="20"/>
                  </a:cxn>
                  <a:cxn ang="0">
                    <a:pos x="11" y="20"/>
                  </a:cxn>
                  <a:cxn ang="0">
                    <a:pos x="9" y="21"/>
                  </a:cxn>
                  <a:cxn ang="0">
                    <a:pos x="11" y="23"/>
                  </a:cxn>
                  <a:cxn ang="0">
                    <a:pos x="11" y="25"/>
                  </a:cxn>
                  <a:cxn ang="0">
                    <a:pos x="9" y="23"/>
                  </a:cxn>
                  <a:cxn ang="0">
                    <a:pos x="5" y="21"/>
                  </a:cxn>
                  <a:cxn ang="0">
                    <a:pos x="5" y="27"/>
                  </a:cxn>
                  <a:cxn ang="0">
                    <a:pos x="3" y="27"/>
                  </a:cxn>
                  <a:cxn ang="0">
                    <a:pos x="0" y="21"/>
                  </a:cxn>
                  <a:cxn ang="0">
                    <a:pos x="0" y="20"/>
                  </a:cxn>
                  <a:cxn ang="0">
                    <a:pos x="2" y="14"/>
                  </a:cxn>
                  <a:cxn ang="0">
                    <a:pos x="3" y="14"/>
                  </a:cxn>
                  <a:cxn ang="0">
                    <a:pos x="5" y="12"/>
                  </a:cxn>
                  <a:cxn ang="0">
                    <a:pos x="5" y="12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9" y="3"/>
                  </a:cxn>
                  <a:cxn ang="0">
                    <a:pos x="11" y="3"/>
                  </a:cxn>
                  <a:cxn ang="0">
                    <a:pos x="12" y="3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6" y="0"/>
                  </a:cxn>
                  <a:cxn ang="0">
                    <a:pos x="18" y="0"/>
                  </a:cxn>
                  <a:cxn ang="0">
                    <a:pos x="21" y="3"/>
                  </a:cxn>
                  <a:cxn ang="0">
                    <a:pos x="27" y="3"/>
                  </a:cxn>
                  <a:cxn ang="0">
                    <a:pos x="29" y="3"/>
                  </a:cxn>
                  <a:cxn ang="0">
                    <a:pos x="30" y="5"/>
                  </a:cxn>
                  <a:cxn ang="0">
                    <a:pos x="30" y="5"/>
                  </a:cxn>
                  <a:cxn ang="0">
                    <a:pos x="29" y="5"/>
                  </a:cxn>
                  <a:cxn ang="0">
                    <a:pos x="29" y="7"/>
                  </a:cxn>
                  <a:cxn ang="0">
                    <a:pos x="29" y="7"/>
                  </a:cxn>
                  <a:cxn ang="0">
                    <a:pos x="30" y="9"/>
                  </a:cxn>
                  <a:cxn ang="0">
                    <a:pos x="30" y="11"/>
                  </a:cxn>
                  <a:cxn ang="0">
                    <a:pos x="29" y="11"/>
                  </a:cxn>
                </a:cxnLst>
                <a:rect l="0" t="0" r="r" b="b"/>
                <a:pathLst>
                  <a:path w="30" h="27">
                    <a:moveTo>
                      <a:pt x="29" y="11"/>
                    </a:moveTo>
                    <a:lnTo>
                      <a:pt x="27" y="11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9" y="21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3"/>
                    </a:lnTo>
                    <a:lnTo>
                      <a:pt x="5" y="21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1" y="3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9" y="1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Freeform 9009"/>
              <p:cNvSpPr>
                <a:spLocks/>
              </p:cNvSpPr>
              <p:nvPr/>
            </p:nvSpPr>
            <p:spPr bwMode="auto">
              <a:xfrm>
                <a:off x="1066366" y="3594785"/>
                <a:ext cx="3174" cy="95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Freeform 9010"/>
              <p:cNvSpPr>
                <a:spLocks/>
              </p:cNvSpPr>
              <p:nvPr/>
            </p:nvSpPr>
            <p:spPr bwMode="auto">
              <a:xfrm>
                <a:off x="1066366" y="3594785"/>
                <a:ext cx="3174" cy="95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2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5" name="Rectangle 9011"/>
              <p:cNvSpPr>
                <a:spLocks noChangeArrowheads="1"/>
              </p:cNvSpPr>
              <p:nvPr/>
            </p:nvSpPr>
            <p:spPr bwMode="auto">
              <a:xfrm>
                <a:off x="760032" y="5019146"/>
                <a:ext cx="1587" cy="3176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6" name="Rectangle 9012"/>
              <p:cNvSpPr>
                <a:spLocks noChangeArrowheads="1"/>
              </p:cNvSpPr>
              <p:nvPr/>
            </p:nvSpPr>
            <p:spPr bwMode="auto">
              <a:xfrm>
                <a:off x="760032" y="5019146"/>
                <a:ext cx="1587" cy="3176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7" name="Freeform 9013"/>
              <p:cNvSpPr>
                <a:spLocks/>
              </p:cNvSpPr>
              <p:nvPr/>
            </p:nvSpPr>
            <p:spPr bwMode="auto">
              <a:xfrm>
                <a:off x="893359" y="5011207"/>
                <a:ext cx="3174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8" name="Freeform 9014"/>
              <p:cNvSpPr>
                <a:spLocks/>
              </p:cNvSpPr>
              <p:nvPr/>
            </p:nvSpPr>
            <p:spPr bwMode="auto">
              <a:xfrm>
                <a:off x="893359" y="5011207"/>
                <a:ext cx="3174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9" name="Freeform 9015"/>
              <p:cNvSpPr>
                <a:spLocks/>
              </p:cNvSpPr>
              <p:nvPr/>
            </p:nvSpPr>
            <p:spPr bwMode="auto">
              <a:xfrm>
                <a:off x="-20881" y="4626931"/>
                <a:ext cx="1587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0" name="Freeform 9016"/>
              <p:cNvSpPr>
                <a:spLocks/>
              </p:cNvSpPr>
              <p:nvPr/>
            </p:nvSpPr>
            <p:spPr bwMode="auto">
              <a:xfrm>
                <a:off x="-20881" y="4626931"/>
                <a:ext cx="1587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1" name="Freeform 9017"/>
              <p:cNvSpPr>
                <a:spLocks/>
              </p:cNvSpPr>
              <p:nvPr/>
            </p:nvSpPr>
            <p:spPr bwMode="auto">
              <a:xfrm>
                <a:off x="55306" y="4593585"/>
                <a:ext cx="6349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2" name="Freeform 9018"/>
              <p:cNvSpPr>
                <a:spLocks/>
              </p:cNvSpPr>
              <p:nvPr/>
            </p:nvSpPr>
            <p:spPr bwMode="auto">
              <a:xfrm>
                <a:off x="55306" y="4593585"/>
                <a:ext cx="6349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3" name="Freeform 9019"/>
              <p:cNvSpPr>
                <a:spLocks/>
              </p:cNvSpPr>
              <p:nvPr/>
            </p:nvSpPr>
            <p:spPr bwMode="auto">
              <a:xfrm>
                <a:off x="1094937" y="3489983"/>
                <a:ext cx="531896" cy="237321"/>
              </a:xfrm>
              <a:custGeom>
                <a:avLst/>
                <a:gdLst/>
                <a:ahLst/>
                <a:cxnLst>
                  <a:cxn ang="0">
                    <a:pos x="54" y="22"/>
                  </a:cxn>
                  <a:cxn ang="0">
                    <a:pos x="68" y="41"/>
                  </a:cxn>
                  <a:cxn ang="0">
                    <a:pos x="75" y="56"/>
                  </a:cxn>
                  <a:cxn ang="0">
                    <a:pos x="86" y="75"/>
                  </a:cxn>
                  <a:cxn ang="0">
                    <a:pos x="106" y="93"/>
                  </a:cxn>
                  <a:cxn ang="0">
                    <a:pos x="120" y="111"/>
                  </a:cxn>
                  <a:cxn ang="0">
                    <a:pos x="125" y="120"/>
                  </a:cxn>
                  <a:cxn ang="0">
                    <a:pos x="133" y="133"/>
                  </a:cxn>
                  <a:cxn ang="0">
                    <a:pos x="149" y="149"/>
                  </a:cxn>
                  <a:cxn ang="0">
                    <a:pos x="184" y="183"/>
                  </a:cxn>
                  <a:cxn ang="0">
                    <a:pos x="192" y="201"/>
                  </a:cxn>
                  <a:cxn ang="0">
                    <a:pos x="192" y="217"/>
                  </a:cxn>
                  <a:cxn ang="0">
                    <a:pos x="204" y="242"/>
                  </a:cxn>
                  <a:cxn ang="0">
                    <a:pos x="218" y="251"/>
                  </a:cxn>
                  <a:cxn ang="0">
                    <a:pos x="229" y="258"/>
                  </a:cxn>
                  <a:cxn ang="0">
                    <a:pos x="260" y="270"/>
                  </a:cxn>
                  <a:cxn ang="0">
                    <a:pos x="308" y="292"/>
                  </a:cxn>
                  <a:cxn ang="0">
                    <a:pos x="340" y="297"/>
                  </a:cxn>
                  <a:cxn ang="0">
                    <a:pos x="399" y="317"/>
                  </a:cxn>
                  <a:cxn ang="0">
                    <a:pos x="403" y="303"/>
                  </a:cxn>
                  <a:cxn ang="0">
                    <a:pos x="423" y="283"/>
                  </a:cxn>
                  <a:cxn ang="0">
                    <a:pos x="457" y="253"/>
                  </a:cxn>
                  <a:cxn ang="0">
                    <a:pos x="467" y="251"/>
                  </a:cxn>
                  <a:cxn ang="0">
                    <a:pos x="471" y="236"/>
                  </a:cxn>
                  <a:cxn ang="0">
                    <a:pos x="483" y="211"/>
                  </a:cxn>
                  <a:cxn ang="0">
                    <a:pos x="465" y="197"/>
                  </a:cxn>
                  <a:cxn ang="0">
                    <a:pos x="421" y="238"/>
                  </a:cxn>
                  <a:cxn ang="0">
                    <a:pos x="403" y="249"/>
                  </a:cxn>
                  <a:cxn ang="0">
                    <a:pos x="367" y="256"/>
                  </a:cxn>
                  <a:cxn ang="0">
                    <a:pos x="342" y="245"/>
                  </a:cxn>
                  <a:cxn ang="0">
                    <a:pos x="319" y="206"/>
                  </a:cxn>
                  <a:cxn ang="0">
                    <a:pos x="312" y="161"/>
                  </a:cxn>
                  <a:cxn ang="0">
                    <a:pos x="313" y="134"/>
                  </a:cxn>
                  <a:cxn ang="0">
                    <a:pos x="320" y="129"/>
                  </a:cxn>
                  <a:cxn ang="0">
                    <a:pos x="310" y="122"/>
                  </a:cxn>
                  <a:cxn ang="0">
                    <a:pos x="276" y="90"/>
                  </a:cxn>
                  <a:cxn ang="0">
                    <a:pos x="231" y="54"/>
                  </a:cxn>
                  <a:cxn ang="0">
                    <a:pos x="174" y="22"/>
                  </a:cxn>
                  <a:cxn ang="0">
                    <a:pos x="36" y="0"/>
                  </a:cxn>
                  <a:cxn ang="0">
                    <a:pos x="7" y="15"/>
                  </a:cxn>
                  <a:cxn ang="0">
                    <a:pos x="16" y="34"/>
                  </a:cxn>
                  <a:cxn ang="0">
                    <a:pos x="25" y="54"/>
                  </a:cxn>
                  <a:cxn ang="0">
                    <a:pos x="39" y="66"/>
                  </a:cxn>
                  <a:cxn ang="0">
                    <a:pos x="52" y="84"/>
                  </a:cxn>
                  <a:cxn ang="0">
                    <a:pos x="48" y="92"/>
                  </a:cxn>
                  <a:cxn ang="0">
                    <a:pos x="41" y="95"/>
                  </a:cxn>
                  <a:cxn ang="0">
                    <a:pos x="52" y="104"/>
                  </a:cxn>
                  <a:cxn ang="0">
                    <a:pos x="66" y="109"/>
                  </a:cxn>
                  <a:cxn ang="0">
                    <a:pos x="81" y="145"/>
                  </a:cxn>
                  <a:cxn ang="0">
                    <a:pos x="86" y="149"/>
                  </a:cxn>
                  <a:cxn ang="0">
                    <a:pos x="116" y="177"/>
                  </a:cxn>
                  <a:cxn ang="0">
                    <a:pos x="118" y="160"/>
                  </a:cxn>
                  <a:cxn ang="0">
                    <a:pos x="104" y="143"/>
                  </a:cxn>
                  <a:cxn ang="0">
                    <a:pos x="93" y="118"/>
                  </a:cxn>
                  <a:cxn ang="0">
                    <a:pos x="88" y="113"/>
                  </a:cxn>
                  <a:cxn ang="0">
                    <a:pos x="81" y="99"/>
                  </a:cxn>
                  <a:cxn ang="0">
                    <a:pos x="68" y="79"/>
                  </a:cxn>
                  <a:cxn ang="0">
                    <a:pos x="57" y="63"/>
                  </a:cxn>
                  <a:cxn ang="0">
                    <a:pos x="39" y="31"/>
                  </a:cxn>
                </a:cxnLst>
                <a:rect l="0" t="0" r="r" b="b"/>
                <a:pathLst>
                  <a:path w="485" h="317">
                    <a:moveTo>
                      <a:pt x="38" y="16"/>
                    </a:moveTo>
                    <a:lnTo>
                      <a:pt x="41" y="18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22"/>
                    </a:lnTo>
                    <a:lnTo>
                      <a:pt x="50" y="24"/>
                    </a:lnTo>
                    <a:lnTo>
                      <a:pt x="54" y="22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63" y="27"/>
                    </a:lnTo>
                    <a:lnTo>
                      <a:pt x="65" y="29"/>
                    </a:lnTo>
                    <a:lnTo>
                      <a:pt x="66" y="31"/>
                    </a:lnTo>
                    <a:lnTo>
                      <a:pt x="66" y="38"/>
                    </a:lnTo>
                    <a:lnTo>
                      <a:pt x="68" y="41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72" y="47"/>
                    </a:lnTo>
                    <a:lnTo>
                      <a:pt x="72" y="52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5" y="61"/>
                    </a:lnTo>
                    <a:lnTo>
                      <a:pt x="77" y="63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2" y="70"/>
                    </a:lnTo>
                    <a:lnTo>
                      <a:pt x="84" y="72"/>
                    </a:lnTo>
                    <a:lnTo>
                      <a:pt x="86" y="75"/>
                    </a:lnTo>
                    <a:lnTo>
                      <a:pt x="88" y="79"/>
                    </a:lnTo>
                    <a:lnTo>
                      <a:pt x="91" y="79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06" y="93"/>
                    </a:lnTo>
                    <a:lnTo>
                      <a:pt x="106" y="95"/>
                    </a:lnTo>
                    <a:lnTo>
                      <a:pt x="106" y="99"/>
                    </a:lnTo>
                    <a:lnTo>
                      <a:pt x="109" y="102"/>
                    </a:lnTo>
                    <a:lnTo>
                      <a:pt x="115" y="104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0" y="111"/>
                    </a:lnTo>
                    <a:lnTo>
                      <a:pt x="124" y="111"/>
                    </a:lnTo>
                    <a:lnTo>
                      <a:pt x="125" y="113"/>
                    </a:lnTo>
                    <a:lnTo>
                      <a:pt x="127" y="115"/>
                    </a:lnTo>
                    <a:lnTo>
                      <a:pt x="129" y="117"/>
                    </a:lnTo>
                    <a:lnTo>
                      <a:pt x="129" y="117"/>
                    </a:lnTo>
                    <a:lnTo>
                      <a:pt x="127" y="120"/>
                    </a:lnTo>
                    <a:lnTo>
                      <a:pt x="125" y="120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27" y="131"/>
                    </a:lnTo>
                    <a:lnTo>
                      <a:pt x="131" y="131"/>
                    </a:lnTo>
                    <a:lnTo>
                      <a:pt x="133" y="129"/>
                    </a:lnTo>
                    <a:lnTo>
                      <a:pt x="133" y="129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40" y="136"/>
                    </a:lnTo>
                    <a:lnTo>
                      <a:pt x="142" y="138"/>
                    </a:lnTo>
                    <a:lnTo>
                      <a:pt x="143" y="136"/>
                    </a:lnTo>
                    <a:lnTo>
                      <a:pt x="149" y="142"/>
                    </a:lnTo>
                    <a:lnTo>
                      <a:pt x="149" y="147"/>
                    </a:lnTo>
                    <a:lnTo>
                      <a:pt x="149" y="149"/>
                    </a:lnTo>
                    <a:lnTo>
                      <a:pt x="167" y="161"/>
                    </a:lnTo>
                    <a:lnTo>
                      <a:pt x="167" y="163"/>
                    </a:lnTo>
                    <a:lnTo>
                      <a:pt x="167" y="165"/>
                    </a:lnTo>
                    <a:lnTo>
                      <a:pt x="167" y="167"/>
                    </a:lnTo>
                    <a:lnTo>
                      <a:pt x="168" y="167"/>
                    </a:lnTo>
                    <a:lnTo>
                      <a:pt x="172" y="172"/>
                    </a:lnTo>
                    <a:lnTo>
                      <a:pt x="184" y="183"/>
                    </a:lnTo>
                    <a:lnTo>
                      <a:pt x="184" y="185"/>
                    </a:lnTo>
                    <a:lnTo>
                      <a:pt x="184" y="186"/>
                    </a:lnTo>
                    <a:lnTo>
                      <a:pt x="184" y="188"/>
                    </a:lnTo>
                    <a:lnTo>
                      <a:pt x="188" y="194"/>
                    </a:lnTo>
                    <a:lnTo>
                      <a:pt x="190" y="197"/>
                    </a:lnTo>
                    <a:lnTo>
                      <a:pt x="190" y="199"/>
                    </a:lnTo>
                    <a:lnTo>
                      <a:pt x="192" y="201"/>
                    </a:lnTo>
                    <a:lnTo>
                      <a:pt x="193" y="206"/>
                    </a:lnTo>
                    <a:lnTo>
                      <a:pt x="193" y="208"/>
                    </a:lnTo>
                    <a:lnTo>
                      <a:pt x="192" y="210"/>
                    </a:lnTo>
                    <a:lnTo>
                      <a:pt x="190" y="213"/>
                    </a:lnTo>
                    <a:lnTo>
                      <a:pt x="190" y="213"/>
                    </a:lnTo>
                    <a:lnTo>
                      <a:pt x="190" y="213"/>
                    </a:lnTo>
                    <a:lnTo>
                      <a:pt x="192" y="217"/>
                    </a:lnTo>
                    <a:lnTo>
                      <a:pt x="192" y="217"/>
                    </a:lnTo>
                    <a:lnTo>
                      <a:pt x="186" y="220"/>
                    </a:lnTo>
                    <a:lnTo>
                      <a:pt x="186" y="220"/>
                    </a:lnTo>
                    <a:lnTo>
                      <a:pt x="186" y="222"/>
                    </a:lnTo>
                    <a:lnTo>
                      <a:pt x="190" y="231"/>
                    </a:lnTo>
                    <a:lnTo>
                      <a:pt x="202" y="240"/>
                    </a:lnTo>
                    <a:lnTo>
                      <a:pt x="204" y="242"/>
                    </a:lnTo>
                    <a:lnTo>
                      <a:pt x="208" y="242"/>
                    </a:lnTo>
                    <a:lnTo>
                      <a:pt x="211" y="245"/>
                    </a:lnTo>
                    <a:lnTo>
                      <a:pt x="215" y="247"/>
                    </a:lnTo>
                    <a:lnTo>
                      <a:pt x="217" y="249"/>
                    </a:lnTo>
                    <a:lnTo>
                      <a:pt x="217" y="251"/>
                    </a:lnTo>
                    <a:lnTo>
                      <a:pt x="217" y="251"/>
                    </a:lnTo>
                    <a:lnTo>
                      <a:pt x="218" y="251"/>
                    </a:lnTo>
                    <a:lnTo>
                      <a:pt x="218" y="253"/>
                    </a:lnTo>
                    <a:lnTo>
                      <a:pt x="218" y="253"/>
                    </a:lnTo>
                    <a:lnTo>
                      <a:pt x="220" y="254"/>
                    </a:lnTo>
                    <a:lnTo>
                      <a:pt x="222" y="256"/>
                    </a:lnTo>
                    <a:lnTo>
                      <a:pt x="226" y="256"/>
                    </a:lnTo>
                    <a:lnTo>
                      <a:pt x="227" y="256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44" y="262"/>
                    </a:lnTo>
                    <a:lnTo>
                      <a:pt x="244" y="262"/>
                    </a:lnTo>
                    <a:lnTo>
                      <a:pt x="249" y="263"/>
                    </a:lnTo>
                    <a:lnTo>
                      <a:pt x="251" y="265"/>
                    </a:lnTo>
                    <a:lnTo>
                      <a:pt x="251" y="267"/>
                    </a:lnTo>
                    <a:lnTo>
                      <a:pt x="260" y="270"/>
                    </a:lnTo>
                    <a:lnTo>
                      <a:pt x="260" y="272"/>
                    </a:lnTo>
                    <a:lnTo>
                      <a:pt x="261" y="274"/>
                    </a:lnTo>
                    <a:lnTo>
                      <a:pt x="261" y="274"/>
                    </a:lnTo>
                    <a:lnTo>
                      <a:pt x="294" y="285"/>
                    </a:lnTo>
                    <a:lnTo>
                      <a:pt x="295" y="285"/>
                    </a:lnTo>
                    <a:lnTo>
                      <a:pt x="306" y="292"/>
                    </a:lnTo>
                    <a:lnTo>
                      <a:pt x="308" y="292"/>
                    </a:lnTo>
                    <a:lnTo>
                      <a:pt x="310" y="294"/>
                    </a:lnTo>
                    <a:lnTo>
                      <a:pt x="328" y="297"/>
                    </a:lnTo>
                    <a:lnTo>
                      <a:pt x="329" y="297"/>
                    </a:lnTo>
                    <a:lnTo>
                      <a:pt x="331" y="299"/>
                    </a:lnTo>
                    <a:lnTo>
                      <a:pt x="337" y="299"/>
                    </a:lnTo>
                    <a:lnTo>
                      <a:pt x="338" y="299"/>
                    </a:lnTo>
                    <a:lnTo>
                      <a:pt x="340" y="297"/>
                    </a:lnTo>
                    <a:lnTo>
                      <a:pt x="346" y="296"/>
                    </a:lnTo>
                    <a:lnTo>
                      <a:pt x="353" y="292"/>
                    </a:lnTo>
                    <a:lnTo>
                      <a:pt x="356" y="290"/>
                    </a:lnTo>
                    <a:lnTo>
                      <a:pt x="362" y="290"/>
                    </a:lnTo>
                    <a:lnTo>
                      <a:pt x="378" y="297"/>
                    </a:lnTo>
                    <a:lnTo>
                      <a:pt x="399" y="317"/>
                    </a:lnTo>
                    <a:lnTo>
                      <a:pt x="399" y="317"/>
                    </a:lnTo>
                    <a:lnTo>
                      <a:pt x="399" y="312"/>
                    </a:lnTo>
                    <a:lnTo>
                      <a:pt x="401" y="312"/>
                    </a:lnTo>
                    <a:lnTo>
                      <a:pt x="401" y="310"/>
                    </a:lnTo>
                    <a:lnTo>
                      <a:pt x="401" y="308"/>
                    </a:lnTo>
                    <a:lnTo>
                      <a:pt x="401" y="308"/>
                    </a:lnTo>
                    <a:lnTo>
                      <a:pt x="403" y="303"/>
                    </a:lnTo>
                    <a:lnTo>
                      <a:pt x="403" y="303"/>
                    </a:lnTo>
                    <a:lnTo>
                      <a:pt x="410" y="292"/>
                    </a:lnTo>
                    <a:lnTo>
                      <a:pt x="426" y="290"/>
                    </a:lnTo>
                    <a:lnTo>
                      <a:pt x="426" y="290"/>
                    </a:lnTo>
                    <a:lnTo>
                      <a:pt x="426" y="290"/>
                    </a:lnTo>
                    <a:lnTo>
                      <a:pt x="426" y="287"/>
                    </a:lnTo>
                    <a:lnTo>
                      <a:pt x="426" y="285"/>
                    </a:lnTo>
                    <a:lnTo>
                      <a:pt x="423" y="283"/>
                    </a:lnTo>
                    <a:lnTo>
                      <a:pt x="423" y="279"/>
                    </a:lnTo>
                    <a:lnTo>
                      <a:pt x="410" y="269"/>
                    </a:lnTo>
                    <a:lnTo>
                      <a:pt x="410" y="270"/>
                    </a:lnTo>
                    <a:lnTo>
                      <a:pt x="419" y="270"/>
                    </a:lnTo>
                    <a:lnTo>
                      <a:pt x="419" y="262"/>
                    </a:lnTo>
                    <a:lnTo>
                      <a:pt x="453" y="262"/>
                    </a:lnTo>
                    <a:lnTo>
                      <a:pt x="457" y="253"/>
                    </a:lnTo>
                    <a:lnTo>
                      <a:pt x="458" y="253"/>
                    </a:lnTo>
                    <a:lnTo>
                      <a:pt x="460" y="253"/>
                    </a:lnTo>
                    <a:lnTo>
                      <a:pt x="460" y="251"/>
                    </a:lnTo>
                    <a:lnTo>
                      <a:pt x="464" y="245"/>
                    </a:lnTo>
                    <a:lnTo>
                      <a:pt x="465" y="245"/>
                    </a:lnTo>
                    <a:lnTo>
                      <a:pt x="465" y="251"/>
                    </a:lnTo>
                    <a:lnTo>
                      <a:pt x="467" y="251"/>
                    </a:lnTo>
                    <a:lnTo>
                      <a:pt x="467" y="253"/>
                    </a:lnTo>
                    <a:lnTo>
                      <a:pt x="467" y="256"/>
                    </a:lnTo>
                    <a:lnTo>
                      <a:pt x="467" y="260"/>
                    </a:lnTo>
                    <a:lnTo>
                      <a:pt x="469" y="258"/>
                    </a:lnTo>
                    <a:lnTo>
                      <a:pt x="474" y="238"/>
                    </a:lnTo>
                    <a:lnTo>
                      <a:pt x="473" y="236"/>
                    </a:lnTo>
                    <a:lnTo>
                      <a:pt x="471" y="236"/>
                    </a:lnTo>
                    <a:lnTo>
                      <a:pt x="474" y="235"/>
                    </a:lnTo>
                    <a:lnTo>
                      <a:pt x="474" y="233"/>
                    </a:lnTo>
                    <a:lnTo>
                      <a:pt x="471" y="231"/>
                    </a:lnTo>
                    <a:lnTo>
                      <a:pt x="474" y="226"/>
                    </a:lnTo>
                    <a:lnTo>
                      <a:pt x="474" y="224"/>
                    </a:lnTo>
                    <a:lnTo>
                      <a:pt x="478" y="217"/>
                    </a:lnTo>
                    <a:lnTo>
                      <a:pt x="483" y="211"/>
                    </a:lnTo>
                    <a:lnTo>
                      <a:pt x="485" y="206"/>
                    </a:lnTo>
                    <a:lnTo>
                      <a:pt x="485" y="202"/>
                    </a:lnTo>
                    <a:lnTo>
                      <a:pt x="482" y="201"/>
                    </a:lnTo>
                    <a:lnTo>
                      <a:pt x="474" y="199"/>
                    </a:lnTo>
                    <a:lnTo>
                      <a:pt x="469" y="202"/>
                    </a:lnTo>
                    <a:lnTo>
                      <a:pt x="469" y="199"/>
                    </a:lnTo>
                    <a:lnTo>
                      <a:pt x="465" y="197"/>
                    </a:lnTo>
                    <a:lnTo>
                      <a:pt x="455" y="199"/>
                    </a:lnTo>
                    <a:lnTo>
                      <a:pt x="451" y="201"/>
                    </a:lnTo>
                    <a:lnTo>
                      <a:pt x="431" y="204"/>
                    </a:lnTo>
                    <a:lnTo>
                      <a:pt x="428" y="206"/>
                    </a:lnTo>
                    <a:lnTo>
                      <a:pt x="424" y="228"/>
                    </a:lnTo>
                    <a:lnTo>
                      <a:pt x="423" y="231"/>
                    </a:lnTo>
                    <a:lnTo>
                      <a:pt x="421" y="238"/>
                    </a:lnTo>
                    <a:lnTo>
                      <a:pt x="417" y="240"/>
                    </a:lnTo>
                    <a:lnTo>
                      <a:pt x="414" y="242"/>
                    </a:lnTo>
                    <a:lnTo>
                      <a:pt x="414" y="249"/>
                    </a:lnTo>
                    <a:lnTo>
                      <a:pt x="408" y="251"/>
                    </a:lnTo>
                    <a:lnTo>
                      <a:pt x="406" y="251"/>
                    </a:lnTo>
                    <a:lnTo>
                      <a:pt x="405" y="251"/>
                    </a:lnTo>
                    <a:lnTo>
                      <a:pt x="403" y="249"/>
                    </a:lnTo>
                    <a:lnTo>
                      <a:pt x="403" y="247"/>
                    </a:lnTo>
                    <a:lnTo>
                      <a:pt x="401" y="247"/>
                    </a:lnTo>
                    <a:lnTo>
                      <a:pt x="396" y="247"/>
                    </a:lnTo>
                    <a:lnTo>
                      <a:pt x="383" y="251"/>
                    </a:lnTo>
                    <a:lnTo>
                      <a:pt x="381" y="251"/>
                    </a:lnTo>
                    <a:lnTo>
                      <a:pt x="372" y="253"/>
                    </a:lnTo>
                    <a:lnTo>
                      <a:pt x="367" y="256"/>
                    </a:lnTo>
                    <a:lnTo>
                      <a:pt x="363" y="256"/>
                    </a:lnTo>
                    <a:lnTo>
                      <a:pt x="358" y="254"/>
                    </a:lnTo>
                    <a:lnTo>
                      <a:pt x="356" y="249"/>
                    </a:lnTo>
                    <a:lnTo>
                      <a:pt x="354" y="249"/>
                    </a:lnTo>
                    <a:lnTo>
                      <a:pt x="354" y="249"/>
                    </a:lnTo>
                    <a:lnTo>
                      <a:pt x="349" y="249"/>
                    </a:lnTo>
                    <a:lnTo>
                      <a:pt x="342" y="245"/>
                    </a:lnTo>
                    <a:lnTo>
                      <a:pt x="337" y="240"/>
                    </a:lnTo>
                    <a:lnTo>
                      <a:pt x="337" y="240"/>
                    </a:lnTo>
                    <a:lnTo>
                      <a:pt x="337" y="240"/>
                    </a:lnTo>
                    <a:lnTo>
                      <a:pt x="329" y="224"/>
                    </a:lnTo>
                    <a:lnTo>
                      <a:pt x="324" y="219"/>
                    </a:lnTo>
                    <a:lnTo>
                      <a:pt x="317" y="206"/>
                    </a:lnTo>
                    <a:lnTo>
                      <a:pt x="319" y="206"/>
                    </a:lnTo>
                    <a:lnTo>
                      <a:pt x="319" y="202"/>
                    </a:lnTo>
                    <a:lnTo>
                      <a:pt x="319" y="201"/>
                    </a:lnTo>
                    <a:lnTo>
                      <a:pt x="319" y="201"/>
                    </a:lnTo>
                    <a:lnTo>
                      <a:pt x="313" y="194"/>
                    </a:lnTo>
                    <a:lnTo>
                      <a:pt x="312" y="188"/>
                    </a:lnTo>
                    <a:lnTo>
                      <a:pt x="313" y="165"/>
                    </a:lnTo>
                    <a:lnTo>
                      <a:pt x="312" y="161"/>
                    </a:lnTo>
                    <a:lnTo>
                      <a:pt x="312" y="160"/>
                    </a:lnTo>
                    <a:lnTo>
                      <a:pt x="310" y="147"/>
                    </a:lnTo>
                    <a:lnTo>
                      <a:pt x="310" y="147"/>
                    </a:lnTo>
                    <a:lnTo>
                      <a:pt x="310" y="145"/>
                    </a:lnTo>
                    <a:lnTo>
                      <a:pt x="312" y="142"/>
                    </a:lnTo>
                    <a:lnTo>
                      <a:pt x="313" y="140"/>
                    </a:lnTo>
                    <a:lnTo>
                      <a:pt x="313" y="134"/>
                    </a:lnTo>
                    <a:lnTo>
                      <a:pt x="315" y="133"/>
                    </a:lnTo>
                    <a:lnTo>
                      <a:pt x="319" y="134"/>
                    </a:lnTo>
                    <a:lnTo>
                      <a:pt x="319" y="134"/>
                    </a:lnTo>
                    <a:lnTo>
                      <a:pt x="322" y="129"/>
                    </a:lnTo>
                    <a:lnTo>
                      <a:pt x="322" y="127"/>
                    </a:lnTo>
                    <a:lnTo>
                      <a:pt x="322" y="127"/>
                    </a:lnTo>
                    <a:lnTo>
                      <a:pt x="320" y="129"/>
                    </a:lnTo>
                    <a:lnTo>
                      <a:pt x="320" y="129"/>
                    </a:lnTo>
                    <a:lnTo>
                      <a:pt x="319" y="129"/>
                    </a:lnTo>
                    <a:lnTo>
                      <a:pt x="319" y="129"/>
                    </a:lnTo>
                    <a:lnTo>
                      <a:pt x="319" y="127"/>
                    </a:lnTo>
                    <a:lnTo>
                      <a:pt x="320" y="124"/>
                    </a:lnTo>
                    <a:lnTo>
                      <a:pt x="315" y="124"/>
                    </a:lnTo>
                    <a:lnTo>
                      <a:pt x="310" y="122"/>
                    </a:lnTo>
                    <a:lnTo>
                      <a:pt x="303" y="120"/>
                    </a:lnTo>
                    <a:lnTo>
                      <a:pt x="299" y="118"/>
                    </a:lnTo>
                    <a:lnTo>
                      <a:pt x="294" y="118"/>
                    </a:lnTo>
                    <a:lnTo>
                      <a:pt x="290" y="115"/>
                    </a:lnTo>
                    <a:lnTo>
                      <a:pt x="285" y="108"/>
                    </a:lnTo>
                    <a:lnTo>
                      <a:pt x="279" y="93"/>
                    </a:lnTo>
                    <a:lnTo>
                      <a:pt x="276" y="90"/>
                    </a:lnTo>
                    <a:lnTo>
                      <a:pt x="272" y="84"/>
                    </a:lnTo>
                    <a:lnTo>
                      <a:pt x="267" y="79"/>
                    </a:lnTo>
                    <a:lnTo>
                      <a:pt x="261" y="66"/>
                    </a:lnTo>
                    <a:lnTo>
                      <a:pt x="249" y="52"/>
                    </a:lnTo>
                    <a:lnTo>
                      <a:pt x="236" y="54"/>
                    </a:lnTo>
                    <a:lnTo>
                      <a:pt x="233" y="52"/>
                    </a:lnTo>
                    <a:lnTo>
                      <a:pt x="231" y="54"/>
                    </a:lnTo>
                    <a:lnTo>
                      <a:pt x="222" y="68"/>
                    </a:lnTo>
                    <a:lnTo>
                      <a:pt x="215" y="66"/>
                    </a:lnTo>
                    <a:lnTo>
                      <a:pt x="199" y="52"/>
                    </a:lnTo>
                    <a:lnTo>
                      <a:pt x="195" y="38"/>
                    </a:lnTo>
                    <a:lnTo>
                      <a:pt x="181" y="27"/>
                    </a:lnTo>
                    <a:lnTo>
                      <a:pt x="177" y="24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68" y="16"/>
                    </a:lnTo>
                    <a:lnTo>
                      <a:pt x="142" y="16"/>
                    </a:lnTo>
                    <a:lnTo>
                      <a:pt x="142" y="25"/>
                    </a:lnTo>
                    <a:lnTo>
                      <a:pt x="99" y="2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6"/>
                    </a:lnTo>
                    <a:lnTo>
                      <a:pt x="9" y="22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40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1" y="58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70"/>
                    </a:lnTo>
                    <a:lnTo>
                      <a:pt x="45" y="72"/>
                    </a:lnTo>
                    <a:lnTo>
                      <a:pt x="50" y="79"/>
                    </a:lnTo>
                    <a:lnTo>
                      <a:pt x="50" y="81"/>
                    </a:lnTo>
                    <a:lnTo>
                      <a:pt x="50" y="83"/>
                    </a:lnTo>
                    <a:lnTo>
                      <a:pt x="52" y="84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47" y="90"/>
                    </a:lnTo>
                    <a:lnTo>
                      <a:pt x="41" y="92"/>
                    </a:lnTo>
                    <a:lnTo>
                      <a:pt x="36" y="90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8" y="92"/>
                    </a:lnTo>
                    <a:lnTo>
                      <a:pt x="41" y="95"/>
                    </a:lnTo>
                    <a:lnTo>
                      <a:pt x="43" y="97"/>
                    </a:lnTo>
                    <a:lnTo>
                      <a:pt x="45" y="97"/>
                    </a:lnTo>
                    <a:lnTo>
                      <a:pt x="45" y="10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2" y="104"/>
                    </a:lnTo>
                    <a:lnTo>
                      <a:pt x="56" y="106"/>
                    </a:lnTo>
                    <a:lnTo>
                      <a:pt x="57" y="108"/>
                    </a:lnTo>
                    <a:lnTo>
                      <a:pt x="59" y="109"/>
                    </a:lnTo>
                    <a:lnTo>
                      <a:pt x="63" y="109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09"/>
                    </a:lnTo>
                    <a:lnTo>
                      <a:pt x="70" y="117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81" y="127"/>
                    </a:lnTo>
                    <a:lnTo>
                      <a:pt x="82" y="136"/>
                    </a:lnTo>
                    <a:lnTo>
                      <a:pt x="81" y="143"/>
                    </a:lnTo>
                    <a:lnTo>
                      <a:pt x="81" y="145"/>
                    </a:lnTo>
                    <a:lnTo>
                      <a:pt x="81" y="143"/>
                    </a:lnTo>
                    <a:lnTo>
                      <a:pt x="81" y="143"/>
                    </a:lnTo>
                    <a:lnTo>
                      <a:pt x="82" y="145"/>
                    </a:lnTo>
                    <a:lnTo>
                      <a:pt x="84" y="145"/>
                    </a:lnTo>
                    <a:lnTo>
                      <a:pt x="86" y="145"/>
                    </a:lnTo>
                    <a:lnTo>
                      <a:pt x="86" y="147"/>
                    </a:lnTo>
                    <a:lnTo>
                      <a:pt x="86" y="149"/>
                    </a:lnTo>
                    <a:lnTo>
                      <a:pt x="90" y="149"/>
                    </a:lnTo>
                    <a:lnTo>
                      <a:pt x="90" y="151"/>
                    </a:lnTo>
                    <a:lnTo>
                      <a:pt x="106" y="163"/>
                    </a:lnTo>
                    <a:lnTo>
                      <a:pt x="108" y="165"/>
                    </a:lnTo>
                    <a:lnTo>
                      <a:pt x="111" y="168"/>
                    </a:lnTo>
                    <a:lnTo>
                      <a:pt x="115" y="176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18" y="176"/>
                    </a:lnTo>
                    <a:lnTo>
                      <a:pt x="122" y="174"/>
                    </a:lnTo>
                    <a:lnTo>
                      <a:pt x="124" y="170"/>
                    </a:lnTo>
                    <a:lnTo>
                      <a:pt x="125" y="168"/>
                    </a:lnTo>
                    <a:lnTo>
                      <a:pt x="124" y="167"/>
                    </a:lnTo>
                    <a:lnTo>
                      <a:pt x="118" y="160"/>
                    </a:lnTo>
                    <a:lnTo>
                      <a:pt x="118" y="158"/>
                    </a:lnTo>
                    <a:lnTo>
                      <a:pt x="113" y="152"/>
                    </a:lnTo>
                    <a:lnTo>
                      <a:pt x="109" y="156"/>
                    </a:lnTo>
                    <a:lnTo>
                      <a:pt x="108" y="154"/>
                    </a:lnTo>
                    <a:lnTo>
                      <a:pt x="106" y="152"/>
                    </a:lnTo>
                    <a:lnTo>
                      <a:pt x="104" y="149"/>
                    </a:lnTo>
                    <a:lnTo>
                      <a:pt x="104" y="143"/>
                    </a:lnTo>
                    <a:lnTo>
                      <a:pt x="100" y="136"/>
                    </a:lnTo>
                    <a:lnTo>
                      <a:pt x="100" y="138"/>
                    </a:lnTo>
                    <a:lnTo>
                      <a:pt x="100" y="133"/>
                    </a:lnTo>
                    <a:lnTo>
                      <a:pt x="99" y="131"/>
                    </a:lnTo>
                    <a:lnTo>
                      <a:pt x="95" y="127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3" y="115"/>
                    </a:lnTo>
                    <a:lnTo>
                      <a:pt x="91" y="111"/>
                    </a:lnTo>
                    <a:lnTo>
                      <a:pt x="88" y="108"/>
                    </a:lnTo>
                    <a:lnTo>
                      <a:pt x="86" y="108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86" y="111"/>
                    </a:lnTo>
                    <a:lnTo>
                      <a:pt x="86" y="109"/>
                    </a:lnTo>
                    <a:lnTo>
                      <a:pt x="84" y="106"/>
                    </a:lnTo>
                    <a:lnTo>
                      <a:pt x="84" y="104"/>
                    </a:lnTo>
                    <a:lnTo>
                      <a:pt x="82" y="104"/>
                    </a:lnTo>
                    <a:lnTo>
                      <a:pt x="81" y="102"/>
                    </a:lnTo>
                    <a:lnTo>
                      <a:pt x="81" y="99"/>
                    </a:lnTo>
                    <a:lnTo>
                      <a:pt x="79" y="97"/>
                    </a:lnTo>
                    <a:lnTo>
                      <a:pt x="73" y="90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8" y="79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3" y="72"/>
                    </a:lnTo>
                    <a:lnTo>
                      <a:pt x="61" y="70"/>
                    </a:lnTo>
                    <a:lnTo>
                      <a:pt x="61" y="70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48" y="56"/>
                    </a:lnTo>
                    <a:lnTo>
                      <a:pt x="47" y="56"/>
                    </a:lnTo>
                    <a:lnTo>
                      <a:pt x="43" y="49"/>
                    </a:lnTo>
                    <a:lnTo>
                      <a:pt x="41" y="34"/>
                    </a:lnTo>
                    <a:lnTo>
                      <a:pt x="39" y="31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4" name="Freeform 9020"/>
              <p:cNvSpPr>
                <a:spLocks/>
              </p:cNvSpPr>
              <p:nvPr/>
            </p:nvSpPr>
            <p:spPr bwMode="auto">
              <a:xfrm>
                <a:off x="1100374" y="3475587"/>
                <a:ext cx="776364" cy="492619"/>
              </a:xfrm>
              <a:custGeom>
                <a:avLst/>
                <a:gdLst/>
                <a:ahLst/>
                <a:cxnLst>
                  <a:cxn ang="0">
                    <a:pos x="54" y="22"/>
                  </a:cxn>
                  <a:cxn ang="0">
                    <a:pos x="68" y="41"/>
                  </a:cxn>
                  <a:cxn ang="0">
                    <a:pos x="75" y="56"/>
                  </a:cxn>
                  <a:cxn ang="0">
                    <a:pos x="86" y="75"/>
                  </a:cxn>
                  <a:cxn ang="0">
                    <a:pos x="106" y="93"/>
                  </a:cxn>
                  <a:cxn ang="0">
                    <a:pos x="120" y="111"/>
                  </a:cxn>
                  <a:cxn ang="0">
                    <a:pos x="125" y="120"/>
                  </a:cxn>
                  <a:cxn ang="0">
                    <a:pos x="133" y="133"/>
                  </a:cxn>
                  <a:cxn ang="0">
                    <a:pos x="149" y="149"/>
                  </a:cxn>
                  <a:cxn ang="0">
                    <a:pos x="184" y="183"/>
                  </a:cxn>
                  <a:cxn ang="0">
                    <a:pos x="192" y="201"/>
                  </a:cxn>
                  <a:cxn ang="0">
                    <a:pos x="192" y="217"/>
                  </a:cxn>
                  <a:cxn ang="0">
                    <a:pos x="204" y="242"/>
                  </a:cxn>
                  <a:cxn ang="0">
                    <a:pos x="218" y="251"/>
                  </a:cxn>
                  <a:cxn ang="0">
                    <a:pos x="229" y="258"/>
                  </a:cxn>
                  <a:cxn ang="0">
                    <a:pos x="260" y="270"/>
                  </a:cxn>
                  <a:cxn ang="0">
                    <a:pos x="308" y="292"/>
                  </a:cxn>
                  <a:cxn ang="0">
                    <a:pos x="340" y="297"/>
                  </a:cxn>
                  <a:cxn ang="0">
                    <a:pos x="399" y="317"/>
                  </a:cxn>
                  <a:cxn ang="0">
                    <a:pos x="403" y="303"/>
                  </a:cxn>
                  <a:cxn ang="0">
                    <a:pos x="423" y="283"/>
                  </a:cxn>
                  <a:cxn ang="0">
                    <a:pos x="457" y="253"/>
                  </a:cxn>
                  <a:cxn ang="0">
                    <a:pos x="467" y="251"/>
                  </a:cxn>
                  <a:cxn ang="0">
                    <a:pos x="471" y="236"/>
                  </a:cxn>
                  <a:cxn ang="0">
                    <a:pos x="483" y="211"/>
                  </a:cxn>
                  <a:cxn ang="0">
                    <a:pos x="465" y="197"/>
                  </a:cxn>
                  <a:cxn ang="0">
                    <a:pos x="421" y="238"/>
                  </a:cxn>
                  <a:cxn ang="0">
                    <a:pos x="403" y="249"/>
                  </a:cxn>
                  <a:cxn ang="0">
                    <a:pos x="367" y="256"/>
                  </a:cxn>
                  <a:cxn ang="0">
                    <a:pos x="342" y="245"/>
                  </a:cxn>
                  <a:cxn ang="0">
                    <a:pos x="319" y="206"/>
                  </a:cxn>
                  <a:cxn ang="0">
                    <a:pos x="312" y="161"/>
                  </a:cxn>
                  <a:cxn ang="0">
                    <a:pos x="313" y="134"/>
                  </a:cxn>
                  <a:cxn ang="0">
                    <a:pos x="320" y="129"/>
                  </a:cxn>
                  <a:cxn ang="0">
                    <a:pos x="310" y="122"/>
                  </a:cxn>
                  <a:cxn ang="0">
                    <a:pos x="276" y="90"/>
                  </a:cxn>
                  <a:cxn ang="0">
                    <a:pos x="231" y="54"/>
                  </a:cxn>
                  <a:cxn ang="0">
                    <a:pos x="174" y="22"/>
                  </a:cxn>
                  <a:cxn ang="0">
                    <a:pos x="36" y="0"/>
                  </a:cxn>
                  <a:cxn ang="0">
                    <a:pos x="7" y="15"/>
                  </a:cxn>
                  <a:cxn ang="0">
                    <a:pos x="16" y="34"/>
                  </a:cxn>
                  <a:cxn ang="0">
                    <a:pos x="25" y="54"/>
                  </a:cxn>
                  <a:cxn ang="0">
                    <a:pos x="39" y="66"/>
                  </a:cxn>
                  <a:cxn ang="0">
                    <a:pos x="52" y="84"/>
                  </a:cxn>
                  <a:cxn ang="0">
                    <a:pos x="48" y="92"/>
                  </a:cxn>
                  <a:cxn ang="0">
                    <a:pos x="41" y="95"/>
                  </a:cxn>
                  <a:cxn ang="0">
                    <a:pos x="52" y="104"/>
                  </a:cxn>
                  <a:cxn ang="0">
                    <a:pos x="66" y="109"/>
                  </a:cxn>
                  <a:cxn ang="0">
                    <a:pos x="81" y="145"/>
                  </a:cxn>
                  <a:cxn ang="0">
                    <a:pos x="86" y="149"/>
                  </a:cxn>
                  <a:cxn ang="0">
                    <a:pos x="116" y="177"/>
                  </a:cxn>
                  <a:cxn ang="0">
                    <a:pos x="118" y="160"/>
                  </a:cxn>
                  <a:cxn ang="0">
                    <a:pos x="104" y="143"/>
                  </a:cxn>
                  <a:cxn ang="0">
                    <a:pos x="93" y="118"/>
                  </a:cxn>
                  <a:cxn ang="0">
                    <a:pos x="88" y="113"/>
                  </a:cxn>
                  <a:cxn ang="0">
                    <a:pos x="81" y="99"/>
                  </a:cxn>
                  <a:cxn ang="0">
                    <a:pos x="68" y="79"/>
                  </a:cxn>
                  <a:cxn ang="0">
                    <a:pos x="57" y="63"/>
                  </a:cxn>
                  <a:cxn ang="0">
                    <a:pos x="39" y="31"/>
                  </a:cxn>
                </a:cxnLst>
                <a:rect l="0" t="0" r="r" b="b"/>
                <a:pathLst>
                  <a:path w="485" h="317">
                    <a:moveTo>
                      <a:pt x="38" y="16"/>
                    </a:moveTo>
                    <a:lnTo>
                      <a:pt x="41" y="18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45" y="22"/>
                    </a:lnTo>
                    <a:lnTo>
                      <a:pt x="50" y="24"/>
                    </a:lnTo>
                    <a:lnTo>
                      <a:pt x="54" y="22"/>
                    </a:lnTo>
                    <a:lnTo>
                      <a:pt x="56" y="24"/>
                    </a:lnTo>
                    <a:lnTo>
                      <a:pt x="56" y="25"/>
                    </a:lnTo>
                    <a:lnTo>
                      <a:pt x="63" y="27"/>
                    </a:lnTo>
                    <a:lnTo>
                      <a:pt x="65" y="29"/>
                    </a:lnTo>
                    <a:lnTo>
                      <a:pt x="66" y="31"/>
                    </a:lnTo>
                    <a:lnTo>
                      <a:pt x="66" y="38"/>
                    </a:lnTo>
                    <a:lnTo>
                      <a:pt x="68" y="41"/>
                    </a:lnTo>
                    <a:lnTo>
                      <a:pt x="70" y="45"/>
                    </a:lnTo>
                    <a:lnTo>
                      <a:pt x="70" y="45"/>
                    </a:lnTo>
                    <a:lnTo>
                      <a:pt x="72" y="47"/>
                    </a:lnTo>
                    <a:lnTo>
                      <a:pt x="72" y="52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5" y="56"/>
                    </a:lnTo>
                    <a:lnTo>
                      <a:pt x="75" y="61"/>
                    </a:lnTo>
                    <a:lnTo>
                      <a:pt x="77" y="63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2" y="70"/>
                    </a:lnTo>
                    <a:lnTo>
                      <a:pt x="84" y="72"/>
                    </a:lnTo>
                    <a:lnTo>
                      <a:pt x="86" y="75"/>
                    </a:lnTo>
                    <a:lnTo>
                      <a:pt x="88" y="79"/>
                    </a:lnTo>
                    <a:lnTo>
                      <a:pt x="91" y="79"/>
                    </a:lnTo>
                    <a:lnTo>
                      <a:pt x="95" y="84"/>
                    </a:lnTo>
                    <a:lnTo>
                      <a:pt x="99" y="88"/>
                    </a:lnTo>
                    <a:lnTo>
                      <a:pt x="106" y="90"/>
                    </a:lnTo>
                    <a:lnTo>
                      <a:pt x="106" y="90"/>
                    </a:lnTo>
                    <a:lnTo>
                      <a:pt x="106" y="93"/>
                    </a:lnTo>
                    <a:lnTo>
                      <a:pt x="106" y="95"/>
                    </a:lnTo>
                    <a:lnTo>
                      <a:pt x="106" y="99"/>
                    </a:lnTo>
                    <a:lnTo>
                      <a:pt x="109" y="102"/>
                    </a:lnTo>
                    <a:lnTo>
                      <a:pt x="115" y="104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0" y="111"/>
                    </a:lnTo>
                    <a:lnTo>
                      <a:pt x="124" y="111"/>
                    </a:lnTo>
                    <a:lnTo>
                      <a:pt x="125" y="113"/>
                    </a:lnTo>
                    <a:lnTo>
                      <a:pt x="127" y="115"/>
                    </a:lnTo>
                    <a:lnTo>
                      <a:pt x="129" y="117"/>
                    </a:lnTo>
                    <a:lnTo>
                      <a:pt x="129" y="117"/>
                    </a:lnTo>
                    <a:lnTo>
                      <a:pt x="127" y="120"/>
                    </a:lnTo>
                    <a:lnTo>
                      <a:pt x="125" y="120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27" y="131"/>
                    </a:lnTo>
                    <a:lnTo>
                      <a:pt x="131" y="131"/>
                    </a:lnTo>
                    <a:lnTo>
                      <a:pt x="133" y="129"/>
                    </a:lnTo>
                    <a:lnTo>
                      <a:pt x="133" y="129"/>
                    </a:lnTo>
                    <a:lnTo>
                      <a:pt x="133" y="133"/>
                    </a:lnTo>
                    <a:lnTo>
                      <a:pt x="133" y="133"/>
                    </a:lnTo>
                    <a:lnTo>
                      <a:pt x="140" y="136"/>
                    </a:lnTo>
                    <a:lnTo>
                      <a:pt x="142" y="138"/>
                    </a:lnTo>
                    <a:lnTo>
                      <a:pt x="143" y="136"/>
                    </a:lnTo>
                    <a:lnTo>
                      <a:pt x="149" y="142"/>
                    </a:lnTo>
                    <a:lnTo>
                      <a:pt x="149" y="147"/>
                    </a:lnTo>
                    <a:lnTo>
                      <a:pt x="149" y="149"/>
                    </a:lnTo>
                    <a:lnTo>
                      <a:pt x="167" y="161"/>
                    </a:lnTo>
                    <a:lnTo>
                      <a:pt x="167" y="163"/>
                    </a:lnTo>
                    <a:lnTo>
                      <a:pt x="167" y="165"/>
                    </a:lnTo>
                    <a:lnTo>
                      <a:pt x="167" y="167"/>
                    </a:lnTo>
                    <a:lnTo>
                      <a:pt x="168" y="167"/>
                    </a:lnTo>
                    <a:lnTo>
                      <a:pt x="172" y="172"/>
                    </a:lnTo>
                    <a:lnTo>
                      <a:pt x="184" y="183"/>
                    </a:lnTo>
                    <a:lnTo>
                      <a:pt x="184" y="185"/>
                    </a:lnTo>
                    <a:lnTo>
                      <a:pt x="184" y="186"/>
                    </a:lnTo>
                    <a:lnTo>
                      <a:pt x="184" y="188"/>
                    </a:lnTo>
                    <a:lnTo>
                      <a:pt x="188" y="194"/>
                    </a:lnTo>
                    <a:lnTo>
                      <a:pt x="190" y="197"/>
                    </a:lnTo>
                    <a:lnTo>
                      <a:pt x="190" y="199"/>
                    </a:lnTo>
                    <a:lnTo>
                      <a:pt x="192" y="201"/>
                    </a:lnTo>
                    <a:lnTo>
                      <a:pt x="193" y="206"/>
                    </a:lnTo>
                    <a:lnTo>
                      <a:pt x="193" y="208"/>
                    </a:lnTo>
                    <a:lnTo>
                      <a:pt x="192" y="210"/>
                    </a:lnTo>
                    <a:lnTo>
                      <a:pt x="190" y="213"/>
                    </a:lnTo>
                    <a:lnTo>
                      <a:pt x="190" y="213"/>
                    </a:lnTo>
                    <a:lnTo>
                      <a:pt x="190" y="213"/>
                    </a:lnTo>
                    <a:lnTo>
                      <a:pt x="192" y="217"/>
                    </a:lnTo>
                    <a:lnTo>
                      <a:pt x="192" y="217"/>
                    </a:lnTo>
                    <a:lnTo>
                      <a:pt x="186" y="220"/>
                    </a:lnTo>
                    <a:lnTo>
                      <a:pt x="186" y="220"/>
                    </a:lnTo>
                    <a:lnTo>
                      <a:pt x="186" y="222"/>
                    </a:lnTo>
                    <a:lnTo>
                      <a:pt x="190" y="231"/>
                    </a:lnTo>
                    <a:lnTo>
                      <a:pt x="202" y="240"/>
                    </a:lnTo>
                    <a:lnTo>
                      <a:pt x="204" y="242"/>
                    </a:lnTo>
                    <a:lnTo>
                      <a:pt x="208" y="242"/>
                    </a:lnTo>
                    <a:lnTo>
                      <a:pt x="211" y="245"/>
                    </a:lnTo>
                    <a:lnTo>
                      <a:pt x="215" y="247"/>
                    </a:lnTo>
                    <a:lnTo>
                      <a:pt x="217" y="249"/>
                    </a:lnTo>
                    <a:lnTo>
                      <a:pt x="217" y="251"/>
                    </a:lnTo>
                    <a:lnTo>
                      <a:pt x="217" y="251"/>
                    </a:lnTo>
                    <a:lnTo>
                      <a:pt x="218" y="251"/>
                    </a:lnTo>
                    <a:lnTo>
                      <a:pt x="218" y="253"/>
                    </a:lnTo>
                    <a:lnTo>
                      <a:pt x="218" y="253"/>
                    </a:lnTo>
                    <a:lnTo>
                      <a:pt x="220" y="254"/>
                    </a:lnTo>
                    <a:lnTo>
                      <a:pt x="222" y="256"/>
                    </a:lnTo>
                    <a:lnTo>
                      <a:pt x="226" y="256"/>
                    </a:lnTo>
                    <a:lnTo>
                      <a:pt x="227" y="256"/>
                    </a:lnTo>
                    <a:lnTo>
                      <a:pt x="229" y="258"/>
                    </a:lnTo>
                    <a:lnTo>
                      <a:pt x="229" y="258"/>
                    </a:lnTo>
                    <a:lnTo>
                      <a:pt x="244" y="262"/>
                    </a:lnTo>
                    <a:lnTo>
                      <a:pt x="244" y="262"/>
                    </a:lnTo>
                    <a:lnTo>
                      <a:pt x="249" y="263"/>
                    </a:lnTo>
                    <a:lnTo>
                      <a:pt x="251" y="265"/>
                    </a:lnTo>
                    <a:lnTo>
                      <a:pt x="251" y="267"/>
                    </a:lnTo>
                    <a:lnTo>
                      <a:pt x="260" y="270"/>
                    </a:lnTo>
                    <a:lnTo>
                      <a:pt x="260" y="272"/>
                    </a:lnTo>
                    <a:lnTo>
                      <a:pt x="261" y="274"/>
                    </a:lnTo>
                    <a:lnTo>
                      <a:pt x="261" y="274"/>
                    </a:lnTo>
                    <a:lnTo>
                      <a:pt x="294" y="285"/>
                    </a:lnTo>
                    <a:lnTo>
                      <a:pt x="295" y="285"/>
                    </a:lnTo>
                    <a:lnTo>
                      <a:pt x="306" y="292"/>
                    </a:lnTo>
                    <a:lnTo>
                      <a:pt x="308" y="292"/>
                    </a:lnTo>
                    <a:lnTo>
                      <a:pt x="310" y="294"/>
                    </a:lnTo>
                    <a:lnTo>
                      <a:pt x="328" y="297"/>
                    </a:lnTo>
                    <a:lnTo>
                      <a:pt x="329" y="297"/>
                    </a:lnTo>
                    <a:lnTo>
                      <a:pt x="331" y="299"/>
                    </a:lnTo>
                    <a:lnTo>
                      <a:pt x="337" y="299"/>
                    </a:lnTo>
                    <a:lnTo>
                      <a:pt x="338" y="299"/>
                    </a:lnTo>
                    <a:lnTo>
                      <a:pt x="340" y="297"/>
                    </a:lnTo>
                    <a:lnTo>
                      <a:pt x="346" y="296"/>
                    </a:lnTo>
                    <a:lnTo>
                      <a:pt x="353" y="292"/>
                    </a:lnTo>
                    <a:lnTo>
                      <a:pt x="356" y="290"/>
                    </a:lnTo>
                    <a:lnTo>
                      <a:pt x="362" y="290"/>
                    </a:lnTo>
                    <a:lnTo>
                      <a:pt x="378" y="297"/>
                    </a:lnTo>
                    <a:lnTo>
                      <a:pt x="399" y="317"/>
                    </a:lnTo>
                    <a:lnTo>
                      <a:pt x="399" y="317"/>
                    </a:lnTo>
                    <a:lnTo>
                      <a:pt x="399" y="312"/>
                    </a:lnTo>
                    <a:lnTo>
                      <a:pt x="401" y="312"/>
                    </a:lnTo>
                    <a:lnTo>
                      <a:pt x="401" y="310"/>
                    </a:lnTo>
                    <a:lnTo>
                      <a:pt x="401" y="308"/>
                    </a:lnTo>
                    <a:lnTo>
                      <a:pt x="401" y="308"/>
                    </a:lnTo>
                    <a:lnTo>
                      <a:pt x="403" y="303"/>
                    </a:lnTo>
                    <a:lnTo>
                      <a:pt x="403" y="303"/>
                    </a:lnTo>
                    <a:lnTo>
                      <a:pt x="410" y="292"/>
                    </a:lnTo>
                    <a:lnTo>
                      <a:pt x="426" y="290"/>
                    </a:lnTo>
                    <a:lnTo>
                      <a:pt x="426" y="290"/>
                    </a:lnTo>
                    <a:lnTo>
                      <a:pt x="426" y="290"/>
                    </a:lnTo>
                    <a:lnTo>
                      <a:pt x="426" y="287"/>
                    </a:lnTo>
                    <a:lnTo>
                      <a:pt x="426" y="285"/>
                    </a:lnTo>
                    <a:lnTo>
                      <a:pt x="423" y="283"/>
                    </a:lnTo>
                    <a:lnTo>
                      <a:pt x="423" y="279"/>
                    </a:lnTo>
                    <a:lnTo>
                      <a:pt x="410" y="269"/>
                    </a:lnTo>
                    <a:lnTo>
                      <a:pt x="410" y="270"/>
                    </a:lnTo>
                    <a:lnTo>
                      <a:pt x="419" y="270"/>
                    </a:lnTo>
                    <a:lnTo>
                      <a:pt x="419" y="262"/>
                    </a:lnTo>
                    <a:lnTo>
                      <a:pt x="453" y="262"/>
                    </a:lnTo>
                    <a:lnTo>
                      <a:pt x="457" y="253"/>
                    </a:lnTo>
                    <a:lnTo>
                      <a:pt x="458" y="253"/>
                    </a:lnTo>
                    <a:lnTo>
                      <a:pt x="460" y="253"/>
                    </a:lnTo>
                    <a:lnTo>
                      <a:pt x="460" y="251"/>
                    </a:lnTo>
                    <a:lnTo>
                      <a:pt x="464" y="245"/>
                    </a:lnTo>
                    <a:lnTo>
                      <a:pt x="465" y="245"/>
                    </a:lnTo>
                    <a:lnTo>
                      <a:pt x="465" y="251"/>
                    </a:lnTo>
                    <a:lnTo>
                      <a:pt x="467" y="251"/>
                    </a:lnTo>
                    <a:lnTo>
                      <a:pt x="467" y="253"/>
                    </a:lnTo>
                    <a:lnTo>
                      <a:pt x="467" y="256"/>
                    </a:lnTo>
                    <a:lnTo>
                      <a:pt x="467" y="260"/>
                    </a:lnTo>
                    <a:lnTo>
                      <a:pt x="469" y="258"/>
                    </a:lnTo>
                    <a:lnTo>
                      <a:pt x="474" y="238"/>
                    </a:lnTo>
                    <a:lnTo>
                      <a:pt x="473" y="236"/>
                    </a:lnTo>
                    <a:lnTo>
                      <a:pt x="471" y="236"/>
                    </a:lnTo>
                    <a:lnTo>
                      <a:pt x="474" y="235"/>
                    </a:lnTo>
                    <a:lnTo>
                      <a:pt x="474" y="233"/>
                    </a:lnTo>
                    <a:lnTo>
                      <a:pt x="471" y="231"/>
                    </a:lnTo>
                    <a:lnTo>
                      <a:pt x="474" y="226"/>
                    </a:lnTo>
                    <a:lnTo>
                      <a:pt x="474" y="224"/>
                    </a:lnTo>
                    <a:lnTo>
                      <a:pt x="478" y="217"/>
                    </a:lnTo>
                    <a:lnTo>
                      <a:pt x="483" y="211"/>
                    </a:lnTo>
                    <a:lnTo>
                      <a:pt x="485" y="206"/>
                    </a:lnTo>
                    <a:lnTo>
                      <a:pt x="485" y="202"/>
                    </a:lnTo>
                    <a:lnTo>
                      <a:pt x="482" y="201"/>
                    </a:lnTo>
                    <a:lnTo>
                      <a:pt x="474" y="199"/>
                    </a:lnTo>
                    <a:lnTo>
                      <a:pt x="469" y="202"/>
                    </a:lnTo>
                    <a:lnTo>
                      <a:pt x="469" y="199"/>
                    </a:lnTo>
                    <a:lnTo>
                      <a:pt x="465" y="197"/>
                    </a:lnTo>
                    <a:lnTo>
                      <a:pt x="455" y="199"/>
                    </a:lnTo>
                    <a:lnTo>
                      <a:pt x="451" y="201"/>
                    </a:lnTo>
                    <a:lnTo>
                      <a:pt x="431" y="204"/>
                    </a:lnTo>
                    <a:lnTo>
                      <a:pt x="428" y="206"/>
                    </a:lnTo>
                    <a:lnTo>
                      <a:pt x="424" y="228"/>
                    </a:lnTo>
                    <a:lnTo>
                      <a:pt x="423" y="231"/>
                    </a:lnTo>
                    <a:lnTo>
                      <a:pt x="421" y="238"/>
                    </a:lnTo>
                    <a:lnTo>
                      <a:pt x="417" y="240"/>
                    </a:lnTo>
                    <a:lnTo>
                      <a:pt x="414" y="242"/>
                    </a:lnTo>
                    <a:lnTo>
                      <a:pt x="414" y="249"/>
                    </a:lnTo>
                    <a:lnTo>
                      <a:pt x="408" y="251"/>
                    </a:lnTo>
                    <a:lnTo>
                      <a:pt x="406" y="251"/>
                    </a:lnTo>
                    <a:lnTo>
                      <a:pt x="405" y="251"/>
                    </a:lnTo>
                    <a:lnTo>
                      <a:pt x="403" y="249"/>
                    </a:lnTo>
                    <a:lnTo>
                      <a:pt x="403" y="247"/>
                    </a:lnTo>
                    <a:lnTo>
                      <a:pt x="401" y="247"/>
                    </a:lnTo>
                    <a:lnTo>
                      <a:pt x="396" y="247"/>
                    </a:lnTo>
                    <a:lnTo>
                      <a:pt x="383" y="251"/>
                    </a:lnTo>
                    <a:lnTo>
                      <a:pt x="381" y="251"/>
                    </a:lnTo>
                    <a:lnTo>
                      <a:pt x="372" y="253"/>
                    </a:lnTo>
                    <a:lnTo>
                      <a:pt x="367" y="256"/>
                    </a:lnTo>
                    <a:lnTo>
                      <a:pt x="363" y="256"/>
                    </a:lnTo>
                    <a:lnTo>
                      <a:pt x="358" y="254"/>
                    </a:lnTo>
                    <a:lnTo>
                      <a:pt x="356" y="249"/>
                    </a:lnTo>
                    <a:lnTo>
                      <a:pt x="354" y="249"/>
                    </a:lnTo>
                    <a:lnTo>
                      <a:pt x="354" y="249"/>
                    </a:lnTo>
                    <a:lnTo>
                      <a:pt x="349" y="249"/>
                    </a:lnTo>
                    <a:lnTo>
                      <a:pt x="342" y="245"/>
                    </a:lnTo>
                    <a:lnTo>
                      <a:pt x="337" y="240"/>
                    </a:lnTo>
                    <a:lnTo>
                      <a:pt x="337" y="240"/>
                    </a:lnTo>
                    <a:lnTo>
                      <a:pt x="337" y="240"/>
                    </a:lnTo>
                    <a:lnTo>
                      <a:pt x="329" y="224"/>
                    </a:lnTo>
                    <a:lnTo>
                      <a:pt x="324" y="219"/>
                    </a:lnTo>
                    <a:lnTo>
                      <a:pt x="317" y="206"/>
                    </a:lnTo>
                    <a:lnTo>
                      <a:pt x="319" y="206"/>
                    </a:lnTo>
                    <a:lnTo>
                      <a:pt x="319" y="202"/>
                    </a:lnTo>
                    <a:lnTo>
                      <a:pt x="319" y="201"/>
                    </a:lnTo>
                    <a:lnTo>
                      <a:pt x="319" y="201"/>
                    </a:lnTo>
                    <a:lnTo>
                      <a:pt x="313" y="194"/>
                    </a:lnTo>
                    <a:lnTo>
                      <a:pt x="312" y="188"/>
                    </a:lnTo>
                    <a:lnTo>
                      <a:pt x="313" y="165"/>
                    </a:lnTo>
                    <a:lnTo>
                      <a:pt x="312" y="161"/>
                    </a:lnTo>
                    <a:lnTo>
                      <a:pt x="312" y="160"/>
                    </a:lnTo>
                    <a:lnTo>
                      <a:pt x="310" y="147"/>
                    </a:lnTo>
                    <a:lnTo>
                      <a:pt x="310" y="147"/>
                    </a:lnTo>
                    <a:lnTo>
                      <a:pt x="310" y="145"/>
                    </a:lnTo>
                    <a:lnTo>
                      <a:pt x="312" y="142"/>
                    </a:lnTo>
                    <a:lnTo>
                      <a:pt x="313" y="140"/>
                    </a:lnTo>
                    <a:lnTo>
                      <a:pt x="313" y="134"/>
                    </a:lnTo>
                    <a:lnTo>
                      <a:pt x="315" y="133"/>
                    </a:lnTo>
                    <a:lnTo>
                      <a:pt x="319" y="134"/>
                    </a:lnTo>
                    <a:lnTo>
                      <a:pt x="319" y="134"/>
                    </a:lnTo>
                    <a:lnTo>
                      <a:pt x="322" y="129"/>
                    </a:lnTo>
                    <a:lnTo>
                      <a:pt x="322" y="127"/>
                    </a:lnTo>
                    <a:lnTo>
                      <a:pt x="322" y="127"/>
                    </a:lnTo>
                    <a:lnTo>
                      <a:pt x="320" y="129"/>
                    </a:lnTo>
                    <a:lnTo>
                      <a:pt x="320" y="129"/>
                    </a:lnTo>
                    <a:lnTo>
                      <a:pt x="319" y="129"/>
                    </a:lnTo>
                    <a:lnTo>
                      <a:pt x="319" y="129"/>
                    </a:lnTo>
                    <a:lnTo>
                      <a:pt x="319" y="127"/>
                    </a:lnTo>
                    <a:lnTo>
                      <a:pt x="320" y="124"/>
                    </a:lnTo>
                    <a:lnTo>
                      <a:pt x="315" y="124"/>
                    </a:lnTo>
                    <a:lnTo>
                      <a:pt x="310" y="122"/>
                    </a:lnTo>
                    <a:lnTo>
                      <a:pt x="303" y="120"/>
                    </a:lnTo>
                    <a:lnTo>
                      <a:pt x="299" y="118"/>
                    </a:lnTo>
                    <a:lnTo>
                      <a:pt x="294" y="118"/>
                    </a:lnTo>
                    <a:lnTo>
                      <a:pt x="290" y="115"/>
                    </a:lnTo>
                    <a:lnTo>
                      <a:pt x="285" y="108"/>
                    </a:lnTo>
                    <a:lnTo>
                      <a:pt x="279" y="93"/>
                    </a:lnTo>
                    <a:lnTo>
                      <a:pt x="276" y="90"/>
                    </a:lnTo>
                    <a:lnTo>
                      <a:pt x="272" y="84"/>
                    </a:lnTo>
                    <a:lnTo>
                      <a:pt x="267" y="79"/>
                    </a:lnTo>
                    <a:lnTo>
                      <a:pt x="261" y="66"/>
                    </a:lnTo>
                    <a:lnTo>
                      <a:pt x="249" y="52"/>
                    </a:lnTo>
                    <a:lnTo>
                      <a:pt x="236" y="54"/>
                    </a:lnTo>
                    <a:lnTo>
                      <a:pt x="233" y="52"/>
                    </a:lnTo>
                    <a:lnTo>
                      <a:pt x="231" y="54"/>
                    </a:lnTo>
                    <a:lnTo>
                      <a:pt x="222" y="68"/>
                    </a:lnTo>
                    <a:lnTo>
                      <a:pt x="215" y="66"/>
                    </a:lnTo>
                    <a:lnTo>
                      <a:pt x="199" y="52"/>
                    </a:lnTo>
                    <a:lnTo>
                      <a:pt x="195" y="38"/>
                    </a:lnTo>
                    <a:lnTo>
                      <a:pt x="181" y="27"/>
                    </a:lnTo>
                    <a:lnTo>
                      <a:pt x="177" y="24"/>
                    </a:lnTo>
                    <a:lnTo>
                      <a:pt x="174" y="22"/>
                    </a:lnTo>
                    <a:lnTo>
                      <a:pt x="172" y="18"/>
                    </a:lnTo>
                    <a:lnTo>
                      <a:pt x="168" y="16"/>
                    </a:lnTo>
                    <a:lnTo>
                      <a:pt x="142" y="16"/>
                    </a:lnTo>
                    <a:lnTo>
                      <a:pt x="142" y="25"/>
                    </a:lnTo>
                    <a:lnTo>
                      <a:pt x="99" y="2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9" y="16"/>
                    </a:lnTo>
                    <a:lnTo>
                      <a:pt x="9" y="22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40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1" y="58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70"/>
                    </a:lnTo>
                    <a:lnTo>
                      <a:pt x="45" y="72"/>
                    </a:lnTo>
                    <a:lnTo>
                      <a:pt x="50" y="79"/>
                    </a:lnTo>
                    <a:lnTo>
                      <a:pt x="50" y="81"/>
                    </a:lnTo>
                    <a:lnTo>
                      <a:pt x="50" y="83"/>
                    </a:lnTo>
                    <a:lnTo>
                      <a:pt x="52" y="84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47" y="90"/>
                    </a:lnTo>
                    <a:lnTo>
                      <a:pt x="41" y="92"/>
                    </a:lnTo>
                    <a:lnTo>
                      <a:pt x="36" y="90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8" y="92"/>
                    </a:lnTo>
                    <a:lnTo>
                      <a:pt x="41" y="95"/>
                    </a:lnTo>
                    <a:lnTo>
                      <a:pt x="43" y="97"/>
                    </a:lnTo>
                    <a:lnTo>
                      <a:pt x="45" y="97"/>
                    </a:lnTo>
                    <a:lnTo>
                      <a:pt x="45" y="10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2" y="104"/>
                    </a:lnTo>
                    <a:lnTo>
                      <a:pt x="56" y="106"/>
                    </a:lnTo>
                    <a:lnTo>
                      <a:pt x="57" y="108"/>
                    </a:lnTo>
                    <a:lnTo>
                      <a:pt x="59" y="109"/>
                    </a:lnTo>
                    <a:lnTo>
                      <a:pt x="63" y="109"/>
                    </a:lnTo>
                    <a:lnTo>
                      <a:pt x="66" y="106"/>
                    </a:lnTo>
                    <a:lnTo>
                      <a:pt x="66" y="108"/>
                    </a:lnTo>
                    <a:lnTo>
                      <a:pt x="66" y="109"/>
                    </a:lnTo>
                    <a:lnTo>
                      <a:pt x="70" y="117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81" y="127"/>
                    </a:lnTo>
                    <a:lnTo>
                      <a:pt x="82" y="136"/>
                    </a:lnTo>
                    <a:lnTo>
                      <a:pt x="81" y="143"/>
                    </a:lnTo>
                    <a:lnTo>
                      <a:pt x="81" y="145"/>
                    </a:lnTo>
                    <a:lnTo>
                      <a:pt x="81" y="143"/>
                    </a:lnTo>
                    <a:lnTo>
                      <a:pt x="81" y="143"/>
                    </a:lnTo>
                    <a:lnTo>
                      <a:pt x="82" y="145"/>
                    </a:lnTo>
                    <a:lnTo>
                      <a:pt x="84" y="145"/>
                    </a:lnTo>
                    <a:lnTo>
                      <a:pt x="86" y="145"/>
                    </a:lnTo>
                    <a:lnTo>
                      <a:pt x="86" y="147"/>
                    </a:lnTo>
                    <a:lnTo>
                      <a:pt x="86" y="149"/>
                    </a:lnTo>
                    <a:lnTo>
                      <a:pt x="90" y="149"/>
                    </a:lnTo>
                    <a:lnTo>
                      <a:pt x="90" y="151"/>
                    </a:lnTo>
                    <a:lnTo>
                      <a:pt x="106" y="163"/>
                    </a:lnTo>
                    <a:lnTo>
                      <a:pt x="108" y="165"/>
                    </a:lnTo>
                    <a:lnTo>
                      <a:pt x="111" y="168"/>
                    </a:lnTo>
                    <a:lnTo>
                      <a:pt x="115" y="176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18" y="176"/>
                    </a:lnTo>
                    <a:lnTo>
                      <a:pt x="122" y="174"/>
                    </a:lnTo>
                    <a:lnTo>
                      <a:pt x="124" y="170"/>
                    </a:lnTo>
                    <a:lnTo>
                      <a:pt x="125" y="168"/>
                    </a:lnTo>
                    <a:lnTo>
                      <a:pt x="124" y="167"/>
                    </a:lnTo>
                    <a:lnTo>
                      <a:pt x="118" y="160"/>
                    </a:lnTo>
                    <a:lnTo>
                      <a:pt x="118" y="158"/>
                    </a:lnTo>
                    <a:lnTo>
                      <a:pt x="113" y="152"/>
                    </a:lnTo>
                    <a:lnTo>
                      <a:pt x="109" y="156"/>
                    </a:lnTo>
                    <a:lnTo>
                      <a:pt x="108" y="154"/>
                    </a:lnTo>
                    <a:lnTo>
                      <a:pt x="106" y="152"/>
                    </a:lnTo>
                    <a:lnTo>
                      <a:pt x="104" y="149"/>
                    </a:lnTo>
                    <a:lnTo>
                      <a:pt x="104" y="143"/>
                    </a:lnTo>
                    <a:lnTo>
                      <a:pt x="100" y="136"/>
                    </a:lnTo>
                    <a:lnTo>
                      <a:pt x="100" y="138"/>
                    </a:lnTo>
                    <a:lnTo>
                      <a:pt x="100" y="133"/>
                    </a:lnTo>
                    <a:lnTo>
                      <a:pt x="99" y="131"/>
                    </a:lnTo>
                    <a:lnTo>
                      <a:pt x="95" y="127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3" y="115"/>
                    </a:lnTo>
                    <a:lnTo>
                      <a:pt x="91" y="111"/>
                    </a:lnTo>
                    <a:lnTo>
                      <a:pt x="88" y="108"/>
                    </a:lnTo>
                    <a:lnTo>
                      <a:pt x="86" y="108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8" y="113"/>
                    </a:lnTo>
                    <a:lnTo>
                      <a:pt x="86" y="111"/>
                    </a:lnTo>
                    <a:lnTo>
                      <a:pt x="86" y="109"/>
                    </a:lnTo>
                    <a:lnTo>
                      <a:pt x="84" y="106"/>
                    </a:lnTo>
                    <a:lnTo>
                      <a:pt x="84" y="104"/>
                    </a:lnTo>
                    <a:lnTo>
                      <a:pt x="82" y="104"/>
                    </a:lnTo>
                    <a:lnTo>
                      <a:pt x="81" y="102"/>
                    </a:lnTo>
                    <a:lnTo>
                      <a:pt x="81" y="99"/>
                    </a:lnTo>
                    <a:lnTo>
                      <a:pt x="79" y="97"/>
                    </a:lnTo>
                    <a:lnTo>
                      <a:pt x="73" y="90"/>
                    </a:lnTo>
                    <a:lnTo>
                      <a:pt x="70" y="81"/>
                    </a:lnTo>
                    <a:lnTo>
                      <a:pt x="70" y="81"/>
                    </a:lnTo>
                    <a:lnTo>
                      <a:pt x="70" y="79"/>
                    </a:lnTo>
                    <a:lnTo>
                      <a:pt x="68" y="79"/>
                    </a:lnTo>
                    <a:lnTo>
                      <a:pt x="68" y="79"/>
                    </a:lnTo>
                    <a:lnTo>
                      <a:pt x="65" y="72"/>
                    </a:lnTo>
                    <a:lnTo>
                      <a:pt x="65" y="72"/>
                    </a:lnTo>
                    <a:lnTo>
                      <a:pt x="63" y="72"/>
                    </a:lnTo>
                    <a:lnTo>
                      <a:pt x="61" y="70"/>
                    </a:lnTo>
                    <a:lnTo>
                      <a:pt x="61" y="70"/>
                    </a:lnTo>
                    <a:lnTo>
                      <a:pt x="57" y="66"/>
                    </a:lnTo>
                    <a:lnTo>
                      <a:pt x="57" y="63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48" y="56"/>
                    </a:lnTo>
                    <a:lnTo>
                      <a:pt x="47" y="56"/>
                    </a:lnTo>
                    <a:lnTo>
                      <a:pt x="43" y="49"/>
                    </a:lnTo>
                    <a:lnTo>
                      <a:pt x="41" y="34"/>
                    </a:lnTo>
                    <a:lnTo>
                      <a:pt x="39" y="31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5" name="Freeform 9021"/>
              <p:cNvSpPr>
                <a:spLocks/>
              </p:cNvSpPr>
              <p:nvPr/>
            </p:nvSpPr>
            <p:spPr bwMode="auto">
              <a:xfrm>
                <a:off x="2063141" y="4050517"/>
                <a:ext cx="311095" cy="420798"/>
              </a:xfrm>
              <a:custGeom>
                <a:avLst/>
                <a:gdLst/>
                <a:ahLst/>
                <a:cxnLst>
                  <a:cxn ang="0">
                    <a:pos x="126" y="3"/>
                  </a:cxn>
                  <a:cxn ang="0">
                    <a:pos x="117" y="0"/>
                  </a:cxn>
                  <a:cxn ang="0">
                    <a:pos x="113" y="3"/>
                  </a:cxn>
                  <a:cxn ang="0">
                    <a:pos x="86" y="18"/>
                  </a:cxn>
                  <a:cxn ang="0">
                    <a:pos x="74" y="27"/>
                  </a:cxn>
                  <a:cxn ang="0">
                    <a:pos x="65" y="23"/>
                  </a:cxn>
                  <a:cxn ang="0">
                    <a:pos x="54" y="46"/>
                  </a:cxn>
                  <a:cxn ang="0">
                    <a:pos x="36" y="61"/>
                  </a:cxn>
                  <a:cxn ang="0">
                    <a:pos x="36" y="70"/>
                  </a:cxn>
                  <a:cxn ang="0">
                    <a:pos x="26" y="61"/>
                  </a:cxn>
                  <a:cxn ang="0">
                    <a:pos x="27" y="64"/>
                  </a:cxn>
                  <a:cxn ang="0">
                    <a:pos x="29" y="70"/>
                  </a:cxn>
                  <a:cxn ang="0">
                    <a:pos x="22" y="77"/>
                  </a:cxn>
                  <a:cxn ang="0">
                    <a:pos x="18" y="82"/>
                  </a:cxn>
                  <a:cxn ang="0">
                    <a:pos x="27" y="107"/>
                  </a:cxn>
                  <a:cxn ang="0">
                    <a:pos x="26" y="134"/>
                  </a:cxn>
                  <a:cxn ang="0">
                    <a:pos x="34" y="136"/>
                  </a:cxn>
                  <a:cxn ang="0">
                    <a:pos x="22" y="154"/>
                  </a:cxn>
                  <a:cxn ang="0">
                    <a:pos x="9" y="159"/>
                  </a:cxn>
                  <a:cxn ang="0">
                    <a:pos x="4" y="170"/>
                  </a:cxn>
                  <a:cxn ang="0">
                    <a:pos x="2" y="177"/>
                  </a:cxn>
                  <a:cxn ang="0">
                    <a:pos x="29" y="195"/>
                  </a:cxn>
                  <a:cxn ang="0">
                    <a:pos x="49" y="193"/>
                  </a:cxn>
                  <a:cxn ang="0">
                    <a:pos x="70" y="206"/>
                  </a:cxn>
                  <a:cxn ang="0">
                    <a:pos x="79" y="215"/>
                  </a:cxn>
                  <a:cxn ang="0">
                    <a:pos x="85" y="216"/>
                  </a:cxn>
                  <a:cxn ang="0">
                    <a:pos x="88" y="227"/>
                  </a:cxn>
                  <a:cxn ang="0">
                    <a:pos x="94" y="234"/>
                  </a:cxn>
                  <a:cxn ang="0">
                    <a:pos x="104" y="238"/>
                  </a:cxn>
                  <a:cxn ang="0">
                    <a:pos x="111" y="238"/>
                  </a:cxn>
                  <a:cxn ang="0">
                    <a:pos x="120" y="236"/>
                  </a:cxn>
                  <a:cxn ang="0">
                    <a:pos x="128" y="234"/>
                  </a:cxn>
                  <a:cxn ang="0">
                    <a:pos x="144" y="245"/>
                  </a:cxn>
                  <a:cxn ang="0">
                    <a:pos x="136" y="261"/>
                  </a:cxn>
                  <a:cxn ang="0">
                    <a:pos x="145" y="265"/>
                  </a:cxn>
                  <a:cxn ang="0">
                    <a:pos x="147" y="254"/>
                  </a:cxn>
                  <a:cxn ang="0">
                    <a:pos x="153" y="211"/>
                  </a:cxn>
                  <a:cxn ang="0">
                    <a:pos x="156" y="189"/>
                  </a:cxn>
                  <a:cxn ang="0">
                    <a:pos x="158" y="189"/>
                  </a:cxn>
                  <a:cxn ang="0">
                    <a:pos x="153" y="182"/>
                  </a:cxn>
                  <a:cxn ang="0">
                    <a:pos x="147" y="181"/>
                  </a:cxn>
                  <a:cxn ang="0">
                    <a:pos x="172" y="172"/>
                  </a:cxn>
                  <a:cxn ang="0">
                    <a:pos x="174" y="168"/>
                  </a:cxn>
                  <a:cxn ang="0">
                    <a:pos x="183" y="166"/>
                  </a:cxn>
                  <a:cxn ang="0">
                    <a:pos x="192" y="181"/>
                  </a:cxn>
                  <a:cxn ang="0">
                    <a:pos x="181" y="154"/>
                  </a:cxn>
                  <a:cxn ang="0">
                    <a:pos x="188" y="147"/>
                  </a:cxn>
                  <a:cxn ang="0">
                    <a:pos x="188" y="141"/>
                  </a:cxn>
                  <a:cxn ang="0">
                    <a:pos x="181" y="134"/>
                  </a:cxn>
                  <a:cxn ang="0">
                    <a:pos x="179" y="120"/>
                  </a:cxn>
                  <a:cxn ang="0">
                    <a:pos x="183" y="107"/>
                  </a:cxn>
                  <a:cxn ang="0">
                    <a:pos x="185" y="100"/>
                  </a:cxn>
                  <a:cxn ang="0">
                    <a:pos x="167" y="102"/>
                  </a:cxn>
                  <a:cxn ang="0">
                    <a:pos x="154" y="102"/>
                  </a:cxn>
                  <a:cxn ang="0">
                    <a:pos x="145" y="87"/>
                  </a:cxn>
                  <a:cxn ang="0">
                    <a:pos x="111" y="82"/>
                  </a:cxn>
                  <a:cxn ang="0">
                    <a:pos x="106" y="68"/>
                  </a:cxn>
                  <a:cxn ang="0">
                    <a:pos x="102" y="61"/>
                  </a:cxn>
                  <a:cxn ang="0">
                    <a:pos x="99" y="30"/>
                  </a:cxn>
                </a:cxnLst>
                <a:rect l="0" t="0" r="r" b="b"/>
                <a:pathLst>
                  <a:path w="196" h="265">
                    <a:moveTo>
                      <a:pt x="124" y="9"/>
                    </a:moveTo>
                    <a:lnTo>
                      <a:pt x="126" y="7"/>
                    </a:lnTo>
                    <a:lnTo>
                      <a:pt x="126" y="5"/>
                    </a:lnTo>
                    <a:lnTo>
                      <a:pt x="126" y="3"/>
                    </a:lnTo>
                    <a:lnTo>
                      <a:pt x="124" y="2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1" y="3"/>
                    </a:lnTo>
                    <a:lnTo>
                      <a:pt x="111" y="5"/>
                    </a:lnTo>
                    <a:lnTo>
                      <a:pt x="110" y="9"/>
                    </a:lnTo>
                    <a:lnTo>
                      <a:pt x="86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4" y="25"/>
                    </a:lnTo>
                    <a:lnTo>
                      <a:pt x="74" y="27"/>
                    </a:lnTo>
                    <a:lnTo>
                      <a:pt x="72" y="27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4" y="46"/>
                    </a:lnTo>
                    <a:lnTo>
                      <a:pt x="52" y="48"/>
                    </a:lnTo>
                    <a:lnTo>
                      <a:pt x="47" y="48"/>
                    </a:lnTo>
                    <a:lnTo>
                      <a:pt x="40" y="57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6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4" y="7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7" y="64"/>
                    </a:lnTo>
                    <a:lnTo>
                      <a:pt x="27" y="68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29" y="71"/>
                    </a:lnTo>
                    <a:lnTo>
                      <a:pt x="24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2" y="79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22" y="89"/>
                    </a:lnTo>
                    <a:lnTo>
                      <a:pt x="26" y="93"/>
                    </a:lnTo>
                    <a:lnTo>
                      <a:pt x="26" y="95"/>
                    </a:lnTo>
                    <a:lnTo>
                      <a:pt x="27" y="107"/>
                    </a:lnTo>
                    <a:lnTo>
                      <a:pt x="26" y="111"/>
                    </a:lnTo>
                    <a:lnTo>
                      <a:pt x="26" y="113"/>
                    </a:lnTo>
                    <a:lnTo>
                      <a:pt x="27" y="127"/>
                    </a:lnTo>
                    <a:lnTo>
                      <a:pt x="26" y="134"/>
                    </a:lnTo>
                    <a:lnTo>
                      <a:pt x="26" y="136"/>
                    </a:lnTo>
                    <a:lnTo>
                      <a:pt x="27" y="138"/>
                    </a:lnTo>
                    <a:lnTo>
                      <a:pt x="31" y="138"/>
                    </a:lnTo>
                    <a:lnTo>
                      <a:pt x="34" y="136"/>
                    </a:lnTo>
                    <a:lnTo>
                      <a:pt x="34" y="138"/>
                    </a:lnTo>
                    <a:lnTo>
                      <a:pt x="33" y="139"/>
                    </a:lnTo>
                    <a:lnTo>
                      <a:pt x="26" y="147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17" y="157"/>
                    </a:lnTo>
                    <a:lnTo>
                      <a:pt x="13" y="157"/>
                    </a:lnTo>
                    <a:lnTo>
                      <a:pt x="9" y="159"/>
                    </a:lnTo>
                    <a:lnTo>
                      <a:pt x="6" y="166"/>
                    </a:lnTo>
                    <a:lnTo>
                      <a:pt x="8" y="168"/>
                    </a:lnTo>
                    <a:lnTo>
                      <a:pt x="8" y="170"/>
                    </a:lnTo>
                    <a:lnTo>
                      <a:pt x="4" y="170"/>
                    </a:lnTo>
                    <a:lnTo>
                      <a:pt x="2" y="172"/>
                    </a:lnTo>
                    <a:lnTo>
                      <a:pt x="0" y="173"/>
                    </a:lnTo>
                    <a:lnTo>
                      <a:pt x="0" y="175"/>
                    </a:lnTo>
                    <a:lnTo>
                      <a:pt x="2" y="177"/>
                    </a:lnTo>
                    <a:lnTo>
                      <a:pt x="2" y="177"/>
                    </a:lnTo>
                    <a:lnTo>
                      <a:pt x="4" y="179"/>
                    </a:lnTo>
                    <a:lnTo>
                      <a:pt x="26" y="189"/>
                    </a:lnTo>
                    <a:lnTo>
                      <a:pt x="29" y="195"/>
                    </a:lnTo>
                    <a:lnTo>
                      <a:pt x="45" y="197"/>
                    </a:lnTo>
                    <a:lnTo>
                      <a:pt x="45" y="195"/>
                    </a:lnTo>
                    <a:lnTo>
                      <a:pt x="47" y="193"/>
                    </a:lnTo>
                    <a:lnTo>
                      <a:pt x="49" y="193"/>
                    </a:lnTo>
                    <a:lnTo>
                      <a:pt x="58" y="200"/>
                    </a:lnTo>
                    <a:lnTo>
                      <a:pt x="67" y="202"/>
                    </a:lnTo>
                    <a:lnTo>
                      <a:pt x="68" y="202"/>
                    </a:lnTo>
                    <a:lnTo>
                      <a:pt x="70" y="206"/>
                    </a:lnTo>
                    <a:lnTo>
                      <a:pt x="70" y="206"/>
                    </a:lnTo>
                    <a:lnTo>
                      <a:pt x="74" y="207"/>
                    </a:lnTo>
                    <a:lnTo>
                      <a:pt x="77" y="213"/>
                    </a:lnTo>
                    <a:lnTo>
                      <a:pt x="79" y="215"/>
                    </a:lnTo>
                    <a:lnTo>
                      <a:pt x="79" y="216"/>
                    </a:lnTo>
                    <a:lnTo>
                      <a:pt x="81" y="216"/>
                    </a:lnTo>
                    <a:lnTo>
                      <a:pt x="83" y="216"/>
                    </a:lnTo>
                    <a:lnTo>
                      <a:pt x="85" y="216"/>
                    </a:lnTo>
                    <a:lnTo>
                      <a:pt x="86" y="218"/>
                    </a:lnTo>
                    <a:lnTo>
                      <a:pt x="86" y="220"/>
                    </a:lnTo>
                    <a:lnTo>
                      <a:pt x="88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4" y="229"/>
                    </a:lnTo>
                    <a:lnTo>
                      <a:pt x="94" y="234"/>
                    </a:lnTo>
                    <a:lnTo>
                      <a:pt x="95" y="238"/>
                    </a:lnTo>
                    <a:lnTo>
                      <a:pt x="99" y="238"/>
                    </a:lnTo>
                    <a:lnTo>
                      <a:pt x="101" y="238"/>
                    </a:lnTo>
                    <a:lnTo>
                      <a:pt x="104" y="238"/>
                    </a:lnTo>
                    <a:lnTo>
                      <a:pt x="106" y="240"/>
                    </a:lnTo>
                    <a:lnTo>
                      <a:pt x="110" y="240"/>
                    </a:lnTo>
                    <a:lnTo>
                      <a:pt x="111" y="238"/>
                    </a:lnTo>
                    <a:lnTo>
                      <a:pt x="111" y="238"/>
                    </a:lnTo>
                    <a:lnTo>
                      <a:pt x="113" y="236"/>
                    </a:lnTo>
                    <a:lnTo>
                      <a:pt x="113" y="236"/>
                    </a:lnTo>
                    <a:lnTo>
                      <a:pt x="115" y="234"/>
                    </a:lnTo>
                    <a:lnTo>
                      <a:pt x="120" y="236"/>
                    </a:lnTo>
                    <a:lnTo>
                      <a:pt x="122" y="236"/>
                    </a:lnTo>
                    <a:lnTo>
                      <a:pt x="124" y="238"/>
                    </a:lnTo>
                    <a:lnTo>
                      <a:pt x="126" y="236"/>
                    </a:lnTo>
                    <a:lnTo>
                      <a:pt x="128" y="234"/>
                    </a:lnTo>
                    <a:lnTo>
                      <a:pt x="131" y="236"/>
                    </a:lnTo>
                    <a:lnTo>
                      <a:pt x="140" y="240"/>
                    </a:lnTo>
                    <a:lnTo>
                      <a:pt x="144" y="243"/>
                    </a:lnTo>
                    <a:lnTo>
                      <a:pt x="144" y="245"/>
                    </a:lnTo>
                    <a:lnTo>
                      <a:pt x="135" y="256"/>
                    </a:lnTo>
                    <a:lnTo>
                      <a:pt x="135" y="259"/>
                    </a:lnTo>
                    <a:lnTo>
                      <a:pt x="135" y="259"/>
                    </a:lnTo>
                    <a:lnTo>
                      <a:pt x="136" y="261"/>
                    </a:lnTo>
                    <a:lnTo>
                      <a:pt x="138" y="259"/>
                    </a:lnTo>
                    <a:lnTo>
                      <a:pt x="140" y="261"/>
                    </a:lnTo>
                    <a:lnTo>
                      <a:pt x="144" y="265"/>
                    </a:lnTo>
                    <a:lnTo>
                      <a:pt x="145" y="265"/>
                    </a:lnTo>
                    <a:lnTo>
                      <a:pt x="145" y="263"/>
                    </a:lnTo>
                    <a:lnTo>
                      <a:pt x="147" y="261"/>
                    </a:lnTo>
                    <a:lnTo>
                      <a:pt x="147" y="254"/>
                    </a:lnTo>
                    <a:lnTo>
                      <a:pt x="147" y="254"/>
                    </a:lnTo>
                    <a:lnTo>
                      <a:pt x="151" y="243"/>
                    </a:lnTo>
                    <a:lnTo>
                      <a:pt x="151" y="241"/>
                    </a:lnTo>
                    <a:lnTo>
                      <a:pt x="154" y="220"/>
                    </a:lnTo>
                    <a:lnTo>
                      <a:pt x="153" y="211"/>
                    </a:lnTo>
                    <a:lnTo>
                      <a:pt x="144" y="202"/>
                    </a:lnTo>
                    <a:lnTo>
                      <a:pt x="144" y="191"/>
                    </a:lnTo>
                    <a:lnTo>
                      <a:pt x="153" y="188"/>
                    </a:lnTo>
                    <a:lnTo>
                      <a:pt x="156" y="189"/>
                    </a:lnTo>
                    <a:lnTo>
                      <a:pt x="156" y="189"/>
                    </a:lnTo>
                    <a:lnTo>
                      <a:pt x="156" y="189"/>
                    </a:lnTo>
                    <a:lnTo>
                      <a:pt x="158" y="189"/>
                    </a:lnTo>
                    <a:lnTo>
                      <a:pt x="158" y="189"/>
                    </a:lnTo>
                    <a:lnTo>
                      <a:pt x="158" y="184"/>
                    </a:lnTo>
                    <a:lnTo>
                      <a:pt x="156" y="182"/>
                    </a:lnTo>
                    <a:lnTo>
                      <a:pt x="153" y="182"/>
                    </a:lnTo>
                    <a:lnTo>
                      <a:pt x="153" y="182"/>
                    </a:lnTo>
                    <a:lnTo>
                      <a:pt x="149" y="182"/>
                    </a:lnTo>
                    <a:lnTo>
                      <a:pt x="149" y="182"/>
                    </a:lnTo>
                    <a:lnTo>
                      <a:pt x="147" y="181"/>
                    </a:lnTo>
                    <a:lnTo>
                      <a:pt x="147" y="181"/>
                    </a:lnTo>
                    <a:lnTo>
                      <a:pt x="147" y="181"/>
                    </a:lnTo>
                    <a:lnTo>
                      <a:pt x="147" y="172"/>
                    </a:lnTo>
                    <a:lnTo>
                      <a:pt x="147" y="172"/>
                    </a:lnTo>
                    <a:lnTo>
                      <a:pt x="172" y="172"/>
                    </a:lnTo>
                    <a:lnTo>
                      <a:pt x="172" y="170"/>
                    </a:lnTo>
                    <a:lnTo>
                      <a:pt x="172" y="168"/>
                    </a:lnTo>
                    <a:lnTo>
                      <a:pt x="174" y="168"/>
                    </a:lnTo>
                    <a:lnTo>
                      <a:pt x="174" y="168"/>
                    </a:lnTo>
                    <a:lnTo>
                      <a:pt x="176" y="168"/>
                    </a:lnTo>
                    <a:lnTo>
                      <a:pt x="178" y="170"/>
                    </a:lnTo>
                    <a:lnTo>
                      <a:pt x="178" y="170"/>
                    </a:lnTo>
                    <a:lnTo>
                      <a:pt x="183" y="166"/>
                    </a:lnTo>
                    <a:lnTo>
                      <a:pt x="187" y="166"/>
                    </a:lnTo>
                    <a:lnTo>
                      <a:pt x="188" y="168"/>
                    </a:lnTo>
                    <a:lnTo>
                      <a:pt x="190" y="172"/>
                    </a:lnTo>
                    <a:lnTo>
                      <a:pt x="192" y="181"/>
                    </a:lnTo>
                    <a:lnTo>
                      <a:pt x="196" y="179"/>
                    </a:lnTo>
                    <a:lnTo>
                      <a:pt x="196" y="179"/>
                    </a:lnTo>
                    <a:lnTo>
                      <a:pt x="187" y="159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7" y="148"/>
                    </a:lnTo>
                    <a:lnTo>
                      <a:pt x="187" y="148"/>
                    </a:lnTo>
                    <a:lnTo>
                      <a:pt x="188" y="147"/>
                    </a:lnTo>
                    <a:lnTo>
                      <a:pt x="188" y="147"/>
                    </a:lnTo>
                    <a:lnTo>
                      <a:pt x="188" y="145"/>
                    </a:lnTo>
                    <a:lnTo>
                      <a:pt x="188" y="143"/>
                    </a:lnTo>
                    <a:lnTo>
                      <a:pt x="188" y="141"/>
                    </a:lnTo>
                    <a:lnTo>
                      <a:pt x="187" y="139"/>
                    </a:lnTo>
                    <a:lnTo>
                      <a:pt x="185" y="138"/>
                    </a:lnTo>
                    <a:lnTo>
                      <a:pt x="181" y="136"/>
                    </a:lnTo>
                    <a:lnTo>
                      <a:pt x="181" y="134"/>
                    </a:lnTo>
                    <a:lnTo>
                      <a:pt x="181" y="127"/>
                    </a:lnTo>
                    <a:lnTo>
                      <a:pt x="179" y="125"/>
                    </a:lnTo>
                    <a:lnTo>
                      <a:pt x="179" y="121"/>
                    </a:lnTo>
                    <a:lnTo>
                      <a:pt x="179" y="120"/>
                    </a:lnTo>
                    <a:lnTo>
                      <a:pt x="181" y="116"/>
                    </a:lnTo>
                    <a:lnTo>
                      <a:pt x="181" y="114"/>
                    </a:lnTo>
                    <a:lnTo>
                      <a:pt x="183" y="111"/>
                    </a:lnTo>
                    <a:lnTo>
                      <a:pt x="183" y="107"/>
                    </a:lnTo>
                    <a:lnTo>
                      <a:pt x="185" y="105"/>
                    </a:lnTo>
                    <a:lnTo>
                      <a:pt x="187" y="104"/>
                    </a:lnTo>
                    <a:lnTo>
                      <a:pt x="187" y="102"/>
                    </a:lnTo>
                    <a:lnTo>
                      <a:pt x="185" y="100"/>
                    </a:lnTo>
                    <a:lnTo>
                      <a:pt x="185" y="98"/>
                    </a:lnTo>
                    <a:lnTo>
                      <a:pt x="183" y="98"/>
                    </a:lnTo>
                    <a:lnTo>
                      <a:pt x="172" y="102"/>
                    </a:lnTo>
                    <a:lnTo>
                      <a:pt x="167" y="102"/>
                    </a:lnTo>
                    <a:lnTo>
                      <a:pt x="163" y="100"/>
                    </a:lnTo>
                    <a:lnTo>
                      <a:pt x="160" y="100"/>
                    </a:lnTo>
                    <a:lnTo>
                      <a:pt x="160" y="102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36" y="84"/>
                    </a:lnTo>
                    <a:lnTo>
                      <a:pt x="122" y="87"/>
                    </a:lnTo>
                    <a:lnTo>
                      <a:pt x="113" y="84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8" y="80"/>
                    </a:lnTo>
                    <a:lnTo>
                      <a:pt x="108" y="79"/>
                    </a:lnTo>
                    <a:lnTo>
                      <a:pt x="106" y="68"/>
                    </a:lnTo>
                    <a:lnTo>
                      <a:pt x="106" y="66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2" y="61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2" y="52"/>
                    </a:lnTo>
                    <a:lnTo>
                      <a:pt x="99" y="30"/>
                    </a:lnTo>
                    <a:lnTo>
                      <a:pt x="115" y="11"/>
                    </a:lnTo>
                    <a:lnTo>
                      <a:pt x="119" y="9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6" name="Freeform 9022"/>
              <p:cNvSpPr>
                <a:spLocks/>
              </p:cNvSpPr>
              <p:nvPr/>
            </p:nvSpPr>
            <p:spPr bwMode="auto">
              <a:xfrm>
                <a:off x="2063141" y="4050517"/>
                <a:ext cx="311095" cy="420798"/>
              </a:xfrm>
              <a:custGeom>
                <a:avLst/>
                <a:gdLst/>
                <a:ahLst/>
                <a:cxnLst>
                  <a:cxn ang="0">
                    <a:pos x="126" y="3"/>
                  </a:cxn>
                  <a:cxn ang="0">
                    <a:pos x="117" y="0"/>
                  </a:cxn>
                  <a:cxn ang="0">
                    <a:pos x="113" y="3"/>
                  </a:cxn>
                  <a:cxn ang="0">
                    <a:pos x="86" y="18"/>
                  </a:cxn>
                  <a:cxn ang="0">
                    <a:pos x="74" y="27"/>
                  </a:cxn>
                  <a:cxn ang="0">
                    <a:pos x="65" y="23"/>
                  </a:cxn>
                  <a:cxn ang="0">
                    <a:pos x="54" y="46"/>
                  </a:cxn>
                  <a:cxn ang="0">
                    <a:pos x="36" y="61"/>
                  </a:cxn>
                  <a:cxn ang="0">
                    <a:pos x="36" y="70"/>
                  </a:cxn>
                  <a:cxn ang="0">
                    <a:pos x="26" y="61"/>
                  </a:cxn>
                  <a:cxn ang="0">
                    <a:pos x="27" y="64"/>
                  </a:cxn>
                  <a:cxn ang="0">
                    <a:pos x="29" y="70"/>
                  </a:cxn>
                  <a:cxn ang="0">
                    <a:pos x="22" y="77"/>
                  </a:cxn>
                  <a:cxn ang="0">
                    <a:pos x="18" y="82"/>
                  </a:cxn>
                  <a:cxn ang="0">
                    <a:pos x="27" y="107"/>
                  </a:cxn>
                  <a:cxn ang="0">
                    <a:pos x="26" y="134"/>
                  </a:cxn>
                  <a:cxn ang="0">
                    <a:pos x="34" y="136"/>
                  </a:cxn>
                  <a:cxn ang="0">
                    <a:pos x="22" y="154"/>
                  </a:cxn>
                  <a:cxn ang="0">
                    <a:pos x="9" y="159"/>
                  </a:cxn>
                  <a:cxn ang="0">
                    <a:pos x="4" y="170"/>
                  </a:cxn>
                  <a:cxn ang="0">
                    <a:pos x="2" y="177"/>
                  </a:cxn>
                  <a:cxn ang="0">
                    <a:pos x="29" y="195"/>
                  </a:cxn>
                  <a:cxn ang="0">
                    <a:pos x="49" y="193"/>
                  </a:cxn>
                  <a:cxn ang="0">
                    <a:pos x="70" y="206"/>
                  </a:cxn>
                  <a:cxn ang="0">
                    <a:pos x="79" y="215"/>
                  </a:cxn>
                  <a:cxn ang="0">
                    <a:pos x="85" y="216"/>
                  </a:cxn>
                  <a:cxn ang="0">
                    <a:pos x="88" y="227"/>
                  </a:cxn>
                  <a:cxn ang="0">
                    <a:pos x="94" y="234"/>
                  </a:cxn>
                  <a:cxn ang="0">
                    <a:pos x="104" y="238"/>
                  </a:cxn>
                  <a:cxn ang="0">
                    <a:pos x="111" y="238"/>
                  </a:cxn>
                  <a:cxn ang="0">
                    <a:pos x="120" y="236"/>
                  </a:cxn>
                  <a:cxn ang="0">
                    <a:pos x="128" y="234"/>
                  </a:cxn>
                  <a:cxn ang="0">
                    <a:pos x="144" y="245"/>
                  </a:cxn>
                  <a:cxn ang="0">
                    <a:pos x="136" y="261"/>
                  </a:cxn>
                  <a:cxn ang="0">
                    <a:pos x="145" y="265"/>
                  </a:cxn>
                  <a:cxn ang="0">
                    <a:pos x="147" y="254"/>
                  </a:cxn>
                  <a:cxn ang="0">
                    <a:pos x="153" y="211"/>
                  </a:cxn>
                  <a:cxn ang="0">
                    <a:pos x="156" y="189"/>
                  </a:cxn>
                  <a:cxn ang="0">
                    <a:pos x="158" y="189"/>
                  </a:cxn>
                  <a:cxn ang="0">
                    <a:pos x="153" y="182"/>
                  </a:cxn>
                  <a:cxn ang="0">
                    <a:pos x="147" y="181"/>
                  </a:cxn>
                  <a:cxn ang="0">
                    <a:pos x="172" y="172"/>
                  </a:cxn>
                  <a:cxn ang="0">
                    <a:pos x="174" y="168"/>
                  </a:cxn>
                  <a:cxn ang="0">
                    <a:pos x="183" y="166"/>
                  </a:cxn>
                  <a:cxn ang="0">
                    <a:pos x="192" y="181"/>
                  </a:cxn>
                  <a:cxn ang="0">
                    <a:pos x="181" y="154"/>
                  </a:cxn>
                  <a:cxn ang="0">
                    <a:pos x="188" y="147"/>
                  </a:cxn>
                  <a:cxn ang="0">
                    <a:pos x="188" y="141"/>
                  </a:cxn>
                  <a:cxn ang="0">
                    <a:pos x="181" y="134"/>
                  </a:cxn>
                  <a:cxn ang="0">
                    <a:pos x="179" y="120"/>
                  </a:cxn>
                  <a:cxn ang="0">
                    <a:pos x="183" y="107"/>
                  </a:cxn>
                  <a:cxn ang="0">
                    <a:pos x="185" y="100"/>
                  </a:cxn>
                  <a:cxn ang="0">
                    <a:pos x="167" y="102"/>
                  </a:cxn>
                  <a:cxn ang="0">
                    <a:pos x="154" y="102"/>
                  </a:cxn>
                  <a:cxn ang="0">
                    <a:pos x="145" y="87"/>
                  </a:cxn>
                  <a:cxn ang="0">
                    <a:pos x="111" y="82"/>
                  </a:cxn>
                  <a:cxn ang="0">
                    <a:pos x="106" y="68"/>
                  </a:cxn>
                  <a:cxn ang="0">
                    <a:pos x="102" y="61"/>
                  </a:cxn>
                  <a:cxn ang="0">
                    <a:pos x="99" y="30"/>
                  </a:cxn>
                </a:cxnLst>
                <a:rect l="0" t="0" r="r" b="b"/>
                <a:pathLst>
                  <a:path w="196" h="265">
                    <a:moveTo>
                      <a:pt x="124" y="9"/>
                    </a:moveTo>
                    <a:lnTo>
                      <a:pt x="126" y="7"/>
                    </a:lnTo>
                    <a:lnTo>
                      <a:pt x="126" y="5"/>
                    </a:lnTo>
                    <a:lnTo>
                      <a:pt x="126" y="3"/>
                    </a:lnTo>
                    <a:lnTo>
                      <a:pt x="124" y="2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3"/>
                    </a:lnTo>
                    <a:lnTo>
                      <a:pt x="113" y="3"/>
                    </a:lnTo>
                    <a:lnTo>
                      <a:pt x="113" y="3"/>
                    </a:lnTo>
                    <a:lnTo>
                      <a:pt x="111" y="3"/>
                    </a:lnTo>
                    <a:lnTo>
                      <a:pt x="111" y="5"/>
                    </a:lnTo>
                    <a:lnTo>
                      <a:pt x="110" y="9"/>
                    </a:lnTo>
                    <a:lnTo>
                      <a:pt x="86" y="18"/>
                    </a:lnTo>
                    <a:lnTo>
                      <a:pt x="77" y="18"/>
                    </a:lnTo>
                    <a:lnTo>
                      <a:pt x="77" y="18"/>
                    </a:lnTo>
                    <a:lnTo>
                      <a:pt x="74" y="25"/>
                    </a:lnTo>
                    <a:lnTo>
                      <a:pt x="74" y="27"/>
                    </a:lnTo>
                    <a:lnTo>
                      <a:pt x="72" y="27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65" y="23"/>
                    </a:lnTo>
                    <a:lnTo>
                      <a:pt x="65" y="23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4" y="46"/>
                    </a:lnTo>
                    <a:lnTo>
                      <a:pt x="52" y="48"/>
                    </a:lnTo>
                    <a:lnTo>
                      <a:pt x="47" y="48"/>
                    </a:lnTo>
                    <a:lnTo>
                      <a:pt x="40" y="57"/>
                    </a:lnTo>
                    <a:lnTo>
                      <a:pt x="36" y="61"/>
                    </a:lnTo>
                    <a:lnTo>
                      <a:pt x="34" y="61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6" y="70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4" y="70"/>
                    </a:lnTo>
                    <a:lnTo>
                      <a:pt x="26" y="61"/>
                    </a:lnTo>
                    <a:lnTo>
                      <a:pt x="26" y="61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7" y="64"/>
                    </a:lnTo>
                    <a:lnTo>
                      <a:pt x="27" y="68"/>
                    </a:lnTo>
                    <a:lnTo>
                      <a:pt x="27" y="70"/>
                    </a:lnTo>
                    <a:lnTo>
                      <a:pt x="29" y="70"/>
                    </a:lnTo>
                    <a:lnTo>
                      <a:pt x="29" y="70"/>
                    </a:lnTo>
                    <a:lnTo>
                      <a:pt x="29" y="71"/>
                    </a:lnTo>
                    <a:lnTo>
                      <a:pt x="24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22" y="79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22" y="89"/>
                    </a:lnTo>
                    <a:lnTo>
                      <a:pt x="26" y="93"/>
                    </a:lnTo>
                    <a:lnTo>
                      <a:pt x="26" y="95"/>
                    </a:lnTo>
                    <a:lnTo>
                      <a:pt x="27" y="107"/>
                    </a:lnTo>
                    <a:lnTo>
                      <a:pt x="26" y="111"/>
                    </a:lnTo>
                    <a:lnTo>
                      <a:pt x="26" y="113"/>
                    </a:lnTo>
                    <a:lnTo>
                      <a:pt x="27" y="127"/>
                    </a:lnTo>
                    <a:lnTo>
                      <a:pt x="26" y="134"/>
                    </a:lnTo>
                    <a:lnTo>
                      <a:pt x="26" y="136"/>
                    </a:lnTo>
                    <a:lnTo>
                      <a:pt x="27" y="138"/>
                    </a:lnTo>
                    <a:lnTo>
                      <a:pt x="31" y="138"/>
                    </a:lnTo>
                    <a:lnTo>
                      <a:pt x="34" y="136"/>
                    </a:lnTo>
                    <a:lnTo>
                      <a:pt x="34" y="138"/>
                    </a:lnTo>
                    <a:lnTo>
                      <a:pt x="33" y="139"/>
                    </a:lnTo>
                    <a:lnTo>
                      <a:pt x="26" y="147"/>
                    </a:lnTo>
                    <a:lnTo>
                      <a:pt x="22" y="154"/>
                    </a:lnTo>
                    <a:lnTo>
                      <a:pt x="22" y="155"/>
                    </a:lnTo>
                    <a:lnTo>
                      <a:pt x="17" y="157"/>
                    </a:lnTo>
                    <a:lnTo>
                      <a:pt x="13" y="157"/>
                    </a:lnTo>
                    <a:lnTo>
                      <a:pt x="9" y="159"/>
                    </a:lnTo>
                    <a:lnTo>
                      <a:pt x="6" y="166"/>
                    </a:lnTo>
                    <a:lnTo>
                      <a:pt x="8" y="168"/>
                    </a:lnTo>
                    <a:lnTo>
                      <a:pt x="8" y="170"/>
                    </a:lnTo>
                    <a:lnTo>
                      <a:pt x="4" y="170"/>
                    </a:lnTo>
                    <a:lnTo>
                      <a:pt x="2" y="172"/>
                    </a:lnTo>
                    <a:lnTo>
                      <a:pt x="0" y="173"/>
                    </a:lnTo>
                    <a:lnTo>
                      <a:pt x="0" y="175"/>
                    </a:lnTo>
                    <a:lnTo>
                      <a:pt x="2" y="177"/>
                    </a:lnTo>
                    <a:lnTo>
                      <a:pt x="2" y="177"/>
                    </a:lnTo>
                    <a:lnTo>
                      <a:pt x="4" y="179"/>
                    </a:lnTo>
                    <a:lnTo>
                      <a:pt x="26" y="189"/>
                    </a:lnTo>
                    <a:lnTo>
                      <a:pt x="29" y="195"/>
                    </a:lnTo>
                    <a:lnTo>
                      <a:pt x="45" y="197"/>
                    </a:lnTo>
                    <a:lnTo>
                      <a:pt x="45" y="195"/>
                    </a:lnTo>
                    <a:lnTo>
                      <a:pt x="47" y="193"/>
                    </a:lnTo>
                    <a:lnTo>
                      <a:pt x="49" y="193"/>
                    </a:lnTo>
                    <a:lnTo>
                      <a:pt x="58" y="200"/>
                    </a:lnTo>
                    <a:lnTo>
                      <a:pt x="67" y="202"/>
                    </a:lnTo>
                    <a:lnTo>
                      <a:pt x="68" y="202"/>
                    </a:lnTo>
                    <a:lnTo>
                      <a:pt x="70" y="206"/>
                    </a:lnTo>
                    <a:lnTo>
                      <a:pt x="70" y="206"/>
                    </a:lnTo>
                    <a:lnTo>
                      <a:pt x="74" y="207"/>
                    </a:lnTo>
                    <a:lnTo>
                      <a:pt x="77" y="213"/>
                    </a:lnTo>
                    <a:lnTo>
                      <a:pt x="79" y="215"/>
                    </a:lnTo>
                    <a:lnTo>
                      <a:pt x="79" y="216"/>
                    </a:lnTo>
                    <a:lnTo>
                      <a:pt x="81" y="216"/>
                    </a:lnTo>
                    <a:lnTo>
                      <a:pt x="83" y="216"/>
                    </a:lnTo>
                    <a:lnTo>
                      <a:pt x="85" y="216"/>
                    </a:lnTo>
                    <a:lnTo>
                      <a:pt x="86" y="218"/>
                    </a:lnTo>
                    <a:lnTo>
                      <a:pt x="86" y="220"/>
                    </a:lnTo>
                    <a:lnTo>
                      <a:pt x="88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4" y="229"/>
                    </a:lnTo>
                    <a:lnTo>
                      <a:pt x="94" y="234"/>
                    </a:lnTo>
                    <a:lnTo>
                      <a:pt x="95" y="238"/>
                    </a:lnTo>
                    <a:lnTo>
                      <a:pt x="99" y="238"/>
                    </a:lnTo>
                    <a:lnTo>
                      <a:pt x="101" y="238"/>
                    </a:lnTo>
                    <a:lnTo>
                      <a:pt x="104" y="238"/>
                    </a:lnTo>
                    <a:lnTo>
                      <a:pt x="106" y="240"/>
                    </a:lnTo>
                    <a:lnTo>
                      <a:pt x="110" y="240"/>
                    </a:lnTo>
                    <a:lnTo>
                      <a:pt x="111" y="238"/>
                    </a:lnTo>
                    <a:lnTo>
                      <a:pt x="111" y="238"/>
                    </a:lnTo>
                    <a:lnTo>
                      <a:pt x="113" y="236"/>
                    </a:lnTo>
                    <a:lnTo>
                      <a:pt x="113" y="236"/>
                    </a:lnTo>
                    <a:lnTo>
                      <a:pt x="115" y="234"/>
                    </a:lnTo>
                    <a:lnTo>
                      <a:pt x="120" y="236"/>
                    </a:lnTo>
                    <a:lnTo>
                      <a:pt x="122" y="236"/>
                    </a:lnTo>
                    <a:lnTo>
                      <a:pt x="124" y="238"/>
                    </a:lnTo>
                    <a:lnTo>
                      <a:pt x="126" y="236"/>
                    </a:lnTo>
                    <a:lnTo>
                      <a:pt x="128" y="234"/>
                    </a:lnTo>
                    <a:lnTo>
                      <a:pt x="131" y="236"/>
                    </a:lnTo>
                    <a:lnTo>
                      <a:pt x="140" y="240"/>
                    </a:lnTo>
                    <a:lnTo>
                      <a:pt x="144" y="243"/>
                    </a:lnTo>
                    <a:lnTo>
                      <a:pt x="144" y="245"/>
                    </a:lnTo>
                    <a:lnTo>
                      <a:pt x="135" y="256"/>
                    </a:lnTo>
                    <a:lnTo>
                      <a:pt x="135" y="259"/>
                    </a:lnTo>
                    <a:lnTo>
                      <a:pt x="135" y="259"/>
                    </a:lnTo>
                    <a:lnTo>
                      <a:pt x="136" y="261"/>
                    </a:lnTo>
                    <a:lnTo>
                      <a:pt x="138" y="259"/>
                    </a:lnTo>
                    <a:lnTo>
                      <a:pt x="140" y="261"/>
                    </a:lnTo>
                    <a:lnTo>
                      <a:pt x="144" y="265"/>
                    </a:lnTo>
                    <a:lnTo>
                      <a:pt x="145" y="265"/>
                    </a:lnTo>
                    <a:lnTo>
                      <a:pt x="145" y="263"/>
                    </a:lnTo>
                    <a:lnTo>
                      <a:pt x="147" y="261"/>
                    </a:lnTo>
                    <a:lnTo>
                      <a:pt x="147" y="254"/>
                    </a:lnTo>
                    <a:lnTo>
                      <a:pt x="147" y="254"/>
                    </a:lnTo>
                    <a:lnTo>
                      <a:pt x="151" y="243"/>
                    </a:lnTo>
                    <a:lnTo>
                      <a:pt x="151" y="241"/>
                    </a:lnTo>
                    <a:lnTo>
                      <a:pt x="154" y="220"/>
                    </a:lnTo>
                    <a:lnTo>
                      <a:pt x="153" y="211"/>
                    </a:lnTo>
                    <a:lnTo>
                      <a:pt x="144" y="202"/>
                    </a:lnTo>
                    <a:lnTo>
                      <a:pt x="144" y="191"/>
                    </a:lnTo>
                    <a:lnTo>
                      <a:pt x="153" y="188"/>
                    </a:lnTo>
                    <a:lnTo>
                      <a:pt x="156" y="189"/>
                    </a:lnTo>
                    <a:lnTo>
                      <a:pt x="156" y="189"/>
                    </a:lnTo>
                    <a:lnTo>
                      <a:pt x="156" y="189"/>
                    </a:lnTo>
                    <a:lnTo>
                      <a:pt x="158" y="189"/>
                    </a:lnTo>
                    <a:lnTo>
                      <a:pt x="158" y="189"/>
                    </a:lnTo>
                    <a:lnTo>
                      <a:pt x="158" y="184"/>
                    </a:lnTo>
                    <a:lnTo>
                      <a:pt x="156" y="182"/>
                    </a:lnTo>
                    <a:lnTo>
                      <a:pt x="153" y="182"/>
                    </a:lnTo>
                    <a:lnTo>
                      <a:pt x="153" y="182"/>
                    </a:lnTo>
                    <a:lnTo>
                      <a:pt x="149" y="182"/>
                    </a:lnTo>
                    <a:lnTo>
                      <a:pt x="149" y="182"/>
                    </a:lnTo>
                    <a:lnTo>
                      <a:pt x="147" y="181"/>
                    </a:lnTo>
                    <a:lnTo>
                      <a:pt x="147" y="181"/>
                    </a:lnTo>
                    <a:lnTo>
                      <a:pt x="147" y="181"/>
                    </a:lnTo>
                    <a:lnTo>
                      <a:pt x="147" y="172"/>
                    </a:lnTo>
                    <a:lnTo>
                      <a:pt x="147" y="172"/>
                    </a:lnTo>
                    <a:lnTo>
                      <a:pt x="172" y="172"/>
                    </a:lnTo>
                    <a:lnTo>
                      <a:pt x="172" y="170"/>
                    </a:lnTo>
                    <a:lnTo>
                      <a:pt x="172" y="168"/>
                    </a:lnTo>
                    <a:lnTo>
                      <a:pt x="174" y="168"/>
                    </a:lnTo>
                    <a:lnTo>
                      <a:pt x="174" y="168"/>
                    </a:lnTo>
                    <a:lnTo>
                      <a:pt x="176" y="168"/>
                    </a:lnTo>
                    <a:lnTo>
                      <a:pt x="178" y="170"/>
                    </a:lnTo>
                    <a:lnTo>
                      <a:pt x="178" y="170"/>
                    </a:lnTo>
                    <a:lnTo>
                      <a:pt x="183" y="166"/>
                    </a:lnTo>
                    <a:lnTo>
                      <a:pt x="187" y="166"/>
                    </a:lnTo>
                    <a:lnTo>
                      <a:pt x="188" y="168"/>
                    </a:lnTo>
                    <a:lnTo>
                      <a:pt x="190" y="172"/>
                    </a:lnTo>
                    <a:lnTo>
                      <a:pt x="192" y="181"/>
                    </a:lnTo>
                    <a:lnTo>
                      <a:pt x="196" y="179"/>
                    </a:lnTo>
                    <a:lnTo>
                      <a:pt x="196" y="179"/>
                    </a:lnTo>
                    <a:lnTo>
                      <a:pt x="187" y="159"/>
                    </a:lnTo>
                    <a:lnTo>
                      <a:pt x="181" y="154"/>
                    </a:lnTo>
                    <a:lnTo>
                      <a:pt x="181" y="154"/>
                    </a:lnTo>
                    <a:lnTo>
                      <a:pt x="187" y="148"/>
                    </a:lnTo>
                    <a:lnTo>
                      <a:pt x="187" y="148"/>
                    </a:lnTo>
                    <a:lnTo>
                      <a:pt x="188" y="147"/>
                    </a:lnTo>
                    <a:lnTo>
                      <a:pt x="188" y="147"/>
                    </a:lnTo>
                    <a:lnTo>
                      <a:pt x="188" y="145"/>
                    </a:lnTo>
                    <a:lnTo>
                      <a:pt x="188" y="143"/>
                    </a:lnTo>
                    <a:lnTo>
                      <a:pt x="188" y="141"/>
                    </a:lnTo>
                    <a:lnTo>
                      <a:pt x="187" y="139"/>
                    </a:lnTo>
                    <a:lnTo>
                      <a:pt x="185" y="138"/>
                    </a:lnTo>
                    <a:lnTo>
                      <a:pt x="181" y="136"/>
                    </a:lnTo>
                    <a:lnTo>
                      <a:pt x="181" y="134"/>
                    </a:lnTo>
                    <a:lnTo>
                      <a:pt x="181" y="127"/>
                    </a:lnTo>
                    <a:lnTo>
                      <a:pt x="179" y="125"/>
                    </a:lnTo>
                    <a:lnTo>
                      <a:pt x="179" y="121"/>
                    </a:lnTo>
                    <a:lnTo>
                      <a:pt x="179" y="120"/>
                    </a:lnTo>
                    <a:lnTo>
                      <a:pt x="181" y="116"/>
                    </a:lnTo>
                    <a:lnTo>
                      <a:pt x="181" y="114"/>
                    </a:lnTo>
                    <a:lnTo>
                      <a:pt x="183" y="111"/>
                    </a:lnTo>
                    <a:lnTo>
                      <a:pt x="183" y="107"/>
                    </a:lnTo>
                    <a:lnTo>
                      <a:pt x="185" y="105"/>
                    </a:lnTo>
                    <a:lnTo>
                      <a:pt x="187" y="104"/>
                    </a:lnTo>
                    <a:lnTo>
                      <a:pt x="187" y="102"/>
                    </a:lnTo>
                    <a:lnTo>
                      <a:pt x="185" y="100"/>
                    </a:lnTo>
                    <a:lnTo>
                      <a:pt x="185" y="98"/>
                    </a:lnTo>
                    <a:lnTo>
                      <a:pt x="183" y="98"/>
                    </a:lnTo>
                    <a:lnTo>
                      <a:pt x="172" y="102"/>
                    </a:lnTo>
                    <a:lnTo>
                      <a:pt x="167" y="102"/>
                    </a:lnTo>
                    <a:lnTo>
                      <a:pt x="163" y="100"/>
                    </a:lnTo>
                    <a:lnTo>
                      <a:pt x="160" y="100"/>
                    </a:lnTo>
                    <a:lnTo>
                      <a:pt x="160" y="102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36" y="84"/>
                    </a:lnTo>
                    <a:lnTo>
                      <a:pt x="122" y="87"/>
                    </a:lnTo>
                    <a:lnTo>
                      <a:pt x="113" y="84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8" y="80"/>
                    </a:lnTo>
                    <a:lnTo>
                      <a:pt x="108" y="79"/>
                    </a:lnTo>
                    <a:lnTo>
                      <a:pt x="106" y="68"/>
                    </a:lnTo>
                    <a:lnTo>
                      <a:pt x="106" y="66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2" y="61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2" y="52"/>
                    </a:lnTo>
                    <a:lnTo>
                      <a:pt x="99" y="30"/>
                    </a:lnTo>
                    <a:lnTo>
                      <a:pt x="115" y="11"/>
                    </a:lnTo>
                    <a:lnTo>
                      <a:pt x="119" y="9"/>
                    </a:lnTo>
                    <a:lnTo>
                      <a:pt x="124" y="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7" name="Freeform 9023"/>
              <p:cNvSpPr>
                <a:spLocks/>
              </p:cNvSpPr>
              <p:nvPr/>
            </p:nvSpPr>
            <p:spPr bwMode="auto">
              <a:xfrm>
                <a:off x="2302811" y="4609464"/>
                <a:ext cx="303159" cy="35251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7" y="22"/>
                  </a:cxn>
                  <a:cxn ang="0">
                    <a:pos x="34" y="16"/>
                  </a:cxn>
                  <a:cxn ang="0">
                    <a:pos x="66" y="0"/>
                  </a:cxn>
                  <a:cxn ang="0">
                    <a:pos x="70" y="4"/>
                  </a:cxn>
                  <a:cxn ang="0">
                    <a:pos x="68" y="25"/>
                  </a:cxn>
                  <a:cxn ang="0">
                    <a:pos x="70" y="34"/>
                  </a:cxn>
                  <a:cxn ang="0">
                    <a:pos x="82" y="45"/>
                  </a:cxn>
                  <a:cxn ang="0">
                    <a:pos x="102" y="50"/>
                  </a:cxn>
                  <a:cxn ang="0">
                    <a:pos x="105" y="54"/>
                  </a:cxn>
                  <a:cxn ang="0">
                    <a:pos x="125" y="63"/>
                  </a:cxn>
                  <a:cxn ang="0">
                    <a:pos x="143" y="68"/>
                  </a:cxn>
                  <a:cxn ang="0">
                    <a:pos x="147" y="79"/>
                  </a:cxn>
                  <a:cxn ang="0">
                    <a:pos x="148" y="90"/>
                  </a:cxn>
                  <a:cxn ang="0">
                    <a:pos x="147" y="93"/>
                  </a:cxn>
                  <a:cxn ang="0">
                    <a:pos x="179" y="110"/>
                  </a:cxn>
                  <a:cxn ang="0">
                    <a:pos x="181" y="111"/>
                  </a:cxn>
                  <a:cxn ang="0">
                    <a:pos x="179" y="118"/>
                  </a:cxn>
                  <a:cxn ang="0">
                    <a:pos x="186" y="127"/>
                  </a:cxn>
                  <a:cxn ang="0">
                    <a:pos x="191" y="138"/>
                  </a:cxn>
                  <a:cxn ang="0">
                    <a:pos x="188" y="163"/>
                  </a:cxn>
                  <a:cxn ang="0">
                    <a:pos x="188" y="169"/>
                  </a:cxn>
                  <a:cxn ang="0">
                    <a:pos x="188" y="172"/>
                  </a:cxn>
                  <a:cxn ang="0">
                    <a:pos x="186" y="174"/>
                  </a:cxn>
                  <a:cxn ang="0">
                    <a:pos x="157" y="160"/>
                  </a:cxn>
                  <a:cxn ang="0">
                    <a:pos x="123" y="174"/>
                  </a:cxn>
                  <a:cxn ang="0">
                    <a:pos x="116" y="195"/>
                  </a:cxn>
                  <a:cxn ang="0">
                    <a:pos x="109" y="210"/>
                  </a:cxn>
                  <a:cxn ang="0">
                    <a:pos x="89" y="206"/>
                  </a:cxn>
                  <a:cxn ang="0">
                    <a:pos x="84" y="217"/>
                  </a:cxn>
                  <a:cxn ang="0">
                    <a:pos x="82" y="213"/>
                  </a:cxn>
                  <a:cxn ang="0">
                    <a:pos x="79" y="212"/>
                  </a:cxn>
                  <a:cxn ang="0">
                    <a:pos x="61" y="208"/>
                  </a:cxn>
                  <a:cxn ang="0">
                    <a:pos x="55" y="203"/>
                  </a:cxn>
                  <a:cxn ang="0">
                    <a:pos x="43" y="217"/>
                  </a:cxn>
                  <a:cxn ang="0">
                    <a:pos x="39" y="220"/>
                  </a:cxn>
                  <a:cxn ang="0">
                    <a:pos x="36" y="220"/>
                  </a:cxn>
                  <a:cxn ang="0">
                    <a:pos x="28" y="222"/>
                  </a:cxn>
                  <a:cxn ang="0">
                    <a:pos x="23" y="197"/>
                  </a:cxn>
                  <a:cxn ang="0">
                    <a:pos x="21" y="186"/>
                  </a:cxn>
                  <a:cxn ang="0">
                    <a:pos x="16" y="183"/>
                  </a:cxn>
                  <a:cxn ang="0">
                    <a:pos x="14" y="178"/>
                  </a:cxn>
                  <a:cxn ang="0">
                    <a:pos x="14" y="170"/>
                  </a:cxn>
                  <a:cxn ang="0">
                    <a:pos x="16" y="169"/>
                  </a:cxn>
                  <a:cxn ang="0">
                    <a:pos x="16" y="167"/>
                  </a:cxn>
                  <a:cxn ang="0">
                    <a:pos x="16" y="163"/>
                  </a:cxn>
                  <a:cxn ang="0">
                    <a:pos x="18" y="160"/>
                  </a:cxn>
                  <a:cxn ang="0">
                    <a:pos x="7" y="138"/>
                  </a:cxn>
                  <a:cxn ang="0">
                    <a:pos x="3" y="135"/>
                  </a:cxn>
                  <a:cxn ang="0">
                    <a:pos x="0" y="131"/>
                  </a:cxn>
                  <a:cxn ang="0">
                    <a:pos x="0" y="129"/>
                  </a:cxn>
                  <a:cxn ang="0">
                    <a:pos x="9" y="113"/>
                  </a:cxn>
                  <a:cxn ang="0">
                    <a:pos x="9" y="110"/>
                  </a:cxn>
                  <a:cxn ang="0">
                    <a:pos x="7" y="108"/>
                  </a:cxn>
                  <a:cxn ang="0">
                    <a:pos x="5" y="106"/>
                  </a:cxn>
                  <a:cxn ang="0">
                    <a:pos x="5" y="93"/>
                  </a:cxn>
                  <a:cxn ang="0">
                    <a:pos x="7" y="92"/>
                  </a:cxn>
                  <a:cxn ang="0">
                    <a:pos x="7" y="88"/>
                  </a:cxn>
                  <a:cxn ang="0">
                    <a:pos x="3" y="83"/>
                  </a:cxn>
                  <a:cxn ang="0">
                    <a:pos x="9" y="79"/>
                  </a:cxn>
                  <a:cxn ang="0">
                    <a:pos x="9" y="52"/>
                  </a:cxn>
                  <a:cxn ang="0">
                    <a:pos x="14" y="47"/>
                  </a:cxn>
                  <a:cxn ang="0">
                    <a:pos x="0" y="22"/>
                  </a:cxn>
                </a:cxnLst>
                <a:rect l="0" t="0" r="r" b="b"/>
                <a:pathLst>
                  <a:path w="191" h="222">
                    <a:moveTo>
                      <a:pt x="0" y="22"/>
                    </a:moveTo>
                    <a:lnTo>
                      <a:pt x="0" y="20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19" y="24"/>
                    </a:lnTo>
                    <a:lnTo>
                      <a:pt x="34" y="16"/>
                    </a:lnTo>
                    <a:lnTo>
                      <a:pt x="46" y="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22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82" y="45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5" y="54"/>
                    </a:lnTo>
                    <a:lnTo>
                      <a:pt x="120" y="58"/>
                    </a:lnTo>
                    <a:lnTo>
                      <a:pt x="125" y="63"/>
                    </a:lnTo>
                    <a:lnTo>
                      <a:pt x="136" y="63"/>
                    </a:lnTo>
                    <a:lnTo>
                      <a:pt x="143" y="68"/>
                    </a:lnTo>
                    <a:lnTo>
                      <a:pt x="147" y="76"/>
                    </a:lnTo>
                    <a:lnTo>
                      <a:pt x="147" y="79"/>
                    </a:lnTo>
                    <a:lnTo>
                      <a:pt x="150" y="83"/>
                    </a:lnTo>
                    <a:lnTo>
                      <a:pt x="148" y="90"/>
                    </a:lnTo>
                    <a:lnTo>
                      <a:pt x="147" y="92"/>
                    </a:lnTo>
                    <a:lnTo>
                      <a:pt x="147" y="93"/>
                    </a:lnTo>
                    <a:lnTo>
                      <a:pt x="152" y="108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81" y="111"/>
                    </a:lnTo>
                    <a:lnTo>
                      <a:pt x="181" y="113"/>
                    </a:lnTo>
                    <a:lnTo>
                      <a:pt x="179" y="118"/>
                    </a:lnTo>
                    <a:lnTo>
                      <a:pt x="181" y="126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91" y="138"/>
                    </a:lnTo>
                    <a:lnTo>
                      <a:pt x="191" y="158"/>
                    </a:lnTo>
                    <a:lnTo>
                      <a:pt x="188" y="163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73" y="160"/>
                    </a:lnTo>
                    <a:lnTo>
                      <a:pt x="157" y="160"/>
                    </a:lnTo>
                    <a:lnTo>
                      <a:pt x="125" y="169"/>
                    </a:lnTo>
                    <a:lnTo>
                      <a:pt x="123" y="174"/>
                    </a:lnTo>
                    <a:lnTo>
                      <a:pt x="116" y="185"/>
                    </a:lnTo>
                    <a:lnTo>
                      <a:pt x="116" y="195"/>
                    </a:lnTo>
                    <a:lnTo>
                      <a:pt x="111" y="212"/>
                    </a:lnTo>
                    <a:lnTo>
                      <a:pt x="109" y="210"/>
                    </a:lnTo>
                    <a:lnTo>
                      <a:pt x="105" y="208"/>
                    </a:lnTo>
                    <a:lnTo>
                      <a:pt x="89" y="206"/>
                    </a:lnTo>
                    <a:lnTo>
                      <a:pt x="86" y="217"/>
                    </a:lnTo>
                    <a:lnTo>
                      <a:pt x="84" y="217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2"/>
                    </a:lnTo>
                    <a:lnTo>
                      <a:pt x="79" y="210"/>
                    </a:lnTo>
                    <a:lnTo>
                      <a:pt x="61" y="208"/>
                    </a:lnTo>
                    <a:lnTo>
                      <a:pt x="57" y="203"/>
                    </a:lnTo>
                    <a:lnTo>
                      <a:pt x="55" y="203"/>
                    </a:lnTo>
                    <a:lnTo>
                      <a:pt x="43" y="215"/>
                    </a:lnTo>
                    <a:lnTo>
                      <a:pt x="43" y="217"/>
                    </a:lnTo>
                    <a:lnTo>
                      <a:pt x="41" y="219"/>
                    </a:lnTo>
                    <a:lnTo>
                      <a:pt x="39" y="220"/>
                    </a:lnTo>
                    <a:lnTo>
                      <a:pt x="39" y="220"/>
                    </a:lnTo>
                    <a:lnTo>
                      <a:pt x="36" y="220"/>
                    </a:lnTo>
                    <a:lnTo>
                      <a:pt x="34" y="222"/>
                    </a:lnTo>
                    <a:lnTo>
                      <a:pt x="28" y="222"/>
                    </a:lnTo>
                    <a:lnTo>
                      <a:pt x="27" y="220"/>
                    </a:lnTo>
                    <a:lnTo>
                      <a:pt x="23" y="197"/>
                    </a:lnTo>
                    <a:lnTo>
                      <a:pt x="21" y="194"/>
                    </a:lnTo>
                    <a:lnTo>
                      <a:pt x="21" y="186"/>
                    </a:lnTo>
                    <a:lnTo>
                      <a:pt x="18" y="185"/>
                    </a:lnTo>
                    <a:lnTo>
                      <a:pt x="16" y="183"/>
                    </a:lnTo>
                    <a:lnTo>
                      <a:pt x="16" y="178"/>
                    </a:lnTo>
                    <a:lnTo>
                      <a:pt x="14" y="178"/>
                    </a:lnTo>
                    <a:lnTo>
                      <a:pt x="12" y="176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6" y="169"/>
                    </a:lnTo>
                    <a:lnTo>
                      <a:pt x="16" y="169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6" y="163"/>
                    </a:lnTo>
                    <a:lnTo>
                      <a:pt x="18" y="163"/>
                    </a:lnTo>
                    <a:lnTo>
                      <a:pt x="18" y="160"/>
                    </a:lnTo>
                    <a:lnTo>
                      <a:pt x="9" y="152"/>
                    </a:lnTo>
                    <a:lnTo>
                      <a:pt x="7" y="138"/>
                    </a:lnTo>
                    <a:lnTo>
                      <a:pt x="5" y="136"/>
                    </a:lnTo>
                    <a:lnTo>
                      <a:pt x="3" y="135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9" y="113"/>
                    </a:lnTo>
                    <a:lnTo>
                      <a:pt x="9" y="110"/>
                    </a:lnTo>
                    <a:lnTo>
                      <a:pt x="9" y="110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3" y="97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9" y="52"/>
                    </a:lnTo>
                    <a:lnTo>
                      <a:pt x="11" y="49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8" name="Freeform 9024"/>
              <p:cNvSpPr>
                <a:spLocks/>
              </p:cNvSpPr>
              <p:nvPr/>
            </p:nvSpPr>
            <p:spPr bwMode="auto">
              <a:xfrm>
                <a:off x="2302811" y="4609464"/>
                <a:ext cx="303159" cy="35251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7" y="22"/>
                  </a:cxn>
                  <a:cxn ang="0">
                    <a:pos x="34" y="16"/>
                  </a:cxn>
                  <a:cxn ang="0">
                    <a:pos x="66" y="0"/>
                  </a:cxn>
                  <a:cxn ang="0">
                    <a:pos x="70" y="4"/>
                  </a:cxn>
                  <a:cxn ang="0">
                    <a:pos x="68" y="25"/>
                  </a:cxn>
                  <a:cxn ang="0">
                    <a:pos x="70" y="34"/>
                  </a:cxn>
                  <a:cxn ang="0">
                    <a:pos x="82" y="45"/>
                  </a:cxn>
                  <a:cxn ang="0">
                    <a:pos x="102" y="50"/>
                  </a:cxn>
                  <a:cxn ang="0">
                    <a:pos x="105" y="54"/>
                  </a:cxn>
                  <a:cxn ang="0">
                    <a:pos x="125" y="63"/>
                  </a:cxn>
                  <a:cxn ang="0">
                    <a:pos x="143" y="68"/>
                  </a:cxn>
                  <a:cxn ang="0">
                    <a:pos x="147" y="79"/>
                  </a:cxn>
                  <a:cxn ang="0">
                    <a:pos x="148" y="90"/>
                  </a:cxn>
                  <a:cxn ang="0">
                    <a:pos x="147" y="93"/>
                  </a:cxn>
                  <a:cxn ang="0">
                    <a:pos x="179" y="110"/>
                  </a:cxn>
                  <a:cxn ang="0">
                    <a:pos x="181" y="111"/>
                  </a:cxn>
                  <a:cxn ang="0">
                    <a:pos x="179" y="118"/>
                  </a:cxn>
                  <a:cxn ang="0">
                    <a:pos x="186" y="127"/>
                  </a:cxn>
                  <a:cxn ang="0">
                    <a:pos x="191" y="138"/>
                  </a:cxn>
                  <a:cxn ang="0">
                    <a:pos x="188" y="163"/>
                  </a:cxn>
                  <a:cxn ang="0">
                    <a:pos x="188" y="169"/>
                  </a:cxn>
                  <a:cxn ang="0">
                    <a:pos x="188" y="172"/>
                  </a:cxn>
                  <a:cxn ang="0">
                    <a:pos x="186" y="174"/>
                  </a:cxn>
                  <a:cxn ang="0">
                    <a:pos x="157" y="160"/>
                  </a:cxn>
                  <a:cxn ang="0">
                    <a:pos x="123" y="174"/>
                  </a:cxn>
                  <a:cxn ang="0">
                    <a:pos x="116" y="195"/>
                  </a:cxn>
                  <a:cxn ang="0">
                    <a:pos x="109" y="210"/>
                  </a:cxn>
                  <a:cxn ang="0">
                    <a:pos x="89" y="206"/>
                  </a:cxn>
                  <a:cxn ang="0">
                    <a:pos x="84" y="217"/>
                  </a:cxn>
                  <a:cxn ang="0">
                    <a:pos x="82" y="213"/>
                  </a:cxn>
                  <a:cxn ang="0">
                    <a:pos x="79" y="212"/>
                  </a:cxn>
                  <a:cxn ang="0">
                    <a:pos x="61" y="208"/>
                  </a:cxn>
                  <a:cxn ang="0">
                    <a:pos x="55" y="203"/>
                  </a:cxn>
                  <a:cxn ang="0">
                    <a:pos x="43" y="217"/>
                  </a:cxn>
                  <a:cxn ang="0">
                    <a:pos x="39" y="220"/>
                  </a:cxn>
                  <a:cxn ang="0">
                    <a:pos x="36" y="220"/>
                  </a:cxn>
                  <a:cxn ang="0">
                    <a:pos x="28" y="222"/>
                  </a:cxn>
                  <a:cxn ang="0">
                    <a:pos x="23" y="197"/>
                  </a:cxn>
                  <a:cxn ang="0">
                    <a:pos x="21" y="186"/>
                  </a:cxn>
                  <a:cxn ang="0">
                    <a:pos x="16" y="183"/>
                  </a:cxn>
                  <a:cxn ang="0">
                    <a:pos x="14" y="178"/>
                  </a:cxn>
                  <a:cxn ang="0">
                    <a:pos x="14" y="170"/>
                  </a:cxn>
                  <a:cxn ang="0">
                    <a:pos x="16" y="169"/>
                  </a:cxn>
                  <a:cxn ang="0">
                    <a:pos x="16" y="167"/>
                  </a:cxn>
                  <a:cxn ang="0">
                    <a:pos x="16" y="163"/>
                  </a:cxn>
                  <a:cxn ang="0">
                    <a:pos x="18" y="160"/>
                  </a:cxn>
                  <a:cxn ang="0">
                    <a:pos x="7" y="138"/>
                  </a:cxn>
                  <a:cxn ang="0">
                    <a:pos x="3" y="135"/>
                  </a:cxn>
                  <a:cxn ang="0">
                    <a:pos x="0" y="131"/>
                  </a:cxn>
                  <a:cxn ang="0">
                    <a:pos x="0" y="129"/>
                  </a:cxn>
                  <a:cxn ang="0">
                    <a:pos x="9" y="113"/>
                  </a:cxn>
                  <a:cxn ang="0">
                    <a:pos x="9" y="110"/>
                  </a:cxn>
                  <a:cxn ang="0">
                    <a:pos x="7" y="108"/>
                  </a:cxn>
                  <a:cxn ang="0">
                    <a:pos x="5" y="106"/>
                  </a:cxn>
                  <a:cxn ang="0">
                    <a:pos x="5" y="93"/>
                  </a:cxn>
                  <a:cxn ang="0">
                    <a:pos x="7" y="92"/>
                  </a:cxn>
                  <a:cxn ang="0">
                    <a:pos x="7" y="88"/>
                  </a:cxn>
                  <a:cxn ang="0">
                    <a:pos x="3" y="83"/>
                  </a:cxn>
                  <a:cxn ang="0">
                    <a:pos x="9" y="79"/>
                  </a:cxn>
                  <a:cxn ang="0">
                    <a:pos x="9" y="52"/>
                  </a:cxn>
                  <a:cxn ang="0">
                    <a:pos x="14" y="47"/>
                  </a:cxn>
                  <a:cxn ang="0">
                    <a:pos x="0" y="22"/>
                  </a:cxn>
                </a:cxnLst>
                <a:rect l="0" t="0" r="r" b="b"/>
                <a:pathLst>
                  <a:path w="191" h="222">
                    <a:moveTo>
                      <a:pt x="0" y="22"/>
                    </a:moveTo>
                    <a:lnTo>
                      <a:pt x="0" y="20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19" y="24"/>
                    </a:lnTo>
                    <a:lnTo>
                      <a:pt x="34" y="16"/>
                    </a:lnTo>
                    <a:lnTo>
                      <a:pt x="46" y="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22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82" y="45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5" y="54"/>
                    </a:lnTo>
                    <a:lnTo>
                      <a:pt x="120" y="58"/>
                    </a:lnTo>
                    <a:lnTo>
                      <a:pt x="125" y="63"/>
                    </a:lnTo>
                    <a:lnTo>
                      <a:pt x="136" y="63"/>
                    </a:lnTo>
                    <a:lnTo>
                      <a:pt x="143" y="68"/>
                    </a:lnTo>
                    <a:lnTo>
                      <a:pt x="147" y="76"/>
                    </a:lnTo>
                    <a:lnTo>
                      <a:pt x="147" y="79"/>
                    </a:lnTo>
                    <a:lnTo>
                      <a:pt x="150" y="83"/>
                    </a:lnTo>
                    <a:lnTo>
                      <a:pt x="148" y="90"/>
                    </a:lnTo>
                    <a:lnTo>
                      <a:pt x="147" y="92"/>
                    </a:lnTo>
                    <a:lnTo>
                      <a:pt x="147" y="93"/>
                    </a:lnTo>
                    <a:lnTo>
                      <a:pt x="152" y="108"/>
                    </a:lnTo>
                    <a:lnTo>
                      <a:pt x="179" y="110"/>
                    </a:lnTo>
                    <a:lnTo>
                      <a:pt x="179" y="110"/>
                    </a:lnTo>
                    <a:lnTo>
                      <a:pt x="181" y="111"/>
                    </a:lnTo>
                    <a:lnTo>
                      <a:pt x="181" y="113"/>
                    </a:lnTo>
                    <a:lnTo>
                      <a:pt x="179" y="118"/>
                    </a:lnTo>
                    <a:lnTo>
                      <a:pt x="181" y="126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91" y="138"/>
                    </a:lnTo>
                    <a:lnTo>
                      <a:pt x="191" y="158"/>
                    </a:lnTo>
                    <a:lnTo>
                      <a:pt x="188" y="163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88" y="172"/>
                    </a:lnTo>
                    <a:lnTo>
                      <a:pt x="188" y="172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73" y="160"/>
                    </a:lnTo>
                    <a:lnTo>
                      <a:pt x="157" y="160"/>
                    </a:lnTo>
                    <a:lnTo>
                      <a:pt x="125" y="169"/>
                    </a:lnTo>
                    <a:lnTo>
                      <a:pt x="123" y="174"/>
                    </a:lnTo>
                    <a:lnTo>
                      <a:pt x="116" y="185"/>
                    </a:lnTo>
                    <a:lnTo>
                      <a:pt x="116" y="195"/>
                    </a:lnTo>
                    <a:lnTo>
                      <a:pt x="111" y="212"/>
                    </a:lnTo>
                    <a:lnTo>
                      <a:pt x="109" y="210"/>
                    </a:lnTo>
                    <a:lnTo>
                      <a:pt x="105" y="208"/>
                    </a:lnTo>
                    <a:lnTo>
                      <a:pt x="89" y="206"/>
                    </a:lnTo>
                    <a:lnTo>
                      <a:pt x="86" y="217"/>
                    </a:lnTo>
                    <a:lnTo>
                      <a:pt x="84" y="217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2"/>
                    </a:lnTo>
                    <a:lnTo>
                      <a:pt x="79" y="210"/>
                    </a:lnTo>
                    <a:lnTo>
                      <a:pt x="61" y="208"/>
                    </a:lnTo>
                    <a:lnTo>
                      <a:pt x="57" y="203"/>
                    </a:lnTo>
                    <a:lnTo>
                      <a:pt x="55" y="203"/>
                    </a:lnTo>
                    <a:lnTo>
                      <a:pt x="43" y="215"/>
                    </a:lnTo>
                    <a:lnTo>
                      <a:pt x="43" y="217"/>
                    </a:lnTo>
                    <a:lnTo>
                      <a:pt x="41" y="219"/>
                    </a:lnTo>
                    <a:lnTo>
                      <a:pt x="39" y="220"/>
                    </a:lnTo>
                    <a:lnTo>
                      <a:pt x="39" y="220"/>
                    </a:lnTo>
                    <a:lnTo>
                      <a:pt x="36" y="220"/>
                    </a:lnTo>
                    <a:lnTo>
                      <a:pt x="34" y="222"/>
                    </a:lnTo>
                    <a:lnTo>
                      <a:pt x="28" y="222"/>
                    </a:lnTo>
                    <a:lnTo>
                      <a:pt x="27" y="220"/>
                    </a:lnTo>
                    <a:lnTo>
                      <a:pt x="23" y="197"/>
                    </a:lnTo>
                    <a:lnTo>
                      <a:pt x="21" y="194"/>
                    </a:lnTo>
                    <a:lnTo>
                      <a:pt x="21" y="186"/>
                    </a:lnTo>
                    <a:lnTo>
                      <a:pt x="18" y="185"/>
                    </a:lnTo>
                    <a:lnTo>
                      <a:pt x="16" y="183"/>
                    </a:lnTo>
                    <a:lnTo>
                      <a:pt x="16" y="178"/>
                    </a:lnTo>
                    <a:lnTo>
                      <a:pt x="14" y="178"/>
                    </a:lnTo>
                    <a:lnTo>
                      <a:pt x="12" y="176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6" y="169"/>
                    </a:lnTo>
                    <a:lnTo>
                      <a:pt x="16" y="169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6" y="163"/>
                    </a:lnTo>
                    <a:lnTo>
                      <a:pt x="18" y="163"/>
                    </a:lnTo>
                    <a:lnTo>
                      <a:pt x="18" y="160"/>
                    </a:lnTo>
                    <a:lnTo>
                      <a:pt x="9" y="152"/>
                    </a:lnTo>
                    <a:lnTo>
                      <a:pt x="7" y="138"/>
                    </a:lnTo>
                    <a:lnTo>
                      <a:pt x="5" y="136"/>
                    </a:lnTo>
                    <a:lnTo>
                      <a:pt x="3" y="135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9" y="113"/>
                    </a:lnTo>
                    <a:lnTo>
                      <a:pt x="9" y="110"/>
                    </a:lnTo>
                    <a:lnTo>
                      <a:pt x="9" y="110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3" y="97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9" y="52"/>
                    </a:lnTo>
                    <a:lnTo>
                      <a:pt x="11" y="49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0" y="2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39" name="Freeform 9025"/>
              <p:cNvSpPr>
                <a:spLocks/>
              </p:cNvSpPr>
              <p:nvPr/>
            </p:nvSpPr>
            <p:spPr bwMode="auto">
              <a:xfrm>
                <a:off x="2586924" y="5163646"/>
                <a:ext cx="136501" cy="14767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7" y="81"/>
                  </a:cxn>
                  <a:cxn ang="0">
                    <a:pos x="9" y="83"/>
                  </a:cxn>
                  <a:cxn ang="0">
                    <a:pos x="19" y="84"/>
                  </a:cxn>
                  <a:cxn ang="0">
                    <a:pos x="36" y="92"/>
                  </a:cxn>
                  <a:cxn ang="0">
                    <a:pos x="48" y="90"/>
                  </a:cxn>
                  <a:cxn ang="0">
                    <a:pos x="57" y="93"/>
                  </a:cxn>
                  <a:cxn ang="0">
                    <a:pos x="66" y="90"/>
                  </a:cxn>
                  <a:cxn ang="0">
                    <a:pos x="73" y="83"/>
                  </a:cxn>
                  <a:cxn ang="0">
                    <a:pos x="73" y="81"/>
                  </a:cxn>
                  <a:cxn ang="0">
                    <a:pos x="79" y="75"/>
                  </a:cxn>
                  <a:cxn ang="0">
                    <a:pos x="79" y="72"/>
                  </a:cxn>
                  <a:cxn ang="0">
                    <a:pos x="80" y="70"/>
                  </a:cxn>
                  <a:cxn ang="0">
                    <a:pos x="80" y="68"/>
                  </a:cxn>
                  <a:cxn ang="0">
                    <a:pos x="79" y="68"/>
                  </a:cxn>
                  <a:cxn ang="0">
                    <a:pos x="80" y="59"/>
                  </a:cxn>
                  <a:cxn ang="0">
                    <a:pos x="82" y="54"/>
                  </a:cxn>
                  <a:cxn ang="0">
                    <a:pos x="82" y="54"/>
                  </a:cxn>
                  <a:cxn ang="0">
                    <a:pos x="84" y="52"/>
                  </a:cxn>
                  <a:cxn ang="0">
                    <a:pos x="86" y="52"/>
                  </a:cxn>
                  <a:cxn ang="0">
                    <a:pos x="86" y="50"/>
                  </a:cxn>
                  <a:cxn ang="0">
                    <a:pos x="84" y="49"/>
                  </a:cxn>
                  <a:cxn ang="0">
                    <a:pos x="79" y="45"/>
                  </a:cxn>
                  <a:cxn ang="0">
                    <a:pos x="77" y="38"/>
                  </a:cxn>
                  <a:cxn ang="0">
                    <a:pos x="75" y="36"/>
                  </a:cxn>
                  <a:cxn ang="0">
                    <a:pos x="71" y="34"/>
                  </a:cxn>
                  <a:cxn ang="0">
                    <a:pos x="70" y="34"/>
                  </a:cxn>
                  <a:cxn ang="0">
                    <a:pos x="66" y="33"/>
                  </a:cxn>
                  <a:cxn ang="0">
                    <a:pos x="64" y="31"/>
                  </a:cxn>
                  <a:cxn ang="0">
                    <a:pos x="62" y="27"/>
                  </a:cxn>
                  <a:cxn ang="0">
                    <a:pos x="62" y="27"/>
                  </a:cxn>
                  <a:cxn ang="0">
                    <a:pos x="59" y="25"/>
                  </a:cxn>
                  <a:cxn ang="0">
                    <a:pos x="57" y="24"/>
                  </a:cxn>
                  <a:cxn ang="0">
                    <a:pos x="53" y="24"/>
                  </a:cxn>
                  <a:cxn ang="0">
                    <a:pos x="53" y="24"/>
                  </a:cxn>
                  <a:cxn ang="0">
                    <a:pos x="52" y="22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6" y="15"/>
                  </a:cxn>
                  <a:cxn ang="0">
                    <a:pos x="43" y="18"/>
                  </a:cxn>
                  <a:cxn ang="0">
                    <a:pos x="41" y="18"/>
                  </a:cxn>
                  <a:cxn ang="0">
                    <a:pos x="39" y="18"/>
                  </a:cxn>
                  <a:cxn ang="0">
                    <a:pos x="37" y="11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19" y="4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9" y="29"/>
                  </a:cxn>
                  <a:cxn ang="0">
                    <a:pos x="5" y="36"/>
                  </a:cxn>
                  <a:cxn ang="0">
                    <a:pos x="5" y="54"/>
                  </a:cxn>
                  <a:cxn ang="0">
                    <a:pos x="5" y="56"/>
                  </a:cxn>
                  <a:cxn ang="0">
                    <a:pos x="2" y="59"/>
                  </a:cxn>
                  <a:cxn ang="0">
                    <a:pos x="0" y="74"/>
                  </a:cxn>
                </a:cxnLst>
                <a:rect l="0" t="0" r="r" b="b"/>
                <a:pathLst>
                  <a:path w="86" h="93">
                    <a:moveTo>
                      <a:pt x="0" y="74"/>
                    </a:moveTo>
                    <a:lnTo>
                      <a:pt x="0" y="74"/>
                    </a:lnTo>
                    <a:lnTo>
                      <a:pt x="2" y="75"/>
                    </a:lnTo>
                    <a:lnTo>
                      <a:pt x="7" y="81"/>
                    </a:lnTo>
                    <a:lnTo>
                      <a:pt x="9" y="83"/>
                    </a:lnTo>
                    <a:lnTo>
                      <a:pt x="19" y="84"/>
                    </a:lnTo>
                    <a:lnTo>
                      <a:pt x="36" y="92"/>
                    </a:lnTo>
                    <a:lnTo>
                      <a:pt x="48" y="90"/>
                    </a:lnTo>
                    <a:lnTo>
                      <a:pt x="57" y="93"/>
                    </a:lnTo>
                    <a:lnTo>
                      <a:pt x="66" y="90"/>
                    </a:lnTo>
                    <a:lnTo>
                      <a:pt x="73" y="83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79" y="72"/>
                    </a:lnTo>
                    <a:lnTo>
                      <a:pt x="80" y="70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80" y="59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4" y="49"/>
                    </a:lnTo>
                    <a:lnTo>
                      <a:pt x="79" y="45"/>
                    </a:lnTo>
                    <a:lnTo>
                      <a:pt x="77" y="38"/>
                    </a:lnTo>
                    <a:lnTo>
                      <a:pt x="75" y="36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6" y="33"/>
                    </a:lnTo>
                    <a:lnTo>
                      <a:pt x="64" y="31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59" y="25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2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6" y="15"/>
                    </a:lnTo>
                    <a:lnTo>
                      <a:pt x="43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7" y="11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9" y="29"/>
                    </a:lnTo>
                    <a:lnTo>
                      <a:pt x="5" y="36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2" y="5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0" name="Freeform 9026"/>
              <p:cNvSpPr>
                <a:spLocks/>
              </p:cNvSpPr>
              <p:nvPr/>
            </p:nvSpPr>
            <p:spPr bwMode="auto">
              <a:xfrm>
                <a:off x="2586924" y="5163646"/>
                <a:ext cx="136501" cy="14767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7" y="81"/>
                  </a:cxn>
                  <a:cxn ang="0">
                    <a:pos x="9" y="83"/>
                  </a:cxn>
                  <a:cxn ang="0">
                    <a:pos x="19" y="84"/>
                  </a:cxn>
                  <a:cxn ang="0">
                    <a:pos x="36" y="92"/>
                  </a:cxn>
                  <a:cxn ang="0">
                    <a:pos x="48" y="90"/>
                  </a:cxn>
                  <a:cxn ang="0">
                    <a:pos x="57" y="93"/>
                  </a:cxn>
                  <a:cxn ang="0">
                    <a:pos x="66" y="90"/>
                  </a:cxn>
                  <a:cxn ang="0">
                    <a:pos x="73" y="83"/>
                  </a:cxn>
                  <a:cxn ang="0">
                    <a:pos x="73" y="81"/>
                  </a:cxn>
                  <a:cxn ang="0">
                    <a:pos x="79" y="75"/>
                  </a:cxn>
                  <a:cxn ang="0">
                    <a:pos x="79" y="72"/>
                  </a:cxn>
                  <a:cxn ang="0">
                    <a:pos x="80" y="70"/>
                  </a:cxn>
                  <a:cxn ang="0">
                    <a:pos x="80" y="68"/>
                  </a:cxn>
                  <a:cxn ang="0">
                    <a:pos x="79" y="68"/>
                  </a:cxn>
                  <a:cxn ang="0">
                    <a:pos x="80" y="59"/>
                  </a:cxn>
                  <a:cxn ang="0">
                    <a:pos x="82" y="54"/>
                  </a:cxn>
                  <a:cxn ang="0">
                    <a:pos x="82" y="54"/>
                  </a:cxn>
                  <a:cxn ang="0">
                    <a:pos x="84" y="52"/>
                  </a:cxn>
                  <a:cxn ang="0">
                    <a:pos x="86" y="52"/>
                  </a:cxn>
                  <a:cxn ang="0">
                    <a:pos x="86" y="50"/>
                  </a:cxn>
                  <a:cxn ang="0">
                    <a:pos x="84" y="49"/>
                  </a:cxn>
                  <a:cxn ang="0">
                    <a:pos x="79" y="45"/>
                  </a:cxn>
                  <a:cxn ang="0">
                    <a:pos x="77" y="38"/>
                  </a:cxn>
                  <a:cxn ang="0">
                    <a:pos x="75" y="36"/>
                  </a:cxn>
                  <a:cxn ang="0">
                    <a:pos x="71" y="34"/>
                  </a:cxn>
                  <a:cxn ang="0">
                    <a:pos x="70" y="34"/>
                  </a:cxn>
                  <a:cxn ang="0">
                    <a:pos x="66" y="33"/>
                  </a:cxn>
                  <a:cxn ang="0">
                    <a:pos x="64" y="31"/>
                  </a:cxn>
                  <a:cxn ang="0">
                    <a:pos x="62" y="27"/>
                  </a:cxn>
                  <a:cxn ang="0">
                    <a:pos x="62" y="27"/>
                  </a:cxn>
                  <a:cxn ang="0">
                    <a:pos x="59" y="25"/>
                  </a:cxn>
                  <a:cxn ang="0">
                    <a:pos x="57" y="24"/>
                  </a:cxn>
                  <a:cxn ang="0">
                    <a:pos x="53" y="24"/>
                  </a:cxn>
                  <a:cxn ang="0">
                    <a:pos x="53" y="24"/>
                  </a:cxn>
                  <a:cxn ang="0">
                    <a:pos x="52" y="22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6" y="15"/>
                  </a:cxn>
                  <a:cxn ang="0">
                    <a:pos x="43" y="18"/>
                  </a:cxn>
                  <a:cxn ang="0">
                    <a:pos x="41" y="18"/>
                  </a:cxn>
                  <a:cxn ang="0">
                    <a:pos x="39" y="18"/>
                  </a:cxn>
                  <a:cxn ang="0">
                    <a:pos x="37" y="11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19" y="4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9" y="29"/>
                  </a:cxn>
                  <a:cxn ang="0">
                    <a:pos x="5" y="36"/>
                  </a:cxn>
                  <a:cxn ang="0">
                    <a:pos x="5" y="54"/>
                  </a:cxn>
                  <a:cxn ang="0">
                    <a:pos x="5" y="56"/>
                  </a:cxn>
                  <a:cxn ang="0">
                    <a:pos x="2" y="59"/>
                  </a:cxn>
                  <a:cxn ang="0">
                    <a:pos x="0" y="74"/>
                  </a:cxn>
                </a:cxnLst>
                <a:rect l="0" t="0" r="r" b="b"/>
                <a:pathLst>
                  <a:path w="86" h="93">
                    <a:moveTo>
                      <a:pt x="0" y="74"/>
                    </a:moveTo>
                    <a:lnTo>
                      <a:pt x="0" y="74"/>
                    </a:lnTo>
                    <a:lnTo>
                      <a:pt x="2" y="75"/>
                    </a:lnTo>
                    <a:lnTo>
                      <a:pt x="7" y="81"/>
                    </a:lnTo>
                    <a:lnTo>
                      <a:pt x="9" y="83"/>
                    </a:lnTo>
                    <a:lnTo>
                      <a:pt x="19" y="84"/>
                    </a:lnTo>
                    <a:lnTo>
                      <a:pt x="36" y="92"/>
                    </a:lnTo>
                    <a:lnTo>
                      <a:pt x="48" y="90"/>
                    </a:lnTo>
                    <a:lnTo>
                      <a:pt x="57" y="93"/>
                    </a:lnTo>
                    <a:lnTo>
                      <a:pt x="66" y="90"/>
                    </a:lnTo>
                    <a:lnTo>
                      <a:pt x="73" y="83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79" y="72"/>
                    </a:lnTo>
                    <a:lnTo>
                      <a:pt x="80" y="70"/>
                    </a:lnTo>
                    <a:lnTo>
                      <a:pt x="80" y="68"/>
                    </a:lnTo>
                    <a:lnTo>
                      <a:pt x="79" y="68"/>
                    </a:lnTo>
                    <a:lnTo>
                      <a:pt x="80" y="59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4" y="49"/>
                    </a:lnTo>
                    <a:lnTo>
                      <a:pt x="79" y="45"/>
                    </a:lnTo>
                    <a:lnTo>
                      <a:pt x="77" y="38"/>
                    </a:lnTo>
                    <a:lnTo>
                      <a:pt x="75" y="36"/>
                    </a:lnTo>
                    <a:lnTo>
                      <a:pt x="71" y="34"/>
                    </a:lnTo>
                    <a:lnTo>
                      <a:pt x="70" y="34"/>
                    </a:lnTo>
                    <a:lnTo>
                      <a:pt x="66" y="33"/>
                    </a:lnTo>
                    <a:lnTo>
                      <a:pt x="64" y="31"/>
                    </a:lnTo>
                    <a:lnTo>
                      <a:pt x="62" y="27"/>
                    </a:lnTo>
                    <a:lnTo>
                      <a:pt x="62" y="27"/>
                    </a:lnTo>
                    <a:lnTo>
                      <a:pt x="59" y="25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24"/>
                    </a:lnTo>
                    <a:lnTo>
                      <a:pt x="52" y="22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6" y="15"/>
                    </a:lnTo>
                    <a:lnTo>
                      <a:pt x="43" y="18"/>
                    </a:lnTo>
                    <a:lnTo>
                      <a:pt x="41" y="18"/>
                    </a:lnTo>
                    <a:lnTo>
                      <a:pt x="39" y="18"/>
                    </a:lnTo>
                    <a:lnTo>
                      <a:pt x="37" y="11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9" y="29"/>
                    </a:lnTo>
                    <a:lnTo>
                      <a:pt x="5" y="36"/>
                    </a:lnTo>
                    <a:lnTo>
                      <a:pt x="5" y="54"/>
                    </a:lnTo>
                    <a:lnTo>
                      <a:pt x="5" y="56"/>
                    </a:lnTo>
                    <a:lnTo>
                      <a:pt x="2" y="59"/>
                    </a:lnTo>
                    <a:lnTo>
                      <a:pt x="0" y="7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1" name="Freeform 9027"/>
              <p:cNvSpPr>
                <a:spLocks/>
              </p:cNvSpPr>
              <p:nvPr/>
            </p:nvSpPr>
            <p:spPr bwMode="auto">
              <a:xfrm>
                <a:off x="2515499" y="4155320"/>
                <a:ext cx="125391" cy="17943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9" y="0"/>
                  </a:cxn>
                  <a:cxn ang="0">
                    <a:pos x="45" y="14"/>
                  </a:cxn>
                  <a:cxn ang="0">
                    <a:pos x="54" y="25"/>
                  </a:cxn>
                  <a:cxn ang="0">
                    <a:pos x="63" y="32"/>
                  </a:cxn>
                  <a:cxn ang="0">
                    <a:pos x="68" y="39"/>
                  </a:cxn>
                  <a:cxn ang="0">
                    <a:pos x="64" y="47"/>
                  </a:cxn>
                  <a:cxn ang="0">
                    <a:pos x="64" y="48"/>
                  </a:cxn>
                  <a:cxn ang="0">
                    <a:pos x="64" y="50"/>
                  </a:cxn>
                  <a:cxn ang="0">
                    <a:pos x="63" y="52"/>
                  </a:cxn>
                  <a:cxn ang="0">
                    <a:pos x="56" y="54"/>
                  </a:cxn>
                  <a:cxn ang="0">
                    <a:pos x="54" y="55"/>
                  </a:cxn>
                  <a:cxn ang="0">
                    <a:pos x="52" y="66"/>
                  </a:cxn>
                  <a:cxn ang="0">
                    <a:pos x="56" y="73"/>
                  </a:cxn>
                  <a:cxn ang="0">
                    <a:pos x="59" y="77"/>
                  </a:cxn>
                  <a:cxn ang="0">
                    <a:pos x="59" y="79"/>
                  </a:cxn>
                  <a:cxn ang="0">
                    <a:pos x="64" y="79"/>
                  </a:cxn>
                  <a:cxn ang="0">
                    <a:pos x="64" y="82"/>
                  </a:cxn>
                  <a:cxn ang="0">
                    <a:pos x="66" y="86"/>
                  </a:cxn>
                  <a:cxn ang="0">
                    <a:pos x="77" y="100"/>
                  </a:cxn>
                  <a:cxn ang="0">
                    <a:pos x="70" y="102"/>
                  </a:cxn>
                  <a:cxn ang="0">
                    <a:pos x="68" y="102"/>
                  </a:cxn>
                  <a:cxn ang="0">
                    <a:pos x="66" y="100"/>
                  </a:cxn>
                  <a:cxn ang="0">
                    <a:pos x="61" y="106"/>
                  </a:cxn>
                  <a:cxn ang="0">
                    <a:pos x="52" y="107"/>
                  </a:cxn>
                  <a:cxn ang="0">
                    <a:pos x="47" y="109"/>
                  </a:cxn>
                  <a:cxn ang="0">
                    <a:pos x="43" y="113"/>
                  </a:cxn>
                  <a:cxn ang="0">
                    <a:pos x="32" y="109"/>
                  </a:cxn>
                  <a:cxn ang="0">
                    <a:pos x="29" y="106"/>
                  </a:cxn>
                  <a:cxn ang="0">
                    <a:pos x="27" y="102"/>
                  </a:cxn>
                  <a:cxn ang="0">
                    <a:pos x="23" y="93"/>
                  </a:cxn>
                  <a:cxn ang="0">
                    <a:pos x="23" y="84"/>
                  </a:cxn>
                  <a:cxn ang="0">
                    <a:pos x="25" y="75"/>
                  </a:cxn>
                  <a:cxn ang="0">
                    <a:pos x="29" y="70"/>
                  </a:cxn>
                  <a:cxn ang="0">
                    <a:pos x="27" y="66"/>
                  </a:cxn>
                  <a:cxn ang="0">
                    <a:pos x="23" y="61"/>
                  </a:cxn>
                  <a:cxn ang="0">
                    <a:pos x="20" y="59"/>
                  </a:cxn>
                  <a:cxn ang="0">
                    <a:pos x="22" y="52"/>
                  </a:cxn>
                  <a:cxn ang="0">
                    <a:pos x="18" y="50"/>
                  </a:cxn>
                  <a:cxn ang="0">
                    <a:pos x="11" y="50"/>
                  </a:cxn>
                  <a:cxn ang="0">
                    <a:pos x="11" y="4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13" y="21"/>
                  </a:cxn>
                  <a:cxn ang="0">
                    <a:pos x="13" y="18"/>
                  </a:cxn>
                  <a:cxn ang="0">
                    <a:pos x="9" y="18"/>
                  </a:cxn>
                  <a:cxn ang="0">
                    <a:pos x="7" y="13"/>
                  </a:cxn>
                  <a:cxn ang="0">
                    <a:pos x="9" y="9"/>
                  </a:cxn>
                  <a:cxn ang="0">
                    <a:pos x="13" y="9"/>
                  </a:cxn>
                  <a:cxn ang="0">
                    <a:pos x="20" y="5"/>
                  </a:cxn>
                  <a:cxn ang="0">
                    <a:pos x="22" y="4"/>
                  </a:cxn>
                  <a:cxn ang="0">
                    <a:pos x="23" y="2"/>
                  </a:cxn>
                </a:cxnLst>
                <a:rect l="0" t="0" r="r" b="b"/>
                <a:pathLst>
                  <a:path w="79" h="113">
                    <a:moveTo>
                      <a:pt x="23" y="0"/>
                    </a:move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1" y="11"/>
                    </a:lnTo>
                    <a:lnTo>
                      <a:pt x="45" y="14"/>
                    </a:lnTo>
                    <a:lnTo>
                      <a:pt x="45" y="23"/>
                    </a:lnTo>
                    <a:lnTo>
                      <a:pt x="54" y="25"/>
                    </a:lnTo>
                    <a:lnTo>
                      <a:pt x="59" y="27"/>
                    </a:lnTo>
                    <a:lnTo>
                      <a:pt x="63" y="32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61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61" y="79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4" y="82"/>
                    </a:lnTo>
                    <a:lnTo>
                      <a:pt x="66" y="84"/>
                    </a:lnTo>
                    <a:lnTo>
                      <a:pt x="66" y="86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9" y="102"/>
                    </a:lnTo>
                    <a:lnTo>
                      <a:pt x="70" y="102"/>
                    </a:lnTo>
                    <a:lnTo>
                      <a:pt x="70" y="102"/>
                    </a:lnTo>
                    <a:lnTo>
                      <a:pt x="68" y="102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3" y="102"/>
                    </a:lnTo>
                    <a:lnTo>
                      <a:pt x="61" y="106"/>
                    </a:lnTo>
                    <a:lnTo>
                      <a:pt x="56" y="106"/>
                    </a:lnTo>
                    <a:lnTo>
                      <a:pt x="52" y="107"/>
                    </a:lnTo>
                    <a:lnTo>
                      <a:pt x="48" y="107"/>
                    </a:lnTo>
                    <a:lnTo>
                      <a:pt x="47" y="109"/>
                    </a:lnTo>
                    <a:lnTo>
                      <a:pt x="45" y="111"/>
                    </a:lnTo>
                    <a:lnTo>
                      <a:pt x="43" y="113"/>
                    </a:lnTo>
                    <a:lnTo>
                      <a:pt x="39" y="113"/>
                    </a:lnTo>
                    <a:lnTo>
                      <a:pt x="32" y="109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27" y="9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84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7" y="61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0" y="59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13" y="21"/>
                    </a:lnTo>
                    <a:lnTo>
                      <a:pt x="14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2" name="Freeform 9028"/>
              <p:cNvSpPr>
                <a:spLocks/>
              </p:cNvSpPr>
              <p:nvPr/>
            </p:nvSpPr>
            <p:spPr bwMode="auto">
              <a:xfrm>
                <a:off x="2515499" y="4155320"/>
                <a:ext cx="125391" cy="179435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9" y="0"/>
                  </a:cxn>
                  <a:cxn ang="0">
                    <a:pos x="45" y="14"/>
                  </a:cxn>
                  <a:cxn ang="0">
                    <a:pos x="54" y="25"/>
                  </a:cxn>
                  <a:cxn ang="0">
                    <a:pos x="63" y="32"/>
                  </a:cxn>
                  <a:cxn ang="0">
                    <a:pos x="68" y="39"/>
                  </a:cxn>
                  <a:cxn ang="0">
                    <a:pos x="64" y="47"/>
                  </a:cxn>
                  <a:cxn ang="0">
                    <a:pos x="64" y="48"/>
                  </a:cxn>
                  <a:cxn ang="0">
                    <a:pos x="64" y="50"/>
                  </a:cxn>
                  <a:cxn ang="0">
                    <a:pos x="63" y="52"/>
                  </a:cxn>
                  <a:cxn ang="0">
                    <a:pos x="56" y="54"/>
                  </a:cxn>
                  <a:cxn ang="0">
                    <a:pos x="54" y="55"/>
                  </a:cxn>
                  <a:cxn ang="0">
                    <a:pos x="52" y="66"/>
                  </a:cxn>
                  <a:cxn ang="0">
                    <a:pos x="56" y="73"/>
                  </a:cxn>
                  <a:cxn ang="0">
                    <a:pos x="59" y="77"/>
                  </a:cxn>
                  <a:cxn ang="0">
                    <a:pos x="59" y="79"/>
                  </a:cxn>
                  <a:cxn ang="0">
                    <a:pos x="64" y="79"/>
                  </a:cxn>
                  <a:cxn ang="0">
                    <a:pos x="64" y="82"/>
                  </a:cxn>
                  <a:cxn ang="0">
                    <a:pos x="66" y="86"/>
                  </a:cxn>
                  <a:cxn ang="0">
                    <a:pos x="77" y="100"/>
                  </a:cxn>
                  <a:cxn ang="0">
                    <a:pos x="70" y="102"/>
                  </a:cxn>
                  <a:cxn ang="0">
                    <a:pos x="68" y="102"/>
                  </a:cxn>
                  <a:cxn ang="0">
                    <a:pos x="66" y="100"/>
                  </a:cxn>
                  <a:cxn ang="0">
                    <a:pos x="61" y="106"/>
                  </a:cxn>
                  <a:cxn ang="0">
                    <a:pos x="52" y="107"/>
                  </a:cxn>
                  <a:cxn ang="0">
                    <a:pos x="47" y="109"/>
                  </a:cxn>
                  <a:cxn ang="0">
                    <a:pos x="43" y="113"/>
                  </a:cxn>
                  <a:cxn ang="0">
                    <a:pos x="32" y="109"/>
                  </a:cxn>
                  <a:cxn ang="0">
                    <a:pos x="29" y="106"/>
                  </a:cxn>
                  <a:cxn ang="0">
                    <a:pos x="27" y="102"/>
                  </a:cxn>
                  <a:cxn ang="0">
                    <a:pos x="23" y="93"/>
                  </a:cxn>
                  <a:cxn ang="0">
                    <a:pos x="23" y="84"/>
                  </a:cxn>
                  <a:cxn ang="0">
                    <a:pos x="25" y="75"/>
                  </a:cxn>
                  <a:cxn ang="0">
                    <a:pos x="29" y="70"/>
                  </a:cxn>
                  <a:cxn ang="0">
                    <a:pos x="27" y="66"/>
                  </a:cxn>
                  <a:cxn ang="0">
                    <a:pos x="23" y="61"/>
                  </a:cxn>
                  <a:cxn ang="0">
                    <a:pos x="20" y="59"/>
                  </a:cxn>
                  <a:cxn ang="0">
                    <a:pos x="22" y="52"/>
                  </a:cxn>
                  <a:cxn ang="0">
                    <a:pos x="18" y="50"/>
                  </a:cxn>
                  <a:cxn ang="0">
                    <a:pos x="11" y="50"/>
                  </a:cxn>
                  <a:cxn ang="0">
                    <a:pos x="11" y="48"/>
                  </a:cxn>
                  <a:cxn ang="0">
                    <a:pos x="0" y="36"/>
                  </a:cxn>
                  <a:cxn ang="0">
                    <a:pos x="0" y="34"/>
                  </a:cxn>
                  <a:cxn ang="0">
                    <a:pos x="4" y="27"/>
                  </a:cxn>
                  <a:cxn ang="0">
                    <a:pos x="13" y="21"/>
                  </a:cxn>
                  <a:cxn ang="0">
                    <a:pos x="13" y="18"/>
                  </a:cxn>
                  <a:cxn ang="0">
                    <a:pos x="9" y="18"/>
                  </a:cxn>
                  <a:cxn ang="0">
                    <a:pos x="7" y="13"/>
                  </a:cxn>
                  <a:cxn ang="0">
                    <a:pos x="9" y="9"/>
                  </a:cxn>
                  <a:cxn ang="0">
                    <a:pos x="13" y="9"/>
                  </a:cxn>
                  <a:cxn ang="0">
                    <a:pos x="20" y="5"/>
                  </a:cxn>
                  <a:cxn ang="0">
                    <a:pos x="22" y="4"/>
                  </a:cxn>
                  <a:cxn ang="0">
                    <a:pos x="23" y="2"/>
                  </a:cxn>
                </a:cxnLst>
                <a:rect l="0" t="0" r="r" b="b"/>
                <a:pathLst>
                  <a:path w="79" h="113">
                    <a:moveTo>
                      <a:pt x="23" y="0"/>
                    </a:move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41" y="11"/>
                    </a:lnTo>
                    <a:lnTo>
                      <a:pt x="45" y="14"/>
                    </a:lnTo>
                    <a:lnTo>
                      <a:pt x="45" y="23"/>
                    </a:lnTo>
                    <a:lnTo>
                      <a:pt x="54" y="25"/>
                    </a:lnTo>
                    <a:lnTo>
                      <a:pt x="59" y="27"/>
                    </a:lnTo>
                    <a:lnTo>
                      <a:pt x="63" y="32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57" y="54"/>
                    </a:lnTo>
                    <a:lnTo>
                      <a:pt x="56" y="54"/>
                    </a:lnTo>
                    <a:lnTo>
                      <a:pt x="54" y="55"/>
                    </a:lnTo>
                    <a:lnTo>
                      <a:pt x="54" y="55"/>
                    </a:lnTo>
                    <a:lnTo>
                      <a:pt x="54" y="61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6" y="73"/>
                    </a:lnTo>
                    <a:lnTo>
                      <a:pt x="57" y="73"/>
                    </a:lnTo>
                    <a:lnTo>
                      <a:pt x="59" y="77"/>
                    </a:lnTo>
                    <a:lnTo>
                      <a:pt x="59" y="77"/>
                    </a:lnTo>
                    <a:lnTo>
                      <a:pt x="59" y="79"/>
                    </a:lnTo>
                    <a:lnTo>
                      <a:pt x="61" y="79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4" y="82"/>
                    </a:lnTo>
                    <a:lnTo>
                      <a:pt x="66" y="84"/>
                    </a:lnTo>
                    <a:lnTo>
                      <a:pt x="66" y="86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9" y="102"/>
                    </a:lnTo>
                    <a:lnTo>
                      <a:pt x="70" y="102"/>
                    </a:lnTo>
                    <a:lnTo>
                      <a:pt x="70" y="102"/>
                    </a:lnTo>
                    <a:lnTo>
                      <a:pt x="68" y="102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3" y="102"/>
                    </a:lnTo>
                    <a:lnTo>
                      <a:pt x="61" y="106"/>
                    </a:lnTo>
                    <a:lnTo>
                      <a:pt x="56" y="106"/>
                    </a:lnTo>
                    <a:lnTo>
                      <a:pt x="52" y="107"/>
                    </a:lnTo>
                    <a:lnTo>
                      <a:pt x="48" y="107"/>
                    </a:lnTo>
                    <a:lnTo>
                      <a:pt x="47" y="109"/>
                    </a:lnTo>
                    <a:lnTo>
                      <a:pt x="45" y="111"/>
                    </a:lnTo>
                    <a:lnTo>
                      <a:pt x="43" y="113"/>
                    </a:lnTo>
                    <a:lnTo>
                      <a:pt x="39" y="113"/>
                    </a:lnTo>
                    <a:lnTo>
                      <a:pt x="32" y="109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27" y="97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84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7" y="61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0" y="59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4" y="30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13" y="21"/>
                    </a:lnTo>
                    <a:lnTo>
                      <a:pt x="14" y="20"/>
                    </a:lnTo>
                    <a:lnTo>
                      <a:pt x="13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3" name="Freeform 9029"/>
              <p:cNvSpPr>
                <a:spLocks/>
              </p:cNvSpPr>
              <p:nvPr/>
            </p:nvSpPr>
            <p:spPr bwMode="auto">
              <a:xfrm>
                <a:off x="2691681" y="4223600"/>
                <a:ext cx="71425" cy="93687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0"/>
                  </a:cxn>
                  <a:cxn ang="0">
                    <a:pos x="7" y="32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2" y="21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25" y="5"/>
                  </a:cxn>
                  <a:cxn ang="0">
                    <a:pos x="45" y="21"/>
                  </a:cxn>
                  <a:cxn ang="0">
                    <a:pos x="45" y="25"/>
                  </a:cxn>
                  <a:cxn ang="0">
                    <a:pos x="45" y="25"/>
                  </a:cxn>
                  <a:cxn ang="0">
                    <a:pos x="32" y="41"/>
                  </a:cxn>
                  <a:cxn ang="0">
                    <a:pos x="30" y="48"/>
                  </a:cxn>
                  <a:cxn ang="0">
                    <a:pos x="21" y="55"/>
                  </a:cxn>
                  <a:cxn ang="0">
                    <a:pos x="20" y="57"/>
                  </a:cxn>
                  <a:cxn ang="0">
                    <a:pos x="18" y="57"/>
                  </a:cxn>
                  <a:cxn ang="0">
                    <a:pos x="16" y="55"/>
                  </a:cxn>
                  <a:cxn ang="0">
                    <a:pos x="13" y="55"/>
                  </a:cxn>
                  <a:cxn ang="0">
                    <a:pos x="7" y="59"/>
                  </a:cxn>
                  <a:cxn ang="0">
                    <a:pos x="5" y="57"/>
                  </a:cxn>
                  <a:cxn ang="0">
                    <a:pos x="2" y="55"/>
                  </a:cxn>
                  <a:cxn ang="0">
                    <a:pos x="0" y="54"/>
                  </a:cxn>
                </a:cxnLst>
                <a:rect l="0" t="0" r="r" b="b"/>
                <a:pathLst>
                  <a:path w="45" h="59">
                    <a:moveTo>
                      <a:pt x="0" y="54"/>
                    </a:moveTo>
                    <a:lnTo>
                      <a:pt x="4" y="50"/>
                    </a:lnTo>
                    <a:lnTo>
                      <a:pt x="7" y="32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2" y="2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45" y="21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1" y="55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7" y="59"/>
                    </a:lnTo>
                    <a:lnTo>
                      <a:pt x="5" y="57"/>
                    </a:lnTo>
                    <a:lnTo>
                      <a:pt x="2" y="55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4" name="Freeform 9030"/>
              <p:cNvSpPr>
                <a:spLocks/>
              </p:cNvSpPr>
              <p:nvPr/>
            </p:nvSpPr>
            <p:spPr bwMode="auto">
              <a:xfrm>
                <a:off x="2691681" y="4223600"/>
                <a:ext cx="71425" cy="93687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0"/>
                  </a:cxn>
                  <a:cxn ang="0">
                    <a:pos x="7" y="32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2" y="21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1" y="0"/>
                  </a:cxn>
                  <a:cxn ang="0">
                    <a:pos x="21" y="5"/>
                  </a:cxn>
                  <a:cxn ang="0">
                    <a:pos x="25" y="5"/>
                  </a:cxn>
                  <a:cxn ang="0">
                    <a:pos x="45" y="21"/>
                  </a:cxn>
                  <a:cxn ang="0">
                    <a:pos x="45" y="25"/>
                  </a:cxn>
                  <a:cxn ang="0">
                    <a:pos x="45" y="25"/>
                  </a:cxn>
                  <a:cxn ang="0">
                    <a:pos x="32" y="41"/>
                  </a:cxn>
                  <a:cxn ang="0">
                    <a:pos x="30" y="48"/>
                  </a:cxn>
                  <a:cxn ang="0">
                    <a:pos x="21" y="55"/>
                  </a:cxn>
                  <a:cxn ang="0">
                    <a:pos x="20" y="57"/>
                  </a:cxn>
                  <a:cxn ang="0">
                    <a:pos x="18" y="57"/>
                  </a:cxn>
                  <a:cxn ang="0">
                    <a:pos x="16" y="55"/>
                  </a:cxn>
                  <a:cxn ang="0">
                    <a:pos x="13" y="55"/>
                  </a:cxn>
                  <a:cxn ang="0">
                    <a:pos x="7" y="59"/>
                  </a:cxn>
                  <a:cxn ang="0">
                    <a:pos x="5" y="57"/>
                  </a:cxn>
                  <a:cxn ang="0">
                    <a:pos x="2" y="55"/>
                  </a:cxn>
                  <a:cxn ang="0">
                    <a:pos x="0" y="54"/>
                  </a:cxn>
                </a:cxnLst>
                <a:rect l="0" t="0" r="r" b="b"/>
                <a:pathLst>
                  <a:path w="45" h="59">
                    <a:moveTo>
                      <a:pt x="0" y="54"/>
                    </a:moveTo>
                    <a:lnTo>
                      <a:pt x="4" y="50"/>
                    </a:lnTo>
                    <a:lnTo>
                      <a:pt x="7" y="32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2" y="21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45" y="21"/>
                    </a:lnTo>
                    <a:lnTo>
                      <a:pt x="45" y="25"/>
                    </a:lnTo>
                    <a:lnTo>
                      <a:pt x="45" y="25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1" y="55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7" y="59"/>
                    </a:lnTo>
                    <a:lnTo>
                      <a:pt x="5" y="57"/>
                    </a:lnTo>
                    <a:lnTo>
                      <a:pt x="2" y="55"/>
                    </a:lnTo>
                    <a:lnTo>
                      <a:pt x="0" y="54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5" name="Freeform 9031"/>
              <p:cNvSpPr>
                <a:spLocks/>
              </p:cNvSpPr>
              <p:nvPr/>
            </p:nvSpPr>
            <p:spPr bwMode="auto">
              <a:xfrm>
                <a:off x="3104358" y="5997303"/>
                <a:ext cx="58727" cy="3969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6" y="3"/>
                  </a:cxn>
                  <a:cxn ang="0">
                    <a:pos x="17" y="3"/>
                  </a:cxn>
                  <a:cxn ang="0">
                    <a:pos x="25" y="5"/>
                  </a:cxn>
                  <a:cxn ang="0">
                    <a:pos x="23" y="7"/>
                  </a:cxn>
                  <a:cxn ang="0">
                    <a:pos x="25" y="7"/>
                  </a:cxn>
                  <a:cxn ang="0">
                    <a:pos x="26" y="10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30" y="10"/>
                  </a:cxn>
                  <a:cxn ang="0">
                    <a:pos x="32" y="14"/>
                  </a:cxn>
                  <a:cxn ang="0">
                    <a:pos x="34" y="14"/>
                  </a:cxn>
                  <a:cxn ang="0">
                    <a:pos x="34" y="16"/>
                  </a:cxn>
                  <a:cxn ang="0">
                    <a:pos x="35" y="18"/>
                  </a:cxn>
                  <a:cxn ang="0">
                    <a:pos x="35" y="16"/>
                  </a:cxn>
                  <a:cxn ang="0">
                    <a:pos x="35" y="18"/>
                  </a:cxn>
                  <a:cxn ang="0">
                    <a:pos x="37" y="21"/>
                  </a:cxn>
                  <a:cxn ang="0">
                    <a:pos x="37" y="21"/>
                  </a:cxn>
                  <a:cxn ang="0">
                    <a:pos x="35" y="21"/>
                  </a:cxn>
                  <a:cxn ang="0">
                    <a:pos x="35" y="23"/>
                  </a:cxn>
                  <a:cxn ang="0">
                    <a:pos x="35" y="25"/>
                  </a:cxn>
                  <a:cxn ang="0">
                    <a:pos x="34" y="25"/>
                  </a:cxn>
                  <a:cxn ang="0">
                    <a:pos x="32" y="25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26" y="18"/>
                  </a:cxn>
                  <a:cxn ang="0">
                    <a:pos x="26" y="16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23" y="12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37" h="25">
                    <a:moveTo>
                      <a:pt x="1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6" name="Freeform 9032"/>
              <p:cNvSpPr>
                <a:spLocks/>
              </p:cNvSpPr>
              <p:nvPr/>
            </p:nvSpPr>
            <p:spPr bwMode="auto">
              <a:xfrm>
                <a:off x="3104358" y="5997303"/>
                <a:ext cx="58727" cy="3969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12" y="0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6" y="3"/>
                  </a:cxn>
                  <a:cxn ang="0">
                    <a:pos x="17" y="3"/>
                  </a:cxn>
                  <a:cxn ang="0">
                    <a:pos x="25" y="5"/>
                  </a:cxn>
                  <a:cxn ang="0">
                    <a:pos x="23" y="7"/>
                  </a:cxn>
                  <a:cxn ang="0">
                    <a:pos x="25" y="7"/>
                  </a:cxn>
                  <a:cxn ang="0">
                    <a:pos x="26" y="10"/>
                  </a:cxn>
                  <a:cxn ang="0">
                    <a:pos x="28" y="10"/>
                  </a:cxn>
                  <a:cxn ang="0">
                    <a:pos x="28" y="9"/>
                  </a:cxn>
                  <a:cxn ang="0">
                    <a:pos x="30" y="10"/>
                  </a:cxn>
                  <a:cxn ang="0">
                    <a:pos x="32" y="14"/>
                  </a:cxn>
                  <a:cxn ang="0">
                    <a:pos x="34" y="14"/>
                  </a:cxn>
                  <a:cxn ang="0">
                    <a:pos x="34" y="16"/>
                  </a:cxn>
                  <a:cxn ang="0">
                    <a:pos x="35" y="18"/>
                  </a:cxn>
                  <a:cxn ang="0">
                    <a:pos x="35" y="16"/>
                  </a:cxn>
                  <a:cxn ang="0">
                    <a:pos x="35" y="18"/>
                  </a:cxn>
                  <a:cxn ang="0">
                    <a:pos x="37" y="21"/>
                  </a:cxn>
                  <a:cxn ang="0">
                    <a:pos x="37" y="21"/>
                  </a:cxn>
                  <a:cxn ang="0">
                    <a:pos x="35" y="21"/>
                  </a:cxn>
                  <a:cxn ang="0">
                    <a:pos x="35" y="23"/>
                  </a:cxn>
                  <a:cxn ang="0">
                    <a:pos x="35" y="25"/>
                  </a:cxn>
                  <a:cxn ang="0">
                    <a:pos x="34" y="25"/>
                  </a:cxn>
                  <a:cxn ang="0">
                    <a:pos x="32" y="25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26" y="18"/>
                  </a:cxn>
                  <a:cxn ang="0">
                    <a:pos x="26" y="16"/>
                  </a:cxn>
                  <a:cxn ang="0">
                    <a:pos x="25" y="14"/>
                  </a:cxn>
                  <a:cxn ang="0">
                    <a:pos x="23" y="14"/>
                  </a:cxn>
                  <a:cxn ang="0">
                    <a:pos x="23" y="12"/>
                  </a:cxn>
                  <a:cxn ang="0">
                    <a:pos x="14" y="9"/>
                  </a:cxn>
                  <a:cxn ang="0">
                    <a:pos x="12" y="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2" y="5"/>
                  </a:cxn>
                  <a:cxn ang="0">
                    <a:pos x="8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37" h="25">
                    <a:moveTo>
                      <a:pt x="1" y="1"/>
                    </a:moveTo>
                    <a:lnTo>
                      <a:pt x="0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30" y="10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7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4" y="25"/>
                    </a:lnTo>
                    <a:lnTo>
                      <a:pt x="32" y="25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26" y="18"/>
                    </a:lnTo>
                    <a:lnTo>
                      <a:pt x="26" y="16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7" name="Freeform 9033"/>
              <p:cNvSpPr>
                <a:spLocks/>
              </p:cNvSpPr>
              <p:nvPr/>
            </p:nvSpPr>
            <p:spPr bwMode="auto">
              <a:xfrm>
                <a:off x="2421853" y="3891726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8" name="Freeform 9034"/>
              <p:cNvSpPr>
                <a:spLocks/>
              </p:cNvSpPr>
              <p:nvPr/>
            </p:nvSpPr>
            <p:spPr bwMode="auto">
              <a:xfrm>
                <a:off x="2421853" y="3891726"/>
                <a:ext cx="1587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49" name="Freeform 9035"/>
              <p:cNvSpPr>
                <a:spLocks/>
              </p:cNvSpPr>
              <p:nvPr/>
            </p:nvSpPr>
            <p:spPr bwMode="auto">
              <a:xfrm>
                <a:off x="2425027" y="3907605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0" name="Freeform 9036"/>
              <p:cNvSpPr>
                <a:spLocks/>
              </p:cNvSpPr>
              <p:nvPr/>
            </p:nvSpPr>
            <p:spPr bwMode="auto">
              <a:xfrm>
                <a:off x="2425027" y="3907605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1" name="Freeform 9037"/>
              <p:cNvSpPr>
                <a:spLocks/>
              </p:cNvSpPr>
              <p:nvPr/>
            </p:nvSpPr>
            <p:spPr bwMode="auto">
              <a:xfrm>
                <a:off x="2512325" y="3964770"/>
                <a:ext cx="6349" cy="111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2" name="Freeform 9038"/>
              <p:cNvSpPr>
                <a:spLocks/>
              </p:cNvSpPr>
              <p:nvPr/>
            </p:nvSpPr>
            <p:spPr bwMode="auto">
              <a:xfrm>
                <a:off x="2512325" y="3964770"/>
                <a:ext cx="6349" cy="111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3" name="Freeform 9039"/>
              <p:cNvSpPr>
                <a:spLocks/>
              </p:cNvSpPr>
              <p:nvPr/>
            </p:nvSpPr>
            <p:spPr bwMode="auto">
              <a:xfrm>
                <a:off x="2504389" y="4055281"/>
                <a:ext cx="4762" cy="63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4" name="Freeform 9040"/>
              <p:cNvSpPr>
                <a:spLocks/>
              </p:cNvSpPr>
              <p:nvPr/>
            </p:nvSpPr>
            <p:spPr bwMode="auto">
              <a:xfrm>
                <a:off x="2504389" y="4055281"/>
                <a:ext cx="4762" cy="635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5" name="Freeform 9041"/>
              <p:cNvSpPr>
                <a:spLocks/>
              </p:cNvSpPr>
              <p:nvPr/>
            </p:nvSpPr>
            <p:spPr bwMode="auto">
              <a:xfrm>
                <a:off x="2317096" y="4050517"/>
                <a:ext cx="7936" cy="79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6" name="Freeform 9042"/>
              <p:cNvSpPr>
                <a:spLocks/>
              </p:cNvSpPr>
              <p:nvPr/>
            </p:nvSpPr>
            <p:spPr bwMode="auto">
              <a:xfrm>
                <a:off x="2317096" y="4050517"/>
                <a:ext cx="7936" cy="79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2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7" name="Freeform 9043"/>
              <p:cNvSpPr>
                <a:spLocks/>
              </p:cNvSpPr>
              <p:nvPr/>
            </p:nvSpPr>
            <p:spPr bwMode="auto">
              <a:xfrm>
                <a:off x="2332969" y="4050517"/>
                <a:ext cx="6349" cy="79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8" name="Freeform 9044"/>
              <p:cNvSpPr>
                <a:spLocks/>
              </p:cNvSpPr>
              <p:nvPr/>
            </p:nvSpPr>
            <p:spPr bwMode="auto">
              <a:xfrm>
                <a:off x="2332969" y="4050517"/>
                <a:ext cx="6349" cy="794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9" name="Freeform 9045"/>
              <p:cNvSpPr>
                <a:spLocks/>
              </p:cNvSpPr>
              <p:nvPr/>
            </p:nvSpPr>
            <p:spPr bwMode="auto">
              <a:xfrm>
                <a:off x="2526610" y="4075924"/>
                <a:ext cx="9523" cy="476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4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0" name="Freeform 9046"/>
              <p:cNvSpPr>
                <a:spLocks/>
              </p:cNvSpPr>
              <p:nvPr/>
            </p:nvSpPr>
            <p:spPr bwMode="auto">
              <a:xfrm>
                <a:off x="2526610" y="4075924"/>
                <a:ext cx="9523" cy="476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2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2"/>
                  </a:cxn>
                  <a:cxn ang="0">
                    <a:pos x="6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4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1" name="Freeform 9047"/>
              <p:cNvSpPr>
                <a:spLocks/>
              </p:cNvSpPr>
              <p:nvPr/>
            </p:nvSpPr>
            <p:spPr bwMode="auto">
              <a:xfrm>
                <a:off x="2501214" y="4090215"/>
                <a:ext cx="22221" cy="1905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7"/>
                  </a:cxn>
                  <a:cxn ang="0">
                    <a:pos x="14" y="7"/>
                  </a:cxn>
                  <a:cxn ang="0">
                    <a:pos x="13" y="11"/>
                  </a:cxn>
                  <a:cxn ang="0">
                    <a:pos x="11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4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13" y="2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2" name="Freeform 9048"/>
              <p:cNvSpPr>
                <a:spLocks/>
              </p:cNvSpPr>
              <p:nvPr/>
            </p:nvSpPr>
            <p:spPr bwMode="auto">
              <a:xfrm>
                <a:off x="2501214" y="4090215"/>
                <a:ext cx="22221" cy="19055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3" y="2"/>
                  </a:cxn>
                  <a:cxn ang="0">
                    <a:pos x="13" y="5"/>
                  </a:cxn>
                  <a:cxn ang="0">
                    <a:pos x="13" y="7"/>
                  </a:cxn>
                  <a:cxn ang="0">
                    <a:pos x="14" y="7"/>
                  </a:cxn>
                  <a:cxn ang="0">
                    <a:pos x="13" y="11"/>
                  </a:cxn>
                  <a:cxn ang="0">
                    <a:pos x="11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5" y="2"/>
                  </a:cxn>
                  <a:cxn ang="0">
                    <a:pos x="14" y="0"/>
                  </a:cxn>
                  <a:cxn ang="0">
                    <a:pos x="14" y="2"/>
                  </a:cxn>
                </a:cxnLst>
                <a:rect l="0" t="0" r="r" b="b"/>
                <a:pathLst>
                  <a:path w="14" h="12">
                    <a:moveTo>
                      <a:pt x="14" y="2"/>
                    </a:moveTo>
                    <a:lnTo>
                      <a:pt x="13" y="2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4" y="7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1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3" name="Freeform 9049"/>
              <p:cNvSpPr>
                <a:spLocks/>
              </p:cNvSpPr>
              <p:nvPr/>
            </p:nvSpPr>
            <p:spPr bwMode="auto">
              <a:xfrm>
                <a:off x="2793263" y="4353809"/>
                <a:ext cx="14285" cy="111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4" name="Freeform 9050"/>
              <p:cNvSpPr>
                <a:spLocks/>
              </p:cNvSpPr>
              <p:nvPr/>
            </p:nvSpPr>
            <p:spPr bwMode="auto">
              <a:xfrm>
                <a:off x="2793263" y="4353809"/>
                <a:ext cx="14285" cy="111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8" y="7"/>
                  </a:cxn>
                  <a:cxn ang="0">
                    <a:pos x="9" y="7"/>
                  </a:cxn>
                  <a:cxn ang="0">
                    <a:pos x="9" y="6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5" name="Freeform 9051"/>
              <p:cNvSpPr>
                <a:spLocks/>
              </p:cNvSpPr>
              <p:nvPr/>
            </p:nvSpPr>
            <p:spPr bwMode="auto">
              <a:xfrm>
                <a:off x="2810722" y="4364925"/>
                <a:ext cx="9523" cy="635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6" name="Freeform 9052"/>
              <p:cNvSpPr>
                <a:spLocks/>
              </p:cNvSpPr>
              <p:nvPr/>
            </p:nvSpPr>
            <p:spPr bwMode="auto">
              <a:xfrm>
                <a:off x="2810722" y="4364925"/>
                <a:ext cx="9523" cy="6352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7" name="Freeform 9053"/>
              <p:cNvSpPr>
                <a:spLocks/>
              </p:cNvSpPr>
              <p:nvPr/>
            </p:nvSpPr>
            <p:spPr bwMode="auto">
              <a:xfrm>
                <a:off x="2788501" y="4371276"/>
                <a:ext cx="53966" cy="39698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34" y="11"/>
                  </a:cxn>
                  <a:cxn ang="0">
                    <a:pos x="28" y="18"/>
                  </a:cxn>
                  <a:cxn ang="0">
                    <a:pos x="21" y="23"/>
                  </a:cxn>
                  <a:cxn ang="0">
                    <a:pos x="12" y="25"/>
                  </a:cxn>
                  <a:cxn ang="0">
                    <a:pos x="11" y="25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34" y="2"/>
                  </a:cxn>
                </a:cxnLst>
                <a:rect l="0" t="0" r="r" b="b"/>
                <a:pathLst>
                  <a:path w="34" h="25">
                    <a:moveTo>
                      <a:pt x="34" y="2"/>
                    </a:moveTo>
                    <a:lnTo>
                      <a:pt x="34" y="11"/>
                    </a:lnTo>
                    <a:lnTo>
                      <a:pt x="28" y="18"/>
                    </a:lnTo>
                    <a:lnTo>
                      <a:pt x="21" y="23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8" name="Freeform 9054"/>
              <p:cNvSpPr>
                <a:spLocks/>
              </p:cNvSpPr>
              <p:nvPr/>
            </p:nvSpPr>
            <p:spPr bwMode="auto">
              <a:xfrm>
                <a:off x="2788501" y="4371276"/>
                <a:ext cx="53966" cy="39698"/>
              </a:xfrm>
              <a:custGeom>
                <a:avLst/>
                <a:gdLst/>
                <a:ahLst/>
                <a:cxnLst>
                  <a:cxn ang="0">
                    <a:pos x="34" y="2"/>
                  </a:cxn>
                  <a:cxn ang="0">
                    <a:pos x="34" y="11"/>
                  </a:cxn>
                  <a:cxn ang="0">
                    <a:pos x="28" y="18"/>
                  </a:cxn>
                  <a:cxn ang="0">
                    <a:pos x="21" y="23"/>
                  </a:cxn>
                  <a:cxn ang="0">
                    <a:pos x="12" y="25"/>
                  </a:cxn>
                  <a:cxn ang="0">
                    <a:pos x="11" y="25"/>
                  </a:cxn>
                  <a:cxn ang="0">
                    <a:pos x="5" y="25"/>
                  </a:cxn>
                  <a:cxn ang="0">
                    <a:pos x="3" y="23"/>
                  </a:cxn>
                  <a:cxn ang="0">
                    <a:pos x="2" y="21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6" y="2"/>
                  </a:cxn>
                  <a:cxn ang="0">
                    <a:pos x="28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4" y="2"/>
                  </a:cxn>
                  <a:cxn ang="0">
                    <a:pos x="34" y="2"/>
                  </a:cxn>
                </a:cxnLst>
                <a:rect l="0" t="0" r="r" b="b"/>
                <a:pathLst>
                  <a:path w="34" h="25">
                    <a:moveTo>
                      <a:pt x="34" y="2"/>
                    </a:moveTo>
                    <a:lnTo>
                      <a:pt x="34" y="11"/>
                    </a:lnTo>
                    <a:lnTo>
                      <a:pt x="28" y="18"/>
                    </a:lnTo>
                    <a:lnTo>
                      <a:pt x="21" y="23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2"/>
                    </a:lnTo>
                    <a:lnTo>
                      <a:pt x="28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69" name="Freeform 9055"/>
              <p:cNvSpPr>
                <a:spLocks/>
              </p:cNvSpPr>
              <p:nvPr/>
            </p:nvSpPr>
            <p:spPr bwMode="auto">
              <a:xfrm>
                <a:off x="2774216" y="4364925"/>
                <a:ext cx="14285" cy="2064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</a:cxnLst>
                <a:rect l="0" t="0" r="r" b="b"/>
                <a:pathLst>
                  <a:path w="9" h="13">
                    <a:moveTo>
                      <a:pt x="9" y="6"/>
                    </a:moveTo>
                    <a:lnTo>
                      <a:pt x="9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0" name="Freeform 9056"/>
              <p:cNvSpPr>
                <a:spLocks/>
              </p:cNvSpPr>
              <p:nvPr/>
            </p:nvSpPr>
            <p:spPr bwMode="auto">
              <a:xfrm>
                <a:off x="2774216" y="4364925"/>
                <a:ext cx="14285" cy="20643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9" y="6"/>
                  </a:cxn>
                  <a:cxn ang="0">
                    <a:pos x="7" y="8"/>
                  </a:cxn>
                  <a:cxn ang="0">
                    <a:pos x="7" y="9"/>
                  </a:cxn>
                  <a:cxn ang="0">
                    <a:pos x="3" y="13"/>
                  </a:cxn>
                  <a:cxn ang="0">
                    <a:pos x="2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9" y="6"/>
                  </a:cxn>
                </a:cxnLst>
                <a:rect l="0" t="0" r="r" b="b"/>
                <a:pathLst>
                  <a:path w="9" h="13">
                    <a:moveTo>
                      <a:pt x="9" y="6"/>
                    </a:moveTo>
                    <a:lnTo>
                      <a:pt x="9" y="6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1" name="Freeform 9057"/>
              <p:cNvSpPr>
                <a:spLocks/>
              </p:cNvSpPr>
              <p:nvPr/>
            </p:nvSpPr>
            <p:spPr bwMode="auto">
              <a:xfrm>
                <a:off x="2802786" y="4353809"/>
                <a:ext cx="3174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2" name="Freeform 9058"/>
              <p:cNvSpPr>
                <a:spLocks/>
              </p:cNvSpPr>
              <p:nvPr/>
            </p:nvSpPr>
            <p:spPr bwMode="auto">
              <a:xfrm>
                <a:off x="2802786" y="4353809"/>
                <a:ext cx="3174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3" name="Rectangle 9059"/>
              <p:cNvSpPr>
                <a:spLocks noChangeArrowheads="1"/>
              </p:cNvSpPr>
              <p:nvPr/>
            </p:nvSpPr>
            <p:spPr bwMode="auto">
              <a:xfrm>
                <a:off x="-49451" y="4215660"/>
                <a:ext cx="1587" cy="1588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4" name="Rectangle 9060"/>
              <p:cNvSpPr>
                <a:spLocks noChangeArrowheads="1"/>
              </p:cNvSpPr>
              <p:nvPr/>
            </p:nvSpPr>
            <p:spPr bwMode="auto">
              <a:xfrm>
                <a:off x="-49451" y="4215660"/>
                <a:ext cx="1587" cy="158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5" name="Freeform 9061"/>
              <p:cNvSpPr>
                <a:spLocks/>
              </p:cNvSpPr>
              <p:nvPr/>
            </p:nvSpPr>
            <p:spPr bwMode="auto">
              <a:xfrm>
                <a:off x="69591" y="4314111"/>
                <a:ext cx="11111" cy="11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6" name="Freeform 9062"/>
              <p:cNvSpPr>
                <a:spLocks/>
              </p:cNvSpPr>
              <p:nvPr/>
            </p:nvSpPr>
            <p:spPr bwMode="auto">
              <a:xfrm>
                <a:off x="69591" y="4314111"/>
                <a:ext cx="11111" cy="11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5" y="6"/>
                  </a:cxn>
                  <a:cxn ang="0">
                    <a:pos x="7" y="7"/>
                  </a:cxn>
                  <a:cxn ang="0">
                    <a:pos x="2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7" name="Freeform 9063"/>
              <p:cNvSpPr>
                <a:spLocks/>
              </p:cNvSpPr>
              <p:nvPr/>
            </p:nvSpPr>
            <p:spPr bwMode="auto">
              <a:xfrm>
                <a:off x="2793263" y="4364925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8" name="Freeform 9064"/>
              <p:cNvSpPr>
                <a:spLocks/>
              </p:cNvSpPr>
              <p:nvPr/>
            </p:nvSpPr>
            <p:spPr bwMode="auto">
              <a:xfrm>
                <a:off x="2793263" y="4364925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79" name="Freeform 9065"/>
              <p:cNvSpPr>
                <a:spLocks/>
              </p:cNvSpPr>
              <p:nvPr/>
            </p:nvSpPr>
            <p:spPr bwMode="auto">
              <a:xfrm>
                <a:off x="1802837" y="3891726"/>
                <a:ext cx="30157" cy="6510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7" y="9"/>
                  </a:cxn>
                  <a:cxn ang="0">
                    <a:pos x="2" y="9"/>
                  </a:cxn>
                  <a:cxn ang="0">
                    <a:pos x="2" y="39"/>
                  </a:cxn>
                  <a:cxn ang="0">
                    <a:pos x="0" y="41"/>
                  </a:cxn>
                  <a:cxn ang="0">
                    <a:pos x="3" y="41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39"/>
                  </a:cxn>
                  <a:cxn ang="0">
                    <a:pos x="7" y="37"/>
                  </a:cxn>
                  <a:cxn ang="0">
                    <a:pos x="14" y="3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16" y="10"/>
                  </a:cxn>
                  <a:cxn ang="0">
                    <a:pos x="19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9" h="41">
                    <a:moveTo>
                      <a:pt x="14" y="0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10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0" name="Freeform 9066"/>
              <p:cNvSpPr>
                <a:spLocks/>
              </p:cNvSpPr>
              <p:nvPr/>
            </p:nvSpPr>
            <p:spPr bwMode="auto">
              <a:xfrm>
                <a:off x="1802837" y="3891726"/>
                <a:ext cx="30157" cy="6510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7" y="9"/>
                  </a:cxn>
                  <a:cxn ang="0">
                    <a:pos x="2" y="9"/>
                  </a:cxn>
                  <a:cxn ang="0">
                    <a:pos x="2" y="39"/>
                  </a:cxn>
                  <a:cxn ang="0">
                    <a:pos x="0" y="41"/>
                  </a:cxn>
                  <a:cxn ang="0">
                    <a:pos x="3" y="41"/>
                  </a:cxn>
                  <a:cxn ang="0">
                    <a:pos x="7" y="41"/>
                  </a:cxn>
                  <a:cxn ang="0">
                    <a:pos x="7" y="41"/>
                  </a:cxn>
                  <a:cxn ang="0">
                    <a:pos x="7" y="39"/>
                  </a:cxn>
                  <a:cxn ang="0">
                    <a:pos x="7" y="37"/>
                  </a:cxn>
                  <a:cxn ang="0">
                    <a:pos x="14" y="32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16" y="10"/>
                  </a:cxn>
                  <a:cxn ang="0">
                    <a:pos x="19" y="5"/>
                  </a:cxn>
                  <a:cxn ang="0">
                    <a:pos x="19" y="3"/>
                  </a:cxn>
                  <a:cxn ang="0">
                    <a:pos x="18" y="1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19" h="41">
                    <a:moveTo>
                      <a:pt x="14" y="0"/>
                    </a:moveTo>
                    <a:lnTo>
                      <a:pt x="12" y="0"/>
                    </a:lnTo>
                    <a:lnTo>
                      <a:pt x="11" y="0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10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1" name="Freeform 9067"/>
              <p:cNvSpPr>
                <a:spLocks/>
              </p:cNvSpPr>
              <p:nvPr/>
            </p:nvSpPr>
            <p:spPr bwMode="auto">
              <a:xfrm>
                <a:off x="1782203" y="3996528"/>
                <a:ext cx="60314" cy="3334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24" y="19"/>
                  </a:cxn>
                  <a:cxn ang="0">
                    <a:pos x="31" y="21"/>
                  </a:cxn>
                  <a:cxn ang="0">
                    <a:pos x="36" y="18"/>
                  </a:cxn>
                  <a:cxn ang="0">
                    <a:pos x="38" y="18"/>
                  </a:cxn>
                  <a:cxn ang="0">
                    <a:pos x="36" y="1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4" y="9"/>
                  </a:cxn>
                  <a:cxn ang="0">
                    <a:pos x="32" y="9"/>
                  </a:cxn>
                  <a:cxn ang="0">
                    <a:pos x="32" y="7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5" y="7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2" y="5"/>
                  </a:cxn>
                  <a:cxn ang="0">
                    <a:pos x="20" y="5"/>
                  </a:cxn>
                  <a:cxn ang="0">
                    <a:pos x="18" y="3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38" h="21">
                    <a:moveTo>
                      <a:pt x="11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24" y="19"/>
                    </a:lnTo>
                    <a:lnTo>
                      <a:pt x="31" y="21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2" name="Freeform 9068"/>
              <p:cNvSpPr>
                <a:spLocks/>
              </p:cNvSpPr>
              <p:nvPr/>
            </p:nvSpPr>
            <p:spPr bwMode="auto">
              <a:xfrm>
                <a:off x="1782203" y="3996528"/>
                <a:ext cx="60314" cy="3334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2"/>
                  </a:cxn>
                  <a:cxn ang="0">
                    <a:pos x="9" y="3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6" y="7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2"/>
                  </a:cxn>
                  <a:cxn ang="0">
                    <a:pos x="4" y="14"/>
                  </a:cxn>
                  <a:cxn ang="0">
                    <a:pos x="24" y="19"/>
                  </a:cxn>
                  <a:cxn ang="0">
                    <a:pos x="31" y="21"/>
                  </a:cxn>
                  <a:cxn ang="0">
                    <a:pos x="36" y="18"/>
                  </a:cxn>
                  <a:cxn ang="0">
                    <a:pos x="38" y="18"/>
                  </a:cxn>
                  <a:cxn ang="0">
                    <a:pos x="36" y="16"/>
                  </a:cxn>
                  <a:cxn ang="0">
                    <a:pos x="36" y="11"/>
                  </a:cxn>
                  <a:cxn ang="0">
                    <a:pos x="36" y="11"/>
                  </a:cxn>
                  <a:cxn ang="0">
                    <a:pos x="34" y="9"/>
                  </a:cxn>
                  <a:cxn ang="0">
                    <a:pos x="32" y="9"/>
                  </a:cxn>
                  <a:cxn ang="0">
                    <a:pos x="32" y="7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7" y="9"/>
                  </a:cxn>
                  <a:cxn ang="0">
                    <a:pos x="25" y="9"/>
                  </a:cxn>
                  <a:cxn ang="0">
                    <a:pos x="25" y="9"/>
                  </a:cxn>
                  <a:cxn ang="0">
                    <a:pos x="25" y="7"/>
                  </a:cxn>
                  <a:cxn ang="0">
                    <a:pos x="24" y="7"/>
                  </a:cxn>
                  <a:cxn ang="0">
                    <a:pos x="22" y="7"/>
                  </a:cxn>
                  <a:cxn ang="0">
                    <a:pos x="22" y="5"/>
                  </a:cxn>
                  <a:cxn ang="0">
                    <a:pos x="20" y="5"/>
                  </a:cxn>
                  <a:cxn ang="0">
                    <a:pos x="18" y="3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11" y="0"/>
                  </a:cxn>
                </a:cxnLst>
                <a:rect l="0" t="0" r="r" b="b"/>
                <a:pathLst>
                  <a:path w="38" h="21">
                    <a:moveTo>
                      <a:pt x="11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24" y="19"/>
                    </a:lnTo>
                    <a:lnTo>
                      <a:pt x="31" y="21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4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1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3" name="Freeform 9069"/>
              <p:cNvSpPr>
                <a:spLocks/>
              </p:cNvSpPr>
              <p:nvPr/>
            </p:nvSpPr>
            <p:spPr bwMode="auto">
              <a:xfrm>
                <a:off x="1890134" y="4080688"/>
                <a:ext cx="82536" cy="7145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27" y="6"/>
                  </a:cxn>
                  <a:cxn ang="0">
                    <a:pos x="20" y="2"/>
                  </a:cxn>
                  <a:cxn ang="0">
                    <a:pos x="15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6" y="22"/>
                  </a:cxn>
                  <a:cxn ang="0">
                    <a:pos x="6" y="22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5" y="22"/>
                  </a:cxn>
                  <a:cxn ang="0">
                    <a:pos x="15" y="20"/>
                  </a:cxn>
                  <a:cxn ang="0">
                    <a:pos x="11" y="20"/>
                  </a:cxn>
                  <a:cxn ang="0">
                    <a:pos x="11" y="18"/>
                  </a:cxn>
                  <a:cxn ang="0">
                    <a:pos x="13" y="18"/>
                  </a:cxn>
                  <a:cxn ang="0">
                    <a:pos x="15" y="18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31" y="31"/>
                  </a:cxn>
                  <a:cxn ang="0">
                    <a:pos x="34" y="34"/>
                  </a:cxn>
                  <a:cxn ang="0">
                    <a:pos x="34" y="42"/>
                  </a:cxn>
                  <a:cxn ang="0">
                    <a:pos x="36" y="42"/>
                  </a:cxn>
                  <a:cxn ang="0">
                    <a:pos x="38" y="43"/>
                  </a:cxn>
                  <a:cxn ang="0">
                    <a:pos x="40" y="45"/>
                  </a:cxn>
                  <a:cxn ang="0">
                    <a:pos x="41" y="43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5" y="45"/>
                  </a:cxn>
                  <a:cxn ang="0">
                    <a:pos x="47" y="45"/>
                  </a:cxn>
                  <a:cxn ang="0">
                    <a:pos x="49" y="43"/>
                  </a:cxn>
                  <a:cxn ang="0">
                    <a:pos x="49" y="42"/>
                  </a:cxn>
                  <a:cxn ang="0">
                    <a:pos x="49" y="38"/>
                  </a:cxn>
                  <a:cxn ang="0">
                    <a:pos x="49" y="38"/>
                  </a:cxn>
                  <a:cxn ang="0">
                    <a:pos x="50" y="36"/>
                  </a:cxn>
                  <a:cxn ang="0">
                    <a:pos x="50" y="34"/>
                  </a:cxn>
                  <a:cxn ang="0">
                    <a:pos x="47" y="33"/>
                  </a:cxn>
                  <a:cxn ang="0">
                    <a:pos x="47" y="27"/>
                  </a:cxn>
                  <a:cxn ang="0">
                    <a:pos x="49" y="26"/>
                  </a:cxn>
                  <a:cxn ang="0">
                    <a:pos x="50" y="26"/>
                  </a:cxn>
                  <a:cxn ang="0">
                    <a:pos x="52" y="26"/>
                  </a:cxn>
                  <a:cxn ang="0">
                    <a:pos x="52" y="26"/>
                  </a:cxn>
                  <a:cxn ang="0">
                    <a:pos x="52" y="26"/>
                  </a:cxn>
                  <a:cxn ang="0">
                    <a:pos x="38" y="13"/>
                  </a:cxn>
                  <a:cxn ang="0">
                    <a:pos x="36" y="6"/>
                  </a:cxn>
                  <a:cxn ang="0">
                    <a:pos x="34" y="6"/>
                  </a:cxn>
                </a:cxnLst>
                <a:rect l="0" t="0" r="r" b="b"/>
                <a:pathLst>
                  <a:path w="52" h="45">
                    <a:moveTo>
                      <a:pt x="34" y="6"/>
                    </a:moveTo>
                    <a:lnTo>
                      <a:pt x="27" y="6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31" y="31"/>
                    </a:lnTo>
                    <a:lnTo>
                      <a:pt x="34" y="34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1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7" y="27"/>
                    </a:lnTo>
                    <a:lnTo>
                      <a:pt x="49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38" y="13"/>
                    </a:lnTo>
                    <a:lnTo>
                      <a:pt x="36" y="6"/>
                    </a:lnTo>
                    <a:lnTo>
                      <a:pt x="34" y="6"/>
                    </a:lnTo>
                    <a:close/>
                  </a:path>
                </a:pathLst>
              </a:custGeom>
              <a:solidFill>
                <a:srgbClr val="C80F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4" name="Freeform 9070"/>
              <p:cNvSpPr>
                <a:spLocks/>
              </p:cNvSpPr>
              <p:nvPr/>
            </p:nvSpPr>
            <p:spPr bwMode="auto">
              <a:xfrm>
                <a:off x="1890134" y="4080688"/>
                <a:ext cx="82536" cy="71456"/>
              </a:xfrm>
              <a:custGeom>
                <a:avLst/>
                <a:gdLst/>
                <a:ahLst/>
                <a:cxnLst>
                  <a:cxn ang="0">
                    <a:pos x="34" y="6"/>
                  </a:cxn>
                  <a:cxn ang="0">
                    <a:pos x="27" y="6"/>
                  </a:cxn>
                  <a:cxn ang="0">
                    <a:pos x="20" y="2"/>
                  </a:cxn>
                  <a:cxn ang="0">
                    <a:pos x="15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2" y="20"/>
                  </a:cxn>
                  <a:cxn ang="0">
                    <a:pos x="6" y="22"/>
                  </a:cxn>
                  <a:cxn ang="0">
                    <a:pos x="6" y="22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5" y="22"/>
                  </a:cxn>
                  <a:cxn ang="0">
                    <a:pos x="15" y="20"/>
                  </a:cxn>
                  <a:cxn ang="0">
                    <a:pos x="11" y="20"/>
                  </a:cxn>
                  <a:cxn ang="0">
                    <a:pos x="11" y="18"/>
                  </a:cxn>
                  <a:cxn ang="0">
                    <a:pos x="13" y="18"/>
                  </a:cxn>
                  <a:cxn ang="0">
                    <a:pos x="15" y="18"/>
                  </a:cxn>
                  <a:cxn ang="0">
                    <a:pos x="18" y="22"/>
                  </a:cxn>
                  <a:cxn ang="0">
                    <a:pos x="20" y="26"/>
                  </a:cxn>
                  <a:cxn ang="0">
                    <a:pos x="22" y="27"/>
                  </a:cxn>
                  <a:cxn ang="0">
                    <a:pos x="24" y="27"/>
                  </a:cxn>
                  <a:cxn ang="0">
                    <a:pos x="31" y="31"/>
                  </a:cxn>
                  <a:cxn ang="0">
                    <a:pos x="34" y="34"/>
                  </a:cxn>
                  <a:cxn ang="0">
                    <a:pos x="34" y="42"/>
                  </a:cxn>
                  <a:cxn ang="0">
                    <a:pos x="36" y="42"/>
                  </a:cxn>
                  <a:cxn ang="0">
                    <a:pos x="38" y="43"/>
                  </a:cxn>
                  <a:cxn ang="0">
                    <a:pos x="40" y="45"/>
                  </a:cxn>
                  <a:cxn ang="0">
                    <a:pos x="41" y="43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41" y="42"/>
                  </a:cxn>
                  <a:cxn ang="0">
                    <a:pos x="43" y="43"/>
                  </a:cxn>
                  <a:cxn ang="0">
                    <a:pos x="45" y="45"/>
                  </a:cxn>
                  <a:cxn ang="0">
                    <a:pos x="47" y="45"/>
                  </a:cxn>
                  <a:cxn ang="0">
                    <a:pos x="49" y="43"/>
                  </a:cxn>
                  <a:cxn ang="0">
                    <a:pos x="49" y="42"/>
                  </a:cxn>
                  <a:cxn ang="0">
                    <a:pos x="49" y="38"/>
                  </a:cxn>
                  <a:cxn ang="0">
                    <a:pos x="49" y="38"/>
                  </a:cxn>
                  <a:cxn ang="0">
                    <a:pos x="50" y="36"/>
                  </a:cxn>
                  <a:cxn ang="0">
                    <a:pos x="50" y="34"/>
                  </a:cxn>
                  <a:cxn ang="0">
                    <a:pos x="47" y="33"/>
                  </a:cxn>
                  <a:cxn ang="0">
                    <a:pos x="47" y="27"/>
                  </a:cxn>
                  <a:cxn ang="0">
                    <a:pos x="49" y="26"/>
                  </a:cxn>
                  <a:cxn ang="0">
                    <a:pos x="50" y="26"/>
                  </a:cxn>
                  <a:cxn ang="0">
                    <a:pos x="52" y="26"/>
                  </a:cxn>
                  <a:cxn ang="0">
                    <a:pos x="52" y="26"/>
                  </a:cxn>
                  <a:cxn ang="0">
                    <a:pos x="52" y="26"/>
                  </a:cxn>
                  <a:cxn ang="0">
                    <a:pos x="38" y="13"/>
                  </a:cxn>
                  <a:cxn ang="0">
                    <a:pos x="36" y="6"/>
                  </a:cxn>
                  <a:cxn ang="0">
                    <a:pos x="34" y="6"/>
                  </a:cxn>
                </a:cxnLst>
                <a:rect l="0" t="0" r="r" b="b"/>
                <a:pathLst>
                  <a:path w="52" h="45">
                    <a:moveTo>
                      <a:pt x="34" y="6"/>
                    </a:moveTo>
                    <a:lnTo>
                      <a:pt x="27" y="6"/>
                    </a:lnTo>
                    <a:lnTo>
                      <a:pt x="20" y="2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8" y="22"/>
                    </a:lnTo>
                    <a:lnTo>
                      <a:pt x="20" y="26"/>
                    </a:lnTo>
                    <a:lnTo>
                      <a:pt x="22" y="27"/>
                    </a:lnTo>
                    <a:lnTo>
                      <a:pt x="24" y="27"/>
                    </a:lnTo>
                    <a:lnTo>
                      <a:pt x="31" y="31"/>
                    </a:lnTo>
                    <a:lnTo>
                      <a:pt x="34" y="34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8" y="43"/>
                    </a:lnTo>
                    <a:lnTo>
                      <a:pt x="40" y="45"/>
                    </a:lnTo>
                    <a:lnTo>
                      <a:pt x="41" y="43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49" y="43"/>
                    </a:lnTo>
                    <a:lnTo>
                      <a:pt x="49" y="42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7" y="33"/>
                    </a:lnTo>
                    <a:lnTo>
                      <a:pt x="47" y="27"/>
                    </a:lnTo>
                    <a:lnTo>
                      <a:pt x="49" y="26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38" y="13"/>
                    </a:lnTo>
                    <a:lnTo>
                      <a:pt x="36" y="6"/>
                    </a:lnTo>
                    <a:lnTo>
                      <a:pt x="34" y="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5" name="Freeform 9071"/>
              <p:cNvSpPr>
                <a:spLocks/>
              </p:cNvSpPr>
              <p:nvPr/>
            </p:nvSpPr>
            <p:spPr bwMode="auto">
              <a:xfrm>
                <a:off x="2220276" y="3845676"/>
                <a:ext cx="4762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6" name="Freeform 9072"/>
              <p:cNvSpPr>
                <a:spLocks/>
              </p:cNvSpPr>
              <p:nvPr/>
            </p:nvSpPr>
            <p:spPr bwMode="auto">
              <a:xfrm>
                <a:off x="2220276" y="3845676"/>
                <a:ext cx="4762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7" name="Freeform 9073"/>
              <p:cNvSpPr>
                <a:spLocks/>
              </p:cNvSpPr>
              <p:nvPr/>
            </p:nvSpPr>
            <p:spPr bwMode="auto">
              <a:xfrm>
                <a:off x="2209165" y="3877434"/>
                <a:ext cx="11111" cy="476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8" name="Freeform 9074"/>
              <p:cNvSpPr>
                <a:spLocks/>
              </p:cNvSpPr>
              <p:nvPr/>
            </p:nvSpPr>
            <p:spPr bwMode="auto">
              <a:xfrm>
                <a:off x="2209165" y="3877434"/>
                <a:ext cx="11111" cy="476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" y="0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89" name="Freeform 9075"/>
              <p:cNvSpPr>
                <a:spLocks/>
              </p:cNvSpPr>
              <p:nvPr/>
            </p:nvSpPr>
            <p:spPr bwMode="auto">
              <a:xfrm>
                <a:off x="2183770" y="3852028"/>
                <a:ext cx="69838" cy="50813"/>
              </a:xfrm>
              <a:custGeom>
                <a:avLst/>
                <a:gdLst/>
                <a:ahLst/>
                <a:cxnLst>
                  <a:cxn ang="0">
                    <a:pos x="41" y="32"/>
                  </a:cxn>
                  <a:cxn ang="0">
                    <a:pos x="41" y="30"/>
                  </a:cxn>
                  <a:cxn ang="0">
                    <a:pos x="43" y="26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9" y="21"/>
                  </a:cxn>
                  <a:cxn ang="0">
                    <a:pos x="41" y="21"/>
                  </a:cxn>
                  <a:cxn ang="0">
                    <a:pos x="43" y="19"/>
                  </a:cxn>
                  <a:cxn ang="0">
                    <a:pos x="43" y="14"/>
                  </a:cxn>
                  <a:cxn ang="0">
                    <a:pos x="43" y="14"/>
                  </a:cxn>
                  <a:cxn ang="0">
                    <a:pos x="44" y="12"/>
                  </a:cxn>
                  <a:cxn ang="0">
                    <a:pos x="43" y="10"/>
                  </a:cxn>
                  <a:cxn ang="0">
                    <a:pos x="43" y="7"/>
                  </a:cxn>
                  <a:cxn ang="0">
                    <a:pos x="43" y="3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39" y="3"/>
                  </a:cxn>
                  <a:cxn ang="0">
                    <a:pos x="30" y="1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21" y="5"/>
                  </a:cxn>
                  <a:cxn ang="0">
                    <a:pos x="25" y="7"/>
                  </a:cxn>
                  <a:cxn ang="0">
                    <a:pos x="25" y="8"/>
                  </a:cxn>
                  <a:cxn ang="0">
                    <a:pos x="25" y="14"/>
                  </a:cxn>
                  <a:cxn ang="0">
                    <a:pos x="25" y="16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0" y="23"/>
                  </a:cxn>
                  <a:cxn ang="0">
                    <a:pos x="12" y="23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5" y="30"/>
                  </a:cxn>
                  <a:cxn ang="0">
                    <a:pos x="7" y="32"/>
                  </a:cxn>
                  <a:cxn ang="0">
                    <a:pos x="9" y="30"/>
                  </a:cxn>
                  <a:cxn ang="0">
                    <a:pos x="9" y="28"/>
                  </a:cxn>
                  <a:cxn ang="0">
                    <a:pos x="9" y="28"/>
                  </a:cxn>
                  <a:cxn ang="0">
                    <a:pos x="10" y="28"/>
                  </a:cxn>
                  <a:cxn ang="0">
                    <a:pos x="25" y="30"/>
                  </a:cxn>
                  <a:cxn ang="0">
                    <a:pos x="32" y="28"/>
                  </a:cxn>
                  <a:cxn ang="0">
                    <a:pos x="35" y="28"/>
                  </a:cxn>
                  <a:cxn ang="0">
                    <a:pos x="41" y="30"/>
                  </a:cxn>
                  <a:cxn ang="0">
                    <a:pos x="41" y="32"/>
                  </a:cxn>
                </a:cxnLst>
                <a:rect l="0" t="0" r="r" b="b"/>
                <a:pathLst>
                  <a:path w="44" h="32">
                    <a:moveTo>
                      <a:pt x="41" y="32"/>
                    </a:moveTo>
                    <a:lnTo>
                      <a:pt x="41" y="30"/>
                    </a:lnTo>
                    <a:lnTo>
                      <a:pt x="43" y="26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3" y="19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0" y="23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25" y="30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41" y="30"/>
                    </a:lnTo>
                    <a:lnTo>
                      <a:pt x="41" y="3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0" name="Freeform 9076"/>
              <p:cNvSpPr>
                <a:spLocks/>
              </p:cNvSpPr>
              <p:nvPr/>
            </p:nvSpPr>
            <p:spPr bwMode="auto">
              <a:xfrm>
                <a:off x="2183770" y="3852028"/>
                <a:ext cx="69838" cy="50813"/>
              </a:xfrm>
              <a:custGeom>
                <a:avLst/>
                <a:gdLst/>
                <a:ahLst/>
                <a:cxnLst>
                  <a:cxn ang="0">
                    <a:pos x="41" y="32"/>
                  </a:cxn>
                  <a:cxn ang="0">
                    <a:pos x="41" y="30"/>
                  </a:cxn>
                  <a:cxn ang="0">
                    <a:pos x="43" y="26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9" y="21"/>
                  </a:cxn>
                  <a:cxn ang="0">
                    <a:pos x="41" y="21"/>
                  </a:cxn>
                  <a:cxn ang="0">
                    <a:pos x="43" y="19"/>
                  </a:cxn>
                  <a:cxn ang="0">
                    <a:pos x="43" y="14"/>
                  </a:cxn>
                  <a:cxn ang="0">
                    <a:pos x="43" y="14"/>
                  </a:cxn>
                  <a:cxn ang="0">
                    <a:pos x="44" y="12"/>
                  </a:cxn>
                  <a:cxn ang="0">
                    <a:pos x="43" y="10"/>
                  </a:cxn>
                  <a:cxn ang="0">
                    <a:pos x="43" y="7"/>
                  </a:cxn>
                  <a:cxn ang="0">
                    <a:pos x="43" y="3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41" y="1"/>
                  </a:cxn>
                  <a:cxn ang="0">
                    <a:pos x="39" y="3"/>
                  </a:cxn>
                  <a:cxn ang="0">
                    <a:pos x="30" y="1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4" y="3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21" y="5"/>
                  </a:cxn>
                  <a:cxn ang="0">
                    <a:pos x="25" y="7"/>
                  </a:cxn>
                  <a:cxn ang="0">
                    <a:pos x="25" y="8"/>
                  </a:cxn>
                  <a:cxn ang="0">
                    <a:pos x="25" y="14"/>
                  </a:cxn>
                  <a:cxn ang="0">
                    <a:pos x="25" y="16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0" y="23"/>
                  </a:cxn>
                  <a:cxn ang="0">
                    <a:pos x="12" y="23"/>
                  </a:cxn>
                  <a:cxn ang="0">
                    <a:pos x="9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5" y="30"/>
                  </a:cxn>
                  <a:cxn ang="0">
                    <a:pos x="7" y="32"/>
                  </a:cxn>
                  <a:cxn ang="0">
                    <a:pos x="9" y="30"/>
                  </a:cxn>
                  <a:cxn ang="0">
                    <a:pos x="9" y="28"/>
                  </a:cxn>
                  <a:cxn ang="0">
                    <a:pos x="9" y="28"/>
                  </a:cxn>
                  <a:cxn ang="0">
                    <a:pos x="10" y="28"/>
                  </a:cxn>
                  <a:cxn ang="0">
                    <a:pos x="25" y="30"/>
                  </a:cxn>
                  <a:cxn ang="0">
                    <a:pos x="32" y="28"/>
                  </a:cxn>
                  <a:cxn ang="0">
                    <a:pos x="35" y="28"/>
                  </a:cxn>
                  <a:cxn ang="0">
                    <a:pos x="41" y="30"/>
                  </a:cxn>
                  <a:cxn ang="0">
                    <a:pos x="41" y="32"/>
                  </a:cxn>
                </a:cxnLst>
                <a:rect l="0" t="0" r="r" b="b"/>
                <a:pathLst>
                  <a:path w="44" h="32">
                    <a:moveTo>
                      <a:pt x="41" y="32"/>
                    </a:moveTo>
                    <a:lnTo>
                      <a:pt x="41" y="30"/>
                    </a:lnTo>
                    <a:lnTo>
                      <a:pt x="43" y="26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3" y="19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4" y="12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0" y="23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1" y="26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25" y="30"/>
                    </a:lnTo>
                    <a:lnTo>
                      <a:pt x="32" y="28"/>
                    </a:lnTo>
                    <a:lnTo>
                      <a:pt x="35" y="28"/>
                    </a:lnTo>
                    <a:lnTo>
                      <a:pt x="41" y="30"/>
                    </a:lnTo>
                    <a:lnTo>
                      <a:pt x="41" y="3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1" name="Freeform 9077"/>
              <p:cNvSpPr>
                <a:spLocks/>
              </p:cNvSpPr>
              <p:nvPr/>
            </p:nvSpPr>
            <p:spPr bwMode="auto">
              <a:xfrm>
                <a:off x="2198055" y="4234715"/>
                <a:ext cx="990426" cy="1040085"/>
              </a:xfrm>
              <a:custGeom>
                <a:avLst/>
                <a:gdLst/>
                <a:ahLst/>
                <a:cxnLst>
                  <a:cxn ang="0">
                    <a:pos x="193" y="16"/>
                  </a:cxn>
                  <a:cxn ang="0">
                    <a:pos x="145" y="18"/>
                  </a:cxn>
                  <a:cxn ang="0">
                    <a:pos x="166" y="45"/>
                  </a:cxn>
                  <a:cxn ang="0">
                    <a:pos x="155" y="54"/>
                  </a:cxn>
                  <a:cxn ang="0">
                    <a:pos x="130" y="70"/>
                  </a:cxn>
                  <a:cxn ang="0">
                    <a:pos x="105" y="56"/>
                  </a:cxn>
                  <a:cxn ang="0">
                    <a:pos x="87" y="52"/>
                  </a:cxn>
                  <a:cxn ang="0">
                    <a:pos x="64" y="66"/>
                  </a:cxn>
                  <a:cxn ang="0">
                    <a:pos x="71" y="73"/>
                  </a:cxn>
                  <a:cxn ang="0">
                    <a:pos x="66" y="125"/>
                  </a:cxn>
                  <a:cxn ang="0">
                    <a:pos x="12" y="177"/>
                  </a:cxn>
                  <a:cxn ang="0">
                    <a:pos x="3" y="215"/>
                  </a:cxn>
                  <a:cxn ang="0">
                    <a:pos x="25" y="236"/>
                  </a:cxn>
                  <a:cxn ang="0">
                    <a:pos x="53" y="258"/>
                  </a:cxn>
                  <a:cxn ang="0">
                    <a:pos x="73" y="258"/>
                  </a:cxn>
                  <a:cxn ang="0">
                    <a:pos x="134" y="261"/>
                  </a:cxn>
                  <a:cxn ang="0">
                    <a:pos x="171" y="290"/>
                  </a:cxn>
                  <a:cxn ang="0">
                    <a:pos x="216" y="319"/>
                  </a:cxn>
                  <a:cxn ang="0">
                    <a:pos x="245" y="354"/>
                  </a:cxn>
                  <a:cxn ang="0">
                    <a:pos x="254" y="405"/>
                  </a:cxn>
                  <a:cxn ang="0">
                    <a:pos x="254" y="417"/>
                  </a:cxn>
                  <a:cxn ang="0">
                    <a:pos x="288" y="448"/>
                  </a:cxn>
                  <a:cxn ang="0">
                    <a:pos x="309" y="476"/>
                  </a:cxn>
                  <a:cxn ang="0">
                    <a:pos x="313" y="537"/>
                  </a:cxn>
                  <a:cxn ang="0">
                    <a:pos x="259" y="589"/>
                  </a:cxn>
                  <a:cxn ang="0">
                    <a:pos x="286" y="603"/>
                  </a:cxn>
                  <a:cxn ang="0">
                    <a:pos x="304" y="610"/>
                  </a:cxn>
                  <a:cxn ang="0">
                    <a:pos x="329" y="634"/>
                  </a:cxn>
                  <a:cxn ang="0">
                    <a:pos x="325" y="653"/>
                  </a:cxn>
                  <a:cxn ang="0">
                    <a:pos x="393" y="562"/>
                  </a:cxn>
                  <a:cxn ang="0">
                    <a:pos x="402" y="528"/>
                  </a:cxn>
                  <a:cxn ang="0">
                    <a:pos x="417" y="492"/>
                  </a:cxn>
                  <a:cxn ang="0">
                    <a:pos x="456" y="469"/>
                  </a:cxn>
                  <a:cxn ang="0">
                    <a:pos x="469" y="458"/>
                  </a:cxn>
                  <a:cxn ang="0">
                    <a:pos x="485" y="458"/>
                  </a:cxn>
                  <a:cxn ang="0">
                    <a:pos x="524" y="430"/>
                  </a:cxn>
                  <a:cxn ang="0">
                    <a:pos x="565" y="292"/>
                  </a:cxn>
                  <a:cxn ang="0">
                    <a:pos x="594" y="165"/>
                  </a:cxn>
                  <a:cxn ang="0">
                    <a:pos x="486" y="122"/>
                  </a:cxn>
                  <a:cxn ang="0">
                    <a:pos x="472" y="118"/>
                  </a:cxn>
                  <a:cxn ang="0">
                    <a:pos x="463" y="106"/>
                  </a:cxn>
                  <a:cxn ang="0">
                    <a:pos x="447" y="100"/>
                  </a:cxn>
                  <a:cxn ang="0">
                    <a:pos x="409" y="99"/>
                  </a:cxn>
                  <a:cxn ang="0">
                    <a:pos x="392" y="122"/>
                  </a:cxn>
                  <a:cxn ang="0">
                    <a:pos x="375" y="113"/>
                  </a:cxn>
                  <a:cxn ang="0">
                    <a:pos x="359" y="113"/>
                  </a:cxn>
                  <a:cxn ang="0">
                    <a:pos x="365" y="113"/>
                  </a:cxn>
                  <a:cxn ang="0">
                    <a:pos x="368" y="102"/>
                  </a:cxn>
                  <a:cxn ang="0">
                    <a:pos x="366" y="97"/>
                  </a:cxn>
                  <a:cxn ang="0">
                    <a:pos x="359" y="90"/>
                  </a:cxn>
                  <a:cxn ang="0">
                    <a:pos x="375" y="54"/>
                  </a:cxn>
                  <a:cxn ang="0">
                    <a:pos x="341" y="41"/>
                  </a:cxn>
                  <a:cxn ang="0">
                    <a:pos x="313" y="48"/>
                  </a:cxn>
                  <a:cxn ang="0">
                    <a:pos x="288" y="52"/>
                  </a:cxn>
                  <a:cxn ang="0">
                    <a:pos x="266" y="50"/>
                  </a:cxn>
                  <a:cxn ang="0">
                    <a:pos x="243" y="63"/>
                  </a:cxn>
                  <a:cxn ang="0">
                    <a:pos x="223" y="43"/>
                  </a:cxn>
                  <a:cxn ang="0">
                    <a:pos x="227" y="16"/>
                  </a:cxn>
                  <a:cxn ang="0">
                    <a:pos x="218" y="0"/>
                  </a:cxn>
                </a:cxnLst>
                <a:rect l="0" t="0" r="r" b="b"/>
                <a:pathLst>
                  <a:path w="624" h="655">
                    <a:moveTo>
                      <a:pt x="211" y="0"/>
                    </a:moveTo>
                    <a:lnTo>
                      <a:pt x="211" y="4"/>
                    </a:lnTo>
                    <a:lnTo>
                      <a:pt x="205" y="9"/>
                    </a:lnTo>
                    <a:lnTo>
                      <a:pt x="205" y="11"/>
                    </a:lnTo>
                    <a:lnTo>
                      <a:pt x="200" y="11"/>
                    </a:lnTo>
                    <a:lnTo>
                      <a:pt x="196" y="13"/>
                    </a:lnTo>
                    <a:lnTo>
                      <a:pt x="195" y="14"/>
                    </a:lnTo>
                    <a:lnTo>
                      <a:pt x="193" y="16"/>
                    </a:lnTo>
                    <a:lnTo>
                      <a:pt x="173" y="20"/>
                    </a:lnTo>
                    <a:lnTo>
                      <a:pt x="173" y="22"/>
                    </a:lnTo>
                    <a:lnTo>
                      <a:pt x="173" y="22"/>
                    </a:lnTo>
                    <a:lnTo>
                      <a:pt x="166" y="22"/>
                    </a:lnTo>
                    <a:lnTo>
                      <a:pt x="146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6" y="20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34"/>
                    </a:lnTo>
                    <a:lnTo>
                      <a:pt x="153" y="45"/>
                    </a:lnTo>
                    <a:lnTo>
                      <a:pt x="159" y="45"/>
                    </a:lnTo>
                    <a:lnTo>
                      <a:pt x="159" y="45"/>
                    </a:lnTo>
                    <a:lnTo>
                      <a:pt x="166" y="45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2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9" y="52"/>
                    </a:lnTo>
                    <a:lnTo>
                      <a:pt x="157" y="52"/>
                    </a:lnTo>
                    <a:lnTo>
                      <a:pt x="155" y="54"/>
                    </a:lnTo>
                    <a:lnTo>
                      <a:pt x="153" y="57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6" y="61"/>
                    </a:lnTo>
                    <a:lnTo>
                      <a:pt x="146" y="63"/>
                    </a:lnTo>
                    <a:lnTo>
                      <a:pt x="134" y="66"/>
                    </a:lnTo>
                    <a:lnTo>
                      <a:pt x="130" y="70"/>
                    </a:lnTo>
                    <a:lnTo>
                      <a:pt x="119" y="72"/>
                    </a:lnTo>
                    <a:lnTo>
                      <a:pt x="119" y="70"/>
                    </a:lnTo>
                    <a:lnTo>
                      <a:pt x="118" y="70"/>
                    </a:lnTo>
                    <a:lnTo>
                      <a:pt x="114" y="66"/>
                    </a:lnTo>
                    <a:lnTo>
                      <a:pt x="111" y="63"/>
                    </a:lnTo>
                    <a:lnTo>
                      <a:pt x="111" y="63"/>
                    </a:lnTo>
                    <a:lnTo>
                      <a:pt x="107" y="65"/>
                    </a:lnTo>
                    <a:lnTo>
                      <a:pt x="105" y="56"/>
                    </a:lnTo>
                    <a:lnTo>
                      <a:pt x="102" y="50"/>
                    </a:lnTo>
                    <a:lnTo>
                      <a:pt x="98" y="50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1" y="52"/>
                    </a:lnTo>
                    <a:lnTo>
                      <a:pt x="89" y="52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8" y="72"/>
                    </a:lnTo>
                    <a:lnTo>
                      <a:pt x="59" y="75"/>
                    </a:lnTo>
                    <a:lnTo>
                      <a:pt x="59" y="86"/>
                    </a:lnTo>
                    <a:lnTo>
                      <a:pt x="68" y="95"/>
                    </a:lnTo>
                    <a:lnTo>
                      <a:pt x="69" y="104"/>
                    </a:lnTo>
                    <a:lnTo>
                      <a:pt x="66" y="125"/>
                    </a:lnTo>
                    <a:lnTo>
                      <a:pt x="66" y="127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60" y="149"/>
                    </a:lnTo>
                    <a:lnTo>
                      <a:pt x="59" y="150"/>
                    </a:lnTo>
                    <a:lnTo>
                      <a:pt x="53" y="150"/>
                    </a:lnTo>
                    <a:lnTo>
                      <a:pt x="23" y="161"/>
                    </a:lnTo>
                    <a:lnTo>
                      <a:pt x="12" y="177"/>
                    </a:lnTo>
                    <a:lnTo>
                      <a:pt x="10" y="179"/>
                    </a:lnTo>
                    <a:lnTo>
                      <a:pt x="10" y="188"/>
                    </a:lnTo>
                    <a:lnTo>
                      <a:pt x="5" y="188"/>
                    </a:lnTo>
                    <a:lnTo>
                      <a:pt x="5" y="190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3" y="211"/>
                    </a:lnTo>
                    <a:lnTo>
                      <a:pt x="3" y="215"/>
                    </a:lnTo>
                    <a:lnTo>
                      <a:pt x="10" y="224"/>
                    </a:lnTo>
                    <a:lnTo>
                      <a:pt x="14" y="226"/>
                    </a:lnTo>
                    <a:lnTo>
                      <a:pt x="14" y="229"/>
                    </a:lnTo>
                    <a:lnTo>
                      <a:pt x="12" y="231"/>
                    </a:lnTo>
                    <a:lnTo>
                      <a:pt x="12" y="233"/>
                    </a:lnTo>
                    <a:lnTo>
                      <a:pt x="21" y="235"/>
                    </a:lnTo>
                    <a:lnTo>
                      <a:pt x="23" y="235"/>
                    </a:lnTo>
                    <a:lnTo>
                      <a:pt x="25" y="236"/>
                    </a:lnTo>
                    <a:lnTo>
                      <a:pt x="25" y="240"/>
                    </a:lnTo>
                    <a:lnTo>
                      <a:pt x="26" y="240"/>
                    </a:lnTo>
                    <a:lnTo>
                      <a:pt x="30" y="242"/>
                    </a:lnTo>
                    <a:lnTo>
                      <a:pt x="37" y="242"/>
                    </a:lnTo>
                    <a:lnTo>
                      <a:pt x="51" y="231"/>
                    </a:lnTo>
                    <a:lnTo>
                      <a:pt x="51" y="231"/>
                    </a:lnTo>
                    <a:lnTo>
                      <a:pt x="51" y="258"/>
                    </a:lnTo>
                    <a:lnTo>
                      <a:pt x="53" y="258"/>
                    </a:lnTo>
                    <a:lnTo>
                      <a:pt x="55" y="260"/>
                    </a:lnTo>
                    <a:lnTo>
                      <a:pt x="59" y="260"/>
                    </a:lnTo>
                    <a:lnTo>
                      <a:pt x="59" y="260"/>
                    </a:lnTo>
                    <a:lnTo>
                      <a:pt x="60" y="258"/>
                    </a:lnTo>
                    <a:lnTo>
                      <a:pt x="66" y="258"/>
                    </a:lnTo>
                    <a:lnTo>
                      <a:pt x="66" y="256"/>
                    </a:lnTo>
                    <a:lnTo>
                      <a:pt x="68" y="256"/>
                    </a:lnTo>
                    <a:lnTo>
                      <a:pt x="73" y="258"/>
                    </a:lnTo>
                    <a:lnTo>
                      <a:pt x="85" y="260"/>
                    </a:lnTo>
                    <a:lnTo>
                      <a:pt x="100" y="252"/>
                    </a:lnTo>
                    <a:lnTo>
                      <a:pt x="112" y="240"/>
                    </a:lnTo>
                    <a:lnTo>
                      <a:pt x="132" y="236"/>
                    </a:lnTo>
                    <a:lnTo>
                      <a:pt x="134" y="238"/>
                    </a:lnTo>
                    <a:lnTo>
                      <a:pt x="136" y="240"/>
                    </a:lnTo>
                    <a:lnTo>
                      <a:pt x="136" y="258"/>
                    </a:lnTo>
                    <a:lnTo>
                      <a:pt x="134" y="261"/>
                    </a:lnTo>
                    <a:lnTo>
                      <a:pt x="134" y="263"/>
                    </a:lnTo>
                    <a:lnTo>
                      <a:pt x="136" y="270"/>
                    </a:lnTo>
                    <a:lnTo>
                      <a:pt x="137" y="274"/>
                    </a:lnTo>
                    <a:lnTo>
                      <a:pt x="148" y="281"/>
                    </a:lnTo>
                    <a:lnTo>
                      <a:pt x="168" y="285"/>
                    </a:lnTo>
                    <a:lnTo>
                      <a:pt x="168" y="286"/>
                    </a:lnTo>
                    <a:lnTo>
                      <a:pt x="170" y="286"/>
                    </a:lnTo>
                    <a:lnTo>
                      <a:pt x="171" y="290"/>
                    </a:lnTo>
                    <a:lnTo>
                      <a:pt x="186" y="294"/>
                    </a:lnTo>
                    <a:lnTo>
                      <a:pt x="191" y="299"/>
                    </a:lnTo>
                    <a:lnTo>
                      <a:pt x="202" y="299"/>
                    </a:lnTo>
                    <a:lnTo>
                      <a:pt x="209" y="304"/>
                    </a:lnTo>
                    <a:lnTo>
                      <a:pt x="213" y="312"/>
                    </a:lnTo>
                    <a:lnTo>
                      <a:pt x="213" y="315"/>
                    </a:lnTo>
                    <a:lnTo>
                      <a:pt x="214" y="317"/>
                    </a:lnTo>
                    <a:lnTo>
                      <a:pt x="216" y="319"/>
                    </a:lnTo>
                    <a:lnTo>
                      <a:pt x="214" y="326"/>
                    </a:lnTo>
                    <a:lnTo>
                      <a:pt x="213" y="328"/>
                    </a:lnTo>
                    <a:lnTo>
                      <a:pt x="213" y="329"/>
                    </a:lnTo>
                    <a:lnTo>
                      <a:pt x="218" y="344"/>
                    </a:lnTo>
                    <a:lnTo>
                      <a:pt x="245" y="346"/>
                    </a:lnTo>
                    <a:lnTo>
                      <a:pt x="247" y="347"/>
                    </a:lnTo>
                    <a:lnTo>
                      <a:pt x="247" y="349"/>
                    </a:lnTo>
                    <a:lnTo>
                      <a:pt x="245" y="354"/>
                    </a:lnTo>
                    <a:lnTo>
                      <a:pt x="247" y="362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7" y="376"/>
                    </a:lnTo>
                    <a:lnTo>
                      <a:pt x="257" y="392"/>
                    </a:lnTo>
                    <a:lnTo>
                      <a:pt x="254" y="399"/>
                    </a:lnTo>
                    <a:lnTo>
                      <a:pt x="254" y="403"/>
                    </a:lnTo>
                    <a:lnTo>
                      <a:pt x="254" y="405"/>
                    </a:lnTo>
                    <a:lnTo>
                      <a:pt x="254" y="408"/>
                    </a:lnTo>
                    <a:lnTo>
                      <a:pt x="254" y="408"/>
                    </a:lnTo>
                    <a:lnTo>
                      <a:pt x="252" y="410"/>
                    </a:lnTo>
                    <a:lnTo>
                      <a:pt x="252" y="410"/>
                    </a:lnTo>
                    <a:lnTo>
                      <a:pt x="250" y="412"/>
                    </a:lnTo>
                    <a:lnTo>
                      <a:pt x="250" y="412"/>
                    </a:lnTo>
                    <a:lnTo>
                      <a:pt x="254" y="415"/>
                    </a:lnTo>
                    <a:lnTo>
                      <a:pt x="254" y="417"/>
                    </a:lnTo>
                    <a:lnTo>
                      <a:pt x="254" y="440"/>
                    </a:lnTo>
                    <a:lnTo>
                      <a:pt x="256" y="442"/>
                    </a:lnTo>
                    <a:lnTo>
                      <a:pt x="263" y="446"/>
                    </a:lnTo>
                    <a:lnTo>
                      <a:pt x="275" y="446"/>
                    </a:lnTo>
                    <a:lnTo>
                      <a:pt x="277" y="446"/>
                    </a:lnTo>
                    <a:lnTo>
                      <a:pt x="279" y="444"/>
                    </a:lnTo>
                    <a:lnTo>
                      <a:pt x="281" y="446"/>
                    </a:lnTo>
                    <a:lnTo>
                      <a:pt x="288" y="448"/>
                    </a:lnTo>
                    <a:lnTo>
                      <a:pt x="290" y="451"/>
                    </a:lnTo>
                    <a:lnTo>
                      <a:pt x="291" y="471"/>
                    </a:lnTo>
                    <a:lnTo>
                      <a:pt x="293" y="473"/>
                    </a:lnTo>
                    <a:lnTo>
                      <a:pt x="297" y="476"/>
                    </a:lnTo>
                    <a:lnTo>
                      <a:pt x="300" y="476"/>
                    </a:lnTo>
                    <a:lnTo>
                      <a:pt x="302" y="474"/>
                    </a:lnTo>
                    <a:lnTo>
                      <a:pt x="309" y="474"/>
                    </a:lnTo>
                    <a:lnTo>
                      <a:pt x="309" y="476"/>
                    </a:lnTo>
                    <a:lnTo>
                      <a:pt x="311" y="478"/>
                    </a:lnTo>
                    <a:lnTo>
                      <a:pt x="309" y="505"/>
                    </a:lnTo>
                    <a:lnTo>
                      <a:pt x="316" y="503"/>
                    </a:lnTo>
                    <a:lnTo>
                      <a:pt x="318" y="507"/>
                    </a:lnTo>
                    <a:lnTo>
                      <a:pt x="322" y="517"/>
                    </a:lnTo>
                    <a:lnTo>
                      <a:pt x="322" y="530"/>
                    </a:lnTo>
                    <a:lnTo>
                      <a:pt x="320" y="532"/>
                    </a:lnTo>
                    <a:lnTo>
                      <a:pt x="313" y="537"/>
                    </a:lnTo>
                    <a:lnTo>
                      <a:pt x="306" y="539"/>
                    </a:lnTo>
                    <a:lnTo>
                      <a:pt x="288" y="557"/>
                    </a:lnTo>
                    <a:lnTo>
                      <a:pt x="286" y="558"/>
                    </a:lnTo>
                    <a:lnTo>
                      <a:pt x="279" y="567"/>
                    </a:lnTo>
                    <a:lnTo>
                      <a:pt x="279" y="569"/>
                    </a:lnTo>
                    <a:lnTo>
                      <a:pt x="264" y="584"/>
                    </a:lnTo>
                    <a:lnTo>
                      <a:pt x="264" y="584"/>
                    </a:lnTo>
                    <a:lnTo>
                      <a:pt x="259" y="589"/>
                    </a:lnTo>
                    <a:lnTo>
                      <a:pt x="264" y="589"/>
                    </a:lnTo>
                    <a:lnTo>
                      <a:pt x="266" y="589"/>
                    </a:lnTo>
                    <a:lnTo>
                      <a:pt x="266" y="587"/>
                    </a:lnTo>
                    <a:lnTo>
                      <a:pt x="268" y="585"/>
                    </a:lnTo>
                    <a:lnTo>
                      <a:pt x="270" y="585"/>
                    </a:lnTo>
                    <a:lnTo>
                      <a:pt x="282" y="596"/>
                    </a:lnTo>
                    <a:lnTo>
                      <a:pt x="284" y="603"/>
                    </a:lnTo>
                    <a:lnTo>
                      <a:pt x="286" y="603"/>
                    </a:lnTo>
                    <a:lnTo>
                      <a:pt x="288" y="603"/>
                    </a:lnTo>
                    <a:lnTo>
                      <a:pt x="291" y="600"/>
                    </a:lnTo>
                    <a:lnTo>
                      <a:pt x="293" y="601"/>
                    </a:lnTo>
                    <a:lnTo>
                      <a:pt x="295" y="605"/>
                    </a:lnTo>
                    <a:lnTo>
                      <a:pt x="298" y="609"/>
                    </a:lnTo>
                    <a:lnTo>
                      <a:pt x="298" y="609"/>
                    </a:lnTo>
                    <a:lnTo>
                      <a:pt x="302" y="609"/>
                    </a:lnTo>
                    <a:lnTo>
                      <a:pt x="304" y="610"/>
                    </a:lnTo>
                    <a:lnTo>
                      <a:pt x="307" y="612"/>
                    </a:lnTo>
                    <a:lnTo>
                      <a:pt x="307" y="612"/>
                    </a:lnTo>
                    <a:lnTo>
                      <a:pt x="309" y="616"/>
                    </a:lnTo>
                    <a:lnTo>
                      <a:pt x="311" y="618"/>
                    </a:lnTo>
                    <a:lnTo>
                      <a:pt x="320" y="621"/>
                    </a:lnTo>
                    <a:lnTo>
                      <a:pt x="322" y="623"/>
                    </a:lnTo>
                    <a:lnTo>
                      <a:pt x="324" y="630"/>
                    </a:lnTo>
                    <a:lnTo>
                      <a:pt x="329" y="634"/>
                    </a:lnTo>
                    <a:lnTo>
                      <a:pt x="331" y="635"/>
                    </a:lnTo>
                    <a:lnTo>
                      <a:pt x="331" y="637"/>
                    </a:lnTo>
                    <a:lnTo>
                      <a:pt x="329" y="637"/>
                    </a:lnTo>
                    <a:lnTo>
                      <a:pt x="327" y="639"/>
                    </a:lnTo>
                    <a:lnTo>
                      <a:pt x="327" y="639"/>
                    </a:lnTo>
                    <a:lnTo>
                      <a:pt x="325" y="644"/>
                    </a:lnTo>
                    <a:lnTo>
                      <a:pt x="324" y="653"/>
                    </a:lnTo>
                    <a:lnTo>
                      <a:pt x="325" y="653"/>
                    </a:lnTo>
                    <a:lnTo>
                      <a:pt x="325" y="655"/>
                    </a:lnTo>
                    <a:lnTo>
                      <a:pt x="325" y="653"/>
                    </a:lnTo>
                    <a:lnTo>
                      <a:pt x="327" y="652"/>
                    </a:lnTo>
                    <a:lnTo>
                      <a:pt x="334" y="648"/>
                    </a:lnTo>
                    <a:lnTo>
                      <a:pt x="340" y="637"/>
                    </a:lnTo>
                    <a:lnTo>
                      <a:pt x="343" y="628"/>
                    </a:lnTo>
                    <a:lnTo>
                      <a:pt x="361" y="614"/>
                    </a:lnTo>
                    <a:lnTo>
                      <a:pt x="393" y="562"/>
                    </a:lnTo>
                    <a:lnTo>
                      <a:pt x="399" y="560"/>
                    </a:lnTo>
                    <a:lnTo>
                      <a:pt x="399" y="555"/>
                    </a:lnTo>
                    <a:lnTo>
                      <a:pt x="402" y="553"/>
                    </a:lnTo>
                    <a:lnTo>
                      <a:pt x="404" y="535"/>
                    </a:lnTo>
                    <a:lnTo>
                      <a:pt x="404" y="535"/>
                    </a:lnTo>
                    <a:lnTo>
                      <a:pt x="406" y="533"/>
                    </a:lnTo>
                    <a:lnTo>
                      <a:pt x="406" y="533"/>
                    </a:lnTo>
                    <a:lnTo>
                      <a:pt x="402" y="528"/>
                    </a:lnTo>
                    <a:lnTo>
                      <a:pt x="404" y="524"/>
                    </a:lnTo>
                    <a:lnTo>
                      <a:pt x="402" y="523"/>
                    </a:lnTo>
                    <a:lnTo>
                      <a:pt x="402" y="519"/>
                    </a:lnTo>
                    <a:lnTo>
                      <a:pt x="402" y="517"/>
                    </a:lnTo>
                    <a:lnTo>
                      <a:pt x="402" y="514"/>
                    </a:lnTo>
                    <a:lnTo>
                      <a:pt x="402" y="514"/>
                    </a:lnTo>
                    <a:lnTo>
                      <a:pt x="404" y="508"/>
                    </a:lnTo>
                    <a:lnTo>
                      <a:pt x="417" y="492"/>
                    </a:lnTo>
                    <a:lnTo>
                      <a:pt x="418" y="492"/>
                    </a:lnTo>
                    <a:lnTo>
                      <a:pt x="438" y="476"/>
                    </a:lnTo>
                    <a:lnTo>
                      <a:pt x="442" y="476"/>
                    </a:lnTo>
                    <a:lnTo>
                      <a:pt x="443" y="474"/>
                    </a:lnTo>
                    <a:lnTo>
                      <a:pt x="443" y="473"/>
                    </a:lnTo>
                    <a:lnTo>
                      <a:pt x="452" y="471"/>
                    </a:lnTo>
                    <a:lnTo>
                      <a:pt x="456" y="469"/>
                    </a:lnTo>
                    <a:lnTo>
                      <a:pt x="456" y="469"/>
                    </a:lnTo>
                    <a:lnTo>
                      <a:pt x="460" y="465"/>
                    </a:lnTo>
                    <a:lnTo>
                      <a:pt x="465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2"/>
                    </a:lnTo>
                    <a:lnTo>
                      <a:pt x="467" y="462"/>
                    </a:lnTo>
                    <a:lnTo>
                      <a:pt x="467" y="460"/>
                    </a:lnTo>
                    <a:lnTo>
                      <a:pt x="469" y="458"/>
                    </a:lnTo>
                    <a:lnTo>
                      <a:pt x="469" y="458"/>
                    </a:lnTo>
                    <a:lnTo>
                      <a:pt x="469" y="458"/>
                    </a:lnTo>
                    <a:lnTo>
                      <a:pt x="470" y="458"/>
                    </a:lnTo>
                    <a:lnTo>
                      <a:pt x="472" y="460"/>
                    </a:lnTo>
                    <a:lnTo>
                      <a:pt x="479" y="458"/>
                    </a:lnTo>
                    <a:lnTo>
                      <a:pt x="479" y="458"/>
                    </a:lnTo>
                    <a:lnTo>
                      <a:pt x="481" y="458"/>
                    </a:lnTo>
                    <a:lnTo>
                      <a:pt x="485" y="458"/>
                    </a:lnTo>
                    <a:lnTo>
                      <a:pt x="488" y="456"/>
                    </a:lnTo>
                    <a:lnTo>
                      <a:pt x="490" y="456"/>
                    </a:lnTo>
                    <a:lnTo>
                      <a:pt x="492" y="458"/>
                    </a:lnTo>
                    <a:lnTo>
                      <a:pt x="506" y="456"/>
                    </a:lnTo>
                    <a:lnTo>
                      <a:pt x="510" y="451"/>
                    </a:lnTo>
                    <a:lnTo>
                      <a:pt x="520" y="444"/>
                    </a:lnTo>
                    <a:lnTo>
                      <a:pt x="522" y="442"/>
                    </a:lnTo>
                    <a:lnTo>
                      <a:pt x="524" y="430"/>
                    </a:lnTo>
                    <a:lnTo>
                      <a:pt x="544" y="399"/>
                    </a:lnTo>
                    <a:lnTo>
                      <a:pt x="547" y="378"/>
                    </a:lnTo>
                    <a:lnTo>
                      <a:pt x="553" y="371"/>
                    </a:lnTo>
                    <a:lnTo>
                      <a:pt x="558" y="294"/>
                    </a:lnTo>
                    <a:lnTo>
                      <a:pt x="558" y="294"/>
                    </a:lnTo>
                    <a:lnTo>
                      <a:pt x="562" y="290"/>
                    </a:lnTo>
                    <a:lnTo>
                      <a:pt x="563" y="290"/>
                    </a:lnTo>
                    <a:lnTo>
                      <a:pt x="565" y="292"/>
                    </a:lnTo>
                    <a:lnTo>
                      <a:pt x="565" y="292"/>
                    </a:lnTo>
                    <a:lnTo>
                      <a:pt x="619" y="224"/>
                    </a:lnTo>
                    <a:lnTo>
                      <a:pt x="619" y="224"/>
                    </a:lnTo>
                    <a:lnTo>
                      <a:pt x="624" y="190"/>
                    </a:lnTo>
                    <a:lnTo>
                      <a:pt x="619" y="174"/>
                    </a:lnTo>
                    <a:lnTo>
                      <a:pt x="613" y="167"/>
                    </a:lnTo>
                    <a:lnTo>
                      <a:pt x="612" y="165"/>
                    </a:lnTo>
                    <a:lnTo>
                      <a:pt x="594" y="165"/>
                    </a:lnTo>
                    <a:lnTo>
                      <a:pt x="594" y="163"/>
                    </a:lnTo>
                    <a:lnTo>
                      <a:pt x="590" y="163"/>
                    </a:lnTo>
                    <a:lnTo>
                      <a:pt x="588" y="163"/>
                    </a:lnTo>
                    <a:lnTo>
                      <a:pt x="544" y="129"/>
                    </a:lnTo>
                    <a:lnTo>
                      <a:pt x="513" y="129"/>
                    </a:lnTo>
                    <a:lnTo>
                      <a:pt x="490" y="122"/>
                    </a:lnTo>
                    <a:lnTo>
                      <a:pt x="486" y="122"/>
                    </a:lnTo>
                    <a:lnTo>
                      <a:pt x="486" y="122"/>
                    </a:lnTo>
                    <a:lnTo>
                      <a:pt x="485" y="120"/>
                    </a:lnTo>
                    <a:lnTo>
                      <a:pt x="474" y="125"/>
                    </a:lnTo>
                    <a:lnTo>
                      <a:pt x="470" y="125"/>
                    </a:lnTo>
                    <a:lnTo>
                      <a:pt x="470" y="125"/>
                    </a:lnTo>
                    <a:lnTo>
                      <a:pt x="470" y="124"/>
                    </a:lnTo>
                    <a:lnTo>
                      <a:pt x="472" y="120"/>
                    </a:lnTo>
                    <a:lnTo>
                      <a:pt x="472" y="120"/>
                    </a:lnTo>
                    <a:lnTo>
                      <a:pt x="472" y="118"/>
                    </a:lnTo>
                    <a:lnTo>
                      <a:pt x="470" y="116"/>
                    </a:lnTo>
                    <a:lnTo>
                      <a:pt x="469" y="118"/>
                    </a:lnTo>
                    <a:lnTo>
                      <a:pt x="469" y="118"/>
                    </a:lnTo>
                    <a:lnTo>
                      <a:pt x="467" y="118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69" y="113"/>
                    </a:lnTo>
                    <a:lnTo>
                      <a:pt x="463" y="106"/>
                    </a:lnTo>
                    <a:lnTo>
                      <a:pt x="461" y="107"/>
                    </a:lnTo>
                    <a:lnTo>
                      <a:pt x="460" y="107"/>
                    </a:lnTo>
                    <a:lnTo>
                      <a:pt x="458" y="109"/>
                    </a:lnTo>
                    <a:lnTo>
                      <a:pt x="456" y="109"/>
                    </a:lnTo>
                    <a:lnTo>
                      <a:pt x="456" y="106"/>
                    </a:lnTo>
                    <a:lnTo>
                      <a:pt x="454" y="104"/>
                    </a:lnTo>
                    <a:lnTo>
                      <a:pt x="451" y="102"/>
                    </a:lnTo>
                    <a:lnTo>
                      <a:pt x="447" y="100"/>
                    </a:lnTo>
                    <a:lnTo>
                      <a:pt x="445" y="100"/>
                    </a:lnTo>
                    <a:lnTo>
                      <a:pt x="443" y="99"/>
                    </a:lnTo>
                    <a:lnTo>
                      <a:pt x="436" y="99"/>
                    </a:lnTo>
                    <a:lnTo>
                      <a:pt x="424" y="93"/>
                    </a:lnTo>
                    <a:lnTo>
                      <a:pt x="417" y="93"/>
                    </a:lnTo>
                    <a:lnTo>
                      <a:pt x="413" y="95"/>
                    </a:lnTo>
                    <a:lnTo>
                      <a:pt x="411" y="99"/>
                    </a:lnTo>
                    <a:lnTo>
                      <a:pt x="409" y="99"/>
                    </a:lnTo>
                    <a:lnTo>
                      <a:pt x="406" y="106"/>
                    </a:lnTo>
                    <a:lnTo>
                      <a:pt x="400" y="107"/>
                    </a:lnTo>
                    <a:lnTo>
                      <a:pt x="399" y="109"/>
                    </a:lnTo>
                    <a:lnTo>
                      <a:pt x="395" y="118"/>
                    </a:lnTo>
                    <a:lnTo>
                      <a:pt x="395" y="118"/>
                    </a:lnTo>
                    <a:lnTo>
                      <a:pt x="395" y="118"/>
                    </a:lnTo>
                    <a:lnTo>
                      <a:pt x="393" y="122"/>
                    </a:lnTo>
                    <a:lnTo>
                      <a:pt x="392" y="122"/>
                    </a:lnTo>
                    <a:lnTo>
                      <a:pt x="392" y="122"/>
                    </a:lnTo>
                    <a:lnTo>
                      <a:pt x="392" y="116"/>
                    </a:lnTo>
                    <a:lnTo>
                      <a:pt x="393" y="113"/>
                    </a:lnTo>
                    <a:lnTo>
                      <a:pt x="392" y="113"/>
                    </a:lnTo>
                    <a:lnTo>
                      <a:pt x="390" y="113"/>
                    </a:lnTo>
                    <a:lnTo>
                      <a:pt x="388" y="113"/>
                    </a:lnTo>
                    <a:lnTo>
                      <a:pt x="375" y="113"/>
                    </a:lnTo>
                    <a:lnTo>
                      <a:pt x="375" y="113"/>
                    </a:lnTo>
                    <a:lnTo>
                      <a:pt x="374" y="113"/>
                    </a:lnTo>
                    <a:lnTo>
                      <a:pt x="374" y="113"/>
                    </a:lnTo>
                    <a:lnTo>
                      <a:pt x="370" y="113"/>
                    </a:lnTo>
                    <a:lnTo>
                      <a:pt x="366" y="115"/>
                    </a:lnTo>
                    <a:lnTo>
                      <a:pt x="365" y="115"/>
                    </a:lnTo>
                    <a:lnTo>
                      <a:pt x="361" y="113"/>
                    </a:lnTo>
                    <a:lnTo>
                      <a:pt x="359" y="113"/>
                    </a:lnTo>
                    <a:lnTo>
                      <a:pt x="359" y="113"/>
                    </a:lnTo>
                    <a:lnTo>
                      <a:pt x="359" y="116"/>
                    </a:lnTo>
                    <a:lnTo>
                      <a:pt x="358" y="116"/>
                    </a:lnTo>
                    <a:lnTo>
                      <a:pt x="358" y="116"/>
                    </a:lnTo>
                    <a:lnTo>
                      <a:pt x="358" y="113"/>
                    </a:lnTo>
                    <a:lnTo>
                      <a:pt x="358" y="113"/>
                    </a:lnTo>
                    <a:lnTo>
                      <a:pt x="359" y="111"/>
                    </a:lnTo>
                    <a:lnTo>
                      <a:pt x="361" y="111"/>
                    </a:lnTo>
                    <a:lnTo>
                      <a:pt x="365" y="113"/>
                    </a:lnTo>
                    <a:lnTo>
                      <a:pt x="368" y="113"/>
                    </a:lnTo>
                    <a:lnTo>
                      <a:pt x="370" y="111"/>
                    </a:lnTo>
                    <a:lnTo>
                      <a:pt x="372" y="111"/>
                    </a:lnTo>
                    <a:lnTo>
                      <a:pt x="372" y="109"/>
                    </a:lnTo>
                    <a:lnTo>
                      <a:pt x="372" y="104"/>
                    </a:lnTo>
                    <a:lnTo>
                      <a:pt x="372" y="102"/>
                    </a:lnTo>
                    <a:lnTo>
                      <a:pt x="370" y="102"/>
                    </a:lnTo>
                    <a:lnTo>
                      <a:pt x="368" y="102"/>
                    </a:lnTo>
                    <a:lnTo>
                      <a:pt x="366" y="100"/>
                    </a:lnTo>
                    <a:lnTo>
                      <a:pt x="366" y="100"/>
                    </a:lnTo>
                    <a:lnTo>
                      <a:pt x="366" y="99"/>
                    </a:lnTo>
                    <a:lnTo>
                      <a:pt x="368" y="99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68" y="97"/>
                    </a:lnTo>
                    <a:lnTo>
                      <a:pt x="366" y="97"/>
                    </a:lnTo>
                    <a:lnTo>
                      <a:pt x="366" y="97"/>
                    </a:lnTo>
                    <a:lnTo>
                      <a:pt x="365" y="99"/>
                    </a:lnTo>
                    <a:lnTo>
                      <a:pt x="363" y="100"/>
                    </a:lnTo>
                    <a:lnTo>
                      <a:pt x="361" y="102"/>
                    </a:lnTo>
                    <a:lnTo>
                      <a:pt x="359" y="100"/>
                    </a:lnTo>
                    <a:lnTo>
                      <a:pt x="361" y="95"/>
                    </a:lnTo>
                    <a:lnTo>
                      <a:pt x="359" y="91"/>
                    </a:lnTo>
                    <a:lnTo>
                      <a:pt x="359" y="90"/>
                    </a:lnTo>
                    <a:lnTo>
                      <a:pt x="377" y="70"/>
                    </a:lnTo>
                    <a:lnTo>
                      <a:pt x="379" y="70"/>
                    </a:lnTo>
                    <a:lnTo>
                      <a:pt x="381" y="68"/>
                    </a:lnTo>
                    <a:lnTo>
                      <a:pt x="383" y="57"/>
                    </a:lnTo>
                    <a:lnTo>
                      <a:pt x="383" y="57"/>
                    </a:lnTo>
                    <a:lnTo>
                      <a:pt x="383" y="56"/>
                    </a:lnTo>
                    <a:lnTo>
                      <a:pt x="379" y="56"/>
                    </a:lnTo>
                    <a:lnTo>
                      <a:pt x="375" y="54"/>
                    </a:lnTo>
                    <a:lnTo>
                      <a:pt x="365" y="23"/>
                    </a:lnTo>
                    <a:lnTo>
                      <a:pt x="361" y="16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8" y="18"/>
                    </a:lnTo>
                    <a:lnTo>
                      <a:pt x="356" y="18"/>
                    </a:lnTo>
                    <a:lnTo>
                      <a:pt x="345" y="34"/>
                    </a:lnTo>
                    <a:lnTo>
                      <a:pt x="341" y="41"/>
                    </a:lnTo>
                    <a:lnTo>
                      <a:pt x="332" y="48"/>
                    </a:lnTo>
                    <a:lnTo>
                      <a:pt x="331" y="50"/>
                    </a:lnTo>
                    <a:lnTo>
                      <a:pt x="329" y="50"/>
                    </a:lnTo>
                    <a:lnTo>
                      <a:pt x="327" y="48"/>
                    </a:lnTo>
                    <a:lnTo>
                      <a:pt x="324" y="48"/>
                    </a:lnTo>
                    <a:lnTo>
                      <a:pt x="318" y="52"/>
                    </a:lnTo>
                    <a:lnTo>
                      <a:pt x="316" y="50"/>
                    </a:lnTo>
                    <a:lnTo>
                      <a:pt x="313" y="48"/>
                    </a:lnTo>
                    <a:lnTo>
                      <a:pt x="311" y="47"/>
                    </a:lnTo>
                    <a:lnTo>
                      <a:pt x="302" y="43"/>
                    </a:lnTo>
                    <a:lnTo>
                      <a:pt x="295" y="45"/>
                    </a:lnTo>
                    <a:lnTo>
                      <a:pt x="295" y="45"/>
                    </a:lnTo>
                    <a:lnTo>
                      <a:pt x="291" y="43"/>
                    </a:lnTo>
                    <a:lnTo>
                      <a:pt x="290" y="43"/>
                    </a:lnTo>
                    <a:lnTo>
                      <a:pt x="288" y="45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2" y="52"/>
                    </a:lnTo>
                    <a:lnTo>
                      <a:pt x="279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68" y="52"/>
                    </a:lnTo>
                    <a:lnTo>
                      <a:pt x="268" y="50"/>
                    </a:lnTo>
                    <a:lnTo>
                      <a:pt x="266" y="50"/>
                    </a:lnTo>
                    <a:lnTo>
                      <a:pt x="263" y="52"/>
                    </a:lnTo>
                    <a:lnTo>
                      <a:pt x="261" y="56"/>
                    </a:lnTo>
                    <a:lnTo>
                      <a:pt x="256" y="56"/>
                    </a:lnTo>
                    <a:lnTo>
                      <a:pt x="252" y="57"/>
                    </a:lnTo>
                    <a:lnTo>
                      <a:pt x="248" y="57"/>
                    </a:lnTo>
                    <a:lnTo>
                      <a:pt x="247" y="59"/>
                    </a:lnTo>
                    <a:lnTo>
                      <a:pt x="245" y="61"/>
                    </a:lnTo>
                    <a:lnTo>
                      <a:pt x="243" y="63"/>
                    </a:lnTo>
                    <a:lnTo>
                      <a:pt x="239" y="63"/>
                    </a:lnTo>
                    <a:lnTo>
                      <a:pt x="232" y="59"/>
                    </a:lnTo>
                    <a:lnTo>
                      <a:pt x="229" y="56"/>
                    </a:lnTo>
                    <a:lnTo>
                      <a:pt x="229" y="56"/>
                    </a:lnTo>
                    <a:lnTo>
                      <a:pt x="227" y="54"/>
                    </a:lnTo>
                    <a:lnTo>
                      <a:pt x="227" y="52"/>
                    </a:lnTo>
                    <a:lnTo>
                      <a:pt x="227" y="47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223" y="34"/>
                    </a:lnTo>
                    <a:lnTo>
                      <a:pt x="225" y="27"/>
                    </a:lnTo>
                    <a:lnTo>
                      <a:pt x="225" y="25"/>
                    </a:lnTo>
                    <a:lnTo>
                      <a:pt x="229" y="22"/>
                    </a:lnTo>
                    <a:lnTo>
                      <a:pt x="229" y="20"/>
                    </a:lnTo>
                    <a:lnTo>
                      <a:pt x="229" y="18"/>
                    </a:lnTo>
                    <a:lnTo>
                      <a:pt x="227" y="16"/>
                    </a:lnTo>
                    <a:lnTo>
                      <a:pt x="227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0" y="9"/>
                    </a:lnTo>
                    <a:lnTo>
                      <a:pt x="222" y="4"/>
                    </a:lnTo>
                    <a:lnTo>
                      <a:pt x="222" y="2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white">
                      <a:lumMod val="7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192" name="Freeform 9078"/>
              <p:cNvSpPr>
                <a:spLocks/>
              </p:cNvSpPr>
              <p:nvPr/>
            </p:nvSpPr>
            <p:spPr bwMode="auto">
              <a:xfrm>
                <a:off x="2198055" y="4234715"/>
                <a:ext cx="990426" cy="1040085"/>
              </a:xfrm>
              <a:custGeom>
                <a:avLst/>
                <a:gdLst/>
                <a:ahLst/>
                <a:cxnLst>
                  <a:cxn ang="0">
                    <a:pos x="193" y="16"/>
                  </a:cxn>
                  <a:cxn ang="0">
                    <a:pos x="145" y="18"/>
                  </a:cxn>
                  <a:cxn ang="0">
                    <a:pos x="166" y="45"/>
                  </a:cxn>
                  <a:cxn ang="0">
                    <a:pos x="155" y="54"/>
                  </a:cxn>
                  <a:cxn ang="0">
                    <a:pos x="130" y="70"/>
                  </a:cxn>
                  <a:cxn ang="0">
                    <a:pos x="105" y="56"/>
                  </a:cxn>
                  <a:cxn ang="0">
                    <a:pos x="87" y="52"/>
                  </a:cxn>
                  <a:cxn ang="0">
                    <a:pos x="64" y="66"/>
                  </a:cxn>
                  <a:cxn ang="0">
                    <a:pos x="71" y="73"/>
                  </a:cxn>
                  <a:cxn ang="0">
                    <a:pos x="66" y="125"/>
                  </a:cxn>
                  <a:cxn ang="0">
                    <a:pos x="12" y="177"/>
                  </a:cxn>
                  <a:cxn ang="0">
                    <a:pos x="3" y="215"/>
                  </a:cxn>
                  <a:cxn ang="0">
                    <a:pos x="25" y="236"/>
                  </a:cxn>
                  <a:cxn ang="0">
                    <a:pos x="53" y="258"/>
                  </a:cxn>
                  <a:cxn ang="0">
                    <a:pos x="73" y="258"/>
                  </a:cxn>
                  <a:cxn ang="0">
                    <a:pos x="134" y="261"/>
                  </a:cxn>
                  <a:cxn ang="0">
                    <a:pos x="171" y="290"/>
                  </a:cxn>
                  <a:cxn ang="0">
                    <a:pos x="216" y="319"/>
                  </a:cxn>
                  <a:cxn ang="0">
                    <a:pos x="245" y="354"/>
                  </a:cxn>
                  <a:cxn ang="0">
                    <a:pos x="254" y="405"/>
                  </a:cxn>
                  <a:cxn ang="0">
                    <a:pos x="254" y="417"/>
                  </a:cxn>
                  <a:cxn ang="0">
                    <a:pos x="288" y="448"/>
                  </a:cxn>
                  <a:cxn ang="0">
                    <a:pos x="309" y="476"/>
                  </a:cxn>
                  <a:cxn ang="0">
                    <a:pos x="313" y="537"/>
                  </a:cxn>
                  <a:cxn ang="0">
                    <a:pos x="259" y="589"/>
                  </a:cxn>
                  <a:cxn ang="0">
                    <a:pos x="286" y="603"/>
                  </a:cxn>
                  <a:cxn ang="0">
                    <a:pos x="304" y="610"/>
                  </a:cxn>
                  <a:cxn ang="0">
                    <a:pos x="329" y="634"/>
                  </a:cxn>
                  <a:cxn ang="0">
                    <a:pos x="325" y="653"/>
                  </a:cxn>
                  <a:cxn ang="0">
                    <a:pos x="393" y="562"/>
                  </a:cxn>
                  <a:cxn ang="0">
                    <a:pos x="402" y="528"/>
                  </a:cxn>
                  <a:cxn ang="0">
                    <a:pos x="417" y="492"/>
                  </a:cxn>
                  <a:cxn ang="0">
                    <a:pos x="456" y="469"/>
                  </a:cxn>
                  <a:cxn ang="0">
                    <a:pos x="469" y="458"/>
                  </a:cxn>
                  <a:cxn ang="0">
                    <a:pos x="485" y="458"/>
                  </a:cxn>
                  <a:cxn ang="0">
                    <a:pos x="524" y="430"/>
                  </a:cxn>
                  <a:cxn ang="0">
                    <a:pos x="565" y="292"/>
                  </a:cxn>
                  <a:cxn ang="0">
                    <a:pos x="594" y="165"/>
                  </a:cxn>
                  <a:cxn ang="0">
                    <a:pos x="486" y="122"/>
                  </a:cxn>
                  <a:cxn ang="0">
                    <a:pos x="472" y="118"/>
                  </a:cxn>
                  <a:cxn ang="0">
                    <a:pos x="463" y="106"/>
                  </a:cxn>
                  <a:cxn ang="0">
                    <a:pos x="447" y="100"/>
                  </a:cxn>
                  <a:cxn ang="0">
                    <a:pos x="409" y="99"/>
                  </a:cxn>
                  <a:cxn ang="0">
                    <a:pos x="392" y="122"/>
                  </a:cxn>
                  <a:cxn ang="0">
                    <a:pos x="375" y="113"/>
                  </a:cxn>
                  <a:cxn ang="0">
                    <a:pos x="359" y="113"/>
                  </a:cxn>
                  <a:cxn ang="0">
                    <a:pos x="365" y="113"/>
                  </a:cxn>
                  <a:cxn ang="0">
                    <a:pos x="368" y="102"/>
                  </a:cxn>
                  <a:cxn ang="0">
                    <a:pos x="366" y="97"/>
                  </a:cxn>
                  <a:cxn ang="0">
                    <a:pos x="359" y="90"/>
                  </a:cxn>
                  <a:cxn ang="0">
                    <a:pos x="375" y="54"/>
                  </a:cxn>
                  <a:cxn ang="0">
                    <a:pos x="341" y="41"/>
                  </a:cxn>
                  <a:cxn ang="0">
                    <a:pos x="313" y="48"/>
                  </a:cxn>
                  <a:cxn ang="0">
                    <a:pos x="288" y="52"/>
                  </a:cxn>
                  <a:cxn ang="0">
                    <a:pos x="266" y="50"/>
                  </a:cxn>
                  <a:cxn ang="0">
                    <a:pos x="243" y="63"/>
                  </a:cxn>
                  <a:cxn ang="0">
                    <a:pos x="223" y="43"/>
                  </a:cxn>
                  <a:cxn ang="0">
                    <a:pos x="227" y="16"/>
                  </a:cxn>
                  <a:cxn ang="0">
                    <a:pos x="218" y="0"/>
                  </a:cxn>
                </a:cxnLst>
                <a:rect l="0" t="0" r="r" b="b"/>
                <a:pathLst>
                  <a:path w="624" h="655">
                    <a:moveTo>
                      <a:pt x="211" y="0"/>
                    </a:moveTo>
                    <a:lnTo>
                      <a:pt x="211" y="4"/>
                    </a:lnTo>
                    <a:lnTo>
                      <a:pt x="205" y="9"/>
                    </a:lnTo>
                    <a:lnTo>
                      <a:pt x="205" y="11"/>
                    </a:lnTo>
                    <a:lnTo>
                      <a:pt x="200" y="11"/>
                    </a:lnTo>
                    <a:lnTo>
                      <a:pt x="196" y="13"/>
                    </a:lnTo>
                    <a:lnTo>
                      <a:pt x="195" y="14"/>
                    </a:lnTo>
                    <a:lnTo>
                      <a:pt x="193" y="16"/>
                    </a:lnTo>
                    <a:lnTo>
                      <a:pt x="173" y="20"/>
                    </a:lnTo>
                    <a:lnTo>
                      <a:pt x="173" y="22"/>
                    </a:lnTo>
                    <a:lnTo>
                      <a:pt x="173" y="22"/>
                    </a:lnTo>
                    <a:lnTo>
                      <a:pt x="166" y="22"/>
                    </a:lnTo>
                    <a:lnTo>
                      <a:pt x="146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6" y="20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34"/>
                    </a:lnTo>
                    <a:lnTo>
                      <a:pt x="153" y="45"/>
                    </a:lnTo>
                    <a:lnTo>
                      <a:pt x="159" y="45"/>
                    </a:lnTo>
                    <a:lnTo>
                      <a:pt x="159" y="45"/>
                    </a:lnTo>
                    <a:lnTo>
                      <a:pt x="166" y="45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2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9" y="52"/>
                    </a:lnTo>
                    <a:lnTo>
                      <a:pt x="157" y="52"/>
                    </a:lnTo>
                    <a:lnTo>
                      <a:pt x="155" y="54"/>
                    </a:lnTo>
                    <a:lnTo>
                      <a:pt x="153" y="57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6" y="61"/>
                    </a:lnTo>
                    <a:lnTo>
                      <a:pt x="146" y="63"/>
                    </a:lnTo>
                    <a:lnTo>
                      <a:pt x="134" y="66"/>
                    </a:lnTo>
                    <a:lnTo>
                      <a:pt x="130" y="70"/>
                    </a:lnTo>
                    <a:lnTo>
                      <a:pt x="119" y="72"/>
                    </a:lnTo>
                    <a:lnTo>
                      <a:pt x="119" y="70"/>
                    </a:lnTo>
                    <a:lnTo>
                      <a:pt x="118" y="70"/>
                    </a:lnTo>
                    <a:lnTo>
                      <a:pt x="114" y="66"/>
                    </a:lnTo>
                    <a:lnTo>
                      <a:pt x="111" y="63"/>
                    </a:lnTo>
                    <a:lnTo>
                      <a:pt x="111" y="63"/>
                    </a:lnTo>
                    <a:lnTo>
                      <a:pt x="107" y="65"/>
                    </a:lnTo>
                    <a:lnTo>
                      <a:pt x="105" y="56"/>
                    </a:lnTo>
                    <a:lnTo>
                      <a:pt x="102" y="50"/>
                    </a:lnTo>
                    <a:lnTo>
                      <a:pt x="98" y="50"/>
                    </a:lnTo>
                    <a:lnTo>
                      <a:pt x="93" y="54"/>
                    </a:lnTo>
                    <a:lnTo>
                      <a:pt x="93" y="54"/>
                    </a:lnTo>
                    <a:lnTo>
                      <a:pt x="91" y="52"/>
                    </a:lnTo>
                    <a:lnTo>
                      <a:pt x="89" y="52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62" y="56"/>
                    </a:lnTo>
                    <a:lnTo>
                      <a:pt x="62" y="56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2" y="65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8" y="72"/>
                    </a:lnTo>
                    <a:lnTo>
                      <a:pt x="59" y="75"/>
                    </a:lnTo>
                    <a:lnTo>
                      <a:pt x="59" y="86"/>
                    </a:lnTo>
                    <a:lnTo>
                      <a:pt x="68" y="95"/>
                    </a:lnTo>
                    <a:lnTo>
                      <a:pt x="69" y="104"/>
                    </a:lnTo>
                    <a:lnTo>
                      <a:pt x="66" y="125"/>
                    </a:lnTo>
                    <a:lnTo>
                      <a:pt x="66" y="127"/>
                    </a:lnTo>
                    <a:lnTo>
                      <a:pt x="62" y="138"/>
                    </a:lnTo>
                    <a:lnTo>
                      <a:pt x="62" y="138"/>
                    </a:lnTo>
                    <a:lnTo>
                      <a:pt x="60" y="149"/>
                    </a:lnTo>
                    <a:lnTo>
                      <a:pt x="59" y="150"/>
                    </a:lnTo>
                    <a:lnTo>
                      <a:pt x="53" y="150"/>
                    </a:lnTo>
                    <a:lnTo>
                      <a:pt x="23" y="161"/>
                    </a:lnTo>
                    <a:lnTo>
                      <a:pt x="12" y="177"/>
                    </a:lnTo>
                    <a:lnTo>
                      <a:pt x="10" y="179"/>
                    </a:lnTo>
                    <a:lnTo>
                      <a:pt x="10" y="188"/>
                    </a:lnTo>
                    <a:lnTo>
                      <a:pt x="5" y="188"/>
                    </a:lnTo>
                    <a:lnTo>
                      <a:pt x="5" y="190"/>
                    </a:lnTo>
                    <a:lnTo>
                      <a:pt x="0" y="202"/>
                    </a:lnTo>
                    <a:lnTo>
                      <a:pt x="0" y="204"/>
                    </a:lnTo>
                    <a:lnTo>
                      <a:pt x="3" y="211"/>
                    </a:lnTo>
                    <a:lnTo>
                      <a:pt x="3" y="215"/>
                    </a:lnTo>
                    <a:lnTo>
                      <a:pt x="10" y="224"/>
                    </a:lnTo>
                    <a:lnTo>
                      <a:pt x="14" y="226"/>
                    </a:lnTo>
                    <a:lnTo>
                      <a:pt x="14" y="229"/>
                    </a:lnTo>
                    <a:lnTo>
                      <a:pt x="12" y="231"/>
                    </a:lnTo>
                    <a:lnTo>
                      <a:pt x="12" y="233"/>
                    </a:lnTo>
                    <a:lnTo>
                      <a:pt x="21" y="235"/>
                    </a:lnTo>
                    <a:lnTo>
                      <a:pt x="23" y="235"/>
                    </a:lnTo>
                    <a:lnTo>
                      <a:pt x="25" y="236"/>
                    </a:lnTo>
                    <a:lnTo>
                      <a:pt x="25" y="240"/>
                    </a:lnTo>
                    <a:lnTo>
                      <a:pt x="26" y="240"/>
                    </a:lnTo>
                    <a:lnTo>
                      <a:pt x="30" y="242"/>
                    </a:lnTo>
                    <a:lnTo>
                      <a:pt x="37" y="242"/>
                    </a:lnTo>
                    <a:lnTo>
                      <a:pt x="51" y="231"/>
                    </a:lnTo>
                    <a:lnTo>
                      <a:pt x="51" y="231"/>
                    </a:lnTo>
                    <a:lnTo>
                      <a:pt x="51" y="258"/>
                    </a:lnTo>
                    <a:lnTo>
                      <a:pt x="53" y="258"/>
                    </a:lnTo>
                    <a:lnTo>
                      <a:pt x="55" y="260"/>
                    </a:lnTo>
                    <a:lnTo>
                      <a:pt x="59" y="260"/>
                    </a:lnTo>
                    <a:lnTo>
                      <a:pt x="59" y="260"/>
                    </a:lnTo>
                    <a:lnTo>
                      <a:pt x="60" y="258"/>
                    </a:lnTo>
                    <a:lnTo>
                      <a:pt x="66" y="258"/>
                    </a:lnTo>
                    <a:lnTo>
                      <a:pt x="66" y="256"/>
                    </a:lnTo>
                    <a:lnTo>
                      <a:pt x="68" y="256"/>
                    </a:lnTo>
                    <a:lnTo>
                      <a:pt x="73" y="258"/>
                    </a:lnTo>
                    <a:lnTo>
                      <a:pt x="85" y="260"/>
                    </a:lnTo>
                    <a:lnTo>
                      <a:pt x="100" y="252"/>
                    </a:lnTo>
                    <a:lnTo>
                      <a:pt x="112" y="240"/>
                    </a:lnTo>
                    <a:lnTo>
                      <a:pt x="132" y="236"/>
                    </a:lnTo>
                    <a:lnTo>
                      <a:pt x="134" y="238"/>
                    </a:lnTo>
                    <a:lnTo>
                      <a:pt x="136" y="240"/>
                    </a:lnTo>
                    <a:lnTo>
                      <a:pt x="136" y="258"/>
                    </a:lnTo>
                    <a:lnTo>
                      <a:pt x="134" y="261"/>
                    </a:lnTo>
                    <a:lnTo>
                      <a:pt x="134" y="263"/>
                    </a:lnTo>
                    <a:lnTo>
                      <a:pt x="136" y="270"/>
                    </a:lnTo>
                    <a:lnTo>
                      <a:pt x="137" y="274"/>
                    </a:lnTo>
                    <a:lnTo>
                      <a:pt x="148" y="281"/>
                    </a:lnTo>
                    <a:lnTo>
                      <a:pt x="168" y="285"/>
                    </a:lnTo>
                    <a:lnTo>
                      <a:pt x="168" y="286"/>
                    </a:lnTo>
                    <a:lnTo>
                      <a:pt x="170" y="286"/>
                    </a:lnTo>
                    <a:lnTo>
                      <a:pt x="171" y="290"/>
                    </a:lnTo>
                    <a:lnTo>
                      <a:pt x="186" y="294"/>
                    </a:lnTo>
                    <a:lnTo>
                      <a:pt x="191" y="299"/>
                    </a:lnTo>
                    <a:lnTo>
                      <a:pt x="202" y="299"/>
                    </a:lnTo>
                    <a:lnTo>
                      <a:pt x="209" y="304"/>
                    </a:lnTo>
                    <a:lnTo>
                      <a:pt x="213" y="312"/>
                    </a:lnTo>
                    <a:lnTo>
                      <a:pt x="213" y="315"/>
                    </a:lnTo>
                    <a:lnTo>
                      <a:pt x="214" y="317"/>
                    </a:lnTo>
                    <a:lnTo>
                      <a:pt x="216" y="319"/>
                    </a:lnTo>
                    <a:lnTo>
                      <a:pt x="214" y="326"/>
                    </a:lnTo>
                    <a:lnTo>
                      <a:pt x="213" y="328"/>
                    </a:lnTo>
                    <a:lnTo>
                      <a:pt x="213" y="329"/>
                    </a:lnTo>
                    <a:lnTo>
                      <a:pt x="218" y="344"/>
                    </a:lnTo>
                    <a:lnTo>
                      <a:pt x="245" y="346"/>
                    </a:lnTo>
                    <a:lnTo>
                      <a:pt x="247" y="347"/>
                    </a:lnTo>
                    <a:lnTo>
                      <a:pt x="247" y="349"/>
                    </a:lnTo>
                    <a:lnTo>
                      <a:pt x="245" y="354"/>
                    </a:lnTo>
                    <a:lnTo>
                      <a:pt x="247" y="362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7" y="376"/>
                    </a:lnTo>
                    <a:lnTo>
                      <a:pt x="257" y="392"/>
                    </a:lnTo>
                    <a:lnTo>
                      <a:pt x="254" y="399"/>
                    </a:lnTo>
                    <a:lnTo>
                      <a:pt x="254" y="403"/>
                    </a:lnTo>
                    <a:lnTo>
                      <a:pt x="254" y="405"/>
                    </a:lnTo>
                    <a:lnTo>
                      <a:pt x="254" y="408"/>
                    </a:lnTo>
                    <a:lnTo>
                      <a:pt x="254" y="408"/>
                    </a:lnTo>
                    <a:lnTo>
                      <a:pt x="252" y="410"/>
                    </a:lnTo>
                    <a:lnTo>
                      <a:pt x="252" y="410"/>
                    </a:lnTo>
                    <a:lnTo>
                      <a:pt x="250" y="412"/>
                    </a:lnTo>
                    <a:lnTo>
                      <a:pt x="250" y="412"/>
                    </a:lnTo>
                    <a:lnTo>
                      <a:pt x="254" y="415"/>
                    </a:lnTo>
                    <a:lnTo>
                      <a:pt x="254" y="417"/>
                    </a:lnTo>
                    <a:lnTo>
                      <a:pt x="254" y="440"/>
                    </a:lnTo>
                    <a:lnTo>
                      <a:pt x="256" y="442"/>
                    </a:lnTo>
                    <a:lnTo>
                      <a:pt x="263" y="446"/>
                    </a:lnTo>
                    <a:lnTo>
                      <a:pt x="275" y="446"/>
                    </a:lnTo>
                    <a:lnTo>
                      <a:pt x="277" y="446"/>
                    </a:lnTo>
                    <a:lnTo>
                      <a:pt x="279" y="444"/>
                    </a:lnTo>
                    <a:lnTo>
                      <a:pt x="281" y="446"/>
                    </a:lnTo>
                    <a:lnTo>
                      <a:pt x="288" y="448"/>
                    </a:lnTo>
                    <a:lnTo>
                      <a:pt x="290" y="451"/>
                    </a:lnTo>
                    <a:lnTo>
                      <a:pt x="291" y="471"/>
                    </a:lnTo>
                    <a:lnTo>
                      <a:pt x="293" y="473"/>
                    </a:lnTo>
                    <a:lnTo>
                      <a:pt x="297" y="476"/>
                    </a:lnTo>
                    <a:lnTo>
                      <a:pt x="300" y="476"/>
                    </a:lnTo>
                    <a:lnTo>
                      <a:pt x="302" y="474"/>
                    </a:lnTo>
                    <a:lnTo>
                      <a:pt x="309" y="474"/>
                    </a:lnTo>
                    <a:lnTo>
                      <a:pt x="309" y="476"/>
                    </a:lnTo>
                    <a:lnTo>
                      <a:pt x="311" y="478"/>
                    </a:lnTo>
                    <a:lnTo>
                      <a:pt x="309" y="505"/>
                    </a:lnTo>
                    <a:lnTo>
                      <a:pt x="316" y="503"/>
                    </a:lnTo>
                    <a:lnTo>
                      <a:pt x="318" y="507"/>
                    </a:lnTo>
                    <a:lnTo>
                      <a:pt x="322" y="517"/>
                    </a:lnTo>
                    <a:lnTo>
                      <a:pt x="322" y="530"/>
                    </a:lnTo>
                    <a:lnTo>
                      <a:pt x="320" y="532"/>
                    </a:lnTo>
                    <a:lnTo>
                      <a:pt x="313" y="537"/>
                    </a:lnTo>
                    <a:lnTo>
                      <a:pt x="306" y="539"/>
                    </a:lnTo>
                    <a:lnTo>
                      <a:pt x="288" y="557"/>
                    </a:lnTo>
                    <a:lnTo>
                      <a:pt x="286" y="558"/>
                    </a:lnTo>
                    <a:lnTo>
                      <a:pt x="279" y="567"/>
                    </a:lnTo>
                    <a:lnTo>
                      <a:pt x="279" y="569"/>
                    </a:lnTo>
                    <a:lnTo>
                      <a:pt x="264" y="584"/>
                    </a:lnTo>
                    <a:lnTo>
                      <a:pt x="264" y="584"/>
                    </a:lnTo>
                    <a:lnTo>
                      <a:pt x="259" y="589"/>
                    </a:lnTo>
                    <a:lnTo>
                      <a:pt x="264" y="589"/>
                    </a:lnTo>
                    <a:lnTo>
                      <a:pt x="266" y="589"/>
                    </a:lnTo>
                    <a:lnTo>
                      <a:pt x="266" y="587"/>
                    </a:lnTo>
                    <a:lnTo>
                      <a:pt x="268" y="585"/>
                    </a:lnTo>
                    <a:lnTo>
                      <a:pt x="270" y="585"/>
                    </a:lnTo>
                    <a:lnTo>
                      <a:pt x="282" y="596"/>
                    </a:lnTo>
                    <a:lnTo>
                      <a:pt x="284" y="603"/>
                    </a:lnTo>
                    <a:lnTo>
                      <a:pt x="286" y="603"/>
                    </a:lnTo>
                    <a:lnTo>
                      <a:pt x="288" y="603"/>
                    </a:lnTo>
                    <a:lnTo>
                      <a:pt x="291" y="600"/>
                    </a:lnTo>
                    <a:lnTo>
                      <a:pt x="293" y="601"/>
                    </a:lnTo>
                    <a:lnTo>
                      <a:pt x="295" y="605"/>
                    </a:lnTo>
                    <a:lnTo>
                      <a:pt x="298" y="609"/>
                    </a:lnTo>
                    <a:lnTo>
                      <a:pt x="298" y="609"/>
                    </a:lnTo>
                    <a:lnTo>
                      <a:pt x="302" y="609"/>
                    </a:lnTo>
                    <a:lnTo>
                      <a:pt x="304" y="610"/>
                    </a:lnTo>
                    <a:lnTo>
                      <a:pt x="307" y="612"/>
                    </a:lnTo>
                    <a:lnTo>
                      <a:pt x="307" y="612"/>
                    </a:lnTo>
                    <a:lnTo>
                      <a:pt x="309" y="616"/>
                    </a:lnTo>
                    <a:lnTo>
                      <a:pt x="311" y="618"/>
                    </a:lnTo>
                    <a:lnTo>
                      <a:pt x="320" y="621"/>
                    </a:lnTo>
                    <a:lnTo>
                      <a:pt x="322" y="623"/>
                    </a:lnTo>
                    <a:lnTo>
                      <a:pt x="324" y="630"/>
                    </a:lnTo>
                    <a:lnTo>
                      <a:pt x="329" y="634"/>
                    </a:lnTo>
                    <a:lnTo>
                      <a:pt x="331" y="635"/>
                    </a:lnTo>
                    <a:lnTo>
                      <a:pt x="331" y="637"/>
                    </a:lnTo>
                    <a:lnTo>
                      <a:pt x="329" y="637"/>
                    </a:lnTo>
                    <a:lnTo>
                      <a:pt x="327" y="639"/>
                    </a:lnTo>
                    <a:lnTo>
                      <a:pt x="327" y="639"/>
                    </a:lnTo>
                    <a:lnTo>
                      <a:pt x="325" y="644"/>
                    </a:lnTo>
                    <a:lnTo>
                      <a:pt x="324" y="653"/>
                    </a:lnTo>
                    <a:lnTo>
                      <a:pt x="325" y="653"/>
                    </a:lnTo>
                    <a:lnTo>
                      <a:pt x="325" y="655"/>
                    </a:lnTo>
                    <a:lnTo>
                      <a:pt x="325" y="653"/>
                    </a:lnTo>
                    <a:lnTo>
                      <a:pt x="327" y="652"/>
                    </a:lnTo>
                    <a:lnTo>
                      <a:pt x="334" y="648"/>
                    </a:lnTo>
                    <a:lnTo>
                      <a:pt x="340" y="637"/>
                    </a:lnTo>
                    <a:lnTo>
                      <a:pt x="343" y="628"/>
                    </a:lnTo>
                    <a:lnTo>
                      <a:pt x="361" y="614"/>
                    </a:lnTo>
                    <a:lnTo>
                      <a:pt x="393" y="562"/>
                    </a:lnTo>
                    <a:lnTo>
                      <a:pt x="399" y="560"/>
                    </a:lnTo>
                    <a:lnTo>
                      <a:pt x="399" y="555"/>
                    </a:lnTo>
                    <a:lnTo>
                      <a:pt x="402" y="553"/>
                    </a:lnTo>
                    <a:lnTo>
                      <a:pt x="404" y="535"/>
                    </a:lnTo>
                    <a:lnTo>
                      <a:pt x="404" y="535"/>
                    </a:lnTo>
                    <a:lnTo>
                      <a:pt x="406" y="533"/>
                    </a:lnTo>
                    <a:lnTo>
                      <a:pt x="406" y="533"/>
                    </a:lnTo>
                    <a:lnTo>
                      <a:pt x="402" y="528"/>
                    </a:lnTo>
                    <a:lnTo>
                      <a:pt x="404" y="524"/>
                    </a:lnTo>
                    <a:lnTo>
                      <a:pt x="402" y="523"/>
                    </a:lnTo>
                    <a:lnTo>
                      <a:pt x="402" y="519"/>
                    </a:lnTo>
                    <a:lnTo>
                      <a:pt x="402" y="517"/>
                    </a:lnTo>
                    <a:lnTo>
                      <a:pt x="402" y="514"/>
                    </a:lnTo>
                    <a:lnTo>
                      <a:pt x="402" y="514"/>
                    </a:lnTo>
                    <a:lnTo>
                      <a:pt x="404" y="508"/>
                    </a:lnTo>
                    <a:lnTo>
                      <a:pt x="417" y="492"/>
                    </a:lnTo>
                    <a:lnTo>
                      <a:pt x="418" y="492"/>
                    </a:lnTo>
                    <a:lnTo>
                      <a:pt x="438" y="476"/>
                    </a:lnTo>
                    <a:lnTo>
                      <a:pt x="442" y="476"/>
                    </a:lnTo>
                    <a:lnTo>
                      <a:pt x="443" y="474"/>
                    </a:lnTo>
                    <a:lnTo>
                      <a:pt x="443" y="473"/>
                    </a:lnTo>
                    <a:lnTo>
                      <a:pt x="452" y="471"/>
                    </a:lnTo>
                    <a:lnTo>
                      <a:pt x="456" y="469"/>
                    </a:lnTo>
                    <a:lnTo>
                      <a:pt x="456" y="469"/>
                    </a:lnTo>
                    <a:lnTo>
                      <a:pt x="460" y="465"/>
                    </a:lnTo>
                    <a:lnTo>
                      <a:pt x="465" y="464"/>
                    </a:lnTo>
                    <a:lnTo>
                      <a:pt x="467" y="464"/>
                    </a:lnTo>
                    <a:lnTo>
                      <a:pt x="467" y="464"/>
                    </a:lnTo>
                    <a:lnTo>
                      <a:pt x="467" y="462"/>
                    </a:lnTo>
                    <a:lnTo>
                      <a:pt x="467" y="462"/>
                    </a:lnTo>
                    <a:lnTo>
                      <a:pt x="467" y="460"/>
                    </a:lnTo>
                    <a:lnTo>
                      <a:pt x="469" y="458"/>
                    </a:lnTo>
                    <a:lnTo>
                      <a:pt x="469" y="458"/>
                    </a:lnTo>
                    <a:lnTo>
                      <a:pt x="469" y="458"/>
                    </a:lnTo>
                    <a:lnTo>
                      <a:pt x="470" y="458"/>
                    </a:lnTo>
                    <a:lnTo>
                      <a:pt x="472" y="460"/>
                    </a:lnTo>
                    <a:lnTo>
                      <a:pt x="479" y="458"/>
                    </a:lnTo>
                    <a:lnTo>
                      <a:pt x="479" y="458"/>
                    </a:lnTo>
                    <a:lnTo>
                      <a:pt x="481" y="458"/>
                    </a:lnTo>
                    <a:lnTo>
                      <a:pt x="485" y="458"/>
                    </a:lnTo>
                    <a:lnTo>
                      <a:pt x="488" y="456"/>
                    </a:lnTo>
                    <a:lnTo>
                      <a:pt x="490" y="456"/>
                    </a:lnTo>
                    <a:lnTo>
                      <a:pt x="492" y="458"/>
                    </a:lnTo>
                    <a:lnTo>
                      <a:pt x="506" y="456"/>
                    </a:lnTo>
                    <a:lnTo>
                      <a:pt x="510" y="451"/>
                    </a:lnTo>
                    <a:lnTo>
                      <a:pt x="520" y="444"/>
                    </a:lnTo>
                    <a:lnTo>
                      <a:pt x="522" y="442"/>
                    </a:lnTo>
                    <a:lnTo>
                      <a:pt x="524" y="430"/>
                    </a:lnTo>
                    <a:lnTo>
                      <a:pt x="544" y="399"/>
                    </a:lnTo>
                    <a:lnTo>
                      <a:pt x="547" y="378"/>
                    </a:lnTo>
                    <a:lnTo>
                      <a:pt x="553" y="371"/>
                    </a:lnTo>
                    <a:lnTo>
                      <a:pt x="558" y="294"/>
                    </a:lnTo>
                    <a:lnTo>
                      <a:pt x="558" y="294"/>
                    </a:lnTo>
                    <a:lnTo>
                      <a:pt x="562" y="290"/>
                    </a:lnTo>
                    <a:lnTo>
                      <a:pt x="563" y="290"/>
                    </a:lnTo>
                    <a:lnTo>
                      <a:pt x="565" y="292"/>
                    </a:lnTo>
                    <a:lnTo>
                      <a:pt x="565" y="292"/>
                    </a:lnTo>
                    <a:lnTo>
                      <a:pt x="619" y="224"/>
                    </a:lnTo>
                    <a:lnTo>
                      <a:pt x="619" y="224"/>
                    </a:lnTo>
                    <a:lnTo>
                      <a:pt x="624" y="190"/>
                    </a:lnTo>
                    <a:lnTo>
                      <a:pt x="619" y="174"/>
                    </a:lnTo>
                    <a:lnTo>
                      <a:pt x="613" y="167"/>
                    </a:lnTo>
                    <a:lnTo>
                      <a:pt x="612" y="165"/>
                    </a:lnTo>
                    <a:lnTo>
                      <a:pt x="594" y="165"/>
                    </a:lnTo>
                    <a:lnTo>
                      <a:pt x="594" y="163"/>
                    </a:lnTo>
                    <a:lnTo>
                      <a:pt x="590" y="163"/>
                    </a:lnTo>
                    <a:lnTo>
                      <a:pt x="588" y="163"/>
                    </a:lnTo>
                    <a:lnTo>
                      <a:pt x="544" y="129"/>
                    </a:lnTo>
                    <a:lnTo>
                      <a:pt x="513" y="129"/>
                    </a:lnTo>
                    <a:lnTo>
                      <a:pt x="490" y="122"/>
                    </a:lnTo>
                    <a:lnTo>
                      <a:pt x="486" y="122"/>
                    </a:lnTo>
                    <a:lnTo>
                      <a:pt x="486" y="122"/>
                    </a:lnTo>
                    <a:lnTo>
                      <a:pt x="485" y="120"/>
                    </a:lnTo>
                    <a:lnTo>
                      <a:pt x="474" y="125"/>
                    </a:lnTo>
                    <a:lnTo>
                      <a:pt x="470" y="125"/>
                    </a:lnTo>
                    <a:lnTo>
                      <a:pt x="470" y="125"/>
                    </a:lnTo>
                    <a:lnTo>
                      <a:pt x="470" y="124"/>
                    </a:lnTo>
                    <a:lnTo>
                      <a:pt x="472" y="120"/>
                    </a:lnTo>
                    <a:lnTo>
                      <a:pt x="472" y="120"/>
                    </a:lnTo>
                    <a:lnTo>
                      <a:pt x="472" y="118"/>
                    </a:lnTo>
                    <a:lnTo>
                      <a:pt x="470" y="116"/>
                    </a:lnTo>
                    <a:lnTo>
                      <a:pt x="469" y="118"/>
                    </a:lnTo>
                    <a:lnTo>
                      <a:pt x="469" y="118"/>
                    </a:lnTo>
                    <a:lnTo>
                      <a:pt x="467" y="118"/>
                    </a:lnTo>
                    <a:lnTo>
                      <a:pt x="467" y="116"/>
                    </a:lnTo>
                    <a:lnTo>
                      <a:pt x="469" y="116"/>
                    </a:lnTo>
                    <a:lnTo>
                      <a:pt x="469" y="113"/>
                    </a:lnTo>
                    <a:lnTo>
                      <a:pt x="463" y="106"/>
                    </a:lnTo>
                    <a:lnTo>
                      <a:pt x="461" y="107"/>
                    </a:lnTo>
                    <a:lnTo>
                      <a:pt x="460" y="107"/>
                    </a:lnTo>
                    <a:lnTo>
                      <a:pt x="458" y="109"/>
                    </a:lnTo>
                    <a:lnTo>
                      <a:pt x="456" y="109"/>
                    </a:lnTo>
                    <a:lnTo>
                      <a:pt x="456" y="106"/>
                    </a:lnTo>
                    <a:lnTo>
                      <a:pt x="454" y="104"/>
                    </a:lnTo>
                    <a:lnTo>
                      <a:pt x="451" y="102"/>
                    </a:lnTo>
                    <a:lnTo>
                      <a:pt x="447" y="100"/>
                    </a:lnTo>
                    <a:lnTo>
                      <a:pt x="445" y="100"/>
                    </a:lnTo>
                    <a:lnTo>
                      <a:pt x="443" y="99"/>
                    </a:lnTo>
                    <a:lnTo>
                      <a:pt x="436" y="99"/>
                    </a:lnTo>
                    <a:lnTo>
                      <a:pt x="424" y="93"/>
                    </a:lnTo>
                    <a:lnTo>
                      <a:pt x="417" y="93"/>
                    </a:lnTo>
                    <a:lnTo>
                      <a:pt x="413" y="95"/>
                    </a:lnTo>
                    <a:lnTo>
                      <a:pt x="411" y="99"/>
                    </a:lnTo>
                    <a:lnTo>
                      <a:pt x="409" y="99"/>
                    </a:lnTo>
                    <a:lnTo>
                      <a:pt x="406" y="106"/>
                    </a:lnTo>
                    <a:lnTo>
                      <a:pt x="400" y="107"/>
                    </a:lnTo>
                    <a:lnTo>
                      <a:pt x="399" y="109"/>
                    </a:lnTo>
                    <a:lnTo>
                      <a:pt x="395" y="118"/>
                    </a:lnTo>
                    <a:lnTo>
                      <a:pt x="395" y="118"/>
                    </a:lnTo>
                    <a:lnTo>
                      <a:pt x="395" y="118"/>
                    </a:lnTo>
                    <a:lnTo>
                      <a:pt x="393" y="122"/>
                    </a:lnTo>
                    <a:lnTo>
                      <a:pt x="392" y="122"/>
                    </a:lnTo>
                    <a:lnTo>
                      <a:pt x="392" y="122"/>
                    </a:lnTo>
                    <a:lnTo>
                      <a:pt x="392" y="116"/>
                    </a:lnTo>
                    <a:lnTo>
                      <a:pt x="393" y="113"/>
                    </a:lnTo>
                    <a:lnTo>
                      <a:pt x="392" y="113"/>
                    </a:lnTo>
                    <a:lnTo>
                      <a:pt x="390" y="113"/>
                    </a:lnTo>
                    <a:lnTo>
                      <a:pt x="388" y="113"/>
                    </a:lnTo>
                    <a:lnTo>
                      <a:pt x="375" y="113"/>
                    </a:lnTo>
                    <a:lnTo>
                      <a:pt x="375" y="113"/>
                    </a:lnTo>
                    <a:lnTo>
                      <a:pt x="374" y="113"/>
                    </a:lnTo>
                    <a:lnTo>
                      <a:pt x="374" y="113"/>
                    </a:lnTo>
                    <a:lnTo>
                      <a:pt x="370" y="113"/>
                    </a:lnTo>
                    <a:lnTo>
                      <a:pt x="366" y="115"/>
                    </a:lnTo>
                    <a:lnTo>
                      <a:pt x="365" y="115"/>
                    </a:lnTo>
                    <a:lnTo>
                      <a:pt x="361" y="113"/>
                    </a:lnTo>
                    <a:lnTo>
                      <a:pt x="359" y="113"/>
                    </a:lnTo>
                    <a:lnTo>
                      <a:pt x="359" y="113"/>
                    </a:lnTo>
                    <a:lnTo>
                      <a:pt x="359" y="116"/>
                    </a:lnTo>
                    <a:lnTo>
                      <a:pt x="358" y="116"/>
                    </a:lnTo>
                    <a:lnTo>
                      <a:pt x="358" y="116"/>
                    </a:lnTo>
                    <a:lnTo>
                      <a:pt x="358" y="113"/>
                    </a:lnTo>
                    <a:lnTo>
                      <a:pt x="358" y="113"/>
                    </a:lnTo>
                    <a:lnTo>
                      <a:pt x="359" y="111"/>
                    </a:lnTo>
                    <a:lnTo>
                      <a:pt x="361" y="111"/>
                    </a:lnTo>
                    <a:lnTo>
                      <a:pt x="365" y="113"/>
                    </a:lnTo>
                    <a:lnTo>
                      <a:pt x="368" y="113"/>
                    </a:lnTo>
                    <a:lnTo>
                      <a:pt x="370" y="111"/>
                    </a:lnTo>
                    <a:lnTo>
                      <a:pt x="372" y="111"/>
                    </a:lnTo>
                    <a:lnTo>
                      <a:pt x="372" y="109"/>
                    </a:lnTo>
                    <a:lnTo>
                      <a:pt x="372" y="104"/>
                    </a:lnTo>
                    <a:lnTo>
                      <a:pt x="372" y="102"/>
                    </a:lnTo>
                    <a:lnTo>
                      <a:pt x="370" y="102"/>
                    </a:lnTo>
                    <a:lnTo>
                      <a:pt x="368" y="102"/>
                    </a:lnTo>
                    <a:lnTo>
                      <a:pt x="366" y="100"/>
                    </a:lnTo>
                    <a:lnTo>
                      <a:pt x="366" y="100"/>
                    </a:lnTo>
                    <a:lnTo>
                      <a:pt x="366" y="99"/>
                    </a:lnTo>
                    <a:lnTo>
                      <a:pt x="368" y="99"/>
                    </a:lnTo>
                    <a:lnTo>
                      <a:pt x="370" y="97"/>
                    </a:lnTo>
                    <a:lnTo>
                      <a:pt x="370" y="97"/>
                    </a:lnTo>
                    <a:lnTo>
                      <a:pt x="368" y="97"/>
                    </a:lnTo>
                    <a:lnTo>
                      <a:pt x="366" y="97"/>
                    </a:lnTo>
                    <a:lnTo>
                      <a:pt x="366" y="97"/>
                    </a:lnTo>
                    <a:lnTo>
                      <a:pt x="365" y="99"/>
                    </a:lnTo>
                    <a:lnTo>
                      <a:pt x="363" y="100"/>
                    </a:lnTo>
                    <a:lnTo>
                      <a:pt x="361" y="102"/>
                    </a:lnTo>
                    <a:lnTo>
                      <a:pt x="359" y="100"/>
                    </a:lnTo>
                    <a:lnTo>
                      <a:pt x="361" y="95"/>
                    </a:lnTo>
                    <a:lnTo>
                      <a:pt x="359" y="91"/>
                    </a:lnTo>
                    <a:lnTo>
                      <a:pt x="359" y="90"/>
                    </a:lnTo>
                    <a:lnTo>
                      <a:pt x="377" y="70"/>
                    </a:lnTo>
                    <a:lnTo>
                      <a:pt x="379" y="70"/>
                    </a:lnTo>
                    <a:lnTo>
                      <a:pt x="381" y="68"/>
                    </a:lnTo>
                    <a:lnTo>
                      <a:pt x="383" y="57"/>
                    </a:lnTo>
                    <a:lnTo>
                      <a:pt x="383" y="57"/>
                    </a:lnTo>
                    <a:lnTo>
                      <a:pt x="383" y="56"/>
                    </a:lnTo>
                    <a:lnTo>
                      <a:pt x="379" y="56"/>
                    </a:lnTo>
                    <a:lnTo>
                      <a:pt x="375" y="54"/>
                    </a:lnTo>
                    <a:lnTo>
                      <a:pt x="365" y="23"/>
                    </a:lnTo>
                    <a:lnTo>
                      <a:pt x="361" y="16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8" y="18"/>
                    </a:lnTo>
                    <a:lnTo>
                      <a:pt x="356" y="18"/>
                    </a:lnTo>
                    <a:lnTo>
                      <a:pt x="345" y="34"/>
                    </a:lnTo>
                    <a:lnTo>
                      <a:pt x="341" y="41"/>
                    </a:lnTo>
                    <a:lnTo>
                      <a:pt x="332" y="48"/>
                    </a:lnTo>
                    <a:lnTo>
                      <a:pt x="331" y="50"/>
                    </a:lnTo>
                    <a:lnTo>
                      <a:pt x="329" y="50"/>
                    </a:lnTo>
                    <a:lnTo>
                      <a:pt x="327" y="48"/>
                    </a:lnTo>
                    <a:lnTo>
                      <a:pt x="324" y="48"/>
                    </a:lnTo>
                    <a:lnTo>
                      <a:pt x="318" y="52"/>
                    </a:lnTo>
                    <a:lnTo>
                      <a:pt x="316" y="50"/>
                    </a:lnTo>
                    <a:lnTo>
                      <a:pt x="313" y="48"/>
                    </a:lnTo>
                    <a:lnTo>
                      <a:pt x="311" y="47"/>
                    </a:lnTo>
                    <a:lnTo>
                      <a:pt x="302" y="43"/>
                    </a:lnTo>
                    <a:lnTo>
                      <a:pt x="295" y="45"/>
                    </a:lnTo>
                    <a:lnTo>
                      <a:pt x="295" y="45"/>
                    </a:lnTo>
                    <a:lnTo>
                      <a:pt x="291" y="43"/>
                    </a:lnTo>
                    <a:lnTo>
                      <a:pt x="290" y="43"/>
                    </a:lnTo>
                    <a:lnTo>
                      <a:pt x="288" y="45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2" y="52"/>
                    </a:lnTo>
                    <a:lnTo>
                      <a:pt x="279" y="52"/>
                    </a:lnTo>
                    <a:lnTo>
                      <a:pt x="270" y="52"/>
                    </a:lnTo>
                    <a:lnTo>
                      <a:pt x="270" y="52"/>
                    </a:lnTo>
                    <a:lnTo>
                      <a:pt x="268" y="52"/>
                    </a:lnTo>
                    <a:lnTo>
                      <a:pt x="268" y="50"/>
                    </a:lnTo>
                    <a:lnTo>
                      <a:pt x="266" y="50"/>
                    </a:lnTo>
                    <a:lnTo>
                      <a:pt x="263" y="52"/>
                    </a:lnTo>
                    <a:lnTo>
                      <a:pt x="261" y="56"/>
                    </a:lnTo>
                    <a:lnTo>
                      <a:pt x="256" y="56"/>
                    </a:lnTo>
                    <a:lnTo>
                      <a:pt x="252" y="57"/>
                    </a:lnTo>
                    <a:lnTo>
                      <a:pt x="248" y="57"/>
                    </a:lnTo>
                    <a:lnTo>
                      <a:pt x="247" y="59"/>
                    </a:lnTo>
                    <a:lnTo>
                      <a:pt x="245" y="61"/>
                    </a:lnTo>
                    <a:lnTo>
                      <a:pt x="243" y="63"/>
                    </a:lnTo>
                    <a:lnTo>
                      <a:pt x="239" y="63"/>
                    </a:lnTo>
                    <a:lnTo>
                      <a:pt x="232" y="59"/>
                    </a:lnTo>
                    <a:lnTo>
                      <a:pt x="229" y="56"/>
                    </a:lnTo>
                    <a:lnTo>
                      <a:pt x="229" y="56"/>
                    </a:lnTo>
                    <a:lnTo>
                      <a:pt x="227" y="54"/>
                    </a:lnTo>
                    <a:lnTo>
                      <a:pt x="227" y="52"/>
                    </a:lnTo>
                    <a:lnTo>
                      <a:pt x="227" y="47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223" y="34"/>
                    </a:lnTo>
                    <a:lnTo>
                      <a:pt x="225" y="27"/>
                    </a:lnTo>
                    <a:lnTo>
                      <a:pt x="225" y="25"/>
                    </a:lnTo>
                    <a:lnTo>
                      <a:pt x="229" y="22"/>
                    </a:lnTo>
                    <a:lnTo>
                      <a:pt x="229" y="20"/>
                    </a:lnTo>
                    <a:lnTo>
                      <a:pt x="229" y="18"/>
                    </a:lnTo>
                    <a:lnTo>
                      <a:pt x="227" y="16"/>
                    </a:lnTo>
                    <a:lnTo>
                      <a:pt x="227" y="11"/>
                    </a:lnTo>
                    <a:lnTo>
                      <a:pt x="223" y="11"/>
                    </a:lnTo>
                    <a:lnTo>
                      <a:pt x="223" y="11"/>
                    </a:lnTo>
                    <a:lnTo>
                      <a:pt x="220" y="9"/>
                    </a:lnTo>
                    <a:lnTo>
                      <a:pt x="222" y="4"/>
                    </a:lnTo>
                    <a:lnTo>
                      <a:pt x="222" y="2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11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4" name="Freeform 9080"/>
              <p:cNvSpPr>
                <a:spLocks/>
              </p:cNvSpPr>
              <p:nvPr/>
            </p:nvSpPr>
            <p:spPr bwMode="auto">
              <a:xfrm>
                <a:off x="2364713" y="3888550"/>
                <a:ext cx="36506" cy="14291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0" y="9"/>
                  </a:cxn>
                  <a:cxn ang="0">
                    <a:pos x="2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0" y="0"/>
                  </a:cxn>
                  <a:cxn ang="0">
                    <a:pos x="22" y="2"/>
                  </a:cxn>
                  <a:cxn ang="0">
                    <a:pos x="22" y="2"/>
                  </a:cxn>
                </a:cxnLst>
                <a:rect l="0" t="0" r="r" b="b"/>
                <a:pathLst>
                  <a:path w="23" h="9">
                    <a:moveTo>
                      <a:pt x="22" y="2"/>
                    </a:moveTo>
                    <a:lnTo>
                      <a:pt x="23" y="3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5" name="Freeform 9081"/>
              <p:cNvSpPr>
                <a:spLocks/>
              </p:cNvSpPr>
              <p:nvPr/>
            </p:nvSpPr>
            <p:spPr bwMode="auto">
              <a:xfrm>
                <a:off x="2521848" y="4025110"/>
                <a:ext cx="1587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6" name="Freeform 9082"/>
              <p:cNvSpPr>
                <a:spLocks/>
              </p:cNvSpPr>
              <p:nvPr/>
            </p:nvSpPr>
            <p:spPr bwMode="auto">
              <a:xfrm>
                <a:off x="2521848" y="4025110"/>
                <a:ext cx="1587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9" name="Freeform 9085"/>
              <p:cNvSpPr>
                <a:spLocks/>
              </p:cNvSpPr>
              <p:nvPr/>
            </p:nvSpPr>
            <p:spPr bwMode="auto">
              <a:xfrm>
                <a:off x="264819" y="4814305"/>
                <a:ext cx="12698" cy="1111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6" y="7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2"/>
                  </a:cxn>
                </a:cxnLst>
                <a:rect l="0" t="0" r="r" b="b"/>
                <a:pathLst>
                  <a:path w="8" h="7"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0" name="Freeform 9086"/>
              <p:cNvSpPr>
                <a:spLocks/>
              </p:cNvSpPr>
              <p:nvPr/>
            </p:nvSpPr>
            <p:spPr bwMode="auto">
              <a:xfrm>
                <a:off x="264819" y="4814305"/>
                <a:ext cx="12698" cy="1111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8" y="6"/>
                  </a:cxn>
                  <a:cxn ang="0">
                    <a:pos x="6" y="7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4" y="2"/>
                  </a:cxn>
                </a:cxnLst>
                <a:rect l="0" t="0" r="r" b="b"/>
                <a:pathLst>
                  <a:path w="8" h="7"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8" y="6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1" name="Freeform 9087"/>
              <p:cNvSpPr>
                <a:spLocks/>
              </p:cNvSpPr>
              <p:nvPr/>
            </p:nvSpPr>
            <p:spPr bwMode="auto">
              <a:xfrm>
                <a:off x="217202" y="4795250"/>
                <a:ext cx="3174" cy="47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2" name="Freeform 9088"/>
              <p:cNvSpPr>
                <a:spLocks/>
              </p:cNvSpPr>
              <p:nvPr/>
            </p:nvSpPr>
            <p:spPr bwMode="auto">
              <a:xfrm>
                <a:off x="217202" y="4795250"/>
                <a:ext cx="3174" cy="47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3" name="Freeform 9089"/>
              <p:cNvSpPr>
                <a:spLocks/>
              </p:cNvSpPr>
              <p:nvPr/>
            </p:nvSpPr>
            <p:spPr bwMode="auto">
              <a:xfrm>
                <a:off x="367988" y="4809541"/>
                <a:ext cx="3174" cy="47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4" name="Freeform 9090"/>
              <p:cNvSpPr>
                <a:spLocks/>
              </p:cNvSpPr>
              <p:nvPr/>
            </p:nvSpPr>
            <p:spPr bwMode="auto">
              <a:xfrm>
                <a:off x="367988" y="4809541"/>
                <a:ext cx="3174" cy="476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5" name="Line 9091"/>
              <p:cNvSpPr>
                <a:spLocks noChangeShapeType="1"/>
              </p:cNvSpPr>
              <p:nvPr/>
            </p:nvSpPr>
            <p:spPr bwMode="auto">
              <a:xfrm>
                <a:off x="382273" y="4777783"/>
                <a:ext cx="1587" cy="1588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6" name="Line 9092"/>
              <p:cNvSpPr>
                <a:spLocks noChangeShapeType="1"/>
              </p:cNvSpPr>
              <p:nvPr/>
            </p:nvSpPr>
            <p:spPr bwMode="auto">
              <a:xfrm>
                <a:off x="382273" y="4777783"/>
                <a:ext cx="1587" cy="1588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7" name="Freeform 9093"/>
              <p:cNvSpPr>
                <a:spLocks/>
              </p:cNvSpPr>
              <p:nvPr/>
            </p:nvSpPr>
            <p:spPr bwMode="auto">
              <a:xfrm>
                <a:off x="353703" y="4731733"/>
                <a:ext cx="6349" cy="63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8" name="Freeform 9094"/>
              <p:cNvSpPr>
                <a:spLocks/>
              </p:cNvSpPr>
              <p:nvPr/>
            </p:nvSpPr>
            <p:spPr bwMode="auto">
              <a:xfrm>
                <a:off x="353703" y="4731733"/>
                <a:ext cx="6349" cy="63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09" name="Freeform 9095"/>
              <p:cNvSpPr>
                <a:spLocks/>
              </p:cNvSpPr>
              <p:nvPr/>
            </p:nvSpPr>
            <p:spPr bwMode="auto">
              <a:xfrm>
                <a:off x="504489" y="4774607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0" name="Freeform 9096"/>
              <p:cNvSpPr>
                <a:spLocks/>
              </p:cNvSpPr>
              <p:nvPr/>
            </p:nvSpPr>
            <p:spPr bwMode="auto">
              <a:xfrm>
                <a:off x="504489" y="4774607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1" name="Freeform 9097"/>
              <p:cNvSpPr>
                <a:spLocks/>
              </p:cNvSpPr>
              <p:nvPr/>
            </p:nvSpPr>
            <p:spPr bwMode="auto">
              <a:xfrm>
                <a:off x="493379" y="4928635"/>
                <a:ext cx="1587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2" name="Freeform 9098"/>
              <p:cNvSpPr>
                <a:spLocks/>
              </p:cNvSpPr>
              <p:nvPr/>
            </p:nvSpPr>
            <p:spPr bwMode="auto">
              <a:xfrm>
                <a:off x="493379" y="4928635"/>
                <a:ext cx="1587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3" name="Freeform 9099"/>
              <p:cNvSpPr>
                <a:spLocks/>
              </p:cNvSpPr>
              <p:nvPr/>
            </p:nvSpPr>
            <p:spPr bwMode="auto">
              <a:xfrm>
                <a:off x="494966" y="4871470"/>
                <a:ext cx="3174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4" name="Freeform 9100"/>
              <p:cNvSpPr>
                <a:spLocks/>
              </p:cNvSpPr>
              <p:nvPr/>
            </p:nvSpPr>
            <p:spPr bwMode="auto">
              <a:xfrm>
                <a:off x="494966" y="4871470"/>
                <a:ext cx="3174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5" name="Freeform 9101"/>
              <p:cNvSpPr>
                <a:spLocks/>
              </p:cNvSpPr>
              <p:nvPr/>
            </p:nvSpPr>
            <p:spPr bwMode="auto">
              <a:xfrm>
                <a:off x="379099" y="4877822"/>
                <a:ext cx="3174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6" name="Freeform 9102"/>
              <p:cNvSpPr>
                <a:spLocks/>
              </p:cNvSpPr>
              <p:nvPr/>
            </p:nvSpPr>
            <p:spPr bwMode="auto">
              <a:xfrm>
                <a:off x="379099" y="4877822"/>
                <a:ext cx="3174" cy="15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7" name="Freeform 9103"/>
              <p:cNvSpPr>
                <a:spLocks/>
              </p:cNvSpPr>
              <p:nvPr/>
            </p:nvSpPr>
            <p:spPr bwMode="auto">
              <a:xfrm>
                <a:off x="620357" y="4922283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8" name="Freeform 9104"/>
              <p:cNvSpPr>
                <a:spLocks/>
              </p:cNvSpPr>
              <p:nvPr/>
            </p:nvSpPr>
            <p:spPr bwMode="auto">
              <a:xfrm>
                <a:off x="620357" y="4922283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9" name="Rectangle 9105"/>
              <p:cNvSpPr>
                <a:spLocks noChangeArrowheads="1"/>
              </p:cNvSpPr>
              <p:nvPr/>
            </p:nvSpPr>
            <p:spPr bwMode="auto">
              <a:xfrm>
                <a:off x="580676" y="4968333"/>
                <a:ext cx="1587" cy="1588"/>
              </a:xfrm>
              <a:prstGeom prst="rect">
                <a:avLst/>
              </a:prstGeom>
              <a:solidFill>
                <a:srgbClr val="D9D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0" name="Rectangle 9106"/>
              <p:cNvSpPr>
                <a:spLocks noChangeArrowheads="1"/>
              </p:cNvSpPr>
              <p:nvPr/>
            </p:nvSpPr>
            <p:spPr bwMode="auto">
              <a:xfrm>
                <a:off x="580676" y="4968333"/>
                <a:ext cx="1587" cy="158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1" name="Freeform 9107"/>
              <p:cNvSpPr>
                <a:spLocks/>
              </p:cNvSpPr>
              <p:nvPr/>
            </p:nvSpPr>
            <p:spPr bwMode="auto">
              <a:xfrm>
                <a:off x="509251" y="4587233"/>
                <a:ext cx="3174" cy="6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2" name="Freeform 9108"/>
              <p:cNvSpPr>
                <a:spLocks/>
              </p:cNvSpPr>
              <p:nvPr/>
            </p:nvSpPr>
            <p:spPr bwMode="auto">
              <a:xfrm>
                <a:off x="509251" y="4587233"/>
                <a:ext cx="3174" cy="6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3" name="Freeform 9109"/>
              <p:cNvSpPr>
                <a:spLocks/>
              </p:cNvSpPr>
              <p:nvPr/>
            </p:nvSpPr>
            <p:spPr bwMode="auto">
              <a:xfrm>
                <a:off x="537821" y="4609464"/>
                <a:ext cx="6349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4" name="Freeform 9110"/>
              <p:cNvSpPr>
                <a:spLocks/>
              </p:cNvSpPr>
              <p:nvPr/>
            </p:nvSpPr>
            <p:spPr bwMode="auto">
              <a:xfrm>
                <a:off x="537821" y="4609464"/>
                <a:ext cx="6349" cy="317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5" name="Freeform 9111"/>
              <p:cNvSpPr>
                <a:spLocks/>
              </p:cNvSpPr>
              <p:nvPr/>
            </p:nvSpPr>
            <p:spPr bwMode="auto">
              <a:xfrm>
                <a:off x="1913942" y="3763104"/>
                <a:ext cx="271415" cy="90511"/>
              </a:xfrm>
              <a:custGeom>
                <a:avLst/>
                <a:gdLst/>
                <a:ahLst/>
                <a:cxnLst>
                  <a:cxn ang="0">
                    <a:pos x="123" y="27"/>
                  </a:cxn>
                  <a:cxn ang="0">
                    <a:pos x="136" y="32"/>
                  </a:cxn>
                  <a:cxn ang="0">
                    <a:pos x="145" y="34"/>
                  </a:cxn>
                  <a:cxn ang="0">
                    <a:pos x="148" y="36"/>
                  </a:cxn>
                  <a:cxn ang="0">
                    <a:pos x="146" y="39"/>
                  </a:cxn>
                  <a:cxn ang="0">
                    <a:pos x="146" y="41"/>
                  </a:cxn>
                  <a:cxn ang="0">
                    <a:pos x="161" y="41"/>
                  </a:cxn>
                  <a:cxn ang="0">
                    <a:pos x="162" y="45"/>
                  </a:cxn>
                  <a:cxn ang="0">
                    <a:pos x="171" y="48"/>
                  </a:cxn>
                  <a:cxn ang="0">
                    <a:pos x="157" y="56"/>
                  </a:cxn>
                  <a:cxn ang="0">
                    <a:pos x="114" y="57"/>
                  </a:cxn>
                  <a:cxn ang="0">
                    <a:pos x="118" y="52"/>
                  </a:cxn>
                  <a:cxn ang="0">
                    <a:pos x="125" y="47"/>
                  </a:cxn>
                  <a:cxn ang="0">
                    <a:pos x="120" y="43"/>
                  </a:cxn>
                  <a:cxn ang="0">
                    <a:pos x="103" y="38"/>
                  </a:cxn>
                  <a:cxn ang="0">
                    <a:pos x="100" y="29"/>
                  </a:cxn>
                  <a:cxn ang="0">
                    <a:pos x="75" y="23"/>
                  </a:cxn>
                  <a:cxn ang="0">
                    <a:pos x="62" y="20"/>
                  </a:cxn>
                  <a:cxn ang="0">
                    <a:pos x="59" y="18"/>
                  </a:cxn>
                  <a:cxn ang="0">
                    <a:pos x="53" y="18"/>
                  </a:cxn>
                  <a:cxn ang="0">
                    <a:pos x="46" y="16"/>
                  </a:cxn>
                  <a:cxn ang="0">
                    <a:pos x="44" y="14"/>
                  </a:cxn>
                  <a:cxn ang="0">
                    <a:pos x="50" y="13"/>
                  </a:cxn>
                  <a:cxn ang="0">
                    <a:pos x="50" y="11"/>
                  </a:cxn>
                  <a:cxn ang="0">
                    <a:pos x="48" y="9"/>
                  </a:cxn>
                  <a:cxn ang="0">
                    <a:pos x="28" y="13"/>
                  </a:cxn>
                  <a:cxn ang="0">
                    <a:pos x="17" y="18"/>
                  </a:cxn>
                  <a:cxn ang="0">
                    <a:pos x="10" y="22"/>
                  </a:cxn>
                  <a:cxn ang="0">
                    <a:pos x="7" y="25"/>
                  </a:cxn>
                  <a:cxn ang="0">
                    <a:pos x="5" y="23"/>
                  </a:cxn>
                  <a:cxn ang="0">
                    <a:pos x="0" y="22"/>
                  </a:cxn>
                  <a:cxn ang="0">
                    <a:pos x="7" y="20"/>
                  </a:cxn>
                  <a:cxn ang="0">
                    <a:pos x="9" y="13"/>
                  </a:cxn>
                  <a:cxn ang="0">
                    <a:pos x="39" y="0"/>
                  </a:cxn>
                  <a:cxn ang="0">
                    <a:pos x="68" y="2"/>
                  </a:cxn>
                  <a:cxn ang="0">
                    <a:pos x="77" y="4"/>
                  </a:cxn>
                  <a:cxn ang="0">
                    <a:pos x="84" y="9"/>
                  </a:cxn>
                  <a:cxn ang="0">
                    <a:pos x="89" y="13"/>
                  </a:cxn>
                  <a:cxn ang="0">
                    <a:pos x="98" y="14"/>
                  </a:cxn>
                  <a:cxn ang="0">
                    <a:pos x="102" y="14"/>
                  </a:cxn>
                  <a:cxn ang="0">
                    <a:pos x="100" y="16"/>
                  </a:cxn>
                  <a:cxn ang="0">
                    <a:pos x="105" y="16"/>
                  </a:cxn>
                  <a:cxn ang="0">
                    <a:pos x="111" y="22"/>
                  </a:cxn>
                </a:cxnLst>
                <a:rect l="0" t="0" r="r" b="b"/>
                <a:pathLst>
                  <a:path w="171" h="57">
                    <a:moveTo>
                      <a:pt x="123" y="25"/>
                    </a:moveTo>
                    <a:lnTo>
                      <a:pt x="123" y="27"/>
                    </a:lnTo>
                    <a:lnTo>
                      <a:pt x="134" y="32"/>
                    </a:lnTo>
                    <a:lnTo>
                      <a:pt x="136" y="32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6" y="34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46" y="39"/>
                    </a:lnTo>
                    <a:lnTo>
                      <a:pt x="146" y="41"/>
                    </a:lnTo>
                    <a:lnTo>
                      <a:pt x="146" y="41"/>
                    </a:lnTo>
                    <a:lnTo>
                      <a:pt x="159" y="41"/>
                    </a:lnTo>
                    <a:lnTo>
                      <a:pt x="161" y="41"/>
                    </a:lnTo>
                    <a:lnTo>
                      <a:pt x="162" y="45"/>
                    </a:lnTo>
                    <a:lnTo>
                      <a:pt x="162" y="45"/>
                    </a:lnTo>
                    <a:lnTo>
                      <a:pt x="166" y="48"/>
                    </a:lnTo>
                    <a:lnTo>
                      <a:pt x="171" y="48"/>
                    </a:lnTo>
                    <a:lnTo>
                      <a:pt x="171" y="50"/>
                    </a:lnTo>
                    <a:lnTo>
                      <a:pt x="157" y="56"/>
                    </a:lnTo>
                    <a:lnTo>
                      <a:pt x="116" y="57"/>
                    </a:lnTo>
                    <a:lnTo>
                      <a:pt x="114" y="57"/>
                    </a:lnTo>
                    <a:lnTo>
                      <a:pt x="114" y="56"/>
                    </a:lnTo>
                    <a:lnTo>
                      <a:pt x="118" y="52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20" y="43"/>
                    </a:lnTo>
                    <a:lnTo>
                      <a:pt x="109" y="43"/>
                    </a:lnTo>
                    <a:lnTo>
                      <a:pt x="103" y="38"/>
                    </a:lnTo>
                    <a:lnTo>
                      <a:pt x="102" y="30"/>
                    </a:lnTo>
                    <a:lnTo>
                      <a:pt x="100" y="29"/>
                    </a:lnTo>
                    <a:lnTo>
                      <a:pt x="87" y="27"/>
                    </a:lnTo>
                    <a:lnTo>
                      <a:pt x="75" y="23"/>
                    </a:lnTo>
                    <a:lnTo>
                      <a:pt x="69" y="20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5" y="20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34" y="9"/>
                    </a:lnTo>
                    <a:lnTo>
                      <a:pt x="28" y="13"/>
                    </a:lnTo>
                    <a:lnTo>
                      <a:pt x="26" y="14"/>
                    </a:lnTo>
                    <a:lnTo>
                      <a:pt x="17" y="18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69" y="4"/>
                    </a:lnTo>
                    <a:lnTo>
                      <a:pt x="77" y="4"/>
                    </a:lnTo>
                    <a:lnTo>
                      <a:pt x="82" y="7"/>
                    </a:lnTo>
                    <a:lnTo>
                      <a:pt x="84" y="9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6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23" y="25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6" name="Freeform 9112"/>
              <p:cNvSpPr>
                <a:spLocks/>
              </p:cNvSpPr>
              <p:nvPr/>
            </p:nvSpPr>
            <p:spPr bwMode="auto">
              <a:xfrm>
                <a:off x="1913942" y="3763104"/>
                <a:ext cx="271415" cy="90511"/>
              </a:xfrm>
              <a:custGeom>
                <a:avLst/>
                <a:gdLst/>
                <a:ahLst/>
                <a:cxnLst>
                  <a:cxn ang="0">
                    <a:pos x="123" y="27"/>
                  </a:cxn>
                  <a:cxn ang="0">
                    <a:pos x="136" y="32"/>
                  </a:cxn>
                  <a:cxn ang="0">
                    <a:pos x="145" y="34"/>
                  </a:cxn>
                  <a:cxn ang="0">
                    <a:pos x="148" y="36"/>
                  </a:cxn>
                  <a:cxn ang="0">
                    <a:pos x="146" y="39"/>
                  </a:cxn>
                  <a:cxn ang="0">
                    <a:pos x="146" y="41"/>
                  </a:cxn>
                  <a:cxn ang="0">
                    <a:pos x="161" y="41"/>
                  </a:cxn>
                  <a:cxn ang="0">
                    <a:pos x="162" y="45"/>
                  </a:cxn>
                  <a:cxn ang="0">
                    <a:pos x="171" y="48"/>
                  </a:cxn>
                  <a:cxn ang="0">
                    <a:pos x="157" y="56"/>
                  </a:cxn>
                  <a:cxn ang="0">
                    <a:pos x="114" y="57"/>
                  </a:cxn>
                  <a:cxn ang="0">
                    <a:pos x="118" y="52"/>
                  </a:cxn>
                  <a:cxn ang="0">
                    <a:pos x="125" y="47"/>
                  </a:cxn>
                  <a:cxn ang="0">
                    <a:pos x="120" y="43"/>
                  </a:cxn>
                  <a:cxn ang="0">
                    <a:pos x="103" y="38"/>
                  </a:cxn>
                  <a:cxn ang="0">
                    <a:pos x="100" y="29"/>
                  </a:cxn>
                  <a:cxn ang="0">
                    <a:pos x="75" y="23"/>
                  </a:cxn>
                  <a:cxn ang="0">
                    <a:pos x="62" y="20"/>
                  </a:cxn>
                  <a:cxn ang="0">
                    <a:pos x="59" y="18"/>
                  </a:cxn>
                  <a:cxn ang="0">
                    <a:pos x="53" y="18"/>
                  </a:cxn>
                  <a:cxn ang="0">
                    <a:pos x="46" y="16"/>
                  </a:cxn>
                  <a:cxn ang="0">
                    <a:pos x="44" y="14"/>
                  </a:cxn>
                  <a:cxn ang="0">
                    <a:pos x="50" y="13"/>
                  </a:cxn>
                  <a:cxn ang="0">
                    <a:pos x="50" y="11"/>
                  </a:cxn>
                  <a:cxn ang="0">
                    <a:pos x="48" y="9"/>
                  </a:cxn>
                  <a:cxn ang="0">
                    <a:pos x="28" y="13"/>
                  </a:cxn>
                  <a:cxn ang="0">
                    <a:pos x="17" y="18"/>
                  </a:cxn>
                  <a:cxn ang="0">
                    <a:pos x="10" y="22"/>
                  </a:cxn>
                  <a:cxn ang="0">
                    <a:pos x="7" y="25"/>
                  </a:cxn>
                  <a:cxn ang="0">
                    <a:pos x="5" y="23"/>
                  </a:cxn>
                  <a:cxn ang="0">
                    <a:pos x="0" y="22"/>
                  </a:cxn>
                  <a:cxn ang="0">
                    <a:pos x="7" y="20"/>
                  </a:cxn>
                  <a:cxn ang="0">
                    <a:pos x="9" y="13"/>
                  </a:cxn>
                  <a:cxn ang="0">
                    <a:pos x="39" y="0"/>
                  </a:cxn>
                  <a:cxn ang="0">
                    <a:pos x="68" y="2"/>
                  </a:cxn>
                  <a:cxn ang="0">
                    <a:pos x="77" y="4"/>
                  </a:cxn>
                  <a:cxn ang="0">
                    <a:pos x="84" y="9"/>
                  </a:cxn>
                  <a:cxn ang="0">
                    <a:pos x="89" y="13"/>
                  </a:cxn>
                  <a:cxn ang="0">
                    <a:pos x="98" y="14"/>
                  </a:cxn>
                  <a:cxn ang="0">
                    <a:pos x="102" y="14"/>
                  </a:cxn>
                  <a:cxn ang="0">
                    <a:pos x="100" y="16"/>
                  </a:cxn>
                  <a:cxn ang="0">
                    <a:pos x="105" y="16"/>
                  </a:cxn>
                  <a:cxn ang="0">
                    <a:pos x="111" y="22"/>
                  </a:cxn>
                </a:cxnLst>
                <a:rect l="0" t="0" r="r" b="b"/>
                <a:pathLst>
                  <a:path w="171" h="57">
                    <a:moveTo>
                      <a:pt x="123" y="25"/>
                    </a:moveTo>
                    <a:lnTo>
                      <a:pt x="123" y="27"/>
                    </a:lnTo>
                    <a:lnTo>
                      <a:pt x="134" y="32"/>
                    </a:lnTo>
                    <a:lnTo>
                      <a:pt x="136" y="32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6" y="34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46" y="39"/>
                    </a:lnTo>
                    <a:lnTo>
                      <a:pt x="146" y="41"/>
                    </a:lnTo>
                    <a:lnTo>
                      <a:pt x="146" y="41"/>
                    </a:lnTo>
                    <a:lnTo>
                      <a:pt x="159" y="41"/>
                    </a:lnTo>
                    <a:lnTo>
                      <a:pt x="161" y="41"/>
                    </a:lnTo>
                    <a:lnTo>
                      <a:pt x="162" y="45"/>
                    </a:lnTo>
                    <a:lnTo>
                      <a:pt x="162" y="45"/>
                    </a:lnTo>
                    <a:lnTo>
                      <a:pt x="166" y="48"/>
                    </a:lnTo>
                    <a:lnTo>
                      <a:pt x="171" y="48"/>
                    </a:lnTo>
                    <a:lnTo>
                      <a:pt x="171" y="50"/>
                    </a:lnTo>
                    <a:lnTo>
                      <a:pt x="157" y="56"/>
                    </a:lnTo>
                    <a:lnTo>
                      <a:pt x="116" y="57"/>
                    </a:lnTo>
                    <a:lnTo>
                      <a:pt x="114" y="57"/>
                    </a:lnTo>
                    <a:lnTo>
                      <a:pt x="114" y="56"/>
                    </a:lnTo>
                    <a:lnTo>
                      <a:pt x="118" y="52"/>
                    </a:lnTo>
                    <a:lnTo>
                      <a:pt x="125" y="48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20" y="43"/>
                    </a:lnTo>
                    <a:lnTo>
                      <a:pt x="109" y="43"/>
                    </a:lnTo>
                    <a:lnTo>
                      <a:pt x="103" y="38"/>
                    </a:lnTo>
                    <a:lnTo>
                      <a:pt x="102" y="30"/>
                    </a:lnTo>
                    <a:lnTo>
                      <a:pt x="100" y="29"/>
                    </a:lnTo>
                    <a:lnTo>
                      <a:pt x="87" y="27"/>
                    </a:lnTo>
                    <a:lnTo>
                      <a:pt x="75" y="23"/>
                    </a:lnTo>
                    <a:lnTo>
                      <a:pt x="69" y="20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9" y="18"/>
                    </a:lnTo>
                    <a:lnTo>
                      <a:pt x="55" y="20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0" y="13"/>
                    </a:lnTo>
                    <a:lnTo>
                      <a:pt x="51" y="11"/>
                    </a:lnTo>
                    <a:lnTo>
                      <a:pt x="50" y="11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34" y="9"/>
                    </a:lnTo>
                    <a:lnTo>
                      <a:pt x="28" y="13"/>
                    </a:lnTo>
                    <a:lnTo>
                      <a:pt x="26" y="14"/>
                    </a:lnTo>
                    <a:lnTo>
                      <a:pt x="17" y="18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39" y="0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69" y="4"/>
                    </a:lnTo>
                    <a:lnTo>
                      <a:pt x="77" y="4"/>
                    </a:lnTo>
                    <a:lnTo>
                      <a:pt x="82" y="7"/>
                    </a:lnTo>
                    <a:lnTo>
                      <a:pt x="84" y="9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6" y="13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100" y="16"/>
                    </a:lnTo>
                    <a:lnTo>
                      <a:pt x="102" y="16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11" y="22"/>
                    </a:lnTo>
                    <a:lnTo>
                      <a:pt x="123" y="2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7" name="Freeform 9113"/>
              <p:cNvSpPr>
                <a:spLocks/>
              </p:cNvSpPr>
              <p:nvPr/>
            </p:nvSpPr>
            <p:spPr bwMode="auto">
              <a:xfrm>
                <a:off x="1955210" y="3798038"/>
                <a:ext cx="14285" cy="127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"/>
                  </a:cxn>
                  <a:cxn ang="0">
                    <a:pos x="9" y="3"/>
                  </a:cxn>
                  <a:cxn ang="0">
                    <a:pos x="9" y="7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8">
                    <a:moveTo>
                      <a:pt x="8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8" name="Freeform 9114"/>
              <p:cNvSpPr>
                <a:spLocks/>
              </p:cNvSpPr>
              <p:nvPr/>
            </p:nvSpPr>
            <p:spPr bwMode="auto">
              <a:xfrm>
                <a:off x="1955210" y="3798038"/>
                <a:ext cx="14285" cy="127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1"/>
                  </a:cxn>
                  <a:cxn ang="0">
                    <a:pos x="9" y="3"/>
                  </a:cxn>
                  <a:cxn ang="0">
                    <a:pos x="9" y="7"/>
                  </a:cxn>
                  <a:cxn ang="0">
                    <a:pos x="6" y="8"/>
                  </a:cxn>
                  <a:cxn ang="0">
                    <a:pos x="2" y="8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</a:cxnLst>
                <a:rect l="0" t="0" r="r" b="b"/>
                <a:pathLst>
                  <a:path w="9" h="8">
                    <a:moveTo>
                      <a:pt x="8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29" name="Freeform 9115"/>
              <p:cNvSpPr>
                <a:spLocks/>
              </p:cNvSpPr>
              <p:nvPr/>
            </p:nvSpPr>
            <p:spPr bwMode="auto">
              <a:xfrm>
                <a:off x="2072664" y="3780571"/>
                <a:ext cx="25396" cy="17467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4" y="5"/>
                  </a:cxn>
                  <a:cxn ang="0">
                    <a:pos x="16" y="7"/>
                  </a:cxn>
                  <a:cxn ang="0">
                    <a:pos x="16" y="11"/>
                  </a:cxn>
                  <a:cxn ang="0">
                    <a:pos x="12" y="11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1" y="3"/>
                  </a:cxn>
                </a:cxnLst>
                <a:rect l="0" t="0" r="r" b="b"/>
                <a:pathLst>
                  <a:path w="16" h="11">
                    <a:moveTo>
                      <a:pt x="11" y="3"/>
                    </a:moveTo>
                    <a:lnTo>
                      <a:pt x="14" y="5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0" name="Freeform 9116"/>
              <p:cNvSpPr>
                <a:spLocks/>
              </p:cNvSpPr>
              <p:nvPr/>
            </p:nvSpPr>
            <p:spPr bwMode="auto">
              <a:xfrm>
                <a:off x="2072664" y="3780571"/>
                <a:ext cx="25396" cy="17467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14" y="5"/>
                  </a:cxn>
                  <a:cxn ang="0">
                    <a:pos x="16" y="7"/>
                  </a:cxn>
                  <a:cxn ang="0">
                    <a:pos x="16" y="11"/>
                  </a:cxn>
                  <a:cxn ang="0">
                    <a:pos x="12" y="11"/>
                  </a:cxn>
                  <a:cxn ang="0">
                    <a:pos x="11" y="7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1" y="3"/>
                  </a:cxn>
                </a:cxnLst>
                <a:rect l="0" t="0" r="r" b="b"/>
                <a:pathLst>
                  <a:path w="16" h="11">
                    <a:moveTo>
                      <a:pt x="11" y="3"/>
                    </a:moveTo>
                    <a:lnTo>
                      <a:pt x="14" y="5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1" name="Freeform 9117"/>
              <p:cNvSpPr>
                <a:spLocks/>
              </p:cNvSpPr>
              <p:nvPr/>
            </p:nvSpPr>
            <p:spPr bwMode="auto">
              <a:xfrm>
                <a:off x="2429789" y="6030649"/>
                <a:ext cx="25396" cy="952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16" h="6">
                    <a:moveTo>
                      <a:pt x="4" y="2"/>
                    </a:move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2" name="Freeform 9118"/>
              <p:cNvSpPr>
                <a:spLocks/>
              </p:cNvSpPr>
              <p:nvPr/>
            </p:nvSpPr>
            <p:spPr bwMode="auto">
              <a:xfrm>
                <a:off x="2429789" y="6030649"/>
                <a:ext cx="25396" cy="952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7" y="0"/>
                  </a:cxn>
                  <a:cxn ang="0">
                    <a:pos x="11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4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2"/>
                  </a:cxn>
                </a:cxnLst>
                <a:rect l="0" t="0" r="r" b="b"/>
                <a:pathLst>
                  <a:path w="16" h="6">
                    <a:moveTo>
                      <a:pt x="4" y="2"/>
                    </a:moveTo>
                    <a:lnTo>
                      <a:pt x="7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3" name="Freeform 9119"/>
              <p:cNvSpPr>
                <a:spLocks/>
              </p:cNvSpPr>
              <p:nvPr/>
            </p:nvSpPr>
            <p:spPr bwMode="auto">
              <a:xfrm>
                <a:off x="1799662" y="3956830"/>
                <a:ext cx="155548" cy="76220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9" y="19"/>
                  </a:cxn>
                  <a:cxn ang="0">
                    <a:pos x="84" y="19"/>
                  </a:cxn>
                  <a:cxn ang="0">
                    <a:pos x="77" y="21"/>
                  </a:cxn>
                  <a:cxn ang="0">
                    <a:pos x="75" y="19"/>
                  </a:cxn>
                  <a:cxn ang="0">
                    <a:pos x="73" y="19"/>
                  </a:cxn>
                  <a:cxn ang="0">
                    <a:pos x="72" y="21"/>
                  </a:cxn>
                  <a:cxn ang="0">
                    <a:pos x="70" y="27"/>
                  </a:cxn>
                  <a:cxn ang="0">
                    <a:pos x="66" y="28"/>
                  </a:cxn>
                  <a:cxn ang="0">
                    <a:pos x="64" y="30"/>
                  </a:cxn>
                  <a:cxn ang="0">
                    <a:pos x="61" y="32"/>
                  </a:cxn>
                  <a:cxn ang="0">
                    <a:pos x="59" y="34"/>
                  </a:cxn>
                  <a:cxn ang="0">
                    <a:pos x="57" y="34"/>
                  </a:cxn>
                  <a:cxn ang="0">
                    <a:pos x="52" y="32"/>
                  </a:cxn>
                  <a:cxn ang="0">
                    <a:pos x="43" y="37"/>
                  </a:cxn>
                  <a:cxn ang="0">
                    <a:pos x="43" y="43"/>
                  </a:cxn>
                  <a:cxn ang="0">
                    <a:pos x="39" y="44"/>
                  </a:cxn>
                  <a:cxn ang="0">
                    <a:pos x="38" y="48"/>
                  </a:cxn>
                  <a:cxn ang="0">
                    <a:pos x="32" y="48"/>
                  </a:cxn>
                  <a:cxn ang="0">
                    <a:pos x="30" y="44"/>
                  </a:cxn>
                  <a:cxn ang="0">
                    <a:pos x="29" y="43"/>
                  </a:cxn>
                  <a:cxn ang="0">
                    <a:pos x="25" y="41"/>
                  </a:cxn>
                  <a:cxn ang="0">
                    <a:pos x="25" y="36"/>
                  </a:cxn>
                  <a:cxn ang="0">
                    <a:pos x="21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4" y="34"/>
                  </a:cxn>
                  <a:cxn ang="0">
                    <a:pos x="13" y="32"/>
                  </a:cxn>
                  <a:cxn ang="0">
                    <a:pos x="11" y="30"/>
                  </a:cxn>
                  <a:cxn ang="0">
                    <a:pos x="7" y="28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8" y="3"/>
                  </a:cxn>
                  <a:cxn ang="0">
                    <a:pos x="23" y="2"/>
                  </a:cxn>
                  <a:cxn ang="0">
                    <a:pos x="54" y="0"/>
                  </a:cxn>
                  <a:cxn ang="0">
                    <a:pos x="59" y="0"/>
                  </a:cxn>
                  <a:cxn ang="0">
                    <a:pos x="64" y="2"/>
                  </a:cxn>
                  <a:cxn ang="0">
                    <a:pos x="72" y="0"/>
                  </a:cxn>
                  <a:cxn ang="0">
                    <a:pos x="82" y="3"/>
                  </a:cxn>
                  <a:cxn ang="0">
                    <a:pos x="98" y="14"/>
                  </a:cxn>
                </a:cxnLst>
                <a:rect l="0" t="0" r="r" b="b"/>
                <a:pathLst>
                  <a:path w="98" h="48">
                    <a:moveTo>
                      <a:pt x="98" y="16"/>
                    </a:moveTo>
                    <a:lnTo>
                      <a:pt x="95" y="16"/>
                    </a:lnTo>
                    <a:lnTo>
                      <a:pt x="91" y="18"/>
                    </a:lnTo>
                    <a:lnTo>
                      <a:pt x="89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2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70" y="27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7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0" y="37"/>
                    </a:lnTo>
                    <a:lnTo>
                      <a:pt x="43" y="37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39" y="44"/>
                    </a:lnTo>
                    <a:lnTo>
                      <a:pt x="39" y="46"/>
                    </a:lnTo>
                    <a:lnTo>
                      <a:pt x="38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5" y="41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6" y="7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82" y="3"/>
                    </a:lnTo>
                    <a:lnTo>
                      <a:pt x="97" y="12"/>
                    </a:lnTo>
                    <a:lnTo>
                      <a:pt x="98" y="14"/>
                    </a:lnTo>
                    <a:lnTo>
                      <a:pt x="98" y="16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4" name="Freeform 9120"/>
              <p:cNvSpPr>
                <a:spLocks/>
              </p:cNvSpPr>
              <p:nvPr/>
            </p:nvSpPr>
            <p:spPr bwMode="auto">
              <a:xfrm>
                <a:off x="1799662" y="3956830"/>
                <a:ext cx="155548" cy="76220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9" y="19"/>
                  </a:cxn>
                  <a:cxn ang="0">
                    <a:pos x="84" y="19"/>
                  </a:cxn>
                  <a:cxn ang="0">
                    <a:pos x="77" y="21"/>
                  </a:cxn>
                  <a:cxn ang="0">
                    <a:pos x="75" y="19"/>
                  </a:cxn>
                  <a:cxn ang="0">
                    <a:pos x="73" y="19"/>
                  </a:cxn>
                  <a:cxn ang="0">
                    <a:pos x="72" y="21"/>
                  </a:cxn>
                  <a:cxn ang="0">
                    <a:pos x="70" y="27"/>
                  </a:cxn>
                  <a:cxn ang="0">
                    <a:pos x="66" y="28"/>
                  </a:cxn>
                  <a:cxn ang="0">
                    <a:pos x="64" y="30"/>
                  </a:cxn>
                  <a:cxn ang="0">
                    <a:pos x="61" y="32"/>
                  </a:cxn>
                  <a:cxn ang="0">
                    <a:pos x="59" y="34"/>
                  </a:cxn>
                  <a:cxn ang="0">
                    <a:pos x="57" y="34"/>
                  </a:cxn>
                  <a:cxn ang="0">
                    <a:pos x="52" y="32"/>
                  </a:cxn>
                  <a:cxn ang="0">
                    <a:pos x="43" y="37"/>
                  </a:cxn>
                  <a:cxn ang="0">
                    <a:pos x="43" y="43"/>
                  </a:cxn>
                  <a:cxn ang="0">
                    <a:pos x="39" y="44"/>
                  </a:cxn>
                  <a:cxn ang="0">
                    <a:pos x="38" y="48"/>
                  </a:cxn>
                  <a:cxn ang="0">
                    <a:pos x="32" y="48"/>
                  </a:cxn>
                  <a:cxn ang="0">
                    <a:pos x="30" y="44"/>
                  </a:cxn>
                  <a:cxn ang="0">
                    <a:pos x="29" y="43"/>
                  </a:cxn>
                  <a:cxn ang="0">
                    <a:pos x="25" y="41"/>
                  </a:cxn>
                  <a:cxn ang="0">
                    <a:pos x="25" y="36"/>
                  </a:cxn>
                  <a:cxn ang="0">
                    <a:pos x="21" y="34"/>
                  </a:cxn>
                  <a:cxn ang="0">
                    <a:pos x="20" y="34"/>
                  </a:cxn>
                  <a:cxn ang="0">
                    <a:pos x="16" y="34"/>
                  </a:cxn>
                  <a:cxn ang="0">
                    <a:pos x="14" y="34"/>
                  </a:cxn>
                  <a:cxn ang="0">
                    <a:pos x="13" y="32"/>
                  </a:cxn>
                  <a:cxn ang="0">
                    <a:pos x="11" y="30"/>
                  </a:cxn>
                  <a:cxn ang="0">
                    <a:pos x="7" y="28"/>
                  </a:cxn>
                  <a:cxn ang="0">
                    <a:pos x="2" y="27"/>
                  </a:cxn>
                  <a:cxn ang="0">
                    <a:pos x="0" y="25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5" y="14"/>
                  </a:cxn>
                  <a:cxn ang="0">
                    <a:pos x="7" y="14"/>
                  </a:cxn>
                  <a:cxn ang="0">
                    <a:pos x="18" y="3"/>
                  </a:cxn>
                  <a:cxn ang="0">
                    <a:pos x="23" y="2"/>
                  </a:cxn>
                  <a:cxn ang="0">
                    <a:pos x="54" y="0"/>
                  </a:cxn>
                  <a:cxn ang="0">
                    <a:pos x="59" y="0"/>
                  </a:cxn>
                  <a:cxn ang="0">
                    <a:pos x="64" y="2"/>
                  </a:cxn>
                  <a:cxn ang="0">
                    <a:pos x="72" y="0"/>
                  </a:cxn>
                  <a:cxn ang="0">
                    <a:pos x="82" y="3"/>
                  </a:cxn>
                  <a:cxn ang="0">
                    <a:pos x="98" y="14"/>
                  </a:cxn>
                </a:cxnLst>
                <a:rect l="0" t="0" r="r" b="b"/>
                <a:pathLst>
                  <a:path w="98" h="48">
                    <a:moveTo>
                      <a:pt x="98" y="16"/>
                    </a:moveTo>
                    <a:lnTo>
                      <a:pt x="95" y="16"/>
                    </a:lnTo>
                    <a:lnTo>
                      <a:pt x="91" y="18"/>
                    </a:lnTo>
                    <a:lnTo>
                      <a:pt x="89" y="19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82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9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0" y="23"/>
                    </a:lnTo>
                    <a:lnTo>
                      <a:pt x="70" y="27"/>
                    </a:lnTo>
                    <a:lnTo>
                      <a:pt x="68" y="27"/>
                    </a:lnTo>
                    <a:lnTo>
                      <a:pt x="66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3" y="30"/>
                    </a:lnTo>
                    <a:lnTo>
                      <a:pt x="61" y="32"/>
                    </a:lnTo>
                    <a:lnTo>
                      <a:pt x="59" y="32"/>
                    </a:lnTo>
                    <a:lnTo>
                      <a:pt x="59" y="34"/>
                    </a:lnTo>
                    <a:lnTo>
                      <a:pt x="59" y="34"/>
                    </a:lnTo>
                    <a:lnTo>
                      <a:pt x="57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0" y="37"/>
                    </a:lnTo>
                    <a:lnTo>
                      <a:pt x="43" y="37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41" y="43"/>
                    </a:lnTo>
                    <a:lnTo>
                      <a:pt x="39" y="44"/>
                    </a:lnTo>
                    <a:lnTo>
                      <a:pt x="39" y="46"/>
                    </a:lnTo>
                    <a:lnTo>
                      <a:pt x="38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7" y="43"/>
                    </a:lnTo>
                    <a:lnTo>
                      <a:pt x="25" y="41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3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3" y="32"/>
                    </a:lnTo>
                    <a:lnTo>
                      <a:pt x="11" y="32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2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6" y="7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82" y="3"/>
                    </a:lnTo>
                    <a:lnTo>
                      <a:pt x="97" y="12"/>
                    </a:lnTo>
                    <a:lnTo>
                      <a:pt x="98" y="14"/>
                    </a:lnTo>
                    <a:lnTo>
                      <a:pt x="98" y="1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5" name="Freeform 9121"/>
              <p:cNvSpPr>
                <a:spLocks/>
              </p:cNvSpPr>
              <p:nvPr/>
            </p:nvSpPr>
            <p:spPr bwMode="auto">
              <a:xfrm>
                <a:off x="2007588" y="4368100"/>
                <a:ext cx="317444" cy="466847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3" y="4"/>
                  </a:cxn>
                  <a:cxn ang="0">
                    <a:pos x="96" y="15"/>
                  </a:cxn>
                  <a:cxn ang="0">
                    <a:pos x="87" y="25"/>
                  </a:cxn>
                  <a:cxn ang="0">
                    <a:pos x="50" y="50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39" y="74"/>
                  </a:cxn>
                  <a:cxn ang="0">
                    <a:pos x="34" y="77"/>
                  </a:cxn>
                  <a:cxn ang="0">
                    <a:pos x="25" y="72"/>
                  </a:cxn>
                  <a:cxn ang="0">
                    <a:pos x="19" y="70"/>
                  </a:cxn>
                  <a:cxn ang="0">
                    <a:pos x="12" y="72"/>
                  </a:cxn>
                  <a:cxn ang="0">
                    <a:pos x="10" y="65"/>
                  </a:cxn>
                  <a:cxn ang="0">
                    <a:pos x="14" y="63"/>
                  </a:cxn>
                  <a:cxn ang="0">
                    <a:pos x="14" y="57"/>
                  </a:cxn>
                  <a:cxn ang="0">
                    <a:pos x="14" y="54"/>
                  </a:cxn>
                  <a:cxn ang="0">
                    <a:pos x="0" y="77"/>
                  </a:cxn>
                  <a:cxn ang="0">
                    <a:pos x="7" y="88"/>
                  </a:cxn>
                  <a:cxn ang="0">
                    <a:pos x="1" y="93"/>
                  </a:cxn>
                  <a:cxn ang="0">
                    <a:pos x="23" y="111"/>
                  </a:cxn>
                  <a:cxn ang="0">
                    <a:pos x="28" y="124"/>
                  </a:cxn>
                  <a:cxn ang="0">
                    <a:pos x="62" y="186"/>
                  </a:cxn>
                  <a:cxn ang="0">
                    <a:pos x="78" y="222"/>
                  </a:cxn>
                  <a:cxn ang="0">
                    <a:pos x="96" y="245"/>
                  </a:cxn>
                  <a:cxn ang="0">
                    <a:pos x="143" y="270"/>
                  </a:cxn>
                  <a:cxn ang="0">
                    <a:pos x="171" y="294"/>
                  </a:cxn>
                  <a:cxn ang="0">
                    <a:pos x="182" y="290"/>
                  </a:cxn>
                  <a:cxn ang="0">
                    <a:pos x="186" y="283"/>
                  </a:cxn>
                  <a:cxn ang="0">
                    <a:pos x="186" y="281"/>
                  </a:cxn>
                  <a:cxn ang="0">
                    <a:pos x="197" y="262"/>
                  </a:cxn>
                  <a:cxn ang="0">
                    <a:pos x="193" y="260"/>
                  </a:cxn>
                  <a:cxn ang="0">
                    <a:pos x="189" y="253"/>
                  </a:cxn>
                  <a:cxn ang="0">
                    <a:pos x="193" y="245"/>
                  </a:cxn>
                  <a:cxn ang="0">
                    <a:pos x="191" y="236"/>
                  </a:cxn>
                  <a:cxn ang="0">
                    <a:pos x="195" y="231"/>
                  </a:cxn>
                  <a:cxn ang="0">
                    <a:pos x="197" y="201"/>
                  </a:cxn>
                  <a:cxn ang="0">
                    <a:pos x="186" y="174"/>
                  </a:cxn>
                  <a:cxn ang="0">
                    <a:pos x="179" y="176"/>
                  </a:cxn>
                  <a:cxn ang="0">
                    <a:pos x="171" y="174"/>
                  </a:cxn>
                  <a:cxn ang="0">
                    <a:pos x="157" y="158"/>
                  </a:cxn>
                  <a:cxn ang="0">
                    <a:pos x="145" y="156"/>
                  </a:cxn>
                  <a:cxn ang="0">
                    <a:pos x="141" y="151"/>
                  </a:cxn>
                  <a:cxn ang="0">
                    <a:pos x="134" y="145"/>
                  </a:cxn>
                  <a:cxn ang="0">
                    <a:pos x="123" y="131"/>
                  </a:cxn>
                  <a:cxn ang="0">
                    <a:pos x="120" y="118"/>
                  </a:cxn>
                  <a:cxn ang="0">
                    <a:pos x="130" y="104"/>
                  </a:cxn>
                  <a:cxn ang="0">
                    <a:pos x="148" y="74"/>
                  </a:cxn>
                  <a:cxn ang="0">
                    <a:pos x="180" y="65"/>
                  </a:cxn>
                  <a:cxn ang="0">
                    <a:pos x="175" y="59"/>
                  </a:cxn>
                  <a:cxn ang="0">
                    <a:pos x="170" y="56"/>
                  </a:cxn>
                  <a:cxn ang="0">
                    <a:pos x="175" y="40"/>
                  </a:cxn>
                  <a:cxn ang="0">
                    <a:pos x="161" y="36"/>
                  </a:cxn>
                  <a:cxn ang="0">
                    <a:pos x="155" y="36"/>
                  </a:cxn>
                  <a:cxn ang="0">
                    <a:pos x="148" y="36"/>
                  </a:cxn>
                  <a:cxn ang="0">
                    <a:pos x="145" y="40"/>
                  </a:cxn>
                  <a:cxn ang="0">
                    <a:pos x="136" y="38"/>
                  </a:cxn>
                  <a:cxn ang="0">
                    <a:pos x="129" y="34"/>
                  </a:cxn>
                  <a:cxn ang="0">
                    <a:pos x="125" y="27"/>
                  </a:cxn>
                  <a:cxn ang="0">
                    <a:pos x="121" y="20"/>
                  </a:cxn>
                  <a:cxn ang="0">
                    <a:pos x="118" y="16"/>
                  </a:cxn>
                  <a:cxn ang="0">
                    <a:pos x="114" y="15"/>
                  </a:cxn>
                  <a:cxn ang="0">
                    <a:pos x="105" y="6"/>
                  </a:cxn>
                  <a:cxn ang="0">
                    <a:pos x="96" y="0"/>
                  </a:cxn>
                </a:cxnLst>
                <a:rect l="0" t="0" r="r" b="b"/>
                <a:pathLst>
                  <a:path w="200" h="294">
                    <a:moveTo>
                      <a:pt x="95" y="0"/>
                    </a:moveTo>
                    <a:lnTo>
                      <a:pt x="95" y="0"/>
                    </a:lnTo>
                    <a:lnTo>
                      <a:pt x="91" y="0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5"/>
                    </a:lnTo>
                    <a:lnTo>
                      <a:pt x="96" y="15"/>
                    </a:lnTo>
                    <a:lnTo>
                      <a:pt x="95" y="15"/>
                    </a:lnTo>
                    <a:lnTo>
                      <a:pt x="87" y="25"/>
                    </a:lnTo>
                    <a:lnTo>
                      <a:pt x="73" y="40"/>
                    </a:lnTo>
                    <a:lnTo>
                      <a:pt x="52" y="49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1" y="61"/>
                    </a:lnTo>
                    <a:lnTo>
                      <a:pt x="39" y="74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4" y="77"/>
                    </a:lnTo>
                    <a:lnTo>
                      <a:pt x="32" y="79"/>
                    </a:lnTo>
                    <a:lnTo>
                      <a:pt x="28" y="79"/>
                    </a:lnTo>
                    <a:lnTo>
                      <a:pt x="25" y="72"/>
                    </a:lnTo>
                    <a:lnTo>
                      <a:pt x="21" y="72"/>
                    </a:lnTo>
                    <a:lnTo>
                      <a:pt x="19" y="70"/>
                    </a:lnTo>
                    <a:lnTo>
                      <a:pt x="19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0" y="66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1" y="83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5" y="90"/>
                    </a:lnTo>
                    <a:lnTo>
                      <a:pt x="1" y="93"/>
                    </a:lnTo>
                    <a:lnTo>
                      <a:pt x="3" y="95"/>
                    </a:lnTo>
                    <a:lnTo>
                      <a:pt x="21" y="108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5" y="113"/>
                    </a:lnTo>
                    <a:lnTo>
                      <a:pt x="28" y="124"/>
                    </a:lnTo>
                    <a:lnTo>
                      <a:pt x="37" y="133"/>
                    </a:lnTo>
                    <a:lnTo>
                      <a:pt x="57" y="183"/>
                    </a:lnTo>
                    <a:lnTo>
                      <a:pt x="62" y="186"/>
                    </a:lnTo>
                    <a:lnTo>
                      <a:pt x="78" y="211"/>
                    </a:lnTo>
                    <a:lnTo>
                      <a:pt x="80" y="220"/>
                    </a:lnTo>
                    <a:lnTo>
                      <a:pt x="78" y="222"/>
                    </a:lnTo>
                    <a:lnTo>
                      <a:pt x="77" y="224"/>
                    </a:lnTo>
                    <a:lnTo>
                      <a:pt x="78" y="228"/>
                    </a:lnTo>
                    <a:lnTo>
                      <a:pt x="96" y="245"/>
                    </a:lnTo>
                    <a:lnTo>
                      <a:pt x="139" y="270"/>
                    </a:lnTo>
                    <a:lnTo>
                      <a:pt x="141" y="270"/>
                    </a:lnTo>
                    <a:lnTo>
                      <a:pt x="143" y="270"/>
                    </a:lnTo>
                    <a:lnTo>
                      <a:pt x="170" y="292"/>
                    </a:lnTo>
                    <a:lnTo>
                      <a:pt x="170" y="292"/>
                    </a:lnTo>
                    <a:lnTo>
                      <a:pt x="171" y="294"/>
                    </a:lnTo>
                    <a:lnTo>
                      <a:pt x="175" y="292"/>
                    </a:lnTo>
                    <a:lnTo>
                      <a:pt x="182" y="290"/>
                    </a:lnTo>
                    <a:lnTo>
                      <a:pt x="182" y="290"/>
                    </a:lnTo>
                    <a:lnTo>
                      <a:pt x="182" y="287"/>
                    </a:lnTo>
                    <a:lnTo>
                      <a:pt x="184" y="285"/>
                    </a:lnTo>
                    <a:lnTo>
                      <a:pt x="186" y="283"/>
                    </a:lnTo>
                    <a:lnTo>
                      <a:pt x="186" y="283"/>
                    </a:lnTo>
                    <a:lnTo>
                      <a:pt x="186" y="281"/>
                    </a:lnTo>
                    <a:lnTo>
                      <a:pt x="186" y="281"/>
                    </a:lnTo>
                    <a:lnTo>
                      <a:pt x="186" y="279"/>
                    </a:lnTo>
                    <a:lnTo>
                      <a:pt x="195" y="265"/>
                    </a:lnTo>
                    <a:lnTo>
                      <a:pt x="197" y="262"/>
                    </a:lnTo>
                    <a:lnTo>
                      <a:pt x="195" y="262"/>
                    </a:lnTo>
                    <a:lnTo>
                      <a:pt x="193" y="260"/>
                    </a:lnTo>
                    <a:lnTo>
                      <a:pt x="193" y="260"/>
                    </a:lnTo>
                    <a:lnTo>
                      <a:pt x="191" y="258"/>
                    </a:lnTo>
                    <a:lnTo>
                      <a:pt x="191" y="258"/>
                    </a:lnTo>
                    <a:lnTo>
                      <a:pt x="189" y="253"/>
                    </a:lnTo>
                    <a:lnTo>
                      <a:pt x="189" y="249"/>
                    </a:lnTo>
                    <a:lnTo>
                      <a:pt x="191" y="245"/>
                    </a:lnTo>
                    <a:lnTo>
                      <a:pt x="193" y="245"/>
                    </a:lnTo>
                    <a:lnTo>
                      <a:pt x="193" y="244"/>
                    </a:lnTo>
                    <a:lnTo>
                      <a:pt x="193" y="240"/>
                    </a:lnTo>
                    <a:lnTo>
                      <a:pt x="191" y="236"/>
                    </a:lnTo>
                    <a:lnTo>
                      <a:pt x="191" y="235"/>
                    </a:lnTo>
                    <a:lnTo>
                      <a:pt x="191" y="233"/>
                    </a:lnTo>
                    <a:lnTo>
                      <a:pt x="195" y="231"/>
                    </a:lnTo>
                    <a:lnTo>
                      <a:pt x="197" y="231"/>
                    </a:lnTo>
                    <a:lnTo>
                      <a:pt x="195" y="204"/>
                    </a:lnTo>
                    <a:lnTo>
                      <a:pt x="197" y="201"/>
                    </a:lnTo>
                    <a:lnTo>
                      <a:pt x="200" y="199"/>
                    </a:lnTo>
                    <a:lnTo>
                      <a:pt x="200" y="197"/>
                    </a:lnTo>
                    <a:lnTo>
                      <a:pt x="186" y="174"/>
                    </a:lnTo>
                    <a:lnTo>
                      <a:pt x="180" y="174"/>
                    </a:lnTo>
                    <a:lnTo>
                      <a:pt x="179" y="176"/>
                    </a:lnTo>
                    <a:lnTo>
                      <a:pt x="179" y="176"/>
                    </a:lnTo>
                    <a:lnTo>
                      <a:pt x="175" y="176"/>
                    </a:lnTo>
                    <a:lnTo>
                      <a:pt x="173" y="174"/>
                    </a:lnTo>
                    <a:lnTo>
                      <a:pt x="171" y="174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57" y="158"/>
                    </a:lnTo>
                    <a:lnTo>
                      <a:pt x="150" y="158"/>
                    </a:lnTo>
                    <a:lnTo>
                      <a:pt x="146" y="156"/>
                    </a:lnTo>
                    <a:lnTo>
                      <a:pt x="145" y="156"/>
                    </a:lnTo>
                    <a:lnTo>
                      <a:pt x="145" y="152"/>
                    </a:lnTo>
                    <a:lnTo>
                      <a:pt x="143" y="151"/>
                    </a:lnTo>
                    <a:lnTo>
                      <a:pt x="141" y="151"/>
                    </a:lnTo>
                    <a:lnTo>
                      <a:pt x="132" y="149"/>
                    </a:lnTo>
                    <a:lnTo>
                      <a:pt x="132" y="147"/>
                    </a:lnTo>
                    <a:lnTo>
                      <a:pt x="134" y="145"/>
                    </a:lnTo>
                    <a:lnTo>
                      <a:pt x="134" y="142"/>
                    </a:lnTo>
                    <a:lnTo>
                      <a:pt x="130" y="140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0" y="120"/>
                    </a:lnTo>
                    <a:lnTo>
                      <a:pt x="120" y="118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30" y="104"/>
                    </a:lnTo>
                    <a:lnTo>
                      <a:pt x="130" y="95"/>
                    </a:lnTo>
                    <a:lnTo>
                      <a:pt x="141" y="81"/>
                    </a:lnTo>
                    <a:lnTo>
                      <a:pt x="148" y="74"/>
                    </a:lnTo>
                    <a:lnTo>
                      <a:pt x="173" y="66"/>
                    </a:lnTo>
                    <a:lnTo>
                      <a:pt x="179" y="66"/>
                    </a:lnTo>
                    <a:lnTo>
                      <a:pt x="180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75" y="59"/>
                    </a:lnTo>
                    <a:lnTo>
                      <a:pt x="170" y="59"/>
                    </a:lnTo>
                    <a:lnTo>
                      <a:pt x="170" y="59"/>
                    </a:lnTo>
                    <a:lnTo>
                      <a:pt x="170" y="56"/>
                    </a:lnTo>
                    <a:lnTo>
                      <a:pt x="179" y="45"/>
                    </a:lnTo>
                    <a:lnTo>
                      <a:pt x="179" y="43"/>
                    </a:lnTo>
                    <a:lnTo>
                      <a:pt x="175" y="40"/>
                    </a:lnTo>
                    <a:lnTo>
                      <a:pt x="166" y="36"/>
                    </a:lnTo>
                    <a:lnTo>
                      <a:pt x="163" y="34"/>
                    </a:lnTo>
                    <a:lnTo>
                      <a:pt x="161" y="36"/>
                    </a:lnTo>
                    <a:lnTo>
                      <a:pt x="159" y="38"/>
                    </a:lnTo>
                    <a:lnTo>
                      <a:pt x="157" y="36"/>
                    </a:lnTo>
                    <a:lnTo>
                      <a:pt x="155" y="36"/>
                    </a:lnTo>
                    <a:lnTo>
                      <a:pt x="150" y="34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6" y="38"/>
                    </a:lnTo>
                    <a:lnTo>
                      <a:pt x="146" y="38"/>
                    </a:lnTo>
                    <a:lnTo>
                      <a:pt x="145" y="40"/>
                    </a:lnTo>
                    <a:lnTo>
                      <a:pt x="141" y="40"/>
                    </a:lnTo>
                    <a:lnTo>
                      <a:pt x="139" y="38"/>
                    </a:lnTo>
                    <a:lnTo>
                      <a:pt x="136" y="38"/>
                    </a:lnTo>
                    <a:lnTo>
                      <a:pt x="134" y="38"/>
                    </a:lnTo>
                    <a:lnTo>
                      <a:pt x="132" y="38"/>
                    </a:lnTo>
                    <a:lnTo>
                      <a:pt x="129" y="34"/>
                    </a:lnTo>
                    <a:lnTo>
                      <a:pt x="129" y="29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3" y="27"/>
                    </a:lnTo>
                    <a:lnTo>
                      <a:pt x="123" y="27"/>
                    </a:lnTo>
                    <a:lnTo>
                      <a:pt x="121" y="20"/>
                    </a:lnTo>
                    <a:lnTo>
                      <a:pt x="121" y="18"/>
                    </a:lnTo>
                    <a:lnTo>
                      <a:pt x="120" y="16"/>
                    </a:lnTo>
                    <a:lnTo>
                      <a:pt x="118" y="16"/>
                    </a:lnTo>
                    <a:lnTo>
                      <a:pt x="116" y="16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2" y="13"/>
                    </a:lnTo>
                    <a:lnTo>
                      <a:pt x="109" y="7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3" y="2"/>
                    </a:lnTo>
                    <a:lnTo>
                      <a:pt x="96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39CE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6" name="Freeform 9122"/>
              <p:cNvSpPr>
                <a:spLocks/>
              </p:cNvSpPr>
              <p:nvPr/>
            </p:nvSpPr>
            <p:spPr bwMode="auto">
              <a:xfrm>
                <a:off x="2007588" y="4368100"/>
                <a:ext cx="317444" cy="466847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93" y="4"/>
                  </a:cxn>
                  <a:cxn ang="0">
                    <a:pos x="96" y="15"/>
                  </a:cxn>
                  <a:cxn ang="0">
                    <a:pos x="87" y="25"/>
                  </a:cxn>
                  <a:cxn ang="0">
                    <a:pos x="50" y="50"/>
                  </a:cxn>
                  <a:cxn ang="0">
                    <a:pos x="48" y="56"/>
                  </a:cxn>
                  <a:cxn ang="0">
                    <a:pos x="46" y="56"/>
                  </a:cxn>
                  <a:cxn ang="0">
                    <a:pos x="39" y="74"/>
                  </a:cxn>
                  <a:cxn ang="0">
                    <a:pos x="34" y="77"/>
                  </a:cxn>
                  <a:cxn ang="0">
                    <a:pos x="25" y="72"/>
                  </a:cxn>
                  <a:cxn ang="0">
                    <a:pos x="19" y="70"/>
                  </a:cxn>
                  <a:cxn ang="0">
                    <a:pos x="12" y="72"/>
                  </a:cxn>
                  <a:cxn ang="0">
                    <a:pos x="10" y="65"/>
                  </a:cxn>
                  <a:cxn ang="0">
                    <a:pos x="14" y="63"/>
                  </a:cxn>
                  <a:cxn ang="0">
                    <a:pos x="14" y="57"/>
                  </a:cxn>
                  <a:cxn ang="0">
                    <a:pos x="14" y="54"/>
                  </a:cxn>
                  <a:cxn ang="0">
                    <a:pos x="0" y="77"/>
                  </a:cxn>
                  <a:cxn ang="0">
                    <a:pos x="7" y="88"/>
                  </a:cxn>
                  <a:cxn ang="0">
                    <a:pos x="1" y="93"/>
                  </a:cxn>
                  <a:cxn ang="0">
                    <a:pos x="23" y="111"/>
                  </a:cxn>
                  <a:cxn ang="0">
                    <a:pos x="28" y="124"/>
                  </a:cxn>
                  <a:cxn ang="0">
                    <a:pos x="62" y="186"/>
                  </a:cxn>
                  <a:cxn ang="0">
                    <a:pos x="78" y="222"/>
                  </a:cxn>
                  <a:cxn ang="0">
                    <a:pos x="96" y="245"/>
                  </a:cxn>
                  <a:cxn ang="0">
                    <a:pos x="143" y="270"/>
                  </a:cxn>
                  <a:cxn ang="0">
                    <a:pos x="171" y="294"/>
                  </a:cxn>
                  <a:cxn ang="0">
                    <a:pos x="182" y="290"/>
                  </a:cxn>
                  <a:cxn ang="0">
                    <a:pos x="186" y="283"/>
                  </a:cxn>
                  <a:cxn ang="0">
                    <a:pos x="186" y="281"/>
                  </a:cxn>
                  <a:cxn ang="0">
                    <a:pos x="197" y="262"/>
                  </a:cxn>
                  <a:cxn ang="0">
                    <a:pos x="193" y="260"/>
                  </a:cxn>
                  <a:cxn ang="0">
                    <a:pos x="189" y="253"/>
                  </a:cxn>
                  <a:cxn ang="0">
                    <a:pos x="193" y="245"/>
                  </a:cxn>
                  <a:cxn ang="0">
                    <a:pos x="191" y="236"/>
                  </a:cxn>
                  <a:cxn ang="0">
                    <a:pos x="195" y="231"/>
                  </a:cxn>
                  <a:cxn ang="0">
                    <a:pos x="197" y="201"/>
                  </a:cxn>
                  <a:cxn ang="0">
                    <a:pos x="186" y="174"/>
                  </a:cxn>
                  <a:cxn ang="0">
                    <a:pos x="179" y="176"/>
                  </a:cxn>
                  <a:cxn ang="0">
                    <a:pos x="171" y="174"/>
                  </a:cxn>
                  <a:cxn ang="0">
                    <a:pos x="157" y="158"/>
                  </a:cxn>
                  <a:cxn ang="0">
                    <a:pos x="145" y="156"/>
                  </a:cxn>
                  <a:cxn ang="0">
                    <a:pos x="141" y="151"/>
                  </a:cxn>
                  <a:cxn ang="0">
                    <a:pos x="134" y="145"/>
                  </a:cxn>
                  <a:cxn ang="0">
                    <a:pos x="123" y="131"/>
                  </a:cxn>
                  <a:cxn ang="0">
                    <a:pos x="120" y="118"/>
                  </a:cxn>
                  <a:cxn ang="0">
                    <a:pos x="130" y="104"/>
                  </a:cxn>
                  <a:cxn ang="0">
                    <a:pos x="148" y="74"/>
                  </a:cxn>
                  <a:cxn ang="0">
                    <a:pos x="180" y="65"/>
                  </a:cxn>
                  <a:cxn ang="0">
                    <a:pos x="175" y="59"/>
                  </a:cxn>
                  <a:cxn ang="0">
                    <a:pos x="170" y="56"/>
                  </a:cxn>
                  <a:cxn ang="0">
                    <a:pos x="175" y="40"/>
                  </a:cxn>
                  <a:cxn ang="0">
                    <a:pos x="161" y="36"/>
                  </a:cxn>
                  <a:cxn ang="0">
                    <a:pos x="155" y="36"/>
                  </a:cxn>
                  <a:cxn ang="0">
                    <a:pos x="148" y="36"/>
                  </a:cxn>
                  <a:cxn ang="0">
                    <a:pos x="145" y="40"/>
                  </a:cxn>
                  <a:cxn ang="0">
                    <a:pos x="136" y="38"/>
                  </a:cxn>
                  <a:cxn ang="0">
                    <a:pos x="129" y="34"/>
                  </a:cxn>
                  <a:cxn ang="0">
                    <a:pos x="125" y="27"/>
                  </a:cxn>
                  <a:cxn ang="0">
                    <a:pos x="121" y="20"/>
                  </a:cxn>
                  <a:cxn ang="0">
                    <a:pos x="118" y="16"/>
                  </a:cxn>
                  <a:cxn ang="0">
                    <a:pos x="114" y="15"/>
                  </a:cxn>
                  <a:cxn ang="0">
                    <a:pos x="105" y="6"/>
                  </a:cxn>
                  <a:cxn ang="0">
                    <a:pos x="96" y="0"/>
                  </a:cxn>
                </a:cxnLst>
                <a:rect l="0" t="0" r="r" b="b"/>
                <a:pathLst>
                  <a:path w="200" h="294">
                    <a:moveTo>
                      <a:pt x="95" y="0"/>
                    </a:moveTo>
                    <a:lnTo>
                      <a:pt x="95" y="0"/>
                    </a:lnTo>
                    <a:lnTo>
                      <a:pt x="91" y="0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5" y="7"/>
                    </a:lnTo>
                    <a:lnTo>
                      <a:pt x="95" y="9"/>
                    </a:lnTo>
                    <a:lnTo>
                      <a:pt x="96" y="15"/>
                    </a:lnTo>
                    <a:lnTo>
                      <a:pt x="96" y="15"/>
                    </a:lnTo>
                    <a:lnTo>
                      <a:pt x="95" y="15"/>
                    </a:lnTo>
                    <a:lnTo>
                      <a:pt x="87" y="25"/>
                    </a:lnTo>
                    <a:lnTo>
                      <a:pt x="73" y="40"/>
                    </a:lnTo>
                    <a:lnTo>
                      <a:pt x="52" y="49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1" y="61"/>
                    </a:lnTo>
                    <a:lnTo>
                      <a:pt x="39" y="74"/>
                    </a:lnTo>
                    <a:lnTo>
                      <a:pt x="39" y="74"/>
                    </a:lnTo>
                    <a:lnTo>
                      <a:pt x="37" y="75"/>
                    </a:lnTo>
                    <a:lnTo>
                      <a:pt x="34" y="77"/>
                    </a:lnTo>
                    <a:lnTo>
                      <a:pt x="32" y="79"/>
                    </a:lnTo>
                    <a:lnTo>
                      <a:pt x="28" y="79"/>
                    </a:lnTo>
                    <a:lnTo>
                      <a:pt x="25" y="72"/>
                    </a:lnTo>
                    <a:lnTo>
                      <a:pt x="21" y="72"/>
                    </a:lnTo>
                    <a:lnTo>
                      <a:pt x="19" y="70"/>
                    </a:lnTo>
                    <a:lnTo>
                      <a:pt x="19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12" y="70"/>
                    </a:lnTo>
                    <a:lnTo>
                      <a:pt x="10" y="66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4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4" y="57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1" y="79"/>
                    </a:lnTo>
                    <a:lnTo>
                      <a:pt x="1" y="83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5" y="90"/>
                    </a:lnTo>
                    <a:lnTo>
                      <a:pt x="1" y="93"/>
                    </a:lnTo>
                    <a:lnTo>
                      <a:pt x="3" y="95"/>
                    </a:lnTo>
                    <a:lnTo>
                      <a:pt x="21" y="108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5" y="113"/>
                    </a:lnTo>
                    <a:lnTo>
                      <a:pt x="28" y="124"/>
                    </a:lnTo>
                    <a:lnTo>
                      <a:pt x="37" y="133"/>
                    </a:lnTo>
                    <a:lnTo>
                      <a:pt x="57" y="183"/>
                    </a:lnTo>
                    <a:lnTo>
                      <a:pt x="62" y="186"/>
                    </a:lnTo>
                    <a:lnTo>
                      <a:pt x="78" y="211"/>
                    </a:lnTo>
                    <a:lnTo>
                      <a:pt x="80" y="220"/>
                    </a:lnTo>
                    <a:lnTo>
                      <a:pt x="78" y="222"/>
                    </a:lnTo>
                    <a:lnTo>
                      <a:pt x="77" y="224"/>
                    </a:lnTo>
                    <a:lnTo>
                      <a:pt x="78" y="228"/>
                    </a:lnTo>
                    <a:lnTo>
                      <a:pt x="96" y="245"/>
                    </a:lnTo>
                    <a:lnTo>
                      <a:pt x="139" y="270"/>
                    </a:lnTo>
                    <a:lnTo>
                      <a:pt x="141" y="270"/>
                    </a:lnTo>
                    <a:lnTo>
                      <a:pt x="143" y="270"/>
                    </a:lnTo>
                    <a:lnTo>
                      <a:pt x="170" y="292"/>
                    </a:lnTo>
                    <a:lnTo>
                      <a:pt x="170" y="292"/>
                    </a:lnTo>
                    <a:lnTo>
                      <a:pt x="171" y="294"/>
                    </a:lnTo>
                    <a:lnTo>
                      <a:pt x="175" y="292"/>
                    </a:lnTo>
                    <a:lnTo>
                      <a:pt x="182" y="290"/>
                    </a:lnTo>
                    <a:lnTo>
                      <a:pt x="182" y="290"/>
                    </a:lnTo>
                    <a:lnTo>
                      <a:pt x="182" y="287"/>
                    </a:lnTo>
                    <a:lnTo>
                      <a:pt x="184" y="285"/>
                    </a:lnTo>
                    <a:lnTo>
                      <a:pt x="186" y="283"/>
                    </a:lnTo>
                    <a:lnTo>
                      <a:pt x="186" y="283"/>
                    </a:lnTo>
                    <a:lnTo>
                      <a:pt x="186" y="281"/>
                    </a:lnTo>
                    <a:lnTo>
                      <a:pt x="186" y="281"/>
                    </a:lnTo>
                    <a:lnTo>
                      <a:pt x="186" y="279"/>
                    </a:lnTo>
                    <a:lnTo>
                      <a:pt x="195" y="265"/>
                    </a:lnTo>
                    <a:lnTo>
                      <a:pt x="197" y="262"/>
                    </a:lnTo>
                    <a:lnTo>
                      <a:pt x="195" y="262"/>
                    </a:lnTo>
                    <a:lnTo>
                      <a:pt x="193" y="260"/>
                    </a:lnTo>
                    <a:lnTo>
                      <a:pt x="193" y="260"/>
                    </a:lnTo>
                    <a:lnTo>
                      <a:pt x="191" y="258"/>
                    </a:lnTo>
                    <a:lnTo>
                      <a:pt x="191" y="258"/>
                    </a:lnTo>
                    <a:lnTo>
                      <a:pt x="189" y="253"/>
                    </a:lnTo>
                    <a:lnTo>
                      <a:pt x="189" y="249"/>
                    </a:lnTo>
                    <a:lnTo>
                      <a:pt x="191" y="245"/>
                    </a:lnTo>
                    <a:lnTo>
                      <a:pt x="193" y="245"/>
                    </a:lnTo>
                    <a:lnTo>
                      <a:pt x="193" y="244"/>
                    </a:lnTo>
                    <a:lnTo>
                      <a:pt x="193" y="240"/>
                    </a:lnTo>
                    <a:lnTo>
                      <a:pt x="191" y="236"/>
                    </a:lnTo>
                    <a:lnTo>
                      <a:pt x="191" y="235"/>
                    </a:lnTo>
                    <a:lnTo>
                      <a:pt x="191" y="233"/>
                    </a:lnTo>
                    <a:lnTo>
                      <a:pt x="195" y="231"/>
                    </a:lnTo>
                    <a:lnTo>
                      <a:pt x="197" y="231"/>
                    </a:lnTo>
                    <a:lnTo>
                      <a:pt x="195" y="204"/>
                    </a:lnTo>
                    <a:lnTo>
                      <a:pt x="197" y="201"/>
                    </a:lnTo>
                    <a:lnTo>
                      <a:pt x="200" y="199"/>
                    </a:lnTo>
                    <a:lnTo>
                      <a:pt x="200" y="197"/>
                    </a:lnTo>
                    <a:lnTo>
                      <a:pt x="186" y="174"/>
                    </a:lnTo>
                    <a:lnTo>
                      <a:pt x="180" y="174"/>
                    </a:lnTo>
                    <a:lnTo>
                      <a:pt x="179" y="176"/>
                    </a:lnTo>
                    <a:lnTo>
                      <a:pt x="179" y="176"/>
                    </a:lnTo>
                    <a:lnTo>
                      <a:pt x="175" y="176"/>
                    </a:lnTo>
                    <a:lnTo>
                      <a:pt x="173" y="174"/>
                    </a:lnTo>
                    <a:lnTo>
                      <a:pt x="171" y="174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57" y="158"/>
                    </a:lnTo>
                    <a:lnTo>
                      <a:pt x="150" y="158"/>
                    </a:lnTo>
                    <a:lnTo>
                      <a:pt x="146" y="156"/>
                    </a:lnTo>
                    <a:lnTo>
                      <a:pt x="145" y="156"/>
                    </a:lnTo>
                    <a:lnTo>
                      <a:pt x="145" y="152"/>
                    </a:lnTo>
                    <a:lnTo>
                      <a:pt x="143" y="151"/>
                    </a:lnTo>
                    <a:lnTo>
                      <a:pt x="141" y="151"/>
                    </a:lnTo>
                    <a:lnTo>
                      <a:pt x="132" y="149"/>
                    </a:lnTo>
                    <a:lnTo>
                      <a:pt x="132" y="147"/>
                    </a:lnTo>
                    <a:lnTo>
                      <a:pt x="134" y="145"/>
                    </a:lnTo>
                    <a:lnTo>
                      <a:pt x="134" y="142"/>
                    </a:lnTo>
                    <a:lnTo>
                      <a:pt x="130" y="140"/>
                    </a:lnTo>
                    <a:lnTo>
                      <a:pt x="123" y="131"/>
                    </a:lnTo>
                    <a:lnTo>
                      <a:pt x="123" y="127"/>
                    </a:lnTo>
                    <a:lnTo>
                      <a:pt x="120" y="120"/>
                    </a:lnTo>
                    <a:lnTo>
                      <a:pt x="120" y="118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30" y="104"/>
                    </a:lnTo>
                    <a:lnTo>
                      <a:pt x="130" y="95"/>
                    </a:lnTo>
                    <a:lnTo>
                      <a:pt x="141" y="81"/>
                    </a:lnTo>
                    <a:lnTo>
                      <a:pt x="148" y="74"/>
                    </a:lnTo>
                    <a:lnTo>
                      <a:pt x="173" y="66"/>
                    </a:lnTo>
                    <a:lnTo>
                      <a:pt x="179" y="66"/>
                    </a:lnTo>
                    <a:lnTo>
                      <a:pt x="180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75" y="59"/>
                    </a:lnTo>
                    <a:lnTo>
                      <a:pt x="170" y="59"/>
                    </a:lnTo>
                    <a:lnTo>
                      <a:pt x="170" y="59"/>
                    </a:lnTo>
                    <a:lnTo>
                      <a:pt x="170" y="56"/>
                    </a:lnTo>
                    <a:lnTo>
                      <a:pt x="179" y="45"/>
                    </a:lnTo>
                    <a:lnTo>
                      <a:pt x="179" y="43"/>
                    </a:lnTo>
                    <a:lnTo>
                      <a:pt x="175" y="40"/>
                    </a:lnTo>
                    <a:lnTo>
                      <a:pt x="166" y="36"/>
                    </a:lnTo>
                    <a:lnTo>
                      <a:pt x="163" y="34"/>
                    </a:lnTo>
                    <a:lnTo>
                      <a:pt x="161" y="36"/>
                    </a:lnTo>
                    <a:lnTo>
                      <a:pt x="159" y="38"/>
                    </a:lnTo>
                    <a:lnTo>
                      <a:pt x="157" y="36"/>
                    </a:lnTo>
                    <a:lnTo>
                      <a:pt x="155" y="36"/>
                    </a:lnTo>
                    <a:lnTo>
                      <a:pt x="150" y="34"/>
                    </a:lnTo>
                    <a:lnTo>
                      <a:pt x="148" y="36"/>
                    </a:lnTo>
                    <a:lnTo>
                      <a:pt x="148" y="36"/>
                    </a:lnTo>
                    <a:lnTo>
                      <a:pt x="146" y="38"/>
                    </a:lnTo>
                    <a:lnTo>
                      <a:pt x="146" y="38"/>
                    </a:lnTo>
                    <a:lnTo>
                      <a:pt x="145" y="40"/>
                    </a:lnTo>
                    <a:lnTo>
                      <a:pt x="141" y="40"/>
                    </a:lnTo>
                    <a:lnTo>
                      <a:pt x="139" y="38"/>
                    </a:lnTo>
                    <a:lnTo>
                      <a:pt x="136" y="38"/>
                    </a:lnTo>
                    <a:lnTo>
                      <a:pt x="134" y="38"/>
                    </a:lnTo>
                    <a:lnTo>
                      <a:pt x="132" y="38"/>
                    </a:lnTo>
                    <a:lnTo>
                      <a:pt x="129" y="34"/>
                    </a:lnTo>
                    <a:lnTo>
                      <a:pt x="129" y="29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3" y="27"/>
                    </a:lnTo>
                    <a:lnTo>
                      <a:pt x="123" y="27"/>
                    </a:lnTo>
                    <a:lnTo>
                      <a:pt x="121" y="20"/>
                    </a:lnTo>
                    <a:lnTo>
                      <a:pt x="121" y="18"/>
                    </a:lnTo>
                    <a:lnTo>
                      <a:pt x="120" y="16"/>
                    </a:lnTo>
                    <a:lnTo>
                      <a:pt x="118" y="16"/>
                    </a:lnTo>
                    <a:lnTo>
                      <a:pt x="116" y="16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2" y="13"/>
                    </a:lnTo>
                    <a:lnTo>
                      <a:pt x="109" y="7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3" y="2"/>
                    </a:lnTo>
                    <a:lnTo>
                      <a:pt x="96" y="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white">
                      <a:lumMod val="75000"/>
                    </a:prstClr>
                  </a:solidFill>
                  <a:latin typeface="Arial"/>
                </a:endParaRPr>
              </a:p>
            </p:txBody>
          </p:sp>
          <p:sp>
            <p:nvSpPr>
              <p:cNvPr id="237" name="Freeform 9123"/>
              <p:cNvSpPr>
                <a:spLocks/>
              </p:cNvSpPr>
              <p:nvPr/>
            </p:nvSpPr>
            <p:spPr bwMode="auto">
              <a:xfrm>
                <a:off x="2209165" y="4931811"/>
                <a:ext cx="499975" cy="997211"/>
              </a:xfrm>
              <a:custGeom>
                <a:avLst/>
                <a:gdLst/>
                <a:ahLst/>
                <a:cxnLst>
                  <a:cxn ang="0">
                    <a:pos x="41" y="621"/>
                  </a:cxn>
                  <a:cxn ang="0">
                    <a:pos x="16" y="585"/>
                  </a:cxn>
                  <a:cxn ang="0">
                    <a:pos x="7" y="585"/>
                  </a:cxn>
                  <a:cxn ang="0">
                    <a:pos x="0" y="583"/>
                  </a:cxn>
                  <a:cxn ang="0">
                    <a:pos x="14" y="536"/>
                  </a:cxn>
                  <a:cxn ang="0">
                    <a:pos x="14" y="520"/>
                  </a:cxn>
                  <a:cxn ang="0">
                    <a:pos x="27" y="460"/>
                  </a:cxn>
                  <a:cxn ang="0">
                    <a:pos x="21" y="445"/>
                  </a:cxn>
                  <a:cxn ang="0">
                    <a:pos x="30" y="436"/>
                  </a:cxn>
                  <a:cxn ang="0">
                    <a:pos x="23" y="422"/>
                  </a:cxn>
                  <a:cxn ang="0">
                    <a:pos x="21" y="388"/>
                  </a:cxn>
                  <a:cxn ang="0">
                    <a:pos x="21" y="368"/>
                  </a:cxn>
                  <a:cxn ang="0">
                    <a:pos x="36" y="270"/>
                  </a:cxn>
                  <a:cxn ang="0">
                    <a:pos x="43" y="264"/>
                  </a:cxn>
                  <a:cxn ang="0">
                    <a:pos x="48" y="241"/>
                  </a:cxn>
                  <a:cxn ang="0">
                    <a:pos x="52" y="198"/>
                  </a:cxn>
                  <a:cxn ang="0">
                    <a:pos x="46" y="164"/>
                  </a:cxn>
                  <a:cxn ang="0">
                    <a:pos x="53" y="150"/>
                  </a:cxn>
                  <a:cxn ang="0">
                    <a:pos x="80" y="89"/>
                  </a:cxn>
                  <a:cxn ang="0">
                    <a:pos x="78" y="46"/>
                  </a:cxn>
                  <a:cxn ang="0">
                    <a:pos x="98" y="19"/>
                  </a:cxn>
                  <a:cxn ang="0">
                    <a:pos x="102" y="12"/>
                  </a:cxn>
                  <a:cxn ang="0">
                    <a:pos x="138" y="9"/>
                  </a:cxn>
                  <a:cxn ang="0">
                    <a:pos x="145" y="14"/>
                  </a:cxn>
                  <a:cxn ang="0">
                    <a:pos x="177" y="12"/>
                  </a:cxn>
                  <a:cxn ang="0">
                    <a:pos x="200" y="37"/>
                  </a:cxn>
                  <a:cxn ang="0">
                    <a:pos x="243" y="57"/>
                  </a:cxn>
                  <a:cxn ang="0">
                    <a:pos x="250" y="68"/>
                  </a:cxn>
                  <a:cxn ang="0">
                    <a:pos x="265" y="100"/>
                  </a:cxn>
                  <a:cxn ang="0">
                    <a:pos x="274" y="98"/>
                  </a:cxn>
                  <a:cxn ang="0">
                    <a:pos x="302" y="66"/>
                  </a:cxn>
                  <a:cxn ang="0">
                    <a:pos x="313" y="93"/>
                  </a:cxn>
                  <a:cxn ang="0">
                    <a:pos x="272" y="128"/>
                  </a:cxn>
                  <a:cxn ang="0">
                    <a:pos x="250" y="152"/>
                  </a:cxn>
                  <a:cxn ang="0">
                    <a:pos x="243" y="202"/>
                  </a:cxn>
                  <a:cxn ang="0">
                    <a:pos x="257" y="247"/>
                  </a:cxn>
                  <a:cxn ang="0">
                    <a:pos x="263" y="266"/>
                  </a:cxn>
                  <a:cxn ang="0">
                    <a:pos x="249" y="306"/>
                  </a:cxn>
                  <a:cxn ang="0">
                    <a:pos x="177" y="325"/>
                  </a:cxn>
                  <a:cxn ang="0">
                    <a:pos x="177" y="338"/>
                  </a:cxn>
                  <a:cxn ang="0">
                    <a:pos x="168" y="363"/>
                  </a:cxn>
                  <a:cxn ang="0">
                    <a:pos x="130" y="359"/>
                  </a:cxn>
                  <a:cxn ang="0">
                    <a:pos x="141" y="390"/>
                  </a:cxn>
                  <a:cxn ang="0">
                    <a:pos x="145" y="388"/>
                  </a:cxn>
                  <a:cxn ang="0">
                    <a:pos x="155" y="399"/>
                  </a:cxn>
                  <a:cxn ang="0">
                    <a:pos x="145" y="397"/>
                  </a:cxn>
                  <a:cxn ang="0">
                    <a:pos x="134" y="397"/>
                  </a:cxn>
                  <a:cxn ang="0">
                    <a:pos x="136" y="411"/>
                  </a:cxn>
                  <a:cxn ang="0">
                    <a:pos x="125" y="442"/>
                  </a:cxn>
                  <a:cxn ang="0">
                    <a:pos x="112" y="452"/>
                  </a:cxn>
                  <a:cxn ang="0">
                    <a:pos x="93" y="477"/>
                  </a:cxn>
                  <a:cxn ang="0">
                    <a:pos x="121" y="501"/>
                  </a:cxn>
                  <a:cxn ang="0">
                    <a:pos x="120" y="520"/>
                  </a:cxn>
                  <a:cxn ang="0">
                    <a:pos x="91" y="551"/>
                  </a:cxn>
                  <a:cxn ang="0">
                    <a:pos x="78" y="569"/>
                  </a:cxn>
                  <a:cxn ang="0">
                    <a:pos x="78" y="572"/>
                  </a:cxn>
                  <a:cxn ang="0">
                    <a:pos x="66" y="594"/>
                  </a:cxn>
                  <a:cxn ang="0">
                    <a:pos x="66" y="610"/>
                  </a:cxn>
                </a:cxnLst>
                <a:rect l="0" t="0" r="r" b="b"/>
                <a:pathLst>
                  <a:path w="315" h="628">
                    <a:moveTo>
                      <a:pt x="80" y="628"/>
                    </a:moveTo>
                    <a:lnTo>
                      <a:pt x="78" y="626"/>
                    </a:lnTo>
                    <a:lnTo>
                      <a:pt x="73" y="624"/>
                    </a:lnTo>
                    <a:lnTo>
                      <a:pt x="57" y="621"/>
                    </a:lnTo>
                    <a:lnTo>
                      <a:pt x="41" y="621"/>
                    </a:lnTo>
                    <a:lnTo>
                      <a:pt x="41" y="621"/>
                    </a:lnTo>
                    <a:lnTo>
                      <a:pt x="23" y="621"/>
                    </a:lnTo>
                    <a:lnTo>
                      <a:pt x="19" y="619"/>
                    </a:lnTo>
                    <a:lnTo>
                      <a:pt x="16" y="613"/>
                    </a:lnTo>
                    <a:lnTo>
                      <a:pt x="16" y="585"/>
                    </a:lnTo>
                    <a:lnTo>
                      <a:pt x="16" y="585"/>
                    </a:lnTo>
                    <a:lnTo>
                      <a:pt x="14" y="585"/>
                    </a:lnTo>
                    <a:lnTo>
                      <a:pt x="14" y="585"/>
                    </a:lnTo>
                    <a:lnTo>
                      <a:pt x="12" y="587"/>
                    </a:lnTo>
                    <a:lnTo>
                      <a:pt x="7" y="585"/>
                    </a:lnTo>
                    <a:lnTo>
                      <a:pt x="3" y="587"/>
                    </a:lnTo>
                    <a:lnTo>
                      <a:pt x="3" y="588"/>
                    </a:lnTo>
                    <a:lnTo>
                      <a:pt x="2" y="590"/>
                    </a:lnTo>
                    <a:lnTo>
                      <a:pt x="2" y="588"/>
                    </a:lnTo>
                    <a:lnTo>
                      <a:pt x="0" y="583"/>
                    </a:lnTo>
                    <a:lnTo>
                      <a:pt x="0" y="583"/>
                    </a:lnTo>
                    <a:lnTo>
                      <a:pt x="2" y="558"/>
                    </a:lnTo>
                    <a:lnTo>
                      <a:pt x="3" y="554"/>
                    </a:lnTo>
                    <a:lnTo>
                      <a:pt x="5" y="553"/>
                    </a:lnTo>
                    <a:lnTo>
                      <a:pt x="14" y="536"/>
                    </a:lnTo>
                    <a:lnTo>
                      <a:pt x="14" y="528"/>
                    </a:lnTo>
                    <a:lnTo>
                      <a:pt x="16" y="528"/>
                    </a:lnTo>
                    <a:lnTo>
                      <a:pt x="16" y="526"/>
                    </a:lnTo>
                    <a:lnTo>
                      <a:pt x="16" y="522"/>
                    </a:lnTo>
                    <a:lnTo>
                      <a:pt x="14" y="520"/>
                    </a:lnTo>
                    <a:lnTo>
                      <a:pt x="14" y="519"/>
                    </a:lnTo>
                    <a:lnTo>
                      <a:pt x="14" y="519"/>
                    </a:lnTo>
                    <a:lnTo>
                      <a:pt x="14" y="511"/>
                    </a:lnTo>
                    <a:lnTo>
                      <a:pt x="27" y="488"/>
                    </a:lnTo>
                    <a:lnTo>
                      <a:pt x="27" y="460"/>
                    </a:lnTo>
                    <a:lnTo>
                      <a:pt x="30" y="456"/>
                    </a:lnTo>
                    <a:lnTo>
                      <a:pt x="30" y="452"/>
                    </a:lnTo>
                    <a:lnTo>
                      <a:pt x="27" y="449"/>
                    </a:lnTo>
                    <a:lnTo>
                      <a:pt x="23" y="447"/>
                    </a:lnTo>
                    <a:lnTo>
                      <a:pt x="21" y="445"/>
                    </a:lnTo>
                    <a:lnTo>
                      <a:pt x="23" y="443"/>
                    </a:lnTo>
                    <a:lnTo>
                      <a:pt x="32" y="445"/>
                    </a:lnTo>
                    <a:lnTo>
                      <a:pt x="32" y="442"/>
                    </a:lnTo>
                    <a:lnTo>
                      <a:pt x="32" y="440"/>
                    </a:lnTo>
                    <a:lnTo>
                      <a:pt x="30" y="436"/>
                    </a:lnTo>
                    <a:lnTo>
                      <a:pt x="25" y="436"/>
                    </a:lnTo>
                    <a:lnTo>
                      <a:pt x="23" y="436"/>
                    </a:lnTo>
                    <a:lnTo>
                      <a:pt x="23" y="434"/>
                    </a:lnTo>
                    <a:lnTo>
                      <a:pt x="25" y="426"/>
                    </a:lnTo>
                    <a:lnTo>
                      <a:pt x="23" y="422"/>
                    </a:lnTo>
                    <a:lnTo>
                      <a:pt x="21" y="418"/>
                    </a:lnTo>
                    <a:lnTo>
                      <a:pt x="21" y="408"/>
                    </a:lnTo>
                    <a:lnTo>
                      <a:pt x="21" y="406"/>
                    </a:lnTo>
                    <a:lnTo>
                      <a:pt x="19" y="404"/>
                    </a:lnTo>
                    <a:lnTo>
                      <a:pt x="21" y="388"/>
                    </a:lnTo>
                    <a:lnTo>
                      <a:pt x="25" y="383"/>
                    </a:lnTo>
                    <a:lnTo>
                      <a:pt x="25" y="377"/>
                    </a:lnTo>
                    <a:lnTo>
                      <a:pt x="25" y="375"/>
                    </a:lnTo>
                    <a:lnTo>
                      <a:pt x="23" y="374"/>
                    </a:lnTo>
                    <a:lnTo>
                      <a:pt x="21" y="368"/>
                    </a:lnTo>
                    <a:lnTo>
                      <a:pt x="32" y="318"/>
                    </a:lnTo>
                    <a:lnTo>
                      <a:pt x="36" y="315"/>
                    </a:lnTo>
                    <a:lnTo>
                      <a:pt x="36" y="311"/>
                    </a:lnTo>
                    <a:lnTo>
                      <a:pt x="36" y="304"/>
                    </a:lnTo>
                    <a:lnTo>
                      <a:pt x="36" y="270"/>
                    </a:lnTo>
                    <a:lnTo>
                      <a:pt x="37" y="268"/>
                    </a:lnTo>
                    <a:lnTo>
                      <a:pt x="39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43" y="264"/>
                    </a:lnTo>
                    <a:lnTo>
                      <a:pt x="43" y="263"/>
                    </a:lnTo>
                    <a:lnTo>
                      <a:pt x="46" y="261"/>
                    </a:lnTo>
                    <a:lnTo>
                      <a:pt x="44" y="245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0" y="232"/>
                    </a:lnTo>
                    <a:lnTo>
                      <a:pt x="55" y="223"/>
                    </a:lnTo>
                    <a:lnTo>
                      <a:pt x="53" y="207"/>
                    </a:lnTo>
                    <a:lnTo>
                      <a:pt x="52" y="204"/>
                    </a:lnTo>
                    <a:lnTo>
                      <a:pt x="52" y="198"/>
                    </a:lnTo>
                    <a:lnTo>
                      <a:pt x="46" y="189"/>
                    </a:lnTo>
                    <a:lnTo>
                      <a:pt x="46" y="180"/>
                    </a:lnTo>
                    <a:lnTo>
                      <a:pt x="44" y="177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50" y="155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3" y="150"/>
                    </a:lnTo>
                    <a:lnTo>
                      <a:pt x="61" y="111"/>
                    </a:lnTo>
                    <a:lnTo>
                      <a:pt x="68" y="103"/>
                    </a:lnTo>
                    <a:lnTo>
                      <a:pt x="70" y="96"/>
                    </a:lnTo>
                    <a:lnTo>
                      <a:pt x="75" y="91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8" y="57"/>
                    </a:lnTo>
                    <a:lnTo>
                      <a:pt x="78" y="46"/>
                    </a:lnTo>
                    <a:lnTo>
                      <a:pt x="96" y="37"/>
                    </a:lnTo>
                    <a:lnTo>
                      <a:pt x="100" y="21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20" y="5"/>
                    </a:lnTo>
                    <a:lnTo>
                      <a:pt x="138" y="7"/>
                    </a:lnTo>
                    <a:lnTo>
                      <a:pt x="138" y="9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1" y="12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8" y="3"/>
                    </a:lnTo>
                    <a:lnTo>
                      <a:pt x="164" y="5"/>
                    </a:lnTo>
                    <a:lnTo>
                      <a:pt x="168" y="7"/>
                    </a:lnTo>
                    <a:lnTo>
                      <a:pt x="175" y="10"/>
                    </a:lnTo>
                    <a:lnTo>
                      <a:pt x="177" y="12"/>
                    </a:lnTo>
                    <a:lnTo>
                      <a:pt x="181" y="17"/>
                    </a:lnTo>
                    <a:lnTo>
                      <a:pt x="184" y="21"/>
                    </a:lnTo>
                    <a:lnTo>
                      <a:pt x="184" y="23"/>
                    </a:lnTo>
                    <a:lnTo>
                      <a:pt x="197" y="32"/>
                    </a:lnTo>
                    <a:lnTo>
                      <a:pt x="200" y="37"/>
                    </a:lnTo>
                    <a:lnTo>
                      <a:pt x="202" y="37"/>
                    </a:lnTo>
                    <a:lnTo>
                      <a:pt x="218" y="41"/>
                    </a:lnTo>
                    <a:lnTo>
                      <a:pt x="238" y="51"/>
                    </a:lnTo>
                    <a:lnTo>
                      <a:pt x="240" y="55"/>
                    </a:lnTo>
                    <a:lnTo>
                      <a:pt x="243" y="57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9" y="62"/>
                    </a:lnTo>
                    <a:lnTo>
                      <a:pt x="250" y="68"/>
                    </a:lnTo>
                    <a:lnTo>
                      <a:pt x="240" y="87"/>
                    </a:lnTo>
                    <a:lnTo>
                      <a:pt x="238" y="93"/>
                    </a:lnTo>
                    <a:lnTo>
                      <a:pt x="240" y="93"/>
                    </a:lnTo>
                    <a:lnTo>
                      <a:pt x="256" y="94"/>
                    </a:lnTo>
                    <a:lnTo>
                      <a:pt x="265" y="100"/>
                    </a:lnTo>
                    <a:lnTo>
                      <a:pt x="266" y="100"/>
                    </a:lnTo>
                    <a:lnTo>
                      <a:pt x="268" y="100"/>
                    </a:lnTo>
                    <a:lnTo>
                      <a:pt x="270" y="100"/>
                    </a:lnTo>
                    <a:lnTo>
                      <a:pt x="274" y="98"/>
                    </a:lnTo>
                    <a:lnTo>
                      <a:pt x="274" y="98"/>
                    </a:lnTo>
                    <a:lnTo>
                      <a:pt x="277" y="96"/>
                    </a:lnTo>
                    <a:lnTo>
                      <a:pt x="281" y="96"/>
                    </a:lnTo>
                    <a:lnTo>
                      <a:pt x="283" y="96"/>
                    </a:lnTo>
                    <a:lnTo>
                      <a:pt x="299" y="82"/>
                    </a:lnTo>
                    <a:lnTo>
                      <a:pt x="302" y="66"/>
                    </a:lnTo>
                    <a:lnTo>
                      <a:pt x="309" y="64"/>
                    </a:lnTo>
                    <a:lnTo>
                      <a:pt x="311" y="68"/>
                    </a:lnTo>
                    <a:lnTo>
                      <a:pt x="315" y="78"/>
                    </a:lnTo>
                    <a:lnTo>
                      <a:pt x="315" y="91"/>
                    </a:lnTo>
                    <a:lnTo>
                      <a:pt x="313" y="93"/>
                    </a:lnTo>
                    <a:lnTo>
                      <a:pt x="306" y="98"/>
                    </a:lnTo>
                    <a:lnTo>
                      <a:pt x="299" y="100"/>
                    </a:lnTo>
                    <a:lnTo>
                      <a:pt x="281" y="118"/>
                    </a:lnTo>
                    <a:lnTo>
                      <a:pt x="279" y="119"/>
                    </a:lnTo>
                    <a:lnTo>
                      <a:pt x="272" y="128"/>
                    </a:lnTo>
                    <a:lnTo>
                      <a:pt x="272" y="130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2" y="150"/>
                    </a:lnTo>
                    <a:lnTo>
                      <a:pt x="250" y="152"/>
                    </a:lnTo>
                    <a:lnTo>
                      <a:pt x="249" y="153"/>
                    </a:lnTo>
                    <a:lnTo>
                      <a:pt x="247" y="173"/>
                    </a:lnTo>
                    <a:lnTo>
                      <a:pt x="243" y="182"/>
                    </a:lnTo>
                    <a:lnTo>
                      <a:pt x="243" y="200"/>
                    </a:lnTo>
                    <a:lnTo>
                      <a:pt x="243" y="202"/>
                    </a:lnTo>
                    <a:lnTo>
                      <a:pt x="240" y="205"/>
                    </a:lnTo>
                    <a:lnTo>
                      <a:pt x="238" y="225"/>
                    </a:lnTo>
                    <a:lnTo>
                      <a:pt x="238" y="227"/>
                    </a:lnTo>
                    <a:lnTo>
                      <a:pt x="240" y="232"/>
                    </a:lnTo>
                    <a:lnTo>
                      <a:pt x="257" y="247"/>
                    </a:lnTo>
                    <a:lnTo>
                      <a:pt x="257" y="250"/>
                    </a:lnTo>
                    <a:lnTo>
                      <a:pt x="254" y="257"/>
                    </a:lnTo>
                    <a:lnTo>
                      <a:pt x="256" y="261"/>
                    </a:lnTo>
                    <a:lnTo>
                      <a:pt x="259" y="264"/>
                    </a:lnTo>
                    <a:lnTo>
                      <a:pt x="263" y="266"/>
                    </a:lnTo>
                    <a:lnTo>
                      <a:pt x="266" y="266"/>
                    </a:lnTo>
                    <a:lnTo>
                      <a:pt x="266" y="277"/>
                    </a:lnTo>
                    <a:lnTo>
                      <a:pt x="254" y="297"/>
                    </a:lnTo>
                    <a:lnTo>
                      <a:pt x="252" y="304"/>
                    </a:lnTo>
                    <a:lnTo>
                      <a:pt x="249" y="306"/>
                    </a:lnTo>
                    <a:lnTo>
                      <a:pt x="197" y="320"/>
                    </a:lnTo>
                    <a:lnTo>
                      <a:pt x="181" y="318"/>
                    </a:lnTo>
                    <a:lnTo>
                      <a:pt x="177" y="315"/>
                    </a:lnTo>
                    <a:lnTo>
                      <a:pt x="175" y="318"/>
                    </a:lnTo>
                    <a:lnTo>
                      <a:pt x="177" y="325"/>
                    </a:lnTo>
                    <a:lnTo>
                      <a:pt x="179" y="327"/>
                    </a:lnTo>
                    <a:lnTo>
                      <a:pt x="181" y="331"/>
                    </a:lnTo>
                    <a:lnTo>
                      <a:pt x="179" y="338"/>
                    </a:lnTo>
                    <a:lnTo>
                      <a:pt x="177" y="338"/>
                    </a:lnTo>
                    <a:lnTo>
                      <a:pt x="177" y="338"/>
                    </a:lnTo>
                    <a:lnTo>
                      <a:pt x="175" y="345"/>
                    </a:lnTo>
                    <a:lnTo>
                      <a:pt x="177" y="354"/>
                    </a:lnTo>
                    <a:lnTo>
                      <a:pt x="175" y="359"/>
                    </a:lnTo>
                    <a:lnTo>
                      <a:pt x="173" y="361"/>
                    </a:lnTo>
                    <a:lnTo>
                      <a:pt x="168" y="363"/>
                    </a:lnTo>
                    <a:lnTo>
                      <a:pt x="164" y="365"/>
                    </a:lnTo>
                    <a:lnTo>
                      <a:pt x="154" y="365"/>
                    </a:lnTo>
                    <a:lnTo>
                      <a:pt x="138" y="357"/>
                    </a:lnTo>
                    <a:lnTo>
                      <a:pt x="134" y="356"/>
                    </a:lnTo>
                    <a:lnTo>
                      <a:pt x="130" y="359"/>
                    </a:lnTo>
                    <a:lnTo>
                      <a:pt x="130" y="365"/>
                    </a:lnTo>
                    <a:lnTo>
                      <a:pt x="132" y="370"/>
                    </a:lnTo>
                    <a:lnTo>
                      <a:pt x="134" y="384"/>
                    </a:lnTo>
                    <a:lnTo>
                      <a:pt x="138" y="388"/>
                    </a:lnTo>
                    <a:lnTo>
                      <a:pt x="141" y="390"/>
                    </a:lnTo>
                    <a:lnTo>
                      <a:pt x="139" y="392"/>
                    </a:lnTo>
                    <a:lnTo>
                      <a:pt x="141" y="393"/>
                    </a:lnTo>
                    <a:lnTo>
                      <a:pt x="148" y="392"/>
                    </a:lnTo>
                    <a:lnTo>
                      <a:pt x="146" y="390"/>
                    </a:lnTo>
                    <a:lnTo>
                      <a:pt x="145" y="388"/>
                    </a:lnTo>
                    <a:lnTo>
                      <a:pt x="150" y="388"/>
                    </a:lnTo>
                    <a:lnTo>
                      <a:pt x="154" y="384"/>
                    </a:lnTo>
                    <a:lnTo>
                      <a:pt x="155" y="388"/>
                    </a:lnTo>
                    <a:lnTo>
                      <a:pt x="155" y="395"/>
                    </a:lnTo>
                    <a:lnTo>
                      <a:pt x="155" y="399"/>
                    </a:lnTo>
                    <a:lnTo>
                      <a:pt x="154" y="400"/>
                    </a:lnTo>
                    <a:lnTo>
                      <a:pt x="150" y="402"/>
                    </a:lnTo>
                    <a:lnTo>
                      <a:pt x="148" y="402"/>
                    </a:lnTo>
                    <a:lnTo>
                      <a:pt x="145" y="400"/>
                    </a:lnTo>
                    <a:lnTo>
                      <a:pt x="145" y="397"/>
                    </a:lnTo>
                    <a:lnTo>
                      <a:pt x="143" y="395"/>
                    </a:lnTo>
                    <a:lnTo>
                      <a:pt x="141" y="395"/>
                    </a:lnTo>
                    <a:lnTo>
                      <a:pt x="138" y="395"/>
                    </a:lnTo>
                    <a:lnTo>
                      <a:pt x="136" y="397"/>
                    </a:lnTo>
                    <a:lnTo>
                      <a:pt x="134" y="397"/>
                    </a:lnTo>
                    <a:lnTo>
                      <a:pt x="134" y="399"/>
                    </a:lnTo>
                    <a:lnTo>
                      <a:pt x="134" y="400"/>
                    </a:lnTo>
                    <a:lnTo>
                      <a:pt x="145" y="404"/>
                    </a:lnTo>
                    <a:lnTo>
                      <a:pt x="145" y="406"/>
                    </a:lnTo>
                    <a:lnTo>
                      <a:pt x="136" y="411"/>
                    </a:lnTo>
                    <a:lnTo>
                      <a:pt x="130" y="418"/>
                    </a:lnTo>
                    <a:lnTo>
                      <a:pt x="130" y="434"/>
                    </a:lnTo>
                    <a:lnTo>
                      <a:pt x="129" y="438"/>
                    </a:lnTo>
                    <a:lnTo>
                      <a:pt x="127" y="440"/>
                    </a:lnTo>
                    <a:lnTo>
                      <a:pt x="125" y="442"/>
                    </a:lnTo>
                    <a:lnTo>
                      <a:pt x="123" y="443"/>
                    </a:lnTo>
                    <a:lnTo>
                      <a:pt x="125" y="449"/>
                    </a:lnTo>
                    <a:lnTo>
                      <a:pt x="125" y="451"/>
                    </a:lnTo>
                    <a:lnTo>
                      <a:pt x="114" y="451"/>
                    </a:lnTo>
                    <a:lnTo>
                      <a:pt x="112" y="452"/>
                    </a:lnTo>
                    <a:lnTo>
                      <a:pt x="109" y="454"/>
                    </a:lnTo>
                    <a:lnTo>
                      <a:pt x="107" y="454"/>
                    </a:lnTo>
                    <a:lnTo>
                      <a:pt x="104" y="456"/>
                    </a:lnTo>
                    <a:lnTo>
                      <a:pt x="93" y="472"/>
                    </a:lnTo>
                    <a:lnTo>
                      <a:pt x="93" y="477"/>
                    </a:lnTo>
                    <a:lnTo>
                      <a:pt x="96" y="486"/>
                    </a:lnTo>
                    <a:lnTo>
                      <a:pt x="105" y="495"/>
                    </a:lnTo>
                    <a:lnTo>
                      <a:pt x="112" y="499"/>
                    </a:lnTo>
                    <a:lnTo>
                      <a:pt x="120" y="499"/>
                    </a:lnTo>
                    <a:lnTo>
                      <a:pt x="121" y="501"/>
                    </a:lnTo>
                    <a:lnTo>
                      <a:pt x="123" y="508"/>
                    </a:lnTo>
                    <a:lnTo>
                      <a:pt x="121" y="511"/>
                    </a:lnTo>
                    <a:lnTo>
                      <a:pt x="120" y="513"/>
                    </a:lnTo>
                    <a:lnTo>
                      <a:pt x="121" y="519"/>
                    </a:lnTo>
                    <a:lnTo>
                      <a:pt x="120" y="520"/>
                    </a:lnTo>
                    <a:lnTo>
                      <a:pt x="118" y="522"/>
                    </a:lnTo>
                    <a:lnTo>
                      <a:pt x="116" y="522"/>
                    </a:lnTo>
                    <a:lnTo>
                      <a:pt x="93" y="544"/>
                    </a:lnTo>
                    <a:lnTo>
                      <a:pt x="89" y="553"/>
                    </a:lnTo>
                    <a:lnTo>
                      <a:pt x="91" y="551"/>
                    </a:lnTo>
                    <a:lnTo>
                      <a:pt x="87" y="567"/>
                    </a:lnTo>
                    <a:lnTo>
                      <a:pt x="86" y="569"/>
                    </a:lnTo>
                    <a:lnTo>
                      <a:pt x="82" y="570"/>
                    </a:lnTo>
                    <a:lnTo>
                      <a:pt x="80" y="570"/>
                    </a:lnTo>
                    <a:lnTo>
                      <a:pt x="78" y="569"/>
                    </a:lnTo>
                    <a:lnTo>
                      <a:pt x="75" y="562"/>
                    </a:lnTo>
                    <a:lnTo>
                      <a:pt x="75" y="569"/>
                    </a:lnTo>
                    <a:lnTo>
                      <a:pt x="77" y="569"/>
                    </a:lnTo>
                    <a:lnTo>
                      <a:pt x="78" y="570"/>
                    </a:lnTo>
                    <a:lnTo>
                      <a:pt x="78" y="572"/>
                    </a:lnTo>
                    <a:lnTo>
                      <a:pt x="70" y="579"/>
                    </a:lnTo>
                    <a:lnTo>
                      <a:pt x="66" y="592"/>
                    </a:lnTo>
                    <a:lnTo>
                      <a:pt x="62" y="596"/>
                    </a:lnTo>
                    <a:lnTo>
                      <a:pt x="64" y="596"/>
                    </a:lnTo>
                    <a:lnTo>
                      <a:pt x="66" y="594"/>
                    </a:lnTo>
                    <a:lnTo>
                      <a:pt x="70" y="606"/>
                    </a:lnTo>
                    <a:lnTo>
                      <a:pt x="68" y="608"/>
                    </a:lnTo>
                    <a:lnTo>
                      <a:pt x="64" y="608"/>
                    </a:lnTo>
                    <a:lnTo>
                      <a:pt x="62" y="608"/>
                    </a:lnTo>
                    <a:lnTo>
                      <a:pt x="66" y="610"/>
                    </a:lnTo>
                    <a:lnTo>
                      <a:pt x="68" y="610"/>
                    </a:lnTo>
                    <a:lnTo>
                      <a:pt x="70" y="610"/>
                    </a:lnTo>
                    <a:lnTo>
                      <a:pt x="80" y="626"/>
                    </a:lnTo>
                    <a:lnTo>
                      <a:pt x="80" y="6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8" name="Freeform 9124"/>
              <p:cNvSpPr>
                <a:spLocks/>
              </p:cNvSpPr>
              <p:nvPr/>
            </p:nvSpPr>
            <p:spPr bwMode="auto">
              <a:xfrm>
                <a:off x="2209165" y="4931811"/>
                <a:ext cx="499975" cy="997211"/>
              </a:xfrm>
              <a:custGeom>
                <a:avLst/>
                <a:gdLst/>
                <a:ahLst/>
                <a:cxnLst>
                  <a:cxn ang="0">
                    <a:pos x="41" y="621"/>
                  </a:cxn>
                  <a:cxn ang="0">
                    <a:pos x="16" y="585"/>
                  </a:cxn>
                  <a:cxn ang="0">
                    <a:pos x="7" y="585"/>
                  </a:cxn>
                  <a:cxn ang="0">
                    <a:pos x="0" y="583"/>
                  </a:cxn>
                  <a:cxn ang="0">
                    <a:pos x="14" y="536"/>
                  </a:cxn>
                  <a:cxn ang="0">
                    <a:pos x="14" y="520"/>
                  </a:cxn>
                  <a:cxn ang="0">
                    <a:pos x="27" y="460"/>
                  </a:cxn>
                  <a:cxn ang="0">
                    <a:pos x="21" y="445"/>
                  </a:cxn>
                  <a:cxn ang="0">
                    <a:pos x="30" y="436"/>
                  </a:cxn>
                  <a:cxn ang="0">
                    <a:pos x="23" y="422"/>
                  </a:cxn>
                  <a:cxn ang="0">
                    <a:pos x="21" y="388"/>
                  </a:cxn>
                  <a:cxn ang="0">
                    <a:pos x="21" y="368"/>
                  </a:cxn>
                  <a:cxn ang="0">
                    <a:pos x="36" y="270"/>
                  </a:cxn>
                  <a:cxn ang="0">
                    <a:pos x="43" y="264"/>
                  </a:cxn>
                  <a:cxn ang="0">
                    <a:pos x="48" y="241"/>
                  </a:cxn>
                  <a:cxn ang="0">
                    <a:pos x="52" y="198"/>
                  </a:cxn>
                  <a:cxn ang="0">
                    <a:pos x="46" y="164"/>
                  </a:cxn>
                  <a:cxn ang="0">
                    <a:pos x="53" y="150"/>
                  </a:cxn>
                  <a:cxn ang="0">
                    <a:pos x="80" y="89"/>
                  </a:cxn>
                  <a:cxn ang="0">
                    <a:pos x="78" y="46"/>
                  </a:cxn>
                  <a:cxn ang="0">
                    <a:pos x="98" y="19"/>
                  </a:cxn>
                  <a:cxn ang="0">
                    <a:pos x="102" y="12"/>
                  </a:cxn>
                  <a:cxn ang="0">
                    <a:pos x="138" y="9"/>
                  </a:cxn>
                  <a:cxn ang="0">
                    <a:pos x="145" y="14"/>
                  </a:cxn>
                  <a:cxn ang="0">
                    <a:pos x="177" y="12"/>
                  </a:cxn>
                  <a:cxn ang="0">
                    <a:pos x="200" y="37"/>
                  </a:cxn>
                  <a:cxn ang="0">
                    <a:pos x="243" y="57"/>
                  </a:cxn>
                  <a:cxn ang="0">
                    <a:pos x="250" y="68"/>
                  </a:cxn>
                  <a:cxn ang="0">
                    <a:pos x="265" y="100"/>
                  </a:cxn>
                  <a:cxn ang="0">
                    <a:pos x="274" y="98"/>
                  </a:cxn>
                  <a:cxn ang="0">
                    <a:pos x="302" y="66"/>
                  </a:cxn>
                  <a:cxn ang="0">
                    <a:pos x="313" y="93"/>
                  </a:cxn>
                  <a:cxn ang="0">
                    <a:pos x="272" y="128"/>
                  </a:cxn>
                  <a:cxn ang="0">
                    <a:pos x="250" y="152"/>
                  </a:cxn>
                  <a:cxn ang="0">
                    <a:pos x="243" y="202"/>
                  </a:cxn>
                  <a:cxn ang="0">
                    <a:pos x="257" y="247"/>
                  </a:cxn>
                  <a:cxn ang="0">
                    <a:pos x="263" y="266"/>
                  </a:cxn>
                  <a:cxn ang="0">
                    <a:pos x="249" y="306"/>
                  </a:cxn>
                  <a:cxn ang="0">
                    <a:pos x="177" y="325"/>
                  </a:cxn>
                  <a:cxn ang="0">
                    <a:pos x="177" y="338"/>
                  </a:cxn>
                  <a:cxn ang="0">
                    <a:pos x="168" y="363"/>
                  </a:cxn>
                  <a:cxn ang="0">
                    <a:pos x="130" y="359"/>
                  </a:cxn>
                  <a:cxn ang="0">
                    <a:pos x="141" y="390"/>
                  </a:cxn>
                  <a:cxn ang="0">
                    <a:pos x="145" y="388"/>
                  </a:cxn>
                  <a:cxn ang="0">
                    <a:pos x="155" y="399"/>
                  </a:cxn>
                  <a:cxn ang="0">
                    <a:pos x="145" y="397"/>
                  </a:cxn>
                  <a:cxn ang="0">
                    <a:pos x="134" y="397"/>
                  </a:cxn>
                  <a:cxn ang="0">
                    <a:pos x="136" y="411"/>
                  </a:cxn>
                  <a:cxn ang="0">
                    <a:pos x="125" y="442"/>
                  </a:cxn>
                  <a:cxn ang="0">
                    <a:pos x="112" y="452"/>
                  </a:cxn>
                  <a:cxn ang="0">
                    <a:pos x="93" y="477"/>
                  </a:cxn>
                  <a:cxn ang="0">
                    <a:pos x="121" y="501"/>
                  </a:cxn>
                  <a:cxn ang="0">
                    <a:pos x="120" y="520"/>
                  </a:cxn>
                  <a:cxn ang="0">
                    <a:pos x="91" y="551"/>
                  </a:cxn>
                  <a:cxn ang="0">
                    <a:pos x="78" y="569"/>
                  </a:cxn>
                  <a:cxn ang="0">
                    <a:pos x="78" y="572"/>
                  </a:cxn>
                  <a:cxn ang="0">
                    <a:pos x="66" y="594"/>
                  </a:cxn>
                  <a:cxn ang="0">
                    <a:pos x="66" y="610"/>
                  </a:cxn>
                </a:cxnLst>
                <a:rect l="0" t="0" r="r" b="b"/>
                <a:pathLst>
                  <a:path w="315" h="628">
                    <a:moveTo>
                      <a:pt x="80" y="628"/>
                    </a:moveTo>
                    <a:lnTo>
                      <a:pt x="78" y="626"/>
                    </a:lnTo>
                    <a:lnTo>
                      <a:pt x="73" y="624"/>
                    </a:lnTo>
                    <a:lnTo>
                      <a:pt x="57" y="621"/>
                    </a:lnTo>
                    <a:lnTo>
                      <a:pt x="41" y="621"/>
                    </a:lnTo>
                    <a:lnTo>
                      <a:pt x="41" y="621"/>
                    </a:lnTo>
                    <a:lnTo>
                      <a:pt x="23" y="621"/>
                    </a:lnTo>
                    <a:lnTo>
                      <a:pt x="19" y="619"/>
                    </a:lnTo>
                    <a:lnTo>
                      <a:pt x="16" y="613"/>
                    </a:lnTo>
                    <a:lnTo>
                      <a:pt x="16" y="585"/>
                    </a:lnTo>
                    <a:lnTo>
                      <a:pt x="16" y="585"/>
                    </a:lnTo>
                    <a:lnTo>
                      <a:pt x="14" y="585"/>
                    </a:lnTo>
                    <a:lnTo>
                      <a:pt x="14" y="585"/>
                    </a:lnTo>
                    <a:lnTo>
                      <a:pt x="12" y="587"/>
                    </a:lnTo>
                    <a:lnTo>
                      <a:pt x="7" y="585"/>
                    </a:lnTo>
                    <a:lnTo>
                      <a:pt x="3" y="587"/>
                    </a:lnTo>
                    <a:lnTo>
                      <a:pt x="3" y="588"/>
                    </a:lnTo>
                    <a:lnTo>
                      <a:pt x="2" y="590"/>
                    </a:lnTo>
                    <a:lnTo>
                      <a:pt x="2" y="588"/>
                    </a:lnTo>
                    <a:lnTo>
                      <a:pt x="0" y="583"/>
                    </a:lnTo>
                    <a:lnTo>
                      <a:pt x="0" y="583"/>
                    </a:lnTo>
                    <a:lnTo>
                      <a:pt x="2" y="558"/>
                    </a:lnTo>
                    <a:lnTo>
                      <a:pt x="3" y="554"/>
                    </a:lnTo>
                    <a:lnTo>
                      <a:pt x="5" y="553"/>
                    </a:lnTo>
                    <a:lnTo>
                      <a:pt x="14" y="536"/>
                    </a:lnTo>
                    <a:lnTo>
                      <a:pt x="14" y="528"/>
                    </a:lnTo>
                    <a:lnTo>
                      <a:pt x="16" y="528"/>
                    </a:lnTo>
                    <a:lnTo>
                      <a:pt x="16" y="526"/>
                    </a:lnTo>
                    <a:lnTo>
                      <a:pt x="16" y="522"/>
                    </a:lnTo>
                    <a:lnTo>
                      <a:pt x="14" y="520"/>
                    </a:lnTo>
                    <a:lnTo>
                      <a:pt x="14" y="519"/>
                    </a:lnTo>
                    <a:lnTo>
                      <a:pt x="14" y="519"/>
                    </a:lnTo>
                    <a:lnTo>
                      <a:pt x="14" y="511"/>
                    </a:lnTo>
                    <a:lnTo>
                      <a:pt x="27" y="488"/>
                    </a:lnTo>
                    <a:lnTo>
                      <a:pt x="27" y="460"/>
                    </a:lnTo>
                    <a:lnTo>
                      <a:pt x="30" y="456"/>
                    </a:lnTo>
                    <a:lnTo>
                      <a:pt x="30" y="452"/>
                    </a:lnTo>
                    <a:lnTo>
                      <a:pt x="27" y="449"/>
                    </a:lnTo>
                    <a:lnTo>
                      <a:pt x="23" y="447"/>
                    </a:lnTo>
                    <a:lnTo>
                      <a:pt x="21" y="445"/>
                    </a:lnTo>
                    <a:lnTo>
                      <a:pt x="23" y="443"/>
                    </a:lnTo>
                    <a:lnTo>
                      <a:pt x="32" y="445"/>
                    </a:lnTo>
                    <a:lnTo>
                      <a:pt x="32" y="442"/>
                    </a:lnTo>
                    <a:lnTo>
                      <a:pt x="32" y="440"/>
                    </a:lnTo>
                    <a:lnTo>
                      <a:pt x="30" y="436"/>
                    </a:lnTo>
                    <a:lnTo>
                      <a:pt x="25" y="436"/>
                    </a:lnTo>
                    <a:lnTo>
                      <a:pt x="23" y="436"/>
                    </a:lnTo>
                    <a:lnTo>
                      <a:pt x="23" y="434"/>
                    </a:lnTo>
                    <a:lnTo>
                      <a:pt x="25" y="426"/>
                    </a:lnTo>
                    <a:lnTo>
                      <a:pt x="23" y="422"/>
                    </a:lnTo>
                    <a:lnTo>
                      <a:pt x="21" y="418"/>
                    </a:lnTo>
                    <a:lnTo>
                      <a:pt x="21" y="408"/>
                    </a:lnTo>
                    <a:lnTo>
                      <a:pt x="21" y="406"/>
                    </a:lnTo>
                    <a:lnTo>
                      <a:pt x="19" y="404"/>
                    </a:lnTo>
                    <a:lnTo>
                      <a:pt x="21" y="388"/>
                    </a:lnTo>
                    <a:lnTo>
                      <a:pt x="25" y="383"/>
                    </a:lnTo>
                    <a:lnTo>
                      <a:pt x="25" y="377"/>
                    </a:lnTo>
                    <a:lnTo>
                      <a:pt x="25" y="375"/>
                    </a:lnTo>
                    <a:lnTo>
                      <a:pt x="23" y="374"/>
                    </a:lnTo>
                    <a:lnTo>
                      <a:pt x="21" y="368"/>
                    </a:lnTo>
                    <a:lnTo>
                      <a:pt x="32" y="318"/>
                    </a:lnTo>
                    <a:lnTo>
                      <a:pt x="36" y="315"/>
                    </a:lnTo>
                    <a:lnTo>
                      <a:pt x="36" y="311"/>
                    </a:lnTo>
                    <a:lnTo>
                      <a:pt x="36" y="304"/>
                    </a:lnTo>
                    <a:lnTo>
                      <a:pt x="36" y="270"/>
                    </a:lnTo>
                    <a:lnTo>
                      <a:pt x="37" y="268"/>
                    </a:lnTo>
                    <a:lnTo>
                      <a:pt x="39" y="266"/>
                    </a:lnTo>
                    <a:lnTo>
                      <a:pt x="41" y="266"/>
                    </a:lnTo>
                    <a:lnTo>
                      <a:pt x="41" y="266"/>
                    </a:lnTo>
                    <a:lnTo>
                      <a:pt x="43" y="264"/>
                    </a:lnTo>
                    <a:lnTo>
                      <a:pt x="43" y="263"/>
                    </a:lnTo>
                    <a:lnTo>
                      <a:pt x="46" y="261"/>
                    </a:lnTo>
                    <a:lnTo>
                      <a:pt x="44" y="245"/>
                    </a:lnTo>
                    <a:lnTo>
                      <a:pt x="48" y="243"/>
                    </a:lnTo>
                    <a:lnTo>
                      <a:pt x="48" y="241"/>
                    </a:lnTo>
                    <a:lnTo>
                      <a:pt x="50" y="232"/>
                    </a:lnTo>
                    <a:lnTo>
                      <a:pt x="55" y="223"/>
                    </a:lnTo>
                    <a:lnTo>
                      <a:pt x="53" y="207"/>
                    </a:lnTo>
                    <a:lnTo>
                      <a:pt x="52" y="204"/>
                    </a:lnTo>
                    <a:lnTo>
                      <a:pt x="52" y="198"/>
                    </a:lnTo>
                    <a:lnTo>
                      <a:pt x="46" y="189"/>
                    </a:lnTo>
                    <a:lnTo>
                      <a:pt x="46" y="180"/>
                    </a:lnTo>
                    <a:lnTo>
                      <a:pt x="44" y="177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50" y="155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3" y="150"/>
                    </a:lnTo>
                    <a:lnTo>
                      <a:pt x="61" y="111"/>
                    </a:lnTo>
                    <a:lnTo>
                      <a:pt x="68" y="103"/>
                    </a:lnTo>
                    <a:lnTo>
                      <a:pt x="70" y="96"/>
                    </a:lnTo>
                    <a:lnTo>
                      <a:pt x="75" y="91"/>
                    </a:lnTo>
                    <a:lnTo>
                      <a:pt x="80" y="89"/>
                    </a:lnTo>
                    <a:lnTo>
                      <a:pt x="80" y="87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8" y="57"/>
                    </a:lnTo>
                    <a:lnTo>
                      <a:pt x="78" y="46"/>
                    </a:lnTo>
                    <a:lnTo>
                      <a:pt x="96" y="37"/>
                    </a:lnTo>
                    <a:lnTo>
                      <a:pt x="100" y="21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2" y="12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20" y="5"/>
                    </a:lnTo>
                    <a:lnTo>
                      <a:pt x="138" y="7"/>
                    </a:lnTo>
                    <a:lnTo>
                      <a:pt x="138" y="9"/>
                    </a:lnTo>
                    <a:lnTo>
                      <a:pt x="139" y="10"/>
                    </a:lnTo>
                    <a:lnTo>
                      <a:pt x="141" y="10"/>
                    </a:lnTo>
                    <a:lnTo>
                      <a:pt x="141" y="12"/>
                    </a:lnTo>
                    <a:lnTo>
                      <a:pt x="143" y="14"/>
                    </a:lnTo>
                    <a:lnTo>
                      <a:pt x="145" y="14"/>
                    </a:lnTo>
                    <a:lnTo>
                      <a:pt x="148" y="3"/>
                    </a:lnTo>
                    <a:lnTo>
                      <a:pt x="164" y="5"/>
                    </a:lnTo>
                    <a:lnTo>
                      <a:pt x="168" y="7"/>
                    </a:lnTo>
                    <a:lnTo>
                      <a:pt x="175" y="10"/>
                    </a:lnTo>
                    <a:lnTo>
                      <a:pt x="177" y="12"/>
                    </a:lnTo>
                    <a:lnTo>
                      <a:pt x="181" y="17"/>
                    </a:lnTo>
                    <a:lnTo>
                      <a:pt x="184" y="21"/>
                    </a:lnTo>
                    <a:lnTo>
                      <a:pt x="184" y="23"/>
                    </a:lnTo>
                    <a:lnTo>
                      <a:pt x="197" y="32"/>
                    </a:lnTo>
                    <a:lnTo>
                      <a:pt x="200" y="37"/>
                    </a:lnTo>
                    <a:lnTo>
                      <a:pt x="202" y="37"/>
                    </a:lnTo>
                    <a:lnTo>
                      <a:pt x="218" y="41"/>
                    </a:lnTo>
                    <a:lnTo>
                      <a:pt x="238" y="51"/>
                    </a:lnTo>
                    <a:lnTo>
                      <a:pt x="240" y="55"/>
                    </a:lnTo>
                    <a:lnTo>
                      <a:pt x="243" y="57"/>
                    </a:lnTo>
                    <a:lnTo>
                      <a:pt x="247" y="59"/>
                    </a:lnTo>
                    <a:lnTo>
                      <a:pt x="249" y="60"/>
                    </a:lnTo>
                    <a:lnTo>
                      <a:pt x="249" y="60"/>
                    </a:lnTo>
                    <a:lnTo>
                      <a:pt x="249" y="62"/>
                    </a:lnTo>
                    <a:lnTo>
                      <a:pt x="250" y="68"/>
                    </a:lnTo>
                    <a:lnTo>
                      <a:pt x="240" y="87"/>
                    </a:lnTo>
                    <a:lnTo>
                      <a:pt x="238" y="93"/>
                    </a:lnTo>
                    <a:lnTo>
                      <a:pt x="240" y="93"/>
                    </a:lnTo>
                    <a:lnTo>
                      <a:pt x="256" y="94"/>
                    </a:lnTo>
                    <a:lnTo>
                      <a:pt x="265" y="100"/>
                    </a:lnTo>
                    <a:lnTo>
                      <a:pt x="266" y="100"/>
                    </a:lnTo>
                    <a:lnTo>
                      <a:pt x="268" y="100"/>
                    </a:lnTo>
                    <a:lnTo>
                      <a:pt x="270" y="100"/>
                    </a:lnTo>
                    <a:lnTo>
                      <a:pt x="274" y="98"/>
                    </a:lnTo>
                    <a:lnTo>
                      <a:pt x="274" y="98"/>
                    </a:lnTo>
                    <a:lnTo>
                      <a:pt x="277" y="96"/>
                    </a:lnTo>
                    <a:lnTo>
                      <a:pt x="281" y="96"/>
                    </a:lnTo>
                    <a:lnTo>
                      <a:pt x="283" y="96"/>
                    </a:lnTo>
                    <a:lnTo>
                      <a:pt x="299" y="82"/>
                    </a:lnTo>
                    <a:lnTo>
                      <a:pt x="302" y="66"/>
                    </a:lnTo>
                    <a:lnTo>
                      <a:pt x="309" y="64"/>
                    </a:lnTo>
                    <a:lnTo>
                      <a:pt x="311" y="68"/>
                    </a:lnTo>
                    <a:lnTo>
                      <a:pt x="315" y="78"/>
                    </a:lnTo>
                    <a:lnTo>
                      <a:pt x="315" y="91"/>
                    </a:lnTo>
                    <a:lnTo>
                      <a:pt x="313" y="93"/>
                    </a:lnTo>
                    <a:lnTo>
                      <a:pt x="306" y="98"/>
                    </a:lnTo>
                    <a:lnTo>
                      <a:pt x="299" y="100"/>
                    </a:lnTo>
                    <a:lnTo>
                      <a:pt x="281" y="118"/>
                    </a:lnTo>
                    <a:lnTo>
                      <a:pt x="279" y="119"/>
                    </a:lnTo>
                    <a:lnTo>
                      <a:pt x="272" y="128"/>
                    </a:lnTo>
                    <a:lnTo>
                      <a:pt x="272" y="130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2" y="150"/>
                    </a:lnTo>
                    <a:lnTo>
                      <a:pt x="250" y="152"/>
                    </a:lnTo>
                    <a:lnTo>
                      <a:pt x="249" y="153"/>
                    </a:lnTo>
                    <a:lnTo>
                      <a:pt x="247" y="173"/>
                    </a:lnTo>
                    <a:lnTo>
                      <a:pt x="243" y="182"/>
                    </a:lnTo>
                    <a:lnTo>
                      <a:pt x="243" y="200"/>
                    </a:lnTo>
                    <a:lnTo>
                      <a:pt x="243" y="202"/>
                    </a:lnTo>
                    <a:lnTo>
                      <a:pt x="240" y="205"/>
                    </a:lnTo>
                    <a:lnTo>
                      <a:pt x="238" y="225"/>
                    </a:lnTo>
                    <a:lnTo>
                      <a:pt x="238" y="227"/>
                    </a:lnTo>
                    <a:lnTo>
                      <a:pt x="240" y="232"/>
                    </a:lnTo>
                    <a:lnTo>
                      <a:pt x="257" y="247"/>
                    </a:lnTo>
                    <a:lnTo>
                      <a:pt x="257" y="250"/>
                    </a:lnTo>
                    <a:lnTo>
                      <a:pt x="254" y="257"/>
                    </a:lnTo>
                    <a:lnTo>
                      <a:pt x="256" y="261"/>
                    </a:lnTo>
                    <a:lnTo>
                      <a:pt x="259" y="264"/>
                    </a:lnTo>
                    <a:lnTo>
                      <a:pt x="263" y="266"/>
                    </a:lnTo>
                    <a:lnTo>
                      <a:pt x="266" y="266"/>
                    </a:lnTo>
                    <a:lnTo>
                      <a:pt x="266" y="277"/>
                    </a:lnTo>
                    <a:lnTo>
                      <a:pt x="254" y="297"/>
                    </a:lnTo>
                    <a:lnTo>
                      <a:pt x="252" y="304"/>
                    </a:lnTo>
                    <a:lnTo>
                      <a:pt x="249" y="306"/>
                    </a:lnTo>
                    <a:lnTo>
                      <a:pt x="197" y="320"/>
                    </a:lnTo>
                    <a:lnTo>
                      <a:pt x="181" y="318"/>
                    </a:lnTo>
                    <a:lnTo>
                      <a:pt x="177" y="315"/>
                    </a:lnTo>
                    <a:lnTo>
                      <a:pt x="175" y="318"/>
                    </a:lnTo>
                    <a:lnTo>
                      <a:pt x="177" y="325"/>
                    </a:lnTo>
                    <a:lnTo>
                      <a:pt x="179" y="327"/>
                    </a:lnTo>
                    <a:lnTo>
                      <a:pt x="181" y="331"/>
                    </a:lnTo>
                    <a:lnTo>
                      <a:pt x="179" y="338"/>
                    </a:lnTo>
                    <a:lnTo>
                      <a:pt x="177" y="338"/>
                    </a:lnTo>
                    <a:lnTo>
                      <a:pt x="177" y="338"/>
                    </a:lnTo>
                    <a:lnTo>
                      <a:pt x="175" y="345"/>
                    </a:lnTo>
                    <a:lnTo>
                      <a:pt x="177" y="354"/>
                    </a:lnTo>
                    <a:lnTo>
                      <a:pt x="175" y="359"/>
                    </a:lnTo>
                    <a:lnTo>
                      <a:pt x="173" y="361"/>
                    </a:lnTo>
                    <a:lnTo>
                      <a:pt x="168" y="363"/>
                    </a:lnTo>
                    <a:lnTo>
                      <a:pt x="164" y="365"/>
                    </a:lnTo>
                    <a:lnTo>
                      <a:pt x="154" y="365"/>
                    </a:lnTo>
                    <a:lnTo>
                      <a:pt x="138" y="357"/>
                    </a:lnTo>
                    <a:lnTo>
                      <a:pt x="134" y="356"/>
                    </a:lnTo>
                    <a:lnTo>
                      <a:pt x="130" y="359"/>
                    </a:lnTo>
                    <a:lnTo>
                      <a:pt x="130" y="365"/>
                    </a:lnTo>
                    <a:lnTo>
                      <a:pt x="132" y="370"/>
                    </a:lnTo>
                    <a:lnTo>
                      <a:pt x="134" y="384"/>
                    </a:lnTo>
                    <a:lnTo>
                      <a:pt x="138" y="388"/>
                    </a:lnTo>
                    <a:lnTo>
                      <a:pt x="141" y="390"/>
                    </a:lnTo>
                    <a:lnTo>
                      <a:pt x="139" y="392"/>
                    </a:lnTo>
                    <a:lnTo>
                      <a:pt x="141" y="393"/>
                    </a:lnTo>
                    <a:lnTo>
                      <a:pt x="148" y="392"/>
                    </a:lnTo>
                    <a:lnTo>
                      <a:pt x="146" y="390"/>
                    </a:lnTo>
                    <a:lnTo>
                      <a:pt x="145" y="388"/>
                    </a:lnTo>
                    <a:lnTo>
                      <a:pt x="150" y="388"/>
                    </a:lnTo>
                    <a:lnTo>
                      <a:pt x="154" y="384"/>
                    </a:lnTo>
                    <a:lnTo>
                      <a:pt x="155" y="388"/>
                    </a:lnTo>
                    <a:lnTo>
                      <a:pt x="155" y="395"/>
                    </a:lnTo>
                    <a:lnTo>
                      <a:pt x="155" y="399"/>
                    </a:lnTo>
                    <a:lnTo>
                      <a:pt x="154" y="400"/>
                    </a:lnTo>
                    <a:lnTo>
                      <a:pt x="150" y="402"/>
                    </a:lnTo>
                    <a:lnTo>
                      <a:pt x="148" y="402"/>
                    </a:lnTo>
                    <a:lnTo>
                      <a:pt x="145" y="400"/>
                    </a:lnTo>
                    <a:lnTo>
                      <a:pt x="145" y="397"/>
                    </a:lnTo>
                    <a:lnTo>
                      <a:pt x="143" y="395"/>
                    </a:lnTo>
                    <a:lnTo>
                      <a:pt x="141" y="395"/>
                    </a:lnTo>
                    <a:lnTo>
                      <a:pt x="138" y="395"/>
                    </a:lnTo>
                    <a:lnTo>
                      <a:pt x="136" y="397"/>
                    </a:lnTo>
                    <a:lnTo>
                      <a:pt x="134" y="397"/>
                    </a:lnTo>
                    <a:lnTo>
                      <a:pt x="134" y="399"/>
                    </a:lnTo>
                    <a:lnTo>
                      <a:pt x="134" y="400"/>
                    </a:lnTo>
                    <a:lnTo>
                      <a:pt x="145" y="404"/>
                    </a:lnTo>
                    <a:lnTo>
                      <a:pt x="145" y="406"/>
                    </a:lnTo>
                    <a:lnTo>
                      <a:pt x="136" y="411"/>
                    </a:lnTo>
                    <a:lnTo>
                      <a:pt x="130" y="418"/>
                    </a:lnTo>
                    <a:lnTo>
                      <a:pt x="130" y="434"/>
                    </a:lnTo>
                    <a:lnTo>
                      <a:pt x="129" y="438"/>
                    </a:lnTo>
                    <a:lnTo>
                      <a:pt x="127" y="440"/>
                    </a:lnTo>
                    <a:lnTo>
                      <a:pt x="125" y="442"/>
                    </a:lnTo>
                    <a:lnTo>
                      <a:pt x="123" y="443"/>
                    </a:lnTo>
                    <a:lnTo>
                      <a:pt x="125" y="449"/>
                    </a:lnTo>
                    <a:lnTo>
                      <a:pt x="125" y="451"/>
                    </a:lnTo>
                    <a:lnTo>
                      <a:pt x="114" y="451"/>
                    </a:lnTo>
                    <a:lnTo>
                      <a:pt x="112" y="452"/>
                    </a:lnTo>
                    <a:lnTo>
                      <a:pt x="109" y="454"/>
                    </a:lnTo>
                    <a:lnTo>
                      <a:pt x="107" y="454"/>
                    </a:lnTo>
                    <a:lnTo>
                      <a:pt x="104" y="456"/>
                    </a:lnTo>
                    <a:lnTo>
                      <a:pt x="93" y="472"/>
                    </a:lnTo>
                    <a:lnTo>
                      <a:pt x="93" y="477"/>
                    </a:lnTo>
                    <a:lnTo>
                      <a:pt x="96" y="486"/>
                    </a:lnTo>
                    <a:lnTo>
                      <a:pt x="105" y="495"/>
                    </a:lnTo>
                    <a:lnTo>
                      <a:pt x="112" y="499"/>
                    </a:lnTo>
                    <a:lnTo>
                      <a:pt x="120" y="499"/>
                    </a:lnTo>
                    <a:lnTo>
                      <a:pt x="121" y="501"/>
                    </a:lnTo>
                    <a:lnTo>
                      <a:pt x="123" y="508"/>
                    </a:lnTo>
                    <a:lnTo>
                      <a:pt x="121" y="511"/>
                    </a:lnTo>
                    <a:lnTo>
                      <a:pt x="120" y="513"/>
                    </a:lnTo>
                    <a:lnTo>
                      <a:pt x="121" y="519"/>
                    </a:lnTo>
                    <a:lnTo>
                      <a:pt x="120" y="520"/>
                    </a:lnTo>
                    <a:lnTo>
                      <a:pt x="118" y="522"/>
                    </a:lnTo>
                    <a:lnTo>
                      <a:pt x="116" y="522"/>
                    </a:lnTo>
                    <a:lnTo>
                      <a:pt x="93" y="544"/>
                    </a:lnTo>
                    <a:lnTo>
                      <a:pt x="89" y="553"/>
                    </a:lnTo>
                    <a:lnTo>
                      <a:pt x="91" y="551"/>
                    </a:lnTo>
                    <a:lnTo>
                      <a:pt x="87" y="567"/>
                    </a:lnTo>
                    <a:lnTo>
                      <a:pt x="86" y="569"/>
                    </a:lnTo>
                    <a:lnTo>
                      <a:pt x="82" y="570"/>
                    </a:lnTo>
                    <a:lnTo>
                      <a:pt x="80" y="570"/>
                    </a:lnTo>
                    <a:lnTo>
                      <a:pt x="78" y="569"/>
                    </a:lnTo>
                    <a:lnTo>
                      <a:pt x="75" y="562"/>
                    </a:lnTo>
                    <a:lnTo>
                      <a:pt x="75" y="569"/>
                    </a:lnTo>
                    <a:lnTo>
                      <a:pt x="77" y="569"/>
                    </a:lnTo>
                    <a:lnTo>
                      <a:pt x="78" y="570"/>
                    </a:lnTo>
                    <a:lnTo>
                      <a:pt x="78" y="572"/>
                    </a:lnTo>
                    <a:lnTo>
                      <a:pt x="70" y="579"/>
                    </a:lnTo>
                    <a:lnTo>
                      <a:pt x="66" y="592"/>
                    </a:lnTo>
                    <a:lnTo>
                      <a:pt x="62" y="596"/>
                    </a:lnTo>
                    <a:lnTo>
                      <a:pt x="64" y="596"/>
                    </a:lnTo>
                    <a:lnTo>
                      <a:pt x="66" y="594"/>
                    </a:lnTo>
                    <a:lnTo>
                      <a:pt x="70" y="606"/>
                    </a:lnTo>
                    <a:lnTo>
                      <a:pt x="68" y="608"/>
                    </a:lnTo>
                    <a:lnTo>
                      <a:pt x="64" y="608"/>
                    </a:lnTo>
                    <a:lnTo>
                      <a:pt x="62" y="608"/>
                    </a:lnTo>
                    <a:lnTo>
                      <a:pt x="66" y="610"/>
                    </a:lnTo>
                    <a:lnTo>
                      <a:pt x="68" y="610"/>
                    </a:lnTo>
                    <a:lnTo>
                      <a:pt x="70" y="610"/>
                    </a:lnTo>
                    <a:lnTo>
                      <a:pt x="80" y="626"/>
                    </a:lnTo>
                    <a:lnTo>
                      <a:pt x="80" y="6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9" name="Freeform 9125"/>
              <p:cNvSpPr>
                <a:spLocks/>
              </p:cNvSpPr>
              <p:nvPr/>
            </p:nvSpPr>
            <p:spPr bwMode="auto">
              <a:xfrm>
                <a:off x="2328207" y="5940138"/>
                <a:ext cx="87297" cy="104802"/>
              </a:xfrm>
              <a:custGeom>
                <a:avLst/>
                <a:gdLst/>
                <a:ahLst/>
                <a:cxnLst>
                  <a:cxn ang="0">
                    <a:pos x="2" y="61"/>
                  </a:cxn>
                  <a:cxn ang="0">
                    <a:pos x="0" y="0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7" y="20"/>
                  </a:cxn>
                  <a:cxn ang="0">
                    <a:pos x="11" y="29"/>
                  </a:cxn>
                  <a:cxn ang="0">
                    <a:pos x="21" y="39"/>
                  </a:cxn>
                  <a:cxn ang="0">
                    <a:pos x="23" y="39"/>
                  </a:cxn>
                  <a:cxn ang="0">
                    <a:pos x="25" y="39"/>
                  </a:cxn>
                  <a:cxn ang="0">
                    <a:pos x="27" y="41"/>
                  </a:cxn>
                  <a:cxn ang="0">
                    <a:pos x="29" y="43"/>
                  </a:cxn>
                  <a:cxn ang="0">
                    <a:pos x="32" y="45"/>
                  </a:cxn>
                  <a:cxn ang="0">
                    <a:pos x="46" y="55"/>
                  </a:cxn>
                  <a:cxn ang="0">
                    <a:pos x="54" y="55"/>
                  </a:cxn>
                  <a:cxn ang="0">
                    <a:pos x="55" y="55"/>
                  </a:cxn>
                  <a:cxn ang="0">
                    <a:pos x="55" y="61"/>
                  </a:cxn>
                  <a:cxn ang="0">
                    <a:pos x="55" y="63"/>
                  </a:cxn>
                  <a:cxn ang="0">
                    <a:pos x="50" y="64"/>
                  </a:cxn>
                  <a:cxn ang="0">
                    <a:pos x="45" y="63"/>
                  </a:cxn>
                  <a:cxn ang="0">
                    <a:pos x="37" y="64"/>
                  </a:cxn>
                  <a:cxn ang="0">
                    <a:pos x="37" y="66"/>
                  </a:cxn>
                  <a:cxn ang="0">
                    <a:pos x="34" y="66"/>
                  </a:cxn>
                  <a:cxn ang="0">
                    <a:pos x="30" y="63"/>
                  </a:cxn>
                  <a:cxn ang="0">
                    <a:pos x="14" y="61"/>
                  </a:cxn>
                  <a:cxn ang="0">
                    <a:pos x="11" y="59"/>
                  </a:cxn>
                  <a:cxn ang="0">
                    <a:pos x="7" y="59"/>
                  </a:cxn>
                  <a:cxn ang="0">
                    <a:pos x="2" y="61"/>
                  </a:cxn>
                  <a:cxn ang="0">
                    <a:pos x="2" y="61"/>
                  </a:cxn>
                </a:cxnLst>
                <a:rect l="0" t="0" r="r" b="b"/>
                <a:pathLst>
                  <a:path w="55" h="66">
                    <a:moveTo>
                      <a:pt x="2" y="61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11" y="2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29" y="43"/>
                    </a:lnTo>
                    <a:lnTo>
                      <a:pt x="32" y="45"/>
                    </a:lnTo>
                    <a:lnTo>
                      <a:pt x="46" y="55"/>
                    </a:lnTo>
                    <a:lnTo>
                      <a:pt x="54" y="55"/>
                    </a:lnTo>
                    <a:lnTo>
                      <a:pt x="55" y="55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50" y="64"/>
                    </a:lnTo>
                    <a:lnTo>
                      <a:pt x="45" y="63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4" y="66"/>
                    </a:lnTo>
                    <a:lnTo>
                      <a:pt x="30" y="63"/>
                    </a:lnTo>
                    <a:lnTo>
                      <a:pt x="14" y="61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2" y="61"/>
                    </a:lnTo>
                    <a:lnTo>
                      <a:pt x="2" y="6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0" name="Freeform 9126"/>
              <p:cNvSpPr>
                <a:spLocks/>
              </p:cNvSpPr>
              <p:nvPr/>
            </p:nvSpPr>
            <p:spPr bwMode="auto">
              <a:xfrm>
                <a:off x="2328207" y="5940138"/>
                <a:ext cx="87297" cy="104802"/>
              </a:xfrm>
              <a:custGeom>
                <a:avLst/>
                <a:gdLst/>
                <a:ahLst/>
                <a:cxnLst>
                  <a:cxn ang="0">
                    <a:pos x="2" y="61"/>
                  </a:cxn>
                  <a:cxn ang="0">
                    <a:pos x="0" y="0"/>
                  </a:cxn>
                  <a:cxn ang="0">
                    <a:pos x="7" y="12"/>
                  </a:cxn>
                  <a:cxn ang="0">
                    <a:pos x="9" y="14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3" y="12"/>
                  </a:cxn>
                  <a:cxn ang="0">
                    <a:pos x="3" y="14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7" y="20"/>
                  </a:cxn>
                  <a:cxn ang="0">
                    <a:pos x="11" y="29"/>
                  </a:cxn>
                  <a:cxn ang="0">
                    <a:pos x="21" y="39"/>
                  </a:cxn>
                  <a:cxn ang="0">
                    <a:pos x="23" y="39"/>
                  </a:cxn>
                  <a:cxn ang="0">
                    <a:pos x="25" y="39"/>
                  </a:cxn>
                  <a:cxn ang="0">
                    <a:pos x="27" y="41"/>
                  </a:cxn>
                  <a:cxn ang="0">
                    <a:pos x="29" y="43"/>
                  </a:cxn>
                  <a:cxn ang="0">
                    <a:pos x="32" y="45"/>
                  </a:cxn>
                  <a:cxn ang="0">
                    <a:pos x="46" y="55"/>
                  </a:cxn>
                  <a:cxn ang="0">
                    <a:pos x="54" y="55"/>
                  </a:cxn>
                  <a:cxn ang="0">
                    <a:pos x="55" y="55"/>
                  </a:cxn>
                  <a:cxn ang="0">
                    <a:pos x="55" y="61"/>
                  </a:cxn>
                  <a:cxn ang="0">
                    <a:pos x="55" y="63"/>
                  </a:cxn>
                  <a:cxn ang="0">
                    <a:pos x="50" y="64"/>
                  </a:cxn>
                  <a:cxn ang="0">
                    <a:pos x="45" y="63"/>
                  </a:cxn>
                  <a:cxn ang="0">
                    <a:pos x="37" y="64"/>
                  </a:cxn>
                  <a:cxn ang="0">
                    <a:pos x="37" y="66"/>
                  </a:cxn>
                  <a:cxn ang="0">
                    <a:pos x="34" y="66"/>
                  </a:cxn>
                  <a:cxn ang="0">
                    <a:pos x="30" y="63"/>
                  </a:cxn>
                  <a:cxn ang="0">
                    <a:pos x="14" y="61"/>
                  </a:cxn>
                  <a:cxn ang="0">
                    <a:pos x="11" y="59"/>
                  </a:cxn>
                  <a:cxn ang="0">
                    <a:pos x="7" y="59"/>
                  </a:cxn>
                  <a:cxn ang="0">
                    <a:pos x="2" y="61"/>
                  </a:cxn>
                  <a:cxn ang="0">
                    <a:pos x="2" y="61"/>
                  </a:cxn>
                </a:cxnLst>
                <a:rect l="0" t="0" r="r" b="b"/>
                <a:pathLst>
                  <a:path w="55" h="66">
                    <a:moveTo>
                      <a:pt x="2" y="61"/>
                    </a:moveTo>
                    <a:lnTo>
                      <a:pt x="0" y="0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11" y="29"/>
                    </a:lnTo>
                    <a:lnTo>
                      <a:pt x="21" y="39"/>
                    </a:lnTo>
                    <a:lnTo>
                      <a:pt x="23" y="39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29" y="43"/>
                    </a:lnTo>
                    <a:lnTo>
                      <a:pt x="32" y="45"/>
                    </a:lnTo>
                    <a:lnTo>
                      <a:pt x="46" y="55"/>
                    </a:lnTo>
                    <a:lnTo>
                      <a:pt x="54" y="55"/>
                    </a:lnTo>
                    <a:lnTo>
                      <a:pt x="55" y="55"/>
                    </a:lnTo>
                    <a:lnTo>
                      <a:pt x="55" y="61"/>
                    </a:lnTo>
                    <a:lnTo>
                      <a:pt x="55" y="63"/>
                    </a:lnTo>
                    <a:lnTo>
                      <a:pt x="50" y="64"/>
                    </a:lnTo>
                    <a:lnTo>
                      <a:pt x="45" y="63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4" y="66"/>
                    </a:lnTo>
                    <a:lnTo>
                      <a:pt x="30" y="63"/>
                    </a:lnTo>
                    <a:lnTo>
                      <a:pt x="14" y="61"/>
                    </a:lnTo>
                    <a:lnTo>
                      <a:pt x="11" y="59"/>
                    </a:lnTo>
                    <a:lnTo>
                      <a:pt x="7" y="59"/>
                    </a:lnTo>
                    <a:lnTo>
                      <a:pt x="2" y="61"/>
                    </a:lnTo>
                    <a:lnTo>
                      <a:pt x="2" y="6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1" name="Freeform 9127"/>
              <p:cNvSpPr>
                <a:spLocks/>
              </p:cNvSpPr>
              <p:nvPr/>
            </p:nvSpPr>
            <p:spPr bwMode="auto">
              <a:xfrm>
                <a:off x="2598035" y="4215660"/>
                <a:ext cx="104757" cy="101627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0" y="55"/>
                  </a:cxn>
                  <a:cxn ang="0">
                    <a:pos x="43" y="57"/>
                  </a:cxn>
                  <a:cxn ang="0">
                    <a:pos x="43" y="57"/>
                  </a:cxn>
                  <a:cxn ang="0">
                    <a:pos x="39" y="55"/>
                  </a:cxn>
                  <a:cxn ang="0">
                    <a:pos x="38" y="55"/>
                  </a:cxn>
                  <a:cxn ang="0">
                    <a:pos x="36" y="57"/>
                  </a:cxn>
                  <a:cxn ang="0">
                    <a:pos x="36" y="64"/>
                  </a:cxn>
                  <a:cxn ang="0">
                    <a:pos x="34" y="64"/>
                  </a:cxn>
                  <a:cxn ang="0">
                    <a:pos x="30" y="64"/>
                  </a:cxn>
                  <a:cxn ang="0">
                    <a:pos x="27" y="64"/>
                  </a:cxn>
                  <a:cxn ang="0">
                    <a:pos x="25" y="62"/>
                  </a:cxn>
                  <a:cxn ang="0">
                    <a:pos x="25" y="62"/>
                  </a:cxn>
                  <a:cxn ang="0">
                    <a:pos x="14" y="48"/>
                  </a:cxn>
                  <a:cxn ang="0">
                    <a:pos x="14" y="46"/>
                  </a:cxn>
                  <a:cxn ang="0">
                    <a:pos x="12" y="44"/>
                  </a:cxn>
                  <a:cxn ang="0">
                    <a:pos x="12" y="43"/>
                  </a:cxn>
                  <a:cxn ang="0">
                    <a:pos x="12" y="41"/>
                  </a:cxn>
                  <a:cxn ang="0">
                    <a:pos x="9" y="41"/>
                  </a:cxn>
                  <a:cxn ang="0">
                    <a:pos x="7" y="41"/>
                  </a:cxn>
                  <a:cxn ang="0">
                    <a:pos x="7" y="39"/>
                  </a:cxn>
                  <a:cxn ang="0">
                    <a:pos x="7" y="39"/>
                  </a:cxn>
                  <a:cxn ang="0">
                    <a:pos x="5" y="35"/>
                  </a:cxn>
                  <a:cxn ang="0">
                    <a:pos x="4" y="35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3"/>
                  </a:cxn>
                  <a:cxn ang="0">
                    <a:pos x="2" y="17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12" y="12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7" y="1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64" y="3"/>
                  </a:cxn>
                  <a:cxn ang="0">
                    <a:pos x="64" y="3"/>
                  </a:cxn>
                  <a:cxn ang="0">
                    <a:pos x="64" y="7"/>
                  </a:cxn>
                  <a:cxn ang="0">
                    <a:pos x="64" y="7"/>
                  </a:cxn>
                  <a:cxn ang="0">
                    <a:pos x="64" y="9"/>
                  </a:cxn>
                  <a:cxn ang="0">
                    <a:pos x="61" y="12"/>
                  </a:cxn>
                  <a:cxn ang="0">
                    <a:pos x="59" y="14"/>
                  </a:cxn>
                  <a:cxn ang="0">
                    <a:pos x="61" y="26"/>
                  </a:cxn>
                  <a:cxn ang="0">
                    <a:pos x="64" y="34"/>
                  </a:cxn>
                  <a:cxn ang="0">
                    <a:pos x="64" y="34"/>
                  </a:cxn>
                  <a:cxn ang="0">
                    <a:pos x="64" y="34"/>
                  </a:cxn>
                  <a:cxn ang="0">
                    <a:pos x="66" y="37"/>
                  </a:cxn>
                  <a:cxn ang="0">
                    <a:pos x="63" y="55"/>
                  </a:cxn>
                  <a:cxn ang="0">
                    <a:pos x="59" y="59"/>
                  </a:cxn>
                </a:cxnLst>
                <a:rect l="0" t="0" r="r" b="b"/>
                <a:pathLst>
                  <a:path w="66" h="64">
                    <a:moveTo>
                      <a:pt x="59" y="59"/>
                    </a:moveTo>
                    <a:lnTo>
                      <a:pt x="50" y="55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0" y="64"/>
                    </a:lnTo>
                    <a:lnTo>
                      <a:pt x="27" y="64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1" y="12"/>
                    </a:lnTo>
                    <a:lnTo>
                      <a:pt x="59" y="14"/>
                    </a:lnTo>
                    <a:lnTo>
                      <a:pt x="61" y="26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6" y="37"/>
                    </a:lnTo>
                    <a:lnTo>
                      <a:pt x="63" y="55"/>
                    </a:lnTo>
                    <a:lnTo>
                      <a:pt x="59" y="59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2" name="Freeform 9128"/>
              <p:cNvSpPr>
                <a:spLocks/>
              </p:cNvSpPr>
              <p:nvPr/>
            </p:nvSpPr>
            <p:spPr bwMode="auto">
              <a:xfrm>
                <a:off x="2598035" y="4215660"/>
                <a:ext cx="104757" cy="101627"/>
              </a:xfrm>
              <a:custGeom>
                <a:avLst/>
                <a:gdLst/>
                <a:ahLst/>
                <a:cxnLst>
                  <a:cxn ang="0">
                    <a:pos x="59" y="59"/>
                  </a:cxn>
                  <a:cxn ang="0">
                    <a:pos x="50" y="55"/>
                  </a:cxn>
                  <a:cxn ang="0">
                    <a:pos x="43" y="57"/>
                  </a:cxn>
                  <a:cxn ang="0">
                    <a:pos x="43" y="57"/>
                  </a:cxn>
                  <a:cxn ang="0">
                    <a:pos x="39" y="55"/>
                  </a:cxn>
                  <a:cxn ang="0">
                    <a:pos x="38" y="55"/>
                  </a:cxn>
                  <a:cxn ang="0">
                    <a:pos x="36" y="57"/>
                  </a:cxn>
                  <a:cxn ang="0">
                    <a:pos x="36" y="64"/>
                  </a:cxn>
                  <a:cxn ang="0">
                    <a:pos x="34" y="64"/>
                  </a:cxn>
                  <a:cxn ang="0">
                    <a:pos x="30" y="64"/>
                  </a:cxn>
                  <a:cxn ang="0">
                    <a:pos x="27" y="64"/>
                  </a:cxn>
                  <a:cxn ang="0">
                    <a:pos x="25" y="62"/>
                  </a:cxn>
                  <a:cxn ang="0">
                    <a:pos x="25" y="62"/>
                  </a:cxn>
                  <a:cxn ang="0">
                    <a:pos x="14" y="48"/>
                  </a:cxn>
                  <a:cxn ang="0">
                    <a:pos x="14" y="46"/>
                  </a:cxn>
                  <a:cxn ang="0">
                    <a:pos x="12" y="44"/>
                  </a:cxn>
                  <a:cxn ang="0">
                    <a:pos x="12" y="43"/>
                  </a:cxn>
                  <a:cxn ang="0">
                    <a:pos x="12" y="41"/>
                  </a:cxn>
                  <a:cxn ang="0">
                    <a:pos x="9" y="41"/>
                  </a:cxn>
                  <a:cxn ang="0">
                    <a:pos x="7" y="41"/>
                  </a:cxn>
                  <a:cxn ang="0">
                    <a:pos x="7" y="39"/>
                  </a:cxn>
                  <a:cxn ang="0">
                    <a:pos x="7" y="39"/>
                  </a:cxn>
                  <a:cxn ang="0">
                    <a:pos x="5" y="35"/>
                  </a:cxn>
                  <a:cxn ang="0">
                    <a:pos x="4" y="35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2" y="23"/>
                  </a:cxn>
                  <a:cxn ang="0">
                    <a:pos x="2" y="17"/>
                  </a:cxn>
                  <a:cxn ang="0">
                    <a:pos x="4" y="16"/>
                  </a:cxn>
                  <a:cxn ang="0">
                    <a:pos x="5" y="16"/>
                  </a:cxn>
                  <a:cxn ang="0">
                    <a:pos x="11" y="14"/>
                  </a:cxn>
                  <a:cxn ang="0">
                    <a:pos x="11" y="14"/>
                  </a:cxn>
                  <a:cxn ang="0">
                    <a:pos x="12" y="12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12" y="9"/>
                  </a:cxn>
                  <a:cxn ang="0">
                    <a:pos x="12" y="9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7" y="1"/>
                  </a:cxn>
                  <a:cxn ang="0">
                    <a:pos x="48" y="1"/>
                  </a:cxn>
                  <a:cxn ang="0">
                    <a:pos x="48" y="0"/>
                  </a:cxn>
                  <a:cxn ang="0">
                    <a:pos x="64" y="3"/>
                  </a:cxn>
                  <a:cxn ang="0">
                    <a:pos x="64" y="3"/>
                  </a:cxn>
                  <a:cxn ang="0">
                    <a:pos x="64" y="7"/>
                  </a:cxn>
                  <a:cxn ang="0">
                    <a:pos x="64" y="7"/>
                  </a:cxn>
                  <a:cxn ang="0">
                    <a:pos x="64" y="9"/>
                  </a:cxn>
                  <a:cxn ang="0">
                    <a:pos x="61" y="12"/>
                  </a:cxn>
                  <a:cxn ang="0">
                    <a:pos x="59" y="14"/>
                  </a:cxn>
                  <a:cxn ang="0">
                    <a:pos x="61" y="26"/>
                  </a:cxn>
                  <a:cxn ang="0">
                    <a:pos x="64" y="34"/>
                  </a:cxn>
                  <a:cxn ang="0">
                    <a:pos x="64" y="34"/>
                  </a:cxn>
                  <a:cxn ang="0">
                    <a:pos x="64" y="34"/>
                  </a:cxn>
                  <a:cxn ang="0">
                    <a:pos x="66" y="37"/>
                  </a:cxn>
                  <a:cxn ang="0">
                    <a:pos x="63" y="55"/>
                  </a:cxn>
                  <a:cxn ang="0">
                    <a:pos x="59" y="59"/>
                  </a:cxn>
                </a:cxnLst>
                <a:rect l="0" t="0" r="r" b="b"/>
                <a:pathLst>
                  <a:path w="66" h="64">
                    <a:moveTo>
                      <a:pt x="59" y="59"/>
                    </a:moveTo>
                    <a:lnTo>
                      <a:pt x="50" y="55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6" y="57"/>
                    </a:lnTo>
                    <a:lnTo>
                      <a:pt x="36" y="64"/>
                    </a:lnTo>
                    <a:lnTo>
                      <a:pt x="34" y="64"/>
                    </a:lnTo>
                    <a:lnTo>
                      <a:pt x="30" y="64"/>
                    </a:lnTo>
                    <a:lnTo>
                      <a:pt x="27" y="64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4" y="16"/>
                    </a:lnTo>
                    <a:lnTo>
                      <a:pt x="5" y="16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7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1" y="12"/>
                    </a:lnTo>
                    <a:lnTo>
                      <a:pt x="59" y="14"/>
                    </a:lnTo>
                    <a:lnTo>
                      <a:pt x="61" y="26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6" y="37"/>
                    </a:lnTo>
                    <a:lnTo>
                      <a:pt x="63" y="55"/>
                    </a:lnTo>
                    <a:lnTo>
                      <a:pt x="59" y="5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3" name="Freeform 9129"/>
              <p:cNvSpPr>
                <a:spLocks/>
              </p:cNvSpPr>
              <p:nvPr/>
            </p:nvSpPr>
            <p:spPr bwMode="auto">
              <a:xfrm>
                <a:off x="2475819" y="3917132"/>
                <a:ext cx="3174" cy="476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4" name="Freeform 9130"/>
              <p:cNvSpPr>
                <a:spLocks/>
              </p:cNvSpPr>
              <p:nvPr/>
            </p:nvSpPr>
            <p:spPr bwMode="auto">
              <a:xfrm>
                <a:off x="2475819" y="3917132"/>
                <a:ext cx="3174" cy="476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5" name="Freeform 9131"/>
              <p:cNvSpPr>
                <a:spLocks/>
              </p:cNvSpPr>
              <p:nvPr/>
            </p:nvSpPr>
            <p:spPr bwMode="auto">
              <a:xfrm>
                <a:off x="2523435" y="4007643"/>
                <a:ext cx="3174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6" name="Freeform 9132"/>
              <p:cNvSpPr>
                <a:spLocks/>
              </p:cNvSpPr>
              <p:nvPr/>
            </p:nvSpPr>
            <p:spPr bwMode="auto">
              <a:xfrm>
                <a:off x="2523435" y="4007643"/>
                <a:ext cx="3174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7" name="Freeform 9133"/>
              <p:cNvSpPr>
                <a:spLocks/>
              </p:cNvSpPr>
              <p:nvPr/>
            </p:nvSpPr>
            <p:spPr bwMode="auto">
              <a:xfrm>
                <a:off x="2115519" y="3297845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8" name="Freeform 9134"/>
              <p:cNvSpPr>
                <a:spLocks/>
              </p:cNvSpPr>
              <p:nvPr/>
            </p:nvSpPr>
            <p:spPr bwMode="auto">
              <a:xfrm>
                <a:off x="2115519" y="3297845"/>
                <a:ext cx="1587" cy="158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49" name="Freeform 9135"/>
              <p:cNvSpPr>
                <a:spLocks/>
              </p:cNvSpPr>
              <p:nvPr/>
            </p:nvSpPr>
            <p:spPr bwMode="auto">
              <a:xfrm>
                <a:off x="2112345" y="3294669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0" name="Freeform 9136"/>
              <p:cNvSpPr>
                <a:spLocks/>
              </p:cNvSpPr>
              <p:nvPr/>
            </p:nvSpPr>
            <p:spPr bwMode="auto">
              <a:xfrm>
                <a:off x="2112345" y="3294669"/>
                <a:ext cx="3174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1" name="Freeform 9137"/>
              <p:cNvSpPr>
                <a:spLocks/>
              </p:cNvSpPr>
              <p:nvPr/>
            </p:nvSpPr>
            <p:spPr bwMode="auto">
              <a:xfrm>
                <a:off x="9276" y="3791687"/>
                <a:ext cx="12698" cy="111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2" name="Freeform 9138"/>
              <p:cNvSpPr>
                <a:spLocks/>
              </p:cNvSpPr>
              <p:nvPr/>
            </p:nvSpPr>
            <p:spPr bwMode="auto">
              <a:xfrm>
                <a:off x="9276" y="3791687"/>
                <a:ext cx="12698" cy="1111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8" h="7">
                    <a:moveTo>
                      <a:pt x="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3" name="Freeform 9139"/>
              <p:cNvSpPr>
                <a:spLocks/>
              </p:cNvSpPr>
              <p:nvPr/>
            </p:nvSpPr>
            <p:spPr bwMode="auto">
              <a:xfrm>
                <a:off x="48957" y="3809154"/>
                <a:ext cx="12698" cy="794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4" name="Freeform 9140"/>
              <p:cNvSpPr>
                <a:spLocks/>
              </p:cNvSpPr>
              <p:nvPr/>
            </p:nvSpPr>
            <p:spPr bwMode="auto">
              <a:xfrm>
                <a:off x="48957" y="3809154"/>
                <a:ext cx="12698" cy="794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5"/>
                    </a:lnTo>
                    <a:lnTo>
                      <a:pt x="4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5" name="Freeform 9141"/>
              <p:cNvSpPr>
                <a:spLocks/>
              </p:cNvSpPr>
              <p:nvPr/>
            </p:nvSpPr>
            <p:spPr bwMode="auto">
              <a:xfrm>
                <a:off x="72765" y="3820269"/>
                <a:ext cx="14285" cy="47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6" name="Freeform 9142"/>
              <p:cNvSpPr>
                <a:spLocks/>
              </p:cNvSpPr>
              <p:nvPr/>
            </p:nvSpPr>
            <p:spPr bwMode="auto">
              <a:xfrm>
                <a:off x="72765" y="3820269"/>
                <a:ext cx="14285" cy="47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7" name="Freeform 9143"/>
              <p:cNvSpPr>
                <a:spLocks/>
              </p:cNvSpPr>
              <p:nvPr/>
            </p:nvSpPr>
            <p:spPr bwMode="auto">
              <a:xfrm>
                <a:off x="90224" y="3825033"/>
                <a:ext cx="12698" cy="1270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8" name="Freeform 9144"/>
              <p:cNvSpPr>
                <a:spLocks/>
              </p:cNvSpPr>
              <p:nvPr/>
            </p:nvSpPr>
            <p:spPr bwMode="auto">
              <a:xfrm>
                <a:off x="90224" y="3825033"/>
                <a:ext cx="12698" cy="1270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7" y="8"/>
                  </a:cxn>
                  <a:cxn ang="0">
                    <a:pos x="5" y="8"/>
                  </a:cxn>
                  <a:cxn ang="0">
                    <a:pos x="3" y="8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8" h="8">
                    <a:moveTo>
                      <a:pt x="3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9" name="Freeform 9145"/>
              <p:cNvSpPr>
                <a:spLocks/>
              </p:cNvSpPr>
              <p:nvPr/>
            </p:nvSpPr>
            <p:spPr bwMode="auto">
              <a:xfrm>
                <a:off x="106097" y="3848852"/>
                <a:ext cx="28570" cy="3334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5" y="5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1" y="14"/>
                  </a:cxn>
                  <a:cxn ang="0">
                    <a:pos x="7" y="18"/>
                  </a:cxn>
                  <a:cxn ang="0">
                    <a:pos x="7" y="19"/>
                  </a:cxn>
                  <a:cxn ang="0">
                    <a:pos x="6" y="21"/>
                  </a:cxn>
                  <a:cxn ang="0">
                    <a:pos x="4" y="19"/>
                  </a:cxn>
                  <a:cxn ang="0">
                    <a:pos x="2" y="18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18" h="2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0" name="Freeform 9146"/>
              <p:cNvSpPr>
                <a:spLocks/>
              </p:cNvSpPr>
              <p:nvPr/>
            </p:nvSpPr>
            <p:spPr bwMode="auto">
              <a:xfrm>
                <a:off x="106097" y="3848852"/>
                <a:ext cx="28570" cy="3334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5" y="5"/>
                  </a:cxn>
                  <a:cxn ang="0">
                    <a:pos x="16" y="7"/>
                  </a:cxn>
                  <a:cxn ang="0">
                    <a:pos x="16" y="9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13" y="14"/>
                  </a:cxn>
                  <a:cxn ang="0">
                    <a:pos x="11" y="14"/>
                  </a:cxn>
                  <a:cxn ang="0">
                    <a:pos x="7" y="18"/>
                  </a:cxn>
                  <a:cxn ang="0">
                    <a:pos x="7" y="19"/>
                  </a:cxn>
                  <a:cxn ang="0">
                    <a:pos x="6" y="21"/>
                  </a:cxn>
                  <a:cxn ang="0">
                    <a:pos x="4" y="19"/>
                  </a:cxn>
                  <a:cxn ang="0">
                    <a:pos x="2" y="18"/>
                  </a:cxn>
                  <a:cxn ang="0">
                    <a:pos x="0" y="7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18" h="2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7" y="19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2" y="18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1" name="Freeform 9147"/>
              <p:cNvSpPr>
                <a:spLocks/>
              </p:cNvSpPr>
              <p:nvPr/>
            </p:nvSpPr>
            <p:spPr bwMode="auto">
              <a:xfrm>
                <a:off x="77527" y="3828209"/>
                <a:ext cx="6349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2" name="Freeform 9148"/>
              <p:cNvSpPr>
                <a:spLocks/>
              </p:cNvSpPr>
              <p:nvPr/>
            </p:nvSpPr>
            <p:spPr bwMode="auto">
              <a:xfrm>
                <a:off x="77527" y="3828209"/>
                <a:ext cx="6349" cy="31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3" name="Freeform 9149"/>
              <p:cNvSpPr>
                <a:spLocks/>
              </p:cNvSpPr>
              <p:nvPr/>
            </p:nvSpPr>
            <p:spPr bwMode="auto">
              <a:xfrm>
                <a:off x="1018749" y="3447109"/>
                <a:ext cx="4762" cy="63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4" name="Freeform 9150"/>
              <p:cNvSpPr>
                <a:spLocks/>
              </p:cNvSpPr>
              <p:nvPr/>
            </p:nvSpPr>
            <p:spPr bwMode="auto">
              <a:xfrm>
                <a:off x="1018749" y="3447109"/>
                <a:ext cx="4762" cy="635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0" y="2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5" name="Freeform 9151"/>
              <p:cNvSpPr>
                <a:spLocks/>
              </p:cNvSpPr>
              <p:nvPr/>
            </p:nvSpPr>
            <p:spPr bwMode="auto">
              <a:xfrm>
                <a:off x="1026685" y="3447109"/>
                <a:ext cx="9523" cy="6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6" name="Freeform 9152"/>
              <p:cNvSpPr>
                <a:spLocks/>
              </p:cNvSpPr>
              <p:nvPr/>
            </p:nvSpPr>
            <p:spPr bwMode="auto">
              <a:xfrm>
                <a:off x="1026685" y="3447109"/>
                <a:ext cx="9523" cy="63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7" name="Freeform 9153"/>
              <p:cNvSpPr>
                <a:spLocks/>
              </p:cNvSpPr>
              <p:nvPr/>
            </p:nvSpPr>
            <p:spPr bwMode="auto">
              <a:xfrm>
                <a:off x="1061604" y="3467752"/>
                <a:ext cx="4762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8" name="Freeform 9154"/>
              <p:cNvSpPr>
                <a:spLocks/>
              </p:cNvSpPr>
              <p:nvPr/>
            </p:nvSpPr>
            <p:spPr bwMode="auto">
              <a:xfrm>
                <a:off x="1061604" y="3467752"/>
                <a:ext cx="4762" cy="31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69" name="Freeform 9155"/>
              <p:cNvSpPr>
                <a:spLocks/>
              </p:cNvSpPr>
              <p:nvPr/>
            </p:nvSpPr>
            <p:spPr bwMode="auto">
              <a:xfrm>
                <a:off x="1058430" y="3478867"/>
                <a:ext cx="7936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0" name="Freeform 9156"/>
              <p:cNvSpPr>
                <a:spLocks/>
              </p:cNvSpPr>
              <p:nvPr/>
            </p:nvSpPr>
            <p:spPr bwMode="auto">
              <a:xfrm>
                <a:off x="1058430" y="3478867"/>
                <a:ext cx="7936" cy="79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de-DE" sz="1800" b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22" name="Freeform 9158"/>
            <p:cNvSpPr>
              <a:spLocks/>
            </p:cNvSpPr>
            <p:nvPr/>
          </p:nvSpPr>
          <p:spPr bwMode="auto">
            <a:xfrm>
              <a:off x="1019273" y="3447021"/>
              <a:ext cx="4764" cy="63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Freeform 9159"/>
            <p:cNvSpPr>
              <a:spLocks/>
            </p:cNvSpPr>
            <p:nvPr/>
          </p:nvSpPr>
          <p:spPr bwMode="auto">
            <a:xfrm>
              <a:off x="1019273" y="3447021"/>
              <a:ext cx="4764" cy="634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4" name="Freeform 9160"/>
            <p:cNvSpPr>
              <a:spLocks/>
            </p:cNvSpPr>
            <p:nvPr/>
          </p:nvSpPr>
          <p:spPr bwMode="auto">
            <a:xfrm>
              <a:off x="1027213" y="3447021"/>
              <a:ext cx="9528" cy="63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Freeform 9161"/>
            <p:cNvSpPr>
              <a:spLocks/>
            </p:cNvSpPr>
            <p:nvPr/>
          </p:nvSpPr>
          <p:spPr bwMode="auto">
            <a:xfrm>
              <a:off x="1027213" y="3447021"/>
              <a:ext cx="9528" cy="63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Freeform 9162"/>
            <p:cNvSpPr>
              <a:spLocks/>
            </p:cNvSpPr>
            <p:nvPr/>
          </p:nvSpPr>
          <p:spPr bwMode="auto">
            <a:xfrm>
              <a:off x="1062149" y="3467652"/>
              <a:ext cx="4764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Freeform 9163"/>
            <p:cNvSpPr>
              <a:spLocks/>
            </p:cNvSpPr>
            <p:nvPr/>
          </p:nvSpPr>
          <p:spPr bwMode="auto">
            <a:xfrm>
              <a:off x="1062149" y="3467652"/>
              <a:ext cx="4764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Freeform 9164"/>
            <p:cNvSpPr>
              <a:spLocks/>
            </p:cNvSpPr>
            <p:nvPr/>
          </p:nvSpPr>
          <p:spPr bwMode="auto">
            <a:xfrm>
              <a:off x="1058973" y="3478761"/>
              <a:ext cx="7940" cy="79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Freeform 9165"/>
            <p:cNvSpPr>
              <a:spLocks/>
            </p:cNvSpPr>
            <p:nvPr/>
          </p:nvSpPr>
          <p:spPr bwMode="auto">
            <a:xfrm>
              <a:off x="1058973" y="3478761"/>
              <a:ext cx="7940" cy="79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9166"/>
            <p:cNvSpPr>
              <a:spLocks/>
            </p:cNvSpPr>
            <p:nvPr/>
          </p:nvSpPr>
          <p:spPr bwMode="auto">
            <a:xfrm>
              <a:off x="1606833" y="3618417"/>
              <a:ext cx="14292" cy="1745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9" h="11">
                  <a:moveTo>
                    <a:pt x="2" y="7"/>
                  </a:move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Freeform 9167"/>
            <p:cNvSpPr>
              <a:spLocks/>
            </p:cNvSpPr>
            <p:nvPr/>
          </p:nvSpPr>
          <p:spPr bwMode="auto">
            <a:xfrm>
              <a:off x="1606833" y="3618417"/>
              <a:ext cx="14292" cy="1745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9" h="11">
                  <a:moveTo>
                    <a:pt x="2" y="7"/>
                  </a:moveTo>
                  <a:lnTo>
                    <a:pt x="2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Freeform 9168"/>
            <p:cNvSpPr>
              <a:spLocks/>
            </p:cNvSpPr>
            <p:nvPr/>
          </p:nvSpPr>
          <p:spPr bwMode="auto">
            <a:xfrm>
              <a:off x="2024477" y="3705702"/>
              <a:ext cx="6352" cy="95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9169"/>
            <p:cNvSpPr>
              <a:spLocks/>
            </p:cNvSpPr>
            <p:nvPr/>
          </p:nvSpPr>
          <p:spPr bwMode="auto">
            <a:xfrm>
              <a:off x="2024477" y="3705702"/>
              <a:ext cx="6352" cy="952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Freeform 9170"/>
            <p:cNvSpPr>
              <a:spLocks/>
            </p:cNvSpPr>
            <p:nvPr/>
          </p:nvSpPr>
          <p:spPr bwMode="auto">
            <a:xfrm>
              <a:off x="2016537" y="3715224"/>
              <a:ext cx="6352" cy="15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Freeform 9171"/>
            <p:cNvSpPr>
              <a:spLocks/>
            </p:cNvSpPr>
            <p:nvPr/>
          </p:nvSpPr>
          <p:spPr bwMode="auto">
            <a:xfrm>
              <a:off x="2016537" y="3715224"/>
              <a:ext cx="6352" cy="15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Freeform 9172"/>
            <p:cNvSpPr>
              <a:spLocks/>
            </p:cNvSpPr>
            <p:nvPr/>
          </p:nvSpPr>
          <p:spPr bwMode="auto">
            <a:xfrm>
              <a:off x="1994305" y="3716811"/>
              <a:ext cx="11116" cy="6348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7" name="Freeform 9173"/>
            <p:cNvSpPr>
              <a:spLocks/>
            </p:cNvSpPr>
            <p:nvPr/>
          </p:nvSpPr>
          <p:spPr bwMode="auto">
            <a:xfrm>
              <a:off x="1994305" y="3716811"/>
              <a:ext cx="11116" cy="6348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2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Freeform 9174"/>
            <p:cNvSpPr>
              <a:spLocks/>
            </p:cNvSpPr>
            <p:nvPr/>
          </p:nvSpPr>
          <p:spPr bwMode="auto">
            <a:xfrm>
              <a:off x="2135637" y="3413694"/>
              <a:ext cx="11116" cy="476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Freeform 9175"/>
            <p:cNvSpPr>
              <a:spLocks/>
            </p:cNvSpPr>
            <p:nvPr/>
          </p:nvSpPr>
          <p:spPr bwMode="auto">
            <a:xfrm>
              <a:off x="2135637" y="3413694"/>
              <a:ext cx="11116" cy="476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Freeform 9176"/>
            <p:cNvSpPr>
              <a:spLocks/>
            </p:cNvSpPr>
            <p:nvPr/>
          </p:nvSpPr>
          <p:spPr bwMode="auto">
            <a:xfrm>
              <a:off x="2146753" y="3385128"/>
              <a:ext cx="9528" cy="2856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8"/>
                </a:cxn>
                <a:cxn ang="0">
                  <a:pos x="4" y="16"/>
                </a:cxn>
                <a:cxn ang="0">
                  <a:pos x="6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9"/>
                </a:cxn>
                <a:cxn ang="0">
                  <a:pos x="4" y="16"/>
                </a:cxn>
                <a:cxn ang="0">
                  <a:pos x="0" y="16"/>
                </a:cxn>
              </a:cxnLst>
              <a:rect l="0" t="0" r="r" b="b"/>
              <a:pathLst>
                <a:path w="6" h="18">
                  <a:moveTo>
                    <a:pt x="0" y="16"/>
                  </a:moveTo>
                  <a:lnTo>
                    <a:pt x="2" y="18"/>
                  </a:lnTo>
                  <a:lnTo>
                    <a:pt x="4" y="16"/>
                  </a:lnTo>
                  <a:lnTo>
                    <a:pt x="6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9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Freeform 9177"/>
            <p:cNvSpPr>
              <a:spLocks/>
            </p:cNvSpPr>
            <p:nvPr/>
          </p:nvSpPr>
          <p:spPr bwMode="auto">
            <a:xfrm>
              <a:off x="2146753" y="3385128"/>
              <a:ext cx="9528" cy="2856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8"/>
                </a:cxn>
                <a:cxn ang="0">
                  <a:pos x="4" y="16"/>
                </a:cxn>
                <a:cxn ang="0">
                  <a:pos x="6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9"/>
                </a:cxn>
                <a:cxn ang="0">
                  <a:pos x="4" y="16"/>
                </a:cxn>
                <a:cxn ang="0">
                  <a:pos x="0" y="16"/>
                </a:cxn>
              </a:cxnLst>
              <a:rect l="0" t="0" r="r" b="b"/>
              <a:pathLst>
                <a:path w="6" h="18">
                  <a:moveTo>
                    <a:pt x="0" y="16"/>
                  </a:moveTo>
                  <a:lnTo>
                    <a:pt x="2" y="18"/>
                  </a:lnTo>
                  <a:lnTo>
                    <a:pt x="4" y="16"/>
                  </a:lnTo>
                  <a:lnTo>
                    <a:pt x="6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9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Freeform 9178"/>
            <p:cNvSpPr>
              <a:spLocks/>
            </p:cNvSpPr>
            <p:nvPr/>
          </p:nvSpPr>
          <p:spPr bwMode="auto">
            <a:xfrm>
              <a:off x="5997653" y="3474000"/>
              <a:ext cx="84164" cy="3015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1" y="17"/>
                </a:cxn>
                <a:cxn ang="0">
                  <a:pos x="5" y="19"/>
                </a:cxn>
                <a:cxn ang="0">
                  <a:pos x="10" y="16"/>
                </a:cxn>
                <a:cxn ang="0">
                  <a:pos x="10" y="14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2" y="1"/>
                </a:cxn>
                <a:cxn ang="0">
                  <a:pos x="35" y="3"/>
                </a:cxn>
                <a:cxn ang="0">
                  <a:pos x="35" y="3"/>
                </a:cxn>
                <a:cxn ang="0">
                  <a:pos x="37" y="7"/>
                </a:cxn>
                <a:cxn ang="0">
                  <a:pos x="41" y="8"/>
                </a:cxn>
                <a:cxn ang="0">
                  <a:pos x="44" y="8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8" y="7"/>
                </a:cxn>
                <a:cxn ang="0">
                  <a:pos x="50" y="7"/>
                </a:cxn>
                <a:cxn ang="0">
                  <a:pos x="51" y="8"/>
                </a:cxn>
                <a:cxn ang="0">
                  <a:pos x="53" y="10"/>
                </a:cxn>
              </a:cxnLst>
              <a:rect l="0" t="0" r="r" b="b"/>
              <a:pathLst>
                <a:path w="53" h="19">
                  <a:moveTo>
                    <a:pt x="0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5" y="19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7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1" y="8"/>
                  </a:lnTo>
                  <a:lnTo>
                    <a:pt x="53" y="1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Freeform 9179"/>
            <p:cNvSpPr>
              <a:spLocks/>
            </p:cNvSpPr>
            <p:nvPr/>
          </p:nvSpPr>
          <p:spPr bwMode="auto">
            <a:xfrm>
              <a:off x="3641061" y="3485109"/>
              <a:ext cx="11116" cy="476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5" y="0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Freeform 9180"/>
            <p:cNvSpPr>
              <a:spLocks/>
            </p:cNvSpPr>
            <p:nvPr/>
          </p:nvSpPr>
          <p:spPr bwMode="auto">
            <a:xfrm>
              <a:off x="3641061" y="3485109"/>
              <a:ext cx="11116" cy="476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5" y="0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Rectangle 9181"/>
            <p:cNvSpPr>
              <a:spLocks noChangeArrowheads="1"/>
            </p:cNvSpPr>
            <p:nvPr/>
          </p:nvSpPr>
          <p:spPr bwMode="auto">
            <a:xfrm>
              <a:off x="3660117" y="3475587"/>
              <a:ext cx="3176" cy="3174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Rectangle 9182"/>
            <p:cNvSpPr>
              <a:spLocks noChangeArrowheads="1"/>
            </p:cNvSpPr>
            <p:nvPr/>
          </p:nvSpPr>
          <p:spPr bwMode="auto">
            <a:xfrm>
              <a:off x="3660117" y="3475587"/>
              <a:ext cx="3176" cy="317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9183"/>
            <p:cNvSpPr>
              <a:spLocks/>
            </p:cNvSpPr>
            <p:nvPr/>
          </p:nvSpPr>
          <p:spPr bwMode="auto">
            <a:xfrm>
              <a:off x="3359985" y="3299430"/>
              <a:ext cx="11116" cy="6348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Freeform 9184"/>
            <p:cNvSpPr>
              <a:spLocks/>
            </p:cNvSpPr>
            <p:nvPr/>
          </p:nvSpPr>
          <p:spPr bwMode="auto">
            <a:xfrm>
              <a:off x="3359985" y="3299430"/>
              <a:ext cx="11116" cy="6348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Freeform 9185"/>
            <p:cNvSpPr>
              <a:spLocks/>
            </p:cNvSpPr>
            <p:nvPr/>
          </p:nvSpPr>
          <p:spPr bwMode="auto">
            <a:xfrm>
              <a:off x="3345693" y="3305778"/>
              <a:ext cx="1588" cy="31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Freeform 9186"/>
            <p:cNvSpPr>
              <a:spLocks/>
            </p:cNvSpPr>
            <p:nvPr/>
          </p:nvSpPr>
          <p:spPr bwMode="auto">
            <a:xfrm>
              <a:off x="3345693" y="3305778"/>
              <a:ext cx="1588" cy="317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Freeform 9187"/>
            <p:cNvSpPr>
              <a:spLocks/>
            </p:cNvSpPr>
            <p:nvPr/>
          </p:nvSpPr>
          <p:spPr bwMode="auto">
            <a:xfrm>
              <a:off x="3353633" y="3305778"/>
              <a:ext cx="11116" cy="4761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7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Freeform 9188"/>
            <p:cNvSpPr>
              <a:spLocks/>
            </p:cNvSpPr>
            <p:nvPr/>
          </p:nvSpPr>
          <p:spPr bwMode="auto">
            <a:xfrm>
              <a:off x="3353633" y="3305778"/>
              <a:ext cx="11116" cy="4761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7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7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3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Freeform 9189"/>
            <p:cNvSpPr>
              <a:spLocks/>
            </p:cNvSpPr>
            <p:nvPr/>
          </p:nvSpPr>
          <p:spPr bwMode="auto">
            <a:xfrm>
              <a:off x="3382217" y="3297843"/>
              <a:ext cx="6352" cy="476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Freeform 9190"/>
            <p:cNvSpPr>
              <a:spLocks/>
            </p:cNvSpPr>
            <p:nvPr/>
          </p:nvSpPr>
          <p:spPr bwMode="auto">
            <a:xfrm>
              <a:off x="3382217" y="3297843"/>
              <a:ext cx="6352" cy="4761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Freeform 9191"/>
            <p:cNvSpPr>
              <a:spLocks/>
            </p:cNvSpPr>
            <p:nvPr/>
          </p:nvSpPr>
          <p:spPr bwMode="auto">
            <a:xfrm>
              <a:off x="3421917" y="3327996"/>
              <a:ext cx="17468" cy="634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Freeform 9192"/>
            <p:cNvSpPr>
              <a:spLocks/>
            </p:cNvSpPr>
            <p:nvPr/>
          </p:nvSpPr>
          <p:spPr bwMode="auto">
            <a:xfrm>
              <a:off x="3421917" y="3327996"/>
              <a:ext cx="17468" cy="634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9" y="2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Freeform 9193"/>
            <p:cNvSpPr>
              <a:spLocks/>
            </p:cNvSpPr>
            <p:nvPr/>
          </p:nvSpPr>
          <p:spPr bwMode="auto">
            <a:xfrm>
              <a:off x="3439385" y="3356562"/>
              <a:ext cx="3176" cy="15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Freeform 9194"/>
            <p:cNvSpPr>
              <a:spLocks/>
            </p:cNvSpPr>
            <p:nvPr/>
          </p:nvSpPr>
          <p:spPr bwMode="auto">
            <a:xfrm>
              <a:off x="3439385" y="3356562"/>
              <a:ext cx="3176" cy="158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9" name="Freeform 9195"/>
            <p:cNvSpPr>
              <a:spLocks/>
            </p:cNvSpPr>
            <p:nvPr/>
          </p:nvSpPr>
          <p:spPr bwMode="auto">
            <a:xfrm>
              <a:off x="3577541" y="3600960"/>
              <a:ext cx="9528" cy="1428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9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0" name="Freeform 9196"/>
            <p:cNvSpPr>
              <a:spLocks/>
            </p:cNvSpPr>
            <p:nvPr/>
          </p:nvSpPr>
          <p:spPr bwMode="auto">
            <a:xfrm>
              <a:off x="3572777" y="3637461"/>
              <a:ext cx="7940" cy="952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6">
                  <a:moveTo>
                    <a:pt x="3" y="2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Freeform 9197"/>
            <p:cNvSpPr>
              <a:spLocks/>
            </p:cNvSpPr>
            <p:nvPr/>
          </p:nvSpPr>
          <p:spPr bwMode="auto">
            <a:xfrm>
              <a:off x="3617241" y="3612069"/>
              <a:ext cx="26996" cy="20631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9" y="4"/>
                </a:cxn>
              </a:cxnLst>
              <a:rect l="0" t="0" r="r" b="b"/>
              <a:pathLst>
                <a:path w="17" h="13">
                  <a:moveTo>
                    <a:pt x="9" y="4"/>
                  </a:move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Freeform 9198"/>
            <p:cNvSpPr>
              <a:spLocks/>
            </p:cNvSpPr>
            <p:nvPr/>
          </p:nvSpPr>
          <p:spPr bwMode="auto">
            <a:xfrm>
              <a:off x="3601361" y="3623178"/>
              <a:ext cx="7940" cy="952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Freeform 9199"/>
            <p:cNvSpPr>
              <a:spLocks/>
            </p:cNvSpPr>
            <p:nvPr/>
          </p:nvSpPr>
          <p:spPr bwMode="auto">
            <a:xfrm>
              <a:off x="3655353" y="3626352"/>
              <a:ext cx="15880" cy="14283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0" h="9">
                  <a:moveTo>
                    <a:pt x="3" y="2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Freeform 9200"/>
            <p:cNvSpPr>
              <a:spLocks/>
            </p:cNvSpPr>
            <p:nvPr/>
          </p:nvSpPr>
          <p:spPr bwMode="auto">
            <a:xfrm>
              <a:off x="3669645" y="3626352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Freeform 9201"/>
            <p:cNvSpPr>
              <a:spLocks/>
            </p:cNvSpPr>
            <p:nvPr/>
          </p:nvSpPr>
          <p:spPr bwMode="auto">
            <a:xfrm>
              <a:off x="3702993" y="3607308"/>
              <a:ext cx="22232" cy="222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3" y="10"/>
                </a:cxn>
                <a:cxn ang="0">
                  <a:pos x="13" y="10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4" h="14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Freeform 9202"/>
            <p:cNvSpPr>
              <a:spLocks/>
            </p:cNvSpPr>
            <p:nvPr/>
          </p:nvSpPr>
          <p:spPr bwMode="auto">
            <a:xfrm>
              <a:off x="3725225" y="3604134"/>
              <a:ext cx="1588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Freeform 9203"/>
            <p:cNvSpPr>
              <a:spLocks/>
            </p:cNvSpPr>
            <p:nvPr/>
          </p:nvSpPr>
          <p:spPr bwMode="auto">
            <a:xfrm>
              <a:off x="3725225" y="3589851"/>
              <a:ext cx="14292" cy="14283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Freeform 9204"/>
            <p:cNvSpPr>
              <a:spLocks/>
            </p:cNvSpPr>
            <p:nvPr/>
          </p:nvSpPr>
          <p:spPr bwMode="auto">
            <a:xfrm>
              <a:off x="3737929" y="3586677"/>
              <a:ext cx="1588" cy="31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9205"/>
            <p:cNvSpPr>
              <a:spLocks/>
            </p:cNvSpPr>
            <p:nvPr/>
          </p:nvSpPr>
          <p:spPr bwMode="auto">
            <a:xfrm>
              <a:off x="3737929" y="3586677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Freeform 9206"/>
            <p:cNvSpPr>
              <a:spLocks/>
            </p:cNvSpPr>
            <p:nvPr/>
          </p:nvSpPr>
          <p:spPr bwMode="auto">
            <a:xfrm>
              <a:off x="3739517" y="3580329"/>
              <a:ext cx="1588" cy="15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de-DE" sz="18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077" name="Rechteck 3076"/>
          <p:cNvSpPr/>
          <p:nvPr/>
        </p:nvSpPr>
        <p:spPr>
          <a:xfrm>
            <a:off x="4048347" y="4005064"/>
            <a:ext cx="49564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Gabon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" name="Rechteck 3081"/>
          <p:cNvSpPr/>
          <p:nvPr/>
        </p:nvSpPr>
        <p:spPr>
          <a:xfrm>
            <a:off x="539552" y="2564904"/>
            <a:ext cx="5469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de-DE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9" name="Rechteck 3088"/>
          <p:cNvSpPr/>
          <p:nvPr/>
        </p:nvSpPr>
        <p:spPr>
          <a:xfrm>
            <a:off x="1187624" y="3455994"/>
            <a:ext cx="5717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de-DE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0" name="Rechteck 3089"/>
          <p:cNvSpPr/>
          <p:nvPr/>
        </p:nvSpPr>
        <p:spPr>
          <a:xfrm>
            <a:off x="3492092" y="3127443"/>
            <a:ext cx="579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Textfeld 197"/>
          <p:cNvSpPr txBox="1"/>
          <p:nvPr/>
        </p:nvSpPr>
        <p:spPr>
          <a:xfrm>
            <a:off x="3712134" y="5237584"/>
            <a:ext cx="516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6162" name="Rechteck 6161"/>
          <p:cNvSpPr/>
          <p:nvPr/>
        </p:nvSpPr>
        <p:spPr>
          <a:xfrm>
            <a:off x="5326384" y="3723009"/>
            <a:ext cx="5581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thiopia</a:t>
            </a:r>
            <a:endParaRPr lang="de-DE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Textfeld 192"/>
          <p:cNvSpPr txBox="1"/>
          <p:nvPr/>
        </p:nvSpPr>
        <p:spPr>
          <a:xfrm>
            <a:off x="0" y="26155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800" b="0" dirty="0" smtClean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sz="1800" b="0" dirty="0" smtClean="0">
              <a:solidFill>
                <a:schemeClr val="tx2"/>
              </a:solidFill>
            </a:endParaRPr>
          </a:p>
          <a:p>
            <a:endParaRPr lang="de-DE" sz="1800" b="0" dirty="0" err="1" smtClean="0">
              <a:solidFill>
                <a:schemeClr val="tx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079" y="500235"/>
            <a:ext cx="8063345" cy="617928"/>
          </a:xfrm>
        </p:spPr>
        <p:txBody>
          <a:bodyPr>
            <a:normAutofit fontScale="90000"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INDC submitted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UNFCCC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" name="Textfeld 6144"/>
          <p:cNvSpPr txBox="1"/>
          <p:nvPr/>
        </p:nvSpPr>
        <p:spPr>
          <a:xfrm>
            <a:off x="7884368" y="2672626"/>
            <a:ext cx="784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2" name="Rechteck 3111"/>
          <p:cNvSpPr/>
          <p:nvPr/>
        </p:nvSpPr>
        <p:spPr>
          <a:xfrm>
            <a:off x="4096058" y="1807514"/>
            <a:ext cx="5325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3" name="Rechteck 3112"/>
          <p:cNvSpPr/>
          <p:nvPr/>
        </p:nvSpPr>
        <p:spPr>
          <a:xfrm>
            <a:off x="2419626" y="3056143"/>
            <a:ext cx="3962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4" name="Rechteck 3113"/>
          <p:cNvSpPr/>
          <p:nvPr/>
        </p:nvSpPr>
        <p:spPr>
          <a:xfrm>
            <a:off x="3403448" y="2769880"/>
            <a:ext cx="7938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5" name="Rechteck 3114"/>
          <p:cNvSpPr/>
          <p:nvPr/>
        </p:nvSpPr>
        <p:spPr>
          <a:xfrm>
            <a:off x="3604863" y="2623300"/>
            <a:ext cx="5517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Andorra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6" name="Rechteck 3115"/>
          <p:cNvSpPr/>
          <p:nvPr/>
        </p:nvSpPr>
        <p:spPr>
          <a:xfrm>
            <a:off x="3303280" y="2213890"/>
            <a:ext cx="802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1" name="Rechteck 3070"/>
          <p:cNvSpPr/>
          <p:nvPr/>
        </p:nvSpPr>
        <p:spPr>
          <a:xfrm>
            <a:off x="3443324" y="2491484"/>
            <a:ext cx="7846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en-GB" sz="8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677" y="1108476"/>
            <a:ext cx="5736523" cy="617928"/>
          </a:xfrm>
        </p:spPr>
        <p:txBody>
          <a:bodyPr/>
          <a:lstStyle/>
          <a:p>
            <a:r>
              <a:rPr lang="de-DE" b="1" dirty="0" err="1">
                <a:solidFill>
                  <a:srgbClr val="C00000"/>
                </a:solidFill>
              </a:rPr>
              <a:t>Submissions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till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err="1">
                <a:solidFill>
                  <a:srgbClr val="C00000"/>
                </a:solidFill>
              </a:rPr>
              <a:t>date</a:t>
            </a:r>
            <a:r>
              <a:rPr lang="de-DE" b="1" dirty="0">
                <a:solidFill>
                  <a:srgbClr val="C00000"/>
                </a:solidFill>
              </a:rPr>
              <a:t> </a:t>
            </a:r>
            <a:r>
              <a:rPr lang="de-DE" b="1" dirty="0" smtClean="0">
                <a:solidFill>
                  <a:srgbClr val="C00000"/>
                </a:solidFill>
              </a:rPr>
              <a:t>(10th June </a:t>
            </a:r>
            <a:r>
              <a:rPr lang="de-DE" b="1" dirty="0">
                <a:solidFill>
                  <a:srgbClr val="C00000"/>
                </a:solidFill>
              </a:rPr>
              <a:t>2015)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Support for preparations of NDCs</a:t>
            </a:r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B12F191-653A-4885-BC0E-0B1AAE7AC675}" type="datetime1">
              <a:rPr lang="en-GB" smtClean="0">
                <a:solidFill>
                  <a:srgbClr val="6E6452"/>
                </a:solidFill>
              </a:rPr>
              <a:pPr/>
              <a:t>12/06/2015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10167" y="1693893"/>
            <a:ext cx="4051893" cy="404234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smtClean="0"/>
              <a:t>Switzerland</a:t>
            </a:r>
            <a:r>
              <a:rPr lang="de-DE" dirty="0" smtClean="0"/>
              <a:t>	27. </a:t>
            </a:r>
            <a:r>
              <a:rPr lang="en-GB" dirty="0" smtClean="0"/>
              <a:t>February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smtClean="0"/>
              <a:t>European Union</a:t>
            </a:r>
            <a:r>
              <a:rPr lang="de-DE" dirty="0" smtClean="0"/>
              <a:t>	03. March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/>
              <a:t>Norway</a:t>
            </a:r>
            <a:r>
              <a:rPr lang="de-DE" b="1" dirty="0" smtClean="0"/>
              <a:t> </a:t>
            </a:r>
            <a:r>
              <a:rPr lang="de-DE" dirty="0" smtClean="0"/>
              <a:t>	27. March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smtClean="0"/>
              <a:t>Mexico </a:t>
            </a:r>
            <a:r>
              <a:rPr lang="de-DE" dirty="0" smtClean="0"/>
              <a:t>	30. March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smtClean="0"/>
              <a:t>U.S.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/>
              <a:t>America</a:t>
            </a:r>
            <a:r>
              <a:rPr lang="de-DE" b="1" dirty="0"/>
              <a:t> </a:t>
            </a:r>
            <a:r>
              <a:rPr lang="de-DE" dirty="0" smtClean="0"/>
              <a:t>	31. March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/>
              <a:t>Gabon</a:t>
            </a:r>
            <a:r>
              <a:rPr lang="de-DE" b="1" dirty="0" smtClean="0"/>
              <a:t> </a:t>
            </a:r>
            <a:r>
              <a:rPr lang="de-DE" dirty="0"/>
              <a:t>	</a:t>
            </a:r>
            <a:r>
              <a:rPr lang="de-DE" dirty="0" smtClean="0"/>
              <a:t>01. April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/>
              <a:t>Russia</a:t>
            </a:r>
            <a:r>
              <a:rPr lang="de-DE" b="1" dirty="0" smtClean="0"/>
              <a:t> </a:t>
            </a:r>
            <a:r>
              <a:rPr lang="de-DE" dirty="0" smtClean="0"/>
              <a:t>	01. April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smtClean="0"/>
              <a:t>Liechtenstein</a:t>
            </a:r>
            <a:r>
              <a:rPr lang="de-DE" dirty="0" smtClean="0"/>
              <a:t>	24. April</a:t>
            </a: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smtClean="0"/>
              <a:t>Andorra </a:t>
            </a:r>
            <a:r>
              <a:rPr lang="de-DE" dirty="0"/>
              <a:t>	</a:t>
            </a:r>
            <a:r>
              <a:rPr lang="de-DE" dirty="0" smtClean="0"/>
              <a:t>30. April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smtClean="0"/>
              <a:t>Canada</a:t>
            </a:r>
            <a:r>
              <a:rPr lang="de-DE" dirty="0" smtClean="0"/>
              <a:t>	15. May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/>
              <a:t>Morocco</a:t>
            </a:r>
            <a:r>
              <a:rPr lang="de-DE" dirty="0" smtClean="0"/>
              <a:t>	05. June</a:t>
            </a:r>
            <a:endParaRPr lang="de-DE" dirty="0"/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b="1" dirty="0" err="1" smtClean="0"/>
              <a:t>Ethiopia</a:t>
            </a:r>
            <a:r>
              <a:rPr lang="de-DE" dirty="0" smtClean="0"/>
              <a:t>	10. June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370" y="1645603"/>
            <a:ext cx="3895837" cy="409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13527" y="5736233"/>
            <a:ext cx="84880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INDC portal by UNFCCC:  </a:t>
            </a:r>
            <a:r>
              <a:rPr lang="en-US" sz="1600" b="0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1600" b="0" dirty="0" smtClean="0">
                <a:solidFill>
                  <a:schemeClr val="tx2"/>
                </a:solidFill>
                <a:hlinkClick r:id="rId3"/>
              </a:rPr>
              <a:t>www4.unfccc.int/submissions/indc/Submission%20Pages/submissions.aspx</a:t>
            </a:r>
            <a:r>
              <a:rPr lang="en-US" sz="1600" b="0" dirty="0" smtClean="0">
                <a:solidFill>
                  <a:schemeClr val="tx2"/>
                </a:solidFill>
              </a:rPr>
              <a:t> 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9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1_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</Template>
  <TotalTime>0</TotalTime>
  <Words>996</Words>
  <Application>Microsoft Office PowerPoint</Application>
  <PresentationFormat>Bildschirmpräsentation (4:3)</PresentationFormat>
  <Paragraphs>153</Paragraphs>
  <Slides>15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giz-powerpoint-leerfolie-en</vt:lpstr>
      <vt:lpstr>Larissa</vt:lpstr>
      <vt:lpstr>Cover</vt:lpstr>
      <vt:lpstr>1_giz-powerpoint-leerfolie-en</vt:lpstr>
      <vt:lpstr>3_giz-powerpoint-leerfolie-en</vt:lpstr>
      <vt:lpstr>Folie</vt:lpstr>
      <vt:lpstr>NAMAs and INDCs: what are the interlinkages?   Asia Pacific and Eastern Europe Regional Workshop on Nationally Appropriate Mitigation Actions   12 June 2015  Heiner von Lüpke, GIZ  </vt:lpstr>
      <vt:lpstr>Content</vt:lpstr>
      <vt:lpstr>Background: Why dealing with NAMA - INDC connections?</vt:lpstr>
      <vt:lpstr>UNFCCC process: Run up to COP 21 and a global agreement</vt:lpstr>
      <vt:lpstr>Timeline: pre-2020 and post-2020 in the UNFCCC</vt:lpstr>
      <vt:lpstr>Background: Status of NAMAs</vt:lpstr>
      <vt:lpstr>What are Intended Nationally Determined Contributions?</vt:lpstr>
      <vt:lpstr>INDC submitted to UNFCCC </vt:lpstr>
      <vt:lpstr>Submissions till date (10th June 2015) </vt:lpstr>
      <vt:lpstr>…and information they typically contain:</vt:lpstr>
      <vt:lpstr>PowerPoint-Präsentation</vt:lpstr>
      <vt:lpstr>Some observations regarding the transition of NAMAs to INDCs </vt:lpstr>
      <vt:lpstr>PowerPoint-Präsentation</vt:lpstr>
      <vt:lpstr>Conclusions</vt:lpstr>
      <vt:lpstr>PowerPoint-Präsentation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</dc:title>
  <dc:creator>Joe</dc:creator>
  <cp:keywords>GIZ-Leerfolie</cp:keywords>
  <cp:lastModifiedBy>Heiner von Luepke</cp:lastModifiedBy>
  <cp:revision>299</cp:revision>
  <cp:lastPrinted>2012-07-19T10:16:59Z</cp:lastPrinted>
  <dcterms:created xsi:type="dcterms:W3CDTF">2013-02-10T09:41:23Z</dcterms:created>
  <dcterms:modified xsi:type="dcterms:W3CDTF">2015-06-12T06:55:52Z</dcterms:modified>
</cp:coreProperties>
</file>